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29"/>
  </p:notesMasterIdLst>
  <p:sldIdLst>
    <p:sldId id="256" r:id="rId4"/>
    <p:sldId id="279" r:id="rId5"/>
    <p:sldId id="277" r:id="rId6"/>
    <p:sldId id="278" r:id="rId7"/>
    <p:sldId id="263" r:id="rId8"/>
    <p:sldId id="280" r:id="rId9"/>
    <p:sldId id="281" r:id="rId10"/>
    <p:sldId id="257" r:id="rId11"/>
    <p:sldId id="269" r:id="rId12"/>
    <p:sldId id="283" r:id="rId13"/>
    <p:sldId id="285" r:id="rId14"/>
    <p:sldId id="272" r:id="rId15"/>
    <p:sldId id="266" r:id="rId16"/>
    <p:sldId id="267" r:id="rId17"/>
    <p:sldId id="268" r:id="rId18"/>
    <p:sldId id="260" r:id="rId19"/>
    <p:sldId id="261" r:id="rId20"/>
    <p:sldId id="287" r:id="rId21"/>
    <p:sldId id="288" r:id="rId22"/>
    <p:sldId id="289" r:id="rId23"/>
    <p:sldId id="290" r:id="rId24"/>
    <p:sldId id="301" r:id="rId25"/>
    <p:sldId id="300" r:id="rId26"/>
    <p:sldId id="296" r:id="rId27"/>
    <p:sldId id="297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86458" autoAdjust="0"/>
  </p:normalViewPr>
  <p:slideViewPr>
    <p:cSldViewPr snapToGrid="0">
      <p:cViewPr varScale="1">
        <p:scale>
          <a:sx n="77" d="100"/>
          <a:sy n="77" d="100"/>
        </p:scale>
        <p:origin x="462" y="96"/>
      </p:cViewPr>
      <p:guideLst/>
    </p:cSldViewPr>
  </p:slideViewPr>
  <p:outlineViewPr>
    <p:cViewPr>
      <p:scale>
        <a:sx n="33" d="100"/>
        <a:sy n="33" d="100"/>
      </p:scale>
      <p:origin x="0" y="-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484D6-903A-4862-AF18-BB6CD706E1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BDCBA5-5821-49F7-AFA9-D36A99769C35}">
      <dgm:prSet/>
      <dgm:spPr/>
      <dgm:t>
        <a:bodyPr/>
        <a:lstStyle/>
        <a:p>
          <a:r>
            <a:rPr lang="en-IN" b="1" dirty="0">
              <a:latin typeface="Palatino Linotype" panose="02040502050505030304" pitchFamily="18" charset="0"/>
            </a:rPr>
            <a:t>VISION    </a:t>
          </a:r>
          <a:r>
            <a:rPr lang="en-IN" dirty="0">
              <a:latin typeface="Palatino Linotype" panose="02040502050505030304" pitchFamily="18" charset="0"/>
            </a:rPr>
            <a:t>      </a:t>
          </a:r>
          <a:r>
            <a: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rPr>
            <a:t>“ </a:t>
          </a:r>
          <a:r>
            <a:rPr lang="en-IN" b="1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rPr>
            <a:t>Make Aero(Space) industry play a significant role in the growth of Kerala</a:t>
          </a:r>
          <a:r>
            <a:rPr lang="en-IN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rPr>
            <a:t>” </a:t>
          </a:r>
          <a:endParaRPr lang="en-US" dirty="0">
            <a:solidFill>
              <a:schemeClr val="accent2">
                <a:lumMod val="75000"/>
              </a:schemeClr>
            </a:solidFill>
            <a:latin typeface="Palatino Linotype" panose="02040502050505030304" pitchFamily="18" charset="0"/>
          </a:endParaRPr>
        </a:p>
      </dgm:t>
    </dgm:pt>
    <dgm:pt modelId="{A9753EEB-0D63-491F-B40B-2F62490260C9}" type="parTrans" cxnId="{9653D05A-1D28-4AB7-A9B0-1ABB8EB98035}">
      <dgm:prSet/>
      <dgm:spPr/>
      <dgm:t>
        <a:bodyPr/>
        <a:lstStyle/>
        <a:p>
          <a:endParaRPr lang="en-US"/>
        </a:p>
      </dgm:t>
    </dgm:pt>
    <dgm:pt modelId="{D9487FD6-DFDB-46DF-92A5-3211C2070537}" type="sibTrans" cxnId="{9653D05A-1D28-4AB7-A9B0-1ABB8EB98035}">
      <dgm:prSet/>
      <dgm:spPr/>
      <dgm:t>
        <a:bodyPr/>
        <a:lstStyle/>
        <a:p>
          <a:endParaRPr lang="en-US"/>
        </a:p>
      </dgm:t>
    </dgm:pt>
    <dgm:pt modelId="{EE2C081B-DF6D-45E3-9240-2E1143A41176}">
      <dgm:prSet/>
      <dgm:spPr/>
      <dgm:t>
        <a:bodyPr/>
        <a:lstStyle/>
        <a:p>
          <a:r>
            <a:rPr lang="en-IN" b="1" dirty="0">
              <a:latin typeface="Palatino Linotype" panose="02040502050505030304" pitchFamily="18" charset="0"/>
            </a:rPr>
            <a:t>Mission   </a:t>
          </a:r>
          <a:r>
            <a:rPr lang="en-IN" dirty="0">
              <a:latin typeface="Palatino Linotype" panose="02040502050505030304" pitchFamily="18" charset="0"/>
            </a:rPr>
            <a:t>  </a:t>
          </a:r>
          <a:r>
            <a:rPr lang="en-IN" dirty="0">
              <a:solidFill>
                <a:srgbClr val="0070C0"/>
              </a:solidFill>
              <a:latin typeface="Palatino Linotype" panose="02040502050505030304" pitchFamily="18" charset="0"/>
            </a:rPr>
            <a:t>    “ </a:t>
          </a:r>
          <a:r>
            <a:rPr lang="en-IN" b="1" dirty="0">
              <a:solidFill>
                <a:srgbClr val="0070C0"/>
              </a:solidFill>
              <a:latin typeface="Palatino Linotype" panose="02040502050505030304" pitchFamily="18" charset="0"/>
            </a:rPr>
            <a:t>Make Kerala a major world Aero(Space) production and services hub</a:t>
          </a:r>
          <a:r>
            <a:rPr lang="en-IN" dirty="0">
              <a:solidFill>
                <a:srgbClr val="0070C0"/>
              </a:solidFill>
              <a:latin typeface="Palatino Linotype" panose="02040502050505030304" pitchFamily="18" charset="0"/>
            </a:rPr>
            <a:t>”</a:t>
          </a:r>
          <a:endParaRPr lang="en-US" dirty="0">
            <a:solidFill>
              <a:srgbClr val="0070C0"/>
            </a:solidFill>
            <a:latin typeface="Palatino Linotype" panose="02040502050505030304" pitchFamily="18" charset="0"/>
          </a:endParaRPr>
        </a:p>
      </dgm:t>
    </dgm:pt>
    <dgm:pt modelId="{CE6F8D59-E2AE-4AB4-BF36-973105102E54}" type="parTrans" cxnId="{2DC3843A-0CDE-4D0D-B98D-C1B410D73C0B}">
      <dgm:prSet/>
      <dgm:spPr/>
      <dgm:t>
        <a:bodyPr/>
        <a:lstStyle/>
        <a:p>
          <a:endParaRPr lang="en-US"/>
        </a:p>
      </dgm:t>
    </dgm:pt>
    <dgm:pt modelId="{7C37861C-E4EB-4C6C-B803-8324D6E4BEA7}" type="sibTrans" cxnId="{2DC3843A-0CDE-4D0D-B98D-C1B410D73C0B}">
      <dgm:prSet/>
      <dgm:spPr/>
      <dgm:t>
        <a:bodyPr/>
        <a:lstStyle/>
        <a:p>
          <a:endParaRPr lang="en-US"/>
        </a:p>
      </dgm:t>
    </dgm:pt>
    <dgm:pt modelId="{9E7596CE-9A5C-4200-A612-B7D4D93AA511}">
      <dgm:prSet/>
      <dgm:spPr/>
      <dgm:t>
        <a:bodyPr/>
        <a:lstStyle/>
        <a:p>
          <a:r>
            <a:rPr lang="en-IN" b="1" dirty="0">
              <a:latin typeface="Palatino Linotype" panose="02040502050505030304" pitchFamily="18" charset="0"/>
            </a:rPr>
            <a:t>Immediate mission  </a:t>
          </a:r>
          <a:r>
            <a:rPr lang="en-IN" dirty="0">
              <a:solidFill>
                <a:srgbClr val="C00000"/>
              </a:solidFill>
              <a:latin typeface="Palatino Linotype" panose="02040502050505030304" pitchFamily="18" charset="0"/>
            </a:rPr>
            <a:t>“ </a:t>
          </a:r>
          <a:r>
            <a:rPr lang="en-IN" b="1" dirty="0">
              <a:solidFill>
                <a:srgbClr val="C00000"/>
              </a:solidFill>
              <a:latin typeface="Palatino Linotype" panose="02040502050505030304" pitchFamily="18" charset="0"/>
            </a:rPr>
            <a:t>Establish a Centre of Excellence in Aero(Space) products and services at     Thiruvananthapuram</a:t>
          </a:r>
          <a:r>
            <a:rPr lang="en-IN" dirty="0">
              <a:solidFill>
                <a:srgbClr val="C00000"/>
              </a:solidFill>
              <a:latin typeface="Palatino Linotype" panose="02040502050505030304" pitchFamily="18" charset="0"/>
            </a:rPr>
            <a:t>” </a:t>
          </a:r>
          <a:endParaRPr lang="en-US" dirty="0">
            <a:solidFill>
              <a:srgbClr val="C00000"/>
            </a:solidFill>
            <a:latin typeface="Palatino Linotype" panose="02040502050505030304" pitchFamily="18" charset="0"/>
          </a:endParaRPr>
        </a:p>
      </dgm:t>
    </dgm:pt>
    <dgm:pt modelId="{F6D3FCF5-2E7A-484A-9C8C-1CD4677285FB}" type="parTrans" cxnId="{1CAA70AD-34CA-4433-AD7C-BE59892D9D53}">
      <dgm:prSet/>
      <dgm:spPr/>
      <dgm:t>
        <a:bodyPr/>
        <a:lstStyle/>
        <a:p>
          <a:endParaRPr lang="en-US"/>
        </a:p>
      </dgm:t>
    </dgm:pt>
    <dgm:pt modelId="{6F0DB85C-9A38-42F3-8C8C-AFBA85184F04}" type="sibTrans" cxnId="{1CAA70AD-34CA-4433-AD7C-BE59892D9D53}">
      <dgm:prSet/>
      <dgm:spPr/>
      <dgm:t>
        <a:bodyPr/>
        <a:lstStyle/>
        <a:p>
          <a:endParaRPr lang="en-US"/>
        </a:p>
      </dgm:t>
    </dgm:pt>
    <dgm:pt modelId="{875940E9-15E9-4967-B496-91EB6EC1CE21}" type="pres">
      <dgm:prSet presAssocID="{92C484D6-903A-4862-AF18-BB6CD706E19E}" presName="root" presStyleCnt="0">
        <dgm:presLayoutVars>
          <dgm:dir/>
          <dgm:resizeHandles val="exact"/>
        </dgm:presLayoutVars>
      </dgm:prSet>
      <dgm:spPr/>
    </dgm:pt>
    <dgm:pt modelId="{2B9DF280-D99C-4A5A-B5DB-F62F33A80858}" type="pres">
      <dgm:prSet presAssocID="{4BBDCBA5-5821-49F7-AFA9-D36A99769C35}" presName="compNode" presStyleCnt="0"/>
      <dgm:spPr/>
    </dgm:pt>
    <dgm:pt modelId="{B7148479-B331-47AC-8A5C-AA287AFAD67C}" type="pres">
      <dgm:prSet presAssocID="{4BBDCBA5-5821-49F7-AFA9-D36A99769C35}" presName="bgRect" presStyleLbl="bgShp" presStyleIdx="0" presStyleCnt="3"/>
      <dgm:spPr/>
    </dgm:pt>
    <dgm:pt modelId="{7DC71D2A-41A3-4119-8FCC-350C2CE7F69B}" type="pres">
      <dgm:prSet presAssocID="{4BBDCBA5-5821-49F7-AFA9-D36A99769C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4E370170-EC28-46D4-9DAB-9CF39D0E1108}" type="pres">
      <dgm:prSet presAssocID="{4BBDCBA5-5821-49F7-AFA9-D36A99769C35}" presName="spaceRect" presStyleCnt="0"/>
      <dgm:spPr/>
    </dgm:pt>
    <dgm:pt modelId="{3B3BA15F-16A2-49A0-ACF8-7E398BC274F5}" type="pres">
      <dgm:prSet presAssocID="{4BBDCBA5-5821-49F7-AFA9-D36A99769C35}" presName="parTx" presStyleLbl="revTx" presStyleIdx="0" presStyleCnt="3">
        <dgm:presLayoutVars>
          <dgm:chMax val="0"/>
          <dgm:chPref val="0"/>
        </dgm:presLayoutVars>
      </dgm:prSet>
      <dgm:spPr/>
    </dgm:pt>
    <dgm:pt modelId="{3A1A30C4-9355-44A5-A5A5-7D5AB2634B80}" type="pres">
      <dgm:prSet presAssocID="{D9487FD6-DFDB-46DF-92A5-3211C2070537}" presName="sibTrans" presStyleCnt="0"/>
      <dgm:spPr/>
    </dgm:pt>
    <dgm:pt modelId="{68040F90-4536-4944-8DD1-8443B75B83D6}" type="pres">
      <dgm:prSet presAssocID="{EE2C081B-DF6D-45E3-9240-2E1143A41176}" presName="compNode" presStyleCnt="0"/>
      <dgm:spPr/>
    </dgm:pt>
    <dgm:pt modelId="{5A582BB0-8401-4F27-93FB-13A2F71D6DC6}" type="pres">
      <dgm:prSet presAssocID="{EE2C081B-DF6D-45E3-9240-2E1143A41176}" presName="bgRect" presStyleLbl="bgShp" presStyleIdx="1" presStyleCnt="3"/>
      <dgm:spPr/>
    </dgm:pt>
    <dgm:pt modelId="{D3A2309F-D3FC-44A8-ADE0-4CE70C7ADCCE}" type="pres">
      <dgm:prSet presAssocID="{EE2C081B-DF6D-45E3-9240-2E1143A4117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0DD0E8AF-5D76-4B3D-AC48-00931EAA0D40}" type="pres">
      <dgm:prSet presAssocID="{EE2C081B-DF6D-45E3-9240-2E1143A41176}" presName="spaceRect" presStyleCnt="0"/>
      <dgm:spPr/>
    </dgm:pt>
    <dgm:pt modelId="{34DE1CAD-EB8A-4825-812F-BF300C5771D0}" type="pres">
      <dgm:prSet presAssocID="{EE2C081B-DF6D-45E3-9240-2E1143A41176}" presName="parTx" presStyleLbl="revTx" presStyleIdx="1" presStyleCnt="3">
        <dgm:presLayoutVars>
          <dgm:chMax val="0"/>
          <dgm:chPref val="0"/>
        </dgm:presLayoutVars>
      </dgm:prSet>
      <dgm:spPr/>
    </dgm:pt>
    <dgm:pt modelId="{9ED4AE24-23ED-4C47-A7E5-927B38C58ABE}" type="pres">
      <dgm:prSet presAssocID="{7C37861C-E4EB-4C6C-B803-8324D6E4BEA7}" presName="sibTrans" presStyleCnt="0"/>
      <dgm:spPr/>
    </dgm:pt>
    <dgm:pt modelId="{BBDBD102-D273-47D8-87DE-42E1D75FFEB0}" type="pres">
      <dgm:prSet presAssocID="{9E7596CE-9A5C-4200-A612-B7D4D93AA511}" presName="compNode" presStyleCnt="0"/>
      <dgm:spPr/>
    </dgm:pt>
    <dgm:pt modelId="{2377C60A-4C89-4416-9240-45B6DEF95156}" type="pres">
      <dgm:prSet presAssocID="{9E7596CE-9A5C-4200-A612-B7D4D93AA511}" presName="bgRect" presStyleLbl="bgShp" presStyleIdx="2" presStyleCnt="3"/>
      <dgm:spPr/>
    </dgm:pt>
    <dgm:pt modelId="{04B99F80-03D8-4D11-8032-B68F7B182050}" type="pres">
      <dgm:prSet presAssocID="{9E7596CE-9A5C-4200-A612-B7D4D93AA5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5E412CC8-C5AA-416A-A93C-56CF725080CF}" type="pres">
      <dgm:prSet presAssocID="{9E7596CE-9A5C-4200-A612-B7D4D93AA511}" presName="spaceRect" presStyleCnt="0"/>
      <dgm:spPr/>
    </dgm:pt>
    <dgm:pt modelId="{A3F7344F-428B-4068-9D65-2DAAEAD0D49B}" type="pres">
      <dgm:prSet presAssocID="{9E7596CE-9A5C-4200-A612-B7D4D93AA511}" presName="parTx" presStyleLbl="revTx" presStyleIdx="2" presStyleCnt="3" custScaleY="126263">
        <dgm:presLayoutVars>
          <dgm:chMax val="0"/>
          <dgm:chPref val="0"/>
        </dgm:presLayoutVars>
      </dgm:prSet>
      <dgm:spPr/>
    </dgm:pt>
  </dgm:ptLst>
  <dgm:cxnLst>
    <dgm:cxn modelId="{2DC3843A-0CDE-4D0D-B98D-C1B410D73C0B}" srcId="{92C484D6-903A-4862-AF18-BB6CD706E19E}" destId="{EE2C081B-DF6D-45E3-9240-2E1143A41176}" srcOrd="1" destOrd="0" parTransId="{CE6F8D59-E2AE-4AB4-BF36-973105102E54}" sibTransId="{7C37861C-E4EB-4C6C-B803-8324D6E4BEA7}"/>
    <dgm:cxn modelId="{9653D05A-1D28-4AB7-A9B0-1ABB8EB98035}" srcId="{92C484D6-903A-4862-AF18-BB6CD706E19E}" destId="{4BBDCBA5-5821-49F7-AFA9-D36A99769C35}" srcOrd="0" destOrd="0" parTransId="{A9753EEB-0D63-491F-B40B-2F62490260C9}" sibTransId="{D9487FD6-DFDB-46DF-92A5-3211C2070537}"/>
    <dgm:cxn modelId="{9F0D7982-8CBB-45C6-9788-19302EB1E425}" type="presOf" srcId="{92C484D6-903A-4862-AF18-BB6CD706E19E}" destId="{875940E9-15E9-4967-B496-91EB6EC1CE21}" srcOrd="0" destOrd="0" presId="urn:microsoft.com/office/officeart/2018/2/layout/IconVerticalSolidList"/>
    <dgm:cxn modelId="{1CAA70AD-34CA-4433-AD7C-BE59892D9D53}" srcId="{92C484D6-903A-4862-AF18-BB6CD706E19E}" destId="{9E7596CE-9A5C-4200-A612-B7D4D93AA511}" srcOrd="2" destOrd="0" parTransId="{F6D3FCF5-2E7A-484A-9C8C-1CD4677285FB}" sibTransId="{6F0DB85C-9A38-42F3-8C8C-AFBA85184F04}"/>
    <dgm:cxn modelId="{282308D0-8F42-4494-A17D-90B3DA3CC571}" type="presOf" srcId="{4BBDCBA5-5821-49F7-AFA9-D36A99769C35}" destId="{3B3BA15F-16A2-49A0-ACF8-7E398BC274F5}" srcOrd="0" destOrd="0" presId="urn:microsoft.com/office/officeart/2018/2/layout/IconVerticalSolidList"/>
    <dgm:cxn modelId="{C4105DE2-D1C3-457D-A424-D7A0B9FD4D36}" type="presOf" srcId="{9E7596CE-9A5C-4200-A612-B7D4D93AA511}" destId="{A3F7344F-428B-4068-9D65-2DAAEAD0D49B}" srcOrd="0" destOrd="0" presId="urn:microsoft.com/office/officeart/2018/2/layout/IconVerticalSolidList"/>
    <dgm:cxn modelId="{C562A7EE-3DE4-4509-B49E-1B21C965CB8C}" type="presOf" srcId="{EE2C081B-DF6D-45E3-9240-2E1143A41176}" destId="{34DE1CAD-EB8A-4825-812F-BF300C5771D0}" srcOrd="0" destOrd="0" presId="urn:microsoft.com/office/officeart/2018/2/layout/IconVerticalSolidList"/>
    <dgm:cxn modelId="{6D1C2ADE-27A0-43BA-AB44-BA46CB373FDE}" type="presParOf" srcId="{875940E9-15E9-4967-B496-91EB6EC1CE21}" destId="{2B9DF280-D99C-4A5A-B5DB-F62F33A80858}" srcOrd="0" destOrd="0" presId="urn:microsoft.com/office/officeart/2018/2/layout/IconVerticalSolidList"/>
    <dgm:cxn modelId="{6A136DCD-F16E-4B3A-81FA-0765319754B2}" type="presParOf" srcId="{2B9DF280-D99C-4A5A-B5DB-F62F33A80858}" destId="{B7148479-B331-47AC-8A5C-AA287AFAD67C}" srcOrd="0" destOrd="0" presId="urn:microsoft.com/office/officeart/2018/2/layout/IconVerticalSolidList"/>
    <dgm:cxn modelId="{88C96DCC-9107-4729-BAB2-4239B1D3FC6F}" type="presParOf" srcId="{2B9DF280-D99C-4A5A-B5DB-F62F33A80858}" destId="{7DC71D2A-41A3-4119-8FCC-350C2CE7F69B}" srcOrd="1" destOrd="0" presId="urn:microsoft.com/office/officeart/2018/2/layout/IconVerticalSolidList"/>
    <dgm:cxn modelId="{63768238-C929-4625-9A51-37FA7B9BFE81}" type="presParOf" srcId="{2B9DF280-D99C-4A5A-B5DB-F62F33A80858}" destId="{4E370170-EC28-46D4-9DAB-9CF39D0E1108}" srcOrd="2" destOrd="0" presId="urn:microsoft.com/office/officeart/2018/2/layout/IconVerticalSolidList"/>
    <dgm:cxn modelId="{9F26450C-5520-4B83-B33D-F781D882B08B}" type="presParOf" srcId="{2B9DF280-D99C-4A5A-B5DB-F62F33A80858}" destId="{3B3BA15F-16A2-49A0-ACF8-7E398BC274F5}" srcOrd="3" destOrd="0" presId="urn:microsoft.com/office/officeart/2018/2/layout/IconVerticalSolidList"/>
    <dgm:cxn modelId="{493256EC-8730-4442-AC64-24A3C250E522}" type="presParOf" srcId="{875940E9-15E9-4967-B496-91EB6EC1CE21}" destId="{3A1A30C4-9355-44A5-A5A5-7D5AB2634B80}" srcOrd="1" destOrd="0" presId="urn:microsoft.com/office/officeart/2018/2/layout/IconVerticalSolidList"/>
    <dgm:cxn modelId="{2EF4F1F7-6661-4859-81EA-AA0A16C3CF23}" type="presParOf" srcId="{875940E9-15E9-4967-B496-91EB6EC1CE21}" destId="{68040F90-4536-4944-8DD1-8443B75B83D6}" srcOrd="2" destOrd="0" presId="urn:microsoft.com/office/officeart/2018/2/layout/IconVerticalSolidList"/>
    <dgm:cxn modelId="{2DADDAB9-88AD-4FE0-8C03-59E694C36592}" type="presParOf" srcId="{68040F90-4536-4944-8DD1-8443B75B83D6}" destId="{5A582BB0-8401-4F27-93FB-13A2F71D6DC6}" srcOrd="0" destOrd="0" presId="urn:microsoft.com/office/officeart/2018/2/layout/IconVerticalSolidList"/>
    <dgm:cxn modelId="{4B218427-B5B2-40AE-8CC3-F2A79E47F872}" type="presParOf" srcId="{68040F90-4536-4944-8DD1-8443B75B83D6}" destId="{D3A2309F-D3FC-44A8-ADE0-4CE70C7ADCCE}" srcOrd="1" destOrd="0" presId="urn:microsoft.com/office/officeart/2018/2/layout/IconVerticalSolidList"/>
    <dgm:cxn modelId="{98960981-E24C-4B2C-84F3-E90EA3806643}" type="presParOf" srcId="{68040F90-4536-4944-8DD1-8443B75B83D6}" destId="{0DD0E8AF-5D76-4B3D-AC48-00931EAA0D40}" srcOrd="2" destOrd="0" presId="urn:microsoft.com/office/officeart/2018/2/layout/IconVerticalSolidList"/>
    <dgm:cxn modelId="{2471D964-AB05-4A44-A073-CD6224C0CC99}" type="presParOf" srcId="{68040F90-4536-4944-8DD1-8443B75B83D6}" destId="{34DE1CAD-EB8A-4825-812F-BF300C5771D0}" srcOrd="3" destOrd="0" presId="urn:microsoft.com/office/officeart/2018/2/layout/IconVerticalSolidList"/>
    <dgm:cxn modelId="{022A3DD6-35FA-4231-8953-523748AB3B0C}" type="presParOf" srcId="{875940E9-15E9-4967-B496-91EB6EC1CE21}" destId="{9ED4AE24-23ED-4C47-A7E5-927B38C58ABE}" srcOrd="3" destOrd="0" presId="urn:microsoft.com/office/officeart/2018/2/layout/IconVerticalSolidList"/>
    <dgm:cxn modelId="{35331008-EA10-4025-82BF-147487CB7E4D}" type="presParOf" srcId="{875940E9-15E9-4967-B496-91EB6EC1CE21}" destId="{BBDBD102-D273-47D8-87DE-42E1D75FFEB0}" srcOrd="4" destOrd="0" presId="urn:microsoft.com/office/officeart/2018/2/layout/IconVerticalSolidList"/>
    <dgm:cxn modelId="{82403FE8-ED68-47BC-B5D9-47476F7C9E2B}" type="presParOf" srcId="{BBDBD102-D273-47D8-87DE-42E1D75FFEB0}" destId="{2377C60A-4C89-4416-9240-45B6DEF95156}" srcOrd="0" destOrd="0" presId="urn:microsoft.com/office/officeart/2018/2/layout/IconVerticalSolidList"/>
    <dgm:cxn modelId="{6CE703A9-977B-477F-A04C-333BB6FC4FBE}" type="presParOf" srcId="{BBDBD102-D273-47D8-87DE-42E1D75FFEB0}" destId="{04B99F80-03D8-4D11-8032-B68F7B182050}" srcOrd="1" destOrd="0" presId="urn:microsoft.com/office/officeart/2018/2/layout/IconVerticalSolidList"/>
    <dgm:cxn modelId="{ED5B40DB-8C45-48D6-848F-7CBD0C7B2BEB}" type="presParOf" srcId="{BBDBD102-D273-47D8-87DE-42E1D75FFEB0}" destId="{5E412CC8-C5AA-416A-A93C-56CF725080CF}" srcOrd="2" destOrd="0" presId="urn:microsoft.com/office/officeart/2018/2/layout/IconVerticalSolidList"/>
    <dgm:cxn modelId="{618CCA14-7C37-4795-B04E-94635E3EE363}" type="presParOf" srcId="{BBDBD102-D273-47D8-87DE-42E1D75FFEB0}" destId="{A3F7344F-428B-4068-9D65-2DAAEAD0D49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DACFD-DA50-40EE-9B38-67179B496FAD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4D9AA8B0-C76D-45E9-8194-122A24F4EA8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latin typeface="Palatino Linotype" panose="02040502050505030304" pitchFamily="18" charset="0"/>
            </a:rPr>
            <a:t>North Hub</a:t>
          </a:r>
          <a:endParaRPr lang="en-IN" sz="1800" dirty="0">
            <a:latin typeface="Palatino Linotype" panose="02040502050505030304" pitchFamily="18" charset="0"/>
          </a:endParaRPr>
        </a:p>
      </dgm:t>
    </dgm:pt>
    <dgm:pt modelId="{F033701B-6DCC-431D-AEE0-F1A72B85D6A5}" type="parTrans" cxnId="{98F8748B-5F04-4DA6-A318-4D4708EA3AD2}">
      <dgm:prSet/>
      <dgm:spPr/>
      <dgm:t>
        <a:bodyPr/>
        <a:lstStyle/>
        <a:p>
          <a:endParaRPr lang="en-IN"/>
        </a:p>
      </dgm:t>
    </dgm:pt>
    <dgm:pt modelId="{BC46F427-E170-44C4-B953-22BAB11B4702}" type="sibTrans" cxnId="{98F8748B-5F04-4DA6-A318-4D4708EA3AD2}">
      <dgm:prSet/>
      <dgm:spPr/>
      <dgm:t>
        <a:bodyPr/>
        <a:lstStyle/>
        <a:p>
          <a:endParaRPr lang="en-IN"/>
        </a:p>
      </dgm:t>
    </dgm:pt>
    <dgm:pt modelId="{3D4167FF-09A8-4A67-B457-03E767CAFDC9}" type="pres">
      <dgm:prSet presAssocID="{18ADACFD-DA50-40EE-9B38-67179B496FAD}" presName="linear" presStyleCnt="0">
        <dgm:presLayoutVars>
          <dgm:animLvl val="lvl"/>
          <dgm:resizeHandles val="exact"/>
        </dgm:presLayoutVars>
      </dgm:prSet>
      <dgm:spPr/>
    </dgm:pt>
    <dgm:pt modelId="{6BF797CF-1E7E-42B9-B133-D1CCD447449C}" type="pres">
      <dgm:prSet presAssocID="{4D9AA8B0-C76D-45E9-8194-122A24F4EA83}" presName="parentText" presStyleLbl="node1" presStyleIdx="0" presStyleCnt="1" custLinFactNeighborX="37328" custLinFactNeighborY="-51336">
        <dgm:presLayoutVars>
          <dgm:chMax val="0"/>
          <dgm:bulletEnabled val="1"/>
        </dgm:presLayoutVars>
      </dgm:prSet>
      <dgm:spPr/>
    </dgm:pt>
  </dgm:ptLst>
  <dgm:cxnLst>
    <dgm:cxn modelId="{98F8748B-5F04-4DA6-A318-4D4708EA3AD2}" srcId="{18ADACFD-DA50-40EE-9B38-67179B496FAD}" destId="{4D9AA8B0-C76D-45E9-8194-122A24F4EA83}" srcOrd="0" destOrd="0" parTransId="{F033701B-6DCC-431D-AEE0-F1A72B85D6A5}" sibTransId="{BC46F427-E170-44C4-B953-22BAB11B4702}"/>
    <dgm:cxn modelId="{EF3F35A7-76CA-4602-B61A-14641F326327}" type="presOf" srcId="{4D9AA8B0-C76D-45E9-8194-122A24F4EA83}" destId="{6BF797CF-1E7E-42B9-B133-D1CCD447449C}" srcOrd="0" destOrd="0" presId="urn:microsoft.com/office/officeart/2005/8/layout/vList2"/>
    <dgm:cxn modelId="{80770EFE-CB88-4245-BDC7-1C570AA2F9C4}" type="presOf" srcId="{18ADACFD-DA50-40EE-9B38-67179B496FAD}" destId="{3D4167FF-09A8-4A67-B457-03E767CAFDC9}" srcOrd="0" destOrd="0" presId="urn:microsoft.com/office/officeart/2005/8/layout/vList2"/>
    <dgm:cxn modelId="{4400C4BE-C2CA-4E9F-B5FA-88B83736EEA4}" type="presParOf" srcId="{3D4167FF-09A8-4A67-B457-03E767CAFDC9}" destId="{6BF797CF-1E7E-42B9-B133-D1CCD44744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DACFD-DA50-40EE-9B38-67179B496FAD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4D9AA8B0-C76D-45E9-8194-122A24F4EA8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>
              <a:latin typeface="Palatino Linotype" panose="02040502050505030304" pitchFamily="18" charset="0"/>
            </a:rPr>
            <a:t>Central Hub</a:t>
          </a:r>
          <a:endParaRPr lang="en-IN" sz="1800" dirty="0">
            <a:latin typeface="Palatino Linotype" panose="02040502050505030304" pitchFamily="18" charset="0"/>
          </a:endParaRPr>
        </a:p>
      </dgm:t>
    </dgm:pt>
    <dgm:pt modelId="{F033701B-6DCC-431D-AEE0-F1A72B85D6A5}" type="parTrans" cxnId="{98F8748B-5F04-4DA6-A318-4D4708EA3AD2}">
      <dgm:prSet/>
      <dgm:spPr/>
      <dgm:t>
        <a:bodyPr/>
        <a:lstStyle/>
        <a:p>
          <a:endParaRPr lang="en-IN"/>
        </a:p>
      </dgm:t>
    </dgm:pt>
    <dgm:pt modelId="{BC46F427-E170-44C4-B953-22BAB11B4702}" type="sibTrans" cxnId="{98F8748B-5F04-4DA6-A318-4D4708EA3AD2}">
      <dgm:prSet/>
      <dgm:spPr/>
      <dgm:t>
        <a:bodyPr/>
        <a:lstStyle/>
        <a:p>
          <a:endParaRPr lang="en-IN"/>
        </a:p>
      </dgm:t>
    </dgm:pt>
    <dgm:pt modelId="{3D4167FF-09A8-4A67-B457-03E767CAFDC9}" type="pres">
      <dgm:prSet presAssocID="{18ADACFD-DA50-40EE-9B38-67179B496FAD}" presName="linear" presStyleCnt="0">
        <dgm:presLayoutVars>
          <dgm:animLvl val="lvl"/>
          <dgm:resizeHandles val="exact"/>
        </dgm:presLayoutVars>
      </dgm:prSet>
      <dgm:spPr/>
    </dgm:pt>
    <dgm:pt modelId="{6BF797CF-1E7E-42B9-B133-D1CCD447449C}" type="pres">
      <dgm:prSet presAssocID="{4D9AA8B0-C76D-45E9-8194-122A24F4EA83}" presName="parentText" presStyleLbl="node1" presStyleIdx="0" presStyleCnt="1" custScaleX="84424" custScaleY="101300">
        <dgm:presLayoutVars>
          <dgm:chMax val="0"/>
          <dgm:bulletEnabled val="1"/>
        </dgm:presLayoutVars>
      </dgm:prSet>
      <dgm:spPr/>
    </dgm:pt>
  </dgm:ptLst>
  <dgm:cxnLst>
    <dgm:cxn modelId="{98F8748B-5F04-4DA6-A318-4D4708EA3AD2}" srcId="{18ADACFD-DA50-40EE-9B38-67179B496FAD}" destId="{4D9AA8B0-C76D-45E9-8194-122A24F4EA83}" srcOrd="0" destOrd="0" parTransId="{F033701B-6DCC-431D-AEE0-F1A72B85D6A5}" sibTransId="{BC46F427-E170-44C4-B953-22BAB11B4702}"/>
    <dgm:cxn modelId="{EF3F35A7-76CA-4602-B61A-14641F326327}" type="presOf" srcId="{4D9AA8B0-C76D-45E9-8194-122A24F4EA83}" destId="{6BF797CF-1E7E-42B9-B133-D1CCD447449C}" srcOrd="0" destOrd="0" presId="urn:microsoft.com/office/officeart/2005/8/layout/vList2"/>
    <dgm:cxn modelId="{80770EFE-CB88-4245-BDC7-1C570AA2F9C4}" type="presOf" srcId="{18ADACFD-DA50-40EE-9B38-67179B496FAD}" destId="{3D4167FF-09A8-4A67-B457-03E767CAFDC9}" srcOrd="0" destOrd="0" presId="urn:microsoft.com/office/officeart/2005/8/layout/vList2"/>
    <dgm:cxn modelId="{4400C4BE-C2CA-4E9F-B5FA-88B83736EEA4}" type="presParOf" srcId="{3D4167FF-09A8-4A67-B457-03E767CAFDC9}" destId="{6BF797CF-1E7E-42B9-B133-D1CCD447449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48479-B331-47AC-8A5C-AA287AFAD67C}">
      <dsp:nvSpPr>
        <dsp:cNvPr id="0" name=""/>
        <dsp:cNvSpPr/>
      </dsp:nvSpPr>
      <dsp:spPr>
        <a:xfrm>
          <a:off x="0" y="529"/>
          <a:ext cx="6618472" cy="15296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71D2A-41A3-4119-8FCC-350C2CE7F69B}">
      <dsp:nvSpPr>
        <dsp:cNvPr id="0" name=""/>
        <dsp:cNvSpPr/>
      </dsp:nvSpPr>
      <dsp:spPr>
        <a:xfrm>
          <a:off x="462732" y="344710"/>
          <a:ext cx="841331" cy="841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BA15F-16A2-49A0-ACF8-7E398BC274F5}">
      <dsp:nvSpPr>
        <dsp:cNvPr id="0" name=""/>
        <dsp:cNvSpPr/>
      </dsp:nvSpPr>
      <dsp:spPr>
        <a:xfrm>
          <a:off x="1766796" y="529"/>
          <a:ext cx="4851675" cy="152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93" tIns="161893" rIns="161893" bIns="1618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Palatino Linotype" panose="02040502050505030304" pitchFamily="18" charset="0"/>
            </a:rPr>
            <a:t>VISION    </a:t>
          </a:r>
          <a:r>
            <a:rPr lang="en-IN" sz="2000" kern="1200" dirty="0">
              <a:latin typeface="Palatino Linotype" panose="02040502050505030304" pitchFamily="18" charset="0"/>
            </a:rPr>
            <a:t>      </a:t>
          </a:r>
          <a:r>
            <a:rPr lang="en-IN" sz="2000" kern="1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rPr>
            <a:t>“ </a:t>
          </a:r>
          <a:r>
            <a:rPr lang="en-IN" sz="2000" b="1" kern="1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rPr>
            <a:t>Make Aero(Space) industry play a significant role in the growth of Kerala</a:t>
          </a:r>
          <a:r>
            <a:rPr lang="en-IN" sz="2000" kern="1200" dirty="0">
              <a:solidFill>
                <a:schemeClr val="accent2">
                  <a:lumMod val="75000"/>
                </a:schemeClr>
              </a:solidFill>
              <a:latin typeface="Palatino Linotype" panose="02040502050505030304" pitchFamily="18" charset="0"/>
            </a:rPr>
            <a:t>” </a:t>
          </a:r>
          <a:endParaRPr lang="en-US" sz="2000" kern="1200" dirty="0">
            <a:solidFill>
              <a:schemeClr val="accent2">
                <a:lumMod val="75000"/>
              </a:schemeClr>
            </a:solidFill>
            <a:latin typeface="Palatino Linotype" panose="02040502050505030304" pitchFamily="18" charset="0"/>
          </a:endParaRPr>
        </a:p>
      </dsp:txBody>
      <dsp:txXfrm>
        <a:off x="1766796" y="529"/>
        <a:ext cx="4851675" cy="1529694"/>
      </dsp:txXfrm>
    </dsp:sp>
    <dsp:sp modelId="{5A582BB0-8401-4F27-93FB-13A2F71D6DC6}">
      <dsp:nvSpPr>
        <dsp:cNvPr id="0" name=""/>
        <dsp:cNvSpPr/>
      </dsp:nvSpPr>
      <dsp:spPr>
        <a:xfrm>
          <a:off x="0" y="1912647"/>
          <a:ext cx="6618472" cy="15296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2309F-D3FC-44A8-ADE0-4CE70C7ADCCE}">
      <dsp:nvSpPr>
        <dsp:cNvPr id="0" name=""/>
        <dsp:cNvSpPr/>
      </dsp:nvSpPr>
      <dsp:spPr>
        <a:xfrm>
          <a:off x="462732" y="2256828"/>
          <a:ext cx="841331" cy="841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E1CAD-EB8A-4825-812F-BF300C5771D0}">
      <dsp:nvSpPr>
        <dsp:cNvPr id="0" name=""/>
        <dsp:cNvSpPr/>
      </dsp:nvSpPr>
      <dsp:spPr>
        <a:xfrm>
          <a:off x="1766796" y="1912647"/>
          <a:ext cx="4851675" cy="1529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93" tIns="161893" rIns="161893" bIns="1618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Palatino Linotype" panose="02040502050505030304" pitchFamily="18" charset="0"/>
            </a:rPr>
            <a:t>Mission   </a:t>
          </a:r>
          <a:r>
            <a:rPr lang="en-IN" sz="2000" kern="1200" dirty="0">
              <a:latin typeface="Palatino Linotype" panose="02040502050505030304" pitchFamily="18" charset="0"/>
            </a:rPr>
            <a:t>  </a:t>
          </a:r>
          <a:r>
            <a:rPr lang="en-IN" sz="2000" kern="1200" dirty="0">
              <a:solidFill>
                <a:srgbClr val="0070C0"/>
              </a:solidFill>
              <a:latin typeface="Palatino Linotype" panose="02040502050505030304" pitchFamily="18" charset="0"/>
            </a:rPr>
            <a:t>    “ </a:t>
          </a:r>
          <a:r>
            <a:rPr lang="en-IN" sz="2000" b="1" kern="1200" dirty="0">
              <a:solidFill>
                <a:srgbClr val="0070C0"/>
              </a:solidFill>
              <a:latin typeface="Palatino Linotype" panose="02040502050505030304" pitchFamily="18" charset="0"/>
            </a:rPr>
            <a:t>Make Kerala a major world Aero(Space) production and services hub</a:t>
          </a:r>
          <a:r>
            <a:rPr lang="en-IN" sz="2000" kern="1200" dirty="0">
              <a:solidFill>
                <a:srgbClr val="0070C0"/>
              </a:solidFill>
              <a:latin typeface="Palatino Linotype" panose="02040502050505030304" pitchFamily="18" charset="0"/>
            </a:rPr>
            <a:t>”</a:t>
          </a:r>
          <a:endParaRPr lang="en-US" sz="2000" kern="1200" dirty="0">
            <a:solidFill>
              <a:srgbClr val="0070C0"/>
            </a:solidFill>
            <a:latin typeface="Palatino Linotype" panose="02040502050505030304" pitchFamily="18" charset="0"/>
          </a:endParaRPr>
        </a:p>
      </dsp:txBody>
      <dsp:txXfrm>
        <a:off x="1766796" y="1912647"/>
        <a:ext cx="4851675" cy="1529694"/>
      </dsp:txXfrm>
    </dsp:sp>
    <dsp:sp modelId="{2377C60A-4C89-4416-9240-45B6DEF95156}">
      <dsp:nvSpPr>
        <dsp:cNvPr id="0" name=""/>
        <dsp:cNvSpPr/>
      </dsp:nvSpPr>
      <dsp:spPr>
        <a:xfrm>
          <a:off x="0" y="4025636"/>
          <a:ext cx="6618472" cy="15296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99F80-03D8-4D11-8032-B68F7B182050}">
      <dsp:nvSpPr>
        <dsp:cNvPr id="0" name=""/>
        <dsp:cNvSpPr/>
      </dsp:nvSpPr>
      <dsp:spPr>
        <a:xfrm>
          <a:off x="462732" y="4369817"/>
          <a:ext cx="841331" cy="8413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7344F-428B-4068-9D65-2DAAEAD0D49B}">
      <dsp:nvSpPr>
        <dsp:cNvPr id="0" name=""/>
        <dsp:cNvSpPr/>
      </dsp:nvSpPr>
      <dsp:spPr>
        <a:xfrm>
          <a:off x="1766796" y="3824764"/>
          <a:ext cx="4851675" cy="193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93" tIns="161893" rIns="161893" bIns="16189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Palatino Linotype" panose="02040502050505030304" pitchFamily="18" charset="0"/>
            </a:rPr>
            <a:t>Immediate mission  </a:t>
          </a:r>
          <a:r>
            <a:rPr lang="en-IN" sz="2000" kern="1200" dirty="0">
              <a:solidFill>
                <a:srgbClr val="C00000"/>
              </a:solidFill>
              <a:latin typeface="Palatino Linotype" panose="02040502050505030304" pitchFamily="18" charset="0"/>
            </a:rPr>
            <a:t>“ </a:t>
          </a:r>
          <a:r>
            <a:rPr lang="en-IN" sz="2000" b="1" kern="1200" dirty="0">
              <a:solidFill>
                <a:srgbClr val="C00000"/>
              </a:solidFill>
              <a:latin typeface="Palatino Linotype" panose="02040502050505030304" pitchFamily="18" charset="0"/>
            </a:rPr>
            <a:t>Establish a Centre of Excellence in Aero(Space) products and services at     Thiruvananthapuram</a:t>
          </a:r>
          <a:r>
            <a:rPr lang="en-IN" sz="2000" kern="1200" dirty="0">
              <a:solidFill>
                <a:srgbClr val="C00000"/>
              </a:solidFill>
              <a:latin typeface="Palatino Linotype" panose="02040502050505030304" pitchFamily="18" charset="0"/>
            </a:rPr>
            <a:t>” </a:t>
          </a:r>
          <a:endParaRPr lang="en-US" sz="2000" kern="1200" dirty="0">
            <a:solidFill>
              <a:srgbClr val="C00000"/>
            </a:solidFill>
            <a:latin typeface="Palatino Linotype" panose="02040502050505030304" pitchFamily="18" charset="0"/>
          </a:endParaRPr>
        </a:p>
      </dsp:txBody>
      <dsp:txXfrm>
        <a:off x="1766796" y="3824764"/>
        <a:ext cx="4851675" cy="1931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97CF-1E7E-42B9-B133-D1CCD447449C}">
      <dsp:nvSpPr>
        <dsp:cNvPr id="0" name=""/>
        <dsp:cNvSpPr/>
      </dsp:nvSpPr>
      <dsp:spPr>
        <a:xfrm>
          <a:off x="0" y="0"/>
          <a:ext cx="1504624" cy="9172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Palatino Linotype" panose="02040502050505030304" pitchFamily="18" charset="0"/>
            </a:rPr>
            <a:t>North Hub</a:t>
          </a:r>
          <a:endParaRPr lang="en-IN" sz="1800" kern="1200" dirty="0">
            <a:latin typeface="Palatino Linotype" panose="02040502050505030304" pitchFamily="18" charset="0"/>
          </a:endParaRPr>
        </a:p>
      </dsp:txBody>
      <dsp:txXfrm>
        <a:off x="44778" y="44778"/>
        <a:ext cx="1415068" cy="82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97CF-1E7E-42B9-B133-D1CCD447449C}">
      <dsp:nvSpPr>
        <dsp:cNvPr id="0" name=""/>
        <dsp:cNvSpPr/>
      </dsp:nvSpPr>
      <dsp:spPr>
        <a:xfrm>
          <a:off x="0" y="793"/>
          <a:ext cx="1504624" cy="104139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Palatino Linotype" panose="02040502050505030304" pitchFamily="18" charset="0"/>
            </a:rPr>
            <a:t>Central Hub</a:t>
          </a:r>
          <a:endParaRPr lang="en-IN" sz="1800" kern="1200" dirty="0">
            <a:latin typeface="Palatino Linotype" panose="02040502050505030304" pitchFamily="18" charset="0"/>
          </a:endParaRPr>
        </a:p>
      </dsp:txBody>
      <dsp:txXfrm>
        <a:off x="50837" y="51630"/>
        <a:ext cx="1402950" cy="93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A704-1531-406F-BC59-BF853E1BACC2}" type="datetimeFigureOut">
              <a:rPr lang="en-IN" smtClean="0"/>
              <a:t>15-12-2021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1BA7-C0A0-4DB4-A7A0-D5A3BF89F9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446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51BA7-C0A0-4DB4-A7A0-D5A3BF89F9B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338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6" name="Google Shape;1596;p11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7" name="Google Shape;1597;p11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4" name="Google Shape;1734;p12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5" name="Google Shape;1735;p12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0" name="Google Shape;1770;p13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1" name="Google Shape;1771;p13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6" name="Google Shape;936;p5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7" name="Google Shape;937;p5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7" name="Google Shape;1247;p6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8" name="Google Shape;1248;p6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" name="Google Shape;28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9" name="Google Shape;2889;p23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890" name="Google Shape;2890;p23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0" name="Google Shape;2910;p24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911" name="Google Shape;2911;p24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8" name="Google Shape;3128;p25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129" name="Google Shape;3129;p25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" name="Google Shape;31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5" name="Google Shape;3155;p26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156" name="Google Shape;3156;p26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41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51BA7-C0A0-4DB4-A7A0-D5A3BF89F9BD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9673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42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3" name="Google Shape;393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8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51BA7-C0A0-4DB4-A7A0-D5A3BF89F9BD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32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51BA7-C0A0-4DB4-A7A0-D5A3BF89F9BD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2585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2" name="Google Shape;1792;p14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3" name="Google Shape;1793;p14:notes"/>
          <p:cNvSpPr txBox="1">
            <a:spLocks noGrp="1"/>
          </p:cNvSpPr>
          <p:nvPr>
            <p:ph type="sldNum" idx="12"/>
          </p:nvPr>
        </p:nvSpPr>
        <p:spPr>
          <a:xfrm>
            <a:off x="3781812" y="10173377"/>
            <a:ext cx="2893156" cy="537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51BA7-C0A0-4DB4-A7A0-D5A3BF89F9BD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7819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17:notes"/>
          <p:cNvSpPr txBox="1">
            <a:spLocks noGrp="1"/>
          </p:cNvSpPr>
          <p:nvPr>
            <p:ph type="body" idx="1"/>
          </p:nvPr>
        </p:nvSpPr>
        <p:spPr>
          <a:xfrm>
            <a:off x="667652" y="5154560"/>
            <a:ext cx="5341210" cy="42173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8" name="Google Shape;2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1339850"/>
            <a:ext cx="6423025" cy="3613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BB888FA8-1E06-48BE-AABC-32EA47B26792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7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ECF0-02C0-419C-859F-89A77CC680E8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579-B613-4073-B359-CBDEB9266ABD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3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EB24-3AE0-44E0-81C4-7CF075A37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C4923-BCD5-4E7C-87DD-79EDF7C1B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F1758-1A59-4C05-BE74-8C28A23B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A235-3E85-4A9A-81D2-BC2D95B1B95B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30E02-0849-4EB9-9F84-A7FB45E0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FA449-1003-4947-BE2D-B227AF3E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343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092C-EAE3-418F-A8B0-8A0FDB02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08BF0-7EB2-4FCB-912B-D780BBFB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F365-E9F3-4A8C-9DA4-6AFD066C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8A6-27DF-4E80-A4E1-F8B892BA77F1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B97FB-3175-4041-8B9E-9B1A7A5C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6CB80-4918-45A2-B9C0-7E938557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78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0260-C4FD-4B2E-A017-06E6F2EA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FAF9D-6176-49D5-AD4A-DFF16B4DF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CF50A-B2CA-42C2-8D41-00FA3D9C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E7BB-08EA-4CAC-856D-8B740570A407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16CC-5171-4436-B2AF-896C04A5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3D21-6175-41CA-867A-D551E800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7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8657-1F67-41CE-ACD9-CEBB9863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3FA1-AE16-4F65-A3EF-6E9C71E5D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46CF7-0952-46B5-9237-0AE754E98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1833E-7E0B-4BF2-9439-51EB7C8E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1791-289F-4D41-9EB8-B58C2A44A1D0}" type="datetime1">
              <a:rPr lang="en-US" smtClean="0"/>
              <a:t>12/15/2021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9D2E5-5212-4C50-9D86-5751745A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B5501-534D-4333-9D29-847ED792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648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90D9-4E04-44E8-A4B6-DC79D45E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8CA72-D502-4843-BDBB-691547A5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189C9-086B-4D28-855A-F43DD51BA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0A8B0-6825-4F56-A744-5516526E5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93D26-1411-4D3A-8CBF-E31C62993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D579B-CCC1-49DC-907D-6F920D83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8CAA-F66E-4A1B-A88C-F3B42C9CB39F}" type="datetime1">
              <a:rPr lang="en-US" smtClean="0"/>
              <a:t>12/15/2021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C5A47-81AC-4A08-8FCA-2F149A8A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CEA97-EAA6-4395-B115-AA9DC6BD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03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5C74-23CF-4B3B-A300-37AFDD03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103FAF-84C5-4FB5-8440-89C2646F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5C84-4A57-4ABD-9DF9-FADEAEDB33E5}" type="datetime1">
              <a:rPr lang="en-US" smtClean="0"/>
              <a:t>12/15/2021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23E10-E484-47D6-9D61-1C50AEE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71507-9920-4334-8961-8C481851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216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390D7-7C57-47F2-BD50-4C920982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EEC0-3722-4A20-8715-355A1B0B1230}" type="datetime1">
              <a:rPr lang="en-US" smtClean="0"/>
              <a:t>12/15/2021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484867-D865-4126-AD65-F50592107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B18E9-8C8F-4F2D-9A64-69FFA9B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3851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D8E9-76CD-4747-B5A8-0CCE1FAA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6F30-3866-4070-8E65-6FB9CA2E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D8389-5D74-4AD4-873D-1E246603F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F5368-A9E3-4BA2-A058-35F3659D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5A01-DF13-4B41-8C37-53FE8821DF5E}" type="datetime1">
              <a:rPr lang="en-US" smtClean="0"/>
              <a:t>12/15/2021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EE975-6E06-42D0-B2F7-818A2672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9C221-DEF5-41AB-B61E-C77358D8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0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CA6AE06C-646C-4DE7-951C-DD07779C9AA3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322C-DA64-4BFA-B2CC-15A60A80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BDD3-0EDC-4F62-A6E9-CD782B50B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A4223-D940-447A-9CC7-B0DAFC63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1D9EA-B5C0-4B7E-8CC9-C5532712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6673-6823-47DF-8371-311E9178C811}" type="datetime1">
              <a:rPr lang="en-US" smtClean="0"/>
              <a:t>12/15/2021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C61F5-B6B5-463D-BF3B-549C7ED9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A8D6-2A12-4E92-ABF8-6A7B17F4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075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A31B-1E3F-42F8-9153-D4CCA506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38C9D-94EB-429E-825D-67DC31FB3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C8A3-1B14-4735-855C-5D5082A8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AF31-D414-4CF0-B7F9-0CAFC190B7BD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402C-396D-41DA-A965-62ED0DBF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7B005-F67C-4870-B97A-CF7814D2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005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67045-57BB-4700-8417-73848387C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FA045-84D4-480A-9147-B8CF53D48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9E5B8-0700-497D-83C4-FB53A5E8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BD14-F132-40A4-A06F-529A4E873B7B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E7E12-8564-4DEA-9E52-9803F95F4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AD59-45EB-4108-B4CB-039E0B9C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037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5 - Singular image">
  <p:cSld name="TITLE SLIDE 5 - Singular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742046" h="7772400" extrusionOk="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4"/>
          <p:cNvSpPr txBox="1">
            <a:spLocks noGrp="1"/>
          </p:cNvSpPr>
          <p:nvPr>
            <p:ph type="ctrTitle"/>
          </p:nvPr>
        </p:nvSpPr>
        <p:spPr>
          <a:xfrm>
            <a:off x="487223" y="1467785"/>
            <a:ext cx="7022748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sz="1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4"/>
          <p:cNvSpPr txBox="1">
            <a:spLocks noGrp="1"/>
          </p:cNvSpPr>
          <p:nvPr>
            <p:ph type="body" idx="1"/>
          </p:nvPr>
        </p:nvSpPr>
        <p:spPr>
          <a:xfrm>
            <a:off x="526823" y="5423385"/>
            <a:ext cx="6983148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—"/>
              <a:defRPr sz="11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-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Char char="—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—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8pPr>
            <a:lvl9pPr marL="411480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702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765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TLE SLIDE 1 - Right light vertical image">
  <p:cSld name="ITLE SLIDE 1 - Right light vertical im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6"/>
          <p:cNvSpPr/>
          <p:nvPr/>
        </p:nvSpPr>
        <p:spPr>
          <a:xfrm>
            <a:off x="12700" y="-157000"/>
            <a:ext cx="12192000" cy="7015000"/>
          </a:xfrm>
          <a:custGeom>
            <a:avLst/>
            <a:gdLst/>
            <a:ahLst/>
            <a:cxnLst/>
            <a:rect l="l" t="t" r="r" b="b"/>
            <a:pathLst>
              <a:path w="1742046" h="7772400" extrusionOk="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6"/>
          <p:cNvSpPr txBox="1">
            <a:spLocks noGrp="1"/>
          </p:cNvSpPr>
          <p:nvPr>
            <p:ph type="ctrTitle"/>
          </p:nvPr>
        </p:nvSpPr>
        <p:spPr>
          <a:xfrm>
            <a:off x="1716343" y="1486036"/>
            <a:ext cx="7022748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/>
          <p:nvPr/>
        </p:nvSpPr>
        <p:spPr>
          <a:xfrm>
            <a:off x="0" y="-157000"/>
            <a:ext cx="1066800" cy="70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53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998400" y="335548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47"/>
          <p:cNvGrpSpPr/>
          <p:nvPr/>
        </p:nvGrpSpPr>
        <p:grpSpPr>
          <a:xfrm rot="10800000">
            <a:off x="-1182669" y="-302874"/>
            <a:ext cx="1752600" cy="1646760"/>
            <a:chOff x="3230563" y="2170113"/>
            <a:chExt cx="2681288" cy="2519363"/>
          </a:xfrm>
        </p:grpSpPr>
        <p:sp>
          <p:nvSpPr>
            <p:cNvPr id="26" name="Google Shape;26;p47"/>
            <p:cNvSpPr/>
            <p:nvPr/>
          </p:nvSpPr>
          <p:spPr>
            <a:xfrm>
              <a:off x="3783013" y="4395788"/>
              <a:ext cx="157163" cy="252413"/>
            </a:xfrm>
            <a:custGeom>
              <a:avLst/>
              <a:gdLst/>
              <a:ahLst/>
              <a:cxnLst/>
              <a:rect l="l" t="t" r="r" b="b"/>
              <a:pathLst>
                <a:path w="205" h="331" extrusionOk="0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02" y="331"/>
                    <a:pt x="202" y="331"/>
                    <a:pt x="202" y="331"/>
                  </a:cubicBezTo>
                  <a:cubicBezTo>
                    <a:pt x="202" y="331"/>
                    <a:pt x="202" y="331"/>
                    <a:pt x="202" y="331"/>
                  </a:cubicBezTo>
                  <a:cubicBezTo>
                    <a:pt x="203" y="330"/>
                    <a:pt x="204" y="330"/>
                    <a:pt x="205" y="32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7"/>
            <p:cNvSpPr/>
            <p:nvPr/>
          </p:nvSpPr>
          <p:spPr>
            <a:xfrm>
              <a:off x="3630613" y="4395788"/>
              <a:ext cx="139700" cy="247650"/>
            </a:xfrm>
            <a:custGeom>
              <a:avLst/>
              <a:gdLst/>
              <a:ahLst/>
              <a:cxnLst/>
              <a:rect l="l" t="t" r="r" b="b"/>
              <a:pathLst>
                <a:path w="182" h="323" extrusionOk="0">
                  <a:moveTo>
                    <a:pt x="2" y="317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1" y="322"/>
                    <a:pt x="3" y="322"/>
                    <a:pt x="4" y="323"/>
                  </a:cubicBezTo>
                  <a:cubicBezTo>
                    <a:pt x="6" y="319"/>
                    <a:pt x="6" y="319"/>
                    <a:pt x="6" y="319"/>
                  </a:cubicBezTo>
                  <a:cubicBezTo>
                    <a:pt x="5" y="319"/>
                    <a:pt x="4" y="318"/>
                    <a:pt x="2" y="317"/>
                  </a:cubicBezTo>
                  <a:moveTo>
                    <a:pt x="178" y="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8" y="311"/>
                    <a:pt x="9" y="311"/>
                    <a:pt x="10" y="31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0" y="1"/>
                    <a:pt x="179" y="1"/>
                    <a:pt x="17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7"/>
            <p:cNvSpPr/>
            <p:nvPr/>
          </p:nvSpPr>
          <p:spPr>
            <a:xfrm>
              <a:off x="3260726" y="3487738"/>
              <a:ext cx="277813" cy="558800"/>
            </a:xfrm>
            <a:custGeom>
              <a:avLst/>
              <a:gdLst/>
              <a:ahLst/>
              <a:cxnLst/>
              <a:rect l="l" t="t" r="r" b="b"/>
              <a:pathLst>
                <a:path w="364" h="729" extrusionOk="0">
                  <a:moveTo>
                    <a:pt x="362" y="723"/>
                  </a:moveTo>
                  <a:cubicBezTo>
                    <a:pt x="361" y="723"/>
                    <a:pt x="361" y="723"/>
                    <a:pt x="360" y="724"/>
                  </a:cubicBezTo>
                  <a:cubicBezTo>
                    <a:pt x="360" y="724"/>
                    <a:pt x="359" y="725"/>
                    <a:pt x="358" y="725"/>
                  </a:cubicBezTo>
                  <a:cubicBezTo>
                    <a:pt x="360" y="729"/>
                    <a:pt x="360" y="729"/>
                    <a:pt x="360" y="729"/>
                  </a:cubicBezTo>
                  <a:cubicBezTo>
                    <a:pt x="361" y="729"/>
                    <a:pt x="362" y="728"/>
                    <a:pt x="363" y="727"/>
                  </a:cubicBezTo>
                  <a:cubicBezTo>
                    <a:pt x="363" y="727"/>
                    <a:pt x="363" y="727"/>
                    <a:pt x="364" y="727"/>
                  </a:cubicBezTo>
                  <a:cubicBezTo>
                    <a:pt x="362" y="723"/>
                    <a:pt x="362" y="723"/>
                    <a:pt x="362" y="723"/>
                  </a:cubicBezTo>
                  <a:moveTo>
                    <a:pt x="7" y="9"/>
                  </a:moveTo>
                  <a:cubicBezTo>
                    <a:pt x="6" y="9"/>
                    <a:pt x="5" y="10"/>
                    <a:pt x="4" y="10"/>
                  </a:cubicBezTo>
                  <a:cubicBezTo>
                    <a:pt x="354" y="718"/>
                    <a:pt x="354" y="718"/>
                    <a:pt x="354" y="718"/>
                  </a:cubicBezTo>
                  <a:cubicBezTo>
                    <a:pt x="355" y="717"/>
                    <a:pt x="355" y="717"/>
                    <a:pt x="355" y="717"/>
                  </a:cubicBezTo>
                  <a:cubicBezTo>
                    <a:pt x="356" y="716"/>
                    <a:pt x="357" y="716"/>
                    <a:pt x="358" y="715"/>
                  </a:cubicBezTo>
                  <a:cubicBezTo>
                    <a:pt x="7" y="9"/>
                    <a:pt x="7" y="9"/>
                    <a:pt x="7" y="9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3" y="4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7"/>
            <p:cNvSpPr/>
            <p:nvPr/>
          </p:nvSpPr>
          <p:spPr>
            <a:xfrm>
              <a:off x="3268663" y="3476626"/>
              <a:ext cx="598488" cy="138113"/>
            </a:xfrm>
            <a:custGeom>
              <a:avLst/>
              <a:gdLst/>
              <a:ahLst/>
              <a:cxnLst/>
              <a:rect l="l" t="t" r="r" b="b"/>
              <a:pathLst>
                <a:path w="780" h="180" extrusionOk="0">
                  <a:moveTo>
                    <a:pt x="332" y="75"/>
                  </a:moveTo>
                  <a:cubicBezTo>
                    <a:pt x="335" y="80"/>
                    <a:pt x="335" y="80"/>
                    <a:pt x="335" y="80"/>
                  </a:cubicBezTo>
                  <a:cubicBezTo>
                    <a:pt x="779" y="180"/>
                    <a:pt x="779" y="180"/>
                    <a:pt x="779" y="180"/>
                  </a:cubicBezTo>
                  <a:cubicBezTo>
                    <a:pt x="779" y="179"/>
                    <a:pt x="780" y="177"/>
                    <a:pt x="780" y="176"/>
                  </a:cubicBezTo>
                  <a:cubicBezTo>
                    <a:pt x="332" y="75"/>
                    <a:pt x="332" y="75"/>
                    <a:pt x="332" y="75"/>
                  </a:cubicBezTo>
                  <a:moveTo>
                    <a:pt x="255" y="58"/>
                  </a:moveTo>
                  <a:cubicBezTo>
                    <a:pt x="256" y="62"/>
                    <a:pt x="256" y="62"/>
                    <a:pt x="256" y="62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327" y="74"/>
                    <a:pt x="327" y="74"/>
                    <a:pt x="327" y="74"/>
                  </a:cubicBezTo>
                  <a:cubicBezTo>
                    <a:pt x="255" y="58"/>
                    <a:pt x="255" y="58"/>
                    <a:pt x="255" y="58"/>
                  </a:cubicBezTo>
                  <a:moveTo>
                    <a:pt x="10" y="2"/>
                  </a:moveTo>
                  <a:cubicBezTo>
                    <a:pt x="10" y="4"/>
                    <a:pt x="10" y="5"/>
                    <a:pt x="9" y="6"/>
                  </a:cubicBezTo>
                  <a:cubicBezTo>
                    <a:pt x="252" y="61"/>
                    <a:pt x="252" y="61"/>
                    <a:pt x="252" y="61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7"/>
            <p:cNvSpPr/>
            <p:nvPr/>
          </p:nvSpPr>
          <p:spPr>
            <a:xfrm>
              <a:off x="3559176" y="3629026"/>
              <a:ext cx="314325" cy="415925"/>
            </a:xfrm>
            <a:custGeom>
              <a:avLst/>
              <a:gdLst/>
              <a:ahLst/>
              <a:cxnLst/>
              <a:rect l="l" t="t" r="r" b="b"/>
              <a:pathLst>
                <a:path w="410" h="543" extrusionOk="0">
                  <a:moveTo>
                    <a:pt x="3" y="537"/>
                  </a:moveTo>
                  <a:cubicBezTo>
                    <a:pt x="0" y="541"/>
                    <a:pt x="0" y="541"/>
                    <a:pt x="0" y="541"/>
                  </a:cubicBezTo>
                  <a:cubicBezTo>
                    <a:pt x="1" y="542"/>
                    <a:pt x="2" y="542"/>
                    <a:pt x="3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5" y="539"/>
                    <a:pt x="4" y="538"/>
                    <a:pt x="3" y="537"/>
                  </a:cubicBezTo>
                  <a:moveTo>
                    <a:pt x="80" y="434"/>
                  </a:moveTo>
                  <a:cubicBezTo>
                    <a:pt x="8" y="531"/>
                    <a:pt x="8" y="531"/>
                    <a:pt x="8" y="531"/>
                  </a:cubicBezTo>
                  <a:cubicBezTo>
                    <a:pt x="9" y="531"/>
                    <a:pt x="10" y="532"/>
                    <a:pt x="11" y="533"/>
                  </a:cubicBezTo>
                  <a:cubicBezTo>
                    <a:pt x="82" y="438"/>
                    <a:pt x="82" y="438"/>
                    <a:pt x="82" y="438"/>
                  </a:cubicBezTo>
                  <a:cubicBezTo>
                    <a:pt x="80" y="434"/>
                    <a:pt x="80" y="434"/>
                    <a:pt x="80" y="434"/>
                  </a:cubicBezTo>
                  <a:moveTo>
                    <a:pt x="200" y="275"/>
                  </a:moveTo>
                  <a:cubicBezTo>
                    <a:pt x="83" y="430"/>
                    <a:pt x="83" y="430"/>
                    <a:pt x="83" y="430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0" y="275"/>
                    <a:pt x="200" y="275"/>
                    <a:pt x="200" y="275"/>
                  </a:cubicBezTo>
                  <a:moveTo>
                    <a:pt x="407" y="0"/>
                  </a:moveTo>
                  <a:cubicBezTo>
                    <a:pt x="202" y="272"/>
                    <a:pt x="202" y="272"/>
                    <a:pt x="202" y="272"/>
                  </a:cubicBezTo>
                  <a:cubicBezTo>
                    <a:pt x="204" y="275"/>
                    <a:pt x="204" y="275"/>
                    <a:pt x="204" y="275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9" y="1"/>
                    <a:pt x="408" y="0"/>
                    <a:pt x="40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7"/>
            <p:cNvSpPr/>
            <p:nvPr/>
          </p:nvSpPr>
          <p:spPr>
            <a:xfrm>
              <a:off x="3597276" y="3001963"/>
              <a:ext cx="280988" cy="601663"/>
            </a:xfrm>
            <a:custGeom>
              <a:avLst/>
              <a:gdLst/>
              <a:ahLst/>
              <a:cxnLst/>
              <a:rect l="l" t="t" r="r" b="b"/>
              <a:pathLst>
                <a:path w="366" h="785" extrusionOk="0">
                  <a:moveTo>
                    <a:pt x="73" y="150"/>
                  </a:moveTo>
                  <a:cubicBezTo>
                    <a:pt x="70" y="152"/>
                    <a:pt x="70" y="152"/>
                    <a:pt x="70" y="152"/>
                  </a:cubicBezTo>
                  <a:cubicBezTo>
                    <a:pt x="362" y="785"/>
                    <a:pt x="362" y="785"/>
                    <a:pt x="362" y="785"/>
                  </a:cubicBezTo>
                  <a:cubicBezTo>
                    <a:pt x="363" y="784"/>
                    <a:pt x="364" y="784"/>
                    <a:pt x="366" y="784"/>
                  </a:cubicBezTo>
                  <a:cubicBezTo>
                    <a:pt x="73" y="150"/>
                    <a:pt x="73" y="150"/>
                    <a:pt x="73" y="150"/>
                  </a:cubicBezTo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7"/>
            <p:cNvSpPr/>
            <p:nvPr/>
          </p:nvSpPr>
          <p:spPr>
            <a:xfrm>
              <a:off x="3603626" y="2997201"/>
              <a:ext cx="252413" cy="198438"/>
            </a:xfrm>
            <a:custGeom>
              <a:avLst/>
              <a:gdLst/>
              <a:ahLst/>
              <a:cxnLst/>
              <a:rect l="l" t="t" r="r" b="b"/>
              <a:pathLst>
                <a:path w="329" h="259" extrusionOk="0">
                  <a:moveTo>
                    <a:pt x="327" y="254"/>
                  </a:moveTo>
                  <a:cubicBezTo>
                    <a:pt x="326" y="255"/>
                    <a:pt x="325" y="256"/>
                    <a:pt x="324" y="257"/>
                  </a:cubicBezTo>
                  <a:cubicBezTo>
                    <a:pt x="327" y="259"/>
                    <a:pt x="327" y="259"/>
                    <a:pt x="327" y="259"/>
                  </a:cubicBezTo>
                  <a:cubicBezTo>
                    <a:pt x="327" y="258"/>
                    <a:pt x="328" y="257"/>
                    <a:pt x="329" y="256"/>
                  </a:cubicBezTo>
                  <a:cubicBezTo>
                    <a:pt x="327" y="254"/>
                    <a:pt x="327" y="254"/>
                    <a:pt x="327" y="254"/>
                  </a:cubicBezTo>
                  <a:moveTo>
                    <a:pt x="131" y="101"/>
                  </a:moveTo>
                  <a:cubicBezTo>
                    <a:pt x="128" y="104"/>
                    <a:pt x="128" y="104"/>
                    <a:pt x="128" y="104"/>
                  </a:cubicBezTo>
                  <a:cubicBezTo>
                    <a:pt x="319" y="253"/>
                    <a:pt x="319" y="253"/>
                    <a:pt x="319" y="253"/>
                  </a:cubicBezTo>
                  <a:cubicBezTo>
                    <a:pt x="320" y="252"/>
                    <a:pt x="321" y="251"/>
                    <a:pt x="322" y="250"/>
                  </a:cubicBezTo>
                  <a:cubicBezTo>
                    <a:pt x="131" y="101"/>
                    <a:pt x="131" y="101"/>
                    <a:pt x="131" y="101"/>
                  </a:cubicBezTo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7"/>
            <p:cNvSpPr/>
            <p:nvPr/>
          </p:nvSpPr>
          <p:spPr>
            <a:xfrm>
              <a:off x="3863976" y="3217863"/>
              <a:ext cx="19050" cy="384175"/>
            </a:xfrm>
            <a:custGeom>
              <a:avLst/>
              <a:gdLst/>
              <a:ahLst/>
              <a:cxnLst/>
              <a:rect l="l" t="t" r="r" b="b"/>
              <a:pathLst>
                <a:path w="24" h="502" extrusionOk="0">
                  <a:moveTo>
                    <a:pt x="5" y="9"/>
                  </a:moveTo>
                  <a:cubicBezTo>
                    <a:pt x="4" y="9"/>
                    <a:pt x="3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0" y="502"/>
                    <a:pt x="20" y="502"/>
                    <a:pt x="20" y="502"/>
                  </a:cubicBezTo>
                  <a:cubicBezTo>
                    <a:pt x="21" y="502"/>
                    <a:pt x="21" y="502"/>
                    <a:pt x="21" y="502"/>
                  </a:cubicBezTo>
                  <a:cubicBezTo>
                    <a:pt x="22" y="502"/>
                    <a:pt x="23" y="502"/>
                    <a:pt x="24" y="502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7"/>
            <p:cNvSpPr/>
            <p:nvPr/>
          </p:nvSpPr>
          <p:spPr>
            <a:xfrm>
              <a:off x="3870326" y="2776538"/>
              <a:ext cx="201613" cy="414338"/>
            </a:xfrm>
            <a:custGeom>
              <a:avLst/>
              <a:gdLst/>
              <a:ahLst/>
              <a:cxnLst/>
              <a:rect l="l" t="t" r="r" b="b"/>
              <a:pathLst>
                <a:path w="262" h="540" extrusionOk="0">
                  <a:moveTo>
                    <a:pt x="1" y="536"/>
                  </a:move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2" y="540"/>
                    <a:pt x="4" y="540"/>
                  </a:cubicBezTo>
                  <a:cubicBezTo>
                    <a:pt x="5" y="537"/>
                    <a:pt x="5" y="537"/>
                    <a:pt x="5" y="537"/>
                  </a:cubicBezTo>
                  <a:cubicBezTo>
                    <a:pt x="4" y="537"/>
                    <a:pt x="3" y="536"/>
                    <a:pt x="1" y="536"/>
                  </a:cubicBezTo>
                  <a:moveTo>
                    <a:pt x="253" y="12"/>
                  </a:moveTo>
                  <a:cubicBezTo>
                    <a:pt x="4" y="530"/>
                    <a:pt x="4" y="530"/>
                    <a:pt x="4" y="530"/>
                  </a:cubicBezTo>
                  <a:cubicBezTo>
                    <a:pt x="5" y="530"/>
                    <a:pt x="7" y="531"/>
                    <a:pt x="8" y="532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5" y="13"/>
                    <a:pt x="254" y="12"/>
                    <a:pt x="253" y="12"/>
                  </a:cubicBezTo>
                  <a:moveTo>
                    <a:pt x="258" y="0"/>
                  </a:moveTo>
                  <a:cubicBezTo>
                    <a:pt x="256" y="4"/>
                    <a:pt x="256" y="4"/>
                    <a:pt x="256" y="4"/>
                  </a:cubicBezTo>
                  <a:cubicBezTo>
                    <a:pt x="258" y="5"/>
                    <a:pt x="259" y="5"/>
                    <a:pt x="260" y="6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1"/>
                    <a:pt x="259" y="1"/>
                    <a:pt x="25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7"/>
            <p:cNvSpPr/>
            <p:nvPr/>
          </p:nvSpPr>
          <p:spPr>
            <a:xfrm>
              <a:off x="3598863" y="2562226"/>
              <a:ext cx="277813" cy="415925"/>
            </a:xfrm>
            <a:custGeom>
              <a:avLst/>
              <a:gdLst/>
              <a:ahLst/>
              <a:cxnLst/>
              <a:rect l="l" t="t" r="r" b="b"/>
              <a:pathLst>
                <a:path w="361" h="541" extrusionOk="0">
                  <a:moveTo>
                    <a:pt x="87" y="408"/>
                  </a:move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2" y="540"/>
                    <a:pt x="3" y="541"/>
                  </a:cubicBezTo>
                  <a:cubicBezTo>
                    <a:pt x="89" y="411"/>
                    <a:pt x="89" y="411"/>
                    <a:pt x="89" y="411"/>
                  </a:cubicBezTo>
                  <a:cubicBezTo>
                    <a:pt x="87" y="408"/>
                    <a:pt x="87" y="408"/>
                    <a:pt x="87" y="408"/>
                  </a:cubicBezTo>
                  <a:moveTo>
                    <a:pt x="234" y="186"/>
                  </a:moveTo>
                  <a:cubicBezTo>
                    <a:pt x="89" y="404"/>
                    <a:pt x="89" y="404"/>
                    <a:pt x="89" y="404"/>
                  </a:cubicBezTo>
                  <a:cubicBezTo>
                    <a:pt x="92" y="408"/>
                    <a:pt x="92" y="408"/>
                    <a:pt x="92" y="408"/>
                  </a:cubicBezTo>
                  <a:cubicBezTo>
                    <a:pt x="238" y="187"/>
                    <a:pt x="238" y="187"/>
                    <a:pt x="238" y="187"/>
                  </a:cubicBezTo>
                  <a:cubicBezTo>
                    <a:pt x="234" y="186"/>
                    <a:pt x="234" y="186"/>
                    <a:pt x="234" y="186"/>
                  </a:cubicBezTo>
                  <a:moveTo>
                    <a:pt x="276" y="123"/>
                  </a:moveTo>
                  <a:cubicBezTo>
                    <a:pt x="236" y="182"/>
                    <a:pt x="236" y="182"/>
                    <a:pt x="236" y="182"/>
                  </a:cubicBezTo>
                  <a:cubicBezTo>
                    <a:pt x="241" y="183"/>
                    <a:pt x="241" y="183"/>
                    <a:pt x="241" y="18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6" y="123"/>
                    <a:pt x="276" y="123"/>
                    <a:pt x="276" y="123"/>
                  </a:cubicBezTo>
                  <a:moveTo>
                    <a:pt x="350" y="1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353" y="13"/>
                    <a:pt x="353" y="13"/>
                    <a:pt x="353" y="13"/>
                  </a:cubicBezTo>
                  <a:cubicBezTo>
                    <a:pt x="352" y="12"/>
                    <a:pt x="351" y="11"/>
                    <a:pt x="350" y="11"/>
                  </a:cubicBezTo>
                  <a:moveTo>
                    <a:pt x="357" y="0"/>
                  </a:moveTo>
                  <a:cubicBezTo>
                    <a:pt x="355" y="4"/>
                    <a:pt x="355" y="4"/>
                    <a:pt x="355" y="4"/>
                  </a:cubicBezTo>
                  <a:cubicBezTo>
                    <a:pt x="356" y="4"/>
                    <a:pt x="357" y="5"/>
                    <a:pt x="358" y="6"/>
                  </a:cubicBezTo>
                  <a:cubicBezTo>
                    <a:pt x="361" y="2"/>
                    <a:pt x="361" y="2"/>
                    <a:pt x="361" y="2"/>
                  </a:cubicBezTo>
                  <a:cubicBezTo>
                    <a:pt x="359" y="1"/>
                    <a:pt x="358" y="1"/>
                    <a:pt x="35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7"/>
            <p:cNvSpPr/>
            <p:nvPr/>
          </p:nvSpPr>
          <p:spPr>
            <a:xfrm>
              <a:off x="3897313" y="2560638"/>
              <a:ext cx="169863" cy="185738"/>
            </a:xfrm>
            <a:custGeom>
              <a:avLst/>
              <a:gdLst/>
              <a:ahLst/>
              <a:cxnLst/>
              <a:rect l="l" t="t" r="r" b="b"/>
              <a:pathLst>
                <a:path w="220" h="242" extrusionOk="0">
                  <a:moveTo>
                    <a:pt x="217" y="236"/>
                  </a:moveTo>
                  <a:cubicBezTo>
                    <a:pt x="216" y="237"/>
                    <a:pt x="215" y="238"/>
                    <a:pt x="214" y="239"/>
                  </a:cubicBezTo>
                  <a:cubicBezTo>
                    <a:pt x="218" y="242"/>
                    <a:pt x="218" y="242"/>
                    <a:pt x="218" y="242"/>
                  </a:cubicBezTo>
                  <a:cubicBezTo>
                    <a:pt x="218" y="241"/>
                    <a:pt x="219" y="240"/>
                    <a:pt x="220" y="240"/>
                  </a:cubicBezTo>
                  <a:cubicBezTo>
                    <a:pt x="217" y="236"/>
                    <a:pt x="217" y="236"/>
                    <a:pt x="217" y="236"/>
                  </a:cubicBezTo>
                  <a:moveTo>
                    <a:pt x="11" y="10"/>
                  </a:moveTo>
                  <a:cubicBezTo>
                    <a:pt x="10" y="11"/>
                    <a:pt x="9" y="12"/>
                    <a:pt x="8" y="13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32"/>
                    <a:pt x="211" y="231"/>
                    <a:pt x="212" y="23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>
              <a:off x="3333751" y="2725738"/>
              <a:ext cx="249238" cy="252413"/>
            </a:xfrm>
            <a:custGeom>
              <a:avLst/>
              <a:gdLst/>
              <a:ahLst/>
              <a:cxnLst/>
              <a:rect l="l" t="t" r="r" b="b"/>
              <a:pathLst>
                <a:path w="324" h="330" extrusionOk="0">
                  <a:moveTo>
                    <a:pt x="204" y="205"/>
                  </a:moveTo>
                  <a:cubicBezTo>
                    <a:pt x="203" y="210"/>
                    <a:pt x="203" y="210"/>
                    <a:pt x="203" y="210"/>
                  </a:cubicBezTo>
                  <a:cubicBezTo>
                    <a:pt x="322" y="330"/>
                    <a:pt x="322" y="330"/>
                    <a:pt x="322" y="330"/>
                  </a:cubicBezTo>
                  <a:cubicBezTo>
                    <a:pt x="322" y="329"/>
                    <a:pt x="323" y="329"/>
                    <a:pt x="324" y="328"/>
                  </a:cubicBezTo>
                  <a:cubicBezTo>
                    <a:pt x="204" y="205"/>
                    <a:pt x="204" y="205"/>
                    <a:pt x="204" y="205"/>
                  </a:cubicBezTo>
                  <a:moveTo>
                    <a:pt x="15" y="12"/>
                  </a:moveTo>
                  <a:cubicBezTo>
                    <a:pt x="14" y="13"/>
                    <a:pt x="13" y="14"/>
                    <a:pt x="12" y="15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15" y="12"/>
                    <a:pt x="15" y="12"/>
                    <a:pt x="15" y="12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7"/>
            <p:cNvSpPr/>
            <p:nvPr/>
          </p:nvSpPr>
          <p:spPr>
            <a:xfrm>
              <a:off x="3328988" y="2528888"/>
              <a:ext cx="96838" cy="158750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" y="199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" y="205"/>
                    <a:pt x="2" y="206"/>
                    <a:pt x="3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5" y="201"/>
                    <a:pt x="4" y="200"/>
                    <a:pt x="3" y="199"/>
                  </a:cubicBezTo>
                  <a:moveTo>
                    <a:pt x="117" y="11"/>
                  </a:moveTo>
                  <a:cubicBezTo>
                    <a:pt x="8" y="190"/>
                    <a:pt x="8" y="190"/>
                    <a:pt x="8" y="190"/>
                  </a:cubicBezTo>
                  <a:cubicBezTo>
                    <a:pt x="10" y="191"/>
                    <a:pt x="11" y="191"/>
                    <a:pt x="12" y="192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13"/>
                    <a:pt x="118" y="12"/>
                    <a:pt x="117" y="11"/>
                  </a:cubicBezTo>
                  <a:moveTo>
                    <a:pt x="124" y="0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4" y="5"/>
                    <a:pt x="125" y="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6" y="2"/>
                    <a:pt x="125" y="1"/>
                    <a:pt x="12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7"/>
            <p:cNvSpPr/>
            <p:nvPr/>
          </p:nvSpPr>
          <p:spPr>
            <a:xfrm>
              <a:off x="3443288" y="2528888"/>
              <a:ext cx="146050" cy="446088"/>
            </a:xfrm>
            <a:custGeom>
              <a:avLst/>
              <a:gdLst/>
              <a:ahLst/>
              <a:cxnLst/>
              <a:rect l="l" t="t" r="r" b="b"/>
              <a:pathLst>
                <a:path w="191" h="581" extrusionOk="0">
                  <a:moveTo>
                    <a:pt x="98" y="292"/>
                  </a:moveTo>
                  <a:cubicBezTo>
                    <a:pt x="96" y="300"/>
                    <a:pt x="96" y="300"/>
                    <a:pt x="96" y="300"/>
                  </a:cubicBezTo>
                  <a:cubicBezTo>
                    <a:pt x="187" y="581"/>
                    <a:pt x="187" y="581"/>
                    <a:pt x="187" y="581"/>
                  </a:cubicBezTo>
                  <a:cubicBezTo>
                    <a:pt x="188" y="581"/>
                    <a:pt x="189" y="580"/>
                    <a:pt x="191" y="580"/>
                  </a:cubicBezTo>
                  <a:cubicBezTo>
                    <a:pt x="98" y="292"/>
                    <a:pt x="98" y="292"/>
                    <a:pt x="98" y="292"/>
                  </a:cubicBezTo>
                  <a:moveTo>
                    <a:pt x="63" y="184"/>
                  </a:moveTo>
                  <a:cubicBezTo>
                    <a:pt x="59" y="184"/>
                    <a:pt x="59" y="184"/>
                    <a:pt x="59" y="184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63" y="184"/>
                    <a:pt x="63" y="184"/>
                    <a:pt x="63" y="184"/>
                  </a:cubicBezTo>
                  <a:moveTo>
                    <a:pt x="8" y="13"/>
                  </a:moveTo>
                  <a:cubicBezTo>
                    <a:pt x="7" y="13"/>
                    <a:pt x="5" y="14"/>
                    <a:pt x="4" y="14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7"/>
            <p:cNvSpPr/>
            <p:nvPr/>
          </p:nvSpPr>
          <p:spPr>
            <a:xfrm>
              <a:off x="3779838" y="4124326"/>
              <a:ext cx="101600" cy="246063"/>
            </a:xfrm>
            <a:custGeom>
              <a:avLst/>
              <a:gdLst/>
              <a:ahLst/>
              <a:cxnLst/>
              <a:rect l="l" t="t" r="r" b="b"/>
              <a:pathLst>
                <a:path w="131" h="321" extrusionOk="0">
                  <a:moveTo>
                    <a:pt x="123" y="13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2" y="321"/>
                    <a:pt x="3" y="321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5"/>
                    <a:pt x="124" y="14"/>
                    <a:pt x="123" y="13"/>
                  </a:cubicBezTo>
                  <a:moveTo>
                    <a:pt x="128" y="0"/>
                  </a:moveTo>
                  <a:cubicBezTo>
                    <a:pt x="126" y="5"/>
                    <a:pt x="126" y="5"/>
                    <a:pt x="126" y="5"/>
                  </a:cubicBezTo>
                  <a:cubicBezTo>
                    <a:pt x="127" y="6"/>
                    <a:pt x="128" y="7"/>
                    <a:pt x="129" y="8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3"/>
                    <a:pt x="130" y="2"/>
                    <a:pt x="129" y="1"/>
                  </a:cubicBezTo>
                  <a:cubicBezTo>
                    <a:pt x="129" y="1"/>
                    <a:pt x="129" y="0"/>
                    <a:pt x="12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7"/>
            <p:cNvSpPr/>
            <p:nvPr/>
          </p:nvSpPr>
          <p:spPr>
            <a:xfrm>
              <a:off x="3513138" y="4079876"/>
              <a:ext cx="33338" cy="449263"/>
            </a:xfrm>
            <a:custGeom>
              <a:avLst/>
              <a:gdLst/>
              <a:ahLst/>
              <a:cxnLst/>
              <a:rect l="l" t="t" r="r" b="b"/>
              <a:pathLst>
                <a:path w="45" h="585" extrusionOk="0">
                  <a:moveTo>
                    <a:pt x="12" y="410"/>
                  </a:moveTo>
                  <a:cubicBezTo>
                    <a:pt x="0" y="584"/>
                    <a:pt x="0" y="584"/>
                    <a:pt x="0" y="584"/>
                  </a:cubicBezTo>
                  <a:cubicBezTo>
                    <a:pt x="1" y="584"/>
                    <a:pt x="1" y="584"/>
                    <a:pt x="1" y="584"/>
                  </a:cubicBezTo>
                  <a:cubicBezTo>
                    <a:pt x="2" y="585"/>
                    <a:pt x="2" y="585"/>
                    <a:pt x="2" y="585"/>
                  </a:cubicBezTo>
                  <a:cubicBezTo>
                    <a:pt x="2" y="585"/>
                    <a:pt x="2" y="585"/>
                    <a:pt x="2" y="585"/>
                  </a:cubicBezTo>
                  <a:cubicBezTo>
                    <a:pt x="4" y="583"/>
                    <a:pt x="4" y="583"/>
                    <a:pt x="4" y="583"/>
                  </a:cubicBezTo>
                  <a:cubicBezTo>
                    <a:pt x="4" y="584"/>
                    <a:pt x="4" y="584"/>
                    <a:pt x="4" y="584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15" y="410"/>
                    <a:pt x="14" y="410"/>
                    <a:pt x="12" y="410"/>
                  </a:cubicBezTo>
                  <a:moveTo>
                    <a:pt x="13" y="401"/>
                  </a:moveTo>
                  <a:cubicBezTo>
                    <a:pt x="13" y="404"/>
                    <a:pt x="13" y="404"/>
                    <a:pt x="13" y="404"/>
                  </a:cubicBezTo>
                  <a:cubicBezTo>
                    <a:pt x="14" y="404"/>
                    <a:pt x="15" y="404"/>
                    <a:pt x="16" y="404"/>
                  </a:cubicBezTo>
                  <a:cubicBezTo>
                    <a:pt x="17" y="404"/>
                    <a:pt x="17" y="404"/>
                    <a:pt x="17" y="404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6" y="401"/>
                  </a:cubicBezTo>
                  <a:cubicBezTo>
                    <a:pt x="15" y="401"/>
                    <a:pt x="14" y="401"/>
                    <a:pt x="13" y="401"/>
                  </a:cubicBezTo>
                  <a:moveTo>
                    <a:pt x="16" y="360"/>
                  </a:moveTo>
                  <a:cubicBezTo>
                    <a:pt x="16" y="360"/>
                    <a:pt x="16" y="360"/>
                    <a:pt x="16" y="360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7" y="363"/>
                    <a:pt x="19" y="364"/>
                    <a:pt x="20" y="364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19" y="360"/>
                    <a:pt x="18" y="360"/>
                    <a:pt x="16" y="360"/>
                  </a:cubicBezTo>
                  <a:moveTo>
                    <a:pt x="29" y="174"/>
                  </a:moveTo>
                  <a:cubicBezTo>
                    <a:pt x="16" y="354"/>
                    <a:pt x="16" y="354"/>
                    <a:pt x="16" y="354"/>
                  </a:cubicBezTo>
                  <a:cubicBezTo>
                    <a:pt x="16" y="354"/>
                    <a:pt x="16" y="354"/>
                    <a:pt x="16" y="354"/>
                  </a:cubicBezTo>
                  <a:cubicBezTo>
                    <a:pt x="18" y="354"/>
                    <a:pt x="19" y="354"/>
                    <a:pt x="20" y="354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29" y="174"/>
                    <a:pt x="29" y="174"/>
                    <a:pt x="29" y="174"/>
                  </a:cubicBezTo>
                  <a:moveTo>
                    <a:pt x="40" y="13"/>
                  </a:moveTo>
                  <a:cubicBezTo>
                    <a:pt x="29" y="170"/>
                    <a:pt x="29" y="170"/>
                    <a:pt x="29" y="170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3"/>
                    <a:pt x="41" y="13"/>
                    <a:pt x="40" y="13"/>
                  </a:cubicBezTo>
                  <a:moveTo>
                    <a:pt x="41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3" y="5"/>
                    <a:pt x="45" y="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2" y="0"/>
                    <a:pt x="4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7"/>
            <p:cNvSpPr/>
            <p:nvPr/>
          </p:nvSpPr>
          <p:spPr>
            <a:xfrm>
              <a:off x="3255963" y="3489326"/>
              <a:ext cx="122238" cy="600075"/>
            </a:xfrm>
            <a:custGeom>
              <a:avLst/>
              <a:gdLst/>
              <a:ahLst/>
              <a:cxnLst/>
              <a:rect l="l" t="t" r="r" b="b"/>
              <a:pathLst>
                <a:path w="159" h="784" extrusionOk="0">
                  <a:moveTo>
                    <a:pt x="158" y="779"/>
                  </a:moveTo>
                  <a:cubicBezTo>
                    <a:pt x="157" y="779"/>
                    <a:pt x="156" y="780"/>
                    <a:pt x="154" y="780"/>
                  </a:cubicBezTo>
                  <a:cubicBezTo>
                    <a:pt x="155" y="784"/>
                    <a:pt x="155" y="784"/>
                    <a:pt x="155" y="784"/>
                  </a:cubicBezTo>
                  <a:cubicBezTo>
                    <a:pt x="156" y="783"/>
                    <a:pt x="158" y="783"/>
                    <a:pt x="159" y="783"/>
                  </a:cubicBezTo>
                  <a:cubicBezTo>
                    <a:pt x="158" y="779"/>
                    <a:pt x="158" y="779"/>
                    <a:pt x="158" y="779"/>
                  </a:cubicBezTo>
                  <a:moveTo>
                    <a:pt x="6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153" y="774"/>
                    <a:pt x="153" y="774"/>
                    <a:pt x="153" y="774"/>
                  </a:cubicBezTo>
                  <a:cubicBezTo>
                    <a:pt x="155" y="774"/>
                    <a:pt x="156" y="773"/>
                    <a:pt x="157" y="773"/>
                  </a:cubicBezTo>
                  <a:cubicBezTo>
                    <a:pt x="6" y="9"/>
                    <a:pt x="6" y="9"/>
                    <a:pt x="6" y="9"/>
                  </a:cubicBezTo>
                  <a:moveTo>
                    <a:pt x="4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7"/>
            <p:cNvSpPr/>
            <p:nvPr/>
          </p:nvSpPr>
          <p:spPr>
            <a:xfrm>
              <a:off x="3386138" y="4114801"/>
              <a:ext cx="133350" cy="246063"/>
            </a:xfrm>
            <a:custGeom>
              <a:avLst/>
              <a:gdLst/>
              <a:ahLst/>
              <a:cxnLst/>
              <a:rect l="l" t="t" r="r" b="b"/>
              <a:pathLst>
                <a:path w="174" h="321" extrusionOk="0">
                  <a:moveTo>
                    <a:pt x="173" y="316"/>
                  </a:moveTo>
                  <a:cubicBezTo>
                    <a:pt x="171" y="316"/>
                    <a:pt x="170" y="317"/>
                    <a:pt x="169" y="318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2" y="320"/>
                    <a:pt x="173" y="319"/>
                    <a:pt x="174" y="319"/>
                  </a:cubicBezTo>
                  <a:cubicBezTo>
                    <a:pt x="173" y="316"/>
                    <a:pt x="173" y="316"/>
                    <a:pt x="173" y="316"/>
                  </a:cubicBezTo>
                  <a:moveTo>
                    <a:pt x="8" y="8"/>
                  </a:moveTo>
                  <a:cubicBezTo>
                    <a:pt x="6" y="9"/>
                    <a:pt x="5" y="10"/>
                    <a:pt x="4" y="10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67" y="312"/>
                    <a:pt x="169" y="311"/>
                    <a:pt x="170" y="310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7"/>
            <p:cNvSpPr/>
            <p:nvPr/>
          </p:nvSpPr>
          <p:spPr>
            <a:xfrm>
              <a:off x="3538538" y="4371976"/>
              <a:ext cx="222250" cy="12700"/>
            </a:xfrm>
            <a:custGeom>
              <a:avLst/>
              <a:gdLst/>
              <a:ahLst/>
              <a:cxnLst/>
              <a:rect l="l" t="t" r="r" b="b"/>
              <a:pathLst>
                <a:path w="289" h="16" extrusionOk="0">
                  <a:moveTo>
                    <a:pt x="10" y="0"/>
                  </a:moveTo>
                  <a:cubicBezTo>
                    <a:pt x="10" y="2"/>
                    <a:pt x="10" y="3"/>
                    <a:pt x="9" y="4"/>
                  </a:cubicBezTo>
                  <a:cubicBezTo>
                    <a:pt x="289" y="16"/>
                    <a:pt x="289" y="16"/>
                    <a:pt x="289" y="16"/>
                  </a:cubicBezTo>
                  <a:cubicBezTo>
                    <a:pt x="289" y="14"/>
                    <a:pt x="289" y="13"/>
                    <a:pt x="289" y="12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7"/>
            <p:cNvSpPr/>
            <p:nvPr/>
          </p:nvSpPr>
          <p:spPr>
            <a:xfrm>
              <a:off x="3390901" y="4108451"/>
              <a:ext cx="374650" cy="266700"/>
            </a:xfrm>
            <a:custGeom>
              <a:avLst/>
              <a:gdLst/>
              <a:ahLst/>
              <a:cxnLst/>
              <a:rect l="l" t="t" r="r" b="b"/>
              <a:pathLst>
                <a:path w="487" h="348" extrusionOk="0">
                  <a:moveTo>
                    <a:pt x="296" y="209"/>
                  </a:moveTo>
                  <a:cubicBezTo>
                    <a:pt x="293" y="212"/>
                    <a:pt x="293" y="212"/>
                    <a:pt x="293" y="212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85" y="347"/>
                    <a:pt x="486" y="346"/>
                    <a:pt x="487" y="345"/>
                  </a:cubicBezTo>
                  <a:cubicBezTo>
                    <a:pt x="296" y="209"/>
                    <a:pt x="296" y="209"/>
                    <a:pt x="296" y="209"/>
                  </a:cubicBezTo>
                  <a:moveTo>
                    <a:pt x="10" y="6"/>
                  </a:moveTo>
                  <a:cubicBezTo>
                    <a:pt x="10" y="7"/>
                    <a:pt x="9" y="8"/>
                    <a:pt x="8" y="9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7"/>
            <p:cNvSpPr/>
            <p:nvPr/>
          </p:nvSpPr>
          <p:spPr>
            <a:xfrm>
              <a:off x="3405188" y="3351213"/>
              <a:ext cx="476250" cy="752475"/>
            </a:xfrm>
            <a:custGeom>
              <a:avLst/>
              <a:gdLst/>
              <a:ahLst/>
              <a:cxnLst/>
              <a:rect l="l" t="t" r="r" b="b"/>
              <a:pathLst>
                <a:path w="619" h="981" extrusionOk="0">
                  <a:moveTo>
                    <a:pt x="616" y="973"/>
                  </a:moveTo>
                  <a:cubicBezTo>
                    <a:pt x="615" y="974"/>
                    <a:pt x="614" y="975"/>
                    <a:pt x="614" y="977"/>
                  </a:cubicBezTo>
                  <a:cubicBezTo>
                    <a:pt x="616" y="981"/>
                    <a:pt x="616" y="981"/>
                    <a:pt x="616" y="981"/>
                  </a:cubicBezTo>
                  <a:cubicBezTo>
                    <a:pt x="617" y="980"/>
                    <a:pt x="618" y="978"/>
                    <a:pt x="619" y="977"/>
                  </a:cubicBezTo>
                  <a:cubicBezTo>
                    <a:pt x="616" y="973"/>
                    <a:pt x="616" y="973"/>
                    <a:pt x="616" y="973"/>
                  </a:cubicBezTo>
                  <a:moveTo>
                    <a:pt x="557" y="880"/>
                  </a:moveTo>
                  <a:cubicBezTo>
                    <a:pt x="554" y="883"/>
                    <a:pt x="554" y="883"/>
                    <a:pt x="554" y="883"/>
                  </a:cubicBezTo>
                  <a:cubicBezTo>
                    <a:pt x="609" y="969"/>
                    <a:pt x="609" y="969"/>
                    <a:pt x="609" y="969"/>
                  </a:cubicBezTo>
                  <a:cubicBezTo>
                    <a:pt x="610" y="968"/>
                    <a:pt x="611" y="967"/>
                    <a:pt x="612" y="966"/>
                  </a:cubicBezTo>
                  <a:cubicBezTo>
                    <a:pt x="557" y="880"/>
                    <a:pt x="557" y="880"/>
                    <a:pt x="557" y="880"/>
                  </a:cubicBezTo>
                  <a:moveTo>
                    <a:pt x="12" y="14"/>
                  </a:moveTo>
                  <a:cubicBezTo>
                    <a:pt x="11" y="15"/>
                    <a:pt x="10" y="16"/>
                    <a:pt x="9" y="17"/>
                  </a:cubicBezTo>
                  <a:cubicBezTo>
                    <a:pt x="148" y="237"/>
                    <a:pt x="148" y="237"/>
                    <a:pt x="148" y="237"/>
                  </a:cubicBezTo>
                  <a:cubicBezTo>
                    <a:pt x="151" y="242"/>
                    <a:pt x="151" y="242"/>
                    <a:pt x="151" y="242"/>
                  </a:cubicBezTo>
                  <a:cubicBezTo>
                    <a:pt x="400" y="637"/>
                    <a:pt x="400" y="637"/>
                    <a:pt x="400" y="637"/>
                  </a:cubicBezTo>
                  <a:cubicBezTo>
                    <a:pt x="402" y="641"/>
                    <a:pt x="402" y="641"/>
                    <a:pt x="402" y="641"/>
                  </a:cubicBezTo>
                  <a:cubicBezTo>
                    <a:pt x="552" y="879"/>
                    <a:pt x="552" y="879"/>
                    <a:pt x="552" y="879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404" y="637"/>
                    <a:pt x="404" y="637"/>
                    <a:pt x="404" y="637"/>
                  </a:cubicBezTo>
                  <a:cubicBezTo>
                    <a:pt x="402" y="634"/>
                    <a:pt x="402" y="634"/>
                    <a:pt x="402" y="634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3" y="238"/>
                    <a:pt x="153" y="238"/>
                    <a:pt x="153" y="238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7"/>
            <p:cNvSpPr/>
            <p:nvPr/>
          </p:nvSpPr>
          <p:spPr>
            <a:xfrm>
              <a:off x="3892551" y="3768726"/>
              <a:ext cx="173038" cy="325438"/>
            </a:xfrm>
            <a:custGeom>
              <a:avLst/>
              <a:gdLst/>
              <a:ahLst/>
              <a:cxnLst/>
              <a:rect l="l" t="t" r="r" b="b"/>
              <a:pathLst>
                <a:path w="225" h="423" extrusionOk="0">
                  <a:moveTo>
                    <a:pt x="4" y="419"/>
                  </a:moveTo>
                  <a:cubicBezTo>
                    <a:pt x="4" y="419"/>
                    <a:pt x="3" y="419"/>
                    <a:pt x="3" y="419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" y="423"/>
                    <a:pt x="3" y="423"/>
                    <a:pt x="4" y="423"/>
                  </a:cubicBezTo>
                  <a:cubicBezTo>
                    <a:pt x="5" y="423"/>
                    <a:pt x="5" y="423"/>
                    <a:pt x="5" y="423"/>
                  </a:cubicBezTo>
                  <a:cubicBezTo>
                    <a:pt x="7" y="419"/>
                    <a:pt x="7" y="419"/>
                    <a:pt x="7" y="419"/>
                  </a:cubicBezTo>
                  <a:cubicBezTo>
                    <a:pt x="6" y="419"/>
                    <a:pt x="5" y="419"/>
                    <a:pt x="4" y="419"/>
                  </a:cubicBezTo>
                  <a:moveTo>
                    <a:pt x="215" y="12"/>
                  </a:moveTo>
                  <a:cubicBezTo>
                    <a:pt x="7" y="410"/>
                    <a:pt x="7" y="410"/>
                    <a:pt x="7" y="410"/>
                  </a:cubicBezTo>
                  <a:cubicBezTo>
                    <a:pt x="9" y="410"/>
                    <a:pt x="10" y="411"/>
                    <a:pt x="11" y="411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17" y="13"/>
                    <a:pt x="216" y="12"/>
                    <a:pt x="215" y="12"/>
                  </a:cubicBezTo>
                  <a:moveTo>
                    <a:pt x="221" y="0"/>
                  </a:moveTo>
                  <a:cubicBezTo>
                    <a:pt x="219" y="4"/>
                    <a:pt x="219" y="4"/>
                    <a:pt x="219" y="4"/>
                  </a:cubicBezTo>
                  <a:cubicBezTo>
                    <a:pt x="220" y="5"/>
                    <a:pt x="221" y="5"/>
                    <a:pt x="223" y="6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223" y="1"/>
                    <a:pt x="222" y="1"/>
                    <a:pt x="22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7"/>
            <p:cNvSpPr/>
            <p:nvPr/>
          </p:nvSpPr>
          <p:spPr>
            <a:xfrm>
              <a:off x="3414713" y="3341688"/>
              <a:ext cx="455613" cy="268288"/>
            </a:xfrm>
            <a:custGeom>
              <a:avLst/>
              <a:gdLst/>
              <a:ahLst/>
              <a:cxnLst/>
              <a:rect l="l" t="t" r="r" b="b"/>
              <a:pathLst>
                <a:path w="593" h="349" extrusionOk="0">
                  <a:moveTo>
                    <a:pt x="16" y="9"/>
                  </a:moveTo>
                  <a:cubicBezTo>
                    <a:pt x="15" y="10"/>
                    <a:pt x="15" y="11"/>
                    <a:pt x="14" y="12"/>
                  </a:cubicBezTo>
                  <a:cubicBezTo>
                    <a:pt x="590" y="349"/>
                    <a:pt x="590" y="349"/>
                    <a:pt x="590" y="349"/>
                  </a:cubicBezTo>
                  <a:cubicBezTo>
                    <a:pt x="591" y="348"/>
                    <a:pt x="592" y="347"/>
                    <a:pt x="593" y="346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4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7"/>
            <p:cNvSpPr/>
            <p:nvPr/>
          </p:nvSpPr>
          <p:spPr>
            <a:xfrm>
              <a:off x="3397251" y="2676526"/>
              <a:ext cx="136525" cy="630238"/>
            </a:xfrm>
            <a:custGeom>
              <a:avLst/>
              <a:gdLst/>
              <a:ahLst/>
              <a:cxnLst/>
              <a:rect l="l" t="t" r="r" b="b"/>
              <a:pathLst>
                <a:path w="178" h="821" extrusionOk="0">
                  <a:moveTo>
                    <a:pt x="1" y="815"/>
                  </a:moveTo>
                  <a:cubicBezTo>
                    <a:pt x="0" y="820"/>
                    <a:pt x="0" y="820"/>
                    <a:pt x="0" y="820"/>
                  </a:cubicBezTo>
                  <a:cubicBezTo>
                    <a:pt x="1" y="821"/>
                    <a:pt x="2" y="821"/>
                    <a:pt x="4" y="821"/>
                  </a:cubicBezTo>
                  <a:cubicBezTo>
                    <a:pt x="5" y="816"/>
                    <a:pt x="5" y="816"/>
                    <a:pt x="5" y="816"/>
                  </a:cubicBezTo>
                  <a:cubicBezTo>
                    <a:pt x="4" y="815"/>
                    <a:pt x="2" y="815"/>
                    <a:pt x="1" y="815"/>
                  </a:cubicBezTo>
                  <a:moveTo>
                    <a:pt x="171" y="13"/>
                  </a:moveTo>
                  <a:cubicBezTo>
                    <a:pt x="154" y="92"/>
                    <a:pt x="154" y="92"/>
                    <a:pt x="154" y="92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18" y="266"/>
                    <a:pt x="118" y="266"/>
                    <a:pt x="118" y="266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3" y="804"/>
                    <a:pt x="3" y="804"/>
                    <a:pt x="3" y="804"/>
                  </a:cubicBezTo>
                  <a:cubicBezTo>
                    <a:pt x="5" y="804"/>
                    <a:pt x="6" y="804"/>
                    <a:pt x="7" y="805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4" y="14"/>
                    <a:pt x="173" y="13"/>
                    <a:pt x="171" y="13"/>
                  </a:cubicBezTo>
                  <a:moveTo>
                    <a:pt x="174" y="0"/>
                  </a:moveTo>
                  <a:cubicBezTo>
                    <a:pt x="173" y="5"/>
                    <a:pt x="173" y="5"/>
                    <a:pt x="173" y="5"/>
                  </a:cubicBezTo>
                  <a:cubicBezTo>
                    <a:pt x="174" y="5"/>
                    <a:pt x="176" y="5"/>
                    <a:pt x="177" y="6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7" y="1"/>
                    <a:pt x="175" y="1"/>
                    <a:pt x="17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7"/>
            <p:cNvSpPr/>
            <p:nvPr/>
          </p:nvSpPr>
          <p:spPr>
            <a:xfrm>
              <a:off x="3400426" y="3354388"/>
              <a:ext cx="371475" cy="1016000"/>
            </a:xfrm>
            <a:custGeom>
              <a:avLst/>
              <a:gdLst/>
              <a:ahLst/>
              <a:cxnLst/>
              <a:rect l="l" t="t" r="r" b="b"/>
              <a:pathLst>
                <a:path w="484" h="1324" extrusionOk="0">
                  <a:moveTo>
                    <a:pt x="393" y="1070"/>
                  </a:moveTo>
                  <a:cubicBezTo>
                    <a:pt x="390" y="1073"/>
                    <a:pt x="390" y="1073"/>
                    <a:pt x="390" y="1073"/>
                  </a:cubicBezTo>
                  <a:cubicBezTo>
                    <a:pt x="481" y="1324"/>
                    <a:pt x="481" y="1324"/>
                    <a:pt x="481" y="1324"/>
                  </a:cubicBezTo>
                  <a:cubicBezTo>
                    <a:pt x="482" y="1323"/>
                    <a:pt x="483" y="1323"/>
                    <a:pt x="484" y="1323"/>
                  </a:cubicBezTo>
                  <a:cubicBezTo>
                    <a:pt x="393" y="1070"/>
                    <a:pt x="393" y="1070"/>
                    <a:pt x="393" y="1070"/>
                  </a:cubicBezTo>
                  <a:moveTo>
                    <a:pt x="344" y="948"/>
                  </a:moveTo>
                  <a:cubicBezTo>
                    <a:pt x="388" y="1069"/>
                    <a:pt x="388" y="1069"/>
                    <a:pt x="388" y="1069"/>
                  </a:cubicBezTo>
                  <a:cubicBezTo>
                    <a:pt x="391" y="1066"/>
                    <a:pt x="391" y="1066"/>
                    <a:pt x="391" y="1066"/>
                  </a:cubicBezTo>
                  <a:cubicBezTo>
                    <a:pt x="349" y="949"/>
                    <a:pt x="349" y="949"/>
                    <a:pt x="349" y="949"/>
                  </a:cubicBezTo>
                  <a:cubicBezTo>
                    <a:pt x="344" y="948"/>
                    <a:pt x="344" y="948"/>
                    <a:pt x="344" y="948"/>
                  </a:cubicBezTo>
                  <a:moveTo>
                    <a:pt x="10" y="16"/>
                  </a:moveTo>
                  <a:cubicBezTo>
                    <a:pt x="9" y="16"/>
                    <a:pt x="7" y="17"/>
                    <a:pt x="6" y="17"/>
                  </a:cubicBezTo>
                  <a:cubicBezTo>
                    <a:pt x="78" y="216"/>
                    <a:pt x="78" y="216"/>
                    <a:pt x="78" y="216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287" y="792"/>
                    <a:pt x="287" y="792"/>
                    <a:pt x="287" y="792"/>
                  </a:cubicBezTo>
                  <a:cubicBezTo>
                    <a:pt x="289" y="796"/>
                    <a:pt x="289" y="796"/>
                    <a:pt x="289" y="796"/>
                  </a:cubicBezTo>
                  <a:cubicBezTo>
                    <a:pt x="343" y="944"/>
                    <a:pt x="343" y="944"/>
                    <a:pt x="343" y="944"/>
                  </a:cubicBezTo>
                  <a:cubicBezTo>
                    <a:pt x="347" y="944"/>
                    <a:pt x="347" y="944"/>
                    <a:pt x="347" y="944"/>
                  </a:cubicBezTo>
                  <a:cubicBezTo>
                    <a:pt x="292" y="792"/>
                    <a:pt x="292" y="792"/>
                    <a:pt x="292" y="792"/>
                  </a:cubicBezTo>
                  <a:cubicBezTo>
                    <a:pt x="290" y="788"/>
                    <a:pt x="290" y="788"/>
                    <a:pt x="290" y="788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7"/>
            <p:cNvSpPr/>
            <p:nvPr/>
          </p:nvSpPr>
          <p:spPr>
            <a:xfrm>
              <a:off x="3556001" y="2660651"/>
              <a:ext cx="503238" cy="96838"/>
            </a:xfrm>
            <a:custGeom>
              <a:avLst/>
              <a:gdLst/>
              <a:ahLst/>
              <a:cxnLst/>
              <a:rect l="l" t="t" r="r" b="b"/>
              <a:pathLst>
                <a:path w="657" h="126" extrusionOk="0">
                  <a:moveTo>
                    <a:pt x="653" y="121"/>
                  </a:moveTo>
                  <a:cubicBezTo>
                    <a:pt x="653" y="123"/>
                    <a:pt x="652" y="124"/>
                    <a:pt x="652" y="125"/>
                  </a:cubicBezTo>
                  <a:cubicBezTo>
                    <a:pt x="657" y="126"/>
                    <a:pt x="657" y="126"/>
                    <a:pt x="657" y="126"/>
                  </a:cubicBezTo>
                  <a:cubicBezTo>
                    <a:pt x="657" y="125"/>
                    <a:pt x="657" y="123"/>
                    <a:pt x="657" y="122"/>
                  </a:cubicBezTo>
                  <a:cubicBezTo>
                    <a:pt x="653" y="121"/>
                    <a:pt x="653" y="121"/>
                    <a:pt x="653" y="121"/>
                  </a:cubicBezTo>
                  <a:moveTo>
                    <a:pt x="13" y="2"/>
                  </a:moveTo>
                  <a:cubicBezTo>
                    <a:pt x="13" y="3"/>
                    <a:pt x="13" y="5"/>
                    <a:pt x="13" y="6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644" y="124"/>
                    <a:pt x="644" y="124"/>
                    <a:pt x="644" y="124"/>
                  </a:cubicBezTo>
                  <a:cubicBezTo>
                    <a:pt x="644" y="122"/>
                    <a:pt x="644" y="121"/>
                    <a:pt x="645" y="120"/>
                  </a:cubicBezTo>
                  <a:cubicBezTo>
                    <a:pt x="298" y="55"/>
                    <a:pt x="298" y="55"/>
                    <a:pt x="298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7"/>
            <p:cNvSpPr/>
            <p:nvPr/>
          </p:nvSpPr>
          <p:spPr>
            <a:xfrm>
              <a:off x="3544888" y="2674938"/>
              <a:ext cx="315913" cy="515938"/>
            </a:xfrm>
            <a:custGeom>
              <a:avLst/>
              <a:gdLst/>
              <a:ahLst/>
              <a:cxnLst/>
              <a:rect l="l" t="t" r="r" b="b"/>
              <a:pathLst>
                <a:path w="410" h="674" extrusionOk="0">
                  <a:moveTo>
                    <a:pt x="408" y="669"/>
                  </a:moveTo>
                  <a:cubicBezTo>
                    <a:pt x="407" y="670"/>
                    <a:pt x="406" y="670"/>
                    <a:pt x="405" y="671"/>
                  </a:cubicBezTo>
                  <a:cubicBezTo>
                    <a:pt x="405" y="671"/>
                    <a:pt x="405" y="671"/>
                    <a:pt x="405" y="671"/>
                  </a:cubicBezTo>
                  <a:cubicBezTo>
                    <a:pt x="406" y="674"/>
                    <a:pt x="406" y="674"/>
                    <a:pt x="406" y="674"/>
                  </a:cubicBezTo>
                  <a:cubicBezTo>
                    <a:pt x="407" y="674"/>
                    <a:pt x="407" y="674"/>
                    <a:pt x="407" y="674"/>
                  </a:cubicBezTo>
                  <a:cubicBezTo>
                    <a:pt x="408" y="673"/>
                    <a:pt x="409" y="673"/>
                    <a:pt x="410" y="672"/>
                  </a:cubicBezTo>
                  <a:cubicBezTo>
                    <a:pt x="408" y="669"/>
                    <a:pt x="408" y="669"/>
                    <a:pt x="408" y="669"/>
                  </a:cubicBezTo>
                  <a:moveTo>
                    <a:pt x="281" y="459"/>
                  </a:moveTo>
                  <a:cubicBezTo>
                    <a:pt x="278" y="462"/>
                    <a:pt x="278" y="462"/>
                    <a:pt x="278" y="462"/>
                  </a:cubicBezTo>
                  <a:cubicBezTo>
                    <a:pt x="401" y="666"/>
                    <a:pt x="401" y="666"/>
                    <a:pt x="401" y="666"/>
                  </a:cubicBezTo>
                  <a:cubicBezTo>
                    <a:pt x="401" y="666"/>
                    <a:pt x="401" y="666"/>
                    <a:pt x="401" y="666"/>
                  </a:cubicBezTo>
                  <a:cubicBezTo>
                    <a:pt x="403" y="665"/>
                    <a:pt x="404" y="665"/>
                    <a:pt x="405" y="664"/>
                  </a:cubicBezTo>
                  <a:cubicBezTo>
                    <a:pt x="281" y="459"/>
                    <a:pt x="281" y="459"/>
                    <a:pt x="281" y="459"/>
                  </a:cubicBezTo>
                  <a:moveTo>
                    <a:pt x="10" y="11"/>
                  </a:moveTo>
                  <a:cubicBezTo>
                    <a:pt x="9" y="11"/>
                    <a:pt x="8" y="12"/>
                    <a:pt x="6" y="13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9" y="265"/>
                    <a:pt x="159" y="265"/>
                    <a:pt x="159" y="265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9" y="456"/>
                    <a:pt x="279" y="456"/>
                    <a:pt x="279" y="456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59" y="258"/>
                    <a:pt x="159" y="258"/>
                    <a:pt x="159" y="258"/>
                  </a:cubicBezTo>
                  <a:cubicBezTo>
                    <a:pt x="10" y="11"/>
                    <a:pt x="10" y="11"/>
                    <a:pt x="10" y="1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7"/>
            <p:cNvSpPr/>
            <p:nvPr/>
          </p:nvSpPr>
          <p:spPr>
            <a:xfrm>
              <a:off x="3411538" y="2771776"/>
              <a:ext cx="654050" cy="544513"/>
            </a:xfrm>
            <a:custGeom>
              <a:avLst/>
              <a:gdLst/>
              <a:ahLst/>
              <a:cxnLst/>
              <a:rect l="l" t="t" r="r" b="b"/>
              <a:pathLst>
                <a:path w="851" h="711" extrusionOk="0">
                  <a:moveTo>
                    <a:pt x="5" y="704"/>
                  </a:moveTo>
                  <a:cubicBezTo>
                    <a:pt x="0" y="707"/>
                    <a:pt x="0" y="707"/>
                    <a:pt x="0" y="707"/>
                  </a:cubicBezTo>
                  <a:cubicBezTo>
                    <a:pt x="1" y="708"/>
                    <a:pt x="2" y="709"/>
                    <a:pt x="3" y="711"/>
                  </a:cubicBezTo>
                  <a:cubicBezTo>
                    <a:pt x="7" y="707"/>
                    <a:pt x="7" y="707"/>
                    <a:pt x="7" y="707"/>
                  </a:cubicBezTo>
                  <a:cubicBezTo>
                    <a:pt x="6" y="706"/>
                    <a:pt x="5" y="705"/>
                    <a:pt x="5" y="704"/>
                  </a:cubicBezTo>
                  <a:moveTo>
                    <a:pt x="838" y="8"/>
                  </a:moveTo>
                  <a:cubicBezTo>
                    <a:pt x="453" y="330"/>
                    <a:pt x="453" y="330"/>
                    <a:pt x="453" y="330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377" y="393"/>
                    <a:pt x="377" y="393"/>
                    <a:pt x="377" y="393"/>
                  </a:cubicBezTo>
                  <a:cubicBezTo>
                    <a:pt x="374" y="395"/>
                    <a:pt x="374" y="395"/>
                    <a:pt x="374" y="395"/>
                  </a:cubicBezTo>
                  <a:cubicBezTo>
                    <a:pt x="312" y="447"/>
                    <a:pt x="312" y="447"/>
                    <a:pt x="312" y="447"/>
                  </a:cubicBezTo>
                  <a:cubicBezTo>
                    <a:pt x="309" y="450"/>
                    <a:pt x="309" y="450"/>
                    <a:pt x="309" y="450"/>
                  </a:cubicBezTo>
                  <a:cubicBezTo>
                    <a:pt x="13" y="697"/>
                    <a:pt x="13" y="697"/>
                    <a:pt x="13" y="697"/>
                  </a:cubicBezTo>
                  <a:cubicBezTo>
                    <a:pt x="14" y="698"/>
                    <a:pt x="15" y="699"/>
                    <a:pt x="16" y="700"/>
                  </a:cubicBezTo>
                  <a:cubicBezTo>
                    <a:pt x="311" y="453"/>
                    <a:pt x="311" y="453"/>
                    <a:pt x="311" y="453"/>
                  </a:cubicBezTo>
                  <a:cubicBezTo>
                    <a:pt x="314" y="451"/>
                    <a:pt x="314" y="451"/>
                    <a:pt x="314" y="451"/>
                  </a:cubicBezTo>
                  <a:cubicBezTo>
                    <a:pt x="377" y="398"/>
                    <a:pt x="377" y="398"/>
                    <a:pt x="377" y="398"/>
                  </a:cubicBezTo>
                  <a:cubicBezTo>
                    <a:pt x="380" y="395"/>
                    <a:pt x="380" y="395"/>
                    <a:pt x="380" y="395"/>
                  </a:cubicBezTo>
                  <a:cubicBezTo>
                    <a:pt x="452" y="336"/>
                    <a:pt x="452" y="336"/>
                    <a:pt x="452" y="336"/>
                  </a:cubicBezTo>
                  <a:cubicBezTo>
                    <a:pt x="455" y="333"/>
                    <a:pt x="455" y="333"/>
                    <a:pt x="455" y="333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40" y="10"/>
                    <a:pt x="839" y="9"/>
                    <a:pt x="838" y="8"/>
                  </a:cubicBezTo>
                  <a:moveTo>
                    <a:pt x="848" y="0"/>
                  </a:moveTo>
                  <a:cubicBezTo>
                    <a:pt x="845" y="2"/>
                    <a:pt x="845" y="2"/>
                    <a:pt x="845" y="2"/>
                  </a:cubicBezTo>
                  <a:cubicBezTo>
                    <a:pt x="846" y="4"/>
                    <a:pt x="847" y="5"/>
                    <a:pt x="847" y="6"/>
                  </a:cubicBezTo>
                  <a:cubicBezTo>
                    <a:pt x="851" y="3"/>
                    <a:pt x="851" y="3"/>
                    <a:pt x="851" y="3"/>
                  </a:cubicBezTo>
                  <a:cubicBezTo>
                    <a:pt x="850" y="2"/>
                    <a:pt x="849" y="1"/>
                    <a:pt x="84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7"/>
            <p:cNvSpPr/>
            <p:nvPr/>
          </p:nvSpPr>
          <p:spPr>
            <a:xfrm>
              <a:off x="3452813" y="2514601"/>
              <a:ext cx="608013" cy="239713"/>
            </a:xfrm>
            <a:custGeom>
              <a:avLst/>
              <a:gdLst/>
              <a:ahLst/>
              <a:cxnLst/>
              <a:rect l="l" t="t" r="r" b="b"/>
              <a:pathLst>
                <a:path w="792" h="311" extrusionOk="0">
                  <a:moveTo>
                    <a:pt x="788" y="306"/>
                  </a:moveTo>
                  <a:cubicBezTo>
                    <a:pt x="787" y="307"/>
                    <a:pt x="787" y="309"/>
                    <a:pt x="786" y="310"/>
                  </a:cubicBezTo>
                  <a:cubicBezTo>
                    <a:pt x="791" y="311"/>
                    <a:pt x="791" y="311"/>
                    <a:pt x="791" y="311"/>
                  </a:cubicBezTo>
                  <a:cubicBezTo>
                    <a:pt x="791" y="310"/>
                    <a:pt x="792" y="309"/>
                    <a:pt x="792" y="308"/>
                  </a:cubicBezTo>
                  <a:cubicBezTo>
                    <a:pt x="788" y="306"/>
                    <a:pt x="788" y="306"/>
                    <a:pt x="788" y="306"/>
                  </a:cubicBezTo>
                  <a:moveTo>
                    <a:pt x="13" y="5"/>
                  </a:moveTo>
                  <a:cubicBezTo>
                    <a:pt x="13" y="6"/>
                    <a:pt x="13" y="7"/>
                    <a:pt x="12" y="9"/>
                  </a:cubicBezTo>
                  <a:cubicBezTo>
                    <a:pt x="466" y="185"/>
                    <a:pt x="466" y="185"/>
                    <a:pt x="466" y="185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779" y="307"/>
                    <a:pt x="779" y="307"/>
                    <a:pt x="779" y="307"/>
                  </a:cubicBezTo>
                  <a:cubicBezTo>
                    <a:pt x="779" y="305"/>
                    <a:pt x="780" y="304"/>
                    <a:pt x="780" y="303"/>
                  </a:cubicBezTo>
                  <a:cubicBezTo>
                    <a:pt x="472" y="183"/>
                    <a:pt x="472" y="183"/>
                    <a:pt x="472" y="183"/>
                  </a:cubicBezTo>
                  <a:cubicBezTo>
                    <a:pt x="468" y="182"/>
                    <a:pt x="468" y="182"/>
                    <a:pt x="468" y="182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7"/>
            <p:cNvSpPr/>
            <p:nvPr/>
          </p:nvSpPr>
          <p:spPr>
            <a:xfrm>
              <a:off x="3514726" y="4527551"/>
              <a:ext cx="96838" cy="117475"/>
            </a:xfrm>
            <a:custGeom>
              <a:avLst/>
              <a:gdLst/>
              <a:ahLst/>
              <a:cxnLst/>
              <a:rect l="l" t="t" r="r" b="b"/>
              <a:pathLst>
                <a:path w="127" h="155" extrusionOk="0">
                  <a:moveTo>
                    <a:pt x="124" y="149"/>
                  </a:moveTo>
                  <a:cubicBezTo>
                    <a:pt x="123" y="150"/>
                    <a:pt x="122" y="151"/>
                    <a:pt x="121" y="152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5" y="154"/>
                    <a:pt x="126" y="153"/>
                    <a:pt x="127" y="153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4" y="149"/>
                    <a:pt x="124" y="149"/>
                    <a:pt x="124" y="149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7" y="144"/>
                    <a:pt x="118" y="143"/>
                    <a:pt x="119" y="14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7"/>
            <p:cNvSpPr/>
            <p:nvPr/>
          </p:nvSpPr>
          <p:spPr>
            <a:xfrm>
              <a:off x="3641726" y="4659313"/>
              <a:ext cx="288925" cy="3175"/>
            </a:xfrm>
            <a:custGeom>
              <a:avLst/>
              <a:gdLst/>
              <a:ahLst/>
              <a:cxnLst/>
              <a:rect l="l" t="t" r="r" b="b"/>
              <a:pathLst>
                <a:path w="377" h="4" extrusionOk="0">
                  <a:moveTo>
                    <a:pt x="13" y="0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3"/>
                    <a:pt x="377" y="2"/>
                    <a:pt x="377" y="1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7"/>
            <p:cNvSpPr/>
            <p:nvPr/>
          </p:nvSpPr>
          <p:spPr>
            <a:xfrm>
              <a:off x="3471863" y="4527551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6" y="0"/>
                  </a:moveTo>
                  <a:lnTo>
                    <a:pt x="26" y="0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7"/>
            <p:cNvSpPr/>
            <p:nvPr/>
          </p:nvSpPr>
          <p:spPr>
            <a:xfrm>
              <a:off x="3471863" y="4527551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6" y="0"/>
                  </a:moveTo>
                  <a:lnTo>
                    <a:pt x="26" y="0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6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7"/>
            <p:cNvSpPr/>
            <p:nvPr/>
          </p:nvSpPr>
          <p:spPr>
            <a:xfrm>
              <a:off x="3567113" y="4064001"/>
              <a:ext cx="309563" cy="47625"/>
            </a:xfrm>
            <a:custGeom>
              <a:avLst/>
              <a:gdLst/>
              <a:ahLst/>
              <a:cxnLst/>
              <a:rect l="l" t="t" r="r" b="b"/>
              <a:pathLst>
                <a:path w="403" h="61" extrusionOk="0">
                  <a:moveTo>
                    <a:pt x="398" y="57"/>
                  </a:moveTo>
                  <a:cubicBezTo>
                    <a:pt x="398" y="58"/>
                    <a:pt x="398" y="59"/>
                    <a:pt x="397" y="60"/>
                  </a:cubicBezTo>
                  <a:cubicBezTo>
                    <a:pt x="402" y="61"/>
                    <a:pt x="402" y="61"/>
                    <a:pt x="402" y="61"/>
                  </a:cubicBezTo>
                  <a:cubicBezTo>
                    <a:pt x="402" y="60"/>
                    <a:pt x="402" y="58"/>
                    <a:pt x="403" y="57"/>
                  </a:cubicBezTo>
                  <a:cubicBezTo>
                    <a:pt x="398" y="57"/>
                    <a:pt x="398" y="57"/>
                    <a:pt x="398" y="57"/>
                  </a:cubicBezTo>
                  <a:moveTo>
                    <a:pt x="268" y="38"/>
                  </a:moveTo>
                  <a:cubicBezTo>
                    <a:pt x="265" y="42"/>
                    <a:pt x="265" y="42"/>
                    <a:pt x="265" y="42"/>
                  </a:cubicBezTo>
                  <a:cubicBezTo>
                    <a:pt x="389" y="59"/>
                    <a:pt x="389" y="59"/>
                    <a:pt x="389" y="59"/>
                  </a:cubicBezTo>
                  <a:cubicBezTo>
                    <a:pt x="389" y="58"/>
                    <a:pt x="389" y="57"/>
                    <a:pt x="390" y="55"/>
                  </a:cubicBezTo>
                  <a:cubicBezTo>
                    <a:pt x="268" y="38"/>
                    <a:pt x="268" y="38"/>
                    <a:pt x="268" y="38"/>
                  </a:cubicBezTo>
                  <a:moveTo>
                    <a:pt x="14" y="2"/>
                  </a:moveTo>
                  <a:cubicBezTo>
                    <a:pt x="14" y="3"/>
                    <a:pt x="14" y="5"/>
                    <a:pt x="13" y="6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4" y="2"/>
                    <a:pt x="14" y="2"/>
                    <a:pt x="14" y="2"/>
                  </a:cubicBezTo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7"/>
            <p:cNvSpPr/>
            <p:nvPr/>
          </p:nvSpPr>
          <p:spPr>
            <a:xfrm>
              <a:off x="3533776" y="3767138"/>
              <a:ext cx="527050" cy="596900"/>
            </a:xfrm>
            <a:custGeom>
              <a:avLst/>
              <a:gdLst/>
              <a:ahLst/>
              <a:cxnLst/>
              <a:rect l="l" t="t" r="r" b="b"/>
              <a:pathLst>
                <a:path w="687" h="779" extrusionOk="0">
                  <a:moveTo>
                    <a:pt x="2" y="773"/>
                  </a:moveTo>
                  <a:cubicBezTo>
                    <a:pt x="0" y="776"/>
                    <a:pt x="0" y="776"/>
                    <a:pt x="0" y="776"/>
                  </a:cubicBezTo>
                  <a:cubicBezTo>
                    <a:pt x="1" y="777"/>
                    <a:pt x="2" y="778"/>
                    <a:pt x="3" y="779"/>
                  </a:cubicBezTo>
                  <a:cubicBezTo>
                    <a:pt x="5" y="776"/>
                    <a:pt x="5" y="776"/>
                    <a:pt x="5" y="776"/>
                  </a:cubicBezTo>
                  <a:cubicBezTo>
                    <a:pt x="4" y="775"/>
                    <a:pt x="3" y="774"/>
                    <a:pt x="2" y="773"/>
                  </a:cubicBezTo>
                  <a:moveTo>
                    <a:pt x="676" y="10"/>
                  </a:moveTo>
                  <a:cubicBezTo>
                    <a:pt x="389" y="335"/>
                    <a:pt x="389" y="335"/>
                    <a:pt x="389" y="335"/>
                  </a:cubicBezTo>
                  <a:cubicBezTo>
                    <a:pt x="386" y="338"/>
                    <a:pt x="386" y="338"/>
                    <a:pt x="386" y="338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5" y="430"/>
                    <a:pt x="305" y="430"/>
                    <a:pt x="305" y="430"/>
                  </a:cubicBezTo>
                  <a:cubicBezTo>
                    <a:pt x="218" y="529"/>
                    <a:pt x="218" y="529"/>
                    <a:pt x="218" y="529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108" y="654"/>
                    <a:pt x="108" y="654"/>
                    <a:pt x="108" y="654"/>
                  </a:cubicBezTo>
                  <a:cubicBezTo>
                    <a:pt x="105" y="657"/>
                    <a:pt x="105" y="657"/>
                    <a:pt x="105" y="657"/>
                  </a:cubicBezTo>
                  <a:cubicBezTo>
                    <a:pt x="7" y="769"/>
                    <a:pt x="7" y="769"/>
                    <a:pt x="7" y="769"/>
                  </a:cubicBezTo>
                  <a:cubicBezTo>
                    <a:pt x="8" y="770"/>
                    <a:pt x="9" y="770"/>
                    <a:pt x="10" y="771"/>
                  </a:cubicBezTo>
                  <a:cubicBezTo>
                    <a:pt x="108" y="659"/>
                    <a:pt x="108" y="659"/>
                    <a:pt x="108" y="659"/>
                  </a:cubicBezTo>
                  <a:cubicBezTo>
                    <a:pt x="111" y="656"/>
                    <a:pt x="111" y="656"/>
                    <a:pt x="111" y="656"/>
                  </a:cubicBezTo>
                  <a:cubicBezTo>
                    <a:pt x="217" y="536"/>
                    <a:pt x="217" y="536"/>
                    <a:pt x="217" y="536"/>
                  </a:cubicBezTo>
                  <a:cubicBezTo>
                    <a:pt x="220" y="533"/>
                    <a:pt x="220" y="533"/>
                    <a:pt x="220" y="533"/>
                  </a:cubicBezTo>
                  <a:cubicBezTo>
                    <a:pt x="310" y="431"/>
                    <a:pt x="310" y="431"/>
                    <a:pt x="310" y="431"/>
                  </a:cubicBezTo>
                  <a:cubicBezTo>
                    <a:pt x="313" y="427"/>
                    <a:pt x="313" y="427"/>
                    <a:pt x="313" y="427"/>
                  </a:cubicBezTo>
                  <a:cubicBezTo>
                    <a:pt x="388" y="342"/>
                    <a:pt x="388" y="342"/>
                    <a:pt x="388" y="342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679" y="13"/>
                    <a:pt x="679" y="13"/>
                    <a:pt x="679" y="13"/>
                  </a:cubicBezTo>
                  <a:cubicBezTo>
                    <a:pt x="678" y="12"/>
                    <a:pt x="677" y="11"/>
                    <a:pt x="676" y="10"/>
                  </a:cubicBezTo>
                  <a:moveTo>
                    <a:pt x="684" y="0"/>
                  </a:moveTo>
                  <a:cubicBezTo>
                    <a:pt x="681" y="4"/>
                    <a:pt x="681" y="4"/>
                    <a:pt x="681" y="4"/>
                  </a:cubicBezTo>
                  <a:cubicBezTo>
                    <a:pt x="682" y="5"/>
                    <a:pt x="683" y="5"/>
                    <a:pt x="684" y="6"/>
                  </a:cubicBezTo>
                  <a:cubicBezTo>
                    <a:pt x="687" y="3"/>
                    <a:pt x="687" y="3"/>
                    <a:pt x="687" y="3"/>
                  </a:cubicBezTo>
                  <a:cubicBezTo>
                    <a:pt x="686" y="2"/>
                    <a:pt x="685" y="1"/>
                    <a:pt x="68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7"/>
            <p:cNvSpPr/>
            <p:nvPr/>
          </p:nvSpPr>
          <p:spPr>
            <a:xfrm>
              <a:off x="3892551" y="3624263"/>
              <a:ext cx="165100" cy="119063"/>
            </a:xfrm>
            <a:custGeom>
              <a:avLst/>
              <a:gdLst/>
              <a:ahLst/>
              <a:cxnLst/>
              <a:rect l="l" t="t" r="r" b="b"/>
              <a:pathLst>
                <a:path w="214" h="155" extrusionOk="0">
                  <a:moveTo>
                    <a:pt x="210" y="149"/>
                  </a:moveTo>
                  <a:cubicBezTo>
                    <a:pt x="210" y="150"/>
                    <a:pt x="209" y="152"/>
                    <a:pt x="208" y="153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154"/>
                    <a:pt x="213" y="153"/>
                    <a:pt x="214" y="152"/>
                  </a:cubicBezTo>
                  <a:cubicBezTo>
                    <a:pt x="210" y="149"/>
                    <a:pt x="210" y="149"/>
                    <a:pt x="210" y="149"/>
                  </a:cubicBezTo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2" y="147"/>
                    <a:pt x="203" y="146"/>
                    <a:pt x="204" y="14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7"/>
            <p:cNvSpPr/>
            <p:nvPr/>
          </p:nvSpPr>
          <p:spPr>
            <a:xfrm>
              <a:off x="3868738" y="3216276"/>
              <a:ext cx="198438" cy="519113"/>
            </a:xfrm>
            <a:custGeom>
              <a:avLst/>
              <a:gdLst/>
              <a:ahLst/>
              <a:cxnLst/>
              <a:rect l="l" t="t" r="r" b="b"/>
              <a:pathLst>
                <a:path w="258" h="677" extrusionOk="0">
                  <a:moveTo>
                    <a:pt x="256" y="672"/>
                  </a:moveTo>
                  <a:cubicBezTo>
                    <a:pt x="255" y="672"/>
                    <a:pt x="253" y="673"/>
                    <a:pt x="252" y="673"/>
                  </a:cubicBezTo>
                  <a:cubicBezTo>
                    <a:pt x="254" y="677"/>
                    <a:pt x="254" y="677"/>
                    <a:pt x="254" y="677"/>
                  </a:cubicBezTo>
                  <a:cubicBezTo>
                    <a:pt x="255" y="677"/>
                    <a:pt x="256" y="676"/>
                    <a:pt x="258" y="676"/>
                  </a:cubicBezTo>
                  <a:cubicBezTo>
                    <a:pt x="256" y="672"/>
                    <a:pt x="256" y="672"/>
                    <a:pt x="256" y="672"/>
                  </a:cubicBezTo>
                  <a:moveTo>
                    <a:pt x="7" y="9"/>
                  </a:moveTo>
                  <a:cubicBezTo>
                    <a:pt x="6" y="10"/>
                    <a:pt x="5" y="10"/>
                    <a:pt x="4" y="10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51" y="665"/>
                    <a:pt x="252" y="664"/>
                    <a:pt x="253" y="664"/>
                  </a:cubicBezTo>
                  <a:cubicBezTo>
                    <a:pt x="7" y="9"/>
                    <a:pt x="7" y="9"/>
                    <a:pt x="7" y="9"/>
                  </a:cubicBezTo>
                  <a:moveTo>
                    <a:pt x="4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7"/>
            <p:cNvSpPr/>
            <p:nvPr/>
          </p:nvSpPr>
          <p:spPr>
            <a:xfrm>
              <a:off x="3454401" y="2509838"/>
              <a:ext cx="411163" cy="38100"/>
            </a:xfrm>
            <a:custGeom>
              <a:avLst/>
              <a:gdLst/>
              <a:ahLst/>
              <a:cxnLst/>
              <a:rect l="l" t="t" r="r" b="b"/>
              <a:pathLst>
                <a:path w="537" h="49" extrusionOk="0">
                  <a:moveTo>
                    <a:pt x="532" y="44"/>
                  </a:moveTo>
                  <a:cubicBezTo>
                    <a:pt x="532" y="46"/>
                    <a:pt x="532" y="47"/>
                    <a:pt x="532" y="48"/>
                  </a:cubicBezTo>
                  <a:cubicBezTo>
                    <a:pt x="536" y="49"/>
                    <a:pt x="536" y="49"/>
                    <a:pt x="536" y="49"/>
                  </a:cubicBezTo>
                  <a:cubicBezTo>
                    <a:pt x="536" y="47"/>
                    <a:pt x="537" y="46"/>
                    <a:pt x="537" y="45"/>
                  </a:cubicBezTo>
                  <a:cubicBezTo>
                    <a:pt x="532" y="44"/>
                    <a:pt x="532" y="44"/>
                    <a:pt x="532" y="44"/>
                  </a:cubicBezTo>
                  <a:moveTo>
                    <a:pt x="13" y="2"/>
                  </a:moveTo>
                  <a:cubicBezTo>
                    <a:pt x="13" y="3"/>
                    <a:pt x="13" y="4"/>
                    <a:pt x="13" y="6"/>
                  </a:cubicBezTo>
                  <a:cubicBezTo>
                    <a:pt x="524" y="48"/>
                    <a:pt x="524" y="48"/>
                    <a:pt x="524" y="48"/>
                  </a:cubicBezTo>
                  <a:cubicBezTo>
                    <a:pt x="524" y="46"/>
                    <a:pt x="524" y="45"/>
                    <a:pt x="524" y="44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7"/>
            <p:cNvSpPr/>
            <p:nvPr/>
          </p:nvSpPr>
          <p:spPr>
            <a:xfrm>
              <a:off x="3444876" y="2170113"/>
              <a:ext cx="265113" cy="330200"/>
            </a:xfrm>
            <a:custGeom>
              <a:avLst/>
              <a:gdLst/>
              <a:ahLst/>
              <a:cxnLst/>
              <a:rect l="l" t="t" r="r" b="b"/>
              <a:pathLst>
                <a:path w="344" h="431" extrusionOk="0">
                  <a:moveTo>
                    <a:pt x="3" y="424"/>
                  </a:moveTo>
                  <a:cubicBezTo>
                    <a:pt x="0" y="428"/>
                    <a:pt x="0" y="428"/>
                    <a:pt x="0" y="428"/>
                  </a:cubicBezTo>
                  <a:cubicBezTo>
                    <a:pt x="1" y="429"/>
                    <a:pt x="2" y="430"/>
                    <a:pt x="3" y="431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5" y="426"/>
                    <a:pt x="4" y="425"/>
                    <a:pt x="3" y="424"/>
                  </a:cubicBezTo>
                  <a:moveTo>
                    <a:pt x="343" y="0"/>
                  </a:moveTo>
                  <a:cubicBezTo>
                    <a:pt x="8" y="418"/>
                    <a:pt x="8" y="418"/>
                    <a:pt x="8" y="418"/>
                  </a:cubicBezTo>
                  <a:cubicBezTo>
                    <a:pt x="10" y="419"/>
                    <a:pt x="11" y="420"/>
                    <a:pt x="12" y="420"/>
                  </a:cubicBezTo>
                  <a:cubicBezTo>
                    <a:pt x="344" y="5"/>
                    <a:pt x="344" y="5"/>
                    <a:pt x="344" y="5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7"/>
            <p:cNvSpPr/>
            <p:nvPr/>
          </p:nvSpPr>
          <p:spPr>
            <a:xfrm>
              <a:off x="3708401" y="2171701"/>
              <a:ext cx="169863" cy="358775"/>
            </a:xfrm>
            <a:custGeom>
              <a:avLst/>
              <a:gdLst/>
              <a:ahLst/>
              <a:cxnLst/>
              <a:rect l="l" t="t" r="r" b="b"/>
              <a:pathLst>
                <a:path w="221" h="469" extrusionOk="0">
                  <a:moveTo>
                    <a:pt x="219" y="463"/>
                  </a:moveTo>
                  <a:cubicBezTo>
                    <a:pt x="218" y="463"/>
                    <a:pt x="217" y="464"/>
                    <a:pt x="216" y="465"/>
                  </a:cubicBezTo>
                  <a:cubicBezTo>
                    <a:pt x="217" y="469"/>
                    <a:pt x="217" y="469"/>
                    <a:pt x="217" y="469"/>
                  </a:cubicBezTo>
                  <a:cubicBezTo>
                    <a:pt x="219" y="468"/>
                    <a:pt x="220" y="467"/>
                    <a:pt x="221" y="467"/>
                  </a:cubicBezTo>
                  <a:cubicBezTo>
                    <a:pt x="219" y="463"/>
                    <a:pt x="219" y="463"/>
                    <a:pt x="219" y="46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6"/>
                    <a:pt x="214" y="456"/>
                    <a:pt x="216" y="45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7"/>
            <p:cNvSpPr/>
            <p:nvPr/>
          </p:nvSpPr>
          <p:spPr>
            <a:xfrm>
              <a:off x="3895726" y="2266951"/>
              <a:ext cx="196850" cy="265113"/>
            </a:xfrm>
            <a:custGeom>
              <a:avLst/>
              <a:gdLst/>
              <a:ahLst/>
              <a:cxnLst/>
              <a:rect l="l" t="t" r="r" b="b"/>
              <a:pathLst>
                <a:path w="257" h="346" extrusionOk="0">
                  <a:moveTo>
                    <a:pt x="3" y="340"/>
                  </a:moveTo>
                  <a:cubicBezTo>
                    <a:pt x="0" y="343"/>
                    <a:pt x="0" y="343"/>
                    <a:pt x="0" y="343"/>
                  </a:cubicBezTo>
                  <a:cubicBezTo>
                    <a:pt x="2" y="344"/>
                    <a:pt x="3" y="345"/>
                    <a:pt x="4" y="346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5" y="341"/>
                    <a:pt x="4" y="340"/>
                    <a:pt x="3" y="340"/>
                  </a:cubicBezTo>
                  <a:moveTo>
                    <a:pt x="254" y="0"/>
                  </a:moveTo>
                  <a:cubicBezTo>
                    <a:pt x="8" y="333"/>
                    <a:pt x="8" y="333"/>
                    <a:pt x="8" y="333"/>
                  </a:cubicBezTo>
                  <a:cubicBezTo>
                    <a:pt x="9" y="333"/>
                    <a:pt x="10" y="334"/>
                    <a:pt x="11" y="335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6" y="2"/>
                    <a:pt x="255" y="1"/>
                    <a:pt x="25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7"/>
            <p:cNvSpPr/>
            <p:nvPr/>
          </p:nvSpPr>
          <p:spPr>
            <a:xfrm>
              <a:off x="3709988" y="2170113"/>
              <a:ext cx="376238" cy="84138"/>
            </a:xfrm>
            <a:custGeom>
              <a:avLst/>
              <a:gdLst/>
              <a:ahLst/>
              <a:cxnLst/>
              <a:rect l="l" t="t" r="r" b="b"/>
              <a:pathLst>
                <a:path w="490" h="111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89" y="111"/>
                    <a:pt x="489" y="111"/>
                    <a:pt x="489" y="111"/>
                  </a:cubicBezTo>
                  <a:cubicBezTo>
                    <a:pt x="489" y="110"/>
                    <a:pt x="490" y="109"/>
                    <a:pt x="490" y="10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7"/>
            <p:cNvSpPr/>
            <p:nvPr/>
          </p:nvSpPr>
          <p:spPr>
            <a:xfrm>
              <a:off x="4078288" y="2271713"/>
              <a:ext cx="22225" cy="468313"/>
            </a:xfrm>
            <a:custGeom>
              <a:avLst/>
              <a:gdLst/>
              <a:ahLst/>
              <a:cxnLst/>
              <a:rect l="l" t="t" r="r" b="b"/>
              <a:pathLst>
                <a:path w="30" h="611" extrusionOk="0">
                  <a:moveTo>
                    <a:pt x="1" y="607"/>
                  </a:moveTo>
                  <a:cubicBezTo>
                    <a:pt x="1" y="607"/>
                    <a:pt x="1" y="607"/>
                    <a:pt x="0" y="607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2" y="611"/>
                    <a:pt x="3" y="611"/>
                    <a:pt x="4" y="611"/>
                  </a:cubicBezTo>
                  <a:cubicBezTo>
                    <a:pt x="4" y="607"/>
                    <a:pt x="4" y="607"/>
                    <a:pt x="4" y="607"/>
                  </a:cubicBezTo>
                  <a:cubicBezTo>
                    <a:pt x="3" y="607"/>
                    <a:pt x="2" y="607"/>
                    <a:pt x="1" y="607"/>
                  </a:cubicBezTo>
                  <a:moveTo>
                    <a:pt x="26" y="0"/>
                  </a:moveTo>
                  <a:cubicBezTo>
                    <a:pt x="1" y="598"/>
                    <a:pt x="1" y="598"/>
                    <a:pt x="1" y="598"/>
                  </a:cubicBezTo>
                  <a:cubicBezTo>
                    <a:pt x="1" y="598"/>
                    <a:pt x="1" y="598"/>
                    <a:pt x="1" y="598"/>
                  </a:cubicBezTo>
                  <a:cubicBezTo>
                    <a:pt x="2" y="598"/>
                    <a:pt x="4" y="598"/>
                    <a:pt x="5" y="5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7"/>
            <p:cNvSpPr/>
            <p:nvPr/>
          </p:nvSpPr>
          <p:spPr>
            <a:xfrm>
              <a:off x="3341688" y="2662238"/>
              <a:ext cx="176213" cy="42863"/>
            </a:xfrm>
            <a:custGeom>
              <a:avLst/>
              <a:gdLst/>
              <a:ahLst/>
              <a:cxnLst/>
              <a:rect l="l" t="t" r="r" b="b"/>
              <a:pathLst>
                <a:path w="230" h="56" extrusionOk="0">
                  <a:moveTo>
                    <a:pt x="6" y="51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5"/>
                    <a:pt x="1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4"/>
                    <a:pt x="6" y="52"/>
                    <a:pt x="6" y="51"/>
                  </a:cubicBezTo>
                  <a:moveTo>
                    <a:pt x="216" y="3"/>
                  </a:moveTo>
                  <a:cubicBezTo>
                    <a:pt x="194" y="8"/>
                    <a:pt x="194" y="8"/>
                    <a:pt x="194" y="8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1"/>
                    <a:pt x="17" y="5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5"/>
                    <a:pt x="217" y="4"/>
                    <a:pt x="216" y="3"/>
                  </a:cubicBezTo>
                  <a:moveTo>
                    <a:pt x="229" y="0"/>
                  </a:moveTo>
                  <a:cubicBezTo>
                    <a:pt x="225" y="1"/>
                    <a:pt x="225" y="1"/>
                    <a:pt x="225" y="1"/>
                  </a:cubicBezTo>
                  <a:cubicBezTo>
                    <a:pt x="225" y="2"/>
                    <a:pt x="225" y="3"/>
                    <a:pt x="226" y="5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9" y="2"/>
                    <a:pt x="229" y="1"/>
                    <a:pt x="2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7"/>
            <p:cNvSpPr/>
            <p:nvPr/>
          </p:nvSpPr>
          <p:spPr>
            <a:xfrm>
              <a:off x="3790951" y="4386263"/>
              <a:ext cx="439738" cy="117475"/>
            </a:xfrm>
            <a:custGeom>
              <a:avLst/>
              <a:gdLst/>
              <a:ahLst/>
              <a:cxnLst/>
              <a:rect l="l" t="t" r="r" b="b"/>
              <a:pathLst>
                <a:path w="573" h="154" extrusionOk="0">
                  <a:moveTo>
                    <a:pt x="570" y="149"/>
                  </a:moveTo>
                  <a:cubicBezTo>
                    <a:pt x="570" y="151"/>
                    <a:pt x="569" y="152"/>
                    <a:pt x="569" y="153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3"/>
                    <a:pt x="573" y="151"/>
                    <a:pt x="573" y="150"/>
                  </a:cubicBezTo>
                  <a:cubicBezTo>
                    <a:pt x="570" y="149"/>
                    <a:pt x="570" y="149"/>
                    <a:pt x="570" y="149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563" y="152"/>
                    <a:pt x="563" y="152"/>
                    <a:pt x="563" y="152"/>
                  </a:cubicBezTo>
                  <a:cubicBezTo>
                    <a:pt x="563" y="150"/>
                    <a:pt x="564" y="149"/>
                    <a:pt x="564" y="14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7"/>
            <p:cNvSpPr/>
            <p:nvPr/>
          </p:nvSpPr>
          <p:spPr>
            <a:xfrm>
              <a:off x="3959226" y="4513263"/>
              <a:ext cx="271463" cy="141288"/>
            </a:xfrm>
            <a:custGeom>
              <a:avLst/>
              <a:gdLst/>
              <a:ahLst/>
              <a:cxnLst/>
              <a:rect l="l" t="t" r="r" b="b"/>
              <a:pathLst>
                <a:path w="354" h="185" extrusionOk="0">
                  <a:moveTo>
                    <a:pt x="344" y="4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1" y="183"/>
                    <a:pt x="1" y="184"/>
                    <a:pt x="1" y="185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45" y="6"/>
                    <a:pt x="345" y="5"/>
                    <a:pt x="344" y="4"/>
                  </a:cubicBezTo>
                  <a:moveTo>
                    <a:pt x="353" y="0"/>
                  </a:move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1" y="3"/>
                    <a:pt x="351" y="4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4" y="1"/>
                    <a:pt x="353" y="0"/>
                    <a:pt x="35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7"/>
            <p:cNvSpPr/>
            <p:nvPr/>
          </p:nvSpPr>
          <p:spPr>
            <a:xfrm>
              <a:off x="3902076" y="4130676"/>
              <a:ext cx="333375" cy="365125"/>
            </a:xfrm>
            <a:custGeom>
              <a:avLst/>
              <a:gdLst/>
              <a:ahLst/>
              <a:cxnLst/>
              <a:rect l="l" t="t" r="r" b="b"/>
              <a:pathLst>
                <a:path w="435" h="477" extrusionOk="0">
                  <a:moveTo>
                    <a:pt x="433" y="473"/>
                  </a:moveTo>
                  <a:cubicBezTo>
                    <a:pt x="432" y="473"/>
                    <a:pt x="432" y="473"/>
                    <a:pt x="432" y="473"/>
                  </a:cubicBezTo>
                  <a:cubicBezTo>
                    <a:pt x="431" y="474"/>
                    <a:pt x="430" y="474"/>
                    <a:pt x="430" y="475"/>
                  </a:cubicBezTo>
                  <a:cubicBezTo>
                    <a:pt x="432" y="477"/>
                    <a:pt x="432" y="477"/>
                    <a:pt x="432" y="477"/>
                  </a:cubicBezTo>
                  <a:cubicBezTo>
                    <a:pt x="432" y="477"/>
                    <a:pt x="433" y="476"/>
                    <a:pt x="434" y="476"/>
                  </a:cubicBezTo>
                  <a:cubicBezTo>
                    <a:pt x="434" y="476"/>
                    <a:pt x="435" y="475"/>
                    <a:pt x="435" y="475"/>
                  </a:cubicBezTo>
                  <a:cubicBezTo>
                    <a:pt x="433" y="473"/>
                    <a:pt x="433" y="473"/>
                    <a:pt x="433" y="473"/>
                  </a:cubicBezTo>
                  <a:moveTo>
                    <a:pt x="12" y="10"/>
                  </a:moveTo>
                  <a:cubicBezTo>
                    <a:pt x="11" y="10"/>
                    <a:pt x="10" y="11"/>
                    <a:pt x="9" y="12"/>
                  </a:cubicBezTo>
                  <a:cubicBezTo>
                    <a:pt x="425" y="470"/>
                    <a:pt x="425" y="470"/>
                    <a:pt x="425" y="470"/>
                  </a:cubicBezTo>
                  <a:cubicBezTo>
                    <a:pt x="426" y="470"/>
                    <a:pt x="427" y="469"/>
                    <a:pt x="428" y="468"/>
                  </a:cubicBezTo>
                  <a:cubicBezTo>
                    <a:pt x="428" y="468"/>
                    <a:pt x="428" y="468"/>
                    <a:pt x="429" y="468"/>
                  </a:cubicBezTo>
                  <a:cubicBezTo>
                    <a:pt x="12" y="10"/>
                    <a:pt x="12" y="10"/>
                    <a:pt x="12" y="10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7"/>
            <p:cNvSpPr/>
            <p:nvPr/>
          </p:nvSpPr>
          <p:spPr>
            <a:xfrm>
              <a:off x="3363913" y="3305176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73" h="66" extrusionOk="0">
                  <a:moveTo>
                    <a:pt x="38" y="0"/>
                  </a:moveTo>
                  <a:cubicBezTo>
                    <a:pt x="31" y="0"/>
                    <a:pt x="25" y="2"/>
                    <a:pt x="19" y="6"/>
                  </a:cubicBezTo>
                  <a:cubicBezTo>
                    <a:pt x="4" y="17"/>
                    <a:pt x="0" y="37"/>
                    <a:pt x="11" y="52"/>
                  </a:cubicBezTo>
                  <a:cubicBezTo>
                    <a:pt x="17" y="62"/>
                    <a:pt x="27" y="66"/>
                    <a:pt x="38" y="66"/>
                  </a:cubicBezTo>
                  <a:cubicBezTo>
                    <a:pt x="41" y="66"/>
                    <a:pt x="44" y="66"/>
                    <a:pt x="47" y="65"/>
                  </a:cubicBezTo>
                  <a:cubicBezTo>
                    <a:pt x="49" y="65"/>
                    <a:pt x="50" y="64"/>
                    <a:pt x="51" y="64"/>
                  </a:cubicBezTo>
                  <a:cubicBezTo>
                    <a:pt x="52" y="63"/>
                    <a:pt x="53" y="63"/>
                    <a:pt x="54" y="62"/>
                  </a:cubicBezTo>
                  <a:cubicBezTo>
                    <a:pt x="55" y="62"/>
                    <a:pt x="56" y="61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61" y="58"/>
                    <a:pt x="63" y="55"/>
                    <a:pt x="66" y="52"/>
                  </a:cubicBezTo>
                  <a:cubicBezTo>
                    <a:pt x="66" y="51"/>
                    <a:pt x="67" y="49"/>
                    <a:pt x="68" y="48"/>
                  </a:cubicBezTo>
                  <a:cubicBezTo>
                    <a:pt x="73" y="38"/>
                    <a:pt x="72" y="2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2"/>
                    <a:pt x="63" y="11"/>
                    <a:pt x="62" y="10"/>
                  </a:cubicBezTo>
                  <a:cubicBezTo>
                    <a:pt x="58" y="6"/>
                    <a:pt x="52" y="3"/>
                    <a:pt x="47" y="1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7"/>
            <p:cNvSpPr/>
            <p:nvPr/>
          </p:nvSpPr>
          <p:spPr>
            <a:xfrm>
              <a:off x="3349626" y="3292476"/>
              <a:ext cx="84138" cy="762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57" y="89"/>
                  </a:moveTo>
                  <a:cubicBezTo>
                    <a:pt x="45" y="89"/>
                    <a:pt x="33" y="84"/>
                    <a:pt x="25" y="73"/>
                  </a:cubicBezTo>
                  <a:cubicBezTo>
                    <a:pt x="13" y="55"/>
                    <a:pt x="17" y="31"/>
                    <a:pt x="34" y="18"/>
                  </a:cubicBezTo>
                  <a:cubicBezTo>
                    <a:pt x="41" y="13"/>
                    <a:pt x="49" y="11"/>
                    <a:pt x="57" y="11"/>
                  </a:cubicBezTo>
                  <a:cubicBezTo>
                    <a:pt x="59" y="11"/>
                    <a:pt x="61" y="11"/>
                    <a:pt x="63" y="12"/>
                  </a:cubicBezTo>
                  <a:cubicBezTo>
                    <a:pt x="64" y="12"/>
                    <a:pt x="66" y="12"/>
                    <a:pt x="67" y="13"/>
                  </a:cubicBezTo>
                  <a:cubicBezTo>
                    <a:pt x="74" y="14"/>
                    <a:pt x="80" y="18"/>
                    <a:pt x="86" y="24"/>
                  </a:cubicBezTo>
                  <a:cubicBezTo>
                    <a:pt x="86" y="25"/>
                    <a:pt x="87" y="26"/>
                    <a:pt x="88" y="27"/>
                  </a:cubicBezTo>
                  <a:cubicBezTo>
                    <a:pt x="88" y="27"/>
                    <a:pt x="89" y="27"/>
                    <a:pt x="89" y="28"/>
                  </a:cubicBezTo>
                  <a:cubicBezTo>
                    <a:pt x="98" y="40"/>
                    <a:pt x="98" y="56"/>
                    <a:pt x="92" y="68"/>
                  </a:cubicBezTo>
                  <a:cubicBezTo>
                    <a:pt x="91" y="69"/>
                    <a:pt x="90" y="71"/>
                    <a:pt x="90" y="72"/>
                  </a:cubicBezTo>
                  <a:cubicBezTo>
                    <a:pt x="87" y="76"/>
                    <a:pt x="84" y="79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7" y="84"/>
                    <a:pt x="76" y="84"/>
                  </a:cubicBezTo>
                  <a:cubicBezTo>
                    <a:pt x="75" y="85"/>
                    <a:pt x="73" y="86"/>
                    <a:pt x="72" y="86"/>
                  </a:cubicBezTo>
                  <a:cubicBezTo>
                    <a:pt x="71" y="87"/>
                    <a:pt x="70" y="87"/>
                    <a:pt x="68" y="88"/>
                  </a:cubicBezTo>
                  <a:cubicBezTo>
                    <a:pt x="65" y="89"/>
                    <a:pt x="61" y="89"/>
                    <a:pt x="57" y="89"/>
                  </a:cubicBezTo>
                  <a:moveTo>
                    <a:pt x="57" y="0"/>
                  </a:moveTo>
                  <a:cubicBezTo>
                    <a:pt x="47" y="0"/>
                    <a:pt x="37" y="3"/>
                    <a:pt x="28" y="9"/>
                  </a:cubicBezTo>
                  <a:cubicBezTo>
                    <a:pt x="6" y="25"/>
                    <a:pt x="0" y="56"/>
                    <a:pt x="16" y="79"/>
                  </a:cubicBezTo>
                  <a:cubicBezTo>
                    <a:pt x="26" y="93"/>
                    <a:pt x="41" y="100"/>
                    <a:pt x="57" y="100"/>
                  </a:cubicBezTo>
                  <a:cubicBezTo>
                    <a:pt x="62" y="100"/>
                    <a:pt x="67" y="100"/>
                    <a:pt x="72" y="98"/>
                  </a:cubicBezTo>
                  <a:cubicBezTo>
                    <a:pt x="73" y="98"/>
                    <a:pt x="75" y="97"/>
                    <a:pt x="76" y="97"/>
                  </a:cubicBezTo>
                  <a:cubicBezTo>
                    <a:pt x="78" y="96"/>
                    <a:pt x="80" y="95"/>
                    <a:pt x="82" y="94"/>
                  </a:cubicBezTo>
                  <a:cubicBezTo>
                    <a:pt x="83" y="93"/>
                    <a:pt x="84" y="92"/>
                    <a:pt x="85" y="91"/>
                  </a:cubicBezTo>
                  <a:cubicBezTo>
                    <a:pt x="85" y="91"/>
                    <a:pt x="86" y="91"/>
                    <a:pt x="86" y="91"/>
                  </a:cubicBezTo>
                  <a:cubicBezTo>
                    <a:pt x="91" y="87"/>
                    <a:pt x="96" y="83"/>
                    <a:pt x="99" y="77"/>
                  </a:cubicBezTo>
                  <a:cubicBezTo>
                    <a:pt x="100" y="76"/>
                    <a:pt x="100" y="75"/>
                    <a:pt x="101" y="74"/>
                  </a:cubicBezTo>
                  <a:cubicBezTo>
                    <a:pt x="110" y="58"/>
                    <a:pt x="109" y="37"/>
                    <a:pt x="98" y="22"/>
                  </a:cubicBezTo>
                  <a:cubicBezTo>
                    <a:pt x="97" y="21"/>
                    <a:pt x="97" y="20"/>
                    <a:pt x="97" y="20"/>
                  </a:cubicBezTo>
                  <a:cubicBezTo>
                    <a:pt x="96" y="19"/>
                    <a:pt x="95" y="18"/>
                    <a:pt x="94" y="17"/>
                  </a:cubicBezTo>
                  <a:cubicBezTo>
                    <a:pt x="87" y="9"/>
                    <a:pt x="79" y="4"/>
                    <a:pt x="69" y="2"/>
                  </a:cubicBezTo>
                  <a:cubicBezTo>
                    <a:pt x="68" y="1"/>
                    <a:pt x="67" y="1"/>
                    <a:pt x="65" y="1"/>
                  </a:cubicBezTo>
                  <a:cubicBezTo>
                    <a:pt x="63" y="0"/>
                    <a:pt x="60" y="0"/>
                    <a:pt x="5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7"/>
            <p:cNvSpPr/>
            <p:nvPr/>
          </p:nvSpPr>
          <p:spPr>
            <a:xfrm>
              <a:off x="3287713" y="2684463"/>
              <a:ext cx="55563" cy="49213"/>
            </a:xfrm>
            <a:custGeom>
              <a:avLst/>
              <a:gdLst/>
              <a:ahLst/>
              <a:cxnLst/>
              <a:rect l="l" t="t" r="r" b="b"/>
              <a:pathLst>
                <a:path w="73" h="66" extrusionOk="0">
                  <a:moveTo>
                    <a:pt x="38" y="0"/>
                  </a:moveTo>
                  <a:cubicBezTo>
                    <a:pt x="32" y="0"/>
                    <a:pt x="25" y="2"/>
                    <a:pt x="19" y="6"/>
                  </a:cubicBezTo>
                  <a:cubicBezTo>
                    <a:pt x="4" y="16"/>
                    <a:pt x="0" y="37"/>
                    <a:pt x="11" y="52"/>
                  </a:cubicBezTo>
                  <a:cubicBezTo>
                    <a:pt x="17" y="61"/>
                    <a:pt x="28" y="66"/>
                    <a:pt x="38" y="66"/>
                  </a:cubicBezTo>
                  <a:cubicBezTo>
                    <a:pt x="45" y="66"/>
                    <a:pt x="51" y="64"/>
                    <a:pt x="57" y="60"/>
                  </a:cubicBezTo>
                  <a:cubicBezTo>
                    <a:pt x="58" y="59"/>
                    <a:pt x="59" y="59"/>
                    <a:pt x="60" y="58"/>
                  </a:cubicBezTo>
                  <a:cubicBezTo>
                    <a:pt x="61" y="57"/>
                    <a:pt x="62" y="56"/>
                    <a:pt x="63" y="55"/>
                  </a:cubicBezTo>
                  <a:cubicBezTo>
                    <a:pt x="70" y="48"/>
                    <a:pt x="73" y="37"/>
                    <a:pt x="71" y="27"/>
                  </a:cubicBezTo>
                  <a:cubicBezTo>
                    <a:pt x="71" y="26"/>
                    <a:pt x="70" y="25"/>
                    <a:pt x="70" y="23"/>
                  </a:cubicBezTo>
                  <a:cubicBezTo>
                    <a:pt x="69" y="20"/>
                    <a:pt x="67" y="17"/>
                    <a:pt x="65" y="14"/>
                  </a:cubicBezTo>
                  <a:cubicBezTo>
                    <a:pt x="63" y="10"/>
                    <a:pt x="60" y="8"/>
                    <a:pt x="57" y="5"/>
                  </a:cubicBezTo>
                  <a:cubicBezTo>
                    <a:pt x="56" y="5"/>
                    <a:pt x="55" y="4"/>
                    <a:pt x="54" y="3"/>
                  </a:cubicBezTo>
                  <a:cubicBezTo>
                    <a:pt x="49" y="1"/>
                    <a:pt x="44" y="0"/>
                    <a:pt x="3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7"/>
            <p:cNvSpPr/>
            <p:nvPr/>
          </p:nvSpPr>
          <p:spPr>
            <a:xfrm>
              <a:off x="3273426" y="2670176"/>
              <a:ext cx="82550" cy="77788"/>
            </a:xfrm>
            <a:custGeom>
              <a:avLst/>
              <a:gdLst/>
              <a:ahLst/>
              <a:cxnLst/>
              <a:rect l="l" t="t" r="r" b="b"/>
              <a:pathLst>
                <a:path w="109" h="100" extrusionOk="0">
                  <a:moveTo>
                    <a:pt x="57" y="89"/>
                  </a:moveTo>
                  <a:cubicBezTo>
                    <a:pt x="45" y="89"/>
                    <a:pt x="33" y="83"/>
                    <a:pt x="25" y="72"/>
                  </a:cubicBezTo>
                  <a:cubicBezTo>
                    <a:pt x="13" y="55"/>
                    <a:pt x="17" y="30"/>
                    <a:pt x="35" y="18"/>
                  </a:cubicBezTo>
                  <a:cubicBezTo>
                    <a:pt x="42" y="13"/>
                    <a:pt x="49" y="11"/>
                    <a:pt x="57" y="11"/>
                  </a:cubicBezTo>
                  <a:cubicBezTo>
                    <a:pt x="64" y="11"/>
                    <a:pt x="70" y="12"/>
                    <a:pt x="76" y="15"/>
                  </a:cubicBezTo>
                  <a:cubicBezTo>
                    <a:pt x="77" y="16"/>
                    <a:pt x="78" y="17"/>
                    <a:pt x="79" y="17"/>
                  </a:cubicBezTo>
                  <a:cubicBezTo>
                    <a:pt x="83" y="20"/>
                    <a:pt x="86" y="23"/>
                    <a:pt x="89" y="27"/>
                  </a:cubicBezTo>
                  <a:cubicBezTo>
                    <a:pt x="92" y="31"/>
                    <a:pt x="94" y="35"/>
                    <a:pt x="95" y="39"/>
                  </a:cubicBezTo>
                  <a:cubicBezTo>
                    <a:pt x="95" y="40"/>
                    <a:pt x="95" y="42"/>
                    <a:pt x="96" y="43"/>
                  </a:cubicBezTo>
                  <a:cubicBezTo>
                    <a:pt x="98" y="55"/>
                    <a:pt x="94" y="67"/>
                    <a:pt x="86" y="76"/>
                  </a:cubicBezTo>
                  <a:cubicBezTo>
                    <a:pt x="85" y="77"/>
                    <a:pt x="84" y="78"/>
                    <a:pt x="83" y="79"/>
                  </a:cubicBezTo>
                  <a:cubicBezTo>
                    <a:pt x="82" y="80"/>
                    <a:pt x="81" y="81"/>
                    <a:pt x="80" y="82"/>
                  </a:cubicBezTo>
                  <a:cubicBezTo>
                    <a:pt x="73" y="87"/>
                    <a:pt x="65" y="89"/>
                    <a:pt x="57" y="89"/>
                  </a:cubicBezTo>
                  <a:moveTo>
                    <a:pt x="57" y="0"/>
                  </a:moveTo>
                  <a:cubicBezTo>
                    <a:pt x="47" y="0"/>
                    <a:pt x="37" y="3"/>
                    <a:pt x="28" y="9"/>
                  </a:cubicBezTo>
                  <a:cubicBezTo>
                    <a:pt x="6" y="25"/>
                    <a:pt x="0" y="56"/>
                    <a:pt x="16" y="79"/>
                  </a:cubicBezTo>
                  <a:cubicBezTo>
                    <a:pt x="26" y="92"/>
                    <a:pt x="41" y="100"/>
                    <a:pt x="57" y="100"/>
                  </a:cubicBezTo>
                  <a:cubicBezTo>
                    <a:pt x="67" y="100"/>
                    <a:pt x="77" y="97"/>
                    <a:pt x="86" y="91"/>
                  </a:cubicBezTo>
                  <a:cubicBezTo>
                    <a:pt x="88" y="90"/>
                    <a:pt x="89" y="88"/>
                    <a:pt x="91" y="87"/>
                  </a:cubicBezTo>
                  <a:cubicBezTo>
                    <a:pt x="92" y="86"/>
                    <a:pt x="93" y="85"/>
                    <a:pt x="94" y="84"/>
                  </a:cubicBezTo>
                  <a:cubicBezTo>
                    <a:pt x="105" y="72"/>
                    <a:pt x="109" y="56"/>
                    <a:pt x="106" y="41"/>
                  </a:cubicBezTo>
                  <a:cubicBezTo>
                    <a:pt x="106" y="39"/>
                    <a:pt x="106" y="38"/>
                    <a:pt x="105" y="37"/>
                  </a:cubicBezTo>
                  <a:cubicBezTo>
                    <a:pt x="104" y="31"/>
                    <a:pt x="102" y="26"/>
                    <a:pt x="98" y="21"/>
                  </a:cubicBezTo>
                  <a:cubicBezTo>
                    <a:pt x="94" y="16"/>
                    <a:pt x="90" y="11"/>
                    <a:pt x="85" y="8"/>
                  </a:cubicBezTo>
                  <a:cubicBezTo>
                    <a:pt x="84" y="7"/>
                    <a:pt x="83" y="7"/>
                    <a:pt x="81" y="6"/>
                  </a:cubicBezTo>
                  <a:cubicBezTo>
                    <a:pt x="74" y="2"/>
                    <a:pt x="66" y="0"/>
                    <a:pt x="5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7"/>
            <p:cNvSpPr/>
            <p:nvPr/>
          </p:nvSpPr>
          <p:spPr>
            <a:xfrm>
              <a:off x="4051301" y="3733801"/>
              <a:ext cx="42863" cy="38100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27" y="0"/>
                  </a:moveTo>
                  <a:cubicBezTo>
                    <a:pt x="24" y="0"/>
                    <a:pt x="22" y="0"/>
                    <a:pt x="20" y="1"/>
                  </a:cubicBezTo>
                  <a:cubicBezTo>
                    <a:pt x="18" y="1"/>
                    <a:pt x="17" y="2"/>
                    <a:pt x="16" y="2"/>
                  </a:cubicBezTo>
                  <a:cubicBezTo>
                    <a:pt x="14" y="3"/>
                    <a:pt x="13" y="4"/>
                    <a:pt x="12" y="5"/>
                  </a:cubicBez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5" y="11"/>
                    <a:pt x="5" y="12"/>
                  </a:cubicBezTo>
                  <a:cubicBezTo>
                    <a:pt x="0" y="21"/>
                    <a:pt x="0" y="32"/>
                    <a:pt x="6" y="40"/>
                  </a:cubicBezTo>
                  <a:cubicBezTo>
                    <a:pt x="7" y="41"/>
                    <a:pt x="7" y="42"/>
                    <a:pt x="8" y="43"/>
                  </a:cubicBezTo>
                  <a:cubicBezTo>
                    <a:pt x="9" y="44"/>
                    <a:pt x="10" y="45"/>
                    <a:pt x="11" y="46"/>
                  </a:cubicBezTo>
                  <a:cubicBezTo>
                    <a:pt x="12" y="46"/>
                    <a:pt x="12" y="47"/>
                    <a:pt x="13" y="47"/>
                  </a:cubicBezTo>
                  <a:cubicBezTo>
                    <a:pt x="14" y="48"/>
                    <a:pt x="15" y="48"/>
                    <a:pt x="17" y="49"/>
                  </a:cubicBezTo>
                  <a:cubicBezTo>
                    <a:pt x="20" y="50"/>
                    <a:pt x="23" y="51"/>
                    <a:pt x="27" y="51"/>
                  </a:cubicBezTo>
                  <a:cubicBezTo>
                    <a:pt x="32" y="51"/>
                    <a:pt x="37" y="50"/>
                    <a:pt x="41" y="46"/>
                  </a:cubicBezTo>
                  <a:cubicBezTo>
                    <a:pt x="53" y="38"/>
                    <a:pt x="56" y="22"/>
                    <a:pt x="48" y="11"/>
                  </a:cubicBezTo>
                  <a:cubicBezTo>
                    <a:pt x="43" y="4"/>
                    <a:pt x="35" y="0"/>
                    <a:pt x="2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7"/>
            <p:cNvSpPr/>
            <p:nvPr/>
          </p:nvSpPr>
          <p:spPr>
            <a:xfrm>
              <a:off x="4041776" y="3722688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84" h="77" extrusionOk="0">
                  <a:moveTo>
                    <a:pt x="32" y="10"/>
                  </a:moveTo>
                  <a:cubicBezTo>
                    <a:pt x="35" y="9"/>
                    <a:pt x="38" y="8"/>
                    <a:pt x="41" y="8"/>
                  </a:cubicBezTo>
                  <a:cubicBezTo>
                    <a:pt x="50" y="8"/>
                    <a:pt x="59" y="13"/>
                    <a:pt x="65" y="21"/>
                  </a:cubicBezTo>
                  <a:cubicBezTo>
                    <a:pt x="75" y="35"/>
                    <a:pt x="71" y="54"/>
                    <a:pt x="58" y="63"/>
                  </a:cubicBezTo>
                  <a:cubicBezTo>
                    <a:pt x="53" y="67"/>
                    <a:pt x="47" y="68"/>
                    <a:pt x="41" y="68"/>
                  </a:cubicBezTo>
                  <a:cubicBezTo>
                    <a:pt x="36" y="68"/>
                    <a:pt x="32" y="68"/>
                    <a:pt x="29" y="66"/>
                  </a:cubicBezTo>
                  <a:cubicBezTo>
                    <a:pt x="27" y="65"/>
                    <a:pt x="26" y="65"/>
                    <a:pt x="25" y="64"/>
                  </a:cubicBezTo>
                  <a:cubicBezTo>
                    <a:pt x="24" y="64"/>
                    <a:pt x="23" y="63"/>
                    <a:pt x="22" y="62"/>
                  </a:cubicBezTo>
                  <a:cubicBezTo>
                    <a:pt x="21" y="61"/>
                    <a:pt x="20" y="61"/>
                    <a:pt x="19" y="60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46"/>
                    <a:pt x="9" y="33"/>
                    <a:pt x="15" y="23"/>
                  </a:cubicBezTo>
                  <a:cubicBezTo>
                    <a:pt x="16" y="22"/>
                    <a:pt x="17" y="20"/>
                    <a:pt x="17" y="19"/>
                  </a:cubicBezTo>
                  <a:cubicBezTo>
                    <a:pt x="19" y="17"/>
                    <a:pt x="21" y="16"/>
                    <a:pt x="23" y="14"/>
                  </a:cubicBezTo>
                  <a:cubicBezTo>
                    <a:pt x="25" y="13"/>
                    <a:pt x="27" y="12"/>
                    <a:pt x="28" y="11"/>
                  </a:cubicBezTo>
                  <a:cubicBezTo>
                    <a:pt x="29" y="11"/>
                    <a:pt x="31" y="10"/>
                    <a:pt x="32" y="10"/>
                  </a:cubicBezTo>
                  <a:moveTo>
                    <a:pt x="41" y="0"/>
                  </a:moveTo>
                  <a:cubicBezTo>
                    <a:pt x="37" y="0"/>
                    <a:pt x="33" y="1"/>
                    <a:pt x="29" y="2"/>
                  </a:cubicBezTo>
                  <a:cubicBezTo>
                    <a:pt x="28" y="2"/>
                    <a:pt x="27" y="3"/>
                    <a:pt x="25" y="3"/>
                  </a:cubicBezTo>
                  <a:cubicBezTo>
                    <a:pt x="23" y="4"/>
                    <a:pt x="21" y="6"/>
                    <a:pt x="19" y="7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0" y="30"/>
                    <a:pt x="0" y="47"/>
                    <a:pt x="9" y="61"/>
                  </a:cubicBezTo>
                  <a:cubicBezTo>
                    <a:pt x="11" y="63"/>
                    <a:pt x="12" y="64"/>
                    <a:pt x="14" y="66"/>
                  </a:cubicBezTo>
                  <a:cubicBezTo>
                    <a:pt x="15" y="67"/>
                    <a:pt x="16" y="68"/>
                    <a:pt x="17" y="69"/>
                  </a:cubicBezTo>
                  <a:cubicBezTo>
                    <a:pt x="18" y="70"/>
                    <a:pt x="20" y="71"/>
                    <a:pt x="21" y="72"/>
                  </a:cubicBezTo>
                  <a:cubicBezTo>
                    <a:pt x="22" y="72"/>
                    <a:pt x="23" y="73"/>
                    <a:pt x="25" y="73"/>
                  </a:cubicBezTo>
                  <a:cubicBezTo>
                    <a:pt x="30" y="76"/>
                    <a:pt x="35" y="77"/>
                    <a:pt x="41" y="77"/>
                  </a:cubicBezTo>
                  <a:cubicBezTo>
                    <a:pt x="48" y="77"/>
                    <a:pt x="56" y="75"/>
                    <a:pt x="63" y="70"/>
                  </a:cubicBezTo>
                  <a:cubicBezTo>
                    <a:pt x="80" y="58"/>
                    <a:pt x="84" y="34"/>
                    <a:pt x="72" y="16"/>
                  </a:cubicBezTo>
                  <a:cubicBezTo>
                    <a:pt x="65" y="6"/>
                    <a:pt x="53" y="0"/>
                    <a:pt x="4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7"/>
            <p:cNvSpPr/>
            <p:nvPr/>
          </p:nvSpPr>
          <p:spPr>
            <a:xfrm>
              <a:off x="3527426" y="4041776"/>
              <a:ext cx="42863" cy="39688"/>
            </a:xfrm>
            <a:custGeom>
              <a:avLst/>
              <a:gdLst/>
              <a:ahLst/>
              <a:cxnLst/>
              <a:rect l="l" t="t" r="r" b="b"/>
              <a:pathLst>
                <a:path w="55" h="51" extrusionOk="0">
                  <a:moveTo>
                    <a:pt x="28" y="0"/>
                  </a:moveTo>
                  <a:cubicBezTo>
                    <a:pt x="24" y="0"/>
                    <a:pt x="19" y="1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2" y="6"/>
                    <a:pt x="11" y="6"/>
                  </a:cubicBezTo>
                  <a:cubicBezTo>
                    <a:pt x="2" y="15"/>
                    <a:pt x="0" y="29"/>
                    <a:pt x="8" y="40"/>
                  </a:cubicBezTo>
                  <a:cubicBezTo>
                    <a:pt x="11" y="45"/>
                    <a:pt x="16" y="48"/>
                    <a:pt x="21" y="50"/>
                  </a:cubicBezTo>
                  <a:cubicBezTo>
                    <a:pt x="22" y="50"/>
                    <a:pt x="23" y="50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34" y="51"/>
                    <a:pt x="39" y="49"/>
                    <a:pt x="43" y="46"/>
                  </a:cubicBezTo>
                  <a:cubicBezTo>
                    <a:pt x="48" y="43"/>
                    <a:pt x="51" y="39"/>
                    <a:pt x="52" y="34"/>
                  </a:cubicBezTo>
                  <a:cubicBezTo>
                    <a:pt x="53" y="33"/>
                    <a:pt x="53" y="32"/>
                    <a:pt x="53" y="30"/>
                  </a:cubicBezTo>
                  <a:cubicBezTo>
                    <a:pt x="55" y="24"/>
                    <a:pt x="54" y="17"/>
                    <a:pt x="49" y="11"/>
                  </a:cubicBezTo>
                  <a:cubicBezTo>
                    <a:pt x="48" y="8"/>
                    <a:pt x="46" y="7"/>
                    <a:pt x="44" y="5"/>
                  </a:cubicBezTo>
                  <a:cubicBezTo>
                    <a:pt x="43" y="4"/>
                    <a:pt x="42" y="4"/>
                    <a:pt x="41" y="3"/>
                  </a:cubicBezTo>
                  <a:cubicBezTo>
                    <a:pt x="37" y="1"/>
                    <a:pt x="33" y="0"/>
                    <a:pt x="2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7"/>
            <p:cNvSpPr/>
            <p:nvPr/>
          </p:nvSpPr>
          <p:spPr>
            <a:xfrm>
              <a:off x="3516313" y="4032251"/>
              <a:ext cx="63500" cy="58738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28" y="13"/>
                  </a:moveTo>
                  <a:cubicBezTo>
                    <a:pt x="32" y="10"/>
                    <a:pt x="38" y="8"/>
                    <a:pt x="43" y="8"/>
                  </a:cubicBezTo>
                  <a:cubicBezTo>
                    <a:pt x="49" y="8"/>
                    <a:pt x="54" y="10"/>
                    <a:pt x="59" y="12"/>
                  </a:cubicBezTo>
                  <a:cubicBezTo>
                    <a:pt x="60" y="13"/>
                    <a:pt x="61" y="14"/>
                    <a:pt x="62" y="15"/>
                  </a:cubicBezTo>
                  <a:cubicBezTo>
                    <a:pt x="64" y="16"/>
                    <a:pt x="66" y="19"/>
                    <a:pt x="68" y="21"/>
                  </a:cubicBezTo>
                  <a:cubicBezTo>
                    <a:pt x="73" y="28"/>
                    <a:pt x="74" y="36"/>
                    <a:pt x="73" y="44"/>
                  </a:cubicBezTo>
                  <a:cubicBezTo>
                    <a:pt x="73" y="45"/>
                    <a:pt x="72" y="47"/>
                    <a:pt x="72" y="48"/>
                  </a:cubicBezTo>
                  <a:cubicBezTo>
                    <a:pt x="70" y="54"/>
                    <a:pt x="66" y="59"/>
                    <a:pt x="61" y="63"/>
                  </a:cubicBezTo>
                  <a:cubicBezTo>
                    <a:pt x="55" y="67"/>
                    <a:pt x="49" y="68"/>
                    <a:pt x="43" y="68"/>
                  </a:cubicBezTo>
                  <a:cubicBezTo>
                    <a:pt x="42" y="68"/>
                    <a:pt x="41" y="68"/>
                    <a:pt x="40" y="68"/>
                  </a:cubicBezTo>
                  <a:cubicBezTo>
                    <a:pt x="38" y="68"/>
                    <a:pt x="37" y="68"/>
                    <a:pt x="36" y="67"/>
                  </a:cubicBezTo>
                  <a:cubicBezTo>
                    <a:pt x="29" y="65"/>
                    <a:pt x="23" y="61"/>
                    <a:pt x="19" y="55"/>
                  </a:cubicBezTo>
                  <a:cubicBezTo>
                    <a:pt x="10" y="43"/>
                    <a:pt x="12" y="25"/>
                    <a:pt x="24" y="15"/>
                  </a:cubicBezTo>
                  <a:cubicBezTo>
                    <a:pt x="25" y="15"/>
                    <a:pt x="26" y="14"/>
                    <a:pt x="26" y="14"/>
                  </a:cubicBezTo>
                  <a:cubicBezTo>
                    <a:pt x="27" y="13"/>
                    <a:pt x="27" y="13"/>
                    <a:pt x="28" y="13"/>
                  </a:cubicBezTo>
                  <a:moveTo>
                    <a:pt x="43" y="0"/>
                  </a:moveTo>
                  <a:cubicBezTo>
                    <a:pt x="37" y="0"/>
                    <a:pt x="30" y="2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4" y="20"/>
                    <a:pt x="0" y="43"/>
                    <a:pt x="12" y="60"/>
                  </a:cubicBezTo>
                  <a:cubicBezTo>
                    <a:pt x="18" y="68"/>
                    <a:pt x="26" y="74"/>
                    <a:pt x="35" y="76"/>
                  </a:cubicBezTo>
                  <a:cubicBezTo>
                    <a:pt x="36" y="76"/>
                    <a:pt x="38" y="76"/>
                    <a:pt x="39" y="76"/>
                  </a:cubicBezTo>
                  <a:cubicBezTo>
                    <a:pt x="40" y="77"/>
                    <a:pt x="42" y="77"/>
                    <a:pt x="44" y="77"/>
                  </a:cubicBezTo>
                  <a:cubicBezTo>
                    <a:pt x="51" y="77"/>
                    <a:pt x="59" y="74"/>
                    <a:pt x="66" y="70"/>
                  </a:cubicBezTo>
                  <a:cubicBezTo>
                    <a:pt x="73" y="64"/>
                    <a:pt x="78" y="57"/>
                    <a:pt x="80" y="49"/>
                  </a:cubicBezTo>
                  <a:cubicBezTo>
                    <a:pt x="81" y="48"/>
                    <a:pt x="81" y="46"/>
                    <a:pt x="81" y="45"/>
                  </a:cubicBezTo>
                  <a:cubicBezTo>
                    <a:pt x="83" y="35"/>
                    <a:pt x="81" y="25"/>
                    <a:pt x="75" y="16"/>
                  </a:cubicBezTo>
                  <a:cubicBezTo>
                    <a:pt x="73" y="13"/>
                    <a:pt x="70" y="10"/>
                    <a:pt x="67" y="8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58" y="2"/>
                    <a:pt x="51" y="0"/>
                    <a:pt x="4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7"/>
            <p:cNvSpPr/>
            <p:nvPr/>
          </p:nvSpPr>
          <p:spPr>
            <a:xfrm>
              <a:off x="3600451" y="4640263"/>
              <a:ext cx="41275" cy="3968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9" y="0"/>
                  </a:moveTo>
                  <a:cubicBezTo>
                    <a:pt x="24" y="0"/>
                    <a:pt x="18" y="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2" y="16"/>
                    <a:pt x="0" y="30"/>
                    <a:pt x="8" y="40"/>
                  </a:cubicBezTo>
                  <a:cubicBezTo>
                    <a:pt x="13" y="47"/>
                    <a:pt x="21" y="51"/>
                    <a:pt x="29" y="51"/>
                  </a:cubicBezTo>
                  <a:cubicBezTo>
                    <a:pt x="34" y="51"/>
                    <a:pt x="39" y="50"/>
                    <a:pt x="43" y="46"/>
                  </a:cubicBezTo>
                  <a:cubicBezTo>
                    <a:pt x="50" y="42"/>
                    <a:pt x="54" y="35"/>
                    <a:pt x="54" y="27"/>
                  </a:cubicBezTo>
                  <a:cubicBezTo>
                    <a:pt x="54" y="26"/>
                    <a:pt x="54" y="25"/>
                    <a:pt x="54" y="24"/>
                  </a:cubicBezTo>
                  <a:cubicBezTo>
                    <a:pt x="54" y="19"/>
                    <a:pt x="52" y="15"/>
                    <a:pt x="50" y="11"/>
                  </a:cubicBezTo>
                  <a:cubicBezTo>
                    <a:pt x="48" y="8"/>
                    <a:pt x="45" y="6"/>
                    <a:pt x="43" y="4"/>
                  </a:cubicBezTo>
                  <a:cubicBezTo>
                    <a:pt x="42" y="3"/>
                    <a:pt x="40" y="3"/>
                    <a:pt x="39" y="2"/>
                  </a:cubicBezTo>
                  <a:cubicBezTo>
                    <a:pt x="36" y="1"/>
                    <a:pt x="32" y="0"/>
                    <a:pt x="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7"/>
            <p:cNvSpPr/>
            <p:nvPr/>
          </p:nvSpPr>
          <p:spPr>
            <a:xfrm>
              <a:off x="3589338" y="4630738"/>
              <a:ext cx="63500" cy="58738"/>
            </a:xfrm>
            <a:custGeom>
              <a:avLst/>
              <a:gdLst/>
              <a:ahLst/>
              <a:cxnLst/>
              <a:rect l="l" t="t" r="r" b="b"/>
              <a:pathLst>
                <a:path w="81" h="77" extrusionOk="0">
                  <a:moveTo>
                    <a:pt x="25" y="14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31" y="10"/>
                    <a:pt x="37" y="8"/>
                    <a:pt x="43" y="8"/>
                  </a:cubicBezTo>
                  <a:cubicBezTo>
                    <a:pt x="47" y="8"/>
                    <a:pt x="51" y="9"/>
                    <a:pt x="55" y="11"/>
                  </a:cubicBezTo>
                  <a:cubicBezTo>
                    <a:pt x="57" y="12"/>
                    <a:pt x="58" y="13"/>
                    <a:pt x="59" y="13"/>
                  </a:cubicBezTo>
                  <a:cubicBezTo>
                    <a:pt x="62" y="15"/>
                    <a:pt x="65" y="18"/>
                    <a:pt x="67" y="21"/>
                  </a:cubicBezTo>
                  <a:cubicBezTo>
                    <a:pt x="71" y="26"/>
                    <a:pt x="72" y="31"/>
                    <a:pt x="73" y="37"/>
                  </a:cubicBezTo>
                  <a:cubicBezTo>
                    <a:pt x="73" y="38"/>
                    <a:pt x="73" y="39"/>
                    <a:pt x="73" y="40"/>
                  </a:cubicBezTo>
                  <a:cubicBezTo>
                    <a:pt x="72" y="49"/>
                    <a:pt x="68" y="58"/>
                    <a:pt x="60" y="63"/>
                  </a:cubicBezTo>
                  <a:cubicBezTo>
                    <a:pt x="55" y="67"/>
                    <a:pt x="49" y="68"/>
                    <a:pt x="43" y="68"/>
                  </a:cubicBezTo>
                  <a:cubicBezTo>
                    <a:pt x="33" y="68"/>
                    <a:pt x="24" y="64"/>
                    <a:pt x="18" y="56"/>
                  </a:cubicBezTo>
                  <a:cubicBezTo>
                    <a:pt x="9" y="43"/>
                    <a:pt x="11" y="27"/>
                    <a:pt x="22" y="17"/>
                  </a:cubicBezTo>
                  <a:cubicBezTo>
                    <a:pt x="23" y="16"/>
                    <a:pt x="24" y="15"/>
                    <a:pt x="25" y="14"/>
                  </a:cubicBezTo>
                  <a:moveTo>
                    <a:pt x="43" y="0"/>
                  </a:moveTo>
                  <a:cubicBezTo>
                    <a:pt x="35" y="0"/>
                    <a:pt x="27" y="2"/>
                    <a:pt x="21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3" y="23"/>
                    <a:pt x="0" y="45"/>
                    <a:pt x="11" y="61"/>
                  </a:cubicBezTo>
                  <a:cubicBezTo>
                    <a:pt x="19" y="71"/>
                    <a:pt x="31" y="77"/>
                    <a:pt x="43" y="77"/>
                  </a:cubicBezTo>
                  <a:cubicBezTo>
                    <a:pt x="50" y="77"/>
                    <a:pt x="58" y="75"/>
                    <a:pt x="65" y="70"/>
                  </a:cubicBezTo>
                  <a:cubicBezTo>
                    <a:pt x="75" y="63"/>
                    <a:pt x="80" y="52"/>
                    <a:pt x="81" y="40"/>
                  </a:cubicBezTo>
                  <a:cubicBezTo>
                    <a:pt x="81" y="39"/>
                    <a:pt x="81" y="38"/>
                    <a:pt x="81" y="37"/>
                  </a:cubicBezTo>
                  <a:cubicBezTo>
                    <a:pt x="81" y="30"/>
                    <a:pt x="78" y="23"/>
                    <a:pt x="74" y="16"/>
                  </a:cubicBezTo>
                  <a:cubicBezTo>
                    <a:pt x="71" y="12"/>
                    <a:pt x="67" y="9"/>
                    <a:pt x="63" y="6"/>
                  </a:cubicBezTo>
                  <a:cubicBezTo>
                    <a:pt x="62" y="5"/>
                    <a:pt x="61" y="5"/>
                    <a:pt x="59" y="4"/>
                  </a:cubicBezTo>
                  <a:cubicBezTo>
                    <a:pt x="54" y="1"/>
                    <a:pt x="48" y="0"/>
                    <a:pt x="4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7"/>
            <p:cNvSpPr/>
            <p:nvPr/>
          </p:nvSpPr>
          <p:spPr>
            <a:xfrm>
              <a:off x="3516313" y="2638426"/>
              <a:ext cx="39688" cy="39688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6" y="0"/>
                  </a:moveTo>
                  <a:cubicBezTo>
                    <a:pt x="21" y="0"/>
                    <a:pt x="16" y="2"/>
                    <a:pt x="12" y="5"/>
                  </a:cubicBezTo>
                  <a:cubicBezTo>
                    <a:pt x="3" y="11"/>
                    <a:pt x="0" y="20"/>
                    <a:pt x="1" y="30"/>
                  </a:cubicBezTo>
                  <a:cubicBezTo>
                    <a:pt x="1" y="31"/>
                    <a:pt x="1" y="32"/>
                    <a:pt x="2" y="34"/>
                  </a:cubicBezTo>
                  <a:cubicBezTo>
                    <a:pt x="3" y="36"/>
                    <a:pt x="4" y="38"/>
                    <a:pt x="5" y="41"/>
                  </a:cubicBezTo>
                  <a:cubicBezTo>
                    <a:pt x="9" y="45"/>
                    <a:pt x="14" y="49"/>
                    <a:pt x="19" y="50"/>
                  </a:cubicBezTo>
                  <a:cubicBezTo>
                    <a:pt x="20" y="51"/>
                    <a:pt x="22" y="51"/>
                    <a:pt x="23" y="51"/>
                  </a:cubicBezTo>
                  <a:cubicBezTo>
                    <a:pt x="24" y="51"/>
                    <a:pt x="25" y="51"/>
                    <a:pt x="26" y="51"/>
                  </a:cubicBezTo>
                  <a:cubicBezTo>
                    <a:pt x="30" y="51"/>
                    <a:pt x="34" y="51"/>
                    <a:pt x="38" y="49"/>
                  </a:cubicBezTo>
                  <a:cubicBezTo>
                    <a:pt x="39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3"/>
                    <a:pt x="49" y="38"/>
                    <a:pt x="51" y="33"/>
                  </a:cubicBezTo>
                  <a:cubicBezTo>
                    <a:pt x="51" y="31"/>
                    <a:pt x="51" y="30"/>
                    <a:pt x="52" y="29"/>
                  </a:cubicBezTo>
                  <a:cubicBezTo>
                    <a:pt x="52" y="23"/>
                    <a:pt x="51" y="16"/>
                    <a:pt x="47" y="11"/>
                  </a:cubicBezTo>
                  <a:cubicBezTo>
                    <a:pt x="42" y="4"/>
                    <a:pt x="34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7"/>
            <p:cNvSpPr/>
            <p:nvPr/>
          </p:nvSpPr>
          <p:spPr>
            <a:xfrm>
              <a:off x="3505201" y="2628901"/>
              <a:ext cx="61913" cy="58738"/>
            </a:xfrm>
            <a:custGeom>
              <a:avLst/>
              <a:gdLst/>
              <a:ahLst/>
              <a:cxnLst/>
              <a:rect l="l" t="t" r="r" b="b"/>
              <a:pathLst>
                <a:path w="80" h="77" extrusionOk="0">
                  <a:moveTo>
                    <a:pt x="11" y="44"/>
                  </a:moveTo>
                  <a:cubicBezTo>
                    <a:pt x="9" y="33"/>
                    <a:pt x="13" y="21"/>
                    <a:pt x="23" y="14"/>
                  </a:cubicBezTo>
                  <a:cubicBezTo>
                    <a:pt x="28" y="11"/>
                    <a:pt x="34" y="9"/>
                    <a:pt x="40" y="9"/>
                  </a:cubicBezTo>
                  <a:cubicBezTo>
                    <a:pt x="50" y="9"/>
                    <a:pt x="59" y="13"/>
                    <a:pt x="65" y="22"/>
                  </a:cubicBezTo>
                  <a:cubicBezTo>
                    <a:pt x="69" y="28"/>
                    <a:pt x="71" y="35"/>
                    <a:pt x="70" y="42"/>
                  </a:cubicBezTo>
                  <a:cubicBezTo>
                    <a:pt x="70" y="44"/>
                    <a:pt x="70" y="45"/>
                    <a:pt x="69" y="46"/>
                  </a:cubicBezTo>
                  <a:cubicBezTo>
                    <a:pt x="68" y="53"/>
                    <a:pt x="64" y="59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6" y="64"/>
                    <a:pt x="55" y="65"/>
                    <a:pt x="54" y="66"/>
                  </a:cubicBezTo>
                  <a:cubicBezTo>
                    <a:pt x="50" y="68"/>
                    <a:pt x="45" y="69"/>
                    <a:pt x="40" y="69"/>
                  </a:cubicBezTo>
                  <a:cubicBezTo>
                    <a:pt x="39" y="69"/>
                    <a:pt x="37" y="69"/>
                    <a:pt x="36" y="69"/>
                  </a:cubicBezTo>
                  <a:cubicBezTo>
                    <a:pt x="35" y="68"/>
                    <a:pt x="33" y="68"/>
                    <a:pt x="32" y="68"/>
                  </a:cubicBezTo>
                  <a:cubicBezTo>
                    <a:pt x="26" y="66"/>
                    <a:pt x="20" y="62"/>
                    <a:pt x="16" y="56"/>
                  </a:cubicBezTo>
                  <a:cubicBezTo>
                    <a:pt x="14" y="53"/>
                    <a:pt x="12" y="51"/>
                    <a:pt x="12" y="48"/>
                  </a:cubicBezTo>
                  <a:cubicBezTo>
                    <a:pt x="11" y="46"/>
                    <a:pt x="11" y="45"/>
                    <a:pt x="11" y="44"/>
                  </a:cubicBezTo>
                  <a:moveTo>
                    <a:pt x="40" y="0"/>
                  </a:moveTo>
                  <a:cubicBezTo>
                    <a:pt x="33" y="0"/>
                    <a:pt x="25" y="3"/>
                    <a:pt x="18" y="7"/>
                  </a:cubicBezTo>
                  <a:cubicBezTo>
                    <a:pt x="6" y="16"/>
                    <a:pt x="0" y="31"/>
                    <a:pt x="2" y="46"/>
                  </a:cubicBezTo>
                  <a:cubicBezTo>
                    <a:pt x="3" y="47"/>
                    <a:pt x="3" y="48"/>
                    <a:pt x="3" y="49"/>
                  </a:cubicBezTo>
                  <a:cubicBezTo>
                    <a:pt x="4" y="53"/>
                    <a:pt x="6" y="57"/>
                    <a:pt x="9" y="61"/>
                  </a:cubicBezTo>
                  <a:cubicBezTo>
                    <a:pt x="14" y="69"/>
                    <a:pt x="22" y="74"/>
                    <a:pt x="30" y="76"/>
                  </a:cubicBezTo>
                  <a:cubicBezTo>
                    <a:pt x="32" y="76"/>
                    <a:pt x="33" y="77"/>
                    <a:pt x="34" y="77"/>
                  </a:cubicBezTo>
                  <a:cubicBezTo>
                    <a:pt x="36" y="77"/>
                    <a:pt x="38" y="77"/>
                    <a:pt x="40" y="77"/>
                  </a:cubicBezTo>
                  <a:cubicBezTo>
                    <a:pt x="46" y="77"/>
                    <a:pt x="53" y="76"/>
                    <a:pt x="58" y="73"/>
                  </a:cubicBezTo>
                  <a:cubicBezTo>
                    <a:pt x="60" y="72"/>
                    <a:pt x="61" y="71"/>
                    <a:pt x="62" y="71"/>
                  </a:cubicBezTo>
                  <a:cubicBezTo>
                    <a:pt x="62" y="71"/>
                    <a:pt x="62" y="70"/>
                    <a:pt x="62" y="70"/>
                  </a:cubicBezTo>
                  <a:cubicBezTo>
                    <a:pt x="70" y="65"/>
                    <a:pt x="75" y="57"/>
                    <a:pt x="78" y="48"/>
                  </a:cubicBezTo>
                  <a:cubicBezTo>
                    <a:pt x="78" y="47"/>
                    <a:pt x="78" y="45"/>
                    <a:pt x="78" y="44"/>
                  </a:cubicBezTo>
                  <a:cubicBezTo>
                    <a:pt x="80" y="35"/>
                    <a:pt x="77" y="25"/>
                    <a:pt x="72" y="17"/>
                  </a:cubicBezTo>
                  <a:cubicBezTo>
                    <a:pt x="64" y="6"/>
                    <a:pt x="52" y="0"/>
                    <a:pt x="4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7"/>
            <p:cNvSpPr/>
            <p:nvPr/>
          </p:nvSpPr>
          <p:spPr>
            <a:xfrm>
              <a:off x="3851276" y="318770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1" h="38" extrusionOk="0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0" y="15"/>
                    <a:pt x="0" y="24"/>
                    <a:pt x="4" y="30"/>
                  </a:cubicBezTo>
                  <a:cubicBezTo>
                    <a:pt x="8" y="35"/>
                    <a:pt x="13" y="38"/>
                    <a:pt x="18" y="38"/>
                  </a:cubicBezTo>
                  <a:cubicBezTo>
                    <a:pt x="19" y="38"/>
                    <a:pt x="19" y="38"/>
                    <a:pt x="20" y="38"/>
                  </a:cubicBezTo>
                  <a:cubicBezTo>
                    <a:pt x="21" y="38"/>
                    <a:pt x="22" y="38"/>
                    <a:pt x="22" y="38"/>
                  </a:cubicBezTo>
                  <a:cubicBezTo>
                    <a:pt x="23" y="38"/>
                    <a:pt x="24" y="38"/>
                    <a:pt x="24" y="37"/>
                  </a:cubicBezTo>
                  <a:cubicBezTo>
                    <a:pt x="26" y="37"/>
                    <a:pt x="27" y="37"/>
                    <a:pt x="28" y="36"/>
                  </a:cubicBezTo>
                  <a:cubicBezTo>
                    <a:pt x="29" y="36"/>
                    <a:pt x="30" y="35"/>
                    <a:pt x="31" y="35"/>
                  </a:cubicBezTo>
                  <a:cubicBezTo>
                    <a:pt x="39" y="29"/>
                    <a:pt x="41" y="17"/>
                    <a:pt x="35" y="8"/>
                  </a:cubicBezTo>
                  <a:cubicBezTo>
                    <a:pt x="34" y="6"/>
                    <a:pt x="32" y="5"/>
                    <a:pt x="30" y="3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4" y="1"/>
                    <a:pt x="22" y="0"/>
                    <a:pt x="2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7"/>
            <p:cNvSpPr/>
            <p:nvPr/>
          </p:nvSpPr>
          <p:spPr>
            <a:xfrm>
              <a:off x="3843338" y="3181351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20" y="8"/>
                  </a:moveTo>
                  <a:cubicBezTo>
                    <a:pt x="23" y="7"/>
                    <a:pt x="26" y="6"/>
                    <a:pt x="30" y="6"/>
                  </a:cubicBezTo>
                  <a:cubicBezTo>
                    <a:pt x="32" y="6"/>
                    <a:pt x="35" y="7"/>
                    <a:pt x="37" y="8"/>
                  </a:cubicBezTo>
                  <a:cubicBezTo>
                    <a:pt x="39" y="8"/>
                    <a:pt x="40" y="9"/>
                    <a:pt x="41" y="9"/>
                  </a:cubicBezTo>
                  <a:cubicBezTo>
                    <a:pt x="44" y="11"/>
                    <a:pt x="46" y="13"/>
                    <a:pt x="48" y="16"/>
                  </a:cubicBezTo>
                  <a:cubicBezTo>
                    <a:pt x="55" y="26"/>
                    <a:pt x="52" y="39"/>
                    <a:pt x="42" y="46"/>
                  </a:cubicBezTo>
                  <a:cubicBezTo>
                    <a:pt x="41" y="47"/>
                    <a:pt x="40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0"/>
                    <a:pt x="34" y="50"/>
                    <a:pt x="33" y="50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2" y="50"/>
                    <a:pt x="16" y="47"/>
                    <a:pt x="12" y="41"/>
                  </a:cubicBezTo>
                  <a:cubicBezTo>
                    <a:pt x="6" y="33"/>
                    <a:pt x="6" y="24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moveTo>
                    <a:pt x="30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16" y="4"/>
                    <a:pt x="15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0" y="22"/>
                    <a:pt x="0" y="35"/>
                    <a:pt x="7" y="44"/>
                  </a:cubicBezTo>
                  <a:cubicBezTo>
                    <a:pt x="12" y="52"/>
                    <a:pt x="20" y="56"/>
                    <a:pt x="29" y="57"/>
                  </a:cubicBezTo>
                  <a:cubicBezTo>
                    <a:pt x="29" y="57"/>
                    <a:pt x="29" y="57"/>
                    <a:pt x="30" y="57"/>
                  </a:cubicBezTo>
                  <a:cubicBezTo>
                    <a:pt x="31" y="57"/>
                    <a:pt x="32" y="56"/>
                    <a:pt x="33" y="56"/>
                  </a:cubicBezTo>
                  <a:cubicBezTo>
                    <a:pt x="34" y="56"/>
                    <a:pt x="36" y="56"/>
                    <a:pt x="38" y="55"/>
                  </a:cubicBezTo>
                  <a:cubicBezTo>
                    <a:pt x="39" y="55"/>
                    <a:pt x="40" y="55"/>
                    <a:pt x="41" y="54"/>
                  </a:cubicBezTo>
                  <a:cubicBezTo>
                    <a:pt x="43" y="53"/>
                    <a:pt x="45" y="52"/>
                    <a:pt x="46" y="51"/>
                  </a:cubicBezTo>
                  <a:cubicBezTo>
                    <a:pt x="59" y="42"/>
                    <a:pt x="62" y="25"/>
                    <a:pt x="53" y="12"/>
                  </a:cubicBezTo>
                  <a:cubicBezTo>
                    <a:pt x="50" y="8"/>
                    <a:pt x="47" y="6"/>
                    <a:pt x="44" y="4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7"/>
            <p:cNvSpPr/>
            <p:nvPr/>
          </p:nvSpPr>
          <p:spPr>
            <a:xfrm>
              <a:off x="3238501" y="3460751"/>
              <a:ext cx="30163" cy="28575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21" y="0"/>
                  </a:moveTo>
                  <a:cubicBezTo>
                    <a:pt x="17" y="0"/>
                    <a:pt x="14" y="1"/>
                    <a:pt x="10" y="4"/>
                  </a:cubicBezTo>
                  <a:cubicBezTo>
                    <a:pt x="2" y="10"/>
                    <a:pt x="0" y="21"/>
                    <a:pt x="6" y="30"/>
                  </a:cubicBezTo>
                  <a:cubicBezTo>
                    <a:pt x="9" y="35"/>
                    <a:pt x="15" y="38"/>
                    <a:pt x="21" y="38"/>
                  </a:cubicBezTo>
                  <a:cubicBezTo>
                    <a:pt x="22" y="38"/>
                    <a:pt x="22" y="38"/>
                    <a:pt x="23" y="38"/>
                  </a:cubicBezTo>
                  <a:cubicBezTo>
                    <a:pt x="24" y="38"/>
                    <a:pt x="25" y="38"/>
                    <a:pt x="27" y="37"/>
                  </a:cubicBezTo>
                  <a:cubicBezTo>
                    <a:pt x="27" y="37"/>
                    <a:pt x="27" y="37"/>
                    <a:pt x="28" y="37"/>
                  </a:cubicBezTo>
                  <a:cubicBezTo>
                    <a:pt x="29" y="36"/>
                    <a:pt x="30" y="36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5" y="32"/>
                    <a:pt x="38" y="29"/>
                    <a:pt x="39" y="25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17"/>
                    <a:pt x="39" y="12"/>
                    <a:pt x="36" y="8"/>
                  </a:cubicBezTo>
                  <a:cubicBezTo>
                    <a:pt x="33" y="3"/>
                    <a:pt x="27" y="0"/>
                    <a:pt x="2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7"/>
            <p:cNvSpPr/>
            <p:nvPr/>
          </p:nvSpPr>
          <p:spPr>
            <a:xfrm>
              <a:off x="3230563" y="3452813"/>
              <a:ext cx="46038" cy="42863"/>
            </a:xfrm>
            <a:custGeom>
              <a:avLst/>
              <a:gdLst/>
              <a:ahLst/>
              <a:cxnLst/>
              <a:rect l="l" t="t" r="r" b="b"/>
              <a:pathLst>
                <a:path w="61" h="56" extrusionOk="0">
                  <a:moveTo>
                    <a:pt x="32" y="50"/>
                  </a:moveTo>
                  <a:cubicBezTo>
                    <a:pt x="25" y="50"/>
                    <a:pt x="18" y="47"/>
                    <a:pt x="14" y="41"/>
                  </a:cubicBezTo>
                  <a:cubicBezTo>
                    <a:pt x="7" y="31"/>
                    <a:pt x="9" y="17"/>
                    <a:pt x="19" y="10"/>
                  </a:cubicBezTo>
                  <a:cubicBezTo>
                    <a:pt x="23" y="7"/>
                    <a:pt x="28" y="6"/>
                    <a:pt x="32" y="6"/>
                  </a:cubicBezTo>
                  <a:cubicBezTo>
                    <a:pt x="39" y="6"/>
                    <a:pt x="46" y="9"/>
                    <a:pt x="50" y="15"/>
                  </a:cubicBezTo>
                  <a:cubicBezTo>
                    <a:pt x="53" y="20"/>
                    <a:pt x="55" y="26"/>
                    <a:pt x="54" y="31"/>
                  </a:cubicBezTo>
                  <a:cubicBezTo>
                    <a:pt x="54" y="32"/>
                    <a:pt x="53" y="34"/>
                    <a:pt x="53" y="35"/>
                  </a:cubicBezTo>
                  <a:cubicBezTo>
                    <a:pt x="52" y="39"/>
                    <a:pt x="49" y="43"/>
                    <a:pt x="45" y="46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2" y="48"/>
                    <a:pt x="41" y="48"/>
                    <a:pt x="40" y="49"/>
                  </a:cubicBezTo>
                  <a:cubicBezTo>
                    <a:pt x="39" y="49"/>
                    <a:pt x="39" y="49"/>
                    <a:pt x="38" y="49"/>
                  </a:cubicBezTo>
                  <a:cubicBezTo>
                    <a:pt x="37" y="50"/>
                    <a:pt x="36" y="50"/>
                    <a:pt x="34" y="50"/>
                  </a:cubicBezTo>
                  <a:cubicBezTo>
                    <a:pt x="34" y="50"/>
                    <a:pt x="33" y="50"/>
                    <a:pt x="32" y="50"/>
                  </a:cubicBezTo>
                  <a:moveTo>
                    <a:pt x="32" y="0"/>
                  </a:moveTo>
                  <a:cubicBezTo>
                    <a:pt x="26" y="0"/>
                    <a:pt x="21" y="2"/>
                    <a:pt x="16" y="5"/>
                  </a:cubicBezTo>
                  <a:cubicBezTo>
                    <a:pt x="3" y="14"/>
                    <a:pt x="0" y="32"/>
                    <a:pt x="9" y="44"/>
                  </a:cubicBezTo>
                  <a:cubicBezTo>
                    <a:pt x="14" y="52"/>
                    <a:pt x="23" y="56"/>
                    <a:pt x="32" y="56"/>
                  </a:cubicBezTo>
                  <a:cubicBezTo>
                    <a:pt x="33" y="56"/>
                    <a:pt x="34" y="56"/>
                    <a:pt x="36" y="56"/>
                  </a:cubicBezTo>
                  <a:cubicBezTo>
                    <a:pt x="37" y="56"/>
                    <a:pt x="38" y="56"/>
                    <a:pt x="40" y="55"/>
                  </a:cubicBezTo>
                  <a:cubicBezTo>
                    <a:pt x="41" y="55"/>
                    <a:pt x="42" y="55"/>
                    <a:pt x="43" y="54"/>
                  </a:cubicBezTo>
                  <a:cubicBezTo>
                    <a:pt x="44" y="54"/>
                    <a:pt x="45" y="53"/>
                    <a:pt x="46" y="53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54" y="48"/>
                    <a:pt x="57" y="42"/>
                    <a:pt x="59" y="36"/>
                  </a:cubicBezTo>
                  <a:cubicBezTo>
                    <a:pt x="60" y="35"/>
                    <a:pt x="60" y="34"/>
                    <a:pt x="60" y="32"/>
                  </a:cubicBezTo>
                  <a:cubicBezTo>
                    <a:pt x="61" y="25"/>
                    <a:pt x="60" y="18"/>
                    <a:pt x="55" y="12"/>
                  </a:cubicBezTo>
                  <a:cubicBezTo>
                    <a:pt x="50" y="4"/>
                    <a:pt x="41" y="0"/>
                    <a:pt x="3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7"/>
            <p:cNvSpPr/>
            <p:nvPr/>
          </p:nvSpPr>
          <p:spPr>
            <a:xfrm>
              <a:off x="3363913" y="4087813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2" h="38" extrusionOk="0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6" y="1"/>
                    <a:pt x="15" y="2"/>
                  </a:cubicBezTo>
                  <a:cubicBezTo>
                    <a:pt x="14" y="2"/>
                    <a:pt x="12" y="3"/>
                    <a:pt x="11" y="4"/>
                  </a:cubicBezTo>
                  <a:cubicBezTo>
                    <a:pt x="3" y="10"/>
                    <a:pt x="0" y="21"/>
                    <a:pt x="6" y="30"/>
                  </a:cubicBezTo>
                  <a:cubicBezTo>
                    <a:pt x="10" y="35"/>
                    <a:pt x="16" y="38"/>
                    <a:pt x="22" y="38"/>
                  </a:cubicBezTo>
                  <a:cubicBezTo>
                    <a:pt x="24" y="38"/>
                    <a:pt x="26" y="37"/>
                    <a:pt x="29" y="37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2" y="35"/>
                    <a:pt x="32" y="35"/>
                    <a:pt x="33" y="34"/>
                  </a:cubicBezTo>
                  <a:cubicBezTo>
                    <a:pt x="34" y="33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2" y="22"/>
                    <a:pt x="41" y="14"/>
                    <a:pt x="37" y="8"/>
                  </a:cubicBezTo>
                  <a:cubicBezTo>
                    <a:pt x="34" y="3"/>
                    <a:pt x="28" y="0"/>
                    <a:pt x="2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7"/>
            <p:cNvSpPr/>
            <p:nvPr/>
          </p:nvSpPr>
          <p:spPr>
            <a:xfrm>
              <a:off x="3355976" y="4081463"/>
              <a:ext cx="47625" cy="42863"/>
            </a:xfrm>
            <a:custGeom>
              <a:avLst/>
              <a:gdLst/>
              <a:ahLst/>
              <a:cxnLst/>
              <a:rect l="l" t="t" r="r" b="b"/>
              <a:pathLst>
                <a:path w="62" h="56" extrusionOk="0">
                  <a:moveTo>
                    <a:pt x="28" y="6"/>
                  </a:moveTo>
                  <a:cubicBezTo>
                    <a:pt x="30" y="6"/>
                    <a:pt x="31" y="6"/>
                    <a:pt x="32" y="6"/>
                  </a:cubicBezTo>
                  <a:cubicBezTo>
                    <a:pt x="39" y="6"/>
                    <a:pt x="46" y="9"/>
                    <a:pt x="50" y="15"/>
                  </a:cubicBezTo>
                  <a:cubicBezTo>
                    <a:pt x="55" y="22"/>
                    <a:pt x="55" y="31"/>
                    <a:pt x="51" y="38"/>
                  </a:cubicBezTo>
                  <a:cubicBezTo>
                    <a:pt x="51" y="40"/>
                    <a:pt x="50" y="41"/>
                    <a:pt x="49" y="42"/>
                  </a:cubicBezTo>
                  <a:cubicBezTo>
                    <a:pt x="48" y="43"/>
                    <a:pt x="46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3" y="47"/>
                    <a:pt x="41" y="48"/>
                    <a:pt x="40" y="49"/>
                  </a:cubicBezTo>
                  <a:cubicBezTo>
                    <a:pt x="37" y="50"/>
                    <a:pt x="35" y="50"/>
                    <a:pt x="32" y="50"/>
                  </a:cubicBezTo>
                  <a:cubicBezTo>
                    <a:pt x="25" y="50"/>
                    <a:pt x="18" y="47"/>
                    <a:pt x="14" y="41"/>
                  </a:cubicBezTo>
                  <a:cubicBezTo>
                    <a:pt x="7" y="31"/>
                    <a:pt x="9" y="17"/>
                    <a:pt x="19" y="10"/>
                  </a:cubicBezTo>
                  <a:cubicBezTo>
                    <a:pt x="21" y="9"/>
                    <a:pt x="23" y="8"/>
                    <a:pt x="24" y="7"/>
                  </a:cubicBezTo>
                  <a:cubicBezTo>
                    <a:pt x="26" y="7"/>
                    <a:pt x="27" y="6"/>
                    <a:pt x="28" y="6"/>
                  </a:cubicBezTo>
                  <a:moveTo>
                    <a:pt x="32" y="0"/>
                  </a:moveTo>
                  <a:cubicBezTo>
                    <a:pt x="30" y="0"/>
                    <a:pt x="29" y="0"/>
                    <a:pt x="27" y="0"/>
                  </a:cubicBezTo>
                  <a:cubicBezTo>
                    <a:pt x="26" y="0"/>
                    <a:pt x="25" y="1"/>
                    <a:pt x="23" y="1"/>
                  </a:cubicBezTo>
                  <a:cubicBezTo>
                    <a:pt x="21" y="2"/>
                    <a:pt x="18" y="3"/>
                    <a:pt x="16" y="5"/>
                  </a:cubicBezTo>
                  <a:cubicBezTo>
                    <a:pt x="3" y="14"/>
                    <a:pt x="0" y="32"/>
                    <a:pt x="9" y="44"/>
                  </a:cubicBezTo>
                  <a:cubicBezTo>
                    <a:pt x="14" y="52"/>
                    <a:pt x="23" y="56"/>
                    <a:pt x="32" y="56"/>
                  </a:cubicBezTo>
                  <a:cubicBezTo>
                    <a:pt x="36" y="56"/>
                    <a:pt x="39" y="56"/>
                    <a:pt x="43" y="54"/>
                  </a:cubicBezTo>
                  <a:cubicBezTo>
                    <a:pt x="44" y="54"/>
                    <a:pt x="45" y="53"/>
                    <a:pt x="47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50" y="50"/>
                    <a:pt x="53" y="48"/>
                    <a:pt x="54" y="45"/>
                  </a:cubicBezTo>
                  <a:cubicBezTo>
                    <a:pt x="55" y="44"/>
                    <a:pt x="56" y="43"/>
                    <a:pt x="56" y="42"/>
                  </a:cubicBezTo>
                  <a:cubicBezTo>
                    <a:pt x="62" y="33"/>
                    <a:pt x="61" y="21"/>
                    <a:pt x="55" y="12"/>
                  </a:cubicBezTo>
                  <a:cubicBezTo>
                    <a:pt x="49" y="4"/>
                    <a:pt x="41" y="0"/>
                    <a:pt x="3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7"/>
            <p:cNvSpPr/>
            <p:nvPr/>
          </p:nvSpPr>
          <p:spPr>
            <a:xfrm>
              <a:off x="4229101" y="4492626"/>
              <a:ext cx="30163" cy="28575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19" y="0"/>
                  </a:moveTo>
                  <a:cubicBezTo>
                    <a:pt x="16" y="0"/>
                    <a:pt x="13" y="0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5" y="6"/>
                    <a:pt x="4" y="8"/>
                    <a:pt x="2" y="10"/>
                  </a:cubicBezTo>
                  <a:cubicBezTo>
                    <a:pt x="2" y="11"/>
                    <a:pt x="1" y="13"/>
                    <a:pt x="1" y="14"/>
                  </a:cubicBezTo>
                  <a:cubicBezTo>
                    <a:pt x="0" y="18"/>
                    <a:pt x="0" y="22"/>
                    <a:pt x="2" y="26"/>
                  </a:cubicBezTo>
                  <a:cubicBezTo>
                    <a:pt x="2" y="26"/>
                    <a:pt x="3" y="27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34"/>
                    <a:pt x="13" y="37"/>
                    <a:pt x="19" y="37"/>
                  </a:cubicBezTo>
                  <a:cubicBezTo>
                    <a:pt x="23" y="37"/>
                    <a:pt x="27" y="36"/>
                    <a:pt x="30" y="34"/>
                  </a:cubicBezTo>
                  <a:cubicBezTo>
                    <a:pt x="39" y="28"/>
                    <a:pt x="41" y="16"/>
                    <a:pt x="35" y="8"/>
                  </a:cubicBezTo>
                  <a:cubicBezTo>
                    <a:pt x="31" y="2"/>
                    <a:pt x="25" y="0"/>
                    <a:pt x="1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7"/>
            <p:cNvSpPr/>
            <p:nvPr/>
          </p:nvSpPr>
          <p:spPr>
            <a:xfrm>
              <a:off x="4221163" y="4486276"/>
              <a:ext cx="46038" cy="42863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18" y="10"/>
                  </a:moveTo>
                  <a:cubicBezTo>
                    <a:pt x="21" y="7"/>
                    <a:pt x="25" y="6"/>
                    <a:pt x="29" y="6"/>
                  </a:cubicBezTo>
                  <a:cubicBezTo>
                    <a:pt x="36" y="6"/>
                    <a:pt x="43" y="10"/>
                    <a:pt x="47" y="16"/>
                  </a:cubicBezTo>
                  <a:cubicBezTo>
                    <a:pt x="54" y="26"/>
                    <a:pt x="52" y="40"/>
                    <a:pt x="42" y="47"/>
                  </a:cubicBezTo>
                  <a:cubicBezTo>
                    <a:pt x="38" y="49"/>
                    <a:pt x="34" y="51"/>
                    <a:pt x="29" y="51"/>
                  </a:cubicBezTo>
                  <a:cubicBezTo>
                    <a:pt x="22" y="51"/>
                    <a:pt x="16" y="47"/>
                    <a:pt x="11" y="41"/>
                  </a:cubicBezTo>
                  <a:cubicBezTo>
                    <a:pt x="11" y="41"/>
                    <a:pt x="11" y="40"/>
                    <a:pt x="10" y="40"/>
                  </a:cubicBezTo>
                  <a:cubicBezTo>
                    <a:pt x="10" y="39"/>
                    <a:pt x="9" y="38"/>
                    <a:pt x="9" y="37"/>
                  </a:cubicBezTo>
                  <a:cubicBezTo>
                    <a:pt x="7" y="33"/>
                    <a:pt x="7" y="28"/>
                    <a:pt x="8" y="23"/>
                  </a:cubicBezTo>
                  <a:cubicBezTo>
                    <a:pt x="8" y="22"/>
                    <a:pt x="9" y="21"/>
                    <a:pt x="9" y="19"/>
                  </a:cubicBezTo>
                  <a:cubicBezTo>
                    <a:pt x="10" y="17"/>
                    <a:pt x="12" y="14"/>
                    <a:pt x="15" y="12"/>
                  </a:cubicBezTo>
                  <a:cubicBezTo>
                    <a:pt x="15" y="11"/>
                    <a:pt x="16" y="11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7" y="10"/>
                    <a:pt x="5" y="14"/>
                    <a:pt x="3" y="18"/>
                  </a:cubicBezTo>
                  <a:cubicBezTo>
                    <a:pt x="3" y="19"/>
                    <a:pt x="2" y="20"/>
                    <a:pt x="2" y="22"/>
                  </a:cubicBezTo>
                  <a:cubicBezTo>
                    <a:pt x="0" y="28"/>
                    <a:pt x="1" y="34"/>
                    <a:pt x="3" y="40"/>
                  </a:cubicBezTo>
                  <a:cubicBezTo>
                    <a:pt x="4" y="41"/>
                    <a:pt x="4" y="42"/>
                    <a:pt x="5" y="43"/>
                  </a:cubicBezTo>
                  <a:cubicBezTo>
                    <a:pt x="5" y="43"/>
                    <a:pt x="6" y="44"/>
                    <a:pt x="6" y="45"/>
                  </a:cubicBezTo>
                  <a:cubicBezTo>
                    <a:pt x="12" y="53"/>
                    <a:pt x="20" y="57"/>
                    <a:pt x="29" y="57"/>
                  </a:cubicBezTo>
                  <a:cubicBezTo>
                    <a:pt x="35" y="57"/>
                    <a:pt x="41" y="55"/>
                    <a:pt x="46" y="52"/>
                  </a:cubicBezTo>
                  <a:cubicBezTo>
                    <a:pt x="58" y="43"/>
                    <a:pt x="61" y="25"/>
                    <a:pt x="52" y="12"/>
                  </a:cubicBezTo>
                  <a:cubicBezTo>
                    <a:pt x="47" y="4"/>
                    <a:pt x="38" y="0"/>
                    <a:pt x="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7"/>
            <p:cNvSpPr/>
            <p:nvPr/>
          </p:nvSpPr>
          <p:spPr>
            <a:xfrm>
              <a:off x="3760788" y="4368801"/>
              <a:ext cx="30163" cy="285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19" y="0"/>
                  </a:moveTo>
                  <a:cubicBezTo>
                    <a:pt x="18" y="0"/>
                    <a:pt x="16" y="0"/>
                    <a:pt x="14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1" y="12"/>
                    <a:pt x="0" y="14"/>
                    <a:pt x="0" y="17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4"/>
                    <a:pt x="1" y="28"/>
                    <a:pt x="3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0" y="37"/>
                    <a:pt x="12" y="38"/>
                  </a:cubicBezTo>
                  <a:cubicBezTo>
                    <a:pt x="14" y="39"/>
                    <a:pt x="17" y="39"/>
                    <a:pt x="19" y="39"/>
                  </a:cubicBezTo>
                  <a:cubicBezTo>
                    <a:pt x="22" y="39"/>
                    <a:pt x="25" y="39"/>
                    <a:pt x="28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4" y="33"/>
                    <a:pt x="36" y="30"/>
                    <a:pt x="38" y="27"/>
                  </a:cubicBezTo>
                  <a:cubicBezTo>
                    <a:pt x="38" y="25"/>
                    <a:pt x="38" y="24"/>
                    <a:pt x="39" y="23"/>
                  </a:cubicBezTo>
                  <a:cubicBezTo>
                    <a:pt x="39" y="18"/>
                    <a:pt x="38" y="13"/>
                    <a:pt x="35" y="8"/>
                  </a:cubicBezTo>
                  <a:cubicBezTo>
                    <a:pt x="33" y="6"/>
                    <a:pt x="31" y="4"/>
                    <a:pt x="28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3" y="0"/>
                    <a:pt x="21" y="0"/>
                    <a:pt x="1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7"/>
            <p:cNvSpPr/>
            <p:nvPr/>
          </p:nvSpPr>
          <p:spPr>
            <a:xfrm>
              <a:off x="3575051" y="2973388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2" y="0"/>
                  </a:moveTo>
                  <a:cubicBezTo>
                    <a:pt x="20" y="0"/>
                    <a:pt x="19" y="1"/>
                    <a:pt x="18" y="1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1" y="14"/>
                    <a:pt x="0" y="24"/>
                    <a:pt x="6" y="31"/>
                  </a:cubicBezTo>
                  <a:cubicBezTo>
                    <a:pt x="9" y="37"/>
                    <a:pt x="16" y="40"/>
                    <a:pt x="22" y="40"/>
                  </a:cubicBezTo>
                  <a:cubicBezTo>
                    <a:pt x="24" y="40"/>
                    <a:pt x="26" y="39"/>
                    <a:pt x="28" y="39"/>
                  </a:cubicBezTo>
                  <a:cubicBezTo>
                    <a:pt x="29" y="38"/>
                    <a:pt x="31" y="38"/>
                    <a:pt x="32" y="37"/>
                  </a:cubicBezTo>
                  <a:cubicBezTo>
                    <a:pt x="32" y="37"/>
                    <a:pt x="33" y="36"/>
                    <a:pt x="33" y="36"/>
                  </a:cubicBezTo>
                  <a:cubicBezTo>
                    <a:pt x="34" y="35"/>
                    <a:pt x="35" y="35"/>
                    <a:pt x="36" y="34"/>
                  </a:cubicBezTo>
                  <a:cubicBezTo>
                    <a:pt x="37" y="33"/>
                    <a:pt x="38" y="32"/>
                    <a:pt x="38" y="30"/>
                  </a:cubicBezTo>
                  <a:cubicBezTo>
                    <a:pt x="42" y="24"/>
                    <a:pt x="42" y="15"/>
                    <a:pt x="38" y="9"/>
                  </a:cubicBezTo>
                  <a:cubicBezTo>
                    <a:pt x="37" y="7"/>
                    <a:pt x="36" y="6"/>
                    <a:pt x="34" y="5"/>
                  </a:cubicBezTo>
                  <a:cubicBezTo>
                    <a:pt x="33" y="4"/>
                    <a:pt x="32" y="3"/>
                    <a:pt x="31" y="3"/>
                  </a:cubicBezTo>
                  <a:cubicBezTo>
                    <a:pt x="28" y="1"/>
                    <a:pt x="25" y="0"/>
                    <a:pt x="2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7"/>
            <p:cNvSpPr/>
            <p:nvPr/>
          </p:nvSpPr>
          <p:spPr>
            <a:xfrm>
              <a:off x="4084638" y="224155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2" h="39" extrusionOk="0">
                  <a:moveTo>
                    <a:pt x="20" y="0"/>
                  </a:moveTo>
                  <a:cubicBezTo>
                    <a:pt x="16" y="0"/>
                    <a:pt x="12" y="1"/>
                    <a:pt x="8" y="4"/>
                  </a:cubicBezTo>
                  <a:cubicBezTo>
                    <a:pt x="5" y="6"/>
                    <a:pt x="2" y="10"/>
                    <a:pt x="1" y="14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1" y="27"/>
                    <a:pt x="4" y="31"/>
                  </a:cubicBezTo>
                  <a:cubicBezTo>
                    <a:pt x="5" y="32"/>
                    <a:pt x="5" y="33"/>
                    <a:pt x="7" y="34"/>
                  </a:cubicBezTo>
                  <a:cubicBezTo>
                    <a:pt x="8" y="35"/>
                    <a:pt x="9" y="36"/>
                    <a:pt x="10" y="37"/>
                  </a:cubicBezTo>
                  <a:cubicBezTo>
                    <a:pt x="12" y="38"/>
                    <a:pt x="14" y="39"/>
                    <a:pt x="17" y="39"/>
                  </a:cubicBezTo>
                  <a:cubicBezTo>
                    <a:pt x="18" y="39"/>
                    <a:pt x="19" y="39"/>
                    <a:pt x="20" y="39"/>
                  </a:cubicBezTo>
                  <a:cubicBezTo>
                    <a:pt x="20" y="39"/>
                    <a:pt x="21" y="39"/>
                    <a:pt x="21" y="39"/>
                  </a:cubicBezTo>
                  <a:cubicBezTo>
                    <a:pt x="24" y="39"/>
                    <a:pt x="28" y="38"/>
                    <a:pt x="31" y="36"/>
                  </a:cubicBezTo>
                  <a:cubicBezTo>
                    <a:pt x="40" y="30"/>
                    <a:pt x="42" y="17"/>
                    <a:pt x="36" y="8"/>
                  </a:cubicBezTo>
                  <a:cubicBezTo>
                    <a:pt x="32" y="3"/>
                    <a:pt x="26" y="0"/>
                    <a:pt x="2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7"/>
            <p:cNvSpPr/>
            <p:nvPr/>
          </p:nvSpPr>
          <p:spPr>
            <a:xfrm>
              <a:off x="3865563" y="3602038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2"/>
                    <a:pt x="10" y="3"/>
                    <a:pt x="9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3"/>
                    <a:pt x="1" y="15"/>
                    <a:pt x="1" y="16"/>
                  </a:cubicBezTo>
                  <a:cubicBezTo>
                    <a:pt x="0" y="21"/>
                    <a:pt x="1" y="26"/>
                    <a:pt x="4" y="31"/>
                  </a:cubicBezTo>
                  <a:cubicBezTo>
                    <a:pt x="5" y="32"/>
                    <a:pt x="6" y="33"/>
                    <a:pt x="8" y="35"/>
                  </a:cubicBezTo>
                  <a:cubicBezTo>
                    <a:pt x="9" y="35"/>
                    <a:pt x="10" y="36"/>
                    <a:pt x="11" y="37"/>
                  </a:cubicBezTo>
                  <a:cubicBezTo>
                    <a:pt x="14" y="38"/>
                    <a:pt x="17" y="39"/>
                    <a:pt x="20" y="39"/>
                  </a:cubicBezTo>
                  <a:cubicBezTo>
                    <a:pt x="24" y="39"/>
                    <a:pt x="28" y="38"/>
                    <a:pt x="32" y="36"/>
                  </a:cubicBezTo>
                  <a:cubicBezTo>
                    <a:pt x="33" y="35"/>
                    <a:pt x="35" y="33"/>
                    <a:pt x="36" y="31"/>
                  </a:cubicBezTo>
                  <a:cubicBezTo>
                    <a:pt x="37" y="30"/>
                    <a:pt x="38" y="29"/>
                    <a:pt x="38" y="28"/>
                  </a:cubicBezTo>
                  <a:cubicBezTo>
                    <a:pt x="41" y="22"/>
                    <a:pt x="41" y="14"/>
                    <a:pt x="37" y="8"/>
                  </a:cubicBezTo>
                  <a:cubicBezTo>
                    <a:pt x="33" y="4"/>
                    <a:pt x="28" y="1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7"/>
            <p:cNvSpPr/>
            <p:nvPr/>
          </p:nvSpPr>
          <p:spPr>
            <a:xfrm>
              <a:off x="3930651" y="4645026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19" y="0"/>
                  </a:moveTo>
                  <a:cubicBezTo>
                    <a:pt x="17" y="0"/>
                    <a:pt x="14" y="1"/>
                    <a:pt x="11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0" y="25"/>
                    <a:pt x="1" y="28"/>
                    <a:pt x="3" y="31"/>
                  </a:cubicBezTo>
                  <a:cubicBezTo>
                    <a:pt x="7" y="36"/>
                    <a:pt x="13" y="39"/>
                    <a:pt x="19" y="39"/>
                  </a:cubicBezTo>
                  <a:cubicBezTo>
                    <a:pt x="23" y="39"/>
                    <a:pt x="27" y="38"/>
                    <a:pt x="31" y="36"/>
                  </a:cubicBezTo>
                  <a:cubicBezTo>
                    <a:pt x="38" y="30"/>
                    <a:pt x="41" y="20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2" y="3"/>
                    <a:pt x="26" y="0"/>
                    <a:pt x="1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7"/>
            <p:cNvSpPr/>
            <p:nvPr/>
          </p:nvSpPr>
          <p:spPr>
            <a:xfrm>
              <a:off x="3422651" y="3686176"/>
              <a:ext cx="34925" cy="30163"/>
            </a:xfrm>
            <a:custGeom>
              <a:avLst/>
              <a:gdLst/>
              <a:ahLst/>
              <a:cxnLst/>
              <a:rect l="l" t="t" r="r" b="b"/>
              <a:pathLst>
                <a:path w="44" h="39" extrusionOk="0">
                  <a:moveTo>
                    <a:pt x="22" y="0"/>
                  </a:moveTo>
                  <a:cubicBezTo>
                    <a:pt x="18" y="0"/>
                    <a:pt x="14" y="1"/>
                    <a:pt x="11" y="4"/>
                  </a:cubicBezTo>
                  <a:cubicBezTo>
                    <a:pt x="2" y="10"/>
                    <a:pt x="0" y="22"/>
                    <a:pt x="6" y="31"/>
                  </a:cubicBezTo>
                  <a:cubicBezTo>
                    <a:pt x="10" y="37"/>
                    <a:pt x="16" y="39"/>
                    <a:pt x="22" y="39"/>
                  </a:cubicBezTo>
                  <a:cubicBezTo>
                    <a:pt x="26" y="39"/>
                    <a:pt x="30" y="38"/>
                    <a:pt x="33" y="36"/>
                  </a:cubicBezTo>
                  <a:cubicBezTo>
                    <a:pt x="42" y="30"/>
                    <a:pt x="44" y="17"/>
                    <a:pt x="38" y="9"/>
                  </a:cubicBezTo>
                  <a:cubicBezTo>
                    <a:pt x="34" y="3"/>
                    <a:pt x="28" y="0"/>
                    <a:pt x="2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7"/>
            <p:cNvSpPr/>
            <p:nvPr/>
          </p:nvSpPr>
          <p:spPr>
            <a:xfrm>
              <a:off x="3508376" y="4357688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" y="10"/>
                    <a:pt x="0" y="21"/>
                    <a:pt x="6" y="30"/>
                  </a:cubicBezTo>
                  <a:cubicBezTo>
                    <a:pt x="9" y="34"/>
                    <a:pt x="13" y="37"/>
                    <a:pt x="18" y="38"/>
                  </a:cubicBezTo>
                  <a:cubicBezTo>
                    <a:pt x="19" y="38"/>
                    <a:pt x="20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6" y="38"/>
                    <a:pt x="29" y="37"/>
                    <a:pt x="32" y="35"/>
                  </a:cubicBezTo>
                  <a:cubicBezTo>
                    <a:pt x="37" y="31"/>
                    <a:pt x="39" y="27"/>
                    <a:pt x="40" y="22"/>
                  </a:cubicBezTo>
                  <a:cubicBezTo>
                    <a:pt x="40" y="21"/>
                    <a:pt x="40" y="19"/>
                    <a:pt x="40" y="18"/>
                  </a:cubicBezTo>
                  <a:cubicBezTo>
                    <a:pt x="40" y="15"/>
                    <a:pt x="39" y="11"/>
                    <a:pt x="37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4" y="6"/>
                    <a:pt x="33" y="5"/>
                    <a:pt x="32" y="4"/>
                  </a:cubicBezTo>
                  <a:cubicBezTo>
                    <a:pt x="30" y="2"/>
                    <a:pt x="27" y="1"/>
                    <a:pt x="25" y="1"/>
                  </a:cubicBezTo>
                  <a:cubicBezTo>
                    <a:pt x="24" y="1"/>
                    <a:pt x="22" y="0"/>
                    <a:pt x="2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7"/>
            <p:cNvSpPr/>
            <p:nvPr/>
          </p:nvSpPr>
          <p:spPr>
            <a:xfrm>
              <a:off x="3500438" y="4351338"/>
              <a:ext cx="46038" cy="42863"/>
            </a:xfrm>
            <a:custGeom>
              <a:avLst/>
              <a:gdLst/>
              <a:ahLst/>
              <a:cxnLst/>
              <a:rect l="l" t="t" r="r" b="b"/>
              <a:pathLst>
                <a:path w="61" h="56" extrusionOk="0"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9" y="7"/>
                    <a:pt x="43" y="8"/>
                    <a:pt x="45" y="10"/>
                  </a:cubicBezTo>
                  <a:cubicBezTo>
                    <a:pt x="46" y="11"/>
                    <a:pt x="47" y="12"/>
                    <a:pt x="48" y="13"/>
                  </a:cubicBezTo>
                  <a:cubicBezTo>
                    <a:pt x="49" y="14"/>
                    <a:pt x="50" y="15"/>
                    <a:pt x="50" y="16"/>
                  </a:cubicBezTo>
                  <a:cubicBezTo>
                    <a:pt x="53" y="19"/>
                    <a:pt x="54" y="23"/>
                    <a:pt x="54" y="27"/>
                  </a:cubicBezTo>
                  <a:cubicBezTo>
                    <a:pt x="54" y="28"/>
                    <a:pt x="54" y="30"/>
                    <a:pt x="54" y="31"/>
                  </a:cubicBezTo>
                  <a:cubicBezTo>
                    <a:pt x="53" y="37"/>
                    <a:pt x="50" y="43"/>
                    <a:pt x="45" y="46"/>
                  </a:cubicBezTo>
                  <a:cubicBezTo>
                    <a:pt x="41" y="49"/>
                    <a:pt x="37" y="50"/>
                    <a:pt x="33" y="50"/>
                  </a:cubicBezTo>
                  <a:cubicBezTo>
                    <a:pt x="33" y="50"/>
                    <a:pt x="33" y="50"/>
                    <a:pt x="32" y="50"/>
                  </a:cubicBezTo>
                  <a:cubicBezTo>
                    <a:pt x="31" y="50"/>
                    <a:pt x="30" y="50"/>
                    <a:pt x="29" y="50"/>
                  </a:cubicBezTo>
                  <a:cubicBezTo>
                    <a:pt x="23" y="49"/>
                    <a:pt x="18" y="46"/>
                    <a:pt x="14" y="41"/>
                  </a:cubicBezTo>
                  <a:cubicBezTo>
                    <a:pt x="7" y="31"/>
                    <a:pt x="10" y="17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4" y="8"/>
                  </a:cubicBezTo>
                  <a:cubicBezTo>
                    <a:pt x="26" y="7"/>
                    <a:pt x="29" y="6"/>
                    <a:pt x="32" y="6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1"/>
                    <a:pt x="21" y="2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3" y="14"/>
                    <a:pt x="0" y="32"/>
                    <a:pt x="9" y="44"/>
                  </a:cubicBezTo>
                  <a:cubicBezTo>
                    <a:pt x="14" y="51"/>
                    <a:pt x="21" y="55"/>
                    <a:pt x="28" y="56"/>
                  </a:cubicBezTo>
                  <a:cubicBezTo>
                    <a:pt x="30" y="56"/>
                    <a:pt x="31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8" y="56"/>
                    <a:pt x="44" y="55"/>
                    <a:pt x="49" y="51"/>
                  </a:cubicBezTo>
                  <a:cubicBezTo>
                    <a:pt x="55" y="47"/>
                    <a:pt x="60" y="39"/>
                    <a:pt x="60" y="31"/>
                  </a:cubicBezTo>
                  <a:cubicBezTo>
                    <a:pt x="61" y="30"/>
                    <a:pt x="61" y="29"/>
                    <a:pt x="61" y="27"/>
                  </a:cubicBezTo>
                  <a:cubicBezTo>
                    <a:pt x="60" y="22"/>
                    <a:pt x="59" y="17"/>
                    <a:pt x="55" y="12"/>
                  </a:cubicBezTo>
                  <a:cubicBezTo>
                    <a:pt x="55" y="11"/>
                    <a:pt x="54" y="9"/>
                    <a:pt x="53" y="8"/>
                  </a:cubicBezTo>
                  <a:cubicBezTo>
                    <a:pt x="52" y="7"/>
                    <a:pt x="51" y="7"/>
                    <a:pt x="50" y="6"/>
                  </a:cubicBezTo>
                  <a:cubicBezTo>
                    <a:pt x="46" y="3"/>
                    <a:pt x="41" y="1"/>
                    <a:pt x="36" y="0"/>
                  </a:cubicBezTo>
                  <a:cubicBezTo>
                    <a:pt x="35" y="0"/>
                    <a:pt x="34" y="0"/>
                    <a:pt x="3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7"/>
            <p:cNvSpPr/>
            <p:nvPr/>
          </p:nvSpPr>
          <p:spPr>
            <a:xfrm>
              <a:off x="3413126" y="2493963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29"/>
                    <a:pt x="8" y="40"/>
                  </a:cubicBezTo>
                  <a:cubicBezTo>
                    <a:pt x="10" y="43"/>
                    <a:pt x="12" y="45"/>
                    <a:pt x="15" y="47"/>
                  </a:cubicBezTo>
                  <a:cubicBezTo>
                    <a:pt x="16" y="48"/>
                    <a:pt x="17" y="49"/>
                    <a:pt x="18" y="49"/>
                  </a:cubicBezTo>
                  <a:cubicBezTo>
                    <a:pt x="21" y="51"/>
                    <a:pt x="25" y="51"/>
                    <a:pt x="29" y="51"/>
                  </a:cubicBezTo>
                  <a:cubicBezTo>
                    <a:pt x="32" y="51"/>
                    <a:pt x="36" y="51"/>
                    <a:pt x="39" y="49"/>
                  </a:cubicBezTo>
                  <a:cubicBezTo>
                    <a:pt x="40" y="48"/>
                    <a:pt x="42" y="48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9" y="43"/>
                    <a:pt x="52" y="38"/>
                    <a:pt x="53" y="32"/>
                  </a:cubicBezTo>
                  <a:cubicBezTo>
                    <a:pt x="54" y="31"/>
                    <a:pt x="54" y="29"/>
                    <a:pt x="54" y="28"/>
                  </a:cubicBezTo>
                  <a:cubicBezTo>
                    <a:pt x="54" y="27"/>
                    <a:pt x="54" y="26"/>
                    <a:pt x="54" y="25"/>
                  </a:cubicBezTo>
                  <a:cubicBezTo>
                    <a:pt x="54" y="24"/>
                    <a:pt x="54" y="23"/>
                    <a:pt x="54" y="21"/>
                  </a:cubicBezTo>
                  <a:cubicBezTo>
                    <a:pt x="53" y="18"/>
                    <a:pt x="52" y="14"/>
                    <a:pt x="50" y="11"/>
                  </a:cubicBezTo>
                  <a:cubicBezTo>
                    <a:pt x="49" y="10"/>
                    <a:pt x="48" y="9"/>
                    <a:pt x="46" y="8"/>
                  </a:cubicBezTo>
                  <a:cubicBezTo>
                    <a:pt x="45" y="7"/>
                    <a:pt x="44" y="6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7"/>
            <p:cNvSpPr/>
            <p:nvPr/>
          </p:nvSpPr>
          <p:spPr>
            <a:xfrm>
              <a:off x="3400426" y="2482851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27" y="64"/>
                  </a:moveTo>
                  <a:cubicBezTo>
                    <a:pt x="24" y="62"/>
                    <a:pt x="21" y="59"/>
                    <a:pt x="19" y="56"/>
                  </a:cubicBezTo>
                  <a:cubicBezTo>
                    <a:pt x="10" y="42"/>
                    <a:pt x="13" y="24"/>
                    <a:pt x="26" y="14"/>
                  </a:cubicBezTo>
                  <a:cubicBezTo>
                    <a:pt x="32" y="11"/>
                    <a:pt x="38" y="9"/>
                    <a:pt x="44" y="9"/>
                  </a:cubicBezTo>
                  <a:cubicBezTo>
                    <a:pt x="50" y="9"/>
                    <a:pt x="56" y="11"/>
                    <a:pt x="61" y="14"/>
                  </a:cubicBezTo>
                  <a:cubicBezTo>
                    <a:pt x="62" y="15"/>
                    <a:pt x="63" y="16"/>
                    <a:pt x="64" y="17"/>
                  </a:cubicBezTo>
                  <a:cubicBezTo>
                    <a:pt x="66" y="18"/>
                    <a:pt x="67" y="20"/>
                    <a:pt x="68" y="22"/>
                  </a:cubicBezTo>
                  <a:cubicBezTo>
                    <a:pt x="71" y="26"/>
                    <a:pt x="73" y="30"/>
                    <a:pt x="73" y="35"/>
                  </a:cubicBezTo>
                  <a:cubicBezTo>
                    <a:pt x="74" y="36"/>
                    <a:pt x="74" y="37"/>
                    <a:pt x="74" y="39"/>
                  </a:cubicBezTo>
                  <a:cubicBezTo>
                    <a:pt x="74" y="40"/>
                    <a:pt x="74" y="41"/>
                    <a:pt x="73" y="43"/>
                  </a:cubicBezTo>
                  <a:cubicBezTo>
                    <a:pt x="73" y="44"/>
                    <a:pt x="73" y="45"/>
                    <a:pt x="73" y="47"/>
                  </a:cubicBezTo>
                  <a:cubicBezTo>
                    <a:pt x="71" y="53"/>
                    <a:pt x="67" y="59"/>
                    <a:pt x="61" y="63"/>
                  </a:cubicBezTo>
                  <a:cubicBezTo>
                    <a:pt x="60" y="64"/>
                    <a:pt x="60" y="64"/>
                    <a:pt x="59" y="64"/>
                  </a:cubicBezTo>
                  <a:cubicBezTo>
                    <a:pt x="58" y="65"/>
                    <a:pt x="57" y="66"/>
                    <a:pt x="56" y="66"/>
                  </a:cubicBezTo>
                  <a:cubicBezTo>
                    <a:pt x="52" y="68"/>
                    <a:pt x="48" y="69"/>
                    <a:pt x="44" y="69"/>
                  </a:cubicBezTo>
                  <a:cubicBezTo>
                    <a:pt x="39" y="69"/>
                    <a:pt x="35" y="68"/>
                    <a:pt x="31" y="66"/>
                  </a:cubicBezTo>
                  <a:cubicBezTo>
                    <a:pt x="30" y="65"/>
                    <a:pt x="29" y="65"/>
                    <a:pt x="27" y="64"/>
                  </a:cubicBezTo>
                  <a:moveTo>
                    <a:pt x="44" y="0"/>
                  </a:moveTo>
                  <a:cubicBezTo>
                    <a:pt x="36" y="0"/>
                    <a:pt x="28" y="3"/>
                    <a:pt x="22" y="7"/>
                  </a:cubicBezTo>
                  <a:cubicBezTo>
                    <a:pt x="4" y="20"/>
                    <a:pt x="0" y="43"/>
                    <a:pt x="12" y="61"/>
                  </a:cubicBezTo>
                  <a:cubicBezTo>
                    <a:pt x="15" y="65"/>
                    <a:pt x="19" y="69"/>
                    <a:pt x="23" y="71"/>
                  </a:cubicBezTo>
                  <a:cubicBezTo>
                    <a:pt x="24" y="72"/>
                    <a:pt x="25" y="73"/>
                    <a:pt x="26" y="73"/>
                  </a:cubicBezTo>
                  <a:cubicBezTo>
                    <a:pt x="32" y="76"/>
                    <a:pt x="38" y="77"/>
                    <a:pt x="44" y="77"/>
                  </a:cubicBezTo>
                  <a:cubicBezTo>
                    <a:pt x="49" y="77"/>
                    <a:pt x="54" y="76"/>
                    <a:pt x="58" y="74"/>
                  </a:cubicBezTo>
                  <a:cubicBezTo>
                    <a:pt x="59" y="74"/>
                    <a:pt x="61" y="73"/>
                    <a:pt x="62" y="73"/>
                  </a:cubicBezTo>
                  <a:cubicBezTo>
                    <a:pt x="63" y="72"/>
                    <a:pt x="64" y="71"/>
                    <a:pt x="66" y="70"/>
                  </a:cubicBezTo>
                  <a:cubicBezTo>
                    <a:pt x="73" y="65"/>
                    <a:pt x="78" y="58"/>
                    <a:pt x="80" y="50"/>
                  </a:cubicBezTo>
                  <a:cubicBezTo>
                    <a:pt x="81" y="48"/>
                    <a:pt x="81" y="47"/>
                    <a:pt x="81" y="46"/>
                  </a:cubicBezTo>
                  <a:cubicBezTo>
                    <a:pt x="82" y="44"/>
                    <a:pt x="82" y="42"/>
                    <a:pt x="82" y="40"/>
                  </a:cubicBezTo>
                  <a:cubicBezTo>
                    <a:pt x="82" y="38"/>
                    <a:pt x="82" y="37"/>
                    <a:pt x="82" y="36"/>
                  </a:cubicBezTo>
                  <a:cubicBezTo>
                    <a:pt x="81" y="29"/>
                    <a:pt x="79" y="22"/>
                    <a:pt x="75" y="17"/>
                  </a:cubicBezTo>
                  <a:cubicBezTo>
                    <a:pt x="73" y="14"/>
                    <a:pt x="72" y="12"/>
                    <a:pt x="70" y="10"/>
                  </a:cubicBezTo>
                  <a:cubicBezTo>
                    <a:pt x="69" y="10"/>
                    <a:pt x="68" y="9"/>
                    <a:pt x="66" y="8"/>
                  </a:cubicBezTo>
                  <a:cubicBezTo>
                    <a:pt x="60" y="3"/>
                    <a:pt x="52" y="0"/>
                    <a:pt x="4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7"/>
            <p:cNvSpPr/>
            <p:nvPr/>
          </p:nvSpPr>
          <p:spPr>
            <a:xfrm>
              <a:off x="3865563" y="2527301"/>
              <a:ext cx="41275" cy="3968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6" y="0"/>
                  </a:moveTo>
                  <a:cubicBezTo>
                    <a:pt x="23" y="0"/>
                    <a:pt x="20" y="1"/>
                    <a:pt x="17" y="2"/>
                  </a:cubicBezTo>
                  <a:cubicBezTo>
                    <a:pt x="16" y="2"/>
                    <a:pt x="15" y="3"/>
                    <a:pt x="13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5" y="9"/>
                    <a:pt x="2" y="15"/>
                    <a:pt x="1" y="22"/>
                  </a:cubicBezTo>
                  <a:cubicBezTo>
                    <a:pt x="1" y="23"/>
                    <a:pt x="0" y="24"/>
                    <a:pt x="0" y="26"/>
                  </a:cubicBezTo>
                  <a:cubicBezTo>
                    <a:pt x="0" y="31"/>
                    <a:pt x="2" y="36"/>
                    <a:pt x="5" y="40"/>
                  </a:cubicBezTo>
                  <a:cubicBezTo>
                    <a:pt x="7" y="43"/>
                    <a:pt x="8" y="44"/>
                    <a:pt x="10" y="46"/>
                  </a:cubicBezTo>
                  <a:cubicBezTo>
                    <a:pt x="11" y="47"/>
                    <a:pt x="12" y="47"/>
                    <a:pt x="14" y="48"/>
                  </a:cubicBezTo>
                  <a:cubicBezTo>
                    <a:pt x="17" y="50"/>
                    <a:pt x="22" y="51"/>
                    <a:pt x="26" y="51"/>
                  </a:cubicBezTo>
                  <a:cubicBezTo>
                    <a:pt x="31" y="51"/>
                    <a:pt x="36" y="50"/>
                    <a:pt x="41" y="47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4"/>
                    <a:pt x="45" y="43"/>
                  </a:cubicBezTo>
                  <a:cubicBezTo>
                    <a:pt x="53" y="35"/>
                    <a:pt x="54" y="21"/>
                    <a:pt x="47" y="11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2" y="6"/>
                    <a:pt x="41" y="5"/>
                    <a:pt x="39" y="4"/>
                  </a:cubicBezTo>
                  <a:cubicBezTo>
                    <a:pt x="35" y="2"/>
                    <a:pt x="31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7"/>
            <p:cNvSpPr/>
            <p:nvPr/>
          </p:nvSpPr>
          <p:spPr>
            <a:xfrm>
              <a:off x="3856038" y="2517776"/>
              <a:ext cx="61913" cy="58738"/>
            </a:xfrm>
            <a:custGeom>
              <a:avLst/>
              <a:gdLst/>
              <a:ahLst/>
              <a:cxnLst/>
              <a:rect l="l" t="t" r="r" b="b"/>
              <a:pathLst>
                <a:path w="81" h="77" extrusionOk="0">
                  <a:moveTo>
                    <a:pt x="28" y="11"/>
                  </a:moveTo>
                  <a:cubicBezTo>
                    <a:pt x="32" y="9"/>
                    <a:pt x="35" y="9"/>
                    <a:pt x="39" y="9"/>
                  </a:cubicBezTo>
                  <a:cubicBezTo>
                    <a:pt x="45" y="9"/>
                    <a:pt x="50" y="10"/>
                    <a:pt x="55" y="14"/>
                  </a:cubicBezTo>
                  <a:cubicBezTo>
                    <a:pt x="56" y="14"/>
                    <a:pt x="57" y="15"/>
                    <a:pt x="58" y="16"/>
                  </a:cubicBezTo>
                  <a:cubicBezTo>
                    <a:pt x="60" y="18"/>
                    <a:pt x="62" y="19"/>
                    <a:pt x="64" y="22"/>
                  </a:cubicBezTo>
                  <a:cubicBezTo>
                    <a:pt x="72" y="34"/>
                    <a:pt x="70" y="49"/>
                    <a:pt x="61" y="60"/>
                  </a:cubicBezTo>
                  <a:cubicBezTo>
                    <a:pt x="60" y="61"/>
                    <a:pt x="59" y="61"/>
                    <a:pt x="58" y="62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1" y="67"/>
                    <a:pt x="45" y="69"/>
                    <a:pt x="39" y="69"/>
                  </a:cubicBezTo>
                  <a:cubicBezTo>
                    <a:pt x="34" y="69"/>
                    <a:pt x="29" y="67"/>
                    <a:pt x="24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18" y="61"/>
                    <a:pt x="16" y="59"/>
                    <a:pt x="14" y="56"/>
                  </a:cubicBezTo>
                  <a:cubicBezTo>
                    <a:pt x="11" y="51"/>
                    <a:pt x="9" y="44"/>
                    <a:pt x="9" y="38"/>
                  </a:cubicBezTo>
                  <a:cubicBezTo>
                    <a:pt x="9" y="37"/>
                    <a:pt x="9" y="36"/>
                    <a:pt x="9" y="34"/>
                  </a:cubicBezTo>
                  <a:cubicBezTo>
                    <a:pt x="10" y="27"/>
                    <a:pt x="15" y="19"/>
                    <a:pt x="22" y="14"/>
                  </a:cubicBezTo>
                  <a:cubicBezTo>
                    <a:pt x="23" y="14"/>
                    <a:pt x="24" y="13"/>
                    <a:pt x="25" y="13"/>
                  </a:cubicBezTo>
                  <a:cubicBezTo>
                    <a:pt x="26" y="12"/>
                    <a:pt x="27" y="11"/>
                    <a:pt x="28" y="11"/>
                  </a:cubicBezTo>
                  <a:moveTo>
                    <a:pt x="39" y="0"/>
                  </a:moveTo>
                  <a:cubicBezTo>
                    <a:pt x="34" y="0"/>
                    <a:pt x="29" y="1"/>
                    <a:pt x="25" y="3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0" y="6"/>
                    <a:pt x="18" y="6"/>
                    <a:pt x="17" y="7"/>
                  </a:cubicBezTo>
                  <a:cubicBezTo>
                    <a:pt x="8" y="14"/>
                    <a:pt x="2" y="23"/>
                    <a:pt x="1" y="34"/>
                  </a:cubicBezTo>
                  <a:cubicBezTo>
                    <a:pt x="1" y="35"/>
                    <a:pt x="1" y="36"/>
                    <a:pt x="1" y="38"/>
                  </a:cubicBezTo>
                  <a:cubicBezTo>
                    <a:pt x="0" y="46"/>
                    <a:pt x="3" y="54"/>
                    <a:pt x="8" y="61"/>
                  </a:cubicBezTo>
                  <a:cubicBezTo>
                    <a:pt x="10" y="64"/>
                    <a:pt x="13" y="67"/>
                    <a:pt x="16" y="70"/>
                  </a:cubicBezTo>
                  <a:cubicBezTo>
                    <a:pt x="17" y="70"/>
                    <a:pt x="18" y="71"/>
                    <a:pt x="19" y="72"/>
                  </a:cubicBezTo>
                  <a:cubicBezTo>
                    <a:pt x="25" y="75"/>
                    <a:pt x="32" y="77"/>
                    <a:pt x="39" y="77"/>
                  </a:cubicBezTo>
                  <a:cubicBezTo>
                    <a:pt x="47" y="77"/>
                    <a:pt x="54" y="75"/>
                    <a:pt x="61" y="70"/>
                  </a:cubicBezTo>
                  <a:cubicBezTo>
                    <a:pt x="62" y="70"/>
                    <a:pt x="63" y="69"/>
                    <a:pt x="63" y="69"/>
                  </a:cubicBezTo>
                  <a:cubicBezTo>
                    <a:pt x="64" y="68"/>
                    <a:pt x="65" y="67"/>
                    <a:pt x="66" y="66"/>
                  </a:cubicBezTo>
                  <a:cubicBezTo>
                    <a:pt x="79" y="53"/>
                    <a:pt x="81" y="32"/>
                    <a:pt x="70" y="17"/>
                  </a:cubicBezTo>
                  <a:cubicBezTo>
                    <a:pt x="68" y="14"/>
                    <a:pt x="66" y="11"/>
                    <a:pt x="63" y="9"/>
                  </a:cubicBezTo>
                  <a:cubicBezTo>
                    <a:pt x="62" y="8"/>
                    <a:pt x="61" y="7"/>
                    <a:pt x="60" y="7"/>
                  </a:cubicBezTo>
                  <a:cubicBezTo>
                    <a:pt x="54" y="3"/>
                    <a:pt x="46" y="0"/>
                    <a:pt x="3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7"/>
            <p:cNvSpPr/>
            <p:nvPr/>
          </p:nvSpPr>
          <p:spPr>
            <a:xfrm>
              <a:off x="3875088" y="4094163"/>
              <a:ext cx="42863" cy="38100"/>
            </a:xfrm>
            <a:custGeom>
              <a:avLst/>
              <a:gdLst/>
              <a:ahLst/>
              <a:cxnLst/>
              <a:rect l="l" t="t" r="r" b="b"/>
              <a:pathLst>
                <a:path w="55" h="51" extrusionOk="0">
                  <a:moveTo>
                    <a:pt x="26" y="0"/>
                  </a:moveTo>
                  <a:cubicBezTo>
                    <a:pt x="25" y="0"/>
                    <a:pt x="24" y="0"/>
                    <a:pt x="22" y="0"/>
                  </a:cubicBezTo>
                  <a:cubicBezTo>
                    <a:pt x="19" y="1"/>
                    <a:pt x="15" y="2"/>
                    <a:pt x="12" y="5"/>
                  </a:cubicBezTo>
                  <a:cubicBezTo>
                    <a:pt x="10" y="6"/>
                    <a:pt x="8" y="8"/>
                    <a:pt x="7" y="9"/>
                  </a:cubicBezTo>
                  <a:cubicBezTo>
                    <a:pt x="6" y="10"/>
                    <a:pt x="5" y="12"/>
                    <a:pt x="4" y="13"/>
                  </a:cubicBezTo>
                  <a:cubicBezTo>
                    <a:pt x="3" y="15"/>
                    <a:pt x="2" y="17"/>
                    <a:pt x="2" y="19"/>
                  </a:cubicBezTo>
                  <a:cubicBezTo>
                    <a:pt x="1" y="20"/>
                    <a:pt x="1" y="22"/>
                    <a:pt x="1" y="23"/>
                  </a:cubicBezTo>
                  <a:cubicBezTo>
                    <a:pt x="0" y="28"/>
                    <a:pt x="1" y="34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12" y="48"/>
                    <a:pt x="19" y="51"/>
                    <a:pt x="26" y="51"/>
                  </a:cubicBezTo>
                  <a:cubicBezTo>
                    <a:pt x="29" y="51"/>
                    <a:pt x="32" y="51"/>
                    <a:pt x="35" y="50"/>
                  </a:cubicBezTo>
                  <a:cubicBezTo>
                    <a:pt x="36" y="49"/>
                    <a:pt x="37" y="49"/>
                    <a:pt x="38" y="48"/>
                  </a:cubicBezTo>
                  <a:cubicBezTo>
                    <a:pt x="39" y="48"/>
                    <a:pt x="40" y="47"/>
                    <a:pt x="41" y="46"/>
                  </a:cubicBezTo>
                  <a:cubicBezTo>
                    <a:pt x="52" y="38"/>
                    <a:pt x="55" y="22"/>
                    <a:pt x="47" y="11"/>
                  </a:cubicBezTo>
                  <a:cubicBezTo>
                    <a:pt x="42" y="4"/>
                    <a:pt x="35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7"/>
            <p:cNvSpPr/>
            <p:nvPr/>
          </p:nvSpPr>
          <p:spPr>
            <a:xfrm>
              <a:off x="3865563" y="4083051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8" y="9"/>
                  </a:moveTo>
                  <a:cubicBezTo>
                    <a:pt x="38" y="9"/>
                    <a:pt x="39" y="9"/>
                    <a:pt x="39" y="9"/>
                  </a:cubicBezTo>
                  <a:cubicBezTo>
                    <a:pt x="40" y="9"/>
                    <a:pt x="41" y="9"/>
                    <a:pt x="42" y="9"/>
                  </a:cubicBezTo>
                  <a:cubicBezTo>
                    <a:pt x="51" y="10"/>
                    <a:pt x="59" y="14"/>
                    <a:pt x="64" y="21"/>
                  </a:cubicBezTo>
                  <a:cubicBezTo>
                    <a:pt x="73" y="35"/>
                    <a:pt x="70" y="54"/>
                    <a:pt x="57" y="63"/>
                  </a:cubicBezTo>
                  <a:cubicBezTo>
                    <a:pt x="56" y="64"/>
                    <a:pt x="55" y="64"/>
                    <a:pt x="55" y="64"/>
                  </a:cubicBezTo>
                  <a:cubicBezTo>
                    <a:pt x="53" y="65"/>
                    <a:pt x="52" y="66"/>
                    <a:pt x="51" y="66"/>
                  </a:cubicBezTo>
                  <a:cubicBezTo>
                    <a:pt x="47" y="68"/>
                    <a:pt x="43" y="69"/>
                    <a:pt x="39" y="69"/>
                  </a:cubicBezTo>
                  <a:cubicBezTo>
                    <a:pt x="32" y="69"/>
                    <a:pt x="24" y="66"/>
                    <a:pt x="18" y="60"/>
                  </a:cubicBezTo>
                  <a:cubicBezTo>
                    <a:pt x="17" y="59"/>
                    <a:pt x="16" y="58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50"/>
                    <a:pt x="9" y="42"/>
                    <a:pt x="9" y="35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11" y="28"/>
                    <a:pt x="12" y="25"/>
                    <a:pt x="15" y="22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7"/>
                    <a:pt x="20" y="15"/>
                    <a:pt x="22" y="14"/>
                  </a:cubicBezTo>
                  <a:cubicBezTo>
                    <a:pt x="27" y="11"/>
                    <a:pt x="32" y="9"/>
                    <a:pt x="38" y="9"/>
                  </a:cubicBezTo>
                  <a:moveTo>
                    <a:pt x="39" y="0"/>
                  </a:moveTo>
                  <a:cubicBezTo>
                    <a:pt x="32" y="0"/>
                    <a:pt x="24" y="2"/>
                    <a:pt x="17" y="7"/>
                  </a:cubicBezTo>
                  <a:cubicBezTo>
                    <a:pt x="16" y="8"/>
                    <a:pt x="14" y="10"/>
                    <a:pt x="13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6" y="19"/>
                    <a:pt x="3" y="24"/>
                    <a:pt x="2" y="30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0" y="43"/>
                    <a:pt x="2" y="53"/>
                    <a:pt x="8" y="61"/>
                  </a:cubicBezTo>
                  <a:cubicBezTo>
                    <a:pt x="9" y="62"/>
                    <a:pt x="10" y="64"/>
                    <a:pt x="12" y="65"/>
                  </a:cubicBezTo>
                  <a:cubicBezTo>
                    <a:pt x="13" y="66"/>
                    <a:pt x="14" y="67"/>
                    <a:pt x="15" y="68"/>
                  </a:cubicBezTo>
                  <a:cubicBezTo>
                    <a:pt x="22" y="74"/>
                    <a:pt x="31" y="77"/>
                    <a:pt x="39" y="77"/>
                  </a:cubicBezTo>
                  <a:cubicBezTo>
                    <a:pt x="45" y="77"/>
                    <a:pt x="51" y="76"/>
                    <a:pt x="57" y="73"/>
                  </a:cubicBezTo>
                  <a:cubicBezTo>
                    <a:pt x="58" y="72"/>
                    <a:pt x="59" y="71"/>
                    <a:pt x="60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79" y="58"/>
                    <a:pt x="83" y="34"/>
                    <a:pt x="71" y="17"/>
                  </a:cubicBezTo>
                  <a:cubicBezTo>
                    <a:pt x="65" y="8"/>
                    <a:pt x="56" y="3"/>
                    <a:pt x="46" y="1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3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7"/>
            <p:cNvSpPr/>
            <p:nvPr/>
          </p:nvSpPr>
          <p:spPr>
            <a:xfrm>
              <a:off x="4059238" y="2740026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55" h="51" extrusionOk="0">
                  <a:moveTo>
                    <a:pt x="26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20" y="0"/>
                    <a:pt x="16" y="2"/>
                    <a:pt x="11" y="5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6" y="10"/>
                    <a:pt x="4" y="12"/>
                    <a:pt x="3" y="15"/>
                  </a:cubicBezTo>
                  <a:cubicBezTo>
                    <a:pt x="3" y="16"/>
                    <a:pt x="2" y="17"/>
                    <a:pt x="2" y="18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20"/>
                    <a:pt x="1" y="22"/>
                    <a:pt x="1" y="23"/>
                  </a:cubicBezTo>
                  <a:cubicBezTo>
                    <a:pt x="0" y="29"/>
                    <a:pt x="2" y="35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6" y="42"/>
                    <a:pt x="7" y="43"/>
                    <a:pt x="8" y="44"/>
                  </a:cubicBezTo>
                  <a:cubicBezTo>
                    <a:pt x="10" y="45"/>
                    <a:pt x="11" y="47"/>
                    <a:pt x="13" y="48"/>
                  </a:cubicBezTo>
                  <a:cubicBezTo>
                    <a:pt x="14" y="49"/>
                    <a:pt x="16" y="49"/>
                    <a:pt x="17" y="50"/>
                  </a:cubicBezTo>
                  <a:cubicBezTo>
                    <a:pt x="20" y="51"/>
                    <a:pt x="23" y="51"/>
                    <a:pt x="26" y="51"/>
                  </a:cubicBezTo>
                  <a:cubicBezTo>
                    <a:pt x="31" y="51"/>
                    <a:pt x="36" y="50"/>
                    <a:pt x="41" y="47"/>
                  </a:cubicBezTo>
                  <a:cubicBezTo>
                    <a:pt x="52" y="39"/>
                    <a:pt x="55" y="23"/>
                    <a:pt x="47" y="11"/>
                  </a:cubicBezTo>
                  <a:cubicBezTo>
                    <a:pt x="43" y="5"/>
                    <a:pt x="36" y="1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7"/>
            <p:cNvSpPr/>
            <p:nvPr/>
          </p:nvSpPr>
          <p:spPr>
            <a:xfrm>
              <a:off x="4048126" y="2730501"/>
              <a:ext cx="65088" cy="58738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8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1" y="9"/>
                    <a:pt x="42" y="9"/>
                  </a:cubicBezTo>
                  <a:cubicBezTo>
                    <a:pt x="51" y="10"/>
                    <a:pt x="59" y="14"/>
                    <a:pt x="64" y="22"/>
                  </a:cubicBezTo>
                  <a:cubicBezTo>
                    <a:pt x="73" y="35"/>
                    <a:pt x="70" y="54"/>
                    <a:pt x="56" y="63"/>
                  </a:cubicBezTo>
                  <a:cubicBezTo>
                    <a:pt x="51" y="67"/>
                    <a:pt x="45" y="69"/>
                    <a:pt x="39" y="69"/>
                  </a:cubicBezTo>
                  <a:cubicBezTo>
                    <a:pt x="35" y="69"/>
                    <a:pt x="32" y="68"/>
                    <a:pt x="28" y="67"/>
                  </a:cubicBezTo>
                  <a:cubicBezTo>
                    <a:pt x="27" y="66"/>
                    <a:pt x="26" y="66"/>
                    <a:pt x="24" y="65"/>
                  </a:cubicBezTo>
                  <a:cubicBezTo>
                    <a:pt x="22" y="63"/>
                    <a:pt x="19" y="62"/>
                    <a:pt x="17" y="60"/>
                  </a:cubicBezTo>
                  <a:cubicBezTo>
                    <a:pt x="17" y="59"/>
                    <a:pt x="16" y="58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50"/>
                    <a:pt x="8" y="42"/>
                    <a:pt x="9" y="35"/>
                  </a:cubicBezTo>
                  <a:cubicBezTo>
                    <a:pt x="9" y="34"/>
                    <a:pt x="10" y="33"/>
                    <a:pt x="10" y="31"/>
                  </a:cubicBezTo>
                  <a:cubicBezTo>
                    <a:pt x="10" y="31"/>
                    <a:pt x="10" y="30"/>
                    <a:pt x="10" y="30"/>
                  </a:cubicBezTo>
                  <a:cubicBezTo>
                    <a:pt x="11" y="29"/>
                    <a:pt x="11" y="27"/>
                    <a:pt x="12" y="26"/>
                  </a:cubicBezTo>
                  <a:cubicBezTo>
                    <a:pt x="13" y="23"/>
                    <a:pt x="15" y="20"/>
                    <a:pt x="17" y="18"/>
                  </a:cubicBezTo>
                  <a:cubicBezTo>
                    <a:pt x="18" y="17"/>
                    <a:pt x="19" y="16"/>
                    <a:pt x="20" y="15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7" y="11"/>
                    <a:pt x="33" y="9"/>
                    <a:pt x="38" y="9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24" y="3"/>
                    <a:pt x="17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4" y="10"/>
                    <a:pt x="13" y="11"/>
                    <a:pt x="12" y="12"/>
                  </a:cubicBezTo>
                  <a:cubicBezTo>
                    <a:pt x="9" y="15"/>
                    <a:pt x="6" y="19"/>
                    <a:pt x="4" y="23"/>
                  </a:cubicBezTo>
                  <a:cubicBezTo>
                    <a:pt x="4" y="24"/>
                    <a:pt x="3" y="25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1" y="31"/>
                    <a:pt x="1" y="32"/>
                    <a:pt x="1" y="34"/>
                  </a:cubicBezTo>
                  <a:cubicBezTo>
                    <a:pt x="0" y="43"/>
                    <a:pt x="2" y="53"/>
                    <a:pt x="8" y="61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9" y="63"/>
                    <a:pt x="10" y="64"/>
                    <a:pt x="11" y="65"/>
                  </a:cubicBezTo>
                  <a:cubicBezTo>
                    <a:pt x="14" y="68"/>
                    <a:pt x="17" y="71"/>
                    <a:pt x="21" y="73"/>
                  </a:cubicBezTo>
                  <a:cubicBezTo>
                    <a:pt x="22" y="73"/>
                    <a:pt x="23" y="74"/>
                    <a:pt x="24" y="74"/>
                  </a:cubicBezTo>
                  <a:cubicBezTo>
                    <a:pt x="29" y="76"/>
                    <a:pt x="34" y="77"/>
                    <a:pt x="39" y="77"/>
                  </a:cubicBezTo>
                  <a:cubicBezTo>
                    <a:pt x="47" y="77"/>
                    <a:pt x="54" y="75"/>
                    <a:pt x="61" y="70"/>
                  </a:cubicBezTo>
                  <a:cubicBezTo>
                    <a:pt x="79" y="58"/>
                    <a:pt x="83" y="34"/>
                    <a:pt x="71" y="17"/>
                  </a:cubicBezTo>
                  <a:cubicBezTo>
                    <a:pt x="64" y="7"/>
                    <a:pt x="54" y="2"/>
                    <a:pt x="43" y="1"/>
                  </a:cubicBezTo>
                  <a:cubicBezTo>
                    <a:pt x="42" y="0"/>
                    <a:pt x="40" y="0"/>
                    <a:pt x="3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7"/>
            <p:cNvSpPr/>
            <p:nvPr/>
          </p:nvSpPr>
          <p:spPr>
            <a:xfrm>
              <a:off x="5273676" y="4235451"/>
              <a:ext cx="622300" cy="36513"/>
            </a:xfrm>
            <a:custGeom>
              <a:avLst/>
              <a:gdLst/>
              <a:ahLst/>
              <a:cxnLst/>
              <a:rect l="l" t="t" r="r" b="b"/>
              <a:pathLst>
                <a:path w="392" h="23" extrusionOk="0">
                  <a:moveTo>
                    <a:pt x="392" y="2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92" y="23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7"/>
            <p:cNvSpPr/>
            <p:nvPr/>
          </p:nvSpPr>
          <p:spPr>
            <a:xfrm>
              <a:off x="5273676" y="4235451"/>
              <a:ext cx="622300" cy="36513"/>
            </a:xfrm>
            <a:custGeom>
              <a:avLst/>
              <a:gdLst/>
              <a:ahLst/>
              <a:cxnLst/>
              <a:rect l="l" t="t" r="r" b="b"/>
              <a:pathLst>
                <a:path w="392" h="23" extrusionOk="0">
                  <a:moveTo>
                    <a:pt x="392" y="2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92" y="2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7"/>
            <p:cNvSpPr/>
            <p:nvPr/>
          </p:nvSpPr>
          <p:spPr>
            <a:xfrm>
              <a:off x="5272088" y="4235451"/>
              <a:ext cx="141288" cy="285750"/>
            </a:xfrm>
            <a:custGeom>
              <a:avLst/>
              <a:gdLst/>
              <a:ahLst/>
              <a:cxnLst/>
              <a:rect l="l" t="t" r="r" b="b"/>
              <a:pathLst>
                <a:path w="89" h="180" extrusionOk="0">
                  <a:moveTo>
                    <a:pt x="0" y="1"/>
                  </a:moveTo>
                  <a:lnTo>
                    <a:pt x="87" y="180"/>
                  </a:lnTo>
                  <a:lnTo>
                    <a:pt x="89" y="179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7"/>
            <p:cNvSpPr/>
            <p:nvPr/>
          </p:nvSpPr>
          <p:spPr>
            <a:xfrm>
              <a:off x="5272088" y="4235451"/>
              <a:ext cx="141288" cy="285750"/>
            </a:xfrm>
            <a:custGeom>
              <a:avLst/>
              <a:gdLst/>
              <a:ahLst/>
              <a:cxnLst/>
              <a:rect l="l" t="t" r="r" b="b"/>
              <a:pathLst>
                <a:path w="89" h="180" extrusionOk="0">
                  <a:moveTo>
                    <a:pt x="0" y="1"/>
                  </a:moveTo>
                  <a:lnTo>
                    <a:pt x="87" y="180"/>
                  </a:lnTo>
                  <a:lnTo>
                    <a:pt x="89" y="179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7"/>
            <p:cNvSpPr/>
            <p:nvPr/>
          </p:nvSpPr>
          <p:spPr>
            <a:xfrm>
              <a:off x="4051301" y="4238626"/>
              <a:ext cx="828675" cy="211138"/>
            </a:xfrm>
            <a:custGeom>
              <a:avLst/>
              <a:gdLst/>
              <a:ahLst/>
              <a:cxnLst/>
              <a:rect l="l" t="t" r="r" b="b"/>
              <a:pathLst>
                <a:path w="522" h="133" extrusionOk="0">
                  <a:moveTo>
                    <a:pt x="0" y="133"/>
                  </a:moveTo>
                  <a:lnTo>
                    <a:pt x="522" y="2"/>
                  </a:lnTo>
                  <a:lnTo>
                    <a:pt x="521" y="0"/>
                  </a:lnTo>
                  <a:lnTo>
                    <a:pt x="0" y="132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7"/>
            <p:cNvSpPr/>
            <p:nvPr/>
          </p:nvSpPr>
          <p:spPr>
            <a:xfrm>
              <a:off x="4051301" y="4238626"/>
              <a:ext cx="828675" cy="211138"/>
            </a:xfrm>
            <a:custGeom>
              <a:avLst/>
              <a:gdLst/>
              <a:ahLst/>
              <a:cxnLst/>
              <a:rect l="l" t="t" r="r" b="b"/>
              <a:pathLst>
                <a:path w="522" h="133" extrusionOk="0">
                  <a:moveTo>
                    <a:pt x="0" y="133"/>
                  </a:moveTo>
                  <a:lnTo>
                    <a:pt x="522" y="2"/>
                  </a:lnTo>
                  <a:lnTo>
                    <a:pt x="521" y="0"/>
                  </a:lnTo>
                  <a:lnTo>
                    <a:pt x="0" y="13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7"/>
            <p:cNvSpPr/>
            <p:nvPr/>
          </p:nvSpPr>
          <p:spPr>
            <a:xfrm>
              <a:off x="4230688" y="4140201"/>
              <a:ext cx="649288" cy="101600"/>
            </a:xfrm>
            <a:custGeom>
              <a:avLst/>
              <a:gdLst/>
              <a:ahLst/>
              <a:cxnLst/>
              <a:rect l="l" t="t" r="r" b="b"/>
              <a:pathLst>
                <a:path w="409" h="64" extrusionOk="0">
                  <a:moveTo>
                    <a:pt x="409" y="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09" y="64"/>
                  </a:lnTo>
                  <a:lnTo>
                    <a:pt x="409" y="6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7"/>
            <p:cNvSpPr/>
            <p:nvPr/>
          </p:nvSpPr>
          <p:spPr>
            <a:xfrm>
              <a:off x="4230688" y="4140201"/>
              <a:ext cx="649288" cy="101600"/>
            </a:xfrm>
            <a:custGeom>
              <a:avLst/>
              <a:gdLst/>
              <a:ahLst/>
              <a:cxnLst/>
              <a:rect l="l" t="t" r="r" b="b"/>
              <a:pathLst>
                <a:path w="409" h="64" extrusionOk="0">
                  <a:moveTo>
                    <a:pt x="409" y="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09" y="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7"/>
            <p:cNvSpPr/>
            <p:nvPr/>
          </p:nvSpPr>
          <p:spPr>
            <a:xfrm>
              <a:off x="4229101" y="3708401"/>
              <a:ext cx="477838" cy="434975"/>
            </a:xfrm>
            <a:custGeom>
              <a:avLst/>
              <a:gdLst/>
              <a:ahLst/>
              <a:cxnLst/>
              <a:rect l="l" t="t" r="r" b="b"/>
              <a:pathLst>
                <a:path w="301" h="274" extrusionOk="0">
                  <a:moveTo>
                    <a:pt x="1" y="274"/>
                  </a:moveTo>
                  <a:lnTo>
                    <a:pt x="301" y="1"/>
                  </a:lnTo>
                  <a:lnTo>
                    <a:pt x="300" y="0"/>
                  </a:lnTo>
                  <a:lnTo>
                    <a:pt x="0" y="272"/>
                  </a:lnTo>
                  <a:lnTo>
                    <a:pt x="1" y="274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7"/>
            <p:cNvSpPr/>
            <p:nvPr/>
          </p:nvSpPr>
          <p:spPr>
            <a:xfrm>
              <a:off x="4229101" y="3708401"/>
              <a:ext cx="477838" cy="434975"/>
            </a:xfrm>
            <a:custGeom>
              <a:avLst/>
              <a:gdLst/>
              <a:ahLst/>
              <a:cxnLst/>
              <a:rect l="l" t="t" r="r" b="b"/>
              <a:pathLst>
                <a:path w="301" h="274" extrusionOk="0">
                  <a:moveTo>
                    <a:pt x="1" y="274"/>
                  </a:moveTo>
                  <a:lnTo>
                    <a:pt x="301" y="1"/>
                  </a:lnTo>
                  <a:lnTo>
                    <a:pt x="300" y="0"/>
                  </a:lnTo>
                  <a:lnTo>
                    <a:pt x="0" y="27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7"/>
            <p:cNvSpPr/>
            <p:nvPr/>
          </p:nvSpPr>
          <p:spPr>
            <a:xfrm>
              <a:off x="4705351" y="3708401"/>
              <a:ext cx="176213" cy="531813"/>
            </a:xfrm>
            <a:custGeom>
              <a:avLst/>
              <a:gdLst/>
              <a:ahLst/>
              <a:cxnLst/>
              <a:rect l="l" t="t" r="r" b="b"/>
              <a:pathLst>
                <a:path w="111" h="335" extrusionOk="0">
                  <a:moveTo>
                    <a:pt x="0" y="1"/>
                  </a:moveTo>
                  <a:lnTo>
                    <a:pt x="109" y="335"/>
                  </a:lnTo>
                  <a:lnTo>
                    <a:pt x="111" y="335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7"/>
            <p:cNvSpPr/>
            <p:nvPr/>
          </p:nvSpPr>
          <p:spPr>
            <a:xfrm>
              <a:off x="4705351" y="3708401"/>
              <a:ext cx="176213" cy="531813"/>
            </a:xfrm>
            <a:custGeom>
              <a:avLst/>
              <a:gdLst/>
              <a:ahLst/>
              <a:cxnLst/>
              <a:rect l="l" t="t" r="r" b="b"/>
              <a:pathLst>
                <a:path w="111" h="335" extrusionOk="0">
                  <a:moveTo>
                    <a:pt x="0" y="1"/>
                  </a:moveTo>
                  <a:lnTo>
                    <a:pt x="109" y="335"/>
                  </a:lnTo>
                  <a:lnTo>
                    <a:pt x="111" y="335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7"/>
            <p:cNvSpPr/>
            <p:nvPr/>
          </p:nvSpPr>
          <p:spPr>
            <a:xfrm>
              <a:off x="4024313" y="3584576"/>
              <a:ext cx="682625" cy="127000"/>
            </a:xfrm>
            <a:custGeom>
              <a:avLst/>
              <a:gdLst/>
              <a:ahLst/>
              <a:cxnLst/>
              <a:rect l="l" t="t" r="r" b="b"/>
              <a:pathLst>
                <a:path w="430" h="80" extrusionOk="0">
                  <a:moveTo>
                    <a:pt x="430" y="7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0" y="80"/>
                  </a:lnTo>
                  <a:lnTo>
                    <a:pt x="430" y="78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7"/>
            <p:cNvSpPr/>
            <p:nvPr/>
          </p:nvSpPr>
          <p:spPr>
            <a:xfrm>
              <a:off x="4024313" y="3584576"/>
              <a:ext cx="682625" cy="127000"/>
            </a:xfrm>
            <a:custGeom>
              <a:avLst/>
              <a:gdLst/>
              <a:ahLst/>
              <a:cxnLst/>
              <a:rect l="l" t="t" r="r" b="b"/>
              <a:pathLst>
                <a:path w="430" h="80" extrusionOk="0">
                  <a:moveTo>
                    <a:pt x="430" y="7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0" y="8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7"/>
            <p:cNvSpPr/>
            <p:nvPr/>
          </p:nvSpPr>
          <p:spPr>
            <a:xfrm>
              <a:off x="4024313" y="3482976"/>
              <a:ext cx="334963" cy="104775"/>
            </a:xfrm>
            <a:custGeom>
              <a:avLst/>
              <a:gdLst/>
              <a:ahLst/>
              <a:cxnLst/>
              <a:rect l="l" t="t" r="r" b="b"/>
              <a:pathLst>
                <a:path w="211" h="66" extrusionOk="0">
                  <a:moveTo>
                    <a:pt x="1" y="66"/>
                  </a:moveTo>
                  <a:lnTo>
                    <a:pt x="211" y="2"/>
                  </a:lnTo>
                  <a:lnTo>
                    <a:pt x="210" y="0"/>
                  </a:lnTo>
                  <a:lnTo>
                    <a:pt x="0" y="64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7"/>
            <p:cNvSpPr/>
            <p:nvPr/>
          </p:nvSpPr>
          <p:spPr>
            <a:xfrm>
              <a:off x="4024313" y="3482976"/>
              <a:ext cx="334963" cy="104775"/>
            </a:xfrm>
            <a:custGeom>
              <a:avLst/>
              <a:gdLst/>
              <a:ahLst/>
              <a:cxnLst/>
              <a:rect l="l" t="t" r="r" b="b"/>
              <a:pathLst>
                <a:path w="211" h="66" extrusionOk="0">
                  <a:moveTo>
                    <a:pt x="1" y="66"/>
                  </a:moveTo>
                  <a:lnTo>
                    <a:pt x="211" y="2"/>
                  </a:lnTo>
                  <a:lnTo>
                    <a:pt x="210" y="0"/>
                  </a:lnTo>
                  <a:lnTo>
                    <a:pt x="0" y="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7"/>
            <p:cNvSpPr/>
            <p:nvPr/>
          </p:nvSpPr>
          <p:spPr>
            <a:xfrm>
              <a:off x="4357688" y="3484563"/>
              <a:ext cx="349250" cy="225425"/>
            </a:xfrm>
            <a:custGeom>
              <a:avLst/>
              <a:gdLst/>
              <a:ahLst/>
              <a:cxnLst/>
              <a:rect l="l" t="t" r="r" b="b"/>
              <a:pathLst>
                <a:path w="220" h="142" extrusionOk="0">
                  <a:moveTo>
                    <a:pt x="0" y="1"/>
                  </a:moveTo>
                  <a:lnTo>
                    <a:pt x="219" y="142"/>
                  </a:lnTo>
                  <a:lnTo>
                    <a:pt x="220" y="14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7"/>
            <p:cNvSpPr/>
            <p:nvPr/>
          </p:nvSpPr>
          <p:spPr>
            <a:xfrm>
              <a:off x="4357688" y="3484563"/>
              <a:ext cx="349250" cy="225425"/>
            </a:xfrm>
            <a:custGeom>
              <a:avLst/>
              <a:gdLst/>
              <a:ahLst/>
              <a:cxnLst/>
              <a:rect l="l" t="t" r="r" b="b"/>
              <a:pathLst>
                <a:path w="220" h="142" extrusionOk="0">
                  <a:moveTo>
                    <a:pt x="0" y="1"/>
                  </a:moveTo>
                  <a:lnTo>
                    <a:pt x="219" y="142"/>
                  </a:lnTo>
                  <a:lnTo>
                    <a:pt x="220" y="141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7"/>
            <p:cNvSpPr/>
            <p:nvPr/>
          </p:nvSpPr>
          <p:spPr>
            <a:xfrm>
              <a:off x="4114801" y="3055938"/>
              <a:ext cx="244475" cy="430213"/>
            </a:xfrm>
            <a:custGeom>
              <a:avLst/>
              <a:gdLst/>
              <a:ahLst/>
              <a:cxnLst/>
              <a:rect l="l" t="t" r="r" b="b"/>
              <a:pathLst>
                <a:path w="154" h="271" extrusionOk="0">
                  <a:moveTo>
                    <a:pt x="154" y="27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53" y="271"/>
                  </a:lnTo>
                  <a:lnTo>
                    <a:pt x="154" y="27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7"/>
            <p:cNvSpPr/>
            <p:nvPr/>
          </p:nvSpPr>
          <p:spPr>
            <a:xfrm>
              <a:off x="4114801" y="3055938"/>
              <a:ext cx="244475" cy="430213"/>
            </a:xfrm>
            <a:custGeom>
              <a:avLst/>
              <a:gdLst/>
              <a:ahLst/>
              <a:cxnLst/>
              <a:rect l="l" t="t" r="r" b="b"/>
              <a:pathLst>
                <a:path w="154" h="271" extrusionOk="0">
                  <a:moveTo>
                    <a:pt x="154" y="27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53" y="27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7"/>
            <p:cNvSpPr/>
            <p:nvPr/>
          </p:nvSpPr>
          <p:spPr>
            <a:xfrm>
              <a:off x="3830638" y="3092451"/>
              <a:ext cx="196850" cy="493713"/>
            </a:xfrm>
            <a:custGeom>
              <a:avLst/>
              <a:gdLst/>
              <a:ahLst/>
              <a:cxnLst/>
              <a:rect l="l" t="t" r="r" b="b"/>
              <a:pathLst>
                <a:path w="124" h="311" extrusionOk="0">
                  <a:moveTo>
                    <a:pt x="124" y="31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22" y="311"/>
                  </a:lnTo>
                  <a:lnTo>
                    <a:pt x="124" y="31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7"/>
            <p:cNvSpPr/>
            <p:nvPr/>
          </p:nvSpPr>
          <p:spPr>
            <a:xfrm>
              <a:off x="3830638" y="3092451"/>
              <a:ext cx="196850" cy="493713"/>
            </a:xfrm>
            <a:custGeom>
              <a:avLst/>
              <a:gdLst/>
              <a:ahLst/>
              <a:cxnLst/>
              <a:rect l="l" t="t" r="r" b="b"/>
              <a:pathLst>
                <a:path w="124" h="311" extrusionOk="0">
                  <a:moveTo>
                    <a:pt x="124" y="31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22" y="31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7"/>
            <p:cNvSpPr/>
            <p:nvPr/>
          </p:nvSpPr>
          <p:spPr>
            <a:xfrm>
              <a:off x="3832226" y="3054351"/>
              <a:ext cx="284163" cy="39688"/>
            </a:xfrm>
            <a:custGeom>
              <a:avLst/>
              <a:gdLst/>
              <a:ahLst/>
              <a:cxnLst/>
              <a:rect l="l" t="t" r="r" b="b"/>
              <a:pathLst>
                <a:path w="179" h="25" extrusionOk="0">
                  <a:moveTo>
                    <a:pt x="0" y="25"/>
                  </a:moveTo>
                  <a:lnTo>
                    <a:pt x="179" y="2"/>
                  </a:lnTo>
                  <a:lnTo>
                    <a:pt x="179" y="0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7"/>
            <p:cNvSpPr/>
            <p:nvPr/>
          </p:nvSpPr>
          <p:spPr>
            <a:xfrm>
              <a:off x="3832226" y="3054351"/>
              <a:ext cx="284163" cy="39688"/>
            </a:xfrm>
            <a:custGeom>
              <a:avLst/>
              <a:gdLst/>
              <a:ahLst/>
              <a:cxnLst/>
              <a:rect l="l" t="t" r="r" b="b"/>
              <a:pathLst>
                <a:path w="179" h="25" extrusionOk="0">
                  <a:moveTo>
                    <a:pt x="0" y="25"/>
                  </a:moveTo>
                  <a:lnTo>
                    <a:pt x="179" y="2"/>
                  </a:lnTo>
                  <a:lnTo>
                    <a:pt x="179" y="0"/>
                  </a:lnTo>
                  <a:lnTo>
                    <a:pt x="0" y="2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7"/>
            <p:cNvSpPr/>
            <p:nvPr/>
          </p:nvSpPr>
          <p:spPr>
            <a:xfrm>
              <a:off x="3589338" y="3584576"/>
              <a:ext cx="436563" cy="125413"/>
            </a:xfrm>
            <a:custGeom>
              <a:avLst/>
              <a:gdLst/>
              <a:ahLst/>
              <a:cxnLst/>
              <a:rect l="l" t="t" r="r" b="b"/>
              <a:pathLst>
                <a:path w="275" h="79" extrusionOk="0">
                  <a:moveTo>
                    <a:pt x="274" y="0"/>
                  </a:moveTo>
                  <a:lnTo>
                    <a:pt x="0" y="77"/>
                  </a:lnTo>
                  <a:lnTo>
                    <a:pt x="0" y="79"/>
                  </a:lnTo>
                  <a:lnTo>
                    <a:pt x="275" y="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7"/>
            <p:cNvSpPr/>
            <p:nvPr/>
          </p:nvSpPr>
          <p:spPr>
            <a:xfrm>
              <a:off x="3589338" y="3584576"/>
              <a:ext cx="436563" cy="125413"/>
            </a:xfrm>
            <a:custGeom>
              <a:avLst/>
              <a:gdLst/>
              <a:ahLst/>
              <a:cxnLst/>
              <a:rect l="l" t="t" r="r" b="b"/>
              <a:pathLst>
                <a:path w="275" h="79" extrusionOk="0">
                  <a:moveTo>
                    <a:pt x="274" y="0"/>
                  </a:moveTo>
                  <a:lnTo>
                    <a:pt x="0" y="77"/>
                  </a:lnTo>
                  <a:lnTo>
                    <a:pt x="0" y="79"/>
                  </a:lnTo>
                  <a:lnTo>
                    <a:pt x="275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7"/>
            <p:cNvSpPr/>
            <p:nvPr/>
          </p:nvSpPr>
          <p:spPr>
            <a:xfrm>
              <a:off x="3543301" y="3436938"/>
              <a:ext cx="47625" cy="271463"/>
            </a:xfrm>
            <a:custGeom>
              <a:avLst/>
              <a:gdLst/>
              <a:ahLst/>
              <a:cxnLst/>
              <a:rect l="l" t="t" r="r" b="b"/>
              <a:pathLst>
                <a:path w="30" h="171" extrusionOk="0">
                  <a:moveTo>
                    <a:pt x="30" y="17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8" y="171"/>
                  </a:lnTo>
                  <a:lnTo>
                    <a:pt x="30" y="17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7"/>
            <p:cNvSpPr/>
            <p:nvPr/>
          </p:nvSpPr>
          <p:spPr>
            <a:xfrm>
              <a:off x="3543301" y="3436938"/>
              <a:ext cx="47625" cy="271463"/>
            </a:xfrm>
            <a:custGeom>
              <a:avLst/>
              <a:gdLst/>
              <a:ahLst/>
              <a:cxnLst/>
              <a:rect l="l" t="t" r="r" b="b"/>
              <a:pathLst>
                <a:path w="30" h="171" extrusionOk="0">
                  <a:moveTo>
                    <a:pt x="30" y="17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8" y="17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7"/>
            <p:cNvSpPr/>
            <p:nvPr/>
          </p:nvSpPr>
          <p:spPr>
            <a:xfrm>
              <a:off x="3543301" y="3436938"/>
              <a:ext cx="482600" cy="150813"/>
            </a:xfrm>
            <a:custGeom>
              <a:avLst/>
              <a:gdLst/>
              <a:ahLst/>
              <a:cxnLst/>
              <a:rect l="l" t="t" r="r" b="b"/>
              <a:pathLst>
                <a:path w="304" h="95" extrusionOk="0">
                  <a:moveTo>
                    <a:pt x="0" y="1"/>
                  </a:moveTo>
                  <a:lnTo>
                    <a:pt x="303" y="95"/>
                  </a:lnTo>
                  <a:lnTo>
                    <a:pt x="304" y="9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7"/>
            <p:cNvSpPr/>
            <p:nvPr/>
          </p:nvSpPr>
          <p:spPr>
            <a:xfrm>
              <a:off x="3543301" y="3436938"/>
              <a:ext cx="482600" cy="150813"/>
            </a:xfrm>
            <a:custGeom>
              <a:avLst/>
              <a:gdLst/>
              <a:ahLst/>
              <a:cxnLst/>
              <a:rect l="l" t="t" r="r" b="b"/>
              <a:pathLst>
                <a:path w="304" h="95" extrusionOk="0">
                  <a:moveTo>
                    <a:pt x="0" y="1"/>
                  </a:moveTo>
                  <a:lnTo>
                    <a:pt x="303" y="95"/>
                  </a:lnTo>
                  <a:lnTo>
                    <a:pt x="304" y="93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7"/>
            <p:cNvSpPr/>
            <p:nvPr/>
          </p:nvSpPr>
          <p:spPr>
            <a:xfrm>
              <a:off x="4024313" y="3586163"/>
              <a:ext cx="28575" cy="863600"/>
            </a:xfrm>
            <a:custGeom>
              <a:avLst/>
              <a:gdLst/>
              <a:ahLst/>
              <a:cxnLst/>
              <a:rect l="l" t="t" r="r" b="b"/>
              <a:pathLst>
                <a:path w="18" h="544" extrusionOk="0">
                  <a:moveTo>
                    <a:pt x="0" y="0"/>
                  </a:moveTo>
                  <a:lnTo>
                    <a:pt x="16" y="544"/>
                  </a:lnTo>
                  <a:lnTo>
                    <a:pt x="18" y="54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7"/>
            <p:cNvSpPr/>
            <p:nvPr/>
          </p:nvSpPr>
          <p:spPr>
            <a:xfrm>
              <a:off x="4024313" y="3586163"/>
              <a:ext cx="28575" cy="863600"/>
            </a:xfrm>
            <a:custGeom>
              <a:avLst/>
              <a:gdLst/>
              <a:ahLst/>
              <a:cxnLst/>
              <a:rect l="l" t="t" r="r" b="b"/>
              <a:pathLst>
                <a:path w="18" h="544" extrusionOk="0">
                  <a:moveTo>
                    <a:pt x="0" y="0"/>
                  </a:moveTo>
                  <a:lnTo>
                    <a:pt x="16" y="544"/>
                  </a:lnTo>
                  <a:lnTo>
                    <a:pt x="18" y="543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7"/>
            <p:cNvSpPr/>
            <p:nvPr/>
          </p:nvSpPr>
          <p:spPr>
            <a:xfrm>
              <a:off x="3341688" y="3690938"/>
              <a:ext cx="161925" cy="368300"/>
            </a:xfrm>
            <a:custGeom>
              <a:avLst/>
              <a:gdLst/>
              <a:ahLst/>
              <a:cxnLst/>
              <a:rect l="l" t="t" r="r" b="b"/>
              <a:pathLst>
                <a:path w="102" h="232" extrusionOk="0">
                  <a:moveTo>
                    <a:pt x="0" y="1"/>
                  </a:moveTo>
                  <a:lnTo>
                    <a:pt x="100" y="232"/>
                  </a:lnTo>
                  <a:lnTo>
                    <a:pt x="102" y="232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7"/>
            <p:cNvSpPr/>
            <p:nvPr/>
          </p:nvSpPr>
          <p:spPr>
            <a:xfrm>
              <a:off x="3341688" y="3690938"/>
              <a:ext cx="161925" cy="368300"/>
            </a:xfrm>
            <a:custGeom>
              <a:avLst/>
              <a:gdLst/>
              <a:ahLst/>
              <a:cxnLst/>
              <a:rect l="l" t="t" r="r" b="b"/>
              <a:pathLst>
                <a:path w="102" h="232" extrusionOk="0">
                  <a:moveTo>
                    <a:pt x="0" y="1"/>
                  </a:moveTo>
                  <a:lnTo>
                    <a:pt x="100" y="232"/>
                  </a:lnTo>
                  <a:lnTo>
                    <a:pt x="102" y="232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7"/>
            <p:cNvSpPr/>
            <p:nvPr/>
          </p:nvSpPr>
          <p:spPr>
            <a:xfrm>
              <a:off x="3502026" y="4057651"/>
              <a:ext cx="409575" cy="12700"/>
            </a:xfrm>
            <a:custGeom>
              <a:avLst/>
              <a:gdLst/>
              <a:ahLst/>
              <a:cxnLst/>
              <a:rect l="l" t="t" r="r" b="b"/>
              <a:pathLst>
                <a:path w="258" h="8" extrusionOk="0">
                  <a:moveTo>
                    <a:pt x="0" y="1"/>
                  </a:moveTo>
                  <a:lnTo>
                    <a:pt x="257" y="8"/>
                  </a:lnTo>
                  <a:lnTo>
                    <a:pt x="258" y="6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7"/>
            <p:cNvSpPr/>
            <p:nvPr/>
          </p:nvSpPr>
          <p:spPr>
            <a:xfrm>
              <a:off x="3502026" y="4057651"/>
              <a:ext cx="409575" cy="12700"/>
            </a:xfrm>
            <a:custGeom>
              <a:avLst/>
              <a:gdLst/>
              <a:ahLst/>
              <a:cxnLst/>
              <a:rect l="l" t="t" r="r" b="b"/>
              <a:pathLst>
                <a:path w="258" h="8" extrusionOk="0">
                  <a:moveTo>
                    <a:pt x="0" y="1"/>
                  </a:moveTo>
                  <a:lnTo>
                    <a:pt x="257" y="8"/>
                  </a:lnTo>
                  <a:lnTo>
                    <a:pt x="258" y="6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7"/>
            <p:cNvSpPr/>
            <p:nvPr/>
          </p:nvSpPr>
          <p:spPr>
            <a:xfrm>
              <a:off x="4051301" y="4448176"/>
              <a:ext cx="484188" cy="165100"/>
            </a:xfrm>
            <a:custGeom>
              <a:avLst/>
              <a:gdLst/>
              <a:ahLst/>
              <a:cxnLst/>
              <a:rect l="l" t="t" r="r" b="b"/>
              <a:pathLst>
                <a:path w="305" h="104" extrusionOk="0">
                  <a:moveTo>
                    <a:pt x="0" y="1"/>
                  </a:moveTo>
                  <a:lnTo>
                    <a:pt x="305" y="104"/>
                  </a:lnTo>
                  <a:lnTo>
                    <a:pt x="305" y="10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7"/>
            <p:cNvSpPr/>
            <p:nvPr/>
          </p:nvSpPr>
          <p:spPr>
            <a:xfrm>
              <a:off x="4051301" y="4448176"/>
              <a:ext cx="484188" cy="165100"/>
            </a:xfrm>
            <a:custGeom>
              <a:avLst/>
              <a:gdLst/>
              <a:ahLst/>
              <a:cxnLst/>
              <a:rect l="l" t="t" r="r" b="b"/>
              <a:pathLst>
                <a:path w="305" h="104" extrusionOk="0">
                  <a:moveTo>
                    <a:pt x="0" y="1"/>
                  </a:moveTo>
                  <a:lnTo>
                    <a:pt x="305" y="104"/>
                  </a:lnTo>
                  <a:lnTo>
                    <a:pt x="305" y="102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7"/>
            <p:cNvSpPr/>
            <p:nvPr/>
          </p:nvSpPr>
          <p:spPr>
            <a:xfrm>
              <a:off x="5111751" y="3990976"/>
              <a:ext cx="163513" cy="246063"/>
            </a:xfrm>
            <a:custGeom>
              <a:avLst/>
              <a:gdLst/>
              <a:ahLst/>
              <a:cxnLst/>
              <a:rect l="l" t="t" r="r" b="b"/>
              <a:pathLst>
                <a:path w="103" h="155" extrusionOk="0">
                  <a:moveTo>
                    <a:pt x="0" y="0"/>
                  </a:moveTo>
                  <a:lnTo>
                    <a:pt x="101" y="155"/>
                  </a:lnTo>
                  <a:lnTo>
                    <a:pt x="103" y="15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7"/>
            <p:cNvSpPr/>
            <p:nvPr/>
          </p:nvSpPr>
          <p:spPr>
            <a:xfrm>
              <a:off x="5111751" y="3990976"/>
              <a:ext cx="163513" cy="246063"/>
            </a:xfrm>
            <a:custGeom>
              <a:avLst/>
              <a:gdLst/>
              <a:ahLst/>
              <a:cxnLst/>
              <a:rect l="l" t="t" r="r" b="b"/>
              <a:pathLst>
                <a:path w="103" h="155" extrusionOk="0">
                  <a:moveTo>
                    <a:pt x="0" y="0"/>
                  </a:moveTo>
                  <a:lnTo>
                    <a:pt x="101" y="155"/>
                  </a:lnTo>
                  <a:lnTo>
                    <a:pt x="103" y="154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7"/>
            <p:cNvSpPr/>
            <p:nvPr/>
          </p:nvSpPr>
          <p:spPr>
            <a:xfrm>
              <a:off x="4878388" y="4238626"/>
              <a:ext cx="365125" cy="296863"/>
            </a:xfrm>
            <a:custGeom>
              <a:avLst/>
              <a:gdLst/>
              <a:ahLst/>
              <a:cxnLst/>
              <a:rect l="l" t="t" r="r" b="b"/>
              <a:pathLst>
                <a:path w="230" h="187" extrusionOk="0">
                  <a:moveTo>
                    <a:pt x="0" y="2"/>
                  </a:moveTo>
                  <a:lnTo>
                    <a:pt x="229" y="187"/>
                  </a:lnTo>
                  <a:lnTo>
                    <a:pt x="230" y="185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7"/>
            <p:cNvSpPr/>
            <p:nvPr/>
          </p:nvSpPr>
          <p:spPr>
            <a:xfrm>
              <a:off x="4878388" y="4238626"/>
              <a:ext cx="365125" cy="296863"/>
            </a:xfrm>
            <a:custGeom>
              <a:avLst/>
              <a:gdLst/>
              <a:ahLst/>
              <a:cxnLst/>
              <a:rect l="l" t="t" r="r" b="b"/>
              <a:pathLst>
                <a:path w="230" h="187" extrusionOk="0">
                  <a:moveTo>
                    <a:pt x="0" y="2"/>
                  </a:moveTo>
                  <a:lnTo>
                    <a:pt x="229" y="187"/>
                  </a:lnTo>
                  <a:lnTo>
                    <a:pt x="230" y="185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7"/>
            <p:cNvSpPr/>
            <p:nvPr/>
          </p:nvSpPr>
          <p:spPr>
            <a:xfrm>
              <a:off x="4535488" y="4532313"/>
              <a:ext cx="708025" cy="80963"/>
            </a:xfrm>
            <a:custGeom>
              <a:avLst/>
              <a:gdLst/>
              <a:ahLst/>
              <a:cxnLst/>
              <a:rect l="l" t="t" r="r" b="b"/>
              <a:pathLst>
                <a:path w="446" h="51" extrusionOk="0">
                  <a:moveTo>
                    <a:pt x="445" y="0"/>
                  </a:moveTo>
                  <a:lnTo>
                    <a:pt x="0" y="49"/>
                  </a:lnTo>
                  <a:lnTo>
                    <a:pt x="0" y="51"/>
                  </a:lnTo>
                  <a:lnTo>
                    <a:pt x="446" y="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7"/>
            <p:cNvSpPr/>
            <p:nvPr/>
          </p:nvSpPr>
          <p:spPr>
            <a:xfrm>
              <a:off x="4535488" y="4532313"/>
              <a:ext cx="708025" cy="80963"/>
            </a:xfrm>
            <a:custGeom>
              <a:avLst/>
              <a:gdLst/>
              <a:ahLst/>
              <a:cxnLst/>
              <a:rect l="l" t="t" r="r" b="b"/>
              <a:pathLst>
                <a:path w="446" h="51" extrusionOk="0">
                  <a:moveTo>
                    <a:pt x="445" y="0"/>
                  </a:moveTo>
                  <a:lnTo>
                    <a:pt x="0" y="49"/>
                  </a:lnTo>
                  <a:lnTo>
                    <a:pt x="0" y="51"/>
                  </a:lnTo>
                  <a:lnTo>
                    <a:pt x="446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7"/>
            <p:cNvSpPr/>
            <p:nvPr/>
          </p:nvSpPr>
          <p:spPr>
            <a:xfrm>
              <a:off x="4533901" y="4397376"/>
              <a:ext cx="282575" cy="215900"/>
            </a:xfrm>
            <a:custGeom>
              <a:avLst/>
              <a:gdLst/>
              <a:ahLst/>
              <a:cxnLst/>
              <a:rect l="l" t="t" r="r" b="b"/>
              <a:pathLst>
                <a:path w="178" h="136" extrusionOk="0">
                  <a:moveTo>
                    <a:pt x="2" y="136"/>
                  </a:moveTo>
                  <a:lnTo>
                    <a:pt x="178" y="2"/>
                  </a:lnTo>
                  <a:lnTo>
                    <a:pt x="176" y="0"/>
                  </a:lnTo>
                  <a:lnTo>
                    <a:pt x="0" y="134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7"/>
            <p:cNvSpPr/>
            <p:nvPr/>
          </p:nvSpPr>
          <p:spPr>
            <a:xfrm>
              <a:off x="4533901" y="4397376"/>
              <a:ext cx="282575" cy="215900"/>
            </a:xfrm>
            <a:custGeom>
              <a:avLst/>
              <a:gdLst/>
              <a:ahLst/>
              <a:cxnLst/>
              <a:rect l="l" t="t" r="r" b="b"/>
              <a:pathLst>
                <a:path w="178" h="136" extrusionOk="0">
                  <a:moveTo>
                    <a:pt x="2" y="136"/>
                  </a:moveTo>
                  <a:lnTo>
                    <a:pt x="178" y="2"/>
                  </a:lnTo>
                  <a:lnTo>
                    <a:pt x="176" y="0"/>
                  </a:lnTo>
                  <a:lnTo>
                    <a:pt x="0" y="13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7"/>
            <p:cNvSpPr/>
            <p:nvPr/>
          </p:nvSpPr>
          <p:spPr>
            <a:xfrm>
              <a:off x="4230688" y="4140201"/>
              <a:ext cx="584200" cy="260350"/>
            </a:xfrm>
            <a:custGeom>
              <a:avLst/>
              <a:gdLst/>
              <a:ahLst/>
              <a:cxnLst/>
              <a:rect l="l" t="t" r="r" b="b"/>
              <a:pathLst>
                <a:path w="368" h="164" extrusionOk="0">
                  <a:moveTo>
                    <a:pt x="368" y="1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68" y="164"/>
                  </a:lnTo>
                  <a:lnTo>
                    <a:pt x="368" y="16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7"/>
            <p:cNvSpPr/>
            <p:nvPr/>
          </p:nvSpPr>
          <p:spPr>
            <a:xfrm>
              <a:off x="4230688" y="4140201"/>
              <a:ext cx="584200" cy="260350"/>
            </a:xfrm>
            <a:custGeom>
              <a:avLst/>
              <a:gdLst/>
              <a:ahLst/>
              <a:cxnLst/>
              <a:rect l="l" t="t" r="r" b="b"/>
              <a:pathLst>
                <a:path w="368" h="164" extrusionOk="0">
                  <a:moveTo>
                    <a:pt x="368" y="1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68" y="1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7"/>
            <p:cNvSpPr/>
            <p:nvPr/>
          </p:nvSpPr>
          <p:spPr>
            <a:xfrm>
              <a:off x="4814888" y="4397376"/>
              <a:ext cx="306388" cy="39688"/>
            </a:xfrm>
            <a:custGeom>
              <a:avLst/>
              <a:gdLst/>
              <a:ahLst/>
              <a:cxnLst/>
              <a:rect l="l" t="t" r="r" b="b"/>
              <a:pathLst>
                <a:path w="193" h="25" extrusionOk="0">
                  <a:moveTo>
                    <a:pt x="0" y="2"/>
                  </a:moveTo>
                  <a:lnTo>
                    <a:pt x="193" y="25"/>
                  </a:lnTo>
                  <a:lnTo>
                    <a:pt x="193" y="2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7"/>
            <p:cNvSpPr/>
            <p:nvPr/>
          </p:nvSpPr>
          <p:spPr>
            <a:xfrm>
              <a:off x="4814888" y="4397376"/>
              <a:ext cx="306388" cy="39688"/>
            </a:xfrm>
            <a:custGeom>
              <a:avLst/>
              <a:gdLst/>
              <a:ahLst/>
              <a:cxnLst/>
              <a:rect l="l" t="t" r="r" b="b"/>
              <a:pathLst>
                <a:path w="193" h="25" extrusionOk="0">
                  <a:moveTo>
                    <a:pt x="0" y="2"/>
                  </a:moveTo>
                  <a:lnTo>
                    <a:pt x="193" y="25"/>
                  </a:lnTo>
                  <a:lnTo>
                    <a:pt x="193" y="23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7"/>
            <p:cNvSpPr/>
            <p:nvPr/>
          </p:nvSpPr>
          <p:spPr>
            <a:xfrm>
              <a:off x="5119688" y="4235451"/>
              <a:ext cx="155575" cy="201613"/>
            </a:xfrm>
            <a:custGeom>
              <a:avLst/>
              <a:gdLst/>
              <a:ahLst/>
              <a:cxnLst/>
              <a:rect l="l" t="t" r="r" b="b"/>
              <a:pathLst>
                <a:path w="98" h="127" extrusionOk="0">
                  <a:moveTo>
                    <a:pt x="2" y="127"/>
                  </a:moveTo>
                  <a:lnTo>
                    <a:pt x="98" y="1"/>
                  </a:lnTo>
                  <a:lnTo>
                    <a:pt x="96" y="0"/>
                  </a:lnTo>
                  <a:lnTo>
                    <a:pt x="0" y="126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7"/>
            <p:cNvSpPr/>
            <p:nvPr/>
          </p:nvSpPr>
          <p:spPr>
            <a:xfrm>
              <a:off x="5119688" y="4235451"/>
              <a:ext cx="155575" cy="201613"/>
            </a:xfrm>
            <a:custGeom>
              <a:avLst/>
              <a:gdLst/>
              <a:ahLst/>
              <a:cxnLst/>
              <a:rect l="l" t="t" r="r" b="b"/>
              <a:pathLst>
                <a:path w="98" h="127" extrusionOk="0">
                  <a:moveTo>
                    <a:pt x="2" y="127"/>
                  </a:moveTo>
                  <a:lnTo>
                    <a:pt x="98" y="1"/>
                  </a:lnTo>
                  <a:lnTo>
                    <a:pt x="96" y="0"/>
                  </a:lnTo>
                  <a:lnTo>
                    <a:pt x="0" y="126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7"/>
            <p:cNvSpPr/>
            <p:nvPr/>
          </p:nvSpPr>
          <p:spPr>
            <a:xfrm>
              <a:off x="4814888" y="4235451"/>
              <a:ext cx="458788" cy="165100"/>
            </a:xfrm>
            <a:custGeom>
              <a:avLst/>
              <a:gdLst/>
              <a:ahLst/>
              <a:cxnLst/>
              <a:rect l="l" t="t" r="r" b="b"/>
              <a:pathLst>
                <a:path w="289" h="104" extrusionOk="0">
                  <a:moveTo>
                    <a:pt x="288" y="0"/>
                  </a:moveTo>
                  <a:lnTo>
                    <a:pt x="0" y="102"/>
                  </a:lnTo>
                  <a:lnTo>
                    <a:pt x="0" y="104"/>
                  </a:lnTo>
                  <a:lnTo>
                    <a:pt x="289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7"/>
            <p:cNvSpPr/>
            <p:nvPr/>
          </p:nvSpPr>
          <p:spPr>
            <a:xfrm>
              <a:off x="4814888" y="4235451"/>
              <a:ext cx="458788" cy="165100"/>
            </a:xfrm>
            <a:custGeom>
              <a:avLst/>
              <a:gdLst/>
              <a:ahLst/>
              <a:cxnLst/>
              <a:rect l="l" t="t" r="r" b="b"/>
              <a:pathLst>
                <a:path w="289" h="104" extrusionOk="0">
                  <a:moveTo>
                    <a:pt x="288" y="0"/>
                  </a:moveTo>
                  <a:lnTo>
                    <a:pt x="0" y="102"/>
                  </a:lnTo>
                  <a:lnTo>
                    <a:pt x="0" y="104"/>
                  </a:lnTo>
                  <a:lnTo>
                    <a:pt x="289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7"/>
            <p:cNvSpPr/>
            <p:nvPr/>
          </p:nvSpPr>
          <p:spPr>
            <a:xfrm>
              <a:off x="3500438" y="3706813"/>
              <a:ext cx="90488" cy="352425"/>
            </a:xfrm>
            <a:custGeom>
              <a:avLst/>
              <a:gdLst/>
              <a:ahLst/>
              <a:cxnLst/>
              <a:rect l="l" t="t" r="r" b="b"/>
              <a:pathLst>
                <a:path w="57" h="222" extrusionOk="0">
                  <a:moveTo>
                    <a:pt x="55" y="0"/>
                  </a:moveTo>
                  <a:lnTo>
                    <a:pt x="0" y="222"/>
                  </a:lnTo>
                  <a:lnTo>
                    <a:pt x="2" y="222"/>
                  </a:lnTo>
                  <a:lnTo>
                    <a:pt x="57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7"/>
            <p:cNvSpPr/>
            <p:nvPr/>
          </p:nvSpPr>
          <p:spPr>
            <a:xfrm>
              <a:off x="3500438" y="3706813"/>
              <a:ext cx="90488" cy="352425"/>
            </a:xfrm>
            <a:custGeom>
              <a:avLst/>
              <a:gdLst/>
              <a:ahLst/>
              <a:cxnLst/>
              <a:rect l="l" t="t" r="r" b="b"/>
              <a:pathLst>
                <a:path w="57" h="222" extrusionOk="0">
                  <a:moveTo>
                    <a:pt x="55" y="0"/>
                  </a:moveTo>
                  <a:lnTo>
                    <a:pt x="0" y="222"/>
                  </a:lnTo>
                  <a:lnTo>
                    <a:pt x="2" y="222"/>
                  </a:lnTo>
                  <a:lnTo>
                    <a:pt x="57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7"/>
            <p:cNvSpPr/>
            <p:nvPr/>
          </p:nvSpPr>
          <p:spPr>
            <a:xfrm>
              <a:off x="3343276" y="3689351"/>
              <a:ext cx="246063" cy="20638"/>
            </a:xfrm>
            <a:custGeom>
              <a:avLst/>
              <a:gdLst/>
              <a:ahLst/>
              <a:cxnLst/>
              <a:rect l="l" t="t" r="r" b="b"/>
              <a:pathLst>
                <a:path w="155" h="13" extrusionOk="0">
                  <a:moveTo>
                    <a:pt x="155" y="1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55" y="13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7"/>
            <p:cNvSpPr/>
            <p:nvPr/>
          </p:nvSpPr>
          <p:spPr>
            <a:xfrm>
              <a:off x="3343276" y="3689351"/>
              <a:ext cx="246063" cy="20638"/>
            </a:xfrm>
            <a:custGeom>
              <a:avLst/>
              <a:gdLst/>
              <a:ahLst/>
              <a:cxnLst/>
              <a:rect l="l" t="t" r="r" b="b"/>
              <a:pathLst>
                <a:path w="155" h="13" extrusionOk="0">
                  <a:moveTo>
                    <a:pt x="155" y="1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55" y="1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7"/>
            <p:cNvSpPr/>
            <p:nvPr/>
          </p:nvSpPr>
          <p:spPr>
            <a:xfrm>
              <a:off x="3587751" y="3706813"/>
              <a:ext cx="323850" cy="363538"/>
            </a:xfrm>
            <a:custGeom>
              <a:avLst/>
              <a:gdLst/>
              <a:ahLst/>
              <a:cxnLst/>
              <a:rect l="l" t="t" r="r" b="b"/>
              <a:pathLst>
                <a:path w="204" h="229" extrusionOk="0">
                  <a:moveTo>
                    <a:pt x="204" y="227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03" y="229"/>
                  </a:lnTo>
                  <a:lnTo>
                    <a:pt x="204" y="22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7"/>
            <p:cNvSpPr/>
            <p:nvPr/>
          </p:nvSpPr>
          <p:spPr>
            <a:xfrm>
              <a:off x="3587751" y="3706813"/>
              <a:ext cx="323850" cy="363538"/>
            </a:xfrm>
            <a:custGeom>
              <a:avLst/>
              <a:gdLst/>
              <a:ahLst/>
              <a:cxnLst/>
              <a:rect l="l" t="t" r="r" b="b"/>
              <a:pathLst>
                <a:path w="204" h="229" extrusionOk="0">
                  <a:moveTo>
                    <a:pt x="204" y="227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03" y="229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7"/>
            <p:cNvSpPr/>
            <p:nvPr/>
          </p:nvSpPr>
          <p:spPr>
            <a:xfrm>
              <a:off x="4191001" y="3943351"/>
              <a:ext cx="922338" cy="49213"/>
            </a:xfrm>
            <a:custGeom>
              <a:avLst/>
              <a:gdLst/>
              <a:ahLst/>
              <a:cxnLst/>
              <a:rect l="l" t="t" r="r" b="b"/>
              <a:pathLst>
                <a:path w="581" h="31" extrusionOk="0">
                  <a:moveTo>
                    <a:pt x="0" y="2"/>
                  </a:moveTo>
                  <a:lnTo>
                    <a:pt x="581" y="31"/>
                  </a:lnTo>
                  <a:lnTo>
                    <a:pt x="581" y="29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7"/>
            <p:cNvSpPr/>
            <p:nvPr/>
          </p:nvSpPr>
          <p:spPr>
            <a:xfrm>
              <a:off x="4191001" y="3943351"/>
              <a:ext cx="922338" cy="49213"/>
            </a:xfrm>
            <a:custGeom>
              <a:avLst/>
              <a:gdLst/>
              <a:ahLst/>
              <a:cxnLst/>
              <a:rect l="l" t="t" r="r" b="b"/>
              <a:pathLst>
                <a:path w="581" h="31" extrusionOk="0">
                  <a:moveTo>
                    <a:pt x="0" y="2"/>
                  </a:moveTo>
                  <a:lnTo>
                    <a:pt x="581" y="31"/>
                  </a:lnTo>
                  <a:lnTo>
                    <a:pt x="581" y="29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7"/>
            <p:cNvSpPr/>
            <p:nvPr/>
          </p:nvSpPr>
          <p:spPr>
            <a:xfrm>
              <a:off x="4926013" y="3632201"/>
              <a:ext cx="188913" cy="358775"/>
            </a:xfrm>
            <a:custGeom>
              <a:avLst/>
              <a:gdLst/>
              <a:ahLst/>
              <a:cxnLst/>
              <a:rect l="l" t="t" r="r" b="b"/>
              <a:pathLst>
                <a:path w="119" h="226" extrusionOk="0">
                  <a:moveTo>
                    <a:pt x="119" y="22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17" y="226"/>
                  </a:lnTo>
                  <a:lnTo>
                    <a:pt x="119" y="22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7"/>
            <p:cNvSpPr/>
            <p:nvPr/>
          </p:nvSpPr>
          <p:spPr>
            <a:xfrm>
              <a:off x="4926013" y="3632201"/>
              <a:ext cx="188913" cy="358775"/>
            </a:xfrm>
            <a:custGeom>
              <a:avLst/>
              <a:gdLst/>
              <a:ahLst/>
              <a:cxnLst/>
              <a:rect l="l" t="t" r="r" b="b"/>
              <a:pathLst>
                <a:path w="119" h="226" extrusionOk="0">
                  <a:moveTo>
                    <a:pt x="119" y="22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17" y="226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7"/>
            <p:cNvSpPr/>
            <p:nvPr/>
          </p:nvSpPr>
          <p:spPr>
            <a:xfrm>
              <a:off x="4191001" y="3708401"/>
              <a:ext cx="515938" cy="238125"/>
            </a:xfrm>
            <a:custGeom>
              <a:avLst/>
              <a:gdLst/>
              <a:ahLst/>
              <a:cxnLst/>
              <a:rect l="l" t="t" r="r" b="b"/>
              <a:pathLst>
                <a:path w="325" h="150" extrusionOk="0">
                  <a:moveTo>
                    <a:pt x="324" y="0"/>
                  </a:moveTo>
                  <a:lnTo>
                    <a:pt x="0" y="148"/>
                  </a:lnTo>
                  <a:lnTo>
                    <a:pt x="1" y="150"/>
                  </a:lnTo>
                  <a:lnTo>
                    <a:pt x="325" y="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7"/>
            <p:cNvSpPr/>
            <p:nvPr/>
          </p:nvSpPr>
          <p:spPr>
            <a:xfrm>
              <a:off x="4191001" y="3708401"/>
              <a:ext cx="515938" cy="238125"/>
            </a:xfrm>
            <a:custGeom>
              <a:avLst/>
              <a:gdLst/>
              <a:ahLst/>
              <a:cxnLst/>
              <a:rect l="l" t="t" r="r" b="b"/>
              <a:pathLst>
                <a:path w="325" h="150" extrusionOk="0">
                  <a:moveTo>
                    <a:pt x="324" y="0"/>
                  </a:moveTo>
                  <a:lnTo>
                    <a:pt x="0" y="148"/>
                  </a:lnTo>
                  <a:lnTo>
                    <a:pt x="1" y="150"/>
                  </a:lnTo>
                  <a:lnTo>
                    <a:pt x="325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7"/>
            <p:cNvSpPr/>
            <p:nvPr/>
          </p:nvSpPr>
          <p:spPr>
            <a:xfrm>
              <a:off x="3910013" y="3943351"/>
              <a:ext cx="282575" cy="127000"/>
            </a:xfrm>
            <a:custGeom>
              <a:avLst/>
              <a:gdLst/>
              <a:ahLst/>
              <a:cxnLst/>
              <a:rect l="l" t="t" r="r" b="b"/>
              <a:pathLst>
                <a:path w="178" h="80" extrusionOk="0">
                  <a:moveTo>
                    <a:pt x="177" y="0"/>
                  </a:moveTo>
                  <a:lnTo>
                    <a:pt x="0" y="78"/>
                  </a:lnTo>
                  <a:lnTo>
                    <a:pt x="1" y="80"/>
                  </a:lnTo>
                  <a:lnTo>
                    <a:pt x="178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7"/>
            <p:cNvSpPr/>
            <p:nvPr/>
          </p:nvSpPr>
          <p:spPr>
            <a:xfrm>
              <a:off x="3910013" y="3943351"/>
              <a:ext cx="282575" cy="127000"/>
            </a:xfrm>
            <a:custGeom>
              <a:avLst/>
              <a:gdLst/>
              <a:ahLst/>
              <a:cxnLst/>
              <a:rect l="l" t="t" r="r" b="b"/>
              <a:pathLst>
                <a:path w="178" h="80" extrusionOk="0">
                  <a:moveTo>
                    <a:pt x="177" y="0"/>
                  </a:moveTo>
                  <a:lnTo>
                    <a:pt x="0" y="78"/>
                  </a:lnTo>
                  <a:lnTo>
                    <a:pt x="1" y="80"/>
                  </a:lnTo>
                  <a:lnTo>
                    <a:pt x="178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7"/>
            <p:cNvSpPr/>
            <p:nvPr/>
          </p:nvSpPr>
          <p:spPr>
            <a:xfrm>
              <a:off x="3722688" y="3441701"/>
              <a:ext cx="469900" cy="504825"/>
            </a:xfrm>
            <a:custGeom>
              <a:avLst/>
              <a:gdLst/>
              <a:ahLst/>
              <a:cxnLst/>
              <a:rect l="l" t="t" r="r" b="b"/>
              <a:pathLst>
                <a:path w="296" h="318" extrusionOk="0">
                  <a:moveTo>
                    <a:pt x="296" y="317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95" y="318"/>
                  </a:lnTo>
                  <a:lnTo>
                    <a:pt x="296" y="31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7"/>
            <p:cNvSpPr/>
            <p:nvPr/>
          </p:nvSpPr>
          <p:spPr>
            <a:xfrm>
              <a:off x="3722688" y="3441701"/>
              <a:ext cx="469900" cy="504825"/>
            </a:xfrm>
            <a:custGeom>
              <a:avLst/>
              <a:gdLst/>
              <a:ahLst/>
              <a:cxnLst/>
              <a:rect l="l" t="t" r="r" b="b"/>
              <a:pathLst>
                <a:path w="296" h="318" extrusionOk="0">
                  <a:moveTo>
                    <a:pt x="296" y="317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95" y="318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7"/>
            <p:cNvSpPr/>
            <p:nvPr/>
          </p:nvSpPr>
          <p:spPr>
            <a:xfrm>
              <a:off x="4191001" y="3943351"/>
              <a:ext cx="1082675" cy="295275"/>
            </a:xfrm>
            <a:custGeom>
              <a:avLst/>
              <a:gdLst/>
              <a:ahLst/>
              <a:cxnLst/>
              <a:rect l="l" t="t" r="r" b="b"/>
              <a:pathLst>
                <a:path w="682" h="186" extrusionOk="0">
                  <a:moveTo>
                    <a:pt x="0" y="2"/>
                  </a:moveTo>
                  <a:lnTo>
                    <a:pt x="682" y="186"/>
                  </a:lnTo>
                  <a:lnTo>
                    <a:pt x="682" y="184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7"/>
            <p:cNvSpPr/>
            <p:nvPr/>
          </p:nvSpPr>
          <p:spPr>
            <a:xfrm>
              <a:off x="4191001" y="3943351"/>
              <a:ext cx="1082675" cy="295275"/>
            </a:xfrm>
            <a:custGeom>
              <a:avLst/>
              <a:gdLst/>
              <a:ahLst/>
              <a:cxnLst/>
              <a:rect l="l" t="t" r="r" b="b"/>
              <a:pathLst>
                <a:path w="682" h="186" extrusionOk="0">
                  <a:moveTo>
                    <a:pt x="0" y="2"/>
                  </a:moveTo>
                  <a:lnTo>
                    <a:pt x="682" y="186"/>
                  </a:lnTo>
                  <a:lnTo>
                    <a:pt x="682" y="184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7"/>
            <p:cNvSpPr/>
            <p:nvPr/>
          </p:nvSpPr>
          <p:spPr>
            <a:xfrm>
              <a:off x="3722688" y="3055938"/>
              <a:ext cx="395288" cy="387350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1" y="244"/>
                  </a:moveTo>
                  <a:lnTo>
                    <a:pt x="249" y="1"/>
                  </a:lnTo>
                  <a:lnTo>
                    <a:pt x="248" y="0"/>
                  </a:lnTo>
                  <a:lnTo>
                    <a:pt x="0" y="243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7"/>
            <p:cNvSpPr/>
            <p:nvPr/>
          </p:nvSpPr>
          <p:spPr>
            <a:xfrm>
              <a:off x="3722688" y="3055938"/>
              <a:ext cx="395288" cy="387350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1" y="244"/>
                  </a:moveTo>
                  <a:lnTo>
                    <a:pt x="249" y="1"/>
                  </a:lnTo>
                  <a:lnTo>
                    <a:pt x="248" y="0"/>
                  </a:lnTo>
                  <a:lnTo>
                    <a:pt x="0" y="24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7"/>
            <p:cNvSpPr/>
            <p:nvPr/>
          </p:nvSpPr>
          <p:spPr>
            <a:xfrm>
              <a:off x="3722688" y="3440113"/>
              <a:ext cx="635000" cy="46038"/>
            </a:xfrm>
            <a:custGeom>
              <a:avLst/>
              <a:gdLst/>
              <a:ahLst/>
              <a:cxnLst/>
              <a:rect l="l" t="t" r="r" b="b"/>
              <a:pathLst>
                <a:path w="400" h="29" extrusionOk="0">
                  <a:moveTo>
                    <a:pt x="0" y="2"/>
                  </a:moveTo>
                  <a:lnTo>
                    <a:pt x="400" y="29"/>
                  </a:lnTo>
                  <a:lnTo>
                    <a:pt x="400" y="2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7"/>
            <p:cNvSpPr/>
            <p:nvPr/>
          </p:nvSpPr>
          <p:spPr>
            <a:xfrm>
              <a:off x="3722688" y="3440113"/>
              <a:ext cx="635000" cy="46038"/>
            </a:xfrm>
            <a:custGeom>
              <a:avLst/>
              <a:gdLst/>
              <a:ahLst/>
              <a:cxnLst/>
              <a:rect l="l" t="t" r="r" b="b"/>
              <a:pathLst>
                <a:path w="400" h="29" extrusionOk="0">
                  <a:moveTo>
                    <a:pt x="0" y="2"/>
                  </a:moveTo>
                  <a:lnTo>
                    <a:pt x="400" y="29"/>
                  </a:lnTo>
                  <a:lnTo>
                    <a:pt x="400" y="27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7"/>
            <p:cNvSpPr/>
            <p:nvPr/>
          </p:nvSpPr>
          <p:spPr>
            <a:xfrm>
              <a:off x="4114801" y="3055938"/>
              <a:ext cx="77788" cy="889000"/>
            </a:xfrm>
            <a:custGeom>
              <a:avLst/>
              <a:gdLst/>
              <a:ahLst/>
              <a:cxnLst/>
              <a:rect l="l" t="t" r="r" b="b"/>
              <a:pathLst>
                <a:path w="49" h="560" extrusionOk="0">
                  <a:moveTo>
                    <a:pt x="49" y="56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8" y="560"/>
                  </a:lnTo>
                  <a:lnTo>
                    <a:pt x="49" y="56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7"/>
            <p:cNvSpPr/>
            <p:nvPr/>
          </p:nvSpPr>
          <p:spPr>
            <a:xfrm>
              <a:off x="4114801" y="3055938"/>
              <a:ext cx="77788" cy="889000"/>
            </a:xfrm>
            <a:custGeom>
              <a:avLst/>
              <a:gdLst/>
              <a:ahLst/>
              <a:cxnLst/>
              <a:rect l="l" t="t" r="r" b="b"/>
              <a:pathLst>
                <a:path w="49" h="560" extrusionOk="0">
                  <a:moveTo>
                    <a:pt x="49" y="56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8" y="56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7"/>
            <p:cNvSpPr/>
            <p:nvPr/>
          </p:nvSpPr>
          <p:spPr>
            <a:xfrm>
              <a:off x="3543301" y="3054351"/>
              <a:ext cx="574675" cy="384175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1" y="242"/>
                  </a:moveTo>
                  <a:lnTo>
                    <a:pt x="362" y="2"/>
                  </a:lnTo>
                  <a:lnTo>
                    <a:pt x="361" y="0"/>
                  </a:lnTo>
                  <a:lnTo>
                    <a:pt x="0" y="241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7"/>
            <p:cNvSpPr/>
            <p:nvPr/>
          </p:nvSpPr>
          <p:spPr>
            <a:xfrm>
              <a:off x="3543301" y="3054351"/>
              <a:ext cx="574675" cy="384175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1" y="242"/>
                  </a:moveTo>
                  <a:lnTo>
                    <a:pt x="362" y="2"/>
                  </a:lnTo>
                  <a:lnTo>
                    <a:pt x="361" y="0"/>
                  </a:lnTo>
                  <a:lnTo>
                    <a:pt x="0" y="24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7"/>
            <p:cNvSpPr/>
            <p:nvPr/>
          </p:nvSpPr>
          <p:spPr>
            <a:xfrm>
              <a:off x="5241926" y="4519613"/>
              <a:ext cx="169863" cy="15875"/>
            </a:xfrm>
            <a:custGeom>
              <a:avLst/>
              <a:gdLst/>
              <a:ahLst/>
              <a:cxnLst/>
              <a:rect l="l" t="t" r="r" b="b"/>
              <a:pathLst>
                <a:path w="107" h="10" extrusionOk="0">
                  <a:moveTo>
                    <a:pt x="1" y="10"/>
                  </a:moveTo>
                  <a:lnTo>
                    <a:pt x="107" y="2"/>
                  </a:lnTo>
                  <a:lnTo>
                    <a:pt x="107" y="0"/>
                  </a:lnTo>
                  <a:lnTo>
                    <a:pt x="0" y="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7"/>
            <p:cNvSpPr/>
            <p:nvPr/>
          </p:nvSpPr>
          <p:spPr>
            <a:xfrm>
              <a:off x="5241926" y="4519613"/>
              <a:ext cx="169863" cy="15875"/>
            </a:xfrm>
            <a:custGeom>
              <a:avLst/>
              <a:gdLst/>
              <a:ahLst/>
              <a:cxnLst/>
              <a:rect l="l" t="t" r="r" b="b"/>
              <a:pathLst>
                <a:path w="107" h="10" extrusionOk="0">
                  <a:moveTo>
                    <a:pt x="1" y="10"/>
                  </a:moveTo>
                  <a:lnTo>
                    <a:pt x="107" y="2"/>
                  </a:lnTo>
                  <a:lnTo>
                    <a:pt x="107" y="0"/>
                  </a:lnTo>
                  <a:lnTo>
                    <a:pt x="0" y="8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7"/>
            <p:cNvSpPr/>
            <p:nvPr/>
          </p:nvSpPr>
          <p:spPr>
            <a:xfrm>
              <a:off x="5411788" y="4270376"/>
              <a:ext cx="485775" cy="252413"/>
            </a:xfrm>
            <a:custGeom>
              <a:avLst/>
              <a:gdLst/>
              <a:ahLst/>
              <a:cxnLst/>
              <a:rect l="l" t="t" r="r" b="b"/>
              <a:pathLst>
                <a:path w="306" h="159" extrusionOk="0">
                  <a:moveTo>
                    <a:pt x="1" y="159"/>
                  </a:moveTo>
                  <a:lnTo>
                    <a:pt x="306" y="1"/>
                  </a:lnTo>
                  <a:lnTo>
                    <a:pt x="305" y="0"/>
                  </a:lnTo>
                  <a:lnTo>
                    <a:pt x="0" y="157"/>
                  </a:lnTo>
                  <a:lnTo>
                    <a:pt x="1" y="159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7"/>
            <p:cNvSpPr/>
            <p:nvPr/>
          </p:nvSpPr>
          <p:spPr>
            <a:xfrm>
              <a:off x="5411788" y="4270376"/>
              <a:ext cx="485775" cy="252413"/>
            </a:xfrm>
            <a:custGeom>
              <a:avLst/>
              <a:gdLst/>
              <a:ahLst/>
              <a:cxnLst/>
              <a:rect l="l" t="t" r="r" b="b"/>
              <a:pathLst>
                <a:path w="306" h="159" extrusionOk="0">
                  <a:moveTo>
                    <a:pt x="1" y="159"/>
                  </a:moveTo>
                  <a:lnTo>
                    <a:pt x="306" y="1"/>
                  </a:lnTo>
                  <a:lnTo>
                    <a:pt x="305" y="0"/>
                  </a:lnTo>
                  <a:lnTo>
                    <a:pt x="0" y="157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7"/>
            <p:cNvSpPr/>
            <p:nvPr/>
          </p:nvSpPr>
          <p:spPr>
            <a:xfrm>
              <a:off x="5411788" y="4519613"/>
              <a:ext cx="484188" cy="93663"/>
            </a:xfrm>
            <a:custGeom>
              <a:avLst/>
              <a:gdLst/>
              <a:ahLst/>
              <a:cxnLst/>
              <a:rect l="l" t="t" r="r" b="b"/>
              <a:pathLst>
                <a:path w="305" h="59" extrusionOk="0">
                  <a:moveTo>
                    <a:pt x="0" y="2"/>
                  </a:moveTo>
                  <a:lnTo>
                    <a:pt x="305" y="59"/>
                  </a:lnTo>
                  <a:lnTo>
                    <a:pt x="305" y="5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7"/>
            <p:cNvSpPr/>
            <p:nvPr/>
          </p:nvSpPr>
          <p:spPr>
            <a:xfrm>
              <a:off x="5411788" y="4519613"/>
              <a:ext cx="484188" cy="93663"/>
            </a:xfrm>
            <a:custGeom>
              <a:avLst/>
              <a:gdLst/>
              <a:ahLst/>
              <a:cxnLst/>
              <a:rect l="l" t="t" r="r" b="b"/>
              <a:pathLst>
                <a:path w="305" h="59" extrusionOk="0">
                  <a:moveTo>
                    <a:pt x="0" y="2"/>
                  </a:moveTo>
                  <a:lnTo>
                    <a:pt x="305" y="59"/>
                  </a:lnTo>
                  <a:lnTo>
                    <a:pt x="305" y="57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7"/>
            <p:cNvSpPr/>
            <p:nvPr/>
          </p:nvSpPr>
          <p:spPr>
            <a:xfrm>
              <a:off x="5410201" y="4521201"/>
              <a:ext cx="3175" cy="90488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7"/>
            <p:cNvSpPr/>
            <p:nvPr/>
          </p:nvSpPr>
          <p:spPr>
            <a:xfrm>
              <a:off x="5410201" y="4521201"/>
              <a:ext cx="3175" cy="90488"/>
            </a:xfrm>
            <a:custGeom>
              <a:avLst/>
              <a:gdLst/>
              <a:ahLst/>
              <a:cxnLst/>
              <a:rect l="l" t="t" r="r" b="b"/>
              <a:pathLst>
                <a:path w="2" h="57" extrusionOk="0">
                  <a:moveTo>
                    <a:pt x="0" y="0"/>
                  </a:moveTo>
                  <a:lnTo>
                    <a:pt x="0" y="57"/>
                  </a:lnTo>
                  <a:lnTo>
                    <a:pt x="2" y="57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7"/>
            <p:cNvSpPr/>
            <p:nvPr/>
          </p:nvSpPr>
          <p:spPr>
            <a:xfrm>
              <a:off x="5241926" y="4532313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7" y="5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5" y="50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7"/>
            <p:cNvSpPr/>
            <p:nvPr/>
          </p:nvSpPr>
          <p:spPr>
            <a:xfrm>
              <a:off x="5241926" y="4532313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7" y="5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5" y="5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7"/>
            <p:cNvSpPr/>
            <p:nvPr/>
          </p:nvSpPr>
          <p:spPr>
            <a:xfrm>
              <a:off x="4878388" y="3989388"/>
              <a:ext cx="236538" cy="252413"/>
            </a:xfrm>
            <a:custGeom>
              <a:avLst/>
              <a:gdLst/>
              <a:ahLst/>
              <a:cxnLst/>
              <a:rect l="l" t="t" r="r" b="b"/>
              <a:pathLst>
                <a:path w="149" h="159" extrusionOk="0">
                  <a:moveTo>
                    <a:pt x="1" y="159"/>
                  </a:moveTo>
                  <a:lnTo>
                    <a:pt x="149" y="1"/>
                  </a:lnTo>
                  <a:lnTo>
                    <a:pt x="147" y="0"/>
                  </a:lnTo>
                  <a:lnTo>
                    <a:pt x="0" y="157"/>
                  </a:lnTo>
                  <a:lnTo>
                    <a:pt x="1" y="159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7"/>
            <p:cNvSpPr/>
            <p:nvPr/>
          </p:nvSpPr>
          <p:spPr>
            <a:xfrm>
              <a:off x="4878388" y="3989388"/>
              <a:ext cx="236538" cy="252413"/>
            </a:xfrm>
            <a:custGeom>
              <a:avLst/>
              <a:gdLst/>
              <a:ahLst/>
              <a:cxnLst/>
              <a:rect l="l" t="t" r="r" b="b"/>
              <a:pathLst>
                <a:path w="149" h="159" extrusionOk="0">
                  <a:moveTo>
                    <a:pt x="1" y="159"/>
                  </a:moveTo>
                  <a:lnTo>
                    <a:pt x="149" y="1"/>
                  </a:lnTo>
                  <a:lnTo>
                    <a:pt x="147" y="0"/>
                  </a:lnTo>
                  <a:lnTo>
                    <a:pt x="0" y="157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7"/>
            <p:cNvSpPr/>
            <p:nvPr/>
          </p:nvSpPr>
          <p:spPr>
            <a:xfrm>
              <a:off x="4926013" y="3632201"/>
              <a:ext cx="196850" cy="804863"/>
            </a:xfrm>
            <a:custGeom>
              <a:avLst/>
              <a:gdLst/>
              <a:ahLst/>
              <a:cxnLst/>
              <a:rect l="l" t="t" r="r" b="b"/>
              <a:pathLst>
                <a:path w="124" h="507" extrusionOk="0">
                  <a:moveTo>
                    <a:pt x="0" y="0"/>
                  </a:moveTo>
                  <a:lnTo>
                    <a:pt x="122" y="507"/>
                  </a:lnTo>
                  <a:lnTo>
                    <a:pt x="124" y="50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7"/>
            <p:cNvSpPr/>
            <p:nvPr/>
          </p:nvSpPr>
          <p:spPr>
            <a:xfrm>
              <a:off x="4926013" y="3632201"/>
              <a:ext cx="196850" cy="804863"/>
            </a:xfrm>
            <a:custGeom>
              <a:avLst/>
              <a:gdLst/>
              <a:ahLst/>
              <a:cxnLst/>
              <a:rect l="l" t="t" r="r" b="b"/>
              <a:pathLst>
                <a:path w="124" h="507" extrusionOk="0">
                  <a:moveTo>
                    <a:pt x="0" y="0"/>
                  </a:moveTo>
                  <a:lnTo>
                    <a:pt x="122" y="507"/>
                  </a:lnTo>
                  <a:lnTo>
                    <a:pt x="124" y="506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7"/>
            <p:cNvSpPr/>
            <p:nvPr/>
          </p:nvSpPr>
          <p:spPr>
            <a:xfrm>
              <a:off x="4705351" y="3630613"/>
              <a:ext cx="222250" cy="80963"/>
            </a:xfrm>
            <a:custGeom>
              <a:avLst/>
              <a:gdLst/>
              <a:ahLst/>
              <a:cxnLst/>
              <a:rect l="l" t="t" r="r" b="b"/>
              <a:pathLst>
                <a:path w="140" h="51" extrusionOk="0">
                  <a:moveTo>
                    <a:pt x="139" y="0"/>
                  </a:moveTo>
                  <a:lnTo>
                    <a:pt x="0" y="49"/>
                  </a:lnTo>
                  <a:lnTo>
                    <a:pt x="1" y="51"/>
                  </a:lnTo>
                  <a:lnTo>
                    <a:pt x="140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7"/>
            <p:cNvSpPr/>
            <p:nvPr/>
          </p:nvSpPr>
          <p:spPr>
            <a:xfrm>
              <a:off x="4705351" y="3630613"/>
              <a:ext cx="222250" cy="80963"/>
            </a:xfrm>
            <a:custGeom>
              <a:avLst/>
              <a:gdLst/>
              <a:ahLst/>
              <a:cxnLst/>
              <a:rect l="l" t="t" r="r" b="b"/>
              <a:pathLst>
                <a:path w="140" h="51" extrusionOk="0">
                  <a:moveTo>
                    <a:pt x="139" y="0"/>
                  </a:moveTo>
                  <a:lnTo>
                    <a:pt x="0" y="49"/>
                  </a:lnTo>
                  <a:lnTo>
                    <a:pt x="1" y="51"/>
                  </a:lnTo>
                  <a:lnTo>
                    <a:pt x="140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7"/>
            <p:cNvSpPr/>
            <p:nvPr/>
          </p:nvSpPr>
          <p:spPr>
            <a:xfrm>
              <a:off x="4357688" y="3482976"/>
              <a:ext cx="569913" cy="150813"/>
            </a:xfrm>
            <a:custGeom>
              <a:avLst/>
              <a:gdLst/>
              <a:ahLst/>
              <a:cxnLst/>
              <a:rect l="l" t="t" r="r" b="b"/>
              <a:pathLst>
                <a:path w="359" h="95" extrusionOk="0">
                  <a:moveTo>
                    <a:pt x="359" y="9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358" y="95"/>
                  </a:lnTo>
                  <a:lnTo>
                    <a:pt x="359" y="93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7"/>
            <p:cNvSpPr/>
            <p:nvPr/>
          </p:nvSpPr>
          <p:spPr>
            <a:xfrm>
              <a:off x="4357688" y="3482976"/>
              <a:ext cx="569913" cy="150813"/>
            </a:xfrm>
            <a:custGeom>
              <a:avLst/>
              <a:gdLst/>
              <a:ahLst/>
              <a:cxnLst/>
              <a:rect l="l" t="t" r="r" b="b"/>
              <a:pathLst>
                <a:path w="359" h="95" extrusionOk="0">
                  <a:moveTo>
                    <a:pt x="359" y="9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358" y="95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7"/>
            <p:cNvSpPr/>
            <p:nvPr/>
          </p:nvSpPr>
          <p:spPr>
            <a:xfrm>
              <a:off x="3543301" y="3090863"/>
              <a:ext cx="290513" cy="347663"/>
            </a:xfrm>
            <a:custGeom>
              <a:avLst/>
              <a:gdLst/>
              <a:ahLst/>
              <a:cxnLst/>
              <a:rect l="l" t="t" r="r" b="b"/>
              <a:pathLst>
                <a:path w="183" h="219" extrusionOk="0">
                  <a:moveTo>
                    <a:pt x="181" y="0"/>
                  </a:moveTo>
                  <a:lnTo>
                    <a:pt x="0" y="218"/>
                  </a:lnTo>
                  <a:lnTo>
                    <a:pt x="2" y="219"/>
                  </a:lnTo>
                  <a:lnTo>
                    <a:pt x="183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7"/>
            <p:cNvSpPr/>
            <p:nvPr/>
          </p:nvSpPr>
          <p:spPr>
            <a:xfrm>
              <a:off x="3543301" y="3090863"/>
              <a:ext cx="290513" cy="347663"/>
            </a:xfrm>
            <a:custGeom>
              <a:avLst/>
              <a:gdLst/>
              <a:ahLst/>
              <a:cxnLst/>
              <a:rect l="l" t="t" r="r" b="b"/>
              <a:pathLst>
                <a:path w="183" h="219" extrusionOk="0">
                  <a:moveTo>
                    <a:pt x="181" y="0"/>
                  </a:moveTo>
                  <a:lnTo>
                    <a:pt x="0" y="218"/>
                  </a:lnTo>
                  <a:lnTo>
                    <a:pt x="2" y="219"/>
                  </a:lnTo>
                  <a:lnTo>
                    <a:pt x="183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7"/>
            <p:cNvSpPr/>
            <p:nvPr/>
          </p:nvSpPr>
          <p:spPr>
            <a:xfrm>
              <a:off x="3341688" y="3436938"/>
              <a:ext cx="204788" cy="255588"/>
            </a:xfrm>
            <a:custGeom>
              <a:avLst/>
              <a:gdLst/>
              <a:ahLst/>
              <a:cxnLst/>
              <a:rect l="l" t="t" r="r" b="b"/>
              <a:pathLst>
                <a:path w="129" h="161" extrusionOk="0">
                  <a:moveTo>
                    <a:pt x="127" y="0"/>
                  </a:moveTo>
                  <a:lnTo>
                    <a:pt x="0" y="160"/>
                  </a:lnTo>
                  <a:lnTo>
                    <a:pt x="2" y="161"/>
                  </a:lnTo>
                  <a:lnTo>
                    <a:pt x="129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7"/>
            <p:cNvSpPr/>
            <p:nvPr/>
          </p:nvSpPr>
          <p:spPr>
            <a:xfrm>
              <a:off x="3341688" y="3436938"/>
              <a:ext cx="204788" cy="255588"/>
            </a:xfrm>
            <a:custGeom>
              <a:avLst/>
              <a:gdLst/>
              <a:ahLst/>
              <a:cxnLst/>
              <a:rect l="l" t="t" r="r" b="b"/>
              <a:pathLst>
                <a:path w="129" h="161" extrusionOk="0">
                  <a:moveTo>
                    <a:pt x="127" y="0"/>
                  </a:moveTo>
                  <a:lnTo>
                    <a:pt x="0" y="160"/>
                  </a:lnTo>
                  <a:lnTo>
                    <a:pt x="2" y="161"/>
                  </a:lnTo>
                  <a:lnTo>
                    <a:pt x="129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7"/>
            <p:cNvSpPr/>
            <p:nvPr/>
          </p:nvSpPr>
          <p:spPr>
            <a:xfrm>
              <a:off x="3421063" y="3019426"/>
              <a:ext cx="125413" cy="419100"/>
            </a:xfrm>
            <a:custGeom>
              <a:avLst/>
              <a:gdLst/>
              <a:ahLst/>
              <a:cxnLst/>
              <a:rect l="l" t="t" r="r" b="b"/>
              <a:pathLst>
                <a:path w="79" h="264" extrusionOk="0">
                  <a:moveTo>
                    <a:pt x="79" y="26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77" y="264"/>
                  </a:lnTo>
                  <a:lnTo>
                    <a:pt x="79" y="263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7"/>
            <p:cNvSpPr/>
            <p:nvPr/>
          </p:nvSpPr>
          <p:spPr>
            <a:xfrm>
              <a:off x="3421063" y="3019426"/>
              <a:ext cx="125413" cy="419100"/>
            </a:xfrm>
            <a:custGeom>
              <a:avLst/>
              <a:gdLst/>
              <a:ahLst/>
              <a:cxnLst/>
              <a:rect l="l" t="t" r="r" b="b"/>
              <a:pathLst>
                <a:path w="79" h="264" extrusionOk="0">
                  <a:moveTo>
                    <a:pt x="79" y="26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77" y="2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7"/>
            <p:cNvSpPr/>
            <p:nvPr/>
          </p:nvSpPr>
          <p:spPr>
            <a:xfrm>
              <a:off x="3422651" y="3019426"/>
              <a:ext cx="409575" cy="74613"/>
            </a:xfrm>
            <a:custGeom>
              <a:avLst/>
              <a:gdLst/>
              <a:ahLst/>
              <a:cxnLst/>
              <a:rect l="l" t="t" r="r" b="b"/>
              <a:pathLst>
                <a:path w="258" h="47" extrusionOk="0">
                  <a:moveTo>
                    <a:pt x="0" y="1"/>
                  </a:moveTo>
                  <a:lnTo>
                    <a:pt x="258" y="47"/>
                  </a:lnTo>
                  <a:lnTo>
                    <a:pt x="258" y="45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7"/>
            <p:cNvSpPr/>
            <p:nvPr/>
          </p:nvSpPr>
          <p:spPr>
            <a:xfrm>
              <a:off x="3422651" y="3019426"/>
              <a:ext cx="409575" cy="74613"/>
            </a:xfrm>
            <a:custGeom>
              <a:avLst/>
              <a:gdLst/>
              <a:ahLst/>
              <a:cxnLst/>
              <a:rect l="l" t="t" r="r" b="b"/>
              <a:pathLst>
                <a:path w="258" h="47" extrusionOk="0">
                  <a:moveTo>
                    <a:pt x="0" y="1"/>
                  </a:moveTo>
                  <a:lnTo>
                    <a:pt x="258" y="47"/>
                  </a:lnTo>
                  <a:lnTo>
                    <a:pt x="258" y="45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7"/>
            <p:cNvSpPr/>
            <p:nvPr/>
          </p:nvSpPr>
          <p:spPr>
            <a:xfrm>
              <a:off x="3686176" y="2654301"/>
              <a:ext cx="147638" cy="438150"/>
            </a:xfrm>
            <a:custGeom>
              <a:avLst/>
              <a:gdLst/>
              <a:ahLst/>
              <a:cxnLst/>
              <a:rect l="l" t="t" r="r" b="b"/>
              <a:pathLst>
                <a:path w="93" h="276" extrusionOk="0">
                  <a:moveTo>
                    <a:pt x="93" y="276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91" y="276"/>
                  </a:lnTo>
                  <a:lnTo>
                    <a:pt x="93" y="27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7"/>
            <p:cNvSpPr/>
            <p:nvPr/>
          </p:nvSpPr>
          <p:spPr>
            <a:xfrm>
              <a:off x="3686176" y="2654301"/>
              <a:ext cx="147638" cy="438150"/>
            </a:xfrm>
            <a:custGeom>
              <a:avLst/>
              <a:gdLst/>
              <a:ahLst/>
              <a:cxnLst/>
              <a:rect l="l" t="t" r="r" b="b"/>
              <a:pathLst>
                <a:path w="93" h="276" extrusionOk="0">
                  <a:moveTo>
                    <a:pt x="93" y="276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91" y="276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7"/>
            <p:cNvSpPr/>
            <p:nvPr/>
          </p:nvSpPr>
          <p:spPr>
            <a:xfrm>
              <a:off x="3421063" y="2654301"/>
              <a:ext cx="268288" cy="366713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68" y="0"/>
                  </a:moveTo>
                  <a:lnTo>
                    <a:pt x="0" y="230"/>
                  </a:lnTo>
                  <a:lnTo>
                    <a:pt x="2" y="231"/>
                  </a:lnTo>
                  <a:lnTo>
                    <a:pt x="169" y="1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7"/>
            <p:cNvSpPr/>
            <p:nvPr/>
          </p:nvSpPr>
          <p:spPr>
            <a:xfrm>
              <a:off x="3421063" y="2654301"/>
              <a:ext cx="268288" cy="366713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68" y="0"/>
                  </a:moveTo>
                  <a:lnTo>
                    <a:pt x="0" y="230"/>
                  </a:lnTo>
                  <a:lnTo>
                    <a:pt x="2" y="231"/>
                  </a:lnTo>
                  <a:lnTo>
                    <a:pt x="169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7"/>
            <p:cNvSpPr/>
            <p:nvPr/>
          </p:nvSpPr>
          <p:spPr>
            <a:xfrm>
              <a:off x="3687763" y="2654301"/>
              <a:ext cx="430213" cy="403225"/>
            </a:xfrm>
            <a:custGeom>
              <a:avLst/>
              <a:gdLst/>
              <a:ahLst/>
              <a:cxnLst/>
              <a:rect l="l" t="t" r="r" b="b"/>
              <a:pathLst>
                <a:path w="271" h="254" extrusionOk="0">
                  <a:moveTo>
                    <a:pt x="0" y="1"/>
                  </a:moveTo>
                  <a:lnTo>
                    <a:pt x="270" y="254"/>
                  </a:lnTo>
                  <a:lnTo>
                    <a:pt x="271" y="25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7"/>
            <p:cNvSpPr/>
            <p:nvPr/>
          </p:nvSpPr>
          <p:spPr>
            <a:xfrm>
              <a:off x="3687763" y="2654301"/>
              <a:ext cx="430213" cy="403225"/>
            </a:xfrm>
            <a:custGeom>
              <a:avLst/>
              <a:gdLst/>
              <a:ahLst/>
              <a:cxnLst/>
              <a:rect l="l" t="t" r="r" b="b"/>
              <a:pathLst>
                <a:path w="271" h="254" extrusionOk="0">
                  <a:moveTo>
                    <a:pt x="0" y="1"/>
                  </a:moveTo>
                  <a:lnTo>
                    <a:pt x="270" y="254"/>
                  </a:lnTo>
                  <a:lnTo>
                    <a:pt x="271" y="253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7"/>
            <p:cNvSpPr/>
            <p:nvPr/>
          </p:nvSpPr>
          <p:spPr>
            <a:xfrm>
              <a:off x="3443288" y="2500313"/>
              <a:ext cx="246063" cy="155575"/>
            </a:xfrm>
            <a:custGeom>
              <a:avLst/>
              <a:gdLst/>
              <a:ahLst/>
              <a:cxnLst/>
              <a:rect l="l" t="t" r="r" b="b"/>
              <a:pathLst>
                <a:path w="155" h="98" extrusionOk="0">
                  <a:moveTo>
                    <a:pt x="155" y="97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54" y="98"/>
                  </a:lnTo>
                  <a:lnTo>
                    <a:pt x="155" y="9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7"/>
            <p:cNvSpPr/>
            <p:nvPr/>
          </p:nvSpPr>
          <p:spPr>
            <a:xfrm>
              <a:off x="3443288" y="2500313"/>
              <a:ext cx="246063" cy="155575"/>
            </a:xfrm>
            <a:custGeom>
              <a:avLst/>
              <a:gdLst/>
              <a:ahLst/>
              <a:cxnLst/>
              <a:rect l="l" t="t" r="r" b="b"/>
              <a:pathLst>
                <a:path w="155" h="98" extrusionOk="0">
                  <a:moveTo>
                    <a:pt x="155" y="97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54" y="98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7"/>
            <p:cNvSpPr/>
            <p:nvPr/>
          </p:nvSpPr>
          <p:spPr>
            <a:xfrm>
              <a:off x="3587751" y="3441701"/>
              <a:ext cx="136525" cy="266700"/>
            </a:xfrm>
            <a:custGeom>
              <a:avLst/>
              <a:gdLst/>
              <a:ahLst/>
              <a:cxnLst/>
              <a:rect l="l" t="t" r="r" b="b"/>
              <a:pathLst>
                <a:path w="86" h="168" extrusionOk="0">
                  <a:moveTo>
                    <a:pt x="84" y="0"/>
                  </a:moveTo>
                  <a:lnTo>
                    <a:pt x="0" y="167"/>
                  </a:lnTo>
                  <a:lnTo>
                    <a:pt x="2" y="168"/>
                  </a:lnTo>
                  <a:lnTo>
                    <a:pt x="86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7"/>
            <p:cNvSpPr/>
            <p:nvPr/>
          </p:nvSpPr>
          <p:spPr>
            <a:xfrm>
              <a:off x="3587751" y="3441701"/>
              <a:ext cx="136525" cy="266700"/>
            </a:xfrm>
            <a:custGeom>
              <a:avLst/>
              <a:gdLst/>
              <a:ahLst/>
              <a:cxnLst/>
              <a:rect l="l" t="t" r="r" b="b"/>
              <a:pathLst>
                <a:path w="86" h="168" extrusionOk="0">
                  <a:moveTo>
                    <a:pt x="84" y="0"/>
                  </a:moveTo>
                  <a:lnTo>
                    <a:pt x="0" y="167"/>
                  </a:lnTo>
                  <a:lnTo>
                    <a:pt x="2" y="168"/>
                  </a:lnTo>
                  <a:lnTo>
                    <a:pt x="86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7"/>
            <p:cNvSpPr/>
            <p:nvPr/>
          </p:nvSpPr>
          <p:spPr>
            <a:xfrm>
              <a:off x="3910013" y="4068763"/>
              <a:ext cx="142875" cy="381000"/>
            </a:xfrm>
            <a:custGeom>
              <a:avLst/>
              <a:gdLst/>
              <a:ahLst/>
              <a:cxnLst/>
              <a:rect l="l" t="t" r="r" b="b"/>
              <a:pathLst>
                <a:path w="90" h="240" extrusionOk="0">
                  <a:moveTo>
                    <a:pt x="0" y="0"/>
                  </a:moveTo>
                  <a:lnTo>
                    <a:pt x="88" y="240"/>
                  </a:lnTo>
                  <a:lnTo>
                    <a:pt x="90" y="23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7"/>
            <p:cNvSpPr/>
            <p:nvPr/>
          </p:nvSpPr>
          <p:spPr>
            <a:xfrm>
              <a:off x="3910013" y="4068763"/>
              <a:ext cx="142875" cy="381000"/>
            </a:xfrm>
            <a:custGeom>
              <a:avLst/>
              <a:gdLst/>
              <a:ahLst/>
              <a:cxnLst/>
              <a:rect l="l" t="t" r="r" b="b"/>
              <a:pathLst>
                <a:path w="90" h="240" extrusionOk="0">
                  <a:moveTo>
                    <a:pt x="0" y="0"/>
                  </a:moveTo>
                  <a:lnTo>
                    <a:pt x="88" y="240"/>
                  </a:lnTo>
                  <a:lnTo>
                    <a:pt x="90" y="239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7"/>
            <p:cNvSpPr/>
            <p:nvPr/>
          </p:nvSpPr>
          <p:spPr>
            <a:xfrm>
              <a:off x="4049713" y="4137025"/>
              <a:ext cx="180975" cy="312738"/>
            </a:xfrm>
            <a:custGeom>
              <a:avLst/>
              <a:gdLst/>
              <a:ahLst/>
              <a:cxnLst/>
              <a:rect l="l" t="t" r="r" b="b"/>
              <a:pathLst>
                <a:path w="114" h="197" extrusionOk="0">
                  <a:moveTo>
                    <a:pt x="113" y="0"/>
                  </a:moveTo>
                  <a:lnTo>
                    <a:pt x="0" y="196"/>
                  </a:lnTo>
                  <a:lnTo>
                    <a:pt x="2" y="197"/>
                  </a:lnTo>
                  <a:lnTo>
                    <a:pt x="114" y="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7"/>
            <p:cNvSpPr/>
            <p:nvPr/>
          </p:nvSpPr>
          <p:spPr>
            <a:xfrm>
              <a:off x="4049713" y="4137025"/>
              <a:ext cx="180975" cy="312738"/>
            </a:xfrm>
            <a:custGeom>
              <a:avLst/>
              <a:gdLst/>
              <a:ahLst/>
              <a:cxnLst/>
              <a:rect l="l" t="t" r="r" b="b"/>
              <a:pathLst>
                <a:path w="114" h="197" extrusionOk="0">
                  <a:moveTo>
                    <a:pt x="113" y="0"/>
                  </a:moveTo>
                  <a:lnTo>
                    <a:pt x="0" y="196"/>
                  </a:lnTo>
                  <a:lnTo>
                    <a:pt x="2" y="197"/>
                  </a:lnTo>
                  <a:lnTo>
                    <a:pt x="114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7"/>
            <p:cNvSpPr/>
            <p:nvPr/>
          </p:nvSpPr>
          <p:spPr>
            <a:xfrm>
              <a:off x="5272088" y="3922713"/>
              <a:ext cx="373063" cy="315913"/>
            </a:xfrm>
            <a:custGeom>
              <a:avLst/>
              <a:gdLst/>
              <a:ahLst/>
              <a:cxnLst/>
              <a:rect l="l" t="t" r="r" b="b"/>
              <a:pathLst>
                <a:path w="235" h="199" extrusionOk="0">
                  <a:moveTo>
                    <a:pt x="2" y="199"/>
                  </a:moveTo>
                  <a:lnTo>
                    <a:pt x="235" y="1"/>
                  </a:lnTo>
                  <a:lnTo>
                    <a:pt x="233" y="0"/>
                  </a:lnTo>
                  <a:lnTo>
                    <a:pt x="0" y="197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7"/>
            <p:cNvSpPr/>
            <p:nvPr/>
          </p:nvSpPr>
          <p:spPr>
            <a:xfrm>
              <a:off x="5272088" y="3922713"/>
              <a:ext cx="373063" cy="315913"/>
            </a:xfrm>
            <a:custGeom>
              <a:avLst/>
              <a:gdLst/>
              <a:ahLst/>
              <a:cxnLst/>
              <a:rect l="l" t="t" r="r" b="b"/>
              <a:pathLst>
                <a:path w="235" h="199" extrusionOk="0">
                  <a:moveTo>
                    <a:pt x="2" y="199"/>
                  </a:moveTo>
                  <a:lnTo>
                    <a:pt x="235" y="1"/>
                  </a:lnTo>
                  <a:lnTo>
                    <a:pt x="233" y="0"/>
                  </a:lnTo>
                  <a:lnTo>
                    <a:pt x="0" y="197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7"/>
            <p:cNvSpPr/>
            <p:nvPr/>
          </p:nvSpPr>
          <p:spPr>
            <a:xfrm>
              <a:off x="5641975" y="3922713"/>
              <a:ext cx="255588" cy="349250"/>
            </a:xfrm>
            <a:custGeom>
              <a:avLst/>
              <a:gdLst/>
              <a:ahLst/>
              <a:cxnLst/>
              <a:rect l="l" t="t" r="r" b="b"/>
              <a:pathLst>
                <a:path w="161" h="220" extrusionOk="0">
                  <a:moveTo>
                    <a:pt x="0" y="1"/>
                  </a:moveTo>
                  <a:lnTo>
                    <a:pt x="159" y="220"/>
                  </a:lnTo>
                  <a:lnTo>
                    <a:pt x="161" y="219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7"/>
            <p:cNvSpPr/>
            <p:nvPr/>
          </p:nvSpPr>
          <p:spPr>
            <a:xfrm>
              <a:off x="5641975" y="3922713"/>
              <a:ext cx="255588" cy="349250"/>
            </a:xfrm>
            <a:custGeom>
              <a:avLst/>
              <a:gdLst/>
              <a:ahLst/>
              <a:cxnLst/>
              <a:rect l="l" t="t" r="r" b="b"/>
              <a:pathLst>
                <a:path w="161" h="220" extrusionOk="0">
                  <a:moveTo>
                    <a:pt x="0" y="1"/>
                  </a:moveTo>
                  <a:lnTo>
                    <a:pt x="159" y="220"/>
                  </a:lnTo>
                  <a:lnTo>
                    <a:pt x="161" y="219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7"/>
            <p:cNvSpPr/>
            <p:nvPr/>
          </p:nvSpPr>
          <p:spPr>
            <a:xfrm>
              <a:off x="5113338" y="3922713"/>
              <a:ext cx="530225" cy="69850"/>
            </a:xfrm>
            <a:custGeom>
              <a:avLst/>
              <a:gdLst/>
              <a:ahLst/>
              <a:cxnLst/>
              <a:rect l="l" t="t" r="r" b="b"/>
              <a:pathLst>
                <a:path w="334" h="44" extrusionOk="0">
                  <a:moveTo>
                    <a:pt x="334" y="0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34" y="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7"/>
            <p:cNvSpPr/>
            <p:nvPr/>
          </p:nvSpPr>
          <p:spPr>
            <a:xfrm>
              <a:off x="5113338" y="3922713"/>
              <a:ext cx="530225" cy="69850"/>
            </a:xfrm>
            <a:custGeom>
              <a:avLst/>
              <a:gdLst/>
              <a:ahLst/>
              <a:cxnLst/>
              <a:rect l="l" t="t" r="r" b="b"/>
              <a:pathLst>
                <a:path w="334" h="44" extrusionOk="0">
                  <a:moveTo>
                    <a:pt x="334" y="0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34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7"/>
            <p:cNvSpPr/>
            <p:nvPr/>
          </p:nvSpPr>
          <p:spPr>
            <a:xfrm>
              <a:off x="3443288" y="4057650"/>
              <a:ext cx="60325" cy="84138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36" y="0"/>
                  </a:moveTo>
                  <a:lnTo>
                    <a:pt x="0" y="52"/>
                  </a:lnTo>
                  <a:lnTo>
                    <a:pt x="1" y="53"/>
                  </a:lnTo>
                  <a:lnTo>
                    <a:pt x="3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7"/>
            <p:cNvSpPr/>
            <p:nvPr/>
          </p:nvSpPr>
          <p:spPr>
            <a:xfrm>
              <a:off x="3443288" y="4057650"/>
              <a:ext cx="60325" cy="84138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36" y="0"/>
                  </a:moveTo>
                  <a:lnTo>
                    <a:pt x="0" y="52"/>
                  </a:lnTo>
                  <a:lnTo>
                    <a:pt x="1" y="53"/>
                  </a:lnTo>
                  <a:lnTo>
                    <a:pt x="38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7"/>
            <p:cNvSpPr/>
            <p:nvPr/>
          </p:nvSpPr>
          <p:spPr>
            <a:xfrm>
              <a:off x="4533900" y="3708400"/>
              <a:ext cx="174625" cy="903288"/>
            </a:xfrm>
            <a:custGeom>
              <a:avLst/>
              <a:gdLst/>
              <a:ahLst/>
              <a:cxnLst/>
              <a:rect l="l" t="t" r="r" b="b"/>
              <a:pathLst>
                <a:path w="110" h="569" extrusionOk="0">
                  <a:moveTo>
                    <a:pt x="108" y="0"/>
                  </a:moveTo>
                  <a:lnTo>
                    <a:pt x="0" y="569"/>
                  </a:lnTo>
                  <a:lnTo>
                    <a:pt x="2" y="569"/>
                  </a:lnTo>
                  <a:lnTo>
                    <a:pt x="110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7"/>
            <p:cNvSpPr/>
            <p:nvPr/>
          </p:nvSpPr>
          <p:spPr>
            <a:xfrm>
              <a:off x="4533900" y="3708400"/>
              <a:ext cx="174625" cy="903288"/>
            </a:xfrm>
            <a:custGeom>
              <a:avLst/>
              <a:gdLst/>
              <a:ahLst/>
              <a:cxnLst/>
              <a:rect l="l" t="t" r="r" b="b"/>
              <a:pathLst>
                <a:path w="110" h="569" extrusionOk="0">
                  <a:moveTo>
                    <a:pt x="108" y="0"/>
                  </a:moveTo>
                  <a:lnTo>
                    <a:pt x="0" y="569"/>
                  </a:lnTo>
                  <a:lnTo>
                    <a:pt x="2" y="569"/>
                  </a:lnTo>
                  <a:lnTo>
                    <a:pt x="110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7"/>
            <p:cNvSpPr/>
            <p:nvPr/>
          </p:nvSpPr>
          <p:spPr>
            <a:xfrm>
              <a:off x="4032250" y="4430713"/>
              <a:ext cx="38100" cy="3651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7"/>
            <p:cNvSpPr/>
            <p:nvPr/>
          </p:nvSpPr>
          <p:spPr>
            <a:xfrm>
              <a:off x="4022725" y="4419600"/>
              <a:ext cx="57150" cy="58738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38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7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7"/>
            <p:cNvSpPr/>
            <p:nvPr/>
          </p:nvSpPr>
          <p:spPr>
            <a:xfrm>
              <a:off x="4165600" y="3919538"/>
              <a:ext cx="52388" cy="508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7"/>
            <p:cNvSpPr/>
            <p:nvPr/>
          </p:nvSpPr>
          <p:spPr>
            <a:xfrm>
              <a:off x="4152900" y="3906838"/>
              <a:ext cx="77788" cy="76200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51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78"/>
                    <a:pt x="23" y="100"/>
                    <a:pt x="51" y="100"/>
                  </a:cubicBezTo>
                  <a:cubicBezTo>
                    <a:pt x="78" y="100"/>
                    <a:pt x="101" y="78"/>
                    <a:pt x="101" y="50"/>
                  </a:cubicBezTo>
                  <a:cubicBezTo>
                    <a:pt x="101" y="23"/>
                    <a:pt x="78" y="0"/>
                    <a:pt x="51" y="0"/>
                  </a:cubicBezTo>
                  <a:close/>
                  <a:moveTo>
                    <a:pt x="51" y="89"/>
                  </a:moveTo>
                  <a:cubicBezTo>
                    <a:pt x="29" y="89"/>
                    <a:pt x="11" y="72"/>
                    <a:pt x="11" y="50"/>
                  </a:cubicBezTo>
                  <a:cubicBezTo>
                    <a:pt x="11" y="29"/>
                    <a:pt x="29" y="11"/>
                    <a:pt x="51" y="11"/>
                  </a:cubicBezTo>
                  <a:cubicBezTo>
                    <a:pt x="72" y="11"/>
                    <a:pt x="90" y="29"/>
                    <a:pt x="90" y="50"/>
                  </a:cubicBezTo>
                  <a:cubicBezTo>
                    <a:pt x="90" y="72"/>
                    <a:pt x="72" y="89"/>
                    <a:pt x="51" y="8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7"/>
            <p:cNvSpPr/>
            <p:nvPr/>
          </p:nvSpPr>
          <p:spPr>
            <a:xfrm>
              <a:off x="3563938" y="3683000"/>
              <a:ext cx="50800" cy="508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7"/>
            <p:cNvSpPr/>
            <p:nvPr/>
          </p:nvSpPr>
          <p:spPr>
            <a:xfrm>
              <a:off x="3551238" y="36703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0" y="77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50" y="89"/>
                  </a:moveTo>
                  <a:cubicBezTo>
                    <a:pt x="29" y="89"/>
                    <a:pt x="11" y="71"/>
                    <a:pt x="11" y="50"/>
                  </a:cubicBezTo>
                  <a:cubicBezTo>
                    <a:pt x="11" y="28"/>
                    <a:pt x="29" y="11"/>
                    <a:pt x="50" y="11"/>
                  </a:cubicBezTo>
                  <a:cubicBezTo>
                    <a:pt x="72" y="11"/>
                    <a:pt x="89" y="28"/>
                    <a:pt x="89" y="50"/>
                  </a:cubicBezTo>
                  <a:cubicBezTo>
                    <a:pt x="89" y="71"/>
                    <a:pt x="72" y="89"/>
                    <a:pt x="50" y="8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7"/>
            <p:cNvSpPr/>
            <p:nvPr/>
          </p:nvSpPr>
          <p:spPr>
            <a:xfrm>
              <a:off x="4906963" y="3611563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7"/>
            <p:cNvSpPr/>
            <p:nvPr/>
          </p:nvSpPr>
          <p:spPr>
            <a:xfrm>
              <a:off x="4899025" y="3602038"/>
              <a:ext cx="57150" cy="58738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38" y="0"/>
                  </a:moveTo>
                  <a:cubicBezTo>
                    <a:pt x="17" y="0"/>
                    <a:pt x="0" y="18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59" y="77"/>
                    <a:pt x="76" y="60"/>
                    <a:pt x="76" y="39"/>
                  </a:cubicBezTo>
                  <a:cubicBezTo>
                    <a:pt x="76" y="18"/>
                    <a:pt x="59" y="0"/>
                    <a:pt x="38" y="0"/>
                  </a:cubicBezTo>
                  <a:close/>
                  <a:moveTo>
                    <a:pt x="38" y="69"/>
                  </a:moveTo>
                  <a:cubicBezTo>
                    <a:pt x="21" y="69"/>
                    <a:pt x="8" y="55"/>
                    <a:pt x="8" y="39"/>
                  </a:cubicBezTo>
                  <a:cubicBezTo>
                    <a:pt x="8" y="22"/>
                    <a:pt x="21" y="9"/>
                    <a:pt x="38" y="9"/>
                  </a:cubicBezTo>
                  <a:cubicBezTo>
                    <a:pt x="55" y="9"/>
                    <a:pt x="68" y="22"/>
                    <a:pt x="68" y="39"/>
                  </a:cubicBezTo>
                  <a:cubicBezTo>
                    <a:pt x="68" y="55"/>
                    <a:pt x="55" y="69"/>
                    <a:pt x="38" y="6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7"/>
            <p:cNvSpPr/>
            <p:nvPr/>
          </p:nvSpPr>
          <p:spPr>
            <a:xfrm>
              <a:off x="4859338" y="4216400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7"/>
            <p:cNvSpPr/>
            <p:nvPr/>
          </p:nvSpPr>
          <p:spPr>
            <a:xfrm>
              <a:off x="4849813" y="420687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9" y="0"/>
                  </a:moveTo>
                  <a:cubicBezTo>
                    <a:pt x="18" y="0"/>
                    <a:pt x="0" y="17"/>
                    <a:pt x="0" y="38"/>
                  </a:cubicBezTo>
                  <a:cubicBezTo>
                    <a:pt x="0" y="59"/>
                    <a:pt x="18" y="77"/>
                    <a:pt x="39" y="77"/>
                  </a:cubicBezTo>
                  <a:cubicBezTo>
                    <a:pt x="60" y="77"/>
                    <a:pt x="77" y="59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  <a:moveTo>
                    <a:pt x="39" y="68"/>
                  </a:moveTo>
                  <a:cubicBezTo>
                    <a:pt x="22" y="68"/>
                    <a:pt x="9" y="55"/>
                    <a:pt x="9" y="38"/>
                  </a:cubicBezTo>
                  <a:cubicBezTo>
                    <a:pt x="9" y="22"/>
                    <a:pt x="22" y="8"/>
                    <a:pt x="39" y="8"/>
                  </a:cubicBezTo>
                  <a:cubicBezTo>
                    <a:pt x="55" y="8"/>
                    <a:pt x="69" y="22"/>
                    <a:pt x="69" y="38"/>
                  </a:cubicBezTo>
                  <a:cubicBezTo>
                    <a:pt x="69" y="55"/>
                    <a:pt x="55" y="68"/>
                    <a:pt x="39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7"/>
            <p:cNvSpPr/>
            <p:nvPr/>
          </p:nvSpPr>
          <p:spPr>
            <a:xfrm>
              <a:off x="5392738" y="4500563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7"/>
            <p:cNvSpPr/>
            <p:nvPr/>
          </p:nvSpPr>
          <p:spPr>
            <a:xfrm>
              <a:off x="5383213" y="4491038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0"/>
                  </a:moveTo>
                  <a:cubicBezTo>
                    <a:pt x="17" y="0"/>
                    <a:pt x="0" y="18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59" y="77"/>
                    <a:pt x="77" y="60"/>
                    <a:pt x="77" y="39"/>
                  </a:cubicBezTo>
                  <a:cubicBezTo>
                    <a:pt x="77" y="18"/>
                    <a:pt x="59" y="0"/>
                    <a:pt x="38" y="0"/>
                  </a:cubicBezTo>
                  <a:close/>
                  <a:moveTo>
                    <a:pt x="38" y="69"/>
                  </a:moveTo>
                  <a:cubicBezTo>
                    <a:pt x="22" y="69"/>
                    <a:pt x="8" y="55"/>
                    <a:pt x="8" y="39"/>
                  </a:cubicBezTo>
                  <a:cubicBezTo>
                    <a:pt x="8" y="22"/>
                    <a:pt x="22" y="9"/>
                    <a:pt x="38" y="9"/>
                  </a:cubicBezTo>
                  <a:cubicBezTo>
                    <a:pt x="55" y="9"/>
                    <a:pt x="68" y="22"/>
                    <a:pt x="68" y="39"/>
                  </a:cubicBezTo>
                  <a:cubicBezTo>
                    <a:pt x="68" y="55"/>
                    <a:pt x="55" y="69"/>
                    <a:pt x="38" y="6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7"/>
            <p:cNvSpPr/>
            <p:nvPr/>
          </p:nvSpPr>
          <p:spPr>
            <a:xfrm>
              <a:off x="3703638" y="3422650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7"/>
            <p:cNvSpPr/>
            <p:nvPr/>
          </p:nvSpPr>
          <p:spPr>
            <a:xfrm>
              <a:off x="3694113" y="341312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7" y="59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lose/>
                  <a:moveTo>
                    <a:pt x="38" y="68"/>
                  </a:moveTo>
                  <a:cubicBezTo>
                    <a:pt x="22" y="68"/>
                    <a:pt x="8" y="55"/>
                    <a:pt x="8" y="38"/>
                  </a:cubicBezTo>
                  <a:cubicBezTo>
                    <a:pt x="8" y="21"/>
                    <a:pt x="22" y="8"/>
                    <a:pt x="38" y="8"/>
                  </a:cubicBezTo>
                  <a:cubicBezTo>
                    <a:pt x="55" y="8"/>
                    <a:pt x="68" y="21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7"/>
            <p:cNvSpPr/>
            <p:nvPr/>
          </p:nvSpPr>
          <p:spPr>
            <a:xfrm>
              <a:off x="4343400" y="3470275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7"/>
            <p:cNvSpPr/>
            <p:nvPr/>
          </p:nvSpPr>
          <p:spPr>
            <a:xfrm>
              <a:off x="4337050" y="3463925"/>
              <a:ext cx="42863" cy="42863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  <a:moveTo>
                    <a:pt x="28" y="50"/>
                  </a:moveTo>
                  <a:cubicBezTo>
                    <a:pt x="16" y="50"/>
                    <a:pt x="6" y="40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0" y="6"/>
                    <a:pt x="50" y="16"/>
                    <a:pt x="50" y="28"/>
                  </a:cubicBezTo>
                  <a:cubicBezTo>
                    <a:pt x="50" y="40"/>
                    <a:pt x="40" y="50"/>
                    <a:pt x="28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7"/>
            <p:cNvSpPr/>
            <p:nvPr/>
          </p:nvSpPr>
          <p:spPr>
            <a:xfrm>
              <a:off x="4216400" y="4125913"/>
              <a:ext cx="28575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7"/>
            <p:cNvSpPr/>
            <p:nvPr/>
          </p:nvSpPr>
          <p:spPr>
            <a:xfrm>
              <a:off x="4208463" y="411956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  <a:moveTo>
                    <a:pt x="29" y="50"/>
                  </a:moveTo>
                  <a:cubicBezTo>
                    <a:pt x="16" y="50"/>
                    <a:pt x="6" y="40"/>
                    <a:pt x="6" y="28"/>
                  </a:cubicBezTo>
                  <a:cubicBezTo>
                    <a:pt x="6" y="16"/>
                    <a:pt x="16" y="6"/>
                    <a:pt x="29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0"/>
                    <a:pt x="41" y="50"/>
                    <a:pt x="29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7"/>
            <p:cNvSpPr/>
            <p:nvPr/>
          </p:nvSpPr>
          <p:spPr>
            <a:xfrm>
              <a:off x="4802188" y="4384675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7"/>
            <p:cNvSpPr/>
            <p:nvPr/>
          </p:nvSpPr>
          <p:spPr>
            <a:xfrm>
              <a:off x="4795838" y="4376738"/>
              <a:ext cx="42863" cy="4445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ubicBezTo>
                    <a:pt x="44" y="57"/>
                    <a:pt x="56" y="4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  <a:moveTo>
                    <a:pt x="28" y="50"/>
                  </a:moveTo>
                  <a:cubicBezTo>
                    <a:pt x="16" y="50"/>
                    <a:pt x="6" y="41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0" y="6"/>
                    <a:pt x="50" y="16"/>
                    <a:pt x="50" y="28"/>
                  </a:cubicBezTo>
                  <a:cubicBezTo>
                    <a:pt x="50" y="41"/>
                    <a:pt x="40" y="50"/>
                    <a:pt x="28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7"/>
            <p:cNvSpPr/>
            <p:nvPr/>
          </p:nvSpPr>
          <p:spPr>
            <a:xfrm>
              <a:off x="5629275" y="3911600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7"/>
            <p:cNvSpPr/>
            <p:nvPr/>
          </p:nvSpPr>
          <p:spPr>
            <a:xfrm>
              <a:off x="5621338" y="3903663"/>
              <a:ext cx="44450" cy="42863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7"/>
                    <a:pt x="28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  <a:moveTo>
                    <a:pt x="28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1"/>
                    <a:pt x="41" y="51"/>
                    <a:pt x="28" y="51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7"/>
            <p:cNvSpPr/>
            <p:nvPr/>
          </p:nvSpPr>
          <p:spPr>
            <a:xfrm>
              <a:off x="5259388" y="4221163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7"/>
            <p:cNvSpPr/>
            <p:nvPr/>
          </p:nvSpPr>
          <p:spPr>
            <a:xfrm>
              <a:off x="4521200" y="4597400"/>
              <a:ext cx="30163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7"/>
            <p:cNvSpPr/>
            <p:nvPr/>
          </p:nvSpPr>
          <p:spPr>
            <a:xfrm>
              <a:off x="3895725" y="4048125"/>
              <a:ext cx="30163" cy="3175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7"/>
            <p:cNvSpPr/>
            <p:nvPr/>
          </p:nvSpPr>
          <p:spPr>
            <a:xfrm>
              <a:off x="3487738" y="4043363"/>
              <a:ext cx="28575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7"/>
            <p:cNvSpPr/>
            <p:nvPr/>
          </p:nvSpPr>
          <p:spPr>
            <a:xfrm>
              <a:off x="4010025" y="3571875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7"/>
            <p:cNvSpPr/>
            <p:nvPr/>
          </p:nvSpPr>
          <p:spPr>
            <a:xfrm>
              <a:off x="3673475" y="2640013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7"/>
            <p:cNvSpPr/>
            <p:nvPr/>
          </p:nvSpPr>
          <p:spPr>
            <a:xfrm>
              <a:off x="4692650" y="3695700"/>
              <a:ext cx="28575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7"/>
            <p:cNvSpPr/>
            <p:nvPr/>
          </p:nvSpPr>
          <p:spPr>
            <a:xfrm>
              <a:off x="5881688" y="4256088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7"/>
            <p:cNvSpPr/>
            <p:nvPr/>
          </p:nvSpPr>
          <p:spPr>
            <a:xfrm>
              <a:off x="5106988" y="4421188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7"/>
            <p:cNvSpPr/>
            <p:nvPr/>
          </p:nvSpPr>
          <p:spPr>
            <a:xfrm>
              <a:off x="5099050" y="4414838"/>
              <a:ext cx="44450" cy="42863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29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9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  <a:moveTo>
                    <a:pt x="29" y="50"/>
                  </a:moveTo>
                  <a:cubicBezTo>
                    <a:pt x="16" y="50"/>
                    <a:pt x="6" y="40"/>
                    <a:pt x="6" y="28"/>
                  </a:cubicBezTo>
                  <a:cubicBezTo>
                    <a:pt x="6" y="16"/>
                    <a:pt x="16" y="6"/>
                    <a:pt x="29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0"/>
                    <a:pt x="41" y="50"/>
                    <a:pt x="29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7"/>
            <p:cNvSpPr/>
            <p:nvPr/>
          </p:nvSpPr>
          <p:spPr>
            <a:xfrm>
              <a:off x="3525838" y="3422650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7"/>
            <p:cNvSpPr/>
            <p:nvPr/>
          </p:nvSpPr>
          <p:spPr>
            <a:xfrm>
              <a:off x="3516313" y="341312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7" y="59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lose/>
                  <a:moveTo>
                    <a:pt x="38" y="68"/>
                  </a:moveTo>
                  <a:cubicBezTo>
                    <a:pt x="22" y="68"/>
                    <a:pt x="8" y="55"/>
                    <a:pt x="8" y="38"/>
                  </a:cubicBezTo>
                  <a:cubicBezTo>
                    <a:pt x="8" y="21"/>
                    <a:pt x="22" y="8"/>
                    <a:pt x="38" y="8"/>
                  </a:cubicBezTo>
                  <a:cubicBezTo>
                    <a:pt x="55" y="8"/>
                    <a:pt x="68" y="21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7"/>
            <p:cNvSpPr/>
            <p:nvPr/>
          </p:nvSpPr>
          <p:spPr>
            <a:xfrm>
              <a:off x="3813175" y="3073400"/>
              <a:ext cx="38100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7"/>
            <p:cNvSpPr/>
            <p:nvPr/>
          </p:nvSpPr>
          <p:spPr>
            <a:xfrm>
              <a:off x="3802063" y="306387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8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38" y="68"/>
                  </a:moveTo>
                  <a:cubicBezTo>
                    <a:pt x="22" y="68"/>
                    <a:pt x="8" y="55"/>
                    <a:pt x="8" y="38"/>
                  </a:cubicBezTo>
                  <a:cubicBezTo>
                    <a:pt x="8" y="22"/>
                    <a:pt x="22" y="8"/>
                    <a:pt x="38" y="8"/>
                  </a:cubicBezTo>
                  <a:cubicBezTo>
                    <a:pt x="55" y="8"/>
                    <a:pt x="68" y="22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7"/>
            <p:cNvSpPr/>
            <p:nvPr/>
          </p:nvSpPr>
          <p:spPr>
            <a:xfrm>
              <a:off x="5102225" y="3963988"/>
              <a:ext cx="38100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7"/>
            <p:cNvSpPr/>
            <p:nvPr/>
          </p:nvSpPr>
          <p:spPr>
            <a:xfrm>
              <a:off x="5091113" y="3954463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9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60"/>
                    <a:pt x="17" y="77"/>
                    <a:pt x="39" y="77"/>
                  </a:cubicBezTo>
                  <a:cubicBezTo>
                    <a:pt x="60" y="77"/>
                    <a:pt x="77" y="60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  <a:moveTo>
                    <a:pt x="39" y="68"/>
                  </a:moveTo>
                  <a:cubicBezTo>
                    <a:pt x="22" y="68"/>
                    <a:pt x="9" y="55"/>
                    <a:pt x="9" y="38"/>
                  </a:cubicBezTo>
                  <a:cubicBezTo>
                    <a:pt x="9" y="22"/>
                    <a:pt x="22" y="8"/>
                    <a:pt x="39" y="8"/>
                  </a:cubicBezTo>
                  <a:cubicBezTo>
                    <a:pt x="55" y="8"/>
                    <a:pt x="69" y="22"/>
                    <a:pt x="69" y="38"/>
                  </a:cubicBezTo>
                  <a:cubicBezTo>
                    <a:pt x="69" y="55"/>
                    <a:pt x="55" y="68"/>
                    <a:pt x="39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7"/>
            <p:cNvSpPr/>
            <p:nvPr/>
          </p:nvSpPr>
          <p:spPr>
            <a:xfrm>
              <a:off x="4097338" y="3036888"/>
              <a:ext cx="39688" cy="381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7"/>
            <p:cNvSpPr/>
            <p:nvPr/>
          </p:nvSpPr>
          <p:spPr>
            <a:xfrm>
              <a:off x="4087813" y="3027363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38" y="68"/>
                  </a:moveTo>
                  <a:cubicBezTo>
                    <a:pt x="21" y="68"/>
                    <a:pt x="8" y="55"/>
                    <a:pt x="8" y="38"/>
                  </a:cubicBezTo>
                  <a:cubicBezTo>
                    <a:pt x="8" y="21"/>
                    <a:pt x="21" y="8"/>
                    <a:pt x="38" y="8"/>
                  </a:cubicBezTo>
                  <a:cubicBezTo>
                    <a:pt x="55" y="8"/>
                    <a:pt x="68" y="21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" name="Google Shape;279;p47"/>
          <p:cNvGrpSpPr/>
          <p:nvPr/>
        </p:nvGrpSpPr>
        <p:grpSpPr>
          <a:xfrm rot="10800000">
            <a:off x="10648959" y="-132180"/>
            <a:ext cx="1752600" cy="1646760"/>
            <a:chOff x="3230563" y="2170113"/>
            <a:chExt cx="2681288" cy="2519363"/>
          </a:xfrm>
        </p:grpSpPr>
        <p:sp>
          <p:nvSpPr>
            <p:cNvPr id="280" name="Google Shape;280;p47"/>
            <p:cNvSpPr/>
            <p:nvPr/>
          </p:nvSpPr>
          <p:spPr>
            <a:xfrm>
              <a:off x="3783013" y="4395788"/>
              <a:ext cx="157163" cy="252413"/>
            </a:xfrm>
            <a:custGeom>
              <a:avLst/>
              <a:gdLst/>
              <a:ahLst/>
              <a:cxnLst/>
              <a:rect l="l" t="t" r="r" b="b"/>
              <a:pathLst>
                <a:path w="205" h="331" extrusionOk="0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02" y="331"/>
                    <a:pt x="202" y="331"/>
                    <a:pt x="202" y="331"/>
                  </a:cubicBezTo>
                  <a:cubicBezTo>
                    <a:pt x="202" y="331"/>
                    <a:pt x="202" y="331"/>
                    <a:pt x="202" y="331"/>
                  </a:cubicBezTo>
                  <a:cubicBezTo>
                    <a:pt x="203" y="330"/>
                    <a:pt x="204" y="330"/>
                    <a:pt x="205" y="32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7"/>
            <p:cNvSpPr/>
            <p:nvPr/>
          </p:nvSpPr>
          <p:spPr>
            <a:xfrm>
              <a:off x="3630613" y="4395788"/>
              <a:ext cx="139700" cy="247650"/>
            </a:xfrm>
            <a:custGeom>
              <a:avLst/>
              <a:gdLst/>
              <a:ahLst/>
              <a:cxnLst/>
              <a:rect l="l" t="t" r="r" b="b"/>
              <a:pathLst>
                <a:path w="182" h="323" extrusionOk="0">
                  <a:moveTo>
                    <a:pt x="2" y="317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1" y="322"/>
                    <a:pt x="3" y="322"/>
                    <a:pt x="4" y="323"/>
                  </a:cubicBezTo>
                  <a:cubicBezTo>
                    <a:pt x="6" y="319"/>
                    <a:pt x="6" y="319"/>
                    <a:pt x="6" y="319"/>
                  </a:cubicBezTo>
                  <a:cubicBezTo>
                    <a:pt x="5" y="319"/>
                    <a:pt x="4" y="318"/>
                    <a:pt x="2" y="317"/>
                  </a:cubicBezTo>
                  <a:moveTo>
                    <a:pt x="178" y="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8" y="311"/>
                    <a:pt x="9" y="311"/>
                    <a:pt x="10" y="312"/>
                  </a:cubicBezTo>
                  <a:cubicBezTo>
                    <a:pt x="182" y="2"/>
                    <a:pt x="182" y="2"/>
                    <a:pt x="182" y="2"/>
                  </a:cubicBezTo>
                  <a:cubicBezTo>
                    <a:pt x="180" y="1"/>
                    <a:pt x="179" y="1"/>
                    <a:pt x="17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7"/>
            <p:cNvSpPr/>
            <p:nvPr/>
          </p:nvSpPr>
          <p:spPr>
            <a:xfrm>
              <a:off x="3260726" y="3487738"/>
              <a:ext cx="277813" cy="558800"/>
            </a:xfrm>
            <a:custGeom>
              <a:avLst/>
              <a:gdLst/>
              <a:ahLst/>
              <a:cxnLst/>
              <a:rect l="l" t="t" r="r" b="b"/>
              <a:pathLst>
                <a:path w="364" h="729" extrusionOk="0">
                  <a:moveTo>
                    <a:pt x="362" y="723"/>
                  </a:moveTo>
                  <a:cubicBezTo>
                    <a:pt x="361" y="723"/>
                    <a:pt x="361" y="723"/>
                    <a:pt x="360" y="724"/>
                  </a:cubicBezTo>
                  <a:cubicBezTo>
                    <a:pt x="360" y="724"/>
                    <a:pt x="359" y="725"/>
                    <a:pt x="358" y="725"/>
                  </a:cubicBezTo>
                  <a:cubicBezTo>
                    <a:pt x="360" y="729"/>
                    <a:pt x="360" y="729"/>
                    <a:pt x="360" y="729"/>
                  </a:cubicBezTo>
                  <a:cubicBezTo>
                    <a:pt x="361" y="729"/>
                    <a:pt x="362" y="728"/>
                    <a:pt x="363" y="727"/>
                  </a:cubicBezTo>
                  <a:cubicBezTo>
                    <a:pt x="363" y="727"/>
                    <a:pt x="363" y="727"/>
                    <a:pt x="364" y="727"/>
                  </a:cubicBezTo>
                  <a:cubicBezTo>
                    <a:pt x="362" y="723"/>
                    <a:pt x="362" y="723"/>
                    <a:pt x="362" y="723"/>
                  </a:cubicBezTo>
                  <a:moveTo>
                    <a:pt x="7" y="9"/>
                  </a:moveTo>
                  <a:cubicBezTo>
                    <a:pt x="6" y="9"/>
                    <a:pt x="5" y="10"/>
                    <a:pt x="4" y="10"/>
                  </a:cubicBezTo>
                  <a:cubicBezTo>
                    <a:pt x="354" y="718"/>
                    <a:pt x="354" y="718"/>
                    <a:pt x="354" y="718"/>
                  </a:cubicBezTo>
                  <a:cubicBezTo>
                    <a:pt x="355" y="717"/>
                    <a:pt x="355" y="717"/>
                    <a:pt x="355" y="717"/>
                  </a:cubicBezTo>
                  <a:cubicBezTo>
                    <a:pt x="356" y="716"/>
                    <a:pt x="357" y="716"/>
                    <a:pt x="358" y="715"/>
                  </a:cubicBezTo>
                  <a:cubicBezTo>
                    <a:pt x="7" y="9"/>
                    <a:pt x="7" y="9"/>
                    <a:pt x="7" y="9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3" y="4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7"/>
            <p:cNvSpPr/>
            <p:nvPr/>
          </p:nvSpPr>
          <p:spPr>
            <a:xfrm>
              <a:off x="3268663" y="3476626"/>
              <a:ext cx="598488" cy="138113"/>
            </a:xfrm>
            <a:custGeom>
              <a:avLst/>
              <a:gdLst/>
              <a:ahLst/>
              <a:cxnLst/>
              <a:rect l="l" t="t" r="r" b="b"/>
              <a:pathLst>
                <a:path w="780" h="180" extrusionOk="0">
                  <a:moveTo>
                    <a:pt x="332" y="75"/>
                  </a:moveTo>
                  <a:cubicBezTo>
                    <a:pt x="335" y="80"/>
                    <a:pt x="335" y="80"/>
                    <a:pt x="335" y="80"/>
                  </a:cubicBezTo>
                  <a:cubicBezTo>
                    <a:pt x="779" y="180"/>
                    <a:pt x="779" y="180"/>
                    <a:pt x="779" y="180"/>
                  </a:cubicBezTo>
                  <a:cubicBezTo>
                    <a:pt x="779" y="179"/>
                    <a:pt x="780" y="177"/>
                    <a:pt x="780" y="176"/>
                  </a:cubicBezTo>
                  <a:cubicBezTo>
                    <a:pt x="332" y="75"/>
                    <a:pt x="332" y="75"/>
                    <a:pt x="332" y="75"/>
                  </a:cubicBezTo>
                  <a:moveTo>
                    <a:pt x="255" y="58"/>
                  </a:moveTo>
                  <a:cubicBezTo>
                    <a:pt x="256" y="62"/>
                    <a:pt x="256" y="62"/>
                    <a:pt x="256" y="62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327" y="74"/>
                    <a:pt x="327" y="74"/>
                    <a:pt x="327" y="74"/>
                  </a:cubicBezTo>
                  <a:cubicBezTo>
                    <a:pt x="255" y="58"/>
                    <a:pt x="255" y="58"/>
                    <a:pt x="255" y="58"/>
                  </a:cubicBezTo>
                  <a:moveTo>
                    <a:pt x="10" y="2"/>
                  </a:moveTo>
                  <a:cubicBezTo>
                    <a:pt x="10" y="4"/>
                    <a:pt x="10" y="5"/>
                    <a:pt x="9" y="6"/>
                  </a:cubicBezTo>
                  <a:cubicBezTo>
                    <a:pt x="252" y="61"/>
                    <a:pt x="252" y="61"/>
                    <a:pt x="252" y="61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7"/>
            <p:cNvSpPr/>
            <p:nvPr/>
          </p:nvSpPr>
          <p:spPr>
            <a:xfrm>
              <a:off x="3559176" y="3629026"/>
              <a:ext cx="314325" cy="415925"/>
            </a:xfrm>
            <a:custGeom>
              <a:avLst/>
              <a:gdLst/>
              <a:ahLst/>
              <a:cxnLst/>
              <a:rect l="l" t="t" r="r" b="b"/>
              <a:pathLst>
                <a:path w="410" h="543" extrusionOk="0">
                  <a:moveTo>
                    <a:pt x="3" y="537"/>
                  </a:moveTo>
                  <a:cubicBezTo>
                    <a:pt x="0" y="541"/>
                    <a:pt x="0" y="541"/>
                    <a:pt x="0" y="541"/>
                  </a:cubicBezTo>
                  <a:cubicBezTo>
                    <a:pt x="1" y="542"/>
                    <a:pt x="2" y="542"/>
                    <a:pt x="3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5" y="539"/>
                    <a:pt x="4" y="538"/>
                    <a:pt x="3" y="537"/>
                  </a:cubicBezTo>
                  <a:moveTo>
                    <a:pt x="80" y="434"/>
                  </a:moveTo>
                  <a:cubicBezTo>
                    <a:pt x="8" y="531"/>
                    <a:pt x="8" y="531"/>
                    <a:pt x="8" y="531"/>
                  </a:cubicBezTo>
                  <a:cubicBezTo>
                    <a:pt x="9" y="531"/>
                    <a:pt x="10" y="532"/>
                    <a:pt x="11" y="533"/>
                  </a:cubicBezTo>
                  <a:cubicBezTo>
                    <a:pt x="82" y="438"/>
                    <a:pt x="82" y="438"/>
                    <a:pt x="82" y="438"/>
                  </a:cubicBezTo>
                  <a:cubicBezTo>
                    <a:pt x="80" y="434"/>
                    <a:pt x="80" y="434"/>
                    <a:pt x="80" y="434"/>
                  </a:cubicBezTo>
                  <a:moveTo>
                    <a:pt x="200" y="275"/>
                  </a:moveTo>
                  <a:cubicBezTo>
                    <a:pt x="83" y="430"/>
                    <a:pt x="83" y="430"/>
                    <a:pt x="83" y="430"/>
                  </a:cubicBezTo>
                  <a:cubicBezTo>
                    <a:pt x="85" y="434"/>
                    <a:pt x="85" y="434"/>
                    <a:pt x="85" y="434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0" y="275"/>
                    <a:pt x="200" y="275"/>
                    <a:pt x="200" y="275"/>
                  </a:cubicBezTo>
                  <a:moveTo>
                    <a:pt x="407" y="0"/>
                  </a:moveTo>
                  <a:cubicBezTo>
                    <a:pt x="202" y="272"/>
                    <a:pt x="202" y="272"/>
                    <a:pt x="202" y="272"/>
                  </a:cubicBezTo>
                  <a:cubicBezTo>
                    <a:pt x="204" y="275"/>
                    <a:pt x="204" y="275"/>
                    <a:pt x="204" y="275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9" y="1"/>
                    <a:pt x="408" y="0"/>
                    <a:pt x="40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7"/>
            <p:cNvSpPr/>
            <p:nvPr/>
          </p:nvSpPr>
          <p:spPr>
            <a:xfrm>
              <a:off x="3597276" y="3001963"/>
              <a:ext cx="280988" cy="601663"/>
            </a:xfrm>
            <a:custGeom>
              <a:avLst/>
              <a:gdLst/>
              <a:ahLst/>
              <a:cxnLst/>
              <a:rect l="l" t="t" r="r" b="b"/>
              <a:pathLst>
                <a:path w="366" h="785" extrusionOk="0">
                  <a:moveTo>
                    <a:pt x="73" y="150"/>
                  </a:moveTo>
                  <a:cubicBezTo>
                    <a:pt x="70" y="152"/>
                    <a:pt x="70" y="152"/>
                    <a:pt x="70" y="152"/>
                  </a:cubicBezTo>
                  <a:cubicBezTo>
                    <a:pt x="362" y="785"/>
                    <a:pt x="362" y="785"/>
                    <a:pt x="362" y="785"/>
                  </a:cubicBezTo>
                  <a:cubicBezTo>
                    <a:pt x="363" y="784"/>
                    <a:pt x="364" y="784"/>
                    <a:pt x="366" y="784"/>
                  </a:cubicBezTo>
                  <a:cubicBezTo>
                    <a:pt x="73" y="150"/>
                    <a:pt x="73" y="150"/>
                    <a:pt x="73" y="150"/>
                  </a:cubicBezTo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68" y="149"/>
                    <a:pt x="68" y="149"/>
                    <a:pt x="68" y="149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7"/>
            <p:cNvSpPr/>
            <p:nvPr/>
          </p:nvSpPr>
          <p:spPr>
            <a:xfrm>
              <a:off x="3603626" y="2997201"/>
              <a:ext cx="252413" cy="198438"/>
            </a:xfrm>
            <a:custGeom>
              <a:avLst/>
              <a:gdLst/>
              <a:ahLst/>
              <a:cxnLst/>
              <a:rect l="l" t="t" r="r" b="b"/>
              <a:pathLst>
                <a:path w="329" h="259" extrusionOk="0">
                  <a:moveTo>
                    <a:pt x="327" y="254"/>
                  </a:moveTo>
                  <a:cubicBezTo>
                    <a:pt x="326" y="255"/>
                    <a:pt x="325" y="256"/>
                    <a:pt x="324" y="257"/>
                  </a:cubicBezTo>
                  <a:cubicBezTo>
                    <a:pt x="327" y="259"/>
                    <a:pt x="327" y="259"/>
                    <a:pt x="327" y="259"/>
                  </a:cubicBezTo>
                  <a:cubicBezTo>
                    <a:pt x="327" y="258"/>
                    <a:pt x="328" y="257"/>
                    <a:pt x="329" y="256"/>
                  </a:cubicBezTo>
                  <a:cubicBezTo>
                    <a:pt x="327" y="254"/>
                    <a:pt x="327" y="254"/>
                    <a:pt x="327" y="254"/>
                  </a:cubicBezTo>
                  <a:moveTo>
                    <a:pt x="131" y="101"/>
                  </a:moveTo>
                  <a:cubicBezTo>
                    <a:pt x="128" y="104"/>
                    <a:pt x="128" y="104"/>
                    <a:pt x="128" y="104"/>
                  </a:cubicBezTo>
                  <a:cubicBezTo>
                    <a:pt x="319" y="253"/>
                    <a:pt x="319" y="253"/>
                    <a:pt x="319" y="253"/>
                  </a:cubicBezTo>
                  <a:cubicBezTo>
                    <a:pt x="320" y="252"/>
                    <a:pt x="321" y="251"/>
                    <a:pt x="322" y="250"/>
                  </a:cubicBezTo>
                  <a:cubicBezTo>
                    <a:pt x="131" y="101"/>
                    <a:pt x="131" y="101"/>
                    <a:pt x="131" y="101"/>
                  </a:cubicBezTo>
                  <a:moveTo>
                    <a:pt x="2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125" y="101"/>
                    <a:pt x="125" y="101"/>
                    <a:pt x="125" y="101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7"/>
            <p:cNvSpPr/>
            <p:nvPr/>
          </p:nvSpPr>
          <p:spPr>
            <a:xfrm>
              <a:off x="3863976" y="3217863"/>
              <a:ext cx="19050" cy="384175"/>
            </a:xfrm>
            <a:custGeom>
              <a:avLst/>
              <a:gdLst/>
              <a:ahLst/>
              <a:cxnLst/>
              <a:rect l="l" t="t" r="r" b="b"/>
              <a:pathLst>
                <a:path w="24" h="502" extrusionOk="0">
                  <a:moveTo>
                    <a:pt x="5" y="9"/>
                  </a:moveTo>
                  <a:cubicBezTo>
                    <a:pt x="4" y="9"/>
                    <a:pt x="3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0" y="502"/>
                    <a:pt x="20" y="502"/>
                    <a:pt x="20" y="502"/>
                  </a:cubicBezTo>
                  <a:cubicBezTo>
                    <a:pt x="21" y="502"/>
                    <a:pt x="21" y="502"/>
                    <a:pt x="21" y="502"/>
                  </a:cubicBezTo>
                  <a:cubicBezTo>
                    <a:pt x="22" y="502"/>
                    <a:pt x="23" y="502"/>
                    <a:pt x="24" y="502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4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7"/>
            <p:cNvSpPr/>
            <p:nvPr/>
          </p:nvSpPr>
          <p:spPr>
            <a:xfrm>
              <a:off x="3870326" y="2776538"/>
              <a:ext cx="201613" cy="414338"/>
            </a:xfrm>
            <a:custGeom>
              <a:avLst/>
              <a:gdLst/>
              <a:ahLst/>
              <a:cxnLst/>
              <a:rect l="l" t="t" r="r" b="b"/>
              <a:pathLst>
                <a:path w="262" h="540" extrusionOk="0">
                  <a:moveTo>
                    <a:pt x="1" y="536"/>
                  </a:move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2" y="540"/>
                    <a:pt x="4" y="540"/>
                  </a:cubicBezTo>
                  <a:cubicBezTo>
                    <a:pt x="5" y="537"/>
                    <a:pt x="5" y="537"/>
                    <a:pt x="5" y="537"/>
                  </a:cubicBezTo>
                  <a:cubicBezTo>
                    <a:pt x="4" y="537"/>
                    <a:pt x="3" y="536"/>
                    <a:pt x="1" y="536"/>
                  </a:cubicBezTo>
                  <a:moveTo>
                    <a:pt x="253" y="12"/>
                  </a:moveTo>
                  <a:cubicBezTo>
                    <a:pt x="4" y="530"/>
                    <a:pt x="4" y="530"/>
                    <a:pt x="4" y="530"/>
                  </a:cubicBezTo>
                  <a:cubicBezTo>
                    <a:pt x="5" y="530"/>
                    <a:pt x="7" y="531"/>
                    <a:pt x="8" y="532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5" y="13"/>
                    <a:pt x="254" y="12"/>
                    <a:pt x="253" y="12"/>
                  </a:cubicBezTo>
                  <a:moveTo>
                    <a:pt x="258" y="0"/>
                  </a:moveTo>
                  <a:cubicBezTo>
                    <a:pt x="256" y="4"/>
                    <a:pt x="256" y="4"/>
                    <a:pt x="256" y="4"/>
                  </a:cubicBezTo>
                  <a:cubicBezTo>
                    <a:pt x="258" y="5"/>
                    <a:pt x="259" y="5"/>
                    <a:pt x="260" y="6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1"/>
                    <a:pt x="259" y="1"/>
                    <a:pt x="25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7"/>
            <p:cNvSpPr/>
            <p:nvPr/>
          </p:nvSpPr>
          <p:spPr>
            <a:xfrm>
              <a:off x="3598863" y="2562226"/>
              <a:ext cx="277813" cy="415925"/>
            </a:xfrm>
            <a:custGeom>
              <a:avLst/>
              <a:gdLst/>
              <a:ahLst/>
              <a:cxnLst/>
              <a:rect l="l" t="t" r="r" b="b"/>
              <a:pathLst>
                <a:path w="361" h="541" extrusionOk="0">
                  <a:moveTo>
                    <a:pt x="87" y="408"/>
                  </a:moveTo>
                  <a:cubicBezTo>
                    <a:pt x="0" y="539"/>
                    <a:pt x="0" y="539"/>
                    <a:pt x="0" y="539"/>
                  </a:cubicBezTo>
                  <a:cubicBezTo>
                    <a:pt x="1" y="539"/>
                    <a:pt x="2" y="540"/>
                    <a:pt x="3" y="541"/>
                  </a:cubicBezTo>
                  <a:cubicBezTo>
                    <a:pt x="89" y="411"/>
                    <a:pt x="89" y="411"/>
                    <a:pt x="89" y="411"/>
                  </a:cubicBezTo>
                  <a:cubicBezTo>
                    <a:pt x="87" y="408"/>
                    <a:pt x="87" y="408"/>
                    <a:pt x="87" y="408"/>
                  </a:cubicBezTo>
                  <a:moveTo>
                    <a:pt x="234" y="186"/>
                  </a:moveTo>
                  <a:cubicBezTo>
                    <a:pt x="89" y="404"/>
                    <a:pt x="89" y="404"/>
                    <a:pt x="89" y="404"/>
                  </a:cubicBezTo>
                  <a:cubicBezTo>
                    <a:pt x="92" y="408"/>
                    <a:pt x="92" y="408"/>
                    <a:pt x="92" y="408"/>
                  </a:cubicBezTo>
                  <a:cubicBezTo>
                    <a:pt x="238" y="187"/>
                    <a:pt x="238" y="187"/>
                    <a:pt x="238" y="187"/>
                  </a:cubicBezTo>
                  <a:cubicBezTo>
                    <a:pt x="234" y="186"/>
                    <a:pt x="234" y="186"/>
                    <a:pt x="234" y="186"/>
                  </a:cubicBezTo>
                  <a:moveTo>
                    <a:pt x="276" y="123"/>
                  </a:moveTo>
                  <a:cubicBezTo>
                    <a:pt x="236" y="182"/>
                    <a:pt x="236" y="182"/>
                    <a:pt x="236" y="182"/>
                  </a:cubicBezTo>
                  <a:cubicBezTo>
                    <a:pt x="241" y="183"/>
                    <a:pt x="241" y="183"/>
                    <a:pt x="241" y="183"/>
                  </a:cubicBezTo>
                  <a:cubicBezTo>
                    <a:pt x="279" y="124"/>
                    <a:pt x="279" y="124"/>
                    <a:pt x="279" y="124"/>
                  </a:cubicBezTo>
                  <a:cubicBezTo>
                    <a:pt x="276" y="123"/>
                    <a:pt x="276" y="123"/>
                    <a:pt x="276" y="123"/>
                  </a:cubicBezTo>
                  <a:moveTo>
                    <a:pt x="350" y="11"/>
                  </a:moveTo>
                  <a:cubicBezTo>
                    <a:pt x="278" y="120"/>
                    <a:pt x="278" y="120"/>
                    <a:pt x="278" y="120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353" y="13"/>
                    <a:pt x="353" y="13"/>
                    <a:pt x="353" y="13"/>
                  </a:cubicBezTo>
                  <a:cubicBezTo>
                    <a:pt x="352" y="12"/>
                    <a:pt x="351" y="11"/>
                    <a:pt x="350" y="11"/>
                  </a:cubicBezTo>
                  <a:moveTo>
                    <a:pt x="357" y="0"/>
                  </a:moveTo>
                  <a:cubicBezTo>
                    <a:pt x="355" y="4"/>
                    <a:pt x="355" y="4"/>
                    <a:pt x="355" y="4"/>
                  </a:cubicBezTo>
                  <a:cubicBezTo>
                    <a:pt x="356" y="4"/>
                    <a:pt x="357" y="5"/>
                    <a:pt x="358" y="6"/>
                  </a:cubicBezTo>
                  <a:cubicBezTo>
                    <a:pt x="361" y="2"/>
                    <a:pt x="361" y="2"/>
                    <a:pt x="361" y="2"/>
                  </a:cubicBezTo>
                  <a:cubicBezTo>
                    <a:pt x="359" y="1"/>
                    <a:pt x="358" y="1"/>
                    <a:pt x="35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7"/>
            <p:cNvSpPr/>
            <p:nvPr/>
          </p:nvSpPr>
          <p:spPr>
            <a:xfrm>
              <a:off x="3897313" y="2560638"/>
              <a:ext cx="169863" cy="185738"/>
            </a:xfrm>
            <a:custGeom>
              <a:avLst/>
              <a:gdLst/>
              <a:ahLst/>
              <a:cxnLst/>
              <a:rect l="l" t="t" r="r" b="b"/>
              <a:pathLst>
                <a:path w="220" h="242" extrusionOk="0">
                  <a:moveTo>
                    <a:pt x="217" y="236"/>
                  </a:moveTo>
                  <a:cubicBezTo>
                    <a:pt x="216" y="237"/>
                    <a:pt x="215" y="238"/>
                    <a:pt x="214" y="239"/>
                  </a:cubicBezTo>
                  <a:cubicBezTo>
                    <a:pt x="218" y="242"/>
                    <a:pt x="218" y="242"/>
                    <a:pt x="218" y="242"/>
                  </a:cubicBezTo>
                  <a:cubicBezTo>
                    <a:pt x="218" y="241"/>
                    <a:pt x="219" y="240"/>
                    <a:pt x="220" y="240"/>
                  </a:cubicBezTo>
                  <a:cubicBezTo>
                    <a:pt x="217" y="236"/>
                    <a:pt x="217" y="236"/>
                    <a:pt x="217" y="236"/>
                  </a:cubicBezTo>
                  <a:moveTo>
                    <a:pt x="11" y="10"/>
                  </a:moveTo>
                  <a:cubicBezTo>
                    <a:pt x="10" y="11"/>
                    <a:pt x="9" y="12"/>
                    <a:pt x="8" y="13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32"/>
                    <a:pt x="211" y="231"/>
                    <a:pt x="212" y="230"/>
                  </a:cubicBezTo>
                  <a:cubicBezTo>
                    <a:pt x="11" y="10"/>
                    <a:pt x="11" y="10"/>
                    <a:pt x="11" y="10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7"/>
            <p:cNvSpPr/>
            <p:nvPr/>
          </p:nvSpPr>
          <p:spPr>
            <a:xfrm>
              <a:off x="3333751" y="2725738"/>
              <a:ext cx="249238" cy="252413"/>
            </a:xfrm>
            <a:custGeom>
              <a:avLst/>
              <a:gdLst/>
              <a:ahLst/>
              <a:cxnLst/>
              <a:rect l="l" t="t" r="r" b="b"/>
              <a:pathLst>
                <a:path w="324" h="330" extrusionOk="0">
                  <a:moveTo>
                    <a:pt x="204" y="205"/>
                  </a:moveTo>
                  <a:cubicBezTo>
                    <a:pt x="203" y="210"/>
                    <a:pt x="203" y="210"/>
                    <a:pt x="203" y="210"/>
                  </a:cubicBezTo>
                  <a:cubicBezTo>
                    <a:pt x="322" y="330"/>
                    <a:pt x="322" y="330"/>
                    <a:pt x="322" y="330"/>
                  </a:cubicBezTo>
                  <a:cubicBezTo>
                    <a:pt x="322" y="329"/>
                    <a:pt x="323" y="329"/>
                    <a:pt x="324" y="328"/>
                  </a:cubicBezTo>
                  <a:cubicBezTo>
                    <a:pt x="204" y="205"/>
                    <a:pt x="204" y="205"/>
                    <a:pt x="204" y="205"/>
                  </a:cubicBezTo>
                  <a:moveTo>
                    <a:pt x="15" y="12"/>
                  </a:moveTo>
                  <a:cubicBezTo>
                    <a:pt x="14" y="13"/>
                    <a:pt x="13" y="14"/>
                    <a:pt x="12" y="15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15" y="12"/>
                    <a:pt x="15" y="12"/>
                    <a:pt x="15" y="12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6" y="5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7"/>
            <p:cNvSpPr/>
            <p:nvPr/>
          </p:nvSpPr>
          <p:spPr>
            <a:xfrm>
              <a:off x="3328988" y="2528888"/>
              <a:ext cx="96838" cy="158750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" y="199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1" y="205"/>
                    <a:pt x="2" y="206"/>
                    <a:pt x="3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5" y="201"/>
                    <a:pt x="4" y="200"/>
                    <a:pt x="3" y="199"/>
                  </a:cubicBezTo>
                  <a:moveTo>
                    <a:pt x="117" y="11"/>
                  </a:moveTo>
                  <a:cubicBezTo>
                    <a:pt x="8" y="190"/>
                    <a:pt x="8" y="190"/>
                    <a:pt x="8" y="190"/>
                  </a:cubicBezTo>
                  <a:cubicBezTo>
                    <a:pt x="10" y="191"/>
                    <a:pt x="11" y="191"/>
                    <a:pt x="12" y="192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13"/>
                    <a:pt x="118" y="12"/>
                    <a:pt x="117" y="11"/>
                  </a:cubicBezTo>
                  <a:moveTo>
                    <a:pt x="124" y="0"/>
                  </a:moveTo>
                  <a:cubicBezTo>
                    <a:pt x="121" y="4"/>
                    <a:pt x="121" y="4"/>
                    <a:pt x="121" y="4"/>
                  </a:cubicBezTo>
                  <a:cubicBezTo>
                    <a:pt x="123" y="5"/>
                    <a:pt x="124" y="5"/>
                    <a:pt x="125" y="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6" y="2"/>
                    <a:pt x="125" y="1"/>
                    <a:pt x="12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7"/>
            <p:cNvSpPr/>
            <p:nvPr/>
          </p:nvSpPr>
          <p:spPr>
            <a:xfrm>
              <a:off x="3443288" y="2528888"/>
              <a:ext cx="146050" cy="446088"/>
            </a:xfrm>
            <a:custGeom>
              <a:avLst/>
              <a:gdLst/>
              <a:ahLst/>
              <a:cxnLst/>
              <a:rect l="l" t="t" r="r" b="b"/>
              <a:pathLst>
                <a:path w="191" h="581" extrusionOk="0">
                  <a:moveTo>
                    <a:pt x="98" y="292"/>
                  </a:moveTo>
                  <a:cubicBezTo>
                    <a:pt x="96" y="300"/>
                    <a:pt x="96" y="300"/>
                    <a:pt x="96" y="300"/>
                  </a:cubicBezTo>
                  <a:cubicBezTo>
                    <a:pt x="187" y="581"/>
                    <a:pt x="187" y="581"/>
                    <a:pt x="187" y="581"/>
                  </a:cubicBezTo>
                  <a:cubicBezTo>
                    <a:pt x="188" y="581"/>
                    <a:pt x="189" y="580"/>
                    <a:pt x="191" y="580"/>
                  </a:cubicBezTo>
                  <a:cubicBezTo>
                    <a:pt x="98" y="292"/>
                    <a:pt x="98" y="292"/>
                    <a:pt x="98" y="292"/>
                  </a:cubicBezTo>
                  <a:moveTo>
                    <a:pt x="63" y="184"/>
                  </a:moveTo>
                  <a:cubicBezTo>
                    <a:pt x="59" y="184"/>
                    <a:pt x="59" y="184"/>
                    <a:pt x="59" y="184"/>
                  </a:cubicBezTo>
                  <a:cubicBezTo>
                    <a:pt x="94" y="292"/>
                    <a:pt x="94" y="292"/>
                    <a:pt x="94" y="292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63" y="184"/>
                    <a:pt x="63" y="184"/>
                    <a:pt x="63" y="184"/>
                  </a:cubicBezTo>
                  <a:moveTo>
                    <a:pt x="8" y="13"/>
                  </a:moveTo>
                  <a:cubicBezTo>
                    <a:pt x="7" y="13"/>
                    <a:pt x="5" y="14"/>
                    <a:pt x="4" y="14"/>
                  </a:cubicBezTo>
                  <a:cubicBezTo>
                    <a:pt x="58" y="181"/>
                    <a:pt x="58" y="181"/>
                    <a:pt x="58" y="181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7"/>
            <p:cNvSpPr/>
            <p:nvPr/>
          </p:nvSpPr>
          <p:spPr>
            <a:xfrm>
              <a:off x="3779838" y="4124326"/>
              <a:ext cx="101600" cy="246063"/>
            </a:xfrm>
            <a:custGeom>
              <a:avLst/>
              <a:gdLst/>
              <a:ahLst/>
              <a:cxnLst/>
              <a:rect l="l" t="t" r="r" b="b"/>
              <a:pathLst>
                <a:path w="131" h="321" extrusionOk="0">
                  <a:moveTo>
                    <a:pt x="123" y="13"/>
                  </a:moveTo>
                  <a:cubicBezTo>
                    <a:pt x="0" y="320"/>
                    <a:pt x="0" y="320"/>
                    <a:pt x="0" y="320"/>
                  </a:cubicBezTo>
                  <a:cubicBezTo>
                    <a:pt x="1" y="320"/>
                    <a:pt x="2" y="321"/>
                    <a:pt x="3" y="321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5" y="15"/>
                    <a:pt x="124" y="14"/>
                    <a:pt x="123" y="13"/>
                  </a:cubicBezTo>
                  <a:moveTo>
                    <a:pt x="128" y="0"/>
                  </a:moveTo>
                  <a:cubicBezTo>
                    <a:pt x="126" y="5"/>
                    <a:pt x="126" y="5"/>
                    <a:pt x="126" y="5"/>
                  </a:cubicBezTo>
                  <a:cubicBezTo>
                    <a:pt x="127" y="6"/>
                    <a:pt x="128" y="7"/>
                    <a:pt x="129" y="8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3"/>
                    <a:pt x="130" y="2"/>
                    <a:pt x="129" y="1"/>
                  </a:cubicBezTo>
                  <a:cubicBezTo>
                    <a:pt x="129" y="1"/>
                    <a:pt x="129" y="0"/>
                    <a:pt x="12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7"/>
            <p:cNvSpPr/>
            <p:nvPr/>
          </p:nvSpPr>
          <p:spPr>
            <a:xfrm>
              <a:off x="3513138" y="4079876"/>
              <a:ext cx="33338" cy="449263"/>
            </a:xfrm>
            <a:custGeom>
              <a:avLst/>
              <a:gdLst/>
              <a:ahLst/>
              <a:cxnLst/>
              <a:rect l="l" t="t" r="r" b="b"/>
              <a:pathLst>
                <a:path w="45" h="585" extrusionOk="0">
                  <a:moveTo>
                    <a:pt x="12" y="410"/>
                  </a:moveTo>
                  <a:cubicBezTo>
                    <a:pt x="0" y="584"/>
                    <a:pt x="0" y="584"/>
                    <a:pt x="0" y="584"/>
                  </a:cubicBezTo>
                  <a:cubicBezTo>
                    <a:pt x="1" y="584"/>
                    <a:pt x="1" y="584"/>
                    <a:pt x="1" y="584"/>
                  </a:cubicBezTo>
                  <a:cubicBezTo>
                    <a:pt x="2" y="585"/>
                    <a:pt x="2" y="585"/>
                    <a:pt x="2" y="585"/>
                  </a:cubicBezTo>
                  <a:cubicBezTo>
                    <a:pt x="2" y="585"/>
                    <a:pt x="2" y="585"/>
                    <a:pt x="2" y="585"/>
                  </a:cubicBezTo>
                  <a:cubicBezTo>
                    <a:pt x="4" y="583"/>
                    <a:pt x="4" y="583"/>
                    <a:pt x="4" y="583"/>
                  </a:cubicBezTo>
                  <a:cubicBezTo>
                    <a:pt x="4" y="584"/>
                    <a:pt x="4" y="584"/>
                    <a:pt x="4" y="584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16" y="410"/>
                    <a:pt x="16" y="410"/>
                    <a:pt x="16" y="410"/>
                  </a:cubicBezTo>
                  <a:cubicBezTo>
                    <a:pt x="15" y="410"/>
                    <a:pt x="14" y="410"/>
                    <a:pt x="12" y="410"/>
                  </a:cubicBezTo>
                  <a:moveTo>
                    <a:pt x="13" y="401"/>
                  </a:moveTo>
                  <a:cubicBezTo>
                    <a:pt x="13" y="404"/>
                    <a:pt x="13" y="404"/>
                    <a:pt x="13" y="404"/>
                  </a:cubicBezTo>
                  <a:cubicBezTo>
                    <a:pt x="14" y="404"/>
                    <a:pt x="15" y="404"/>
                    <a:pt x="16" y="404"/>
                  </a:cubicBezTo>
                  <a:cubicBezTo>
                    <a:pt x="17" y="404"/>
                    <a:pt x="17" y="404"/>
                    <a:pt x="17" y="404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6" y="401"/>
                  </a:cubicBezTo>
                  <a:cubicBezTo>
                    <a:pt x="15" y="401"/>
                    <a:pt x="14" y="401"/>
                    <a:pt x="13" y="401"/>
                  </a:cubicBezTo>
                  <a:moveTo>
                    <a:pt x="16" y="360"/>
                  </a:moveTo>
                  <a:cubicBezTo>
                    <a:pt x="16" y="360"/>
                    <a:pt x="16" y="360"/>
                    <a:pt x="16" y="360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6" y="363"/>
                    <a:pt x="16" y="363"/>
                    <a:pt x="16" y="363"/>
                  </a:cubicBezTo>
                  <a:cubicBezTo>
                    <a:pt x="17" y="363"/>
                    <a:pt x="19" y="364"/>
                    <a:pt x="20" y="364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19" y="360"/>
                    <a:pt x="18" y="360"/>
                    <a:pt x="16" y="360"/>
                  </a:cubicBezTo>
                  <a:moveTo>
                    <a:pt x="29" y="174"/>
                  </a:moveTo>
                  <a:cubicBezTo>
                    <a:pt x="16" y="354"/>
                    <a:pt x="16" y="354"/>
                    <a:pt x="16" y="354"/>
                  </a:cubicBezTo>
                  <a:cubicBezTo>
                    <a:pt x="16" y="354"/>
                    <a:pt x="16" y="354"/>
                    <a:pt x="16" y="354"/>
                  </a:cubicBezTo>
                  <a:cubicBezTo>
                    <a:pt x="18" y="354"/>
                    <a:pt x="19" y="354"/>
                    <a:pt x="20" y="354"/>
                  </a:cubicBezTo>
                  <a:cubicBezTo>
                    <a:pt x="33" y="177"/>
                    <a:pt x="33" y="177"/>
                    <a:pt x="33" y="177"/>
                  </a:cubicBezTo>
                  <a:cubicBezTo>
                    <a:pt x="29" y="174"/>
                    <a:pt x="29" y="174"/>
                    <a:pt x="29" y="174"/>
                  </a:cubicBezTo>
                  <a:moveTo>
                    <a:pt x="40" y="13"/>
                  </a:moveTo>
                  <a:cubicBezTo>
                    <a:pt x="29" y="170"/>
                    <a:pt x="29" y="170"/>
                    <a:pt x="29" y="170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3" y="13"/>
                    <a:pt x="41" y="13"/>
                    <a:pt x="40" y="13"/>
                  </a:cubicBezTo>
                  <a:moveTo>
                    <a:pt x="41" y="0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3" y="5"/>
                    <a:pt x="45" y="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2" y="0"/>
                    <a:pt x="4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7"/>
            <p:cNvSpPr/>
            <p:nvPr/>
          </p:nvSpPr>
          <p:spPr>
            <a:xfrm>
              <a:off x="3255963" y="3489326"/>
              <a:ext cx="122238" cy="600075"/>
            </a:xfrm>
            <a:custGeom>
              <a:avLst/>
              <a:gdLst/>
              <a:ahLst/>
              <a:cxnLst/>
              <a:rect l="l" t="t" r="r" b="b"/>
              <a:pathLst>
                <a:path w="159" h="784" extrusionOk="0">
                  <a:moveTo>
                    <a:pt x="158" y="779"/>
                  </a:moveTo>
                  <a:cubicBezTo>
                    <a:pt x="157" y="779"/>
                    <a:pt x="156" y="780"/>
                    <a:pt x="154" y="780"/>
                  </a:cubicBezTo>
                  <a:cubicBezTo>
                    <a:pt x="155" y="784"/>
                    <a:pt x="155" y="784"/>
                    <a:pt x="155" y="784"/>
                  </a:cubicBezTo>
                  <a:cubicBezTo>
                    <a:pt x="156" y="783"/>
                    <a:pt x="158" y="783"/>
                    <a:pt x="159" y="783"/>
                  </a:cubicBezTo>
                  <a:cubicBezTo>
                    <a:pt x="158" y="779"/>
                    <a:pt x="158" y="779"/>
                    <a:pt x="158" y="779"/>
                  </a:cubicBezTo>
                  <a:moveTo>
                    <a:pt x="6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153" y="774"/>
                    <a:pt x="153" y="774"/>
                    <a:pt x="153" y="774"/>
                  </a:cubicBezTo>
                  <a:cubicBezTo>
                    <a:pt x="155" y="774"/>
                    <a:pt x="156" y="773"/>
                    <a:pt x="157" y="773"/>
                  </a:cubicBezTo>
                  <a:cubicBezTo>
                    <a:pt x="6" y="9"/>
                    <a:pt x="6" y="9"/>
                    <a:pt x="6" y="9"/>
                  </a:cubicBezTo>
                  <a:moveTo>
                    <a:pt x="4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7"/>
            <p:cNvSpPr/>
            <p:nvPr/>
          </p:nvSpPr>
          <p:spPr>
            <a:xfrm>
              <a:off x="3386138" y="4114801"/>
              <a:ext cx="133350" cy="246063"/>
            </a:xfrm>
            <a:custGeom>
              <a:avLst/>
              <a:gdLst/>
              <a:ahLst/>
              <a:cxnLst/>
              <a:rect l="l" t="t" r="r" b="b"/>
              <a:pathLst>
                <a:path w="174" h="321" extrusionOk="0">
                  <a:moveTo>
                    <a:pt x="173" y="316"/>
                  </a:moveTo>
                  <a:cubicBezTo>
                    <a:pt x="171" y="316"/>
                    <a:pt x="170" y="317"/>
                    <a:pt x="169" y="318"/>
                  </a:cubicBezTo>
                  <a:cubicBezTo>
                    <a:pt x="171" y="321"/>
                    <a:pt x="171" y="321"/>
                    <a:pt x="171" y="321"/>
                  </a:cubicBezTo>
                  <a:cubicBezTo>
                    <a:pt x="172" y="320"/>
                    <a:pt x="173" y="319"/>
                    <a:pt x="174" y="319"/>
                  </a:cubicBezTo>
                  <a:cubicBezTo>
                    <a:pt x="173" y="316"/>
                    <a:pt x="173" y="316"/>
                    <a:pt x="173" y="316"/>
                  </a:cubicBezTo>
                  <a:moveTo>
                    <a:pt x="8" y="8"/>
                  </a:moveTo>
                  <a:cubicBezTo>
                    <a:pt x="6" y="9"/>
                    <a:pt x="5" y="10"/>
                    <a:pt x="4" y="10"/>
                  </a:cubicBezTo>
                  <a:cubicBezTo>
                    <a:pt x="166" y="312"/>
                    <a:pt x="166" y="312"/>
                    <a:pt x="166" y="312"/>
                  </a:cubicBezTo>
                  <a:cubicBezTo>
                    <a:pt x="167" y="312"/>
                    <a:pt x="169" y="311"/>
                    <a:pt x="170" y="310"/>
                  </a:cubicBezTo>
                  <a:cubicBezTo>
                    <a:pt x="8" y="8"/>
                    <a:pt x="8" y="8"/>
                    <a:pt x="8" y="8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7"/>
            <p:cNvSpPr/>
            <p:nvPr/>
          </p:nvSpPr>
          <p:spPr>
            <a:xfrm>
              <a:off x="3538538" y="4371976"/>
              <a:ext cx="222250" cy="12700"/>
            </a:xfrm>
            <a:custGeom>
              <a:avLst/>
              <a:gdLst/>
              <a:ahLst/>
              <a:cxnLst/>
              <a:rect l="l" t="t" r="r" b="b"/>
              <a:pathLst>
                <a:path w="289" h="16" extrusionOk="0">
                  <a:moveTo>
                    <a:pt x="10" y="0"/>
                  </a:moveTo>
                  <a:cubicBezTo>
                    <a:pt x="10" y="2"/>
                    <a:pt x="10" y="3"/>
                    <a:pt x="9" y="4"/>
                  </a:cubicBezTo>
                  <a:cubicBezTo>
                    <a:pt x="289" y="16"/>
                    <a:pt x="289" y="16"/>
                    <a:pt x="289" y="16"/>
                  </a:cubicBezTo>
                  <a:cubicBezTo>
                    <a:pt x="289" y="14"/>
                    <a:pt x="289" y="13"/>
                    <a:pt x="289" y="12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7"/>
            <p:cNvSpPr/>
            <p:nvPr/>
          </p:nvSpPr>
          <p:spPr>
            <a:xfrm>
              <a:off x="3390901" y="4108451"/>
              <a:ext cx="374650" cy="266700"/>
            </a:xfrm>
            <a:custGeom>
              <a:avLst/>
              <a:gdLst/>
              <a:ahLst/>
              <a:cxnLst/>
              <a:rect l="l" t="t" r="r" b="b"/>
              <a:pathLst>
                <a:path w="487" h="348" extrusionOk="0">
                  <a:moveTo>
                    <a:pt x="296" y="209"/>
                  </a:moveTo>
                  <a:cubicBezTo>
                    <a:pt x="293" y="212"/>
                    <a:pt x="293" y="212"/>
                    <a:pt x="293" y="212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85" y="347"/>
                    <a:pt x="486" y="346"/>
                    <a:pt x="487" y="345"/>
                  </a:cubicBezTo>
                  <a:cubicBezTo>
                    <a:pt x="296" y="209"/>
                    <a:pt x="296" y="209"/>
                    <a:pt x="296" y="209"/>
                  </a:cubicBezTo>
                  <a:moveTo>
                    <a:pt x="10" y="6"/>
                  </a:moveTo>
                  <a:cubicBezTo>
                    <a:pt x="10" y="7"/>
                    <a:pt x="9" y="8"/>
                    <a:pt x="8" y="9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91" y="139"/>
                    <a:pt x="191" y="139"/>
                    <a:pt x="191" y="139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191" y="134"/>
                    <a:pt x="191" y="134"/>
                    <a:pt x="191" y="134"/>
                  </a:cubicBezTo>
                  <a:cubicBezTo>
                    <a:pt x="187" y="132"/>
                    <a:pt x="187" y="132"/>
                    <a:pt x="187" y="132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7"/>
            <p:cNvSpPr/>
            <p:nvPr/>
          </p:nvSpPr>
          <p:spPr>
            <a:xfrm>
              <a:off x="3405188" y="3351213"/>
              <a:ext cx="476250" cy="752475"/>
            </a:xfrm>
            <a:custGeom>
              <a:avLst/>
              <a:gdLst/>
              <a:ahLst/>
              <a:cxnLst/>
              <a:rect l="l" t="t" r="r" b="b"/>
              <a:pathLst>
                <a:path w="619" h="981" extrusionOk="0">
                  <a:moveTo>
                    <a:pt x="616" y="973"/>
                  </a:moveTo>
                  <a:cubicBezTo>
                    <a:pt x="615" y="974"/>
                    <a:pt x="614" y="975"/>
                    <a:pt x="614" y="977"/>
                  </a:cubicBezTo>
                  <a:cubicBezTo>
                    <a:pt x="616" y="981"/>
                    <a:pt x="616" y="981"/>
                    <a:pt x="616" y="981"/>
                  </a:cubicBezTo>
                  <a:cubicBezTo>
                    <a:pt x="617" y="980"/>
                    <a:pt x="618" y="978"/>
                    <a:pt x="619" y="977"/>
                  </a:cubicBezTo>
                  <a:cubicBezTo>
                    <a:pt x="616" y="973"/>
                    <a:pt x="616" y="973"/>
                    <a:pt x="616" y="973"/>
                  </a:cubicBezTo>
                  <a:moveTo>
                    <a:pt x="557" y="880"/>
                  </a:moveTo>
                  <a:cubicBezTo>
                    <a:pt x="554" y="883"/>
                    <a:pt x="554" y="883"/>
                    <a:pt x="554" y="883"/>
                  </a:cubicBezTo>
                  <a:cubicBezTo>
                    <a:pt x="609" y="969"/>
                    <a:pt x="609" y="969"/>
                    <a:pt x="609" y="969"/>
                  </a:cubicBezTo>
                  <a:cubicBezTo>
                    <a:pt x="610" y="968"/>
                    <a:pt x="611" y="967"/>
                    <a:pt x="612" y="966"/>
                  </a:cubicBezTo>
                  <a:cubicBezTo>
                    <a:pt x="557" y="880"/>
                    <a:pt x="557" y="880"/>
                    <a:pt x="557" y="880"/>
                  </a:cubicBezTo>
                  <a:moveTo>
                    <a:pt x="12" y="14"/>
                  </a:moveTo>
                  <a:cubicBezTo>
                    <a:pt x="11" y="15"/>
                    <a:pt x="10" y="16"/>
                    <a:pt x="9" y="17"/>
                  </a:cubicBezTo>
                  <a:cubicBezTo>
                    <a:pt x="148" y="237"/>
                    <a:pt x="148" y="237"/>
                    <a:pt x="148" y="237"/>
                  </a:cubicBezTo>
                  <a:cubicBezTo>
                    <a:pt x="151" y="242"/>
                    <a:pt x="151" y="242"/>
                    <a:pt x="151" y="242"/>
                  </a:cubicBezTo>
                  <a:cubicBezTo>
                    <a:pt x="400" y="637"/>
                    <a:pt x="400" y="637"/>
                    <a:pt x="400" y="637"/>
                  </a:cubicBezTo>
                  <a:cubicBezTo>
                    <a:pt x="402" y="641"/>
                    <a:pt x="402" y="641"/>
                    <a:pt x="402" y="641"/>
                  </a:cubicBezTo>
                  <a:cubicBezTo>
                    <a:pt x="552" y="879"/>
                    <a:pt x="552" y="879"/>
                    <a:pt x="552" y="879"/>
                  </a:cubicBezTo>
                  <a:cubicBezTo>
                    <a:pt x="555" y="876"/>
                    <a:pt x="555" y="876"/>
                    <a:pt x="555" y="876"/>
                  </a:cubicBezTo>
                  <a:cubicBezTo>
                    <a:pt x="404" y="637"/>
                    <a:pt x="404" y="637"/>
                    <a:pt x="404" y="637"/>
                  </a:cubicBezTo>
                  <a:cubicBezTo>
                    <a:pt x="402" y="634"/>
                    <a:pt x="402" y="634"/>
                    <a:pt x="402" y="634"/>
                  </a:cubicBezTo>
                  <a:cubicBezTo>
                    <a:pt x="156" y="243"/>
                    <a:pt x="156" y="243"/>
                    <a:pt x="156" y="243"/>
                  </a:cubicBezTo>
                  <a:cubicBezTo>
                    <a:pt x="153" y="238"/>
                    <a:pt x="153" y="238"/>
                    <a:pt x="153" y="238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7"/>
            <p:cNvSpPr/>
            <p:nvPr/>
          </p:nvSpPr>
          <p:spPr>
            <a:xfrm>
              <a:off x="3892551" y="3768726"/>
              <a:ext cx="173038" cy="325438"/>
            </a:xfrm>
            <a:custGeom>
              <a:avLst/>
              <a:gdLst/>
              <a:ahLst/>
              <a:cxnLst/>
              <a:rect l="l" t="t" r="r" b="b"/>
              <a:pathLst>
                <a:path w="225" h="423" extrusionOk="0">
                  <a:moveTo>
                    <a:pt x="4" y="419"/>
                  </a:moveTo>
                  <a:cubicBezTo>
                    <a:pt x="4" y="419"/>
                    <a:pt x="3" y="419"/>
                    <a:pt x="3" y="419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" y="423"/>
                    <a:pt x="3" y="423"/>
                    <a:pt x="4" y="423"/>
                  </a:cubicBezTo>
                  <a:cubicBezTo>
                    <a:pt x="5" y="423"/>
                    <a:pt x="5" y="423"/>
                    <a:pt x="5" y="423"/>
                  </a:cubicBezTo>
                  <a:cubicBezTo>
                    <a:pt x="7" y="419"/>
                    <a:pt x="7" y="419"/>
                    <a:pt x="7" y="419"/>
                  </a:cubicBezTo>
                  <a:cubicBezTo>
                    <a:pt x="6" y="419"/>
                    <a:pt x="5" y="419"/>
                    <a:pt x="4" y="419"/>
                  </a:cubicBezTo>
                  <a:moveTo>
                    <a:pt x="215" y="12"/>
                  </a:moveTo>
                  <a:cubicBezTo>
                    <a:pt x="7" y="410"/>
                    <a:pt x="7" y="410"/>
                    <a:pt x="7" y="410"/>
                  </a:cubicBezTo>
                  <a:cubicBezTo>
                    <a:pt x="9" y="410"/>
                    <a:pt x="10" y="411"/>
                    <a:pt x="11" y="411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17" y="13"/>
                    <a:pt x="216" y="12"/>
                    <a:pt x="215" y="12"/>
                  </a:cubicBezTo>
                  <a:moveTo>
                    <a:pt x="221" y="0"/>
                  </a:moveTo>
                  <a:cubicBezTo>
                    <a:pt x="219" y="4"/>
                    <a:pt x="219" y="4"/>
                    <a:pt x="219" y="4"/>
                  </a:cubicBezTo>
                  <a:cubicBezTo>
                    <a:pt x="220" y="5"/>
                    <a:pt x="221" y="5"/>
                    <a:pt x="223" y="6"/>
                  </a:cubicBezTo>
                  <a:cubicBezTo>
                    <a:pt x="225" y="2"/>
                    <a:pt x="225" y="2"/>
                    <a:pt x="225" y="2"/>
                  </a:cubicBezTo>
                  <a:cubicBezTo>
                    <a:pt x="223" y="1"/>
                    <a:pt x="222" y="1"/>
                    <a:pt x="22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7"/>
            <p:cNvSpPr/>
            <p:nvPr/>
          </p:nvSpPr>
          <p:spPr>
            <a:xfrm>
              <a:off x="3414713" y="3341688"/>
              <a:ext cx="455613" cy="268288"/>
            </a:xfrm>
            <a:custGeom>
              <a:avLst/>
              <a:gdLst/>
              <a:ahLst/>
              <a:cxnLst/>
              <a:rect l="l" t="t" r="r" b="b"/>
              <a:pathLst>
                <a:path w="593" h="349" extrusionOk="0">
                  <a:moveTo>
                    <a:pt x="16" y="9"/>
                  </a:moveTo>
                  <a:cubicBezTo>
                    <a:pt x="15" y="10"/>
                    <a:pt x="15" y="11"/>
                    <a:pt x="14" y="12"/>
                  </a:cubicBezTo>
                  <a:cubicBezTo>
                    <a:pt x="590" y="349"/>
                    <a:pt x="590" y="349"/>
                    <a:pt x="590" y="349"/>
                  </a:cubicBezTo>
                  <a:cubicBezTo>
                    <a:pt x="591" y="348"/>
                    <a:pt x="592" y="347"/>
                    <a:pt x="593" y="346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4"/>
                    <a:pt x="7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7"/>
            <p:cNvSpPr/>
            <p:nvPr/>
          </p:nvSpPr>
          <p:spPr>
            <a:xfrm>
              <a:off x="3397251" y="2676526"/>
              <a:ext cx="136525" cy="630238"/>
            </a:xfrm>
            <a:custGeom>
              <a:avLst/>
              <a:gdLst/>
              <a:ahLst/>
              <a:cxnLst/>
              <a:rect l="l" t="t" r="r" b="b"/>
              <a:pathLst>
                <a:path w="178" h="821" extrusionOk="0">
                  <a:moveTo>
                    <a:pt x="1" y="815"/>
                  </a:moveTo>
                  <a:cubicBezTo>
                    <a:pt x="0" y="820"/>
                    <a:pt x="0" y="820"/>
                    <a:pt x="0" y="820"/>
                  </a:cubicBezTo>
                  <a:cubicBezTo>
                    <a:pt x="1" y="821"/>
                    <a:pt x="2" y="821"/>
                    <a:pt x="4" y="821"/>
                  </a:cubicBezTo>
                  <a:cubicBezTo>
                    <a:pt x="5" y="816"/>
                    <a:pt x="5" y="816"/>
                    <a:pt x="5" y="816"/>
                  </a:cubicBezTo>
                  <a:cubicBezTo>
                    <a:pt x="4" y="815"/>
                    <a:pt x="2" y="815"/>
                    <a:pt x="1" y="815"/>
                  </a:cubicBezTo>
                  <a:moveTo>
                    <a:pt x="171" y="13"/>
                  </a:moveTo>
                  <a:cubicBezTo>
                    <a:pt x="154" y="92"/>
                    <a:pt x="154" y="92"/>
                    <a:pt x="154" y="92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18" y="266"/>
                    <a:pt x="118" y="266"/>
                    <a:pt x="118" y="266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3" y="804"/>
                    <a:pt x="3" y="804"/>
                    <a:pt x="3" y="804"/>
                  </a:cubicBezTo>
                  <a:cubicBezTo>
                    <a:pt x="5" y="804"/>
                    <a:pt x="6" y="804"/>
                    <a:pt x="7" y="805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1" y="269"/>
                    <a:pt x="121" y="269"/>
                    <a:pt x="121" y="269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7" y="100"/>
                    <a:pt x="157" y="100"/>
                    <a:pt x="157" y="100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4" y="14"/>
                    <a:pt x="173" y="13"/>
                    <a:pt x="171" y="13"/>
                  </a:cubicBezTo>
                  <a:moveTo>
                    <a:pt x="174" y="0"/>
                  </a:moveTo>
                  <a:cubicBezTo>
                    <a:pt x="173" y="5"/>
                    <a:pt x="173" y="5"/>
                    <a:pt x="173" y="5"/>
                  </a:cubicBezTo>
                  <a:cubicBezTo>
                    <a:pt x="174" y="5"/>
                    <a:pt x="176" y="5"/>
                    <a:pt x="177" y="6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77" y="1"/>
                    <a:pt x="175" y="1"/>
                    <a:pt x="17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7"/>
            <p:cNvSpPr/>
            <p:nvPr/>
          </p:nvSpPr>
          <p:spPr>
            <a:xfrm>
              <a:off x="3400426" y="3354388"/>
              <a:ext cx="371475" cy="1016000"/>
            </a:xfrm>
            <a:custGeom>
              <a:avLst/>
              <a:gdLst/>
              <a:ahLst/>
              <a:cxnLst/>
              <a:rect l="l" t="t" r="r" b="b"/>
              <a:pathLst>
                <a:path w="484" h="1324" extrusionOk="0">
                  <a:moveTo>
                    <a:pt x="393" y="1070"/>
                  </a:moveTo>
                  <a:cubicBezTo>
                    <a:pt x="390" y="1073"/>
                    <a:pt x="390" y="1073"/>
                    <a:pt x="390" y="1073"/>
                  </a:cubicBezTo>
                  <a:cubicBezTo>
                    <a:pt x="481" y="1324"/>
                    <a:pt x="481" y="1324"/>
                    <a:pt x="481" y="1324"/>
                  </a:cubicBezTo>
                  <a:cubicBezTo>
                    <a:pt x="482" y="1323"/>
                    <a:pt x="483" y="1323"/>
                    <a:pt x="484" y="1323"/>
                  </a:cubicBezTo>
                  <a:cubicBezTo>
                    <a:pt x="393" y="1070"/>
                    <a:pt x="393" y="1070"/>
                    <a:pt x="393" y="1070"/>
                  </a:cubicBezTo>
                  <a:moveTo>
                    <a:pt x="344" y="948"/>
                  </a:moveTo>
                  <a:cubicBezTo>
                    <a:pt x="388" y="1069"/>
                    <a:pt x="388" y="1069"/>
                    <a:pt x="388" y="1069"/>
                  </a:cubicBezTo>
                  <a:cubicBezTo>
                    <a:pt x="391" y="1066"/>
                    <a:pt x="391" y="1066"/>
                    <a:pt x="391" y="1066"/>
                  </a:cubicBezTo>
                  <a:cubicBezTo>
                    <a:pt x="349" y="949"/>
                    <a:pt x="349" y="949"/>
                    <a:pt x="349" y="949"/>
                  </a:cubicBezTo>
                  <a:cubicBezTo>
                    <a:pt x="344" y="948"/>
                    <a:pt x="344" y="948"/>
                    <a:pt x="344" y="948"/>
                  </a:cubicBezTo>
                  <a:moveTo>
                    <a:pt x="10" y="16"/>
                  </a:moveTo>
                  <a:cubicBezTo>
                    <a:pt x="9" y="16"/>
                    <a:pt x="7" y="17"/>
                    <a:pt x="6" y="17"/>
                  </a:cubicBezTo>
                  <a:cubicBezTo>
                    <a:pt x="78" y="216"/>
                    <a:pt x="78" y="216"/>
                    <a:pt x="78" y="216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287" y="792"/>
                    <a:pt x="287" y="792"/>
                    <a:pt x="287" y="792"/>
                  </a:cubicBezTo>
                  <a:cubicBezTo>
                    <a:pt x="289" y="796"/>
                    <a:pt x="289" y="796"/>
                    <a:pt x="289" y="796"/>
                  </a:cubicBezTo>
                  <a:cubicBezTo>
                    <a:pt x="343" y="944"/>
                    <a:pt x="343" y="944"/>
                    <a:pt x="343" y="944"/>
                  </a:cubicBezTo>
                  <a:cubicBezTo>
                    <a:pt x="347" y="944"/>
                    <a:pt x="347" y="944"/>
                    <a:pt x="347" y="944"/>
                  </a:cubicBezTo>
                  <a:cubicBezTo>
                    <a:pt x="292" y="792"/>
                    <a:pt x="292" y="792"/>
                    <a:pt x="292" y="792"/>
                  </a:cubicBezTo>
                  <a:cubicBezTo>
                    <a:pt x="290" y="788"/>
                    <a:pt x="290" y="788"/>
                    <a:pt x="290" y="788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4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7"/>
            <p:cNvSpPr/>
            <p:nvPr/>
          </p:nvSpPr>
          <p:spPr>
            <a:xfrm>
              <a:off x="3556001" y="2660651"/>
              <a:ext cx="503238" cy="96838"/>
            </a:xfrm>
            <a:custGeom>
              <a:avLst/>
              <a:gdLst/>
              <a:ahLst/>
              <a:cxnLst/>
              <a:rect l="l" t="t" r="r" b="b"/>
              <a:pathLst>
                <a:path w="657" h="126" extrusionOk="0">
                  <a:moveTo>
                    <a:pt x="653" y="121"/>
                  </a:moveTo>
                  <a:cubicBezTo>
                    <a:pt x="653" y="123"/>
                    <a:pt x="652" y="124"/>
                    <a:pt x="652" y="125"/>
                  </a:cubicBezTo>
                  <a:cubicBezTo>
                    <a:pt x="657" y="126"/>
                    <a:pt x="657" y="126"/>
                    <a:pt x="657" y="126"/>
                  </a:cubicBezTo>
                  <a:cubicBezTo>
                    <a:pt x="657" y="125"/>
                    <a:pt x="657" y="123"/>
                    <a:pt x="657" y="122"/>
                  </a:cubicBezTo>
                  <a:cubicBezTo>
                    <a:pt x="653" y="121"/>
                    <a:pt x="653" y="121"/>
                    <a:pt x="653" y="121"/>
                  </a:cubicBezTo>
                  <a:moveTo>
                    <a:pt x="13" y="2"/>
                  </a:moveTo>
                  <a:cubicBezTo>
                    <a:pt x="13" y="3"/>
                    <a:pt x="13" y="5"/>
                    <a:pt x="13" y="6"/>
                  </a:cubicBezTo>
                  <a:cubicBezTo>
                    <a:pt x="291" y="58"/>
                    <a:pt x="291" y="58"/>
                    <a:pt x="291" y="58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644" y="124"/>
                    <a:pt x="644" y="124"/>
                    <a:pt x="644" y="124"/>
                  </a:cubicBezTo>
                  <a:cubicBezTo>
                    <a:pt x="644" y="122"/>
                    <a:pt x="644" y="121"/>
                    <a:pt x="645" y="120"/>
                  </a:cubicBezTo>
                  <a:cubicBezTo>
                    <a:pt x="298" y="55"/>
                    <a:pt x="298" y="55"/>
                    <a:pt x="298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7"/>
            <p:cNvSpPr/>
            <p:nvPr/>
          </p:nvSpPr>
          <p:spPr>
            <a:xfrm>
              <a:off x="3544888" y="2674938"/>
              <a:ext cx="315913" cy="515938"/>
            </a:xfrm>
            <a:custGeom>
              <a:avLst/>
              <a:gdLst/>
              <a:ahLst/>
              <a:cxnLst/>
              <a:rect l="l" t="t" r="r" b="b"/>
              <a:pathLst>
                <a:path w="410" h="674" extrusionOk="0">
                  <a:moveTo>
                    <a:pt x="408" y="669"/>
                  </a:moveTo>
                  <a:cubicBezTo>
                    <a:pt x="407" y="670"/>
                    <a:pt x="406" y="670"/>
                    <a:pt x="405" y="671"/>
                  </a:cubicBezTo>
                  <a:cubicBezTo>
                    <a:pt x="405" y="671"/>
                    <a:pt x="405" y="671"/>
                    <a:pt x="405" y="671"/>
                  </a:cubicBezTo>
                  <a:cubicBezTo>
                    <a:pt x="406" y="674"/>
                    <a:pt x="406" y="674"/>
                    <a:pt x="406" y="674"/>
                  </a:cubicBezTo>
                  <a:cubicBezTo>
                    <a:pt x="407" y="674"/>
                    <a:pt x="407" y="674"/>
                    <a:pt x="407" y="674"/>
                  </a:cubicBezTo>
                  <a:cubicBezTo>
                    <a:pt x="408" y="673"/>
                    <a:pt x="409" y="673"/>
                    <a:pt x="410" y="672"/>
                  </a:cubicBezTo>
                  <a:cubicBezTo>
                    <a:pt x="408" y="669"/>
                    <a:pt x="408" y="669"/>
                    <a:pt x="408" y="669"/>
                  </a:cubicBezTo>
                  <a:moveTo>
                    <a:pt x="281" y="459"/>
                  </a:moveTo>
                  <a:cubicBezTo>
                    <a:pt x="278" y="462"/>
                    <a:pt x="278" y="462"/>
                    <a:pt x="278" y="462"/>
                  </a:cubicBezTo>
                  <a:cubicBezTo>
                    <a:pt x="401" y="666"/>
                    <a:pt x="401" y="666"/>
                    <a:pt x="401" y="666"/>
                  </a:cubicBezTo>
                  <a:cubicBezTo>
                    <a:pt x="401" y="666"/>
                    <a:pt x="401" y="666"/>
                    <a:pt x="401" y="666"/>
                  </a:cubicBezTo>
                  <a:cubicBezTo>
                    <a:pt x="403" y="665"/>
                    <a:pt x="404" y="665"/>
                    <a:pt x="405" y="664"/>
                  </a:cubicBezTo>
                  <a:cubicBezTo>
                    <a:pt x="281" y="459"/>
                    <a:pt x="281" y="459"/>
                    <a:pt x="281" y="459"/>
                  </a:cubicBezTo>
                  <a:moveTo>
                    <a:pt x="10" y="11"/>
                  </a:moveTo>
                  <a:cubicBezTo>
                    <a:pt x="9" y="11"/>
                    <a:pt x="8" y="12"/>
                    <a:pt x="6" y="13"/>
                  </a:cubicBezTo>
                  <a:cubicBezTo>
                    <a:pt x="157" y="262"/>
                    <a:pt x="157" y="262"/>
                    <a:pt x="157" y="262"/>
                  </a:cubicBezTo>
                  <a:cubicBezTo>
                    <a:pt x="159" y="265"/>
                    <a:pt x="159" y="265"/>
                    <a:pt x="159" y="265"/>
                  </a:cubicBezTo>
                  <a:cubicBezTo>
                    <a:pt x="276" y="458"/>
                    <a:pt x="276" y="458"/>
                    <a:pt x="276" y="458"/>
                  </a:cubicBezTo>
                  <a:cubicBezTo>
                    <a:pt x="279" y="456"/>
                    <a:pt x="279" y="456"/>
                    <a:pt x="279" y="456"/>
                  </a:cubicBezTo>
                  <a:cubicBezTo>
                    <a:pt x="162" y="262"/>
                    <a:pt x="162" y="262"/>
                    <a:pt x="162" y="262"/>
                  </a:cubicBezTo>
                  <a:cubicBezTo>
                    <a:pt x="159" y="258"/>
                    <a:pt x="159" y="258"/>
                    <a:pt x="159" y="258"/>
                  </a:cubicBezTo>
                  <a:cubicBezTo>
                    <a:pt x="10" y="11"/>
                    <a:pt x="10" y="11"/>
                    <a:pt x="10" y="1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7"/>
            <p:cNvSpPr/>
            <p:nvPr/>
          </p:nvSpPr>
          <p:spPr>
            <a:xfrm>
              <a:off x="3411538" y="2771776"/>
              <a:ext cx="654050" cy="544513"/>
            </a:xfrm>
            <a:custGeom>
              <a:avLst/>
              <a:gdLst/>
              <a:ahLst/>
              <a:cxnLst/>
              <a:rect l="l" t="t" r="r" b="b"/>
              <a:pathLst>
                <a:path w="851" h="711" extrusionOk="0">
                  <a:moveTo>
                    <a:pt x="5" y="704"/>
                  </a:moveTo>
                  <a:cubicBezTo>
                    <a:pt x="0" y="707"/>
                    <a:pt x="0" y="707"/>
                    <a:pt x="0" y="707"/>
                  </a:cubicBezTo>
                  <a:cubicBezTo>
                    <a:pt x="1" y="708"/>
                    <a:pt x="2" y="709"/>
                    <a:pt x="3" y="711"/>
                  </a:cubicBezTo>
                  <a:cubicBezTo>
                    <a:pt x="7" y="707"/>
                    <a:pt x="7" y="707"/>
                    <a:pt x="7" y="707"/>
                  </a:cubicBezTo>
                  <a:cubicBezTo>
                    <a:pt x="6" y="706"/>
                    <a:pt x="5" y="705"/>
                    <a:pt x="5" y="704"/>
                  </a:cubicBezTo>
                  <a:moveTo>
                    <a:pt x="838" y="8"/>
                  </a:moveTo>
                  <a:cubicBezTo>
                    <a:pt x="453" y="330"/>
                    <a:pt x="453" y="330"/>
                    <a:pt x="453" y="330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377" y="393"/>
                    <a:pt x="377" y="393"/>
                    <a:pt x="377" y="393"/>
                  </a:cubicBezTo>
                  <a:cubicBezTo>
                    <a:pt x="374" y="395"/>
                    <a:pt x="374" y="395"/>
                    <a:pt x="374" y="395"/>
                  </a:cubicBezTo>
                  <a:cubicBezTo>
                    <a:pt x="312" y="447"/>
                    <a:pt x="312" y="447"/>
                    <a:pt x="312" y="447"/>
                  </a:cubicBezTo>
                  <a:cubicBezTo>
                    <a:pt x="309" y="450"/>
                    <a:pt x="309" y="450"/>
                    <a:pt x="309" y="450"/>
                  </a:cubicBezTo>
                  <a:cubicBezTo>
                    <a:pt x="13" y="697"/>
                    <a:pt x="13" y="697"/>
                    <a:pt x="13" y="697"/>
                  </a:cubicBezTo>
                  <a:cubicBezTo>
                    <a:pt x="14" y="698"/>
                    <a:pt x="15" y="699"/>
                    <a:pt x="16" y="700"/>
                  </a:cubicBezTo>
                  <a:cubicBezTo>
                    <a:pt x="311" y="453"/>
                    <a:pt x="311" y="453"/>
                    <a:pt x="311" y="453"/>
                  </a:cubicBezTo>
                  <a:cubicBezTo>
                    <a:pt x="314" y="451"/>
                    <a:pt x="314" y="451"/>
                    <a:pt x="314" y="451"/>
                  </a:cubicBezTo>
                  <a:cubicBezTo>
                    <a:pt x="377" y="398"/>
                    <a:pt x="377" y="398"/>
                    <a:pt x="377" y="398"/>
                  </a:cubicBezTo>
                  <a:cubicBezTo>
                    <a:pt x="380" y="395"/>
                    <a:pt x="380" y="395"/>
                    <a:pt x="380" y="395"/>
                  </a:cubicBezTo>
                  <a:cubicBezTo>
                    <a:pt x="452" y="336"/>
                    <a:pt x="452" y="336"/>
                    <a:pt x="452" y="336"/>
                  </a:cubicBezTo>
                  <a:cubicBezTo>
                    <a:pt x="455" y="333"/>
                    <a:pt x="455" y="333"/>
                    <a:pt x="455" y="333"/>
                  </a:cubicBezTo>
                  <a:cubicBezTo>
                    <a:pt x="841" y="11"/>
                    <a:pt x="841" y="11"/>
                    <a:pt x="841" y="11"/>
                  </a:cubicBezTo>
                  <a:cubicBezTo>
                    <a:pt x="840" y="10"/>
                    <a:pt x="839" y="9"/>
                    <a:pt x="838" y="8"/>
                  </a:cubicBezTo>
                  <a:moveTo>
                    <a:pt x="848" y="0"/>
                  </a:moveTo>
                  <a:cubicBezTo>
                    <a:pt x="845" y="2"/>
                    <a:pt x="845" y="2"/>
                    <a:pt x="845" y="2"/>
                  </a:cubicBezTo>
                  <a:cubicBezTo>
                    <a:pt x="846" y="4"/>
                    <a:pt x="847" y="5"/>
                    <a:pt x="847" y="6"/>
                  </a:cubicBezTo>
                  <a:cubicBezTo>
                    <a:pt x="851" y="3"/>
                    <a:pt x="851" y="3"/>
                    <a:pt x="851" y="3"/>
                  </a:cubicBezTo>
                  <a:cubicBezTo>
                    <a:pt x="850" y="2"/>
                    <a:pt x="849" y="1"/>
                    <a:pt x="84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7"/>
            <p:cNvSpPr/>
            <p:nvPr/>
          </p:nvSpPr>
          <p:spPr>
            <a:xfrm>
              <a:off x="3452813" y="2514601"/>
              <a:ext cx="608013" cy="239713"/>
            </a:xfrm>
            <a:custGeom>
              <a:avLst/>
              <a:gdLst/>
              <a:ahLst/>
              <a:cxnLst/>
              <a:rect l="l" t="t" r="r" b="b"/>
              <a:pathLst>
                <a:path w="792" h="311" extrusionOk="0">
                  <a:moveTo>
                    <a:pt x="788" y="306"/>
                  </a:moveTo>
                  <a:cubicBezTo>
                    <a:pt x="787" y="307"/>
                    <a:pt x="787" y="309"/>
                    <a:pt x="786" y="310"/>
                  </a:cubicBezTo>
                  <a:cubicBezTo>
                    <a:pt x="791" y="311"/>
                    <a:pt x="791" y="311"/>
                    <a:pt x="791" y="311"/>
                  </a:cubicBezTo>
                  <a:cubicBezTo>
                    <a:pt x="791" y="310"/>
                    <a:pt x="792" y="309"/>
                    <a:pt x="792" y="308"/>
                  </a:cubicBezTo>
                  <a:cubicBezTo>
                    <a:pt x="788" y="306"/>
                    <a:pt x="788" y="306"/>
                    <a:pt x="788" y="306"/>
                  </a:cubicBezTo>
                  <a:moveTo>
                    <a:pt x="13" y="5"/>
                  </a:moveTo>
                  <a:cubicBezTo>
                    <a:pt x="13" y="6"/>
                    <a:pt x="13" y="7"/>
                    <a:pt x="12" y="9"/>
                  </a:cubicBezTo>
                  <a:cubicBezTo>
                    <a:pt x="466" y="185"/>
                    <a:pt x="466" y="185"/>
                    <a:pt x="466" y="185"/>
                  </a:cubicBezTo>
                  <a:cubicBezTo>
                    <a:pt x="469" y="186"/>
                    <a:pt x="469" y="186"/>
                    <a:pt x="469" y="186"/>
                  </a:cubicBezTo>
                  <a:cubicBezTo>
                    <a:pt x="779" y="307"/>
                    <a:pt x="779" y="307"/>
                    <a:pt x="779" y="307"/>
                  </a:cubicBezTo>
                  <a:cubicBezTo>
                    <a:pt x="779" y="305"/>
                    <a:pt x="780" y="304"/>
                    <a:pt x="780" y="303"/>
                  </a:cubicBezTo>
                  <a:cubicBezTo>
                    <a:pt x="472" y="183"/>
                    <a:pt x="472" y="183"/>
                    <a:pt x="472" y="183"/>
                  </a:cubicBezTo>
                  <a:cubicBezTo>
                    <a:pt x="468" y="182"/>
                    <a:pt x="468" y="182"/>
                    <a:pt x="468" y="182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7"/>
            <p:cNvSpPr/>
            <p:nvPr/>
          </p:nvSpPr>
          <p:spPr>
            <a:xfrm>
              <a:off x="3514726" y="4527551"/>
              <a:ext cx="96838" cy="117475"/>
            </a:xfrm>
            <a:custGeom>
              <a:avLst/>
              <a:gdLst/>
              <a:ahLst/>
              <a:cxnLst/>
              <a:rect l="l" t="t" r="r" b="b"/>
              <a:pathLst>
                <a:path w="127" h="155" extrusionOk="0">
                  <a:moveTo>
                    <a:pt x="124" y="149"/>
                  </a:moveTo>
                  <a:cubicBezTo>
                    <a:pt x="123" y="150"/>
                    <a:pt x="122" y="151"/>
                    <a:pt x="121" y="152"/>
                  </a:cubicBezTo>
                  <a:cubicBezTo>
                    <a:pt x="124" y="155"/>
                    <a:pt x="124" y="155"/>
                    <a:pt x="124" y="155"/>
                  </a:cubicBezTo>
                  <a:cubicBezTo>
                    <a:pt x="125" y="154"/>
                    <a:pt x="126" y="153"/>
                    <a:pt x="127" y="153"/>
                  </a:cubicBezTo>
                  <a:cubicBezTo>
                    <a:pt x="127" y="153"/>
                    <a:pt x="127" y="153"/>
                    <a:pt x="127" y="153"/>
                  </a:cubicBezTo>
                  <a:cubicBezTo>
                    <a:pt x="124" y="149"/>
                    <a:pt x="124" y="149"/>
                    <a:pt x="124" y="149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7" y="144"/>
                    <a:pt x="118" y="143"/>
                    <a:pt x="119" y="14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7"/>
            <p:cNvSpPr/>
            <p:nvPr/>
          </p:nvSpPr>
          <p:spPr>
            <a:xfrm>
              <a:off x="3641726" y="4659313"/>
              <a:ext cx="288925" cy="3175"/>
            </a:xfrm>
            <a:custGeom>
              <a:avLst/>
              <a:gdLst/>
              <a:ahLst/>
              <a:cxnLst/>
              <a:rect l="l" t="t" r="r" b="b"/>
              <a:pathLst>
                <a:path w="377" h="4" extrusionOk="0">
                  <a:moveTo>
                    <a:pt x="13" y="0"/>
                  </a:moveTo>
                  <a:cubicBezTo>
                    <a:pt x="13" y="1"/>
                    <a:pt x="13" y="2"/>
                    <a:pt x="13" y="3"/>
                  </a:cubicBezTo>
                  <a:cubicBezTo>
                    <a:pt x="377" y="4"/>
                    <a:pt x="377" y="4"/>
                    <a:pt x="377" y="4"/>
                  </a:cubicBezTo>
                  <a:cubicBezTo>
                    <a:pt x="377" y="3"/>
                    <a:pt x="377" y="2"/>
                    <a:pt x="377" y="1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7"/>
            <p:cNvSpPr/>
            <p:nvPr/>
          </p:nvSpPr>
          <p:spPr>
            <a:xfrm>
              <a:off x="3471863" y="4527551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6" y="0"/>
                  </a:moveTo>
                  <a:lnTo>
                    <a:pt x="26" y="0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7"/>
            <p:cNvSpPr/>
            <p:nvPr/>
          </p:nvSpPr>
          <p:spPr>
            <a:xfrm>
              <a:off x="3471863" y="4527551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6" y="0"/>
                  </a:moveTo>
                  <a:lnTo>
                    <a:pt x="26" y="0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6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7"/>
            <p:cNvSpPr/>
            <p:nvPr/>
          </p:nvSpPr>
          <p:spPr>
            <a:xfrm>
              <a:off x="3567113" y="4064001"/>
              <a:ext cx="309563" cy="47625"/>
            </a:xfrm>
            <a:custGeom>
              <a:avLst/>
              <a:gdLst/>
              <a:ahLst/>
              <a:cxnLst/>
              <a:rect l="l" t="t" r="r" b="b"/>
              <a:pathLst>
                <a:path w="403" h="61" extrusionOk="0">
                  <a:moveTo>
                    <a:pt x="398" y="57"/>
                  </a:moveTo>
                  <a:cubicBezTo>
                    <a:pt x="398" y="58"/>
                    <a:pt x="398" y="59"/>
                    <a:pt x="397" y="60"/>
                  </a:cubicBezTo>
                  <a:cubicBezTo>
                    <a:pt x="402" y="61"/>
                    <a:pt x="402" y="61"/>
                    <a:pt x="402" y="61"/>
                  </a:cubicBezTo>
                  <a:cubicBezTo>
                    <a:pt x="402" y="60"/>
                    <a:pt x="402" y="58"/>
                    <a:pt x="403" y="57"/>
                  </a:cubicBezTo>
                  <a:cubicBezTo>
                    <a:pt x="398" y="57"/>
                    <a:pt x="398" y="57"/>
                    <a:pt x="398" y="57"/>
                  </a:cubicBezTo>
                  <a:moveTo>
                    <a:pt x="268" y="38"/>
                  </a:moveTo>
                  <a:cubicBezTo>
                    <a:pt x="265" y="42"/>
                    <a:pt x="265" y="42"/>
                    <a:pt x="265" y="42"/>
                  </a:cubicBezTo>
                  <a:cubicBezTo>
                    <a:pt x="389" y="59"/>
                    <a:pt x="389" y="59"/>
                    <a:pt x="389" y="59"/>
                  </a:cubicBezTo>
                  <a:cubicBezTo>
                    <a:pt x="389" y="58"/>
                    <a:pt x="389" y="57"/>
                    <a:pt x="390" y="55"/>
                  </a:cubicBezTo>
                  <a:cubicBezTo>
                    <a:pt x="268" y="38"/>
                    <a:pt x="268" y="38"/>
                    <a:pt x="268" y="38"/>
                  </a:cubicBezTo>
                  <a:moveTo>
                    <a:pt x="14" y="2"/>
                  </a:moveTo>
                  <a:cubicBezTo>
                    <a:pt x="14" y="3"/>
                    <a:pt x="14" y="5"/>
                    <a:pt x="13" y="6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3" y="37"/>
                    <a:pt x="263" y="37"/>
                    <a:pt x="263" y="37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4" y="2"/>
                    <a:pt x="14" y="2"/>
                    <a:pt x="14" y="2"/>
                  </a:cubicBezTo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2"/>
                    <a:pt x="6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7"/>
            <p:cNvSpPr/>
            <p:nvPr/>
          </p:nvSpPr>
          <p:spPr>
            <a:xfrm>
              <a:off x="3533776" y="3767138"/>
              <a:ext cx="527050" cy="596900"/>
            </a:xfrm>
            <a:custGeom>
              <a:avLst/>
              <a:gdLst/>
              <a:ahLst/>
              <a:cxnLst/>
              <a:rect l="l" t="t" r="r" b="b"/>
              <a:pathLst>
                <a:path w="687" h="779" extrusionOk="0">
                  <a:moveTo>
                    <a:pt x="2" y="773"/>
                  </a:moveTo>
                  <a:cubicBezTo>
                    <a:pt x="0" y="776"/>
                    <a:pt x="0" y="776"/>
                    <a:pt x="0" y="776"/>
                  </a:cubicBezTo>
                  <a:cubicBezTo>
                    <a:pt x="1" y="777"/>
                    <a:pt x="2" y="778"/>
                    <a:pt x="3" y="779"/>
                  </a:cubicBezTo>
                  <a:cubicBezTo>
                    <a:pt x="5" y="776"/>
                    <a:pt x="5" y="776"/>
                    <a:pt x="5" y="776"/>
                  </a:cubicBezTo>
                  <a:cubicBezTo>
                    <a:pt x="4" y="775"/>
                    <a:pt x="3" y="774"/>
                    <a:pt x="2" y="773"/>
                  </a:cubicBezTo>
                  <a:moveTo>
                    <a:pt x="676" y="10"/>
                  </a:moveTo>
                  <a:cubicBezTo>
                    <a:pt x="389" y="335"/>
                    <a:pt x="389" y="335"/>
                    <a:pt x="389" y="335"/>
                  </a:cubicBezTo>
                  <a:cubicBezTo>
                    <a:pt x="386" y="338"/>
                    <a:pt x="386" y="338"/>
                    <a:pt x="386" y="338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5" y="430"/>
                    <a:pt x="305" y="430"/>
                    <a:pt x="305" y="430"/>
                  </a:cubicBezTo>
                  <a:cubicBezTo>
                    <a:pt x="218" y="529"/>
                    <a:pt x="218" y="529"/>
                    <a:pt x="218" y="529"/>
                  </a:cubicBezTo>
                  <a:cubicBezTo>
                    <a:pt x="215" y="532"/>
                    <a:pt x="215" y="532"/>
                    <a:pt x="215" y="532"/>
                  </a:cubicBezTo>
                  <a:cubicBezTo>
                    <a:pt x="108" y="654"/>
                    <a:pt x="108" y="654"/>
                    <a:pt x="108" y="654"/>
                  </a:cubicBezTo>
                  <a:cubicBezTo>
                    <a:pt x="105" y="657"/>
                    <a:pt x="105" y="657"/>
                    <a:pt x="105" y="657"/>
                  </a:cubicBezTo>
                  <a:cubicBezTo>
                    <a:pt x="7" y="769"/>
                    <a:pt x="7" y="769"/>
                    <a:pt x="7" y="769"/>
                  </a:cubicBezTo>
                  <a:cubicBezTo>
                    <a:pt x="8" y="770"/>
                    <a:pt x="9" y="770"/>
                    <a:pt x="10" y="771"/>
                  </a:cubicBezTo>
                  <a:cubicBezTo>
                    <a:pt x="108" y="659"/>
                    <a:pt x="108" y="659"/>
                    <a:pt x="108" y="659"/>
                  </a:cubicBezTo>
                  <a:cubicBezTo>
                    <a:pt x="111" y="656"/>
                    <a:pt x="111" y="656"/>
                    <a:pt x="111" y="656"/>
                  </a:cubicBezTo>
                  <a:cubicBezTo>
                    <a:pt x="217" y="536"/>
                    <a:pt x="217" y="536"/>
                    <a:pt x="217" y="536"/>
                  </a:cubicBezTo>
                  <a:cubicBezTo>
                    <a:pt x="220" y="533"/>
                    <a:pt x="220" y="533"/>
                    <a:pt x="220" y="533"/>
                  </a:cubicBezTo>
                  <a:cubicBezTo>
                    <a:pt x="310" y="431"/>
                    <a:pt x="310" y="431"/>
                    <a:pt x="310" y="431"/>
                  </a:cubicBezTo>
                  <a:cubicBezTo>
                    <a:pt x="313" y="427"/>
                    <a:pt x="313" y="427"/>
                    <a:pt x="313" y="427"/>
                  </a:cubicBezTo>
                  <a:cubicBezTo>
                    <a:pt x="388" y="342"/>
                    <a:pt x="388" y="342"/>
                    <a:pt x="388" y="342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679" y="13"/>
                    <a:pt x="679" y="13"/>
                    <a:pt x="679" y="13"/>
                  </a:cubicBezTo>
                  <a:cubicBezTo>
                    <a:pt x="678" y="12"/>
                    <a:pt x="677" y="11"/>
                    <a:pt x="676" y="10"/>
                  </a:cubicBezTo>
                  <a:moveTo>
                    <a:pt x="684" y="0"/>
                  </a:moveTo>
                  <a:cubicBezTo>
                    <a:pt x="681" y="4"/>
                    <a:pt x="681" y="4"/>
                    <a:pt x="681" y="4"/>
                  </a:cubicBezTo>
                  <a:cubicBezTo>
                    <a:pt x="682" y="5"/>
                    <a:pt x="683" y="5"/>
                    <a:pt x="684" y="6"/>
                  </a:cubicBezTo>
                  <a:cubicBezTo>
                    <a:pt x="687" y="3"/>
                    <a:pt x="687" y="3"/>
                    <a:pt x="687" y="3"/>
                  </a:cubicBezTo>
                  <a:cubicBezTo>
                    <a:pt x="686" y="2"/>
                    <a:pt x="685" y="1"/>
                    <a:pt x="68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7"/>
            <p:cNvSpPr/>
            <p:nvPr/>
          </p:nvSpPr>
          <p:spPr>
            <a:xfrm>
              <a:off x="3892551" y="3624263"/>
              <a:ext cx="165100" cy="119063"/>
            </a:xfrm>
            <a:custGeom>
              <a:avLst/>
              <a:gdLst/>
              <a:ahLst/>
              <a:cxnLst/>
              <a:rect l="l" t="t" r="r" b="b"/>
              <a:pathLst>
                <a:path w="214" h="155" extrusionOk="0">
                  <a:moveTo>
                    <a:pt x="210" y="149"/>
                  </a:moveTo>
                  <a:cubicBezTo>
                    <a:pt x="210" y="150"/>
                    <a:pt x="209" y="152"/>
                    <a:pt x="208" y="153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154"/>
                    <a:pt x="213" y="153"/>
                    <a:pt x="214" y="152"/>
                  </a:cubicBezTo>
                  <a:cubicBezTo>
                    <a:pt x="210" y="149"/>
                    <a:pt x="210" y="149"/>
                    <a:pt x="210" y="149"/>
                  </a:cubicBezTo>
                  <a:moveTo>
                    <a:pt x="2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2" y="147"/>
                    <a:pt x="203" y="146"/>
                    <a:pt x="204" y="14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7"/>
            <p:cNvSpPr/>
            <p:nvPr/>
          </p:nvSpPr>
          <p:spPr>
            <a:xfrm>
              <a:off x="3868738" y="3216276"/>
              <a:ext cx="198438" cy="519113"/>
            </a:xfrm>
            <a:custGeom>
              <a:avLst/>
              <a:gdLst/>
              <a:ahLst/>
              <a:cxnLst/>
              <a:rect l="l" t="t" r="r" b="b"/>
              <a:pathLst>
                <a:path w="258" h="677" extrusionOk="0">
                  <a:moveTo>
                    <a:pt x="256" y="672"/>
                  </a:moveTo>
                  <a:cubicBezTo>
                    <a:pt x="255" y="672"/>
                    <a:pt x="253" y="673"/>
                    <a:pt x="252" y="673"/>
                  </a:cubicBezTo>
                  <a:cubicBezTo>
                    <a:pt x="254" y="677"/>
                    <a:pt x="254" y="677"/>
                    <a:pt x="254" y="677"/>
                  </a:cubicBezTo>
                  <a:cubicBezTo>
                    <a:pt x="255" y="677"/>
                    <a:pt x="256" y="676"/>
                    <a:pt x="258" y="676"/>
                  </a:cubicBezTo>
                  <a:cubicBezTo>
                    <a:pt x="256" y="672"/>
                    <a:pt x="256" y="672"/>
                    <a:pt x="256" y="672"/>
                  </a:cubicBezTo>
                  <a:moveTo>
                    <a:pt x="7" y="9"/>
                  </a:moveTo>
                  <a:cubicBezTo>
                    <a:pt x="6" y="10"/>
                    <a:pt x="5" y="10"/>
                    <a:pt x="4" y="10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51" y="665"/>
                    <a:pt x="252" y="664"/>
                    <a:pt x="253" y="664"/>
                  </a:cubicBezTo>
                  <a:cubicBezTo>
                    <a:pt x="7" y="9"/>
                    <a:pt x="7" y="9"/>
                    <a:pt x="7" y="9"/>
                  </a:cubicBezTo>
                  <a:moveTo>
                    <a:pt x="4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7"/>
            <p:cNvSpPr/>
            <p:nvPr/>
          </p:nvSpPr>
          <p:spPr>
            <a:xfrm>
              <a:off x="3454401" y="2509838"/>
              <a:ext cx="411163" cy="38100"/>
            </a:xfrm>
            <a:custGeom>
              <a:avLst/>
              <a:gdLst/>
              <a:ahLst/>
              <a:cxnLst/>
              <a:rect l="l" t="t" r="r" b="b"/>
              <a:pathLst>
                <a:path w="537" h="49" extrusionOk="0">
                  <a:moveTo>
                    <a:pt x="532" y="44"/>
                  </a:moveTo>
                  <a:cubicBezTo>
                    <a:pt x="532" y="46"/>
                    <a:pt x="532" y="47"/>
                    <a:pt x="532" y="48"/>
                  </a:cubicBezTo>
                  <a:cubicBezTo>
                    <a:pt x="536" y="49"/>
                    <a:pt x="536" y="49"/>
                    <a:pt x="536" y="49"/>
                  </a:cubicBezTo>
                  <a:cubicBezTo>
                    <a:pt x="536" y="47"/>
                    <a:pt x="537" y="46"/>
                    <a:pt x="537" y="45"/>
                  </a:cubicBezTo>
                  <a:cubicBezTo>
                    <a:pt x="532" y="44"/>
                    <a:pt x="532" y="44"/>
                    <a:pt x="532" y="44"/>
                  </a:cubicBezTo>
                  <a:moveTo>
                    <a:pt x="13" y="2"/>
                  </a:moveTo>
                  <a:cubicBezTo>
                    <a:pt x="13" y="3"/>
                    <a:pt x="13" y="4"/>
                    <a:pt x="13" y="6"/>
                  </a:cubicBezTo>
                  <a:cubicBezTo>
                    <a:pt x="524" y="48"/>
                    <a:pt x="524" y="48"/>
                    <a:pt x="524" y="48"/>
                  </a:cubicBezTo>
                  <a:cubicBezTo>
                    <a:pt x="524" y="46"/>
                    <a:pt x="524" y="45"/>
                    <a:pt x="524" y="44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7"/>
            <p:cNvSpPr/>
            <p:nvPr/>
          </p:nvSpPr>
          <p:spPr>
            <a:xfrm>
              <a:off x="3444876" y="2170113"/>
              <a:ext cx="265113" cy="330200"/>
            </a:xfrm>
            <a:custGeom>
              <a:avLst/>
              <a:gdLst/>
              <a:ahLst/>
              <a:cxnLst/>
              <a:rect l="l" t="t" r="r" b="b"/>
              <a:pathLst>
                <a:path w="344" h="431" extrusionOk="0">
                  <a:moveTo>
                    <a:pt x="3" y="424"/>
                  </a:moveTo>
                  <a:cubicBezTo>
                    <a:pt x="0" y="428"/>
                    <a:pt x="0" y="428"/>
                    <a:pt x="0" y="428"/>
                  </a:cubicBezTo>
                  <a:cubicBezTo>
                    <a:pt x="1" y="429"/>
                    <a:pt x="2" y="430"/>
                    <a:pt x="3" y="431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5" y="426"/>
                    <a:pt x="4" y="425"/>
                    <a:pt x="3" y="424"/>
                  </a:cubicBezTo>
                  <a:moveTo>
                    <a:pt x="343" y="0"/>
                  </a:moveTo>
                  <a:cubicBezTo>
                    <a:pt x="8" y="418"/>
                    <a:pt x="8" y="418"/>
                    <a:pt x="8" y="418"/>
                  </a:cubicBezTo>
                  <a:cubicBezTo>
                    <a:pt x="10" y="419"/>
                    <a:pt x="11" y="420"/>
                    <a:pt x="12" y="420"/>
                  </a:cubicBezTo>
                  <a:cubicBezTo>
                    <a:pt x="344" y="5"/>
                    <a:pt x="344" y="5"/>
                    <a:pt x="344" y="5"/>
                  </a:cubicBezTo>
                  <a:cubicBezTo>
                    <a:pt x="343" y="2"/>
                    <a:pt x="343" y="2"/>
                    <a:pt x="343" y="2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43" y="0"/>
                    <a:pt x="343" y="0"/>
                    <a:pt x="34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7"/>
            <p:cNvSpPr/>
            <p:nvPr/>
          </p:nvSpPr>
          <p:spPr>
            <a:xfrm>
              <a:off x="3708401" y="2171701"/>
              <a:ext cx="169863" cy="358775"/>
            </a:xfrm>
            <a:custGeom>
              <a:avLst/>
              <a:gdLst/>
              <a:ahLst/>
              <a:cxnLst/>
              <a:rect l="l" t="t" r="r" b="b"/>
              <a:pathLst>
                <a:path w="221" h="469" extrusionOk="0">
                  <a:moveTo>
                    <a:pt x="219" y="463"/>
                  </a:moveTo>
                  <a:cubicBezTo>
                    <a:pt x="218" y="463"/>
                    <a:pt x="217" y="464"/>
                    <a:pt x="216" y="465"/>
                  </a:cubicBezTo>
                  <a:cubicBezTo>
                    <a:pt x="217" y="469"/>
                    <a:pt x="217" y="469"/>
                    <a:pt x="217" y="469"/>
                  </a:cubicBezTo>
                  <a:cubicBezTo>
                    <a:pt x="219" y="468"/>
                    <a:pt x="220" y="467"/>
                    <a:pt x="221" y="467"/>
                  </a:cubicBezTo>
                  <a:cubicBezTo>
                    <a:pt x="219" y="463"/>
                    <a:pt x="219" y="463"/>
                    <a:pt x="219" y="46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6"/>
                    <a:pt x="214" y="456"/>
                    <a:pt x="216" y="45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7"/>
            <p:cNvSpPr/>
            <p:nvPr/>
          </p:nvSpPr>
          <p:spPr>
            <a:xfrm>
              <a:off x="3895726" y="2266951"/>
              <a:ext cx="196850" cy="265113"/>
            </a:xfrm>
            <a:custGeom>
              <a:avLst/>
              <a:gdLst/>
              <a:ahLst/>
              <a:cxnLst/>
              <a:rect l="l" t="t" r="r" b="b"/>
              <a:pathLst>
                <a:path w="257" h="346" extrusionOk="0">
                  <a:moveTo>
                    <a:pt x="3" y="340"/>
                  </a:moveTo>
                  <a:cubicBezTo>
                    <a:pt x="0" y="343"/>
                    <a:pt x="0" y="343"/>
                    <a:pt x="0" y="343"/>
                  </a:cubicBezTo>
                  <a:cubicBezTo>
                    <a:pt x="2" y="344"/>
                    <a:pt x="3" y="345"/>
                    <a:pt x="4" y="346"/>
                  </a:cubicBezTo>
                  <a:cubicBezTo>
                    <a:pt x="6" y="342"/>
                    <a:pt x="6" y="342"/>
                    <a:pt x="6" y="342"/>
                  </a:cubicBezTo>
                  <a:cubicBezTo>
                    <a:pt x="5" y="341"/>
                    <a:pt x="4" y="340"/>
                    <a:pt x="3" y="340"/>
                  </a:cubicBezTo>
                  <a:moveTo>
                    <a:pt x="254" y="0"/>
                  </a:moveTo>
                  <a:cubicBezTo>
                    <a:pt x="8" y="333"/>
                    <a:pt x="8" y="333"/>
                    <a:pt x="8" y="333"/>
                  </a:cubicBezTo>
                  <a:cubicBezTo>
                    <a:pt x="9" y="333"/>
                    <a:pt x="10" y="334"/>
                    <a:pt x="11" y="335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6" y="2"/>
                    <a:pt x="255" y="1"/>
                    <a:pt x="25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7"/>
            <p:cNvSpPr/>
            <p:nvPr/>
          </p:nvSpPr>
          <p:spPr>
            <a:xfrm>
              <a:off x="3709988" y="2170113"/>
              <a:ext cx="376238" cy="84138"/>
            </a:xfrm>
            <a:custGeom>
              <a:avLst/>
              <a:gdLst/>
              <a:ahLst/>
              <a:cxnLst/>
              <a:rect l="l" t="t" r="r" b="b"/>
              <a:pathLst>
                <a:path w="490" h="111" extrusionOk="0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89" y="111"/>
                    <a:pt x="489" y="111"/>
                    <a:pt x="489" y="111"/>
                  </a:cubicBezTo>
                  <a:cubicBezTo>
                    <a:pt x="489" y="110"/>
                    <a:pt x="490" y="109"/>
                    <a:pt x="490" y="10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7"/>
            <p:cNvSpPr/>
            <p:nvPr/>
          </p:nvSpPr>
          <p:spPr>
            <a:xfrm>
              <a:off x="4078288" y="2271713"/>
              <a:ext cx="22225" cy="468313"/>
            </a:xfrm>
            <a:custGeom>
              <a:avLst/>
              <a:gdLst/>
              <a:ahLst/>
              <a:cxnLst/>
              <a:rect l="l" t="t" r="r" b="b"/>
              <a:pathLst>
                <a:path w="30" h="611" extrusionOk="0">
                  <a:moveTo>
                    <a:pt x="1" y="607"/>
                  </a:moveTo>
                  <a:cubicBezTo>
                    <a:pt x="1" y="607"/>
                    <a:pt x="1" y="607"/>
                    <a:pt x="0" y="607"/>
                  </a:cubicBezTo>
                  <a:cubicBezTo>
                    <a:pt x="0" y="611"/>
                    <a:pt x="0" y="611"/>
                    <a:pt x="0" y="611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2" y="611"/>
                    <a:pt x="3" y="611"/>
                    <a:pt x="4" y="611"/>
                  </a:cubicBezTo>
                  <a:cubicBezTo>
                    <a:pt x="4" y="607"/>
                    <a:pt x="4" y="607"/>
                    <a:pt x="4" y="607"/>
                  </a:cubicBezTo>
                  <a:cubicBezTo>
                    <a:pt x="3" y="607"/>
                    <a:pt x="2" y="607"/>
                    <a:pt x="1" y="607"/>
                  </a:cubicBezTo>
                  <a:moveTo>
                    <a:pt x="26" y="0"/>
                  </a:moveTo>
                  <a:cubicBezTo>
                    <a:pt x="1" y="598"/>
                    <a:pt x="1" y="598"/>
                    <a:pt x="1" y="598"/>
                  </a:cubicBezTo>
                  <a:cubicBezTo>
                    <a:pt x="1" y="598"/>
                    <a:pt x="1" y="598"/>
                    <a:pt x="1" y="598"/>
                  </a:cubicBezTo>
                  <a:cubicBezTo>
                    <a:pt x="2" y="598"/>
                    <a:pt x="4" y="598"/>
                    <a:pt x="5" y="5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7"/>
            <p:cNvSpPr/>
            <p:nvPr/>
          </p:nvSpPr>
          <p:spPr>
            <a:xfrm>
              <a:off x="3341688" y="2662238"/>
              <a:ext cx="176213" cy="42863"/>
            </a:xfrm>
            <a:custGeom>
              <a:avLst/>
              <a:gdLst/>
              <a:ahLst/>
              <a:cxnLst/>
              <a:rect l="l" t="t" r="r" b="b"/>
              <a:pathLst>
                <a:path w="230" h="56" extrusionOk="0">
                  <a:moveTo>
                    <a:pt x="6" y="51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4"/>
                    <a:pt x="1" y="55"/>
                    <a:pt x="1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4"/>
                    <a:pt x="6" y="52"/>
                    <a:pt x="6" y="51"/>
                  </a:cubicBezTo>
                  <a:moveTo>
                    <a:pt x="216" y="3"/>
                  </a:moveTo>
                  <a:cubicBezTo>
                    <a:pt x="194" y="8"/>
                    <a:pt x="194" y="8"/>
                    <a:pt x="194" y="8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1"/>
                    <a:pt x="17" y="53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5"/>
                    <a:pt x="217" y="4"/>
                    <a:pt x="216" y="3"/>
                  </a:cubicBezTo>
                  <a:moveTo>
                    <a:pt x="229" y="0"/>
                  </a:moveTo>
                  <a:cubicBezTo>
                    <a:pt x="225" y="1"/>
                    <a:pt x="225" y="1"/>
                    <a:pt x="225" y="1"/>
                  </a:cubicBezTo>
                  <a:cubicBezTo>
                    <a:pt x="225" y="2"/>
                    <a:pt x="225" y="3"/>
                    <a:pt x="226" y="5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9" y="2"/>
                    <a:pt x="229" y="1"/>
                    <a:pt x="2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7"/>
            <p:cNvSpPr/>
            <p:nvPr/>
          </p:nvSpPr>
          <p:spPr>
            <a:xfrm>
              <a:off x="3790951" y="4386263"/>
              <a:ext cx="439738" cy="117475"/>
            </a:xfrm>
            <a:custGeom>
              <a:avLst/>
              <a:gdLst/>
              <a:ahLst/>
              <a:cxnLst/>
              <a:rect l="l" t="t" r="r" b="b"/>
              <a:pathLst>
                <a:path w="573" h="154" extrusionOk="0">
                  <a:moveTo>
                    <a:pt x="570" y="149"/>
                  </a:moveTo>
                  <a:cubicBezTo>
                    <a:pt x="570" y="151"/>
                    <a:pt x="569" y="152"/>
                    <a:pt x="569" y="153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2" y="153"/>
                    <a:pt x="573" y="151"/>
                    <a:pt x="573" y="150"/>
                  </a:cubicBezTo>
                  <a:cubicBezTo>
                    <a:pt x="570" y="149"/>
                    <a:pt x="570" y="149"/>
                    <a:pt x="570" y="149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563" y="152"/>
                    <a:pt x="563" y="152"/>
                    <a:pt x="563" y="152"/>
                  </a:cubicBezTo>
                  <a:cubicBezTo>
                    <a:pt x="563" y="150"/>
                    <a:pt x="564" y="149"/>
                    <a:pt x="564" y="148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7"/>
            <p:cNvSpPr/>
            <p:nvPr/>
          </p:nvSpPr>
          <p:spPr>
            <a:xfrm>
              <a:off x="3959226" y="4513263"/>
              <a:ext cx="271463" cy="141288"/>
            </a:xfrm>
            <a:custGeom>
              <a:avLst/>
              <a:gdLst/>
              <a:ahLst/>
              <a:cxnLst/>
              <a:rect l="l" t="t" r="r" b="b"/>
              <a:pathLst>
                <a:path w="354" h="185" extrusionOk="0">
                  <a:moveTo>
                    <a:pt x="344" y="4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1" y="183"/>
                    <a:pt x="1" y="184"/>
                    <a:pt x="1" y="185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45" y="6"/>
                    <a:pt x="345" y="5"/>
                    <a:pt x="344" y="4"/>
                  </a:cubicBezTo>
                  <a:moveTo>
                    <a:pt x="353" y="0"/>
                  </a:moveTo>
                  <a:cubicBezTo>
                    <a:pt x="350" y="1"/>
                    <a:pt x="350" y="1"/>
                    <a:pt x="350" y="1"/>
                  </a:cubicBezTo>
                  <a:cubicBezTo>
                    <a:pt x="350" y="2"/>
                    <a:pt x="351" y="3"/>
                    <a:pt x="351" y="4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4" y="1"/>
                    <a:pt x="353" y="0"/>
                    <a:pt x="35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7"/>
            <p:cNvSpPr/>
            <p:nvPr/>
          </p:nvSpPr>
          <p:spPr>
            <a:xfrm>
              <a:off x="3902076" y="4130676"/>
              <a:ext cx="333375" cy="365125"/>
            </a:xfrm>
            <a:custGeom>
              <a:avLst/>
              <a:gdLst/>
              <a:ahLst/>
              <a:cxnLst/>
              <a:rect l="l" t="t" r="r" b="b"/>
              <a:pathLst>
                <a:path w="435" h="477" extrusionOk="0">
                  <a:moveTo>
                    <a:pt x="433" y="473"/>
                  </a:moveTo>
                  <a:cubicBezTo>
                    <a:pt x="432" y="473"/>
                    <a:pt x="432" y="473"/>
                    <a:pt x="432" y="473"/>
                  </a:cubicBezTo>
                  <a:cubicBezTo>
                    <a:pt x="431" y="474"/>
                    <a:pt x="430" y="474"/>
                    <a:pt x="430" y="475"/>
                  </a:cubicBezTo>
                  <a:cubicBezTo>
                    <a:pt x="432" y="477"/>
                    <a:pt x="432" y="477"/>
                    <a:pt x="432" y="477"/>
                  </a:cubicBezTo>
                  <a:cubicBezTo>
                    <a:pt x="432" y="477"/>
                    <a:pt x="433" y="476"/>
                    <a:pt x="434" y="476"/>
                  </a:cubicBezTo>
                  <a:cubicBezTo>
                    <a:pt x="434" y="476"/>
                    <a:pt x="435" y="475"/>
                    <a:pt x="435" y="475"/>
                  </a:cubicBezTo>
                  <a:cubicBezTo>
                    <a:pt x="433" y="473"/>
                    <a:pt x="433" y="473"/>
                    <a:pt x="433" y="473"/>
                  </a:cubicBezTo>
                  <a:moveTo>
                    <a:pt x="12" y="10"/>
                  </a:moveTo>
                  <a:cubicBezTo>
                    <a:pt x="11" y="10"/>
                    <a:pt x="10" y="11"/>
                    <a:pt x="9" y="12"/>
                  </a:cubicBezTo>
                  <a:cubicBezTo>
                    <a:pt x="425" y="470"/>
                    <a:pt x="425" y="470"/>
                    <a:pt x="425" y="470"/>
                  </a:cubicBezTo>
                  <a:cubicBezTo>
                    <a:pt x="426" y="470"/>
                    <a:pt x="427" y="469"/>
                    <a:pt x="428" y="468"/>
                  </a:cubicBezTo>
                  <a:cubicBezTo>
                    <a:pt x="428" y="468"/>
                    <a:pt x="428" y="468"/>
                    <a:pt x="429" y="468"/>
                  </a:cubicBezTo>
                  <a:cubicBezTo>
                    <a:pt x="12" y="10"/>
                    <a:pt x="12" y="10"/>
                    <a:pt x="12" y="10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7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7"/>
            <p:cNvSpPr/>
            <p:nvPr/>
          </p:nvSpPr>
          <p:spPr>
            <a:xfrm>
              <a:off x="3363913" y="3305176"/>
              <a:ext cx="57150" cy="50800"/>
            </a:xfrm>
            <a:custGeom>
              <a:avLst/>
              <a:gdLst/>
              <a:ahLst/>
              <a:cxnLst/>
              <a:rect l="l" t="t" r="r" b="b"/>
              <a:pathLst>
                <a:path w="73" h="66" extrusionOk="0">
                  <a:moveTo>
                    <a:pt x="38" y="0"/>
                  </a:moveTo>
                  <a:cubicBezTo>
                    <a:pt x="31" y="0"/>
                    <a:pt x="25" y="2"/>
                    <a:pt x="19" y="6"/>
                  </a:cubicBezTo>
                  <a:cubicBezTo>
                    <a:pt x="4" y="17"/>
                    <a:pt x="0" y="37"/>
                    <a:pt x="11" y="52"/>
                  </a:cubicBezTo>
                  <a:cubicBezTo>
                    <a:pt x="17" y="62"/>
                    <a:pt x="27" y="66"/>
                    <a:pt x="38" y="66"/>
                  </a:cubicBezTo>
                  <a:cubicBezTo>
                    <a:pt x="41" y="66"/>
                    <a:pt x="44" y="66"/>
                    <a:pt x="47" y="65"/>
                  </a:cubicBezTo>
                  <a:cubicBezTo>
                    <a:pt x="49" y="65"/>
                    <a:pt x="50" y="64"/>
                    <a:pt x="51" y="64"/>
                  </a:cubicBezTo>
                  <a:cubicBezTo>
                    <a:pt x="52" y="63"/>
                    <a:pt x="53" y="63"/>
                    <a:pt x="54" y="62"/>
                  </a:cubicBezTo>
                  <a:cubicBezTo>
                    <a:pt x="55" y="62"/>
                    <a:pt x="56" y="61"/>
                    <a:pt x="57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61" y="58"/>
                    <a:pt x="63" y="55"/>
                    <a:pt x="66" y="52"/>
                  </a:cubicBezTo>
                  <a:cubicBezTo>
                    <a:pt x="66" y="51"/>
                    <a:pt x="67" y="49"/>
                    <a:pt x="68" y="48"/>
                  </a:cubicBezTo>
                  <a:cubicBezTo>
                    <a:pt x="73" y="38"/>
                    <a:pt x="72" y="25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4" y="12"/>
                    <a:pt x="63" y="11"/>
                    <a:pt x="62" y="10"/>
                  </a:cubicBezTo>
                  <a:cubicBezTo>
                    <a:pt x="58" y="6"/>
                    <a:pt x="52" y="3"/>
                    <a:pt x="47" y="1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7"/>
            <p:cNvSpPr/>
            <p:nvPr/>
          </p:nvSpPr>
          <p:spPr>
            <a:xfrm>
              <a:off x="3349626" y="3292476"/>
              <a:ext cx="84138" cy="762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57" y="89"/>
                  </a:moveTo>
                  <a:cubicBezTo>
                    <a:pt x="45" y="89"/>
                    <a:pt x="33" y="84"/>
                    <a:pt x="25" y="73"/>
                  </a:cubicBezTo>
                  <a:cubicBezTo>
                    <a:pt x="13" y="55"/>
                    <a:pt x="17" y="31"/>
                    <a:pt x="34" y="18"/>
                  </a:cubicBezTo>
                  <a:cubicBezTo>
                    <a:pt x="41" y="13"/>
                    <a:pt x="49" y="11"/>
                    <a:pt x="57" y="11"/>
                  </a:cubicBezTo>
                  <a:cubicBezTo>
                    <a:pt x="59" y="11"/>
                    <a:pt x="61" y="11"/>
                    <a:pt x="63" y="12"/>
                  </a:cubicBezTo>
                  <a:cubicBezTo>
                    <a:pt x="64" y="12"/>
                    <a:pt x="66" y="12"/>
                    <a:pt x="67" y="13"/>
                  </a:cubicBezTo>
                  <a:cubicBezTo>
                    <a:pt x="74" y="14"/>
                    <a:pt x="80" y="18"/>
                    <a:pt x="86" y="24"/>
                  </a:cubicBezTo>
                  <a:cubicBezTo>
                    <a:pt x="86" y="25"/>
                    <a:pt x="87" y="26"/>
                    <a:pt x="88" y="27"/>
                  </a:cubicBezTo>
                  <a:cubicBezTo>
                    <a:pt x="88" y="27"/>
                    <a:pt x="89" y="27"/>
                    <a:pt x="89" y="28"/>
                  </a:cubicBezTo>
                  <a:cubicBezTo>
                    <a:pt x="98" y="40"/>
                    <a:pt x="98" y="56"/>
                    <a:pt x="92" y="68"/>
                  </a:cubicBezTo>
                  <a:cubicBezTo>
                    <a:pt x="91" y="69"/>
                    <a:pt x="90" y="71"/>
                    <a:pt x="90" y="72"/>
                  </a:cubicBezTo>
                  <a:cubicBezTo>
                    <a:pt x="87" y="76"/>
                    <a:pt x="84" y="79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7" y="84"/>
                    <a:pt x="76" y="84"/>
                  </a:cubicBezTo>
                  <a:cubicBezTo>
                    <a:pt x="75" y="85"/>
                    <a:pt x="73" y="86"/>
                    <a:pt x="72" y="86"/>
                  </a:cubicBezTo>
                  <a:cubicBezTo>
                    <a:pt x="71" y="87"/>
                    <a:pt x="70" y="87"/>
                    <a:pt x="68" y="88"/>
                  </a:cubicBezTo>
                  <a:cubicBezTo>
                    <a:pt x="65" y="89"/>
                    <a:pt x="61" y="89"/>
                    <a:pt x="57" y="89"/>
                  </a:cubicBezTo>
                  <a:moveTo>
                    <a:pt x="57" y="0"/>
                  </a:moveTo>
                  <a:cubicBezTo>
                    <a:pt x="47" y="0"/>
                    <a:pt x="37" y="3"/>
                    <a:pt x="28" y="9"/>
                  </a:cubicBezTo>
                  <a:cubicBezTo>
                    <a:pt x="6" y="25"/>
                    <a:pt x="0" y="56"/>
                    <a:pt x="16" y="79"/>
                  </a:cubicBezTo>
                  <a:cubicBezTo>
                    <a:pt x="26" y="93"/>
                    <a:pt x="41" y="100"/>
                    <a:pt x="57" y="100"/>
                  </a:cubicBezTo>
                  <a:cubicBezTo>
                    <a:pt x="62" y="100"/>
                    <a:pt x="67" y="100"/>
                    <a:pt x="72" y="98"/>
                  </a:cubicBezTo>
                  <a:cubicBezTo>
                    <a:pt x="73" y="98"/>
                    <a:pt x="75" y="97"/>
                    <a:pt x="76" y="97"/>
                  </a:cubicBezTo>
                  <a:cubicBezTo>
                    <a:pt x="78" y="96"/>
                    <a:pt x="80" y="95"/>
                    <a:pt x="82" y="94"/>
                  </a:cubicBezTo>
                  <a:cubicBezTo>
                    <a:pt x="83" y="93"/>
                    <a:pt x="84" y="92"/>
                    <a:pt x="85" y="91"/>
                  </a:cubicBezTo>
                  <a:cubicBezTo>
                    <a:pt x="85" y="91"/>
                    <a:pt x="86" y="91"/>
                    <a:pt x="86" y="91"/>
                  </a:cubicBezTo>
                  <a:cubicBezTo>
                    <a:pt x="91" y="87"/>
                    <a:pt x="96" y="83"/>
                    <a:pt x="99" y="77"/>
                  </a:cubicBezTo>
                  <a:cubicBezTo>
                    <a:pt x="100" y="76"/>
                    <a:pt x="100" y="75"/>
                    <a:pt x="101" y="74"/>
                  </a:cubicBezTo>
                  <a:cubicBezTo>
                    <a:pt x="110" y="58"/>
                    <a:pt x="109" y="37"/>
                    <a:pt x="98" y="22"/>
                  </a:cubicBezTo>
                  <a:cubicBezTo>
                    <a:pt x="97" y="21"/>
                    <a:pt x="97" y="20"/>
                    <a:pt x="97" y="20"/>
                  </a:cubicBezTo>
                  <a:cubicBezTo>
                    <a:pt x="96" y="19"/>
                    <a:pt x="95" y="18"/>
                    <a:pt x="94" y="17"/>
                  </a:cubicBezTo>
                  <a:cubicBezTo>
                    <a:pt x="87" y="9"/>
                    <a:pt x="79" y="4"/>
                    <a:pt x="69" y="2"/>
                  </a:cubicBezTo>
                  <a:cubicBezTo>
                    <a:pt x="68" y="1"/>
                    <a:pt x="67" y="1"/>
                    <a:pt x="65" y="1"/>
                  </a:cubicBezTo>
                  <a:cubicBezTo>
                    <a:pt x="63" y="0"/>
                    <a:pt x="60" y="0"/>
                    <a:pt x="5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7"/>
            <p:cNvSpPr/>
            <p:nvPr/>
          </p:nvSpPr>
          <p:spPr>
            <a:xfrm>
              <a:off x="3287713" y="2684463"/>
              <a:ext cx="55563" cy="49213"/>
            </a:xfrm>
            <a:custGeom>
              <a:avLst/>
              <a:gdLst/>
              <a:ahLst/>
              <a:cxnLst/>
              <a:rect l="l" t="t" r="r" b="b"/>
              <a:pathLst>
                <a:path w="73" h="66" extrusionOk="0">
                  <a:moveTo>
                    <a:pt x="38" y="0"/>
                  </a:moveTo>
                  <a:cubicBezTo>
                    <a:pt x="32" y="0"/>
                    <a:pt x="25" y="2"/>
                    <a:pt x="19" y="6"/>
                  </a:cubicBezTo>
                  <a:cubicBezTo>
                    <a:pt x="4" y="16"/>
                    <a:pt x="0" y="37"/>
                    <a:pt x="11" y="52"/>
                  </a:cubicBezTo>
                  <a:cubicBezTo>
                    <a:pt x="17" y="61"/>
                    <a:pt x="28" y="66"/>
                    <a:pt x="38" y="66"/>
                  </a:cubicBezTo>
                  <a:cubicBezTo>
                    <a:pt x="45" y="66"/>
                    <a:pt x="51" y="64"/>
                    <a:pt x="57" y="60"/>
                  </a:cubicBezTo>
                  <a:cubicBezTo>
                    <a:pt x="58" y="59"/>
                    <a:pt x="59" y="59"/>
                    <a:pt x="60" y="58"/>
                  </a:cubicBezTo>
                  <a:cubicBezTo>
                    <a:pt x="61" y="57"/>
                    <a:pt x="62" y="56"/>
                    <a:pt x="63" y="55"/>
                  </a:cubicBezTo>
                  <a:cubicBezTo>
                    <a:pt x="70" y="48"/>
                    <a:pt x="73" y="37"/>
                    <a:pt x="71" y="27"/>
                  </a:cubicBezTo>
                  <a:cubicBezTo>
                    <a:pt x="71" y="26"/>
                    <a:pt x="70" y="25"/>
                    <a:pt x="70" y="23"/>
                  </a:cubicBezTo>
                  <a:cubicBezTo>
                    <a:pt x="69" y="20"/>
                    <a:pt x="67" y="17"/>
                    <a:pt x="65" y="14"/>
                  </a:cubicBezTo>
                  <a:cubicBezTo>
                    <a:pt x="63" y="10"/>
                    <a:pt x="60" y="8"/>
                    <a:pt x="57" y="5"/>
                  </a:cubicBezTo>
                  <a:cubicBezTo>
                    <a:pt x="56" y="5"/>
                    <a:pt x="55" y="4"/>
                    <a:pt x="54" y="3"/>
                  </a:cubicBezTo>
                  <a:cubicBezTo>
                    <a:pt x="49" y="1"/>
                    <a:pt x="44" y="0"/>
                    <a:pt x="3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7"/>
            <p:cNvSpPr/>
            <p:nvPr/>
          </p:nvSpPr>
          <p:spPr>
            <a:xfrm>
              <a:off x="3273426" y="2670176"/>
              <a:ext cx="82550" cy="77788"/>
            </a:xfrm>
            <a:custGeom>
              <a:avLst/>
              <a:gdLst/>
              <a:ahLst/>
              <a:cxnLst/>
              <a:rect l="l" t="t" r="r" b="b"/>
              <a:pathLst>
                <a:path w="109" h="100" extrusionOk="0">
                  <a:moveTo>
                    <a:pt x="57" y="89"/>
                  </a:moveTo>
                  <a:cubicBezTo>
                    <a:pt x="45" y="89"/>
                    <a:pt x="33" y="83"/>
                    <a:pt x="25" y="72"/>
                  </a:cubicBezTo>
                  <a:cubicBezTo>
                    <a:pt x="13" y="55"/>
                    <a:pt x="17" y="30"/>
                    <a:pt x="35" y="18"/>
                  </a:cubicBezTo>
                  <a:cubicBezTo>
                    <a:pt x="42" y="13"/>
                    <a:pt x="49" y="11"/>
                    <a:pt x="57" y="11"/>
                  </a:cubicBezTo>
                  <a:cubicBezTo>
                    <a:pt x="64" y="11"/>
                    <a:pt x="70" y="12"/>
                    <a:pt x="76" y="15"/>
                  </a:cubicBezTo>
                  <a:cubicBezTo>
                    <a:pt x="77" y="16"/>
                    <a:pt x="78" y="17"/>
                    <a:pt x="79" y="17"/>
                  </a:cubicBezTo>
                  <a:cubicBezTo>
                    <a:pt x="83" y="20"/>
                    <a:pt x="86" y="23"/>
                    <a:pt x="89" y="27"/>
                  </a:cubicBezTo>
                  <a:cubicBezTo>
                    <a:pt x="92" y="31"/>
                    <a:pt x="94" y="35"/>
                    <a:pt x="95" y="39"/>
                  </a:cubicBezTo>
                  <a:cubicBezTo>
                    <a:pt x="95" y="40"/>
                    <a:pt x="95" y="42"/>
                    <a:pt x="96" y="43"/>
                  </a:cubicBezTo>
                  <a:cubicBezTo>
                    <a:pt x="98" y="55"/>
                    <a:pt x="94" y="67"/>
                    <a:pt x="86" y="76"/>
                  </a:cubicBezTo>
                  <a:cubicBezTo>
                    <a:pt x="85" y="77"/>
                    <a:pt x="84" y="78"/>
                    <a:pt x="83" y="79"/>
                  </a:cubicBezTo>
                  <a:cubicBezTo>
                    <a:pt x="82" y="80"/>
                    <a:pt x="81" y="81"/>
                    <a:pt x="80" y="82"/>
                  </a:cubicBezTo>
                  <a:cubicBezTo>
                    <a:pt x="73" y="87"/>
                    <a:pt x="65" y="89"/>
                    <a:pt x="57" y="89"/>
                  </a:cubicBezTo>
                  <a:moveTo>
                    <a:pt x="57" y="0"/>
                  </a:moveTo>
                  <a:cubicBezTo>
                    <a:pt x="47" y="0"/>
                    <a:pt x="37" y="3"/>
                    <a:pt x="28" y="9"/>
                  </a:cubicBezTo>
                  <a:cubicBezTo>
                    <a:pt x="6" y="25"/>
                    <a:pt x="0" y="56"/>
                    <a:pt x="16" y="79"/>
                  </a:cubicBezTo>
                  <a:cubicBezTo>
                    <a:pt x="26" y="92"/>
                    <a:pt x="41" y="100"/>
                    <a:pt x="57" y="100"/>
                  </a:cubicBezTo>
                  <a:cubicBezTo>
                    <a:pt x="67" y="100"/>
                    <a:pt x="77" y="97"/>
                    <a:pt x="86" y="91"/>
                  </a:cubicBezTo>
                  <a:cubicBezTo>
                    <a:pt x="88" y="90"/>
                    <a:pt x="89" y="88"/>
                    <a:pt x="91" y="87"/>
                  </a:cubicBezTo>
                  <a:cubicBezTo>
                    <a:pt x="92" y="86"/>
                    <a:pt x="93" y="85"/>
                    <a:pt x="94" y="84"/>
                  </a:cubicBezTo>
                  <a:cubicBezTo>
                    <a:pt x="105" y="72"/>
                    <a:pt x="109" y="56"/>
                    <a:pt x="106" y="41"/>
                  </a:cubicBezTo>
                  <a:cubicBezTo>
                    <a:pt x="106" y="39"/>
                    <a:pt x="106" y="38"/>
                    <a:pt x="105" y="37"/>
                  </a:cubicBezTo>
                  <a:cubicBezTo>
                    <a:pt x="104" y="31"/>
                    <a:pt x="102" y="26"/>
                    <a:pt x="98" y="21"/>
                  </a:cubicBezTo>
                  <a:cubicBezTo>
                    <a:pt x="94" y="16"/>
                    <a:pt x="90" y="11"/>
                    <a:pt x="85" y="8"/>
                  </a:cubicBezTo>
                  <a:cubicBezTo>
                    <a:pt x="84" y="7"/>
                    <a:pt x="83" y="7"/>
                    <a:pt x="81" y="6"/>
                  </a:cubicBezTo>
                  <a:cubicBezTo>
                    <a:pt x="74" y="2"/>
                    <a:pt x="66" y="0"/>
                    <a:pt x="5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7"/>
            <p:cNvSpPr/>
            <p:nvPr/>
          </p:nvSpPr>
          <p:spPr>
            <a:xfrm>
              <a:off x="4051301" y="3733801"/>
              <a:ext cx="42863" cy="38100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27" y="0"/>
                  </a:moveTo>
                  <a:cubicBezTo>
                    <a:pt x="24" y="0"/>
                    <a:pt x="22" y="0"/>
                    <a:pt x="20" y="1"/>
                  </a:cubicBezTo>
                  <a:cubicBezTo>
                    <a:pt x="18" y="1"/>
                    <a:pt x="17" y="2"/>
                    <a:pt x="16" y="2"/>
                  </a:cubicBezTo>
                  <a:cubicBezTo>
                    <a:pt x="14" y="3"/>
                    <a:pt x="13" y="4"/>
                    <a:pt x="12" y="5"/>
                  </a:cubicBezTo>
                  <a:cubicBezTo>
                    <a:pt x="10" y="6"/>
                    <a:pt x="8" y="7"/>
                    <a:pt x="7" y="9"/>
                  </a:cubicBezTo>
                  <a:cubicBezTo>
                    <a:pt x="6" y="10"/>
                    <a:pt x="5" y="11"/>
                    <a:pt x="5" y="12"/>
                  </a:cubicBezTo>
                  <a:cubicBezTo>
                    <a:pt x="0" y="21"/>
                    <a:pt x="0" y="32"/>
                    <a:pt x="6" y="40"/>
                  </a:cubicBezTo>
                  <a:cubicBezTo>
                    <a:pt x="7" y="41"/>
                    <a:pt x="7" y="42"/>
                    <a:pt x="8" y="43"/>
                  </a:cubicBezTo>
                  <a:cubicBezTo>
                    <a:pt x="9" y="44"/>
                    <a:pt x="10" y="45"/>
                    <a:pt x="11" y="46"/>
                  </a:cubicBezTo>
                  <a:cubicBezTo>
                    <a:pt x="12" y="46"/>
                    <a:pt x="12" y="47"/>
                    <a:pt x="13" y="47"/>
                  </a:cubicBezTo>
                  <a:cubicBezTo>
                    <a:pt x="14" y="48"/>
                    <a:pt x="15" y="48"/>
                    <a:pt x="17" y="49"/>
                  </a:cubicBezTo>
                  <a:cubicBezTo>
                    <a:pt x="20" y="50"/>
                    <a:pt x="23" y="51"/>
                    <a:pt x="27" y="51"/>
                  </a:cubicBezTo>
                  <a:cubicBezTo>
                    <a:pt x="32" y="51"/>
                    <a:pt x="37" y="50"/>
                    <a:pt x="41" y="46"/>
                  </a:cubicBezTo>
                  <a:cubicBezTo>
                    <a:pt x="53" y="38"/>
                    <a:pt x="56" y="22"/>
                    <a:pt x="48" y="11"/>
                  </a:cubicBezTo>
                  <a:cubicBezTo>
                    <a:pt x="43" y="4"/>
                    <a:pt x="35" y="0"/>
                    <a:pt x="27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7"/>
            <p:cNvSpPr/>
            <p:nvPr/>
          </p:nvSpPr>
          <p:spPr>
            <a:xfrm>
              <a:off x="4041776" y="3722688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84" h="77" extrusionOk="0">
                  <a:moveTo>
                    <a:pt x="32" y="10"/>
                  </a:moveTo>
                  <a:cubicBezTo>
                    <a:pt x="35" y="9"/>
                    <a:pt x="38" y="8"/>
                    <a:pt x="41" y="8"/>
                  </a:cubicBezTo>
                  <a:cubicBezTo>
                    <a:pt x="50" y="8"/>
                    <a:pt x="59" y="13"/>
                    <a:pt x="65" y="21"/>
                  </a:cubicBezTo>
                  <a:cubicBezTo>
                    <a:pt x="75" y="35"/>
                    <a:pt x="71" y="54"/>
                    <a:pt x="58" y="63"/>
                  </a:cubicBezTo>
                  <a:cubicBezTo>
                    <a:pt x="53" y="67"/>
                    <a:pt x="47" y="68"/>
                    <a:pt x="41" y="68"/>
                  </a:cubicBezTo>
                  <a:cubicBezTo>
                    <a:pt x="36" y="68"/>
                    <a:pt x="32" y="68"/>
                    <a:pt x="29" y="66"/>
                  </a:cubicBezTo>
                  <a:cubicBezTo>
                    <a:pt x="27" y="65"/>
                    <a:pt x="26" y="65"/>
                    <a:pt x="25" y="64"/>
                  </a:cubicBezTo>
                  <a:cubicBezTo>
                    <a:pt x="24" y="64"/>
                    <a:pt x="23" y="63"/>
                    <a:pt x="22" y="62"/>
                  </a:cubicBezTo>
                  <a:cubicBezTo>
                    <a:pt x="21" y="61"/>
                    <a:pt x="20" y="61"/>
                    <a:pt x="19" y="60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46"/>
                    <a:pt x="9" y="33"/>
                    <a:pt x="15" y="23"/>
                  </a:cubicBezTo>
                  <a:cubicBezTo>
                    <a:pt x="16" y="22"/>
                    <a:pt x="17" y="20"/>
                    <a:pt x="17" y="19"/>
                  </a:cubicBezTo>
                  <a:cubicBezTo>
                    <a:pt x="19" y="17"/>
                    <a:pt x="21" y="16"/>
                    <a:pt x="23" y="14"/>
                  </a:cubicBezTo>
                  <a:cubicBezTo>
                    <a:pt x="25" y="13"/>
                    <a:pt x="27" y="12"/>
                    <a:pt x="28" y="11"/>
                  </a:cubicBezTo>
                  <a:cubicBezTo>
                    <a:pt x="29" y="11"/>
                    <a:pt x="31" y="10"/>
                    <a:pt x="32" y="10"/>
                  </a:cubicBezTo>
                  <a:moveTo>
                    <a:pt x="41" y="0"/>
                  </a:moveTo>
                  <a:cubicBezTo>
                    <a:pt x="37" y="0"/>
                    <a:pt x="33" y="1"/>
                    <a:pt x="29" y="2"/>
                  </a:cubicBezTo>
                  <a:cubicBezTo>
                    <a:pt x="28" y="2"/>
                    <a:pt x="27" y="3"/>
                    <a:pt x="25" y="3"/>
                  </a:cubicBezTo>
                  <a:cubicBezTo>
                    <a:pt x="23" y="4"/>
                    <a:pt x="21" y="6"/>
                    <a:pt x="19" y="7"/>
                  </a:cubicBezTo>
                  <a:cubicBezTo>
                    <a:pt x="15" y="9"/>
                    <a:pt x="13" y="12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0" y="30"/>
                    <a:pt x="0" y="47"/>
                    <a:pt x="9" y="61"/>
                  </a:cubicBezTo>
                  <a:cubicBezTo>
                    <a:pt x="11" y="63"/>
                    <a:pt x="12" y="64"/>
                    <a:pt x="14" y="66"/>
                  </a:cubicBezTo>
                  <a:cubicBezTo>
                    <a:pt x="15" y="67"/>
                    <a:pt x="16" y="68"/>
                    <a:pt x="17" y="69"/>
                  </a:cubicBezTo>
                  <a:cubicBezTo>
                    <a:pt x="18" y="70"/>
                    <a:pt x="20" y="71"/>
                    <a:pt x="21" y="72"/>
                  </a:cubicBezTo>
                  <a:cubicBezTo>
                    <a:pt x="22" y="72"/>
                    <a:pt x="23" y="73"/>
                    <a:pt x="25" y="73"/>
                  </a:cubicBezTo>
                  <a:cubicBezTo>
                    <a:pt x="30" y="76"/>
                    <a:pt x="35" y="77"/>
                    <a:pt x="41" y="77"/>
                  </a:cubicBezTo>
                  <a:cubicBezTo>
                    <a:pt x="48" y="77"/>
                    <a:pt x="56" y="75"/>
                    <a:pt x="63" y="70"/>
                  </a:cubicBezTo>
                  <a:cubicBezTo>
                    <a:pt x="80" y="58"/>
                    <a:pt x="84" y="34"/>
                    <a:pt x="72" y="16"/>
                  </a:cubicBezTo>
                  <a:cubicBezTo>
                    <a:pt x="65" y="6"/>
                    <a:pt x="53" y="0"/>
                    <a:pt x="4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7"/>
            <p:cNvSpPr/>
            <p:nvPr/>
          </p:nvSpPr>
          <p:spPr>
            <a:xfrm>
              <a:off x="3527426" y="4041776"/>
              <a:ext cx="42863" cy="39688"/>
            </a:xfrm>
            <a:custGeom>
              <a:avLst/>
              <a:gdLst/>
              <a:ahLst/>
              <a:cxnLst/>
              <a:rect l="l" t="t" r="r" b="b"/>
              <a:pathLst>
                <a:path w="55" h="51" extrusionOk="0">
                  <a:moveTo>
                    <a:pt x="28" y="0"/>
                  </a:moveTo>
                  <a:cubicBezTo>
                    <a:pt x="24" y="0"/>
                    <a:pt x="19" y="1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2" y="6"/>
                    <a:pt x="11" y="6"/>
                  </a:cubicBezTo>
                  <a:cubicBezTo>
                    <a:pt x="2" y="15"/>
                    <a:pt x="0" y="29"/>
                    <a:pt x="8" y="40"/>
                  </a:cubicBezTo>
                  <a:cubicBezTo>
                    <a:pt x="11" y="45"/>
                    <a:pt x="16" y="48"/>
                    <a:pt x="21" y="50"/>
                  </a:cubicBezTo>
                  <a:cubicBezTo>
                    <a:pt x="22" y="50"/>
                    <a:pt x="23" y="50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34" y="51"/>
                    <a:pt x="39" y="49"/>
                    <a:pt x="43" y="46"/>
                  </a:cubicBezTo>
                  <a:cubicBezTo>
                    <a:pt x="48" y="43"/>
                    <a:pt x="51" y="39"/>
                    <a:pt x="52" y="34"/>
                  </a:cubicBezTo>
                  <a:cubicBezTo>
                    <a:pt x="53" y="33"/>
                    <a:pt x="53" y="32"/>
                    <a:pt x="53" y="30"/>
                  </a:cubicBezTo>
                  <a:cubicBezTo>
                    <a:pt x="55" y="24"/>
                    <a:pt x="54" y="17"/>
                    <a:pt x="49" y="11"/>
                  </a:cubicBezTo>
                  <a:cubicBezTo>
                    <a:pt x="48" y="8"/>
                    <a:pt x="46" y="7"/>
                    <a:pt x="44" y="5"/>
                  </a:cubicBezTo>
                  <a:cubicBezTo>
                    <a:pt x="43" y="4"/>
                    <a:pt x="42" y="4"/>
                    <a:pt x="41" y="3"/>
                  </a:cubicBezTo>
                  <a:cubicBezTo>
                    <a:pt x="37" y="1"/>
                    <a:pt x="33" y="0"/>
                    <a:pt x="28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7"/>
            <p:cNvSpPr/>
            <p:nvPr/>
          </p:nvSpPr>
          <p:spPr>
            <a:xfrm>
              <a:off x="3516313" y="4032251"/>
              <a:ext cx="63500" cy="58738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28" y="13"/>
                  </a:moveTo>
                  <a:cubicBezTo>
                    <a:pt x="32" y="10"/>
                    <a:pt x="38" y="8"/>
                    <a:pt x="43" y="8"/>
                  </a:cubicBezTo>
                  <a:cubicBezTo>
                    <a:pt x="49" y="8"/>
                    <a:pt x="54" y="10"/>
                    <a:pt x="59" y="12"/>
                  </a:cubicBezTo>
                  <a:cubicBezTo>
                    <a:pt x="60" y="13"/>
                    <a:pt x="61" y="14"/>
                    <a:pt x="62" y="15"/>
                  </a:cubicBezTo>
                  <a:cubicBezTo>
                    <a:pt x="64" y="16"/>
                    <a:pt x="66" y="19"/>
                    <a:pt x="68" y="21"/>
                  </a:cubicBezTo>
                  <a:cubicBezTo>
                    <a:pt x="73" y="28"/>
                    <a:pt x="74" y="36"/>
                    <a:pt x="73" y="44"/>
                  </a:cubicBezTo>
                  <a:cubicBezTo>
                    <a:pt x="73" y="45"/>
                    <a:pt x="72" y="47"/>
                    <a:pt x="72" y="48"/>
                  </a:cubicBezTo>
                  <a:cubicBezTo>
                    <a:pt x="70" y="54"/>
                    <a:pt x="66" y="59"/>
                    <a:pt x="61" y="63"/>
                  </a:cubicBezTo>
                  <a:cubicBezTo>
                    <a:pt x="55" y="67"/>
                    <a:pt x="49" y="68"/>
                    <a:pt x="43" y="68"/>
                  </a:cubicBezTo>
                  <a:cubicBezTo>
                    <a:pt x="42" y="68"/>
                    <a:pt x="41" y="68"/>
                    <a:pt x="40" y="68"/>
                  </a:cubicBezTo>
                  <a:cubicBezTo>
                    <a:pt x="38" y="68"/>
                    <a:pt x="37" y="68"/>
                    <a:pt x="36" y="67"/>
                  </a:cubicBezTo>
                  <a:cubicBezTo>
                    <a:pt x="29" y="65"/>
                    <a:pt x="23" y="61"/>
                    <a:pt x="19" y="55"/>
                  </a:cubicBezTo>
                  <a:cubicBezTo>
                    <a:pt x="10" y="43"/>
                    <a:pt x="12" y="25"/>
                    <a:pt x="24" y="15"/>
                  </a:cubicBezTo>
                  <a:cubicBezTo>
                    <a:pt x="25" y="15"/>
                    <a:pt x="26" y="14"/>
                    <a:pt x="26" y="14"/>
                  </a:cubicBezTo>
                  <a:cubicBezTo>
                    <a:pt x="27" y="13"/>
                    <a:pt x="27" y="13"/>
                    <a:pt x="28" y="13"/>
                  </a:cubicBezTo>
                  <a:moveTo>
                    <a:pt x="43" y="0"/>
                  </a:moveTo>
                  <a:cubicBezTo>
                    <a:pt x="37" y="0"/>
                    <a:pt x="30" y="2"/>
                    <a:pt x="24" y="5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21" y="7"/>
                    <a:pt x="21" y="7"/>
                    <a:pt x="20" y="8"/>
                  </a:cubicBezTo>
                  <a:cubicBezTo>
                    <a:pt x="4" y="20"/>
                    <a:pt x="0" y="43"/>
                    <a:pt x="12" y="60"/>
                  </a:cubicBezTo>
                  <a:cubicBezTo>
                    <a:pt x="18" y="68"/>
                    <a:pt x="26" y="74"/>
                    <a:pt x="35" y="76"/>
                  </a:cubicBezTo>
                  <a:cubicBezTo>
                    <a:pt x="36" y="76"/>
                    <a:pt x="38" y="76"/>
                    <a:pt x="39" y="76"/>
                  </a:cubicBezTo>
                  <a:cubicBezTo>
                    <a:pt x="40" y="77"/>
                    <a:pt x="42" y="77"/>
                    <a:pt x="44" y="77"/>
                  </a:cubicBezTo>
                  <a:cubicBezTo>
                    <a:pt x="51" y="77"/>
                    <a:pt x="59" y="74"/>
                    <a:pt x="66" y="70"/>
                  </a:cubicBezTo>
                  <a:cubicBezTo>
                    <a:pt x="73" y="64"/>
                    <a:pt x="78" y="57"/>
                    <a:pt x="80" y="49"/>
                  </a:cubicBezTo>
                  <a:cubicBezTo>
                    <a:pt x="81" y="48"/>
                    <a:pt x="81" y="46"/>
                    <a:pt x="81" y="45"/>
                  </a:cubicBezTo>
                  <a:cubicBezTo>
                    <a:pt x="83" y="35"/>
                    <a:pt x="81" y="25"/>
                    <a:pt x="75" y="16"/>
                  </a:cubicBezTo>
                  <a:cubicBezTo>
                    <a:pt x="73" y="13"/>
                    <a:pt x="70" y="10"/>
                    <a:pt x="67" y="8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58" y="2"/>
                    <a:pt x="51" y="0"/>
                    <a:pt x="4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7"/>
            <p:cNvSpPr/>
            <p:nvPr/>
          </p:nvSpPr>
          <p:spPr>
            <a:xfrm>
              <a:off x="3600451" y="4640263"/>
              <a:ext cx="41275" cy="3968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9" y="0"/>
                  </a:moveTo>
                  <a:cubicBezTo>
                    <a:pt x="24" y="0"/>
                    <a:pt x="18" y="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1" y="7"/>
                  </a:cubicBezTo>
                  <a:cubicBezTo>
                    <a:pt x="2" y="16"/>
                    <a:pt x="0" y="30"/>
                    <a:pt x="8" y="40"/>
                  </a:cubicBezTo>
                  <a:cubicBezTo>
                    <a:pt x="13" y="47"/>
                    <a:pt x="21" y="51"/>
                    <a:pt x="29" y="51"/>
                  </a:cubicBezTo>
                  <a:cubicBezTo>
                    <a:pt x="34" y="51"/>
                    <a:pt x="39" y="50"/>
                    <a:pt x="43" y="46"/>
                  </a:cubicBezTo>
                  <a:cubicBezTo>
                    <a:pt x="50" y="42"/>
                    <a:pt x="54" y="35"/>
                    <a:pt x="54" y="27"/>
                  </a:cubicBezTo>
                  <a:cubicBezTo>
                    <a:pt x="54" y="26"/>
                    <a:pt x="54" y="25"/>
                    <a:pt x="54" y="24"/>
                  </a:cubicBezTo>
                  <a:cubicBezTo>
                    <a:pt x="54" y="19"/>
                    <a:pt x="52" y="15"/>
                    <a:pt x="50" y="11"/>
                  </a:cubicBezTo>
                  <a:cubicBezTo>
                    <a:pt x="48" y="8"/>
                    <a:pt x="45" y="6"/>
                    <a:pt x="43" y="4"/>
                  </a:cubicBezTo>
                  <a:cubicBezTo>
                    <a:pt x="42" y="3"/>
                    <a:pt x="40" y="3"/>
                    <a:pt x="39" y="2"/>
                  </a:cubicBezTo>
                  <a:cubicBezTo>
                    <a:pt x="36" y="1"/>
                    <a:pt x="32" y="0"/>
                    <a:pt x="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7"/>
            <p:cNvSpPr/>
            <p:nvPr/>
          </p:nvSpPr>
          <p:spPr>
            <a:xfrm>
              <a:off x="3589338" y="4630738"/>
              <a:ext cx="63500" cy="58738"/>
            </a:xfrm>
            <a:custGeom>
              <a:avLst/>
              <a:gdLst/>
              <a:ahLst/>
              <a:cxnLst/>
              <a:rect l="l" t="t" r="r" b="b"/>
              <a:pathLst>
                <a:path w="81" h="77" extrusionOk="0">
                  <a:moveTo>
                    <a:pt x="25" y="14"/>
                  </a:moveTo>
                  <a:cubicBezTo>
                    <a:pt x="25" y="14"/>
                    <a:pt x="25" y="14"/>
                    <a:pt x="25" y="14"/>
                  </a:cubicBezTo>
                  <a:cubicBezTo>
                    <a:pt x="31" y="10"/>
                    <a:pt x="37" y="8"/>
                    <a:pt x="43" y="8"/>
                  </a:cubicBezTo>
                  <a:cubicBezTo>
                    <a:pt x="47" y="8"/>
                    <a:pt x="51" y="9"/>
                    <a:pt x="55" y="11"/>
                  </a:cubicBezTo>
                  <a:cubicBezTo>
                    <a:pt x="57" y="12"/>
                    <a:pt x="58" y="13"/>
                    <a:pt x="59" y="13"/>
                  </a:cubicBezTo>
                  <a:cubicBezTo>
                    <a:pt x="62" y="15"/>
                    <a:pt x="65" y="18"/>
                    <a:pt x="67" y="21"/>
                  </a:cubicBezTo>
                  <a:cubicBezTo>
                    <a:pt x="71" y="26"/>
                    <a:pt x="72" y="31"/>
                    <a:pt x="73" y="37"/>
                  </a:cubicBezTo>
                  <a:cubicBezTo>
                    <a:pt x="73" y="38"/>
                    <a:pt x="73" y="39"/>
                    <a:pt x="73" y="40"/>
                  </a:cubicBezTo>
                  <a:cubicBezTo>
                    <a:pt x="72" y="49"/>
                    <a:pt x="68" y="58"/>
                    <a:pt x="60" y="63"/>
                  </a:cubicBezTo>
                  <a:cubicBezTo>
                    <a:pt x="55" y="67"/>
                    <a:pt x="49" y="68"/>
                    <a:pt x="43" y="68"/>
                  </a:cubicBezTo>
                  <a:cubicBezTo>
                    <a:pt x="33" y="68"/>
                    <a:pt x="24" y="64"/>
                    <a:pt x="18" y="56"/>
                  </a:cubicBezTo>
                  <a:cubicBezTo>
                    <a:pt x="9" y="43"/>
                    <a:pt x="11" y="27"/>
                    <a:pt x="22" y="17"/>
                  </a:cubicBezTo>
                  <a:cubicBezTo>
                    <a:pt x="23" y="16"/>
                    <a:pt x="24" y="15"/>
                    <a:pt x="25" y="14"/>
                  </a:cubicBezTo>
                  <a:moveTo>
                    <a:pt x="43" y="0"/>
                  </a:moveTo>
                  <a:cubicBezTo>
                    <a:pt x="35" y="0"/>
                    <a:pt x="27" y="2"/>
                    <a:pt x="21" y="7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3" y="23"/>
                    <a:pt x="0" y="45"/>
                    <a:pt x="11" y="61"/>
                  </a:cubicBezTo>
                  <a:cubicBezTo>
                    <a:pt x="19" y="71"/>
                    <a:pt x="31" y="77"/>
                    <a:pt x="43" y="77"/>
                  </a:cubicBezTo>
                  <a:cubicBezTo>
                    <a:pt x="50" y="77"/>
                    <a:pt x="58" y="75"/>
                    <a:pt x="65" y="70"/>
                  </a:cubicBezTo>
                  <a:cubicBezTo>
                    <a:pt x="75" y="63"/>
                    <a:pt x="80" y="52"/>
                    <a:pt x="81" y="40"/>
                  </a:cubicBezTo>
                  <a:cubicBezTo>
                    <a:pt x="81" y="39"/>
                    <a:pt x="81" y="38"/>
                    <a:pt x="81" y="37"/>
                  </a:cubicBezTo>
                  <a:cubicBezTo>
                    <a:pt x="81" y="30"/>
                    <a:pt x="78" y="23"/>
                    <a:pt x="74" y="16"/>
                  </a:cubicBezTo>
                  <a:cubicBezTo>
                    <a:pt x="71" y="12"/>
                    <a:pt x="67" y="9"/>
                    <a:pt x="63" y="6"/>
                  </a:cubicBezTo>
                  <a:cubicBezTo>
                    <a:pt x="62" y="5"/>
                    <a:pt x="61" y="5"/>
                    <a:pt x="59" y="4"/>
                  </a:cubicBezTo>
                  <a:cubicBezTo>
                    <a:pt x="54" y="1"/>
                    <a:pt x="48" y="0"/>
                    <a:pt x="43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7"/>
            <p:cNvSpPr/>
            <p:nvPr/>
          </p:nvSpPr>
          <p:spPr>
            <a:xfrm>
              <a:off x="3516313" y="2638426"/>
              <a:ext cx="39688" cy="39688"/>
            </a:xfrm>
            <a:custGeom>
              <a:avLst/>
              <a:gdLst/>
              <a:ahLst/>
              <a:cxnLst/>
              <a:rect l="l" t="t" r="r" b="b"/>
              <a:pathLst>
                <a:path w="52" h="51" extrusionOk="0">
                  <a:moveTo>
                    <a:pt x="26" y="0"/>
                  </a:moveTo>
                  <a:cubicBezTo>
                    <a:pt x="21" y="0"/>
                    <a:pt x="16" y="2"/>
                    <a:pt x="12" y="5"/>
                  </a:cubicBezTo>
                  <a:cubicBezTo>
                    <a:pt x="3" y="11"/>
                    <a:pt x="0" y="20"/>
                    <a:pt x="1" y="30"/>
                  </a:cubicBezTo>
                  <a:cubicBezTo>
                    <a:pt x="1" y="31"/>
                    <a:pt x="1" y="32"/>
                    <a:pt x="2" y="34"/>
                  </a:cubicBezTo>
                  <a:cubicBezTo>
                    <a:pt x="3" y="36"/>
                    <a:pt x="4" y="38"/>
                    <a:pt x="5" y="41"/>
                  </a:cubicBezTo>
                  <a:cubicBezTo>
                    <a:pt x="9" y="45"/>
                    <a:pt x="14" y="49"/>
                    <a:pt x="19" y="50"/>
                  </a:cubicBezTo>
                  <a:cubicBezTo>
                    <a:pt x="20" y="51"/>
                    <a:pt x="22" y="51"/>
                    <a:pt x="23" y="51"/>
                  </a:cubicBezTo>
                  <a:cubicBezTo>
                    <a:pt x="24" y="51"/>
                    <a:pt x="25" y="51"/>
                    <a:pt x="26" y="51"/>
                  </a:cubicBezTo>
                  <a:cubicBezTo>
                    <a:pt x="30" y="51"/>
                    <a:pt x="34" y="51"/>
                    <a:pt x="38" y="49"/>
                  </a:cubicBezTo>
                  <a:cubicBezTo>
                    <a:pt x="39" y="48"/>
                    <a:pt x="40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43"/>
                    <a:pt x="49" y="38"/>
                    <a:pt x="51" y="33"/>
                  </a:cubicBezTo>
                  <a:cubicBezTo>
                    <a:pt x="51" y="31"/>
                    <a:pt x="51" y="30"/>
                    <a:pt x="52" y="29"/>
                  </a:cubicBezTo>
                  <a:cubicBezTo>
                    <a:pt x="52" y="23"/>
                    <a:pt x="51" y="16"/>
                    <a:pt x="47" y="11"/>
                  </a:cubicBezTo>
                  <a:cubicBezTo>
                    <a:pt x="42" y="4"/>
                    <a:pt x="34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7"/>
            <p:cNvSpPr/>
            <p:nvPr/>
          </p:nvSpPr>
          <p:spPr>
            <a:xfrm>
              <a:off x="3505201" y="2628901"/>
              <a:ext cx="61913" cy="58738"/>
            </a:xfrm>
            <a:custGeom>
              <a:avLst/>
              <a:gdLst/>
              <a:ahLst/>
              <a:cxnLst/>
              <a:rect l="l" t="t" r="r" b="b"/>
              <a:pathLst>
                <a:path w="80" h="77" extrusionOk="0">
                  <a:moveTo>
                    <a:pt x="11" y="44"/>
                  </a:moveTo>
                  <a:cubicBezTo>
                    <a:pt x="9" y="33"/>
                    <a:pt x="13" y="21"/>
                    <a:pt x="23" y="14"/>
                  </a:cubicBezTo>
                  <a:cubicBezTo>
                    <a:pt x="28" y="11"/>
                    <a:pt x="34" y="9"/>
                    <a:pt x="40" y="9"/>
                  </a:cubicBezTo>
                  <a:cubicBezTo>
                    <a:pt x="50" y="9"/>
                    <a:pt x="59" y="13"/>
                    <a:pt x="65" y="22"/>
                  </a:cubicBezTo>
                  <a:cubicBezTo>
                    <a:pt x="69" y="28"/>
                    <a:pt x="71" y="35"/>
                    <a:pt x="70" y="42"/>
                  </a:cubicBezTo>
                  <a:cubicBezTo>
                    <a:pt x="70" y="44"/>
                    <a:pt x="70" y="45"/>
                    <a:pt x="69" y="46"/>
                  </a:cubicBezTo>
                  <a:cubicBezTo>
                    <a:pt x="68" y="53"/>
                    <a:pt x="64" y="59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6" y="64"/>
                    <a:pt x="55" y="65"/>
                    <a:pt x="54" y="66"/>
                  </a:cubicBezTo>
                  <a:cubicBezTo>
                    <a:pt x="50" y="68"/>
                    <a:pt x="45" y="69"/>
                    <a:pt x="40" y="69"/>
                  </a:cubicBezTo>
                  <a:cubicBezTo>
                    <a:pt x="39" y="69"/>
                    <a:pt x="37" y="69"/>
                    <a:pt x="36" y="69"/>
                  </a:cubicBezTo>
                  <a:cubicBezTo>
                    <a:pt x="35" y="68"/>
                    <a:pt x="33" y="68"/>
                    <a:pt x="32" y="68"/>
                  </a:cubicBezTo>
                  <a:cubicBezTo>
                    <a:pt x="26" y="66"/>
                    <a:pt x="20" y="62"/>
                    <a:pt x="16" y="56"/>
                  </a:cubicBezTo>
                  <a:cubicBezTo>
                    <a:pt x="14" y="53"/>
                    <a:pt x="12" y="51"/>
                    <a:pt x="12" y="48"/>
                  </a:cubicBezTo>
                  <a:cubicBezTo>
                    <a:pt x="11" y="46"/>
                    <a:pt x="11" y="45"/>
                    <a:pt x="11" y="44"/>
                  </a:cubicBezTo>
                  <a:moveTo>
                    <a:pt x="40" y="0"/>
                  </a:moveTo>
                  <a:cubicBezTo>
                    <a:pt x="33" y="0"/>
                    <a:pt x="25" y="3"/>
                    <a:pt x="18" y="7"/>
                  </a:cubicBezTo>
                  <a:cubicBezTo>
                    <a:pt x="6" y="16"/>
                    <a:pt x="0" y="31"/>
                    <a:pt x="2" y="46"/>
                  </a:cubicBezTo>
                  <a:cubicBezTo>
                    <a:pt x="3" y="47"/>
                    <a:pt x="3" y="48"/>
                    <a:pt x="3" y="49"/>
                  </a:cubicBezTo>
                  <a:cubicBezTo>
                    <a:pt x="4" y="53"/>
                    <a:pt x="6" y="57"/>
                    <a:pt x="9" y="61"/>
                  </a:cubicBezTo>
                  <a:cubicBezTo>
                    <a:pt x="14" y="69"/>
                    <a:pt x="22" y="74"/>
                    <a:pt x="30" y="76"/>
                  </a:cubicBezTo>
                  <a:cubicBezTo>
                    <a:pt x="32" y="76"/>
                    <a:pt x="33" y="77"/>
                    <a:pt x="34" y="77"/>
                  </a:cubicBezTo>
                  <a:cubicBezTo>
                    <a:pt x="36" y="77"/>
                    <a:pt x="38" y="77"/>
                    <a:pt x="40" y="77"/>
                  </a:cubicBezTo>
                  <a:cubicBezTo>
                    <a:pt x="46" y="77"/>
                    <a:pt x="53" y="76"/>
                    <a:pt x="58" y="73"/>
                  </a:cubicBezTo>
                  <a:cubicBezTo>
                    <a:pt x="60" y="72"/>
                    <a:pt x="61" y="71"/>
                    <a:pt x="62" y="71"/>
                  </a:cubicBezTo>
                  <a:cubicBezTo>
                    <a:pt x="62" y="71"/>
                    <a:pt x="62" y="70"/>
                    <a:pt x="62" y="70"/>
                  </a:cubicBezTo>
                  <a:cubicBezTo>
                    <a:pt x="70" y="65"/>
                    <a:pt x="75" y="57"/>
                    <a:pt x="78" y="48"/>
                  </a:cubicBezTo>
                  <a:cubicBezTo>
                    <a:pt x="78" y="47"/>
                    <a:pt x="78" y="45"/>
                    <a:pt x="78" y="44"/>
                  </a:cubicBezTo>
                  <a:cubicBezTo>
                    <a:pt x="80" y="35"/>
                    <a:pt x="77" y="25"/>
                    <a:pt x="72" y="17"/>
                  </a:cubicBezTo>
                  <a:cubicBezTo>
                    <a:pt x="64" y="6"/>
                    <a:pt x="52" y="0"/>
                    <a:pt x="4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7"/>
            <p:cNvSpPr/>
            <p:nvPr/>
          </p:nvSpPr>
          <p:spPr>
            <a:xfrm>
              <a:off x="3851276" y="318770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1" h="38" extrusionOk="0">
                  <a:moveTo>
                    <a:pt x="20" y="0"/>
                  </a:moveTo>
                  <a:cubicBezTo>
                    <a:pt x="17" y="0"/>
                    <a:pt x="14" y="1"/>
                    <a:pt x="12" y="2"/>
                  </a:cubicBezTo>
                  <a:cubicBezTo>
                    <a:pt x="11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4" y="8"/>
                    <a:pt x="4" y="9"/>
                  </a:cubicBezTo>
                  <a:cubicBezTo>
                    <a:pt x="0" y="15"/>
                    <a:pt x="0" y="24"/>
                    <a:pt x="4" y="30"/>
                  </a:cubicBezTo>
                  <a:cubicBezTo>
                    <a:pt x="8" y="35"/>
                    <a:pt x="13" y="38"/>
                    <a:pt x="18" y="38"/>
                  </a:cubicBezTo>
                  <a:cubicBezTo>
                    <a:pt x="19" y="38"/>
                    <a:pt x="19" y="38"/>
                    <a:pt x="20" y="38"/>
                  </a:cubicBezTo>
                  <a:cubicBezTo>
                    <a:pt x="21" y="38"/>
                    <a:pt x="22" y="38"/>
                    <a:pt x="22" y="38"/>
                  </a:cubicBezTo>
                  <a:cubicBezTo>
                    <a:pt x="23" y="38"/>
                    <a:pt x="24" y="38"/>
                    <a:pt x="24" y="37"/>
                  </a:cubicBezTo>
                  <a:cubicBezTo>
                    <a:pt x="26" y="37"/>
                    <a:pt x="27" y="37"/>
                    <a:pt x="28" y="36"/>
                  </a:cubicBezTo>
                  <a:cubicBezTo>
                    <a:pt x="29" y="36"/>
                    <a:pt x="30" y="35"/>
                    <a:pt x="31" y="35"/>
                  </a:cubicBezTo>
                  <a:cubicBezTo>
                    <a:pt x="39" y="29"/>
                    <a:pt x="41" y="17"/>
                    <a:pt x="35" y="8"/>
                  </a:cubicBezTo>
                  <a:cubicBezTo>
                    <a:pt x="34" y="6"/>
                    <a:pt x="32" y="5"/>
                    <a:pt x="30" y="3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4" y="1"/>
                    <a:pt x="22" y="0"/>
                    <a:pt x="2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7"/>
            <p:cNvSpPr/>
            <p:nvPr/>
          </p:nvSpPr>
          <p:spPr>
            <a:xfrm>
              <a:off x="3843338" y="3181351"/>
              <a:ext cx="47625" cy="44450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20" y="8"/>
                  </a:moveTo>
                  <a:cubicBezTo>
                    <a:pt x="23" y="7"/>
                    <a:pt x="26" y="6"/>
                    <a:pt x="30" y="6"/>
                  </a:cubicBezTo>
                  <a:cubicBezTo>
                    <a:pt x="32" y="6"/>
                    <a:pt x="35" y="7"/>
                    <a:pt x="37" y="8"/>
                  </a:cubicBezTo>
                  <a:cubicBezTo>
                    <a:pt x="39" y="8"/>
                    <a:pt x="40" y="9"/>
                    <a:pt x="41" y="9"/>
                  </a:cubicBezTo>
                  <a:cubicBezTo>
                    <a:pt x="44" y="11"/>
                    <a:pt x="46" y="13"/>
                    <a:pt x="48" y="16"/>
                  </a:cubicBezTo>
                  <a:cubicBezTo>
                    <a:pt x="55" y="26"/>
                    <a:pt x="52" y="39"/>
                    <a:pt x="42" y="46"/>
                  </a:cubicBezTo>
                  <a:cubicBezTo>
                    <a:pt x="41" y="47"/>
                    <a:pt x="40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0"/>
                    <a:pt x="34" y="50"/>
                    <a:pt x="33" y="50"/>
                  </a:cubicBezTo>
                  <a:cubicBezTo>
                    <a:pt x="32" y="50"/>
                    <a:pt x="31" y="50"/>
                    <a:pt x="30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2" y="50"/>
                    <a:pt x="16" y="47"/>
                    <a:pt x="12" y="41"/>
                  </a:cubicBezTo>
                  <a:cubicBezTo>
                    <a:pt x="6" y="33"/>
                    <a:pt x="6" y="24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2"/>
                    <a:pt x="16" y="11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9" y="9"/>
                    <a:pt x="20" y="8"/>
                  </a:cubicBezTo>
                  <a:moveTo>
                    <a:pt x="30" y="0"/>
                  </a:moveTo>
                  <a:cubicBezTo>
                    <a:pt x="25" y="0"/>
                    <a:pt x="21" y="1"/>
                    <a:pt x="17" y="3"/>
                  </a:cubicBezTo>
                  <a:cubicBezTo>
                    <a:pt x="16" y="4"/>
                    <a:pt x="15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0" y="8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0" y="22"/>
                    <a:pt x="0" y="35"/>
                    <a:pt x="7" y="44"/>
                  </a:cubicBezTo>
                  <a:cubicBezTo>
                    <a:pt x="12" y="52"/>
                    <a:pt x="20" y="56"/>
                    <a:pt x="29" y="57"/>
                  </a:cubicBezTo>
                  <a:cubicBezTo>
                    <a:pt x="29" y="57"/>
                    <a:pt x="29" y="57"/>
                    <a:pt x="30" y="57"/>
                  </a:cubicBezTo>
                  <a:cubicBezTo>
                    <a:pt x="31" y="57"/>
                    <a:pt x="32" y="56"/>
                    <a:pt x="33" y="56"/>
                  </a:cubicBezTo>
                  <a:cubicBezTo>
                    <a:pt x="34" y="56"/>
                    <a:pt x="36" y="56"/>
                    <a:pt x="38" y="55"/>
                  </a:cubicBezTo>
                  <a:cubicBezTo>
                    <a:pt x="39" y="55"/>
                    <a:pt x="40" y="55"/>
                    <a:pt x="41" y="54"/>
                  </a:cubicBezTo>
                  <a:cubicBezTo>
                    <a:pt x="43" y="53"/>
                    <a:pt x="45" y="52"/>
                    <a:pt x="46" y="51"/>
                  </a:cubicBezTo>
                  <a:cubicBezTo>
                    <a:pt x="59" y="42"/>
                    <a:pt x="62" y="25"/>
                    <a:pt x="53" y="12"/>
                  </a:cubicBezTo>
                  <a:cubicBezTo>
                    <a:pt x="50" y="8"/>
                    <a:pt x="47" y="6"/>
                    <a:pt x="44" y="4"/>
                  </a:cubicBezTo>
                  <a:cubicBezTo>
                    <a:pt x="43" y="3"/>
                    <a:pt x="41" y="2"/>
                    <a:pt x="40" y="2"/>
                  </a:cubicBezTo>
                  <a:cubicBezTo>
                    <a:pt x="37" y="1"/>
                    <a:pt x="33" y="0"/>
                    <a:pt x="3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7"/>
            <p:cNvSpPr/>
            <p:nvPr/>
          </p:nvSpPr>
          <p:spPr>
            <a:xfrm>
              <a:off x="3238501" y="3460751"/>
              <a:ext cx="30163" cy="28575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21" y="0"/>
                  </a:moveTo>
                  <a:cubicBezTo>
                    <a:pt x="17" y="0"/>
                    <a:pt x="14" y="1"/>
                    <a:pt x="10" y="4"/>
                  </a:cubicBezTo>
                  <a:cubicBezTo>
                    <a:pt x="2" y="10"/>
                    <a:pt x="0" y="21"/>
                    <a:pt x="6" y="30"/>
                  </a:cubicBezTo>
                  <a:cubicBezTo>
                    <a:pt x="9" y="35"/>
                    <a:pt x="15" y="38"/>
                    <a:pt x="21" y="38"/>
                  </a:cubicBezTo>
                  <a:cubicBezTo>
                    <a:pt x="22" y="38"/>
                    <a:pt x="22" y="38"/>
                    <a:pt x="23" y="38"/>
                  </a:cubicBezTo>
                  <a:cubicBezTo>
                    <a:pt x="24" y="38"/>
                    <a:pt x="25" y="38"/>
                    <a:pt x="27" y="37"/>
                  </a:cubicBezTo>
                  <a:cubicBezTo>
                    <a:pt x="27" y="37"/>
                    <a:pt x="27" y="37"/>
                    <a:pt x="28" y="37"/>
                  </a:cubicBezTo>
                  <a:cubicBezTo>
                    <a:pt x="29" y="36"/>
                    <a:pt x="30" y="36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5" y="32"/>
                    <a:pt x="38" y="29"/>
                    <a:pt x="39" y="25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40" y="17"/>
                    <a:pt x="39" y="12"/>
                    <a:pt x="36" y="8"/>
                  </a:cubicBezTo>
                  <a:cubicBezTo>
                    <a:pt x="33" y="3"/>
                    <a:pt x="27" y="0"/>
                    <a:pt x="2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7"/>
            <p:cNvSpPr/>
            <p:nvPr/>
          </p:nvSpPr>
          <p:spPr>
            <a:xfrm>
              <a:off x="3230563" y="3452813"/>
              <a:ext cx="46038" cy="42863"/>
            </a:xfrm>
            <a:custGeom>
              <a:avLst/>
              <a:gdLst/>
              <a:ahLst/>
              <a:cxnLst/>
              <a:rect l="l" t="t" r="r" b="b"/>
              <a:pathLst>
                <a:path w="61" h="56" extrusionOk="0">
                  <a:moveTo>
                    <a:pt x="32" y="50"/>
                  </a:moveTo>
                  <a:cubicBezTo>
                    <a:pt x="25" y="50"/>
                    <a:pt x="18" y="47"/>
                    <a:pt x="14" y="41"/>
                  </a:cubicBezTo>
                  <a:cubicBezTo>
                    <a:pt x="7" y="31"/>
                    <a:pt x="9" y="17"/>
                    <a:pt x="19" y="10"/>
                  </a:cubicBezTo>
                  <a:cubicBezTo>
                    <a:pt x="23" y="7"/>
                    <a:pt x="28" y="6"/>
                    <a:pt x="32" y="6"/>
                  </a:cubicBezTo>
                  <a:cubicBezTo>
                    <a:pt x="39" y="6"/>
                    <a:pt x="46" y="9"/>
                    <a:pt x="50" y="15"/>
                  </a:cubicBezTo>
                  <a:cubicBezTo>
                    <a:pt x="53" y="20"/>
                    <a:pt x="55" y="26"/>
                    <a:pt x="54" y="31"/>
                  </a:cubicBezTo>
                  <a:cubicBezTo>
                    <a:pt x="54" y="32"/>
                    <a:pt x="53" y="34"/>
                    <a:pt x="53" y="35"/>
                  </a:cubicBezTo>
                  <a:cubicBezTo>
                    <a:pt x="52" y="39"/>
                    <a:pt x="49" y="43"/>
                    <a:pt x="45" y="46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2" y="48"/>
                    <a:pt x="41" y="48"/>
                    <a:pt x="40" y="49"/>
                  </a:cubicBezTo>
                  <a:cubicBezTo>
                    <a:pt x="39" y="49"/>
                    <a:pt x="39" y="49"/>
                    <a:pt x="38" y="49"/>
                  </a:cubicBezTo>
                  <a:cubicBezTo>
                    <a:pt x="37" y="50"/>
                    <a:pt x="36" y="50"/>
                    <a:pt x="34" y="50"/>
                  </a:cubicBezTo>
                  <a:cubicBezTo>
                    <a:pt x="34" y="50"/>
                    <a:pt x="33" y="50"/>
                    <a:pt x="32" y="50"/>
                  </a:cubicBezTo>
                  <a:moveTo>
                    <a:pt x="32" y="0"/>
                  </a:moveTo>
                  <a:cubicBezTo>
                    <a:pt x="26" y="0"/>
                    <a:pt x="21" y="2"/>
                    <a:pt x="16" y="5"/>
                  </a:cubicBezTo>
                  <a:cubicBezTo>
                    <a:pt x="3" y="14"/>
                    <a:pt x="0" y="32"/>
                    <a:pt x="9" y="44"/>
                  </a:cubicBezTo>
                  <a:cubicBezTo>
                    <a:pt x="14" y="52"/>
                    <a:pt x="23" y="56"/>
                    <a:pt x="32" y="56"/>
                  </a:cubicBezTo>
                  <a:cubicBezTo>
                    <a:pt x="33" y="56"/>
                    <a:pt x="34" y="56"/>
                    <a:pt x="36" y="56"/>
                  </a:cubicBezTo>
                  <a:cubicBezTo>
                    <a:pt x="37" y="56"/>
                    <a:pt x="38" y="56"/>
                    <a:pt x="40" y="55"/>
                  </a:cubicBezTo>
                  <a:cubicBezTo>
                    <a:pt x="41" y="55"/>
                    <a:pt x="42" y="55"/>
                    <a:pt x="43" y="54"/>
                  </a:cubicBezTo>
                  <a:cubicBezTo>
                    <a:pt x="44" y="54"/>
                    <a:pt x="45" y="53"/>
                    <a:pt x="46" y="53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54" y="48"/>
                    <a:pt x="57" y="42"/>
                    <a:pt x="59" y="36"/>
                  </a:cubicBezTo>
                  <a:cubicBezTo>
                    <a:pt x="60" y="35"/>
                    <a:pt x="60" y="34"/>
                    <a:pt x="60" y="32"/>
                  </a:cubicBezTo>
                  <a:cubicBezTo>
                    <a:pt x="61" y="25"/>
                    <a:pt x="60" y="18"/>
                    <a:pt x="55" y="12"/>
                  </a:cubicBezTo>
                  <a:cubicBezTo>
                    <a:pt x="50" y="4"/>
                    <a:pt x="41" y="0"/>
                    <a:pt x="3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7"/>
            <p:cNvSpPr/>
            <p:nvPr/>
          </p:nvSpPr>
          <p:spPr>
            <a:xfrm>
              <a:off x="3363913" y="4087813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2" h="38" extrusionOk="0">
                  <a:moveTo>
                    <a:pt x="22" y="0"/>
                  </a:moveTo>
                  <a:cubicBezTo>
                    <a:pt x="21" y="0"/>
                    <a:pt x="20" y="0"/>
                    <a:pt x="19" y="1"/>
                  </a:cubicBezTo>
                  <a:cubicBezTo>
                    <a:pt x="18" y="1"/>
                    <a:pt x="16" y="1"/>
                    <a:pt x="15" y="2"/>
                  </a:cubicBezTo>
                  <a:cubicBezTo>
                    <a:pt x="14" y="2"/>
                    <a:pt x="12" y="3"/>
                    <a:pt x="11" y="4"/>
                  </a:cubicBezTo>
                  <a:cubicBezTo>
                    <a:pt x="3" y="10"/>
                    <a:pt x="0" y="21"/>
                    <a:pt x="6" y="30"/>
                  </a:cubicBezTo>
                  <a:cubicBezTo>
                    <a:pt x="10" y="35"/>
                    <a:pt x="16" y="38"/>
                    <a:pt x="22" y="38"/>
                  </a:cubicBezTo>
                  <a:cubicBezTo>
                    <a:pt x="24" y="38"/>
                    <a:pt x="26" y="37"/>
                    <a:pt x="29" y="37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2" y="35"/>
                    <a:pt x="32" y="35"/>
                    <a:pt x="33" y="34"/>
                  </a:cubicBezTo>
                  <a:cubicBezTo>
                    <a:pt x="34" y="33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2" y="22"/>
                    <a:pt x="41" y="14"/>
                    <a:pt x="37" y="8"/>
                  </a:cubicBezTo>
                  <a:cubicBezTo>
                    <a:pt x="34" y="3"/>
                    <a:pt x="28" y="0"/>
                    <a:pt x="2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7"/>
            <p:cNvSpPr/>
            <p:nvPr/>
          </p:nvSpPr>
          <p:spPr>
            <a:xfrm>
              <a:off x="3355976" y="4081463"/>
              <a:ext cx="47625" cy="42863"/>
            </a:xfrm>
            <a:custGeom>
              <a:avLst/>
              <a:gdLst/>
              <a:ahLst/>
              <a:cxnLst/>
              <a:rect l="l" t="t" r="r" b="b"/>
              <a:pathLst>
                <a:path w="62" h="56" extrusionOk="0">
                  <a:moveTo>
                    <a:pt x="28" y="6"/>
                  </a:moveTo>
                  <a:cubicBezTo>
                    <a:pt x="30" y="6"/>
                    <a:pt x="31" y="6"/>
                    <a:pt x="32" y="6"/>
                  </a:cubicBezTo>
                  <a:cubicBezTo>
                    <a:pt x="39" y="6"/>
                    <a:pt x="46" y="9"/>
                    <a:pt x="50" y="15"/>
                  </a:cubicBezTo>
                  <a:cubicBezTo>
                    <a:pt x="55" y="22"/>
                    <a:pt x="55" y="31"/>
                    <a:pt x="51" y="38"/>
                  </a:cubicBezTo>
                  <a:cubicBezTo>
                    <a:pt x="51" y="40"/>
                    <a:pt x="50" y="41"/>
                    <a:pt x="49" y="42"/>
                  </a:cubicBezTo>
                  <a:cubicBezTo>
                    <a:pt x="48" y="43"/>
                    <a:pt x="46" y="45"/>
                    <a:pt x="44" y="46"/>
                  </a:cubicBezTo>
                  <a:cubicBezTo>
                    <a:pt x="44" y="46"/>
                    <a:pt x="44" y="47"/>
                    <a:pt x="44" y="47"/>
                  </a:cubicBezTo>
                  <a:cubicBezTo>
                    <a:pt x="43" y="47"/>
                    <a:pt x="41" y="48"/>
                    <a:pt x="40" y="49"/>
                  </a:cubicBezTo>
                  <a:cubicBezTo>
                    <a:pt x="37" y="50"/>
                    <a:pt x="35" y="50"/>
                    <a:pt x="32" y="50"/>
                  </a:cubicBezTo>
                  <a:cubicBezTo>
                    <a:pt x="25" y="50"/>
                    <a:pt x="18" y="47"/>
                    <a:pt x="14" y="41"/>
                  </a:cubicBezTo>
                  <a:cubicBezTo>
                    <a:pt x="7" y="31"/>
                    <a:pt x="9" y="17"/>
                    <a:pt x="19" y="10"/>
                  </a:cubicBezTo>
                  <a:cubicBezTo>
                    <a:pt x="21" y="9"/>
                    <a:pt x="23" y="8"/>
                    <a:pt x="24" y="7"/>
                  </a:cubicBezTo>
                  <a:cubicBezTo>
                    <a:pt x="26" y="7"/>
                    <a:pt x="27" y="6"/>
                    <a:pt x="28" y="6"/>
                  </a:cubicBezTo>
                  <a:moveTo>
                    <a:pt x="32" y="0"/>
                  </a:moveTo>
                  <a:cubicBezTo>
                    <a:pt x="30" y="0"/>
                    <a:pt x="29" y="0"/>
                    <a:pt x="27" y="0"/>
                  </a:cubicBezTo>
                  <a:cubicBezTo>
                    <a:pt x="26" y="0"/>
                    <a:pt x="25" y="1"/>
                    <a:pt x="23" y="1"/>
                  </a:cubicBezTo>
                  <a:cubicBezTo>
                    <a:pt x="21" y="2"/>
                    <a:pt x="18" y="3"/>
                    <a:pt x="16" y="5"/>
                  </a:cubicBezTo>
                  <a:cubicBezTo>
                    <a:pt x="3" y="14"/>
                    <a:pt x="0" y="32"/>
                    <a:pt x="9" y="44"/>
                  </a:cubicBezTo>
                  <a:cubicBezTo>
                    <a:pt x="14" y="52"/>
                    <a:pt x="23" y="56"/>
                    <a:pt x="32" y="56"/>
                  </a:cubicBezTo>
                  <a:cubicBezTo>
                    <a:pt x="36" y="56"/>
                    <a:pt x="39" y="56"/>
                    <a:pt x="43" y="54"/>
                  </a:cubicBezTo>
                  <a:cubicBezTo>
                    <a:pt x="44" y="54"/>
                    <a:pt x="45" y="53"/>
                    <a:pt x="47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50" y="50"/>
                    <a:pt x="53" y="48"/>
                    <a:pt x="54" y="45"/>
                  </a:cubicBezTo>
                  <a:cubicBezTo>
                    <a:pt x="55" y="44"/>
                    <a:pt x="56" y="43"/>
                    <a:pt x="56" y="42"/>
                  </a:cubicBezTo>
                  <a:cubicBezTo>
                    <a:pt x="62" y="33"/>
                    <a:pt x="61" y="21"/>
                    <a:pt x="55" y="12"/>
                  </a:cubicBezTo>
                  <a:cubicBezTo>
                    <a:pt x="49" y="4"/>
                    <a:pt x="41" y="0"/>
                    <a:pt x="3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7"/>
            <p:cNvSpPr/>
            <p:nvPr/>
          </p:nvSpPr>
          <p:spPr>
            <a:xfrm>
              <a:off x="4229101" y="4492626"/>
              <a:ext cx="30163" cy="28575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19" y="0"/>
                  </a:moveTo>
                  <a:cubicBezTo>
                    <a:pt x="16" y="0"/>
                    <a:pt x="13" y="0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5" y="6"/>
                    <a:pt x="4" y="8"/>
                    <a:pt x="2" y="10"/>
                  </a:cubicBezTo>
                  <a:cubicBezTo>
                    <a:pt x="2" y="11"/>
                    <a:pt x="1" y="13"/>
                    <a:pt x="1" y="14"/>
                  </a:cubicBezTo>
                  <a:cubicBezTo>
                    <a:pt x="0" y="18"/>
                    <a:pt x="0" y="22"/>
                    <a:pt x="2" y="26"/>
                  </a:cubicBezTo>
                  <a:cubicBezTo>
                    <a:pt x="2" y="26"/>
                    <a:pt x="3" y="27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8" y="34"/>
                    <a:pt x="13" y="37"/>
                    <a:pt x="19" y="37"/>
                  </a:cubicBezTo>
                  <a:cubicBezTo>
                    <a:pt x="23" y="37"/>
                    <a:pt x="27" y="36"/>
                    <a:pt x="30" y="34"/>
                  </a:cubicBezTo>
                  <a:cubicBezTo>
                    <a:pt x="39" y="28"/>
                    <a:pt x="41" y="16"/>
                    <a:pt x="35" y="8"/>
                  </a:cubicBezTo>
                  <a:cubicBezTo>
                    <a:pt x="31" y="2"/>
                    <a:pt x="25" y="0"/>
                    <a:pt x="1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7"/>
            <p:cNvSpPr/>
            <p:nvPr/>
          </p:nvSpPr>
          <p:spPr>
            <a:xfrm>
              <a:off x="4221163" y="4486276"/>
              <a:ext cx="46038" cy="42863"/>
            </a:xfrm>
            <a:custGeom>
              <a:avLst/>
              <a:gdLst/>
              <a:ahLst/>
              <a:cxnLst/>
              <a:rect l="l" t="t" r="r" b="b"/>
              <a:pathLst>
                <a:path w="61" h="57" extrusionOk="0">
                  <a:moveTo>
                    <a:pt x="18" y="10"/>
                  </a:moveTo>
                  <a:cubicBezTo>
                    <a:pt x="21" y="7"/>
                    <a:pt x="25" y="6"/>
                    <a:pt x="29" y="6"/>
                  </a:cubicBezTo>
                  <a:cubicBezTo>
                    <a:pt x="36" y="6"/>
                    <a:pt x="43" y="10"/>
                    <a:pt x="47" y="16"/>
                  </a:cubicBezTo>
                  <a:cubicBezTo>
                    <a:pt x="54" y="26"/>
                    <a:pt x="52" y="40"/>
                    <a:pt x="42" y="47"/>
                  </a:cubicBezTo>
                  <a:cubicBezTo>
                    <a:pt x="38" y="49"/>
                    <a:pt x="34" y="51"/>
                    <a:pt x="29" y="51"/>
                  </a:cubicBezTo>
                  <a:cubicBezTo>
                    <a:pt x="22" y="51"/>
                    <a:pt x="16" y="47"/>
                    <a:pt x="11" y="41"/>
                  </a:cubicBezTo>
                  <a:cubicBezTo>
                    <a:pt x="11" y="41"/>
                    <a:pt x="11" y="40"/>
                    <a:pt x="10" y="40"/>
                  </a:cubicBezTo>
                  <a:cubicBezTo>
                    <a:pt x="10" y="39"/>
                    <a:pt x="9" y="38"/>
                    <a:pt x="9" y="37"/>
                  </a:cubicBezTo>
                  <a:cubicBezTo>
                    <a:pt x="7" y="33"/>
                    <a:pt x="7" y="28"/>
                    <a:pt x="8" y="23"/>
                  </a:cubicBezTo>
                  <a:cubicBezTo>
                    <a:pt x="8" y="22"/>
                    <a:pt x="9" y="21"/>
                    <a:pt x="9" y="19"/>
                  </a:cubicBezTo>
                  <a:cubicBezTo>
                    <a:pt x="10" y="17"/>
                    <a:pt x="12" y="14"/>
                    <a:pt x="15" y="12"/>
                  </a:cubicBezTo>
                  <a:cubicBezTo>
                    <a:pt x="15" y="11"/>
                    <a:pt x="16" y="11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7" y="10"/>
                    <a:pt x="5" y="14"/>
                    <a:pt x="3" y="18"/>
                  </a:cubicBezTo>
                  <a:cubicBezTo>
                    <a:pt x="3" y="19"/>
                    <a:pt x="2" y="20"/>
                    <a:pt x="2" y="22"/>
                  </a:cubicBezTo>
                  <a:cubicBezTo>
                    <a:pt x="0" y="28"/>
                    <a:pt x="1" y="34"/>
                    <a:pt x="3" y="40"/>
                  </a:cubicBezTo>
                  <a:cubicBezTo>
                    <a:pt x="4" y="41"/>
                    <a:pt x="4" y="42"/>
                    <a:pt x="5" y="43"/>
                  </a:cubicBezTo>
                  <a:cubicBezTo>
                    <a:pt x="5" y="43"/>
                    <a:pt x="6" y="44"/>
                    <a:pt x="6" y="45"/>
                  </a:cubicBezTo>
                  <a:cubicBezTo>
                    <a:pt x="12" y="53"/>
                    <a:pt x="20" y="57"/>
                    <a:pt x="29" y="57"/>
                  </a:cubicBezTo>
                  <a:cubicBezTo>
                    <a:pt x="35" y="57"/>
                    <a:pt x="41" y="55"/>
                    <a:pt x="46" y="52"/>
                  </a:cubicBezTo>
                  <a:cubicBezTo>
                    <a:pt x="58" y="43"/>
                    <a:pt x="61" y="25"/>
                    <a:pt x="52" y="12"/>
                  </a:cubicBezTo>
                  <a:cubicBezTo>
                    <a:pt x="47" y="4"/>
                    <a:pt x="38" y="0"/>
                    <a:pt x="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7"/>
            <p:cNvSpPr/>
            <p:nvPr/>
          </p:nvSpPr>
          <p:spPr>
            <a:xfrm>
              <a:off x="3760788" y="4368801"/>
              <a:ext cx="30163" cy="285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19" y="0"/>
                  </a:moveTo>
                  <a:cubicBezTo>
                    <a:pt x="18" y="0"/>
                    <a:pt x="16" y="0"/>
                    <a:pt x="14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7" y="4"/>
                    <a:pt x="6" y="6"/>
                    <a:pt x="5" y="7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1" y="12"/>
                    <a:pt x="0" y="14"/>
                    <a:pt x="0" y="17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0" y="24"/>
                    <a:pt x="1" y="28"/>
                    <a:pt x="3" y="31"/>
                  </a:cubicBezTo>
                  <a:cubicBezTo>
                    <a:pt x="5" y="33"/>
                    <a:pt x="6" y="35"/>
                    <a:pt x="8" y="36"/>
                  </a:cubicBezTo>
                  <a:cubicBezTo>
                    <a:pt x="9" y="37"/>
                    <a:pt x="10" y="37"/>
                    <a:pt x="12" y="38"/>
                  </a:cubicBezTo>
                  <a:cubicBezTo>
                    <a:pt x="14" y="39"/>
                    <a:pt x="17" y="39"/>
                    <a:pt x="19" y="39"/>
                  </a:cubicBezTo>
                  <a:cubicBezTo>
                    <a:pt x="22" y="39"/>
                    <a:pt x="25" y="39"/>
                    <a:pt x="28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4" y="33"/>
                    <a:pt x="36" y="30"/>
                    <a:pt x="38" y="27"/>
                  </a:cubicBezTo>
                  <a:cubicBezTo>
                    <a:pt x="38" y="25"/>
                    <a:pt x="38" y="24"/>
                    <a:pt x="39" y="23"/>
                  </a:cubicBezTo>
                  <a:cubicBezTo>
                    <a:pt x="39" y="18"/>
                    <a:pt x="38" y="13"/>
                    <a:pt x="35" y="8"/>
                  </a:cubicBezTo>
                  <a:cubicBezTo>
                    <a:pt x="33" y="6"/>
                    <a:pt x="31" y="4"/>
                    <a:pt x="28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3" y="0"/>
                    <a:pt x="21" y="0"/>
                    <a:pt x="1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7"/>
            <p:cNvSpPr/>
            <p:nvPr/>
          </p:nvSpPr>
          <p:spPr>
            <a:xfrm>
              <a:off x="3575051" y="2973388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2" h="40" extrusionOk="0">
                  <a:moveTo>
                    <a:pt x="22" y="0"/>
                  </a:moveTo>
                  <a:cubicBezTo>
                    <a:pt x="20" y="0"/>
                    <a:pt x="19" y="1"/>
                    <a:pt x="18" y="1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1" y="14"/>
                    <a:pt x="0" y="24"/>
                    <a:pt x="6" y="31"/>
                  </a:cubicBezTo>
                  <a:cubicBezTo>
                    <a:pt x="9" y="37"/>
                    <a:pt x="16" y="40"/>
                    <a:pt x="22" y="40"/>
                  </a:cubicBezTo>
                  <a:cubicBezTo>
                    <a:pt x="24" y="40"/>
                    <a:pt x="26" y="39"/>
                    <a:pt x="28" y="39"/>
                  </a:cubicBezTo>
                  <a:cubicBezTo>
                    <a:pt x="29" y="38"/>
                    <a:pt x="31" y="38"/>
                    <a:pt x="32" y="37"/>
                  </a:cubicBezTo>
                  <a:cubicBezTo>
                    <a:pt x="32" y="37"/>
                    <a:pt x="33" y="36"/>
                    <a:pt x="33" y="36"/>
                  </a:cubicBezTo>
                  <a:cubicBezTo>
                    <a:pt x="34" y="35"/>
                    <a:pt x="35" y="35"/>
                    <a:pt x="36" y="34"/>
                  </a:cubicBezTo>
                  <a:cubicBezTo>
                    <a:pt x="37" y="33"/>
                    <a:pt x="38" y="32"/>
                    <a:pt x="38" y="30"/>
                  </a:cubicBezTo>
                  <a:cubicBezTo>
                    <a:pt x="42" y="24"/>
                    <a:pt x="42" y="15"/>
                    <a:pt x="38" y="9"/>
                  </a:cubicBezTo>
                  <a:cubicBezTo>
                    <a:pt x="37" y="7"/>
                    <a:pt x="36" y="6"/>
                    <a:pt x="34" y="5"/>
                  </a:cubicBezTo>
                  <a:cubicBezTo>
                    <a:pt x="33" y="4"/>
                    <a:pt x="32" y="3"/>
                    <a:pt x="31" y="3"/>
                  </a:cubicBezTo>
                  <a:cubicBezTo>
                    <a:pt x="28" y="1"/>
                    <a:pt x="25" y="0"/>
                    <a:pt x="2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7"/>
            <p:cNvSpPr/>
            <p:nvPr/>
          </p:nvSpPr>
          <p:spPr>
            <a:xfrm>
              <a:off x="4084638" y="2241551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2" h="39" extrusionOk="0">
                  <a:moveTo>
                    <a:pt x="20" y="0"/>
                  </a:moveTo>
                  <a:cubicBezTo>
                    <a:pt x="16" y="0"/>
                    <a:pt x="12" y="1"/>
                    <a:pt x="8" y="4"/>
                  </a:cubicBezTo>
                  <a:cubicBezTo>
                    <a:pt x="5" y="6"/>
                    <a:pt x="2" y="10"/>
                    <a:pt x="1" y="14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22"/>
                    <a:pt x="1" y="27"/>
                    <a:pt x="4" y="31"/>
                  </a:cubicBezTo>
                  <a:cubicBezTo>
                    <a:pt x="5" y="32"/>
                    <a:pt x="5" y="33"/>
                    <a:pt x="7" y="34"/>
                  </a:cubicBezTo>
                  <a:cubicBezTo>
                    <a:pt x="8" y="35"/>
                    <a:pt x="9" y="36"/>
                    <a:pt x="10" y="37"/>
                  </a:cubicBezTo>
                  <a:cubicBezTo>
                    <a:pt x="12" y="38"/>
                    <a:pt x="14" y="39"/>
                    <a:pt x="17" y="39"/>
                  </a:cubicBezTo>
                  <a:cubicBezTo>
                    <a:pt x="18" y="39"/>
                    <a:pt x="19" y="39"/>
                    <a:pt x="20" y="39"/>
                  </a:cubicBezTo>
                  <a:cubicBezTo>
                    <a:pt x="20" y="39"/>
                    <a:pt x="21" y="39"/>
                    <a:pt x="21" y="39"/>
                  </a:cubicBezTo>
                  <a:cubicBezTo>
                    <a:pt x="24" y="39"/>
                    <a:pt x="28" y="38"/>
                    <a:pt x="31" y="36"/>
                  </a:cubicBezTo>
                  <a:cubicBezTo>
                    <a:pt x="40" y="30"/>
                    <a:pt x="42" y="17"/>
                    <a:pt x="36" y="8"/>
                  </a:cubicBezTo>
                  <a:cubicBezTo>
                    <a:pt x="32" y="3"/>
                    <a:pt x="26" y="0"/>
                    <a:pt x="2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7"/>
            <p:cNvSpPr/>
            <p:nvPr/>
          </p:nvSpPr>
          <p:spPr>
            <a:xfrm>
              <a:off x="3865563" y="3602038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20" y="0"/>
                  </a:moveTo>
                  <a:cubicBezTo>
                    <a:pt x="20" y="0"/>
                    <a:pt x="20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14" y="1"/>
                    <a:pt x="13" y="1"/>
                    <a:pt x="12" y="2"/>
                  </a:cubicBezTo>
                  <a:cubicBezTo>
                    <a:pt x="11" y="2"/>
                    <a:pt x="10" y="3"/>
                    <a:pt x="9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5" y="8"/>
                    <a:pt x="4" y="9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3"/>
                    <a:pt x="1" y="15"/>
                    <a:pt x="1" y="16"/>
                  </a:cubicBezTo>
                  <a:cubicBezTo>
                    <a:pt x="0" y="21"/>
                    <a:pt x="1" y="26"/>
                    <a:pt x="4" y="31"/>
                  </a:cubicBezTo>
                  <a:cubicBezTo>
                    <a:pt x="5" y="32"/>
                    <a:pt x="6" y="33"/>
                    <a:pt x="8" y="35"/>
                  </a:cubicBezTo>
                  <a:cubicBezTo>
                    <a:pt x="9" y="35"/>
                    <a:pt x="10" y="36"/>
                    <a:pt x="11" y="37"/>
                  </a:cubicBezTo>
                  <a:cubicBezTo>
                    <a:pt x="14" y="38"/>
                    <a:pt x="17" y="39"/>
                    <a:pt x="20" y="39"/>
                  </a:cubicBezTo>
                  <a:cubicBezTo>
                    <a:pt x="24" y="39"/>
                    <a:pt x="28" y="38"/>
                    <a:pt x="32" y="36"/>
                  </a:cubicBezTo>
                  <a:cubicBezTo>
                    <a:pt x="33" y="35"/>
                    <a:pt x="35" y="33"/>
                    <a:pt x="36" y="31"/>
                  </a:cubicBezTo>
                  <a:cubicBezTo>
                    <a:pt x="37" y="30"/>
                    <a:pt x="38" y="29"/>
                    <a:pt x="38" y="28"/>
                  </a:cubicBezTo>
                  <a:cubicBezTo>
                    <a:pt x="41" y="22"/>
                    <a:pt x="41" y="14"/>
                    <a:pt x="37" y="8"/>
                  </a:cubicBezTo>
                  <a:cubicBezTo>
                    <a:pt x="33" y="4"/>
                    <a:pt x="28" y="1"/>
                    <a:pt x="23" y="0"/>
                  </a:cubicBezTo>
                  <a:cubicBezTo>
                    <a:pt x="22" y="0"/>
                    <a:pt x="21" y="0"/>
                    <a:pt x="20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7"/>
            <p:cNvSpPr/>
            <p:nvPr/>
          </p:nvSpPr>
          <p:spPr>
            <a:xfrm>
              <a:off x="3930651" y="4645026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41" h="39" extrusionOk="0">
                  <a:moveTo>
                    <a:pt x="19" y="0"/>
                  </a:moveTo>
                  <a:cubicBezTo>
                    <a:pt x="17" y="0"/>
                    <a:pt x="14" y="1"/>
                    <a:pt x="11" y="2"/>
                  </a:cubicBezTo>
                  <a:cubicBezTo>
                    <a:pt x="10" y="3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3" y="8"/>
                    <a:pt x="0" y="13"/>
                    <a:pt x="0" y="18"/>
                  </a:cubicBezTo>
                  <a:cubicBezTo>
                    <a:pt x="0" y="19"/>
                    <a:pt x="0" y="20"/>
                    <a:pt x="0" y="21"/>
                  </a:cubicBezTo>
                  <a:cubicBezTo>
                    <a:pt x="0" y="25"/>
                    <a:pt x="1" y="28"/>
                    <a:pt x="3" y="31"/>
                  </a:cubicBezTo>
                  <a:cubicBezTo>
                    <a:pt x="7" y="36"/>
                    <a:pt x="13" y="39"/>
                    <a:pt x="19" y="39"/>
                  </a:cubicBezTo>
                  <a:cubicBezTo>
                    <a:pt x="23" y="39"/>
                    <a:pt x="27" y="38"/>
                    <a:pt x="31" y="36"/>
                  </a:cubicBezTo>
                  <a:cubicBezTo>
                    <a:pt x="38" y="30"/>
                    <a:pt x="41" y="20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8"/>
                  </a:cubicBezTo>
                  <a:cubicBezTo>
                    <a:pt x="32" y="3"/>
                    <a:pt x="26" y="0"/>
                    <a:pt x="1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7"/>
            <p:cNvSpPr/>
            <p:nvPr/>
          </p:nvSpPr>
          <p:spPr>
            <a:xfrm>
              <a:off x="3422651" y="3686176"/>
              <a:ext cx="34925" cy="30163"/>
            </a:xfrm>
            <a:custGeom>
              <a:avLst/>
              <a:gdLst/>
              <a:ahLst/>
              <a:cxnLst/>
              <a:rect l="l" t="t" r="r" b="b"/>
              <a:pathLst>
                <a:path w="44" h="39" extrusionOk="0">
                  <a:moveTo>
                    <a:pt x="22" y="0"/>
                  </a:moveTo>
                  <a:cubicBezTo>
                    <a:pt x="18" y="0"/>
                    <a:pt x="14" y="1"/>
                    <a:pt x="11" y="4"/>
                  </a:cubicBezTo>
                  <a:cubicBezTo>
                    <a:pt x="2" y="10"/>
                    <a:pt x="0" y="22"/>
                    <a:pt x="6" y="31"/>
                  </a:cubicBezTo>
                  <a:cubicBezTo>
                    <a:pt x="10" y="37"/>
                    <a:pt x="16" y="39"/>
                    <a:pt x="22" y="39"/>
                  </a:cubicBezTo>
                  <a:cubicBezTo>
                    <a:pt x="26" y="39"/>
                    <a:pt x="30" y="38"/>
                    <a:pt x="33" y="36"/>
                  </a:cubicBezTo>
                  <a:cubicBezTo>
                    <a:pt x="42" y="30"/>
                    <a:pt x="44" y="17"/>
                    <a:pt x="38" y="9"/>
                  </a:cubicBezTo>
                  <a:cubicBezTo>
                    <a:pt x="34" y="3"/>
                    <a:pt x="28" y="0"/>
                    <a:pt x="2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7"/>
            <p:cNvSpPr/>
            <p:nvPr/>
          </p:nvSpPr>
          <p:spPr>
            <a:xfrm>
              <a:off x="3508376" y="4357688"/>
              <a:ext cx="30163" cy="30163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2" y="10"/>
                    <a:pt x="0" y="21"/>
                    <a:pt x="6" y="30"/>
                  </a:cubicBezTo>
                  <a:cubicBezTo>
                    <a:pt x="9" y="34"/>
                    <a:pt x="13" y="37"/>
                    <a:pt x="18" y="38"/>
                  </a:cubicBezTo>
                  <a:cubicBezTo>
                    <a:pt x="19" y="38"/>
                    <a:pt x="20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6" y="38"/>
                    <a:pt x="29" y="37"/>
                    <a:pt x="32" y="35"/>
                  </a:cubicBezTo>
                  <a:cubicBezTo>
                    <a:pt x="37" y="31"/>
                    <a:pt x="39" y="27"/>
                    <a:pt x="40" y="22"/>
                  </a:cubicBezTo>
                  <a:cubicBezTo>
                    <a:pt x="40" y="21"/>
                    <a:pt x="40" y="19"/>
                    <a:pt x="40" y="18"/>
                  </a:cubicBezTo>
                  <a:cubicBezTo>
                    <a:pt x="40" y="15"/>
                    <a:pt x="39" y="11"/>
                    <a:pt x="37" y="8"/>
                  </a:cubicBezTo>
                  <a:cubicBezTo>
                    <a:pt x="36" y="8"/>
                    <a:pt x="36" y="7"/>
                    <a:pt x="35" y="7"/>
                  </a:cubicBezTo>
                  <a:cubicBezTo>
                    <a:pt x="34" y="6"/>
                    <a:pt x="33" y="5"/>
                    <a:pt x="32" y="4"/>
                  </a:cubicBezTo>
                  <a:cubicBezTo>
                    <a:pt x="30" y="2"/>
                    <a:pt x="27" y="1"/>
                    <a:pt x="25" y="1"/>
                  </a:cubicBezTo>
                  <a:cubicBezTo>
                    <a:pt x="24" y="1"/>
                    <a:pt x="22" y="0"/>
                    <a:pt x="21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7"/>
            <p:cNvSpPr/>
            <p:nvPr/>
          </p:nvSpPr>
          <p:spPr>
            <a:xfrm>
              <a:off x="3500438" y="4351338"/>
              <a:ext cx="46038" cy="42863"/>
            </a:xfrm>
            <a:custGeom>
              <a:avLst/>
              <a:gdLst/>
              <a:ahLst/>
              <a:cxnLst/>
              <a:rect l="l" t="t" r="r" b="b"/>
              <a:pathLst>
                <a:path w="61" h="56" extrusionOk="0">
                  <a:moveTo>
                    <a:pt x="32" y="6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4" y="6"/>
                    <a:pt x="35" y="6"/>
                    <a:pt x="36" y="6"/>
                  </a:cubicBezTo>
                  <a:cubicBezTo>
                    <a:pt x="39" y="7"/>
                    <a:pt x="43" y="8"/>
                    <a:pt x="45" y="10"/>
                  </a:cubicBezTo>
                  <a:cubicBezTo>
                    <a:pt x="46" y="11"/>
                    <a:pt x="47" y="12"/>
                    <a:pt x="48" y="13"/>
                  </a:cubicBezTo>
                  <a:cubicBezTo>
                    <a:pt x="49" y="14"/>
                    <a:pt x="50" y="15"/>
                    <a:pt x="50" y="16"/>
                  </a:cubicBezTo>
                  <a:cubicBezTo>
                    <a:pt x="53" y="19"/>
                    <a:pt x="54" y="23"/>
                    <a:pt x="54" y="27"/>
                  </a:cubicBezTo>
                  <a:cubicBezTo>
                    <a:pt x="54" y="28"/>
                    <a:pt x="54" y="30"/>
                    <a:pt x="54" y="31"/>
                  </a:cubicBezTo>
                  <a:cubicBezTo>
                    <a:pt x="53" y="37"/>
                    <a:pt x="50" y="43"/>
                    <a:pt x="45" y="46"/>
                  </a:cubicBezTo>
                  <a:cubicBezTo>
                    <a:pt x="41" y="49"/>
                    <a:pt x="37" y="50"/>
                    <a:pt x="33" y="50"/>
                  </a:cubicBezTo>
                  <a:cubicBezTo>
                    <a:pt x="33" y="50"/>
                    <a:pt x="33" y="50"/>
                    <a:pt x="32" y="50"/>
                  </a:cubicBezTo>
                  <a:cubicBezTo>
                    <a:pt x="31" y="50"/>
                    <a:pt x="30" y="50"/>
                    <a:pt x="29" y="50"/>
                  </a:cubicBezTo>
                  <a:cubicBezTo>
                    <a:pt x="23" y="49"/>
                    <a:pt x="18" y="46"/>
                    <a:pt x="14" y="41"/>
                  </a:cubicBezTo>
                  <a:cubicBezTo>
                    <a:pt x="7" y="31"/>
                    <a:pt x="10" y="17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4" y="8"/>
                  </a:cubicBezTo>
                  <a:cubicBezTo>
                    <a:pt x="26" y="7"/>
                    <a:pt x="29" y="6"/>
                    <a:pt x="32" y="6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4" y="1"/>
                    <a:pt x="21" y="2"/>
                  </a:cubicBezTo>
                  <a:cubicBezTo>
                    <a:pt x="20" y="3"/>
                    <a:pt x="18" y="4"/>
                    <a:pt x="17" y="4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3" y="14"/>
                    <a:pt x="0" y="32"/>
                    <a:pt x="9" y="44"/>
                  </a:cubicBezTo>
                  <a:cubicBezTo>
                    <a:pt x="14" y="51"/>
                    <a:pt x="21" y="55"/>
                    <a:pt x="28" y="56"/>
                  </a:cubicBezTo>
                  <a:cubicBezTo>
                    <a:pt x="30" y="56"/>
                    <a:pt x="31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8" y="56"/>
                    <a:pt x="44" y="55"/>
                    <a:pt x="49" y="51"/>
                  </a:cubicBezTo>
                  <a:cubicBezTo>
                    <a:pt x="55" y="47"/>
                    <a:pt x="60" y="39"/>
                    <a:pt x="60" y="31"/>
                  </a:cubicBezTo>
                  <a:cubicBezTo>
                    <a:pt x="61" y="30"/>
                    <a:pt x="61" y="29"/>
                    <a:pt x="61" y="27"/>
                  </a:cubicBezTo>
                  <a:cubicBezTo>
                    <a:pt x="60" y="22"/>
                    <a:pt x="59" y="17"/>
                    <a:pt x="55" y="12"/>
                  </a:cubicBezTo>
                  <a:cubicBezTo>
                    <a:pt x="55" y="11"/>
                    <a:pt x="54" y="9"/>
                    <a:pt x="53" y="8"/>
                  </a:cubicBezTo>
                  <a:cubicBezTo>
                    <a:pt x="52" y="7"/>
                    <a:pt x="51" y="7"/>
                    <a:pt x="50" y="6"/>
                  </a:cubicBezTo>
                  <a:cubicBezTo>
                    <a:pt x="46" y="3"/>
                    <a:pt x="41" y="1"/>
                    <a:pt x="36" y="0"/>
                  </a:cubicBezTo>
                  <a:cubicBezTo>
                    <a:pt x="35" y="0"/>
                    <a:pt x="34" y="0"/>
                    <a:pt x="32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7"/>
            <p:cNvSpPr/>
            <p:nvPr/>
          </p:nvSpPr>
          <p:spPr>
            <a:xfrm>
              <a:off x="3413126" y="2493963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9" y="0"/>
                  </a:moveTo>
                  <a:cubicBezTo>
                    <a:pt x="24" y="0"/>
                    <a:pt x="18" y="2"/>
                    <a:pt x="14" y="5"/>
                  </a:cubicBezTo>
                  <a:cubicBezTo>
                    <a:pt x="2" y="13"/>
                    <a:pt x="0" y="29"/>
                    <a:pt x="8" y="40"/>
                  </a:cubicBezTo>
                  <a:cubicBezTo>
                    <a:pt x="10" y="43"/>
                    <a:pt x="12" y="45"/>
                    <a:pt x="15" y="47"/>
                  </a:cubicBezTo>
                  <a:cubicBezTo>
                    <a:pt x="16" y="48"/>
                    <a:pt x="17" y="49"/>
                    <a:pt x="18" y="49"/>
                  </a:cubicBezTo>
                  <a:cubicBezTo>
                    <a:pt x="21" y="51"/>
                    <a:pt x="25" y="51"/>
                    <a:pt x="29" y="51"/>
                  </a:cubicBezTo>
                  <a:cubicBezTo>
                    <a:pt x="32" y="51"/>
                    <a:pt x="36" y="51"/>
                    <a:pt x="39" y="49"/>
                  </a:cubicBezTo>
                  <a:cubicBezTo>
                    <a:pt x="40" y="48"/>
                    <a:pt x="42" y="48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9" y="43"/>
                    <a:pt x="52" y="38"/>
                    <a:pt x="53" y="32"/>
                  </a:cubicBezTo>
                  <a:cubicBezTo>
                    <a:pt x="54" y="31"/>
                    <a:pt x="54" y="29"/>
                    <a:pt x="54" y="28"/>
                  </a:cubicBezTo>
                  <a:cubicBezTo>
                    <a:pt x="54" y="27"/>
                    <a:pt x="54" y="26"/>
                    <a:pt x="54" y="25"/>
                  </a:cubicBezTo>
                  <a:cubicBezTo>
                    <a:pt x="54" y="24"/>
                    <a:pt x="54" y="23"/>
                    <a:pt x="54" y="21"/>
                  </a:cubicBezTo>
                  <a:cubicBezTo>
                    <a:pt x="53" y="18"/>
                    <a:pt x="52" y="14"/>
                    <a:pt x="50" y="11"/>
                  </a:cubicBezTo>
                  <a:cubicBezTo>
                    <a:pt x="49" y="10"/>
                    <a:pt x="48" y="9"/>
                    <a:pt x="46" y="8"/>
                  </a:cubicBezTo>
                  <a:cubicBezTo>
                    <a:pt x="45" y="7"/>
                    <a:pt x="44" y="6"/>
                    <a:pt x="43" y="5"/>
                  </a:cubicBezTo>
                  <a:cubicBezTo>
                    <a:pt x="39" y="2"/>
                    <a:pt x="34" y="0"/>
                    <a:pt x="2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7"/>
            <p:cNvSpPr/>
            <p:nvPr/>
          </p:nvSpPr>
          <p:spPr>
            <a:xfrm>
              <a:off x="3400426" y="2482851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82" h="77" extrusionOk="0">
                  <a:moveTo>
                    <a:pt x="27" y="64"/>
                  </a:moveTo>
                  <a:cubicBezTo>
                    <a:pt x="24" y="62"/>
                    <a:pt x="21" y="59"/>
                    <a:pt x="19" y="56"/>
                  </a:cubicBezTo>
                  <a:cubicBezTo>
                    <a:pt x="10" y="42"/>
                    <a:pt x="13" y="24"/>
                    <a:pt x="26" y="14"/>
                  </a:cubicBezTo>
                  <a:cubicBezTo>
                    <a:pt x="32" y="11"/>
                    <a:pt x="38" y="9"/>
                    <a:pt x="44" y="9"/>
                  </a:cubicBezTo>
                  <a:cubicBezTo>
                    <a:pt x="50" y="9"/>
                    <a:pt x="56" y="11"/>
                    <a:pt x="61" y="14"/>
                  </a:cubicBezTo>
                  <a:cubicBezTo>
                    <a:pt x="62" y="15"/>
                    <a:pt x="63" y="16"/>
                    <a:pt x="64" y="17"/>
                  </a:cubicBezTo>
                  <a:cubicBezTo>
                    <a:pt x="66" y="18"/>
                    <a:pt x="67" y="20"/>
                    <a:pt x="68" y="22"/>
                  </a:cubicBezTo>
                  <a:cubicBezTo>
                    <a:pt x="71" y="26"/>
                    <a:pt x="73" y="30"/>
                    <a:pt x="73" y="35"/>
                  </a:cubicBezTo>
                  <a:cubicBezTo>
                    <a:pt x="74" y="36"/>
                    <a:pt x="74" y="37"/>
                    <a:pt x="74" y="39"/>
                  </a:cubicBezTo>
                  <a:cubicBezTo>
                    <a:pt x="74" y="40"/>
                    <a:pt x="74" y="41"/>
                    <a:pt x="73" y="43"/>
                  </a:cubicBezTo>
                  <a:cubicBezTo>
                    <a:pt x="73" y="44"/>
                    <a:pt x="73" y="45"/>
                    <a:pt x="73" y="47"/>
                  </a:cubicBezTo>
                  <a:cubicBezTo>
                    <a:pt x="71" y="53"/>
                    <a:pt x="67" y="59"/>
                    <a:pt x="61" y="63"/>
                  </a:cubicBezTo>
                  <a:cubicBezTo>
                    <a:pt x="60" y="64"/>
                    <a:pt x="60" y="64"/>
                    <a:pt x="59" y="64"/>
                  </a:cubicBezTo>
                  <a:cubicBezTo>
                    <a:pt x="58" y="65"/>
                    <a:pt x="57" y="66"/>
                    <a:pt x="56" y="66"/>
                  </a:cubicBezTo>
                  <a:cubicBezTo>
                    <a:pt x="52" y="68"/>
                    <a:pt x="48" y="69"/>
                    <a:pt x="44" y="69"/>
                  </a:cubicBezTo>
                  <a:cubicBezTo>
                    <a:pt x="39" y="69"/>
                    <a:pt x="35" y="68"/>
                    <a:pt x="31" y="66"/>
                  </a:cubicBezTo>
                  <a:cubicBezTo>
                    <a:pt x="30" y="65"/>
                    <a:pt x="29" y="65"/>
                    <a:pt x="27" y="64"/>
                  </a:cubicBezTo>
                  <a:moveTo>
                    <a:pt x="44" y="0"/>
                  </a:moveTo>
                  <a:cubicBezTo>
                    <a:pt x="36" y="0"/>
                    <a:pt x="28" y="3"/>
                    <a:pt x="22" y="7"/>
                  </a:cubicBezTo>
                  <a:cubicBezTo>
                    <a:pt x="4" y="20"/>
                    <a:pt x="0" y="43"/>
                    <a:pt x="12" y="61"/>
                  </a:cubicBezTo>
                  <a:cubicBezTo>
                    <a:pt x="15" y="65"/>
                    <a:pt x="19" y="69"/>
                    <a:pt x="23" y="71"/>
                  </a:cubicBezTo>
                  <a:cubicBezTo>
                    <a:pt x="24" y="72"/>
                    <a:pt x="25" y="73"/>
                    <a:pt x="26" y="73"/>
                  </a:cubicBezTo>
                  <a:cubicBezTo>
                    <a:pt x="32" y="76"/>
                    <a:pt x="38" y="77"/>
                    <a:pt x="44" y="77"/>
                  </a:cubicBezTo>
                  <a:cubicBezTo>
                    <a:pt x="49" y="77"/>
                    <a:pt x="54" y="76"/>
                    <a:pt x="58" y="74"/>
                  </a:cubicBezTo>
                  <a:cubicBezTo>
                    <a:pt x="59" y="74"/>
                    <a:pt x="61" y="73"/>
                    <a:pt x="62" y="73"/>
                  </a:cubicBezTo>
                  <a:cubicBezTo>
                    <a:pt x="63" y="72"/>
                    <a:pt x="64" y="71"/>
                    <a:pt x="66" y="70"/>
                  </a:cubicBezTo>
                  <a:cubicBezTo>
                    <a:pt x="73" y="65"/>
                    <a:pt x="78" y="58"/>
                    <a:pt x="80" y="50"/>
                  </a:cubicBezTo>
                  <a:cubicBezTo>
                    <a:pt x="81" y="48"/>
                    <a:pt x="81" y="47"/>
                    <a:pt x="81" y="46"/>
                  </a:cubicBezTo>
                  <a:cubicBezTo>
                    <a:pt x="82" y="44"/>
                    <a:pt x="82" y="42"/>
                    <a:pt x="82" y="40"/>
                  </a:cubicBezTo>
                  <a:cubicBezTo>
                    <a:pt x="82" y="38"/>
                    <a:pt x="82" y="37"/>
                    <a:pt x="82" y="36"/>
                  </a:cubicBezTo>
                  <a:cubicBezTo>
                    <a:pt x="81" y="29"/>
                    <a:pt x="79" y="22"/>
                    <a:pt x="75" y="17"/>
                  </a:cubicBezTo>
                  <a:cubicBezTo>
                    <a:pt x="73" y="14"/>
                    <a:pt x="72" y="12"/>
                    <a:pt x="70" y="10"/>
                  </a:cubicBezTo>
                  <a:cubicBezTo>
                    <a:pt x="69" y="10"/>
                    <a:pt x="68" y="9"/>
                    <a:pt x="66" y="8"/>
                  </a:cubicBezTo>
                  <a:cubicBezTo>
                    <a:pt x="60" y="3"/>
                    <a:pt x="52" y="0"/>
                    <a:pt x="44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7"/>
            <p:cNvSpPr/>
            <p:nvPr/>
          </p:nvSpPr>
          <p:spPr>
            <a:xfrm>
              <a:off x="3865563" y="2527301"/>
              <a:ext cx="41275" cy="39688"/>
            </a:xfrm>
            <a:custGeom>
              <a:avLst/>
              <a:gdLst/>
              <a:ahLst/>
              <a:cxnLst/>
              <a:rect l="l" t="t" r="r" b="b"/>
              <a:pathLst>
                <a:path w="54" h="51" extrusionOk="0">
                  <a:moveTo>
                    <a:pt x="26" y="0"/>
                  </a:moveTo>
                  <a:cubicBezTo>
                    <a:pt x="23" y="0"/>
                    <a:pt x="20" y="1"/>
                    <a:pt x="17" y="2"/>
                  </a:cubicBezTo>
                  <a:cubicBezTo>
                    <a:pt x="16" y="2"/>
                    <a:pt x="15" y="3"/>
                    <a:pt x="13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5" y="9"/>
                    <a:pt x="2" y="15"/>
                    <a:pt x="1" y="22"/>
                  </a:cubicBezTo>
                  <a:cubicBezTo>
                    <a:pt x="1" y="23"/>
                    <a:pt x="0" y="24"/>
                    <a:pt x="0" y="26"/>
                  </a:cubicBezTo>
                  <a:cubicBezTo>
                    <a:pt x="0" y="31"/>
                    <a:pt x="2" y="36"/>
                    <a:pt x="5" y="40"/>
                  </a:cubicBezTo>
                  <a:cubicBezTo>
                    <a:pt x="7" y="43"/>
                    <a:pt x="8" y="44"/>
                    <a:pt x="10" y="46"/>
                  </a:cubicBezTo>
                  <a:cubicBezTo>
                    <a:pt x="11" y="47"/>
                    <a:pt x="12" y="47"/>
                    <a:pt x="14" y="48"/>
                  </a:cubicBezTo>
                  <a:cubicBezTo>
                    <a:pt x="17" y="50"/>
                    <a:pt x="22" y="51"/>
                    <a:pt x="26" y="51"/>
                  </a:cubicBezTo>
                  <a:cubicBezTo>
                    <a:pt x="31" y="51"/>
                    <a:pt x="36" y="50"/>
                    <a:pt x="41" y="47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4"/>
                    <a:pt x="45" y="43"/>
                  </a:cubicBezTo>
                  <a:cubicBezTo>
                    <a:pt x="53" y="35"/>
                    <a:pt x="54" y="21"/>
                    <a:pt x="47" y="11"/>
                  </a:cubicBezTo>
                  <a:cubicBezTo>
                    <a:pt x="46" y="9"/>
                    <a:pt x="44" y="8"/>
                    <a:pt x="43" y="7"/>
                  </a:cubicBezTo>
                  <a:cubicBezTo>
                    <a:pt x="42" y="6"/>
                    <a:pt x="41" y="5"/>
                    <a:pt x="39" y="4"/>
                  </a:cubicBezTo>
                  <a:cubicBezTo>
                    <a:pt x="35" y="2"/>
                    <a:pt x="31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7"/>
            <p:cNvSpPr/>
            <p:nvPr/>
          </p:nvSpPr>
          <p:spPr>
            <a:xfrm>
              <a:off x="3856038" y="2517776"/>
              <a:ext cx="61913" cy="58738"/>
            </a:xfrm>
            <a:custGeom>
              <a:avLst/>
              <a:gdLst/>
              <a:ahLst/>
              <a:cxnLst/>
              <a:rect l="l" t="t" r="r" b="b"/>
              <a:pathLst>
                <a:path w="81" h="77" extrusionOk="0">
                  <a:moveTo>
                    <a:pt x="28" y="11"/>
                  </a:moveTo>
                  <a:cubicBezTo>
                    <a:pt x="32" y="9"/>
                    <a:pt x="35" y="9"/>
                    <a:pt x="39" y="9"/>
                  </a:cubicBezTo>
                  <a:cubicBezTo>
                    <a:pt x="45" y="9"/>
                    <a:pt x="50" y="10"/>
                    <a:pt x="55" y="14"/>
                  </a:cubicBezTo>
                  <a:cubicBezTo>
                    <a:pt x="56" y="14"/>
                    <a:pt x="57" y="15"/>
                    <a:pt x="58" y="16"/>
                  </a:cubicBezTo>
                  <a:cubicBezTo>
                    <a:pt x="60" y="18"/>
                    <a:pt x="62" y="19"/>
                    <a:pt x="64" y="22"/>
                  </a:cubicBezTo>
                  <a:cubicBezTo>
                    <a:pt x="72" y="34"/>
                    <a:pt x="70" y="49"/>
                    <a:pt x="61" y="60"/>
                  </a:cubicBezTo>
                  <a:cubicBezTo>
                    <a:pt x="60" y="61"/>
                    <a:pt x="59" y="61"/>
                    <a:pt x="58" y="62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1" y="67"/>
                    <a:pt x="45" y="69"/>
                    <a:pt x="39" y="69"/>
                  </a:cubicBezTo>
                  <a:cubicBezTo>
                    <a:pt x="34" y="69"/>
                    <a:pt x="29" y="67"/>
                    <a:pt x="24" y="65"/>
                  </a:cubicBezTo>
                  <a:cubicBezTo>
                    <a:pt x="23" y="64"/>
                    <a:pt x="22" y="63"/>
                    <a:pt x="21" y="63"/>
                  </a:cubicBezTo>
                  <a:cubicBezTo>
                    <a:pt x="18" y="61"/>
                    <a:pt x="16" y="59"/>
                    <a:pt x="14" y="56"/>
                  </a:cubicBezTo>
                  <a:cubicBezTo>
                    <a:pt x="11" y="51"/>
                    <a:pt x="9" y="44"/>
                    <a:pt x="9" y="38"/>
                  </a:cubicBezTo>
                  <a:cubicBezTo>
                    <a:pt x="9" y="37"/>
                    <a:pt x="9" y="36"/>
                    <a:pt x="9" y="34"/>
                  </a:cubicBezTo>
                  <a:cubicBezTo>
                    <a:pt x="10" y="27"/>
                    <a:pt x="15" y="19"/>
                    <a:pt x="22" y="14"/>
                  </a:cubicBezTo>
                  <a:cubicBezTo>
                    <a:pt x="23" y="14"/>
                    <a:pt x="24" y="13"/>
                    <a:pt x="25" y="13"/>
                  </a:cubicBezTo>
                  <a:cubicBezTo>
                    <a:pt x="26" y="12"/>
                    <a:pt x="27" y="11"/>
                    <a:pt x="28" y="11"/>
                  </a:cubicBezTo>
                  <a:moveTo>
                    <a:pt x="39" y="0"/>
                  </a:moveTo>
                  <a:cubicBezTo>
                    <a:pt x="34" y="0"/>
                    <a:pt x="29" y="1"/>
                    <a:pt x="25" y="3"/>
                  </a:cubicBezTo>
                  <a:cubicBezTo>
                    <a:pt x="23" y="4"/>
                    <a:pt x="22" y="4"/>
                    <a:pt x="21" y="5"/>
                  </a:cubicBezTo>
                  <a:cubicBezTo>
                    <a:pt x="20" y="6"/>
                    <a:pt x="18" y="6"/>
                    <a:pt x="17" y="7"/>
                  </a:cubicBezTo>
                  <a:cubicBezTo>
                    <a:pt x="8" y="14"/>
                    <a:pt x="2" y="23"/>
                    <a:pt x="1" y="34"/>
                  </a:cubicBezTo>
                  <a:cubicBezTo>
                    <a:pt x="1" y="35"/>
                    <a:pt x="1" y="36"/>
                    <a:pt x="1" y="38"/>
                  </a:cubicBezTo>
                  <a:cubicBezTo>
                    <a:pt x="0" y="46"/>
                    <a:pt x="3" y="54"/>
                    <a:pt x="8" y="61"/>
                  </a:cubicBezTo>
                  <a:cubicBezTo>
                    <a:pt x="10" y="64"/>
                    <a:pt x="13" y="67"/>
                    <a:pt x="16" y="70"/>
                  </a:cubicBezTo>
                  <a:cubicBezTo>
                    <a:pt x="17" y="70"/>
                    <a:pt x="18" y="71"/>
                    <a:pt x="19" y="72"/>
                  </a:cubicBezTo>
                  <a:cubicBezTo>
                    <a:pt x="25" y="75"/>
                    <a:pt x="32" y="77"/>
                    <a:pt x="39" y="77"/>
                  </a:cubicBezTo>
                  <a:cubicBezTo>
                    <a:pt x="47" y="77"/>
                    <a:pt x="54" y="75"/>
                    <a:pt x="61" y="70"/>
                  </a:cubicBezTo>
                  <a:cubicBezTo>
                    <a:pt x="62" y="70"/>
                    <a:pt x="63" y="69"/>
                    <a:pt x="63" y="69"/>
                  </a:cubicBezTo>
                  <a:cubicBezTo>
                    <a:pt x="64" y="68"/>
                    <a:pt x="65" y="67"/>
                    <a:pt x="66" y="66"/>
                  </a:cubicBezTo>
                  <a:cubicBezTo>
                    <a:pt x="79" y="53"/>
                    <a:pt x="81" y="32"/>
                    <a:pt x="70" y="17"/>
                  </a:cubicBezTo>
                  <a:cubicBezTo>
                    <a:pt x="68" y="14"/>
                    <a:pt x="66" y="11"/>
                    <a:pt x="63" y="9"/>
                  </a:cubicBezTo>
                  <a:cubicBezTo>
                    <a:pt x="62" y="8"/>
                    <a:pt x="61" y="7"/>
                    <a:pt x="60" y="7"/>
                  </a:cubicBezTo>
                  <a:cubicBezTo>
                    <a:pt x="54" y="3"/>
                    <a:pt x="46" y="0"/>
                    <a:pt x="3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7"/>
            <p:cNvSpPr/>
            <p:nvPr/>
          </p:nvSpPr>
          <p:spPr>
            <a:xfrm>
              <a:off x="3875088" y="4094163"/>
              <a:ext cx="42863" cy="38100"/>
            </a:xfrm>
            <a:custGeom>
              <a:avLst/>
              <a:gdLst/>
              <a:ahLst/>
              <a:cxnLst/>
              <a:rect l="l" t="t" r="r" b="b"/>
              <a:pathLst>
                <a:path w="55" h="51" extrusionOk="0">
                  <a:moveTo>
                    <a:pt x="26" y="0"/>
                  </a:moveTo>
                  <a:cubicBezTo>
                    <a:pt x="25" y="0"/>
                    <a:pt x="24" y="0"/>
                    <a:pt x="22" y="0"/>
                  </a:cubicBezTo>
                  <a:cubicBezTo>
                    <a:pt x="19" y="1"/>
                    <a:pt x="15" y="2"/>
                    <a:pt x="12" y="5"/>
                  </a:cubicBezTo>
                  <a:cubicBezTo>
                    <a:pt x="10" y="6"/>
                    <a:pt x="8" y="8"/>
                    <a:pt x="7" y="9"/>
                  </a:cubicBezTo>
                  <a:cubicBezTo>
                    <a:pt x="6" y="10"/>
                    <a:pt x="5" y="12"/>
                    <a:pt x="4" y="13"/>
                  </a:cubicBezTo>
                  <a:cubicBezTo>
                    <a:pt x="3" y="15"/>
                    <a:pt x="2" y="17"/>
                    <a:pt x="2" y="19"/>
                  </a:cubicBezTo>
                  <a:cubicBezTo>
                    <a:pt x="1" y="20"/>
                    <a:pt x="1" y="22"/>
                    <a:pt x="1" y="23"/>
                  </a:cubicBezTo>
                  <a:cubicBezTo>
                    <a:pt x="0" y="28"/>
                    <a:pt x="1" y="34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6" y="41"/>
                    <a:pt x="7" y="42"/>
                    <a:pt x="7" y="42"/>
                  </a:cubicBezTo>
                  <a:cubicBezTo>
                    <a:pt x="12" y="48"/>
                    <a:pt x="19" y="51"/>
                    <a:pt x="26" y="51"/>
                  </a:cubicBezTo>
                  <a:cubicBezTo>
                    <a:pt x="29" y="51"/>
                    <a:pt x="32" y="51"/>
                    <a:pt x="35" y="50"/>
                  </a:cubicBezTo>
                  <a:cubicBezTo>
                    <a:pt x="36" y="49"/>
                    <a:pt x="37" y="49"/>
                    <a:pt x="38" y="48"/>
                  </a:cubicBezTo>
                  <a:cubicBezTo>
                    <a:pt x="39" y="48"/>
                    <a:pt x="40" y="47"/>
                    <a:pt x="41" y="46"/>
                  </a:cubicBezTo>
                  <a:cubicBezTo>
                    <a:pt x="52" y="38"/>
                    <a:pt x="55" y="22"/>
                    <a:pt x="47" y="11"/>
                  </a:cubicBezTo>
                  <a:cubicBezTo>
                    <a:pt x="42" y="4"/>
                    <a:pt x="35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7"/>
            <p:cNvSpPr/>
            <p:nvPr/>
          </p:nvSpPr>
          <p:spPr>
            <a:xfrm>
              <a:off x="3865563" y="4083051"/>
              <a:ext cx="63500" cy="60325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8" y="9"/>
                  </a:moveTo>
                  <a:cubicBezTo>
                    <a:pt x="38" y="9"/>
                    <a:pt x="39" y="9"/>
                    <a:pt x="39" y="9"/>
                  </a:cubicBezTo>
                  <a:cubicBezTo>
                    <a:pt x="40" y="9"/>
                    <a:pt x="41" y="9"/>
                    <a:pt x="42" y="9"/>
                  </a:cubicBezTo>
                  <a:cubicBezTo>
                    <a:pt x="51" y="10"/>
                    <a:pt x="59" y="14"/>
                    <a:pt x="64" y="21"/>
                  </a:cubicBezTo>
                  <a:cubicBezTo>
                    <a:pt x="73" y="35"/>
                    <a:pt x="70" y="54"/>
                    <a:pt x="57" y="63"/>
                  </a:cubicBezTo>
                  <a:cubicBezTo>
                    <a:pt x="56" y="64"/>
                    <a:pt x="55" y="64"/>
                    <a:pt x="55" y="64"/>
                  </a:cubicBezTo>
                  <a:cubicBezTo>
                    <a:pt x="53" y="65"/>
                    <a:pt x="52" y="66"/>
                    <a:pt x="51" y="66"/>
                  </a:cubicBezTo>
                  <a:cubicBezTo>
                    <a:pt x="47" y="68"/>
                    <a:pt x="43" y="69"/>
                    <a:pt x="39" y="69"/>
                  </a:cubicBezTo>
                  <a:cubicBezTo>
                    <a:pt x="32" y="69"/>
                    <a:pt x="24" y="66"/>
                    <a:pt x="18" y="60"/>
                  </a:cubicBezTo>
                  <a:cubicBezTo>
                    <a:pt x="17" y="59"/>
                    <a:pt x="16" y="58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50"/>
                    <a:pt x="9" y="42"/>
                    <a:pt x="9" y="35"/>
                  </a:cubicBezTo>
                  <a:cubicBezTo>
                    <a:pt x="10" y="34"/>
                    <a:pt x="10" y="33"/>
                    <a:pt x="10" y="32"/>
                  </a:cubicBezTo>
                  <a:cubicBezTo>
                    <a:pt x="11" y="28"/>
                    <a:pt x="12" y="25"/>
                    <a:pt x="15" y="22"/>
                  </a:cubicBezTo>
                  <a:cubicBezTo>
                    <a:pt x="15" y="20"/>
                    <a:pt x="16" y="19"/>
                    <a:pt x="17" y="18"/>
                  </a:cubicBezTo>
                  <a:cubicBezTo>
                    <a:pt x="19" y="17"/>
                    <a:pt x="20" y="15"/>
                    <a:pt x="22" y="14"/>
                  </a:cubicBezTo>
                  <a:cubicBezTo>
                    <a:pt x="27" y="11"/>
                    <a:pt x="32" y="9"/>
                    <a:pt x="38" y="9"/>
                  </a:cubicBezTo>
                  <a:moveTo>
                    <a:pt x="39" y="0"/>
                  </a:moveTo>
                  <a:cubicBezTo>
                    <a:pt x="32" y="0"/>
                    <a:pt x="24" y="2"/>
                    <a:pt x="17" y="7"/>
                  </a:cubicBezTo>
                  <a:cubicBezTo>
                    <a:pt x="16" y="8"/>
                    <a:pt x="14" y="10"/>
                    <a:pt x="13" y="11"/>
                  </a:cubicBezTo>
                  <a:cubicBezTo>
                    <a:pt x="12" y="12"/>
                    <a:pt x="11" y="13"/>
                    <a:pt x="10" y="14"/>
                  </a:cubicBezTo>
                  <a:cubicBezTo>
                    <a:pt x="6" y="19"/>
                    <a:pt x="3" y="24"/>
                    <a:pt x="2" y="30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0" y="43"/>
                    <a:pt x="2" y="53"/>
                    <a:pt x="8" y="61"/>
                  </a:cubicBezTo>
                  <a:cubicBezTo>
                    <a:pt x="9" y="62"/>
                    <a:pt x="10" y="64"/>
                    <a:pt x="12" y="65"/>
                  </a:cubicBezTo>
                  <a:cubicBezTo>
                    <a:pt x="13" y="66"/>
                    <a:pt x="14" y="67"/>
                    <a:pt x="15" y="68"/>
                  </a:cubicBezTo>
                  <a:cubicBezTo>
                    <a:pt x="22" y="74"/>
                    <a:pt x="31" y="77"/>
                    <a:pt x="39" y="77"/>
                  </a:cubicBezTo>
                  <a:cubicBezTo>
                    <a:pt x="45" y="77"/>
                    <a:pt x="51" y="76"/>
                    <a:pt x="57" y="73"/>
                  </a:cubicBezTo>
                  <a:cubicBezTo>
                    <a:pt x="58" y="72"/>
                    <a:pt x="59" y="71"/>
                    <a:pt x="60" y="71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79" y="58"/>
                    <a:pt x="83" y="34"/>
                    <a:pt x="71" y="17"/>
                  </a:cubicBezTo>
                  <a:cubicBezTo>
                    <a:pt x="65" y="8"/>
                    <a:pt x="56" y="3"/>
                    <a:pt x="46" y="1"/>
                  </a:cubicBezTo>
                  <a:cubicBezTo>
                    <a:pt x="45" y="1"/>
                    <a:pt x="44" y="0"/>
                    <a:pt x="42" y="0"/>
                  </a:cubicBezTo>
                  <a:cubicBezTo>
                    <a:pt x="41" y="0"/>
                    <a:pt x="40" y="0"/>
                    <a:pt x="3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7"/>
            <p:cNvSpPr/>
            <p:nvPr/>
          </p:nvSpPr>
          <p:spPr>
            <a:xfrm>
              <a:off x="4059238" y="2740026"/>
              <a:ext cx="41275" cy="38100"/>
            </a:xfrm>
            <a:custGeom>
              <a:avLst/>
              <a:gdLst/>
              <a:ahLst/>
              <a:cxnLst/>
              <a:rect l="l" t="t" r="r" b="b"/>
              <a:pathLst>
                <a:path w="55" h="51" extrusionOk="0">
                  <a:moveTo>
                    <a:pt x="26" y="0"/>
                  </a:moveTo>
                  <a:cubicBezTo>
                    <a:pt x="26" y="0"/>
                    <a:pt x="26" y="0"/>
                    <a:pt x="25" y="0"/>
                  </a:cubicBezTo>
                  <a:cubicBezTo>
                    <a:pt x="20" y="0"/>
                    <a:pt x="16" y="2"/>
                    <a:pt x="11" y="5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9" y="6"/>
                    <a:pt x="8" y="7"/>
                    <a:pt x="8" y="8"/>
                  </a:cubicBezTo>
                  <a:cubicBezTo>
                    <a:pt x="6" y="10"/>
                    <a:pt x="4" y="12"/>
                    <a:pt x="3" y="15"/>
                  </a:cubicBezTo>
                  <a:cubicBezTo>
                    <a:pt x="3" y="16"/>
                    <a:pt x="2" y="17"/>
                    <a:pt x="2" y="18"/>
                  </a:cubicBezTo>
                  <a:cubicBezTo>
                    <a:pt x="2" y="19"/>
                    <a:pt x="2" y="19"/>
                    <a:pt x="1" y="19"/>
                  </a:cubicBezTo>
                  <a:cubicBezTo>
                    <a:pt x="1" y="20"/>
                    <a:pt x="1" y="22"/>
                    <a:pt x="1" y="23"/>
                  </a:cubicBezTo>
                  <a:cubicBezTo>
                    <a:pt x="0" y="29"/>
                    <a:pt x="2" y="35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6" y="42"/>
                    <a:pt x="7" y="43"/>
                    <a:pt x="8" y="44"/>
                  </a:cubicBezTo>
                  <a:cubicBezTo>
                    <a:pt x="10" y="45"/>
                    <a:pt x="11" y="47"/>
                    <a:pt x="13" y="48"/>
                  </a:cubicBezTo>
                  <a:cubicBezTo>
                    <a:pt x="14" y="49"/>
                    <a:pt x="16" y="49"/>
                    <a:pt x="17" y="50"/>
                  </a:cubicBezTo>
                  <a:cubicBezTo>
                    <a:pt x="20" y="51"/>
                    <a:pt x="23" y="51"/>
                    <a:pt x="26" y="51"/>
                  </a:cubicBezTo>
                  <a:cubicBezTo>
                    <a:pt x="31" y="51"/>
                    <a:pt x="36" y="50"/>
                    <a:pt x="41" y="47"/>
                  </a:cubicBezTo>
                  <a:cubicBezTo>
                    <a:pt x="52" y="39"/>
                    <a:pt x="55" y="23"/>
                    <a:pt x="47" y="11"/>
                  </a:cubicBezTo>
                  <a:cubicBezTo>
                    <a:pt x="43" y="5"/>
                    <a:pt x="36" y="1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7"/>
            <p:cNvSpPr/>
            <p:nvPr/>
          </p:nvSpPr>
          <p:spPr>
            <a:xfrm>
              <a:off x="4048126" y="2730501"/>
              <a:ext cx="65088" cy="58738"/>
            </a:xfrm>
            <a:custGeom>
              <a:avLst/>
              <a:gdLst/>
              <a:ahLst/>
              <a:cxnLst/>
              <a:rect l="l" t="t" r="r" b="b"/>
              <a:pathLst>
                <a:path w="83" h="77" extrusionOk="0">
                  <a:moveTo>
                    <a:pt x="38" y="9"/>
                  </a:move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1" y="9"/>
                    <a:pt x="42" y="9"/>
                  </a:cubicBezTo>
                  <a:cubicBezTo>
                    <a:pt x="51" y="10"/>
                    <a:pt x="59" y="14"/>
                    <a:pt x="64" y="22"/>
                  </a:cubicBezTo>
                  <a:cubicBezTo>
                    <a:pt x="73" y="35"/>
                    <a:pt x="70" y="54"/>
                    <a:pt x="56" y="63"/>
                  </a:cubicBezTo>
                  <a:cubicBezTo>
                    <a:pt x="51" y="67"/>
                    <a:pt x="45" y="69"/>
                    <a:pt x="39" y="69"/>
                  </a:cubicBezTo>
                  <a:cubicBezTo>
                    <a:pt x="35" y="69"/>
                    <a:pt x="32" y="68"/>
                    <a:pt x="28" y="67"/>
                  </a:cubicBezTo>
                  <a:cubicBezTo>
                    <a:pt x="27" y="66"/>
                    <a:pt x="26" y="66"/>
                    <a:pt x="24" y="65"/>
                  </a:cubicBezTo>
                  <a:cubicBezTo>
                    <a:pt x="22" y="63"/>
                    <a:pt x="19" y="62"/>
                    <a:pt x="17" y="60"/>
                  </a:cubicBezTo>
                  <a:cubicBezTo>
                    <a:pt x="17" y="59"/>
                    <a:pt x="16" y="58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50"/>
                    <a:pt x="8" y="42"/>
                    <a:pt x="9" y="35"/>
                  </a:cubicBezTo>
                  <a:cubicBezTo>
                    <a:pt x="9" y="34"/>
                    <a:pt x="10" y="33"/>
                    <a:pt x="10" y="31"/>
                  </a:cubicBezTo>
                  <a:cubicBezTo>
                    <a:pt x="10" y="31"/>
                    <a:pt x="10" y="30"/>
                    <a:pt x="10" y="30"/>
                  </a:cubicBezTo>
                  <a:cubicBezTo>
                    <a:pt x="11" y="29"/>
                    <a:pt x="11" y="27"/>
                    <a:pt x="12" y="26"/>
                  </a:cubicBezTo>
                  <a:cubicBezTo>
                    <a:pt x="13" y="23"/>
                    <a:pt x="15" y="20"/>
                    <a:pt x="17" y="18"/>
                  </a:cubicBezTo>
                  <a:cubicBezTo>
                    <a:pt x="18" y="17"/>
                    <a:pt x="19" y="16"/>
                    <a:pt x="20" y="15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7" y="11"/>
                    <a:pt x="33" y="9"/>
                    <a:pt x="38" y="9"/>
                  </a:cubicBezTo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24" y="3"/>
                    <a:pt x="17" y="7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4" y="10"/>
                    <a:pt x="13" y="11"/>
                    <a:pt x="12" y="12"/>
                  </a:cubicBezTo>
                  <a:cubicBezTo>
                    <a:pt x="9" y="15"/>
                    <a:pt x="6" y="19"/>
                    <a:pt x="4" y="23"/>
                  </a:cubicBezTo>
                  <a:cubicBezTo>
                    <a:pt x="4" y="24"/>
                    <a:pt x="3" y="25"/>
                    <a:pt x="3" y="27"/>
                  </a:cubicBezTo>
                  <a:cubicBezTo>
                    <a:pt x="2" y="28"/>
                    <a:pt x="2" y="29"/>
                    <a:pt x="2" y="30"/>
                  </a:cubicBezTo>
                  <a:cubicBezTo>
                    <a:pt x="1" y="31"/>
                    <a:pt x="1" y="32"/>
                    <a:pt x="1" y="34"/>
                  </a:cubicBezTo>
                  <a:cubicBezTo>
                    <a:pt x="0" y="43"/>
                    <a:pt x="2" y="53"/>
                    <a:pt x="8" y="61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9" y="63"/>
                    <a:pt x="10" y="64"/>
                    <a:pt x="11" y="65"/>
                  </a:cubicBezTo>
                  <a:cubicBezTo>
                    <a:pt x="14" y="68"/>
                    <a:pt x="17" y="71"/>
                    <a:pt x="21" y="73"/>
                  </a:cubicBezTo>
                  <a:cubicBezTo>
                    <a:pt x="22" y="73"/>
                    <a:pt x="23" y="74"/>
                    <a:pt x="24" y="74"/>
                  </a:cubicBezTo>
                  <a:cubicBezTo>
                    <a:pt x="29" y="76"/>
                    <a:pt x="34" y="77"/>
                    <a:pt x="39" y="77"/>
                  </a:cubicBezTo>
                  <a:cubicBezTo>
                    <a:pt x="47" y="77"/>
                    <a:pt x="54" y="75"/>
                    <a:pt x="61" y="70"/>
                  </a:cubicBezTo>
                  <a:cubicBezTo>
                    <a:pt x="79" y="58"/>
                    <a:pt x="83" y="34"/>
                    <a:pt x="71" y="17"/>
                  </a:cubicBezTo>
                  <a:cubicBezTo>
                    <a:pt x="64" y="7"/>
                    <a:pt x="54" y="2"/>
                    <a:pt x="43" y="1"/>
                  </a:cubicBezTo>
                  <a:cubicBezTo>
                    <a:pt x="42" y="0"/>
                    <a:pt x="40" y="0"/>
                    <a:pt x="39" y="0"/>
                  </a:cubicBez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7"/>
            <p:cNvSpPr/>
            <p:nvPr/>
          </p:nvSpPr>
          <p:spPr>
            <a:xfrm>
              <a:off x="5273676" y="4235451"/>
              <a:ext cx="622300" cy="36513"/>
            </a:xfrm>
            <a:custGeom>
              <a:avLst/>
              <a:gdLst/>
              <a:ahLst/>
              <a:cxnLst/>
              <a:rect l="l" t="t" r="r" b="b"/>
              <a:pathLst>
                <a:path w="392" h="23" extrusionOk="0">
                  <a:moveTo>
                    <a:pt x="392" y="2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92" y="23"/>
                  </a:lnTo>
                  <a:lnTo>
                    <a:pt x="392" y="2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7"/>
            <p:cNvSpPr/>
            <p:nvPr/>
          </p:nvSpPr>
          <p:spPr>
            <a:xfrm>
              <a:off x="5273676" y="4235451"/>
              <a:ext cx="622300" cy="36513"/>
            </a:xfrm>
            <a:custGeom>
              <a:avLst/>
              <a:gdLst/>
              <a:ahLst/>
              <a:cxnLst/>
              <a:rect l="l" t="t" r="r" b="b"/>
              <a:pathLst>
                <a:path w="392" h="23" extrusionOk="0">
                  <a:moveTo>
                    <a:pt x="392" y="2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92" y="2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7"/>
            <p:cNvSpPr/>
            <p:nvPr/>
          </p:nvSpPr>
          <p:spPr>
            <a:xfrm>
              <a:off x="5272088" y="4235451"/>
              <a:ext cx="141288" cy="285750"/>
            </a:xfrm>
            <a:custGeom>
              <a:avLst/>
              <a:gdLst/>
              <a:ahLst/>
              <a:cxnLst/>
              <a:rect l="l" t="t" r="r" b="b"/>
              <a:pathLst>
                <a:path w="89" h="180" extrusionOk="0">
                  <a:moveTo>
                    <a:pt x="0" y="1"/>
                  </a:moveTo>
                  <a:lnTo>
                    <a:pt x="87" y="180"/>
                  </a:lnTo>
                  <a:lnTo>
                    <a:pt x="89" y="179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7"/>
            <p:cNvSpPr/>
            <p:nvPr/>
          </p:nvSpPr>
          <p:spPr>
            <a:xfrm>
              <a:off x="5272088" y="4235451"/>
              <a:ext cx="141288" cy="285750"/>
            </a:xfrm>
            <a:custGeom>
              <a:avLst/>
              <a:gdLst/>
              <a:ahLst/>
              <a:cxnLst/>
              <a:rect l="l" t="t" r="r" b="b"/>
              <a:pathLst>
                <a:path w="89" h="180" extrusionOk="0">
                  <a:moveTo>
                    <a:pt x="0" y="1"/>
                  </a:moveTo>
                  <a:lnTo>
                    <a:pt x="87" y="180"/>
                  </a:lnTo>
                  <a:lnTo>
                    <a:pt x="89" y="179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7"/>
            <p:cNvSpPr/>
            <p:nvPr/>
          </p:nvSpPr>
          <p:spPr>
            <a:xfrm>
              <a:off x="4051301" y="4238626"/>
              <a:ext cx="828675" cy="211138"/>
            </a:xfrm>
            <a:custGeom>
              <a:avLst/>
              <a:gdLst/>
              <a:ahLst/>
              <a:cxnLst/>
              <a:rect l="l" t="t" r="r" b="b"/>
              <a:pathLst>
                <a:path w="522" h="133" extrusionOk="0">
                  <a:moveTo>
                    <a:pt x="0" y="133"/>
                  </a:moveTo>
                  <a:lnTo>
                    <a:pt x="522" y="2"/>
                  </a:lnTo>
                  <a:lnTo>
                    <a:pt x="521" y="0"/>
                  </a:lnTo>
                  <a:lnTo>
                    <a:pt x="0" y="132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7"/>
            <p:cNvSpPr/>
            <p:nvPr/>
          </p:nvSpPr>
          <p:spPr>
            <a:xfrm>
              <a:off x="4051301" y="4238626"/>
              <a:ext cx="828675" cy="211138"/>
            </a:xfrm>
            <a:custGeom>
              <a:avLst/>
              <a:gdLst/>
              <a:ahLst/>
              <a:cxnLst/>
              <a:rect l="l" t="t" r="r" b="b"/>
              <a:pathLst>
                <a:path w="522" h="133" extrusionOk="0">
                  <a:moveTo>
                    <a:pt x="0" y="133"/>
                  </a:moveTo>
                  <a:lnTo>
                    <a:pt x="522" y="2"/>
                  </a:lnTo>
                  <a:lnTo>
                    <a:pt x="521" y="0"/>
                  </a:lnTo>
                  <a:lnTo>
                    <a:pt x="0" y="13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7"/>
            <p:cNvSpPr/>
            <p:nvPr/>
          </p:nvSpPr>
          <p:spPr>
            <a:xfrm>
              <a:off x="4230688" y="4140201"/>
              <a:ext cx="649288" cy="101600"/>
            </a:xfrm>
            <a:custGeom>
              <a:avLst/>
              <a:gdLst/>
              <a:ahLst/>
              <a:cxnLst/>
              <a:rect l="l" t="t" r="r" b="b"/>
              <a:pathLst>
                <a:path w="409" h="64" extrusionOk="0">
                  <a:moveTo>
                    <a:pt x="409" y="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09" y="64"/>
                  </a:lnTo>
                  <a:lnTo>
                    <a:pt x="409" y="6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7"/>
            <p:cNvSpPr/>
            <p:nvPr/>
          </p:nvSpPr>
          <p:spPr>
            <a:xfrm>
              <a:off x="4230688" y="4140201"/>
              <a:ext cx="649288" cy="101600"/>
            </a:xfrm>
            <a:custGeom>
              <a:avLst/>
              <a:gdLst/>
              <a:ahLst/>
              <a:cxnLst/>
              <a:rect l="l" t="t" r="r" b="b"/>
              <a:pathLst>
                <a:path w="409" h="64" extrusionOk="0">
                  <a:moveTo>
                    <a:pt x="409" y="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09" y="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7"/>
            <p:cNvSpPr/>
            <p:nvPr/>
          </p:nvSpPr>
          <p:spPr>
            <a:xfrm>
              <a:off x="4229101" y="3708401"/>
              <a:ext cx="477838" cy="434975"/>
            </a:xfrm>
            <a:custGeom>
              <a:avLst/>
              <a:gdLst/>
              <a:ahLst/>
              <a:cxnLst/>
              <a:rect l="l" t="t" r="r" b="b"/>
              <a:pathLst>
                <a:path w="301" h="274" extrusionOk="0">
                  <a:moveTo>
                    <a:pt x="1" y="274"/>
                  </a:moveTo>
                  <a:lnTo>
                    <a:pt x="301" y="1"/>
                  </a:lnTo>
                  <a:lnTo>
                    <a:pt x="300" y="0"/>
                  </a:lnTo>
                  <a:lnTo>
                    <a:pt x="0" y="272"/>
                  </a:lnTo>
                  <a:lnTo>
                    <a:pt x="1" y="274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7"/>
            <p:cNvSpPr/>
            <p:nvPr/>
          </p:nvSpPr>
          <p:spPr>
            <a:xfrm>
              <a:off x="4229101" y="3708401"/>
              <a:ext cx="477838" cy="434975"/>
            </a:xfrm>
            <a:custGeom>
              <a:avLst/>
              <a:gdLst/>
              <a:ahLst/>
              <a:cxnLst/>
              <a:rect l="l" t="t" r="r" b="b"/>
              <a:pathLst>
                <a:path w="301" h="274" extrusionOk="0">
                  <a:moveTo>
                    <a:pt x="1" y="274"/>
                  </a:moveTo>
                  <a:lnTo>
                    <a:pt x="301" y="1"/>
                  </a:lnTo>
                  <a:lnTo>
                    <a:pt x="300" y="0"/>
                  </a:lnTo>
                  <a:lnTo>
                    <a:pt x="0" y="27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7"/>
            <p:cNvSpPr/>
            <p:nvPr/>
          </p:nvSpPr>
          <p:spPr>
            <a:xfrm>
              <a:off x="4705351" y="3708401"/>
              <a:ext cx="176213" cy="531813"/>
            </a:xfrm>
            <a:custGeom>
              <a:avLst/>
              <a:gdLst/>
              <a:ahLst/>
              <a:cxnLst/>
              <a:rect l="l" t="t" r="r" b="b"/>
              <a:pathLst>
                <a:path w="111" h="335" extrusionOk="0">
                  <a:moveTo>
                    <a:pt x="0" y="1"/>
                  </a:moveTo>
                  <a:lnTo>
                    <a:pt x="109" y="335"/>
                  </a:lnTo>
                  <a:lnTo>
                    <a:pt x="111" y="335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7"/>
            <p:cNvSpPr/>
            <p:nvPr/>
          </p:nvSpPr>
          <p:spPr>
            <a:xfrm>
              <a:off x="4705351" y="3708401"/>
              <a:ext cx="176213" cy="531813"/>
            </a:xfrm>
            <a:custGeom>
              <a:avLst/>
              <a:gdLst/>
              <a:ahLst/>
              <a:cxnLst/>
              <a:rect l="l" t="t" r="r" b="b"/>
              <a:pathLst>
                <a:path w="111" h="335" extrusionOk="0">
                  <a:moveTo>
                    <a:pt x="0" y="1"/>
                  </a:moveTo>
                  <a:lnTo>
                    <a:pt x="109" y="335"/>
                  </a:lnTo>
                  <a:lnTo>
                    <a:pt x="111" y="335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7"/>
            <p:cNvSpPr/>
            <p:nvPr/>
          </p:nvSpPr>
          <p:spPr>
            <a:xfrm>
              <a:off x="4024313" y="3584576"/>
              <a:ext cx="682625" cy="127000"/>
            </a:xfrm>
            <a:custGeom>
              <a:avLst/>
              <a:gdLst/>
              <a:ahLst/>
              <a:cxnLst/>
              <a:rect l="l" t="t" r="r" b="b"/>
              <a:pathLst>
                <a:path w="430" h="80" extrusionOk="0">
                  <a:moveTo>
                    <a:pt x="430" y="7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0" y="80"/>
                  </a:lnTo>
                  <a:lnTo>
                    <a:pt x="430" y="78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7"/>
            <p:cNvSpPr/>
            <p:nvPr/>
          </p:nvSpPr>
          <p:spPr>
            <a:xfrm>
              <a:off x="4024313" y="3584576"/>
              <a:ext cx="682625" cy="127000"/>
            </a:xfrm>
            <a:custGeom>
              <a:avLst/>
              <a:gdLst/>
              <a:ahLst/>
              <a:cxnLst/>
              <a:rect l="l" t="t" r="r" b="b"/>
              <a:pathLst>
                <a:path w="430" h="80" extrusionOk="0">
                  <a:moveTo>
                    <a:pt x="430" y="7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430" y="8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7"/>
            <p:cNvSpPr/>
            <p:nvPr/>
          </p:nvSpPr>
          <p:spPr>
            <a:xfrm>
              <a:off x="4024313" y="3482976"/>
              <a:ext cx="334963" cy="104775"/>
            </a:xfrm>
            <a:custGeom>
              <a:avLst/>
              <a:gdLst/>
              <a:ahLst/>
              <a:cxnLst/>
              <a:rect l="l" t="t" r="r" b="b"/>
              <a:pathLst>
                <a:path w="211" h="66" extrusionOk="0">
                  <a:moveTo>
                    <a:pt x="1" y="66"/>
                  </a:moveTo>
                  <a:lnTo>
                    <a:pt x="211" y="2"/>
                  </a:lnTo>
                  <a:lnTo>
                    <a:pt x="210" y="0"/>
                  </a:lnTo>
                  <a:lnTo>
                    <a:pt x="0" y="64"/>
                  </a:lnTo>
                  <a:lnTo>
                    <a:pt x="1" y="6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7"/>
            <p:cNvSpPr/>
            <p:nvPr/>
          </p:nvSpPr>
          <p:spPr>
            <a:xfrm>
              <a:off x="4024313" y="3482976"/>
              <a:ext cx="334963" cy="104775"/>
            </a:xfrm>
            <a:custGeom>
              <a:avLst/>
              <a:gdLst/>
              <a:ahLst/>
              <a:cxnLst/>
              <a:rect l="l" t="t" r="r" b="b"/>
              <a:pathLst>
                <a:path w="211" h="66" extrusionOk="0">
                  <a:moveTo>
                    <a:pt x="1" y="66"/>
                  </a:moveTo>
                  <a:lnTo>
                    <a:pt x="211" y="2"/>
                  </a:lnTo>
                  <a:lnTo>
                    <a:pt x="210" y="0"/>
                  </a:lnTo>
                  <a:lnTo>
                    <a:pt x="0" y="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7"/>
            <p:cNvSpPr/>
            <p:nvPr/>
          </p:nvSpPr>
          <p:spPr>
            <a:xfrm>
              <a:off x="4357688" y="3484563"/>
              <a:ext cx="349250" cy="225425"/>
            </a:xfrm>
            <a:custGeom>
              <a:avLst/>
              <a:gdLst/>
              <a:ahLst/>
              <a:cxnLst/>
              <a:rect l="l" t="t" r="r" b="b"/>
              <a:pathLst>
                <a:path w="220" h="142" extrusionOk="0">
                  <a:moveTo>
                    <a:pt x="0" y="1"/>
                  </a:moveTo>
                  <a:lnTo>
                    <a:pt x="219" y="142"/>
                  </a:lnTo>
                  <a:lnTo>
                    <a:pt x="220" y="14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7"/>
            <p:cNvSpPr/>
            <p:nvPr/>
          </p:nvSpPr>
          <p:spPr>
            <a:xfrm>
              <a:off x="4357688" y="3484563"/>
              <a:ext cx="349250" cy="225425"/>
            </a:xfrm>
            <a:custGeom>
              <a:avLst/>
              <a:gdLst/>
              <a:ahLst/>
              <a:cxnLst/>
              <a:rect l="l" t="t" r="r" b="b"/>
              <a:pathLst>
                <a:path w="220" h="142" extrusionOk="0">
                  <a:moveTo>
                    <a:pt x="0" y="1"/>
                  </a:moveTo>
                  <a:lnTo>
                    <a:pt x="219" y="142"/>
                  </a:lnTo>
                  <a:lnTo>
                    <a:pt x="220" y="141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7"/>
            <p:cNvSpPr/>
            <p:nvPr/>
          </p:nvSpPr>
          <p:spPr>
            <a:xfrm>
              <a:off x="4114801" y="3055938"/>
              <a:ext cx="244475" cy="430213"/>
            </a:xfrm>
            <a:custGeom>
              <a:avLst/>
              <a:gdLst/>
              <a:ahLst/>
              <a:cxnLst/>
              <a:rect l="l" t="t" r="r" b="b"/>
              <a:pathLst>
                <a:path w="154" h="271" extrusionOk="0">
                  <a:moveTo>
                    <a:pt x="154" y="27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53" y="271"/>
                  </a:lnTo>
                  <a:lnTo>
                    <a:pt x="154" y="27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7"/>
            <p:cNvSpPr/>
            <p:nvPr/>
          </p:nvSpPr>
          <p:spPr>
            <a:xfrm>
              <a:off x="4114801" y="3055938"/>
              <a:ext cx="244475" cy="430213"/>
            </a:xfrm>
            <a:custGeom>
              <a:avLst/>
              <a:gdLst/>
              <a:ahLst/>
              <a:cxnLst/>
              <a:rect l="l" t="t" r="r" b="b"/>
              <a:pathLst>
                <a:path w="154" h="271" extrusionOk="0">
                  <a:moveTo>
                    <a:pt x="154" y="27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53" y="27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7"/>
            <p:cNvSpPr/>
            <p:nvPr/>
          </p:nvSpPr>
          <p:spPr>
            <a:xfrm>
              <a:off x="3830638" y="3092451"/>
              <a:ext cx="196850" cy="493713"/>
            </a:xfrm>
            <a:custGeom>
              <a:avLst/>
              <a:gdLst/>
              <a:ahLst/>
              <a:cxnLst/>
              <a:rect l="l" t="t" r="r" b="b"/>
              <a:pathLst>
                <a:path w="124" h="311" extrusionOk="0">
                  <a:moveTo>
                    <a:pt x="124" y="31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22" y="311"/>
                  </a:lnTo>
                  <a:lnTo>
                    <a:pt x="124" y="31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7"/>
            <p:cNvSpPr/>
            <p:nvPr/>
          </p:nvSpPr>
          <p:spPr>
            <a:xfrm>
              <a:off x="3830638" y="3092451"/>
              <a:ext cx="196850" cy="493713"/>
            </a:xfrm>
            <a:custGeom>
              <a:avLst/>
              <a:gdLst/>
              <a:ahLst/>
              <a:cxnLst/>
              <a:rect l="l" t="t" r="r" b="b"/>
              <a:pathLst>
                <a:path w="124" h="311" extrusionOk="0">
                  <a:moveTo>
                    <a:pt x="124" y="31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22" y="31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7"/>
            <p:cNvSpPr/>
            <p:nvPr/>
          </p:nvSpPr>
          <p:spPr>
            <a:xfrm>
              <a:off x="3832226" y="3054351"/>
              <a:ext cx="284163" cy="39688"/>
            </a:xfrm>
            <a:custGeom>
              <a:avLst/>
              <a:gdLst/>
              <a:ahLst/>
              <a:cxnLst/>
              <a:rect l="l" t="t" r="r" b="b"/>
              <a:pathLst>
                <a:path w="179" h="25" extrusionOk="0">
                  <a:moveTo>
                    <a:pt x="0" y="25"/>
                  </a:moveTo>
                  <a:lnTo>
                    <a:pt x="179" y="2"/>
                  </a:lnTo>
                  <a:lnTo>
                    <a:pt x="179" y="0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7"/>
            <p:cNvSpPr/>
            <p:nvPr/>
          </p:nvSpPr>
          <p:spPr>
            <a:xfrm>
              <a:off x="3832226" y="3054351"/>
              <a:ext cx="284163" cy="39688"/>
            </a:xfrm>
            <a:custGeom>
              <a:avLst/>
              <a:gdLst/>
              <a:ahLst/>
              <a:cxnLst/>
              <a:rect l="l" t="t" r="r" b="b"/>
              <a:pathLst>
                <a:path w="179" h="25" extrusionOk="0">
                  <a:moveTo>
                    <a:pt x="0" y="25"/>
                  </a:moveTo>
                  <a:lnTo>
                    <a:pt x="179" y="2"/>
                  </a:lnTo>
                  <a:lnTo>
                    <a:pt x="179" y="0"/>
                  </a:lnTo>
                  <a:lnTo>
                    <a:pt x="0" y="2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7"/>
            <p:cNvSpPr/>
            <p:nvPr/>
          </p:nvSpPr>
          <p:spPr>
            <a:xfrm>
              <a:off x="3589338" y="3584576"/>
              <a:ext cx="436563" cy="125413"/>
            </a:xfrm>
            <a:custGeom>
              <a:avLst/>
              <a:gdLst/>
              <a:ahLst/>
              <a:cxnLst/>
              <a:rect l="l" t="t" r="r" b="b"/>
              <a:pathLst>
                <a:path w="275" h="79" extrusionOk="0">
                  <a:moveTo>
                    <a:pt x="274" y="0"/>
                  </a:moveTo>
                  <a:lnTo>
                    <a:pt x="0" y="77"/>
                  </a:lnTo>
                  <a:lnTo>
                    <a:pt x="0" y="79"/>
                  </a:lnTo>
                  <a:lnTo>
                    <a:pt x="275" y="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3589338" y="3584576"/>
              <a:ext cx="436563" cy="125413"/>
            </a:xfrm>
            <a:custGeom>
              <a:avLst/>
              <a:gdLst/>
              <a:ahLst/>
              <a:cxnLst/>
              <a:rect l="l" t="t" r="r" b="b"/>
              <a:pathLst>
                <a:path w="275" h="79" extrusionOk="0">
                  <a:moveTo>
                    <a:pt x="274" y="0"/>
                  </a:moveTo>
                  <a:lnTo>
                    <a:pt x="0" y="77"/>
                  </a:lnTo>
                  <a:lnTo>
                    <a:pt x="0" y="79"/>
                  </a:lnTo>
                  <a:lnTo>
                    <a:pt x="275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7"/>
            <p:cNvSpPr/>
            <p:nvPr/>
          </p:nvSpPr>
          <p:spPr>
            <a:xfrm>
              <a:off x="3543301" y="3436938"/>
              <a:ext cx="47625" cy="271463"/>
            </a:xfrm>
            <a:custGeom>
              <a:avLst/>
              <a:gdLst/>
              <a:ahLst/>
              <a:cxnLst/>
              <a:rect l="l" t="t" r="r" b="b"/>
              <a:pathLst>
                <a:path w="30" h="171" extrusionOk="0">
                  <a:moveTo>
                    <a:pt x="30" y="17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8" y="171"/>
                  </a:lnTo>
                  <a:lnTo>
                    <a:pt x="30" y="17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7"/>
            <p:cNvSpPr/>
            <p:nvPr/>
          </p:nvSpPr>
          <p:spPr>
            <a:xfrm>
              <a:off x="3543301" y="3436938"/>
              <a:ext cx="47625" cy="271463"/>
            </a:xfrm>
            <a:custGeom>
              <a:avLst/>
              <a:gdLst/>
              <a:ahLst/>
              <a:cxnLst/>
              <a:rect l="l" t="t" r="r" b="b"/>
              <a:pathLst>
                <a:path w="30" h="171" extrusionOk="0">
                  <a:moveTo>
                    <a:pt x="30" y="17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8" y="17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7"/>
            <p:cNvSpPr/>
            <p:nvPr/>
          </p:nvSpPr>
          <p:spPr>
            <a:xfrm>
              <a:off x="3543301" y="3436938"/>
              <a:ext cx="482600" cy="150813"/>
            </a:xfrm>
            <a:custGeom>
              <a:avLst/>
              <a:gdLst/>
              <a:ahLst/>
              <a:cxnLst/>
              <a:rect l="l" t="t" r="r" b="b"/>
              <a:pathLst>
                <a:path w="304" h="95" extrusionOk="0">
                  <a:moveTo>
                    <a:pt x="0" y="1"/>
                  </a:moveTo>
                  <a:lnTo>
                    <a:pt x="303" y="95"/>
                  </a:lnTo>
                  <a:lnTo>
                    <a:pt x="304" y="9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3543301" y="3436938"/>
              <a:ext cx="482600" cy="150813"/>
            </a:xfrm>
            <a:custGeom>
              <a:avLst/>
              <a:gdLst/>
              <a:ahLst/>
              <a:cxnLst/>
              <a:rect l="l" t="t" r="r" b="b"/>
              <a:pathLst>
                <a:path w="304" h="95" extrusionOk="0">
                  <a:moveTo>
                    <a:pt x="0" y="1"/>
                  </a:moveTo>
                  <a:lnTo>
                    <a:pt x="303" y="95"/>
                  </a:lnTo>
                  <a:lnTo>
                    <a:pt x="304" y="93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4024313" y="3586163"/>
              <a:ext cx="28575" cy="863600"/>
            </a:xfrm>
            <a:custGeom>
              <a:avLst/>
              <a:gdLst/>
              <a:ahLst/>
              <a:cxnLst/>
              <a:rect l="l" t="t" r="r" b="b"/>
              <a:pathLst>
                <a:path w="18" h="544" extrusionOk="0">
                  <a:moveTo>
                    <a:pt x="0" y="0"/>
                  </a:moveTo>
                  <a:lnTo>
                    <a:pt x="16" y="544"/>
                  </a:lnTo>
                  <a:lnTo>
                    <a:pt x="18" y="54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7"/>
            <p:cNvSpPr/>
            <p:nvPr/>
          </p:nvSpPr>
          <p:spPr>
            <a:xfrm>
              <a:off x="4024313" y="3586163"/>
              <a:ext cx="28575" cy="863600"/>
            </a:xfrm>
            <a:custGeom>
              <a:avLst/>
              <a:gdLst/>
              <a:ahLst/>
              <a:cxnLst/>
              <a:rect l="l" t="t" r="r" b="b"/>
              <a:pathLst>
                <a:path w="18" h="544" extrusionOk="0">
                  <a:moveTo>
                    <a:pt x="0" y="0"/>
                  </a:moveTo>
                  <a:lnTo>
                    <a:pt x="16" y="544"/>
                  </a:lnTo>
                  <a:lnTo>
                    <a:pt x="18" y="543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7"/>
            <p:cNvSpPr/>
            <p:nvPr/>
          </p:nvSpPr>
          <p:spPr>
            <a:xfrm>
              <a:off x="3341688" y="3690938"/>
              <a:ext cx="161925" cy="368300"/>
            </a:xfrm>
            <a:custGeom>
              <a:avLst/>
              <a:gdLst/>
              <a:ahLst/>
              <a:cxnLst/>
              <a:rect l="l" t="t" r="r" b="b"/>
              <a:pathLst>
                <a:path w="102" h="232" extrusionOk="0">
                  <a:moveTo>
                    <a:pt x="0" y="1"/>
                  </a:moveTo>
                  <a:lnTo>
                    <a:pt x="100" y="232"/>
                  </a:lnTo>
                  <a:lnTo>
                    <a:pt x="102" y="232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7"/>
            <p:cNvSpPr/>
            <p:nvPr/>
          </p:nvSpPr>
          <p:spPr>
            <a:xfrm>
              <a:off x="3341688" y="3690938"/>
              <a:ext cx="161925" cy="368300"/>
            </a:xfrm>
            <a:custGeom>
              <a:avLst/>
              <a:gdLst/>
              <a:ahLst/>
              <a:cxnLst/>
              <a:rect l="l" t="t" r="r" b="b"/>
              <a:pathLst>
                <a:path w="102" h="232" extrusionOk="0">
                  <a:moveTo>
                    <a:pt x="0" y="1"/>
                  </a:moveTo>
                  <a:lnTo>
                    <a:pt x="100" y="232"/>
                  </a:lnTo>
                  <a:lnTo>
                    <a:pt x="102" y="232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7"/>
            <p:cNvSpPr/>
            <p:nvPr/>
          </p:nvSpPr>
          <p:spPr>
            <a:xfrm>
              <a:off x="3502026" y="4057651"/>
              <a:ext cx="409575" cy="12700"/>
            </a:xfrm>
            <a:custGeom>
              <a:avLst/>
              <a:gdLst/>
              <a:ahLst/>
              <a:cxnLst/>
              <a:rect l="l" t="t" r="r" b="b"/>
              <a:pathLst>
                <a:path w="258" h="8" extrusionOk="0">
                  <a:moveTo>
                    <a:pt x="0" y="1"/>
                  </a:moveTo>
                  <a:lnTo>
                    <a:pt x="257" y="8"/>
                  </a:lnTo>
                  <a:lnTo>
                    <a:pt x="258" y="6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7"/>
            <p:cNvSpPr/>
            <p:nvPr/>
          </p:nvSpPr>
          <p:spPr>
            <a:xfrm>
              <a:off x="3502026" y="4057651"/>
              <a:ext cx="409575" cy="12700"/>
            </a:xfrm>
            <a:custGeom>
              <a:avLst/>
              <a:gdLst/>
              <a:ahLst/>
              <a:cxnLst/>
              <a:rect l="l" t="t" r="r" b="b"/>
              <a:pathLst>
                <a:path w="258" h="8" extrusionOk="0">
                  <a:moveTo>
                    <a:pt x="0" y="1"/>
                  </a:moveTo>
                  <a:lnTo>
                    <a:pt x="257" y="8"/>
                  </a:lnTo>
                  <a:lnTo>
                    <a:pt x="258" y="6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7"/>
            <p:cNvSpPr/>
            <p:nvPr/>
          </p:nvSpPr>
          <p:spPr>
            <a:xfrm>
              <a:off x="4051301" y="4448176"/>
              <a:ext cx="484188" cy="165100"/>
            </a:xfrm>
            <a:custGeom>
              <a:avLst/>
              <a:gdLst/>
              <a:ahLst/>
              <a:cxnLst/>
              <a:rect l="l" t="t" r="r" b="b"/>
              <a:pathLst>
                <a:path w="305" h="104" extrusionOk="0">
                  <a:moveTo>
                    <a:pt x="0" y="1"/>
                  </a:moveTo>
                  <a:lnTo>
                    <a:pt x="305" y="104"/>
                  </a:lnTo>
                  <a:lnTo>
                    <a:pt x="305" y="10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7"/>
            <p:cNvSpPr/>
            <p:nvPr/>
          </p:nvSpPr>
          <p:spPr>
            <a:xfrm>
              <a:off x="4051301" y="4448176"/>
              <a:ext cx="484188" cy="165100"/>
            </a:xfrm>
            <a:custGeom>
              <a:avLst/>
              <a:gdLst/>
              <a:ahLst/>
              <a:cxnLst/>
              <a:rect l="l" t="t" r="r" b="b"/>
              <a:pathLst>
                <a:path w="305" h="104" extrusionOk="0">
                  <a:moveTo>
                    <a:pt x="0" y="1"/>
                  </a:moveTo>
                  <a:lnTo>
                    <a:pt x="305" y="104"/>
                  </a:lnTo>
                  <a:lnTo>
                    <a:pt x="305" y="102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7"/>
            <p:cNvSpPr/>
            <p:nvPr/>
          </p:nvSpPr>
          <p:spPr>
            <a:xfrm>
              <a:off x="5111751" y="3990976"/>
              <a:ext cx="163513" cy="246063"/>
            </a:xfrm>
            <a:custGeom>
              <a:avLst/>
              <a:gdLst/>
              <a:ahLst/>
              <a:cxnLst/>
              <a:rect l="l" t="t" r="r" b="b"/>
              <a:pathLst>
                <a:path w="103" h="155" extrusionOk="0">
                  <a:moveTo>
                    <a:pt x="0" y="0"/>
                  </a:moveTo>
                  <a:lnTo>
                    <a:pt x="101" y="155"/>
                  </a:lnTo>
                  <a:lnTo>
                    <a:pt x="103" y="15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7"/>
            <p:cNvSpPr/>
            <p:nvPr/>
          </p:nvSpPr>
          <p:spPr>
            <a:xfrm>
              <a:off x="5111751" y="3990976"/>
              <a:ext cx="163513" cy="246063"/>
            </a:xfrm>
            <a:custGeom>
              <a:avLst/>
              <a:gdLst/>
              <a:ahLst/>
              <a:cxnLst/>
              <a:rect l="l" t="t" r="r" b="b"/>
              <a:pathLst>
                <a:path w="103" h="155" extrusionOk="0">
                  <a:moveTo>
                    <a:pt x="0" y="0"/>
                  </a:moveTo>
                  <a:lnTo>
                    <a:pt x="101" y="155"/>
                  </a:lnTo>
                  <a:lnTo>
                    <a:pt x="103" y="154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7"/>
            <p:cNvSpPr/>
            <p:nvPr/>
          </p:nvSpPr>
          <p:spPr>
            <a:xfrm>
              <a:off x="4878388" y="4238626"/>
              <a:ext cx="365125" cy="296863"/>
            </a:xfrm>
            <a:custGeom>
              <a:avLst/>
              <a:gdLst/>
              <a:ahLst/>
              <a:cxnLst/>
              <a:rect l="l" t="t" r="r" b="b"/>
              <a:pathLst>
                <a:path w="230" h="187" extrusionOk="0">
                  <a:moveTo>
                    <a:pt x="0" y="2"/>
                  </a:moveTo>
                  <a:lnTo>
                    <a:pt x="229" y="187"/>
                  </a:lnTo>
                  <a:lnTo>
                    <a:pt x="230" y="185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7"/>
            <p:cNvSpPr/>
            <p:nvPr/>
          </p:nvSpPr>
          <p:spPr>
            <a:xfrm>
              <a:off x="4878388" y="4238626"/>
              <a:ext cx="365125" cy="296863"/>
            </a:xfrm>
            <a:custGeom>
              <a:avLst/>
              <a:gdLst/>
              <a:ahLst/>
              <a:cxnLst/>
              <a:rect l="l" t="t" r="r" b="b"/>
              <a:pathLst>
                <a:path w="230" h="187" extrusionOk="0">
                  <a:moveTo>
                    <a:pt x="0" y="2"/>
                  </a:moveTo>
                  <a:lnTo>
                    <a:pt x="229" y="187"/>
                  </a:lnTo>
                  <a:lnTo>
                    <a:pt x="230" y="185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7"/>
            <p:cNvSpPr/>
            <p:nvPr/>
          </p:nvSpPr>
          <p:spPr>
            <a:xfrm>
              <a:off x="4535488" y="4532313"/>
              <a:ext cx="708025" cy="80963"/>
            </a:xfrm>
            <a:custGeom>
              <a:avLst/>
              <a:gdLst/>
              <a:ahLst/>
              <a:cxnLst/>
              <a:rect l="l" t="t" r="r" b="b"/>
              <a:pathLst>
                <a:path w="446" h="51" extrusionOk="0">
                  <a:moveTo>
                    <a:pt x="445" y="0"/>
                  </a:moveTo>
                  <a:lnTo>
                    <a:pt x="0" y="49"/>
                  </a:lnTo>
                  <a:lnTo>
                    <a:pt x="0" y="51"/>
                  </a:lnTo>
                  <a:lnTo>
                    <a:pt x="446" y="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7"/>
            <p:cNvSpPr/>
            <p:nvPr/>
          </p:nvSpPr>
          <p:spPr>
            <a:xfrm>
              <a:off x="4535488" y="4532313"/>
              <a:ext cx="708025" cy="80963"/>
            </a:xfrm>
            <a:custGeom>
              <a:avLst/>
              <a:gdLst/>
              <a:ahLst/>
              <a:cxnLst/>
              <a:rect l="l" t="t" r="r" b="b"/>
              <a:pathLst>
                <a:path w="446" h="51" extrusionOk="0">
                  <a:moveTo>
                    <a:pt x="445" y="0"/>
                  </a:moveTo>
                  <a:lnTo>
                    <a:pt x="0" y="49"/>
                  </a:lnTo>
                  <a:lnTo>
                    <a:pt x="0" y="51"/>
                  </a:lnTo>
                  <a:lnTo>
                    <a:pt x="446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7"/>
            <p:cNvSpPr/>
            <p:nvPr/>
          </p:nvSpPr>
          <p:spPr>
            <a:xfrm>
              <a:off x="4533901" y="4397376"/>
              <a:ext cx="282575" cy="215900"/>
            </a:xfrm>
            <a:custGeom>
              <a:avLst/>
              <a:gdLst/>
              <a:ahLst/>
              <a:cxnLst/>
              <a:rect l="l" t="t" r="r" b="b"/>
              <a:pathLst>
                <a:path w="178" h="136" extrusionOk="0">
                  <a:moveTo>
                    <a:pt x="2" y="136"/>
                  </a:moveTo>
                  <a:lnTo>
                    <a:pt x="178" y="2"/>
                  </a:lnTo>
                  <a:lnTo>
                    <a:pt x="176" y="0"/>
                  </a:lnTo>
                  <a:lnTo>
                    <a:pt x="0" y="134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7"/>
            <p:cNvSpPr/>
            <p:nvPr/>
          </p:nvSpPr>
          <p:spPr>
            <a:xfrm>
              <a:off x="4533901" y="4397376"/>
              <a:ext cx="282575" cy="215900"/>
            </a:xfrm>
            <a:custGeom>
              <a:avLst/>
              <a:gdLst/>
              <a:ahLst/>
              <a:cxnLst/>
              <a:rect l="l" t="t" r="r" b="b"/>
              <a:pathLst>
                <a:path w="178" h="136" extrusionOk="0">
                  <a:moveTo>
                    <a:pt x="2" y="136"/>
                  </a:moveTo>
                  <a:lnTo>
                    <a:pt x="178" y="2"/>
                  </a:lnTo>
                  <a:lnTo>
                    <a:pt x="176" y="0"/>
                  </a:lnTo>
                  <a:lnTo>
                    <a:pt x="0" y="13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7"/>
            <p:cNvSpPr/>
            <p:nvPr/>
          </p:nvSpPr>
          <p:spPr>
            <a:xfrm>
              <a:off x="4230688" y="4140201"/>
              <a:ext cx="584200" cy="260350"/>
            </a:xfrm>
            <a:custGeom>
              <a:avLst/>
              <a:gdLst/>
              <a:ahLst/>
              <a:cxnLst/>
              <a:rect l="l" t="t" r="r" b="b"/>
              <a:pathLst>
                <a:path w="368" h="164" extrusionOk="0">
                  <a:moveTo>
                    <a:pt x="368" y="1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68" y="164"/>
                  </a:lnTo>
                  <a:lnTo>
                    <a:pt x="368" y="16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7"/>
            <p:cNvSpPr/>
            <p:nvPr/>
          </p:nvSpPr>
          <p:spPr>
            <a:xfrm>
              <a:off x="4230688" y="4140201"/>
              <a:ext cx="584200" cy="260350"/>
            </a:xfrm>
            <a:custGeom>
              <a:avLst/>
              <a:gdLst/>
              <a:ahLst/>
              <a:cxnLst/>
              <a:rect l="l" t="t" r="r" b="b"/>
              <a:pathLst>
                <a:path w="368" h="164" extrusionOk="0">
                  <a:moveTo>
                    <a:pt x="368" y="16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68" y="1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7"/>
            <p:cNvSpPr/>
            <p:nvPr/>
          </p:nvSpPr>
          <p:spPr>
            <a:xfrm>
              <a:off x="4814888" y="4397376"/>
              <a:ext cx="306388" cy="39688"/>
            </a:xfrm>
            <a:custGeom>
              <a:avLst/>
              <a:gdLst/>
              <a:ahLst/>
              <a:cxnLst/>
              <a:rect l="l" t="t" r="r" b="b"/>
              <a:pathLst>
                <a:path w="193" h="25" extrusionOk="0">
                  <a:moveTo>
                    <a:pt x="0" y="2"/>
                  </a:moveTo>
                  <a:lnTo>
                    <a:pt x="193" y="25"/>
                  </a:lnTo>
                  <a:lnTo>
                    <a:pt x="193" y="2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7"/>
            <p:cNvSpPr/>
            <p:nvPr/>
          </p:nvSpPr>
          <p:spPr>
            <a:xfrm>
              <a:off x="4814888" y="4397376"/>
              <a:ext cx="306388" cy="39688"/>
            </a:xfrm>
            <a:custGeom>
              <a:avLst/>
              <a:gdLst/>
              <a:ahLst/>
              <a:cxnLst/>
              <a:rect l="l" t="t" r="r" b="b"/>
              <a:pathLst>
                <a:path w="193" h="25" extrusionOk="0">
                  <a:moveTo>
                    <a:pt x="0" y="2"/>
                  </a:moveTo>
                  <a:lnTo>
                    <a:pt x="193" y="25"/>
                  </a:lnTo>
                  <a:lnTo>
                    <a:pt x="193" y="23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7"/>
            <p:cNvSpPr/>
            <p:nvPr/>
          </p:nvSpPr>
          <p:spPr>
            <a:xfrm>
              <a:off x="5119688" y="4235451"/>
              <a:ext cx="155575" cy="201613"/>
            </a:xfrm>
            <a:custGeom>
              <a:avLst/>
              <a:gdLst/>
              <a:ahLst/>
              <a:cxnLst/>
              <a:rect l="l" t="t" r="r" b="b"/>
              <a:pathLst>
                <a:path w="98" h="127" extrusionOk="0">
                  <a:moveTo>
                    <a:pt x="2" y="127"/>
                  </a:moveTo>
                  <a:lnTo>
                    <a:pt x="98" y="1"/>
                  </a:lnTo>
                  <a:lnTo>
                    <a:pt x="96" y="0"/>
                  </a:lnTo>
                  <a:lnTo>
                    <a:pt x="0" y="126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7"/>
            <p:cNvSpPr/>
            <p:nvPr/>
          </p:nvSpPr>
          <p:spPr>
            <a:xfrm>
              <a:off x="5119688" y="4235451"/>
              <a:ext cx="155575" cy="201613"/>
            </a:xfrm>
            <a:custGeom>
              <a:avLst/>
              <a:gdLst/>
              <a:ahLst/>
              <a:cxnLst/>
              <a:rect l="l" t="t" r="r" b="b"/>
              <a:pathLst>
                <a:path w="98" h="127" extrusionOk="0">
                  <a:moveTo>
                    <a:pt x="2" y="127"/>
                  </a:moveTo>
                  <a:lnTo>
                    <a:pt x="98" y="1"/>
                  </a:lnTo>
                  <a:lnTo>
                    <a:pt x="96" y="0"/>
                  </a:lnTo>
                  <a:lnTo>
                    <a:pt x="0" y="126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7"/>
            <p:cNvSpPr/>
            <p:nvPr/>
          </p:nvSpPr>
          <p:spPr>
            <a:xfrm>
              <a:off x="4814888" y="4235451"/>
              <a:ext cx="458788" cy="165100"/>
            </a:xfrm>
            <a:custGeom>
              <a:avLst/>
              <a:gdLst/>
              <a:ahLst/>
              <a:cxnLst/>
              <a:rect l="l" t="t" r="r" b="b"/>
              <a:pathLst>
                <a:path w="289" h="104" extrusionOk="0">
                  <a:moveTo>
                    <a:pt x="288" y="0"/>
                  </a:moveTo>
                  <a:lnTo>
                    <a:pt x="0" y="102"/>
                  </a:lnTo>
                  <a:lnTo>
                    <a:pt x="0" y="104"/>
                  </a:lnTo>
                  <a:lnTo>
                    <a:pt x="289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7"/>
            <p:cNvSpPr/>
            <p:nvPr/>
          </p:nvSpPr>
          <p:spPr>
            <a:xfrm>
              <a:off x="4814888" y="4235451"/>
              <a:ext cx="458788" cy="165100"/>
            </a:xfrm>
            <a:custGeom>
              <a:avLst/>
              <a:gdLst/>
              <a:ahLst/>
              <a:cxnLst/>
              <a:rect l="l" t="t" r="r" b="b"/>
              <a:pathLst>
                <a:path w="289" h="104" extrusionOk="0">
                  <a:moveTo>
                    <a:pt x="288" y="0"/>
                  </a:moveTo>
                  <a:lnTo>
                    <a:pt x="0" y="102"/>
                  </a:lnTo>
                  <a:lnTo>
                    <a:pt x="0" y="104"/>
                  </a:lnTo>
                  <a:lnTo>
                    <a:pt x="289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7"/>
            <p:cNvSpPr/>
            <p:nvPr/>
          </p:nvSpPr>
          <p:spPr>
            <a:xfrm>
              <a:off x="3500438" y="3706813"/>
              <a:ext cx="90488" cy="352425"/>
            </a:xfrm>
            <a:custGeom>
              <a:avLst/>
              <a:gdLst/>
              <a:ahLst/>
              <a:cxnLst/>
              <a:rect l="l" t="t" r="r" b="b"/>
              <a:pathLst>
                <a:path w="57" h="222" extrusionOk="0">
                  <a:moveTo>
                    <a:pt x="55" y="0"/>
                  </a:moveTo>
                  <a:lnTo>
                    <a:pt x="0" y="222"/>
                  </a:lnTo>
                  <a:lnTo>
                    <a:pt x="2" y="222"/>
                  </a:lnTo>
                  <a:lnTo>
                    <a:pt x="57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7"/>
            <p:cNvSpPr/>
            <p:nvPr/>
          </p:nvSpPr>
          <p:spPr>
            <a:xfrm>
              <a:off x="3500438" y="3706813"/>
              <a:ext cx="90488" cy="352425"/>
            </a:xfrm>
            <a:custGeom>
              <a:avLst/>
              <a:gdLst/>
              <a:ahLst/>
              <a:cxnLst/>
              <a:rect l="l" t="t" r="r" b="b"/>
              <a:pathLst>
                <a:path w="57" h="222" extrusionOk="0">
                  <a:moveTo>
                    <a:pt x="55" y="0"/>
                  </a:moveTo>
                  <a:lnTo>
                    <a:pt x="0" y="222"/>
                  </a:lnTo>
                  <a:lnTo>
                    <a:pt x="2" y="222"/>
                  </a:lnTo>
                  <a:lnTo>
                    <a:pt x="57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7"/>
            <p:cNvSpPr/>
            <p:nvPr/>
          </p:nvSpPr>
          <p:spPr>
            <a:xfrm>
              <a:off x="3343276" y="3689351"/>
              <a:ext cx="246063" cy="20638"/>
            </a:xfrm>
            <a:custGeom>
              <a:avLst/>
              <a:gdLst/>
              <a:ahLst/>
              <a:cxnLst/>
              <a:rect l="l" t="t" r="r" b="b"/>
              <a:pathLst>
                <a:path w="155" h="13" extrusionOk="0">
                  <a:moveTo>
                    <a:pt x="155" y="1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55" y="13"/>
                  </a:lnTo>
                  <a:lnTo>
                    <a:pt x="155" y="1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7"/>
            <p:cNvSpPr/>
            <p:nvPr/>
          </p:nvSpPr>
          <p:spPr>
            <a:xfrm>
              <a:off x="3343276" y="3689351"/>
              <a:ext cx="246063" cy="20638"/>
            </a:xfrm>
            <a:custGeom>
              <a:avLst/>
              <a:gdLst/>
              <a:ahLst/>
              <a:cxnLst/>
              <a:rect l="l" t="t" r="r" b="b"/>
              <a:pathLst>
                <a:path w="155" h="13" extrusionOk="0">
                  <a:moveTo>
                    <a:pt x="155" y="1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55" y="1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7"/>
            <p:cNvSpPr/>
            <p:nvPr/>
          </p:nvSpPr>
          <p:spPr>
            <a:xfrm>
              <a:off x="3587751" y="3706813"/>
              <a:ext cx="323850" cy="363538"/>
            </a:xfrm>
            <a:custGeom>
              <a:avLst/>
              <a:gdLst/>
              <a:ahLst/>
              <a:cxnLst/>
              <a:rect l="l" t="t" r="r" b="b"/>
              <a:pathLst>
                <a:path w="204" h="229" extrusionOk="0">
                  <a:moveTo>
                    <a:pt x="204" y="227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03" y="229"/>
                  </a:lnTo>
                  <a:lnTo>
                    <a:pt x="204" y="22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7"/>
            <p:cNvSpPr/>
            <p:nvPr/>
          </p:nvSpPr>
          <p:spPr>
            <a:xfrm>
              <a:off x="3587751" y="3706813"/>
              <a:ext cx="323850" cy="363538"/>
            </a:xfrm>
            <a:custGeom>
              <a:avLst/>
              <a:gdLst/>
              <a:ahLst/>
              <a:cxnLst/>
              <a:rect l="l" t="t" r="r" b="b"/>
              <a:pathLst>
                <a:path w="204" h="229" extrusionOk="0">
                  <a:moveTo>
                    <a:pt x="204" y="227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03" y="229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7"/>
            <p:cNvSpPr/>
            <p:nvPr/>
          </p:nvSpPr>
          <p:spPr>
            <a:xfrm>
              <a:off x="4191001" y="3943351"/>
              <a:ext cx="922338" cy="49213"/>
            </a:xfrm>
            <a:custGeom>
              <a:avLst/>
              <a:gdLst/>
              <a:ahLst/>
              <a:cxnLst/>
              <a:rect l="l" t="t" r="r" b="b"/>
              <a:pathLst>
                <a:path w="581" h="31" extrusionOk="0">
                  <a:moveTo>
                    <a:pt x="0" y="2"/>
                  </a:moveTo>
                  <a:lnTo>
                    <a:pt x="581" y="31"/>
                  </a:lnTo>
                  <a:lnTo>
                    <a:pt x="581" y="29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7"/>
            <p:cNvSpPr/>
            <p:nvPr/>
          </p:nvSpPr>
          <p:spPr>
            <a:xfrm>
              <a:off x="4191001" y="3943351"/>
              <a:ext cx="922338" cy="49213"/>
            </a:xfrm>
            <a:custGeom>
              <a:avLst/>
              <a:gdLst/>
              <a:ahLst/>
              <a:cxnLst/>
              <a:rect l="l" t="t" r="r" b="b"/>
              <a:pathLst>
                <a:path w="581" h="31" extrusionOk="0">
                  <a:moveTo>
                    <a:pt x="0" y="2"/>
                  </a:moveTo>
                  <a:lnTo>
                    <a:pt x="581" y="31"/>
                  </a:lnTo>
                  <a:lnTo>
                    <a:pt x="581" y="29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7"/>
            <p:cNvSpPr/>
            <p:nvPr/>
          </p:nvSpPr>
          <p:spPr>
            <a:xfrm>
              <a:off x="4926013" y="3632201"/>
              <a:ext cx="188913" cy="358775"/>
            </a:xfrm>
            <a:custGeom>
              <a:avLst/>
              <a:gdLst/>
              <a:ahLst/>
              <a:cxnLst/>
              <a:rect l="l" t="t" r="r" b="b"/>
              <a:pathLst>
                <a:path w="119" h="226" extrusionOk="0">
                  <a:moveTo>
                    <a:pt x="119" y="22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17" y="226"/>
                  </a:lnTo>
                  <a:lnTo>
                    <a:pt x="119" y="22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7"/>
            <p:cNvSpPr/>
            <p:nvPr/>
          </p:nvSpPr>
          <p:spPr>
            <a:xfrm>
              <a:off x="4926013" y="3632201"/>
              <a:ext cx="188913" cy="358775"/>
            </a:xfrm>
            <a:custGeom>
              <a:avLst/>
              <a:gdLst/>
              <a:ahLst/>
              <a:cxnLst/>
              <a:rect l="l" t="t" r="r" b="b"/>
              <a:pathLst>
                <a:path w="119" h="226" extrusionOk="0">
                  <a:moveTo>
                    <a:pt x="119" y="22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17" y="226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7"/>
            <p:cNvSpPr/>
            <p:nvPr/>
          </p:nvSpPr>
          <p:spPr>
            <a:xfrm>
              <a:off x="4191001" y="3708401"/>
              <a:ext cx="515938" cy="238125"/>
            </a:xfrm>
            <a:custGeom>
              <a:avLst/>
              <a:gdLst/>
              <a:ahLst/>
              <a:cxnLst/>
              <a:rect l="l" t="t" r="r" b="b"/>
              <a:pathLst>
                <a:path w="325" h="150" extrusionOk="0">
                  <a:moveTo>
                    <a:pt x="324" y="0"/>
                  </a:moveTo>
                  <a:lnTo>
                    <a:pt x="0" y="148"/>
                  </a:lnTo>
                  <a:lnTo>
                    <a:pt x="1" y="150"/>
                  </a:lnTo>
                  <a:lnTo>
                    <a:pt x="325" y="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7"/>
            <p:cNvSpPr/>
            <p:nvPr/>
          </p:nvSpPr>
          <p:spPr>
            <a:xfrm>
              <a:off x="4191001" y="3708401"/>
              <a:ext cx="515938" cy="238125"/>
            </a:xfrm>
            <a:custGeom>
              <a:avLst/>
              <a:gdLst/>
              <a:ahLst/>
              <a:cxnLst/>
              <a:rect l="l" t="t" r="r" b="b"/>
              <a:pathLst>
                <a:path w="325" h="150" extrusionOk="0">
                  <a:moveTo>
                    <a:pt x="324" y="0"/>
                  </a:moveTo>
                  <a:lnTo>
                    <a:pt x="0" y="148"/>
                  </a:lnTo>
                  <a:lnTo>
                    <a:pt x="1" y="150"/>
                  </a:lnTo>
                  <a:lnTo>
                    <a:pt x="325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7"/>
            <p:cNvSpPr/>
            <p:nvPr/>
          </p:nvSpPr>
          <p:spPr>
            <a:xfrm>
              <a:off x="3910013" y="3943351"/>
              <a:ext cx="282575" cy="127000"/>
            </a:xfrm>
            <a:custGeom>
              <a:avLst/>
              <a:gdLst/>
              <a:ahLst/>
              <a:cxnLst/>
              <a:rect l="l" t="t" r="r" b="b"/>
              <a:pathLst>
                <a:path w="178" h="80" extrusionOk="0">
                  <a:moveTo>
                    <a:pt x="177" y="0"/>
                  </a:moveTo>
                  <a:lnTo>
                    <a:pt x="0" y="78"/>
                  </a:lnTo>
                  <a:lnTo>
                    <a:pt x="1" y="80"/>
                  </a:lnTo>
                  <a:lnTo>
                    <a:pt x="178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7"/>
            <p:cNvSpPr/>
            <p:nvPr/>
          </p:nvSpPr>
          <p:spPr>
            <a:xfrm>
              <a:off x="3910013" y="3943351"/>
              <a:ext cx="282575" cy="127000"/>
            </a:xfrm>
            <a:custGeom>
              <a:avLst/>
              <a:gdLst/>
              <a:ahLst/>
              <a:cxnLst/>
              <a:rect l="l" t="t" r="r" b="b"/>
              <a:pathLst>
                <a:path w="178" h="80" extrusionOk="0">
                  <a:moveTo>
                    <a:pt x="177" y="0"/>
                  </a:moveTo>
                  <a:lnTo>
                    <a:pt x="0" y="78"/>
                  </a:lnTo>
                  <a:lnTo>
                    <a:pt x="1" y="80"/>
                  </a:lnTo>
                  <a:lnTo>
                    <a:pt x="178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7"/>
            <p:cNvSpPr/>
            <p:nvPr/>
          </p:nvSpPr>
          <p:spPr>
            <a:xfrm>
              <a:off x="3722688" y="3441701"/>
              <a:ext cx="469900" cy="504825"/>
            </a:xfrm>
            <a:custGeom>
              <a:avLst/>
              <a:gdLst/>
              <a:ahLst/>
              <a:cxnLst/>
              <a:rect l="l" t="t" r="r" b="b"/>
              <a:pathLst>
                <a:path w="296" h="318" extrusionOk="0">
                  <a:moveTo>
                    <a:pt x="296" y="317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95" y="318"/>
                  </a:lnTo>
                  <a:lnTo>
                    <a:pt x="296" y="31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7"/>
            <p:cNvSpPr/>
            <p:nvPr/>
          </p:nvSpPr>
          <p:spPr>
            <a:xfrm>
              <a:off x="3722688" y="3441701"/>
              <a:ext cx="469900" cy="504825"/>
            </a:xfrm>
            <a:custGeom>
              <a:avLst/>
              <a:gdLst/>
              <a:ahLst/>
              <a:cxnLst/>
              <a:rect l="l" t="t" r="r" b="b"/>
              <a:pathLst>
                <a:path w="296" h="318" extrusionOk="0">
                  <a:moveTo>
                    <a:pt x="296" y="317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95" y="318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7"/>
            <p:cNvSpPr/>
            <p:nvPr/>
          </p:nvSpPr>
          <p:spPr>
            <a:xfrm>
              <a:off x="4191001" y="3943351"/>
              <a:ext cx="1082675" cy="295275"/>
            </a:xfrm>
            <a:custGeom>
              <a:avLst/>
              <a:gdLst/>
              <a:ahLst/>
              <a:cxnLst/>
              <a:rect l="l" t="t" r="r" b="b"/>
              <a:pathLst>
                <a:path w="682" h="186" extrusionOk="0">
                  <a:moveTo>
                    <a:pt x="0" y="2"/>
                  </a:moveTo>
                  <a:lnTo>
                    <a:pt x="682" y="186"/>
                  </a:lnTo>
                  <a:lnTo>
                    <a:pt x="682" y="184"/>
                  </a:ln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7"/>
            <p:cNvSpPr/>
            <p:nvPr/>
          </p:nvSpPr>
          <p:spPr>
            <a:xfrm>
              <a:off x="4191001" y="3943351"/>
              <a:ext cx="1082675" cy="295275"/>
            </a:xfrm>
            <a:custGeom>
              <a:avLst/>
              <a:gdLst/>
              <a:ahLst/>
              <a:cxnLst/>
              <a:rect l="l" t="t" r="r" b="b"/>
              <a:pathLst>
                <a:path w="682" h="186" extrusionOk="0">
                  <a:moveTo>
                    <a:pt x="0" y="2"/>
                  </a:moveTo>
                  <a:lnTo>
                    <a:pt x="682" y="186"/>
                  </a:lnTo>
                  <a:lnTo>
                    <a:pt x="682" y="184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7"/>
            <p:cNvSpPr/>
            <p:nvPr/>
          </p:nvSpPr>
          <p:spPr>
            <a:xfrm>
              <a:off x="3722688" y="3055938"/>
              <a:ext cx="395288" cy="387350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1" y="244"/>
                  </a:moveTo>
                  <a:lnTo>
                    <a:pt x="249" y="1"/>
                  </a:lnTo>
                  <a:lnTo>
                    <a:pt x="248" y="0"/>
                  </a:lnTo>
                  <a:lnTo>
                    <a:pt x="0" y="243"/>
                  </a:lnTo>
                  <a:lnTo>
                    <a:pt x="1" y="244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7"/>
            <p:cNvSpPr/>
            <p:nvPr/>
          </p:nvSpPr>
          <p:spPr>
            <a:xfrm>
              <a:off x="3722688" y="3055938"/>
              <a:ext cx="395288" cy="387350"/>
            </a:xfrm>
            <a:custGeom>
              <a:avLst/>
              <a:gdLst/>
              <a:ahLst/>
              <a:cxnLst/>
              <a:rect l="l" t="t" r="r" b="b"/>
              <a:pathLst>
                <a:path w="249" h="244" extrusionOk="0">
                  <a:moveTo>
                    <a:pt x="1" y="244"/>
                  </a:moveTo>
                  <a:lnTo>
                    <a:pt x="249" y="1"/>
                  </a:lnTo>
                  <a:lnTo>
                    <a:pt x="248" y="0"/>
                  </a:lnTo>
                  <a:lnTo>
                    <a:pt x="0" y="243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7"/>
            <p:cNvSpPr/>
            <p:nvPr/>
          </p:nvSpPr>
          <p:spPr>
            <a:xfrm>
              <a:off x="3722688" y="3440113"/>
              <a:ext cx="635000" cy="46038"/>
            </a:xfrm>
            <a:custGeom>
              <a:avLst/>
              <a:gdLst/>
              <a:ahLst/>
              <a:cxnLst/>
              <a:rect l="l" t="t" r="r" b="b"/>
              <a:pathLst>
                <a:path w="400" h="29" extrusionOk="0">
                  <a:moveTo>
                    <a:pt x="0" y="2"/>
                  </a:moveTo>
                  <a:lnTo>
                    <a:pt x="400" y="29"/>
                  </a:lnTo>
                  <a:lnTo>
                    <a:pt x="400" y="2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7"/>
            <p:cNvSpPr/>
            <p:nvPr/>
          </p:nvSpPr>
          <p:spPr>
            <a:xfrm>
              <a:off x="3722688" y="3440113"/>
              <a:ext cx="635000" cy="46038"/>
            </a:xfrm>
            <a:custGeom>
              <a:avLst/>
              <a:gdLst/>
              <a:ahLst/>
              <a:cxnLst/>
              <a:rect l="l" t="t" r="r" b="b"/>
              <a:pathLst>
                <a:path w="400" h="29" extrusionOk="0">
                  <a:moveTo>
                    <a:pt x="0" y="2"/>
                  </a:moveTo>
                  <a:lnTo>
                    <a:pt x="400" y="29"/>
                  </a:lnTo>
                  <a:lnTo>
                    <a:pt x="400" y="27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7"/>
            <p:cNvSpPr/>
            <p:nvPr/>
          </p:nvSpPr>
          <p:spPr>
            <a:xfrm>
              <a:off x="4114801" y="3055938"/>
              <a:ext cx="77788" cy="889000"/>
            </a:xfrm>
            <a:custGeom>
              <a:avLst/>
              <a:gdLst/>
              <a:ahLst/>
              <a:cxnLst/>
              <a:rect l="l" t="t" r="r" b="b"/>
              <a:pathLst>
                <a:path w="49" h="560" extrusionOk="0">
                  <a:moveTo>
                    <a:pt x="49" y="56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8" y="560"/>
                  </a:lnTo>
                  <a:lnTo>
                    <a:pt x="49" y="56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7"/>
            <p:cNvSpPr/>
            <p:nvPr/>
          </p:nvSpPr>
          <p:spPr>
            <a:xfrm>
              <a:off x="4114801" y="3055938"/>
              <a:ext cx="77788" cy="889000"/>
            </a:xfrm>
            <a:custGeom>
              <a:avLst/>
              <a:gdLst/>
              <a:ahLst/>
              <a:cxnLst/>
              <a:rect l="l" t="t" r="r" b="b"/>
              <a:pathLst>
                <a:path w="49" h="560" extrusionOk="0">
                  <a:moveTo>
                    <a:pt x="49" y="56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8" y="56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7"/>
            <p:cNvSpPr/>
            <p:nvPr/>
          </p:nvSpPr>
          <p:spPr>
            <a:xfrm>
              <a:off x="3543301" y="3054351"/>
              <a:ext cx="574675" cy="384175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1" y="242"/>
                  </a:moveTo>
                  <a:lnTo>
                    <a:pt x="362" y="2"/>
                  </a:lnTo>
                  <a:lnTo>
                    <a:pt x="361" y="0"/>
                  </a:lnTo>
                  <a:lnTo>
                    <a:pt x="0" y="241"/>
                  </a:lnTo>
                  <a:lnTo>
                    <a:pt x="1" y="24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7"/>
            <p:cNvSpPr/>
            <p:nvPr/>
          </p:nvSpPr>
          <p:spPr>
            <a:xfrm>
              <a:off x="3543301" y="3054351"/>
              <a:ext cx="574675" cy="384175"/>
            </a:xfrm>
            <a:custGeom>
              <a:avLst/>
              <a:gdLst/>
              <a:ahLst/>
              <a:cxnLst/>
              <a:rect l="l" t="t" r="r" b="b"/>
              <a:pathLst>
                <a:path w="362" h="242" extrusionOk="0">
                  <a:moveTo>
                    <a:pt x="1" y="242"/>
                  </a:moveTo>
                  <a:lnTo>
                    <a:pt x="362" y="2"/>
                  </a:lnTo>
                  <a:lnTo>
                    <a:pt x="361" y="0"/>
                  </a:lnTo>
                  <a:lnTo>
                    <a:pt x="0" y="24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7"/>
            <p:cNvSpPr/>
            <p:nvPr/>
          </p:nvSpPr>
          <p:spPr>
            <a:xfrm>
              <a:off x="5241926" y="4519613"/>
              <a:ext cx="169863" cy="15875"/>
            </a:xfrm>
            <a:custGeom>
              <a:avLst/>
              <a:gdLst/>
              <a:ahLst/>
              <a:cxnLst/>
              <a:rect l="l" t="t" r="r" b="b"/>
              <a:pathLst>
                <a:path w="107" h="10" extrusionOk="0">
                  <a:moveTo>
                    <a:pt x="1" y="10"/>
                  </a:moveTo>
                  <a:lnTo>
                    <a:pt x="107" y="2"/>
                  </a:lnTo>
                  <a:lnTo>
                    <a:pt x="107" y="0"/>
                  </a:lnTo>
                  <a:lnTo>
                    <a:pt x="0" y="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7"/>
            <p:cNvSpPr/>
            <p:nvPr/>
          </p:nvSpPr>
          <p:spPr>
            <a:xfrm>
              <a:off x="5241926" y="4519613"/>
              <a:ext cx="169863" cy="15875"/>
            </a:xfrm>
            <a:custGeom>
              <a:avLst/>
              <a:gdLst/>
              <a:ahLst/>
              <a:cxnLst/>
              <a:rect l="l" t="t" r="r" b="b"/>
              <a:pathLst>
                <a:path w="107" h="10" extrusionOk="0">
                  <a:moveTo>
                    <a:pt x="1" y="10"/>
                  </a:moveTo>
                  <a:lnTo>
                    <a:pt x="107" y="2"/>
                  </a:lnTo>
                  <a:lnTo>
                    <a:pt x="107" y="0"/>
                  </a:lnTo>
                  <a:lnTo>
                    <a:pt x="0" y="8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7"/>
            <p:cNvSpPr/>
            <p:nvPr/>
          </p:nvSpPr>
          <p:spPr>
            <a:xfrm>
              <a:off x="5411788" y="4270376"/>
              <a:ext cx="485775" cy="252413"/>
            </a:xfrm>
            <a:custGeom>
              <a:avLst/>
              <a:gdLst/>
              <a:ahLst/>
              <a:cxnLst/>
              <a:rect l="l" t="t" r="r" b="b"/>
              <a:pathLst>
                <a:path w="306" h="159" extrusionOk="0">
                  <a:moveTo>
                    <a:pt x="1" y="159"/>
                  </a:moveTo>
                  <a:lnTo>
                    <a:pt x="306" y="1"/>
                  </a:lnTo>
                  <a:lnTo>
                    <a:pt x="305" y="0"/>
                  </a:lnTo>
                  <a:lnTo>
                    <a:pt x="0" y="157"/>
                  </a:lnTo>
                  <a:lnTo>
                    <a:pt x="1" y="159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7"/>
            <p:cNvSpPr/>
            <p:nvPr/>
          </p:nvSpPr>
          <p:spPr>
            <a:xfrm>
              <a:off x="5411788" y="4270376"/>
              <a:ext cx="485775" cy="252413"/>
            </a:xfrm>
            <a:custGeom>
              <a:avLst/>
              <a:gdLst/>
              <a:ahLst/>
              <a:cxnLst/>
              <a:rect l="l" t="t" r="r" b="b"/>
              <a:pathLst>
                <a:path w="306" h="159" extrusionOk="0">
                  <a:moveTo>
                    <a:pt x="1" y="159"/>
                  </a:moveTo>
                  <a:lnTo>
                    <a:pt x="306" y="1"/>
                  </a:lnTo>
                  <a:lnTo>
                    <a:pt x="305" y="0"/>
                  </a:lnTo>
                  <a:lnTo>
                    <a:pt x="0" y="157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7"/>
            <p:cNvSpPr/>
            <p:nvPr/>
          </p:nvSpPr>
          <p:spPr>
            <a:xfrm>
              <a:off x="5411788" y="4519613"/>
              <a:ext cx="484188" cy="93663"/>
            </a:xfrm>
            <a:custGeom>
              <a:avLst/>
              <a:gdLst/>
              <a:ahLst/>
              <a:cxnLst/>
              <a:rect l="l" t="t" r="r" b="b"/>
              <a:pathLst>
                <a:path w="305" h="59" extrusionOk="0">
                  <a:moveTo>
                    <a:pt x="0" y="2"/>
                  </a:moveTo>
                  <a:lnTo>
                    <a:pt x="305" y="59"/>
                  </a:lnTo>
                  <a:lnTo>
                    <a:pt x="305" y="5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7"/>
            <p:cNvSpPr/>
            <p:nvPr/>
          </p:nvSpPr>
          <p:spPr>
            <a:xfrm>
              <a:off x="5411788" y="4519613"/>
              <a:ext cx="484188" cy="93663"/>
            </a:xfrm>
            <a:custGeom>
              <a:avLst/>
              <a:gdLst/>
              <a:ahLst/>
              <a:cxnLst/>
              <a:rect l="l" t="t" r="r" b="b"/>
              <a:pathLst>
                <a:path w="305" h="59" extrusionOk="0">
                  <a:moveTo>
                    <a:pt x="0" y="2"/>
                  </a:moveTo>
                  <a:lnTo>
                    <a:pt x="305" y="59"/>
                  </a:lnTo>
                  <a:lnTo>
                    <a:pt x="305" y="57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7"/>
            <p:cNvSpPr/>
            <p:nvPr/>
          </p:nvSpPr>
          <p:spPr>
            <a:xfrm>
              <a:off x="5410201" y="4521201"/>
              <a:ext cx="3175" cy="90488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7"/>
            <p:cNvSpPr/>
            <p:nvPr/>
          </p:nvSpPr>
          <p:spPr>
            <a:xfrm>
              <a:off x="5410201" y="4521201"/>
              <a:ext cx="3175" cy="90488"/>
            </a:xfrm>
            <a:custGeom>
              <a:avLst/>
              <a:gdLst/>
              <a:ahLst/>
              <a:cxnLst/>
              <a:rect l="l" t="t" r="r" b="b"/>
              <a:pathLst>
                <a:path w="2" h="57" extrusionOk="0">
                  <a:moveTo>
                    <a:pt x="0" y="0"/>
                  </a:moveTo>
                  <a:lnTo>
                    <a:pt x="0" y="57"/>
                  </a:lnTo>
                  <a:lnTo>
                    <a:pt x="2" y="57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7"/>
            <p:cNvSpPr/>
            <p:nvPr/>
          </p:nvSpPr>
          <p:spPr>
            <a:xfrm>
              <a:off x="5241926" y="4532313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7" y="5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5" y="50"/>
                  </a:lnTo>
                  <a:lnTo>
                    <a:pt x="27" y="5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7"/>
            <p:cNvSpPr/>
            <p:nvPr/>
          </p:nvSpPr>
          <p:spPr>
            <a:xfrm>
              <a:off x="5241926" y="4532313"/>
              <a:ext cx="42863" cy="79375"/>
            </a:xfrm>
            <a:custGeom>
              <a:avLst/>
              <a:gdLst/>
              <a:ahLst/>
              <a:cxnLst/>
              <a:rect l="l" t="t" r="r" b="b"/>
              <a:pathLst>
                <a:path w="27" h="50" extrusionOk="0">
                  <a:moveTo>
                    <a:pt x="27" y="5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5" y="5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7"/>
            <p:cNvSpPr/>
            <p:nvPr/>
          </p:nvSpPr>
          <p:spPr>
            <a:xfrm>
              <a:off x="4878388" y="3989388"/>
              <a:ext cx="236538" cy="252413"/>
            </a:xfrm>
            <a:custGeom>
              <a:avLst/>
              <a:gdLst/>
              <a:ahLst/>
              <a:cxnLst/>
              <a:rect l="l" t="t" r="r" b="b"/>
              <a:pathLst>
                <a:path w="149" h="159" extrusionOk="0">
                  <a:moveTo>
                    <a:pt x="1" y="159"/>
                  </a:moveTo>
                  <a:lnTo>
                    <a:pt x="149" y="1"/>
                  </a:lnTo>
                  <a:lnTo>
                    <a:pt x="147" y="0"/>
                  </a:lnTo>
                  <a:lnTo>
                    <a:pt x="0" y="157"/>
                  </a:lnTo>
                  <a:lnTo>
                    <a:pt x="1" y="159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7"/>
            <p:cNvSpPr/>
            <p:nvPr/>
          </p:nvSpPr>
          <p:spPr>
            <a:xfrm>
              <a:off x="4878388" y="3989388"/>
              <a:ext cx="236538" cy="252413"/>
            </a:xfrm>
            <a:custGeom>
              <a:avLst/>
              <a:gdLst/>
              <a:ahLst/>
              <a:cxnLst/>
              <a:rect l="l" t="t" r="r" b="b"/>
              <a:pathLst>
                <a:path w="149" h="159" extrusionOk="0">
                  <a:moveTo>
                    <a:pt x="1" y="159"/>
                  </a:moveTo>
                  <a:lnTo>
                    <a:pt x="149" y="1"/>
                  </a:lnTo>
                  <a:lnTo>
                    <a:pt x="147" y="0"/>
                  </a:lnTo>
                  <a:lnTo>
                    <a:pt x="0" y="157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7"/>
            <p:cNvSpPr/>
            <p:nvPr/>
          </p:nvSpPr>
          <p:spPr>
            <a:xfrm>
              <a:off x="4926013" y="3632201"/>
              <a:ext cx="196850" cy="804863"/>
            </a:xfrm>
            <a:custGeom>
              <a:avLst/>
              <a:gdLst/>
              <a:ahLst/>
              <a:cxnLst/>
              <a:rect l="l" t="t" r="r" b="b"/>
              <a:pathLst>
                <a:path w="124" h="507" extrusionOk="0">
                  <a:moveTo>
                    <a:pt x="0" y="0"/>
                  </a:moveTo>
                  <a:lnTo>
                    <a:pt x="122" y="507"/>
                  </a:lnTo>
                  <a:lnTo>
                    <a:pt x="124" y="506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7"/>
            <p:cNvSpPr/>
            <p:nvPr/>
          </p:nvSpPr>
          <p:spPr>
            <a:xfrm>
              <a:off x="4926013" y="3632201"/>
              <a:ext cx="196850" cy="804863"/>
            </a:xfrm>
            <a:custGeom>
              <a:avLst/>
              <a:gdLst/>
              <a:ahLst/>
              <a:cxnLst/>
              <a:rect l="l" t="t" r="r" b="b"/>
              <a:pathLst>
                <a:path w="124" h="507" extrusionOk="0">
                  <a:moveTo>
                    <a:pt x="0" y="0"/>
                  </a:moveTo>
                  <a:lnTo>
                    <a:pt x="122" y="507"/>
                  </a:lnTo>
                  <a:lnTo>
                    <a:pt x="124" y="506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7"/>
            <p:cNvSpPr/>
            <p:nvPr/>
          </p:nvSpPr>
          <p:spPr>
            <a:xfrm>
              <a:off x="4705351" y="3630613"/>
              <a:ext cx="222250" cy="80963"/>
            </a:xfrm>
            <a:custGeom>
              <a:avLst/>
              <a:gdLst/>
              <a:ahLst/>
              <a:cxnLst/>
              <a:rect l="l" t="t" r="r" b="b"/>
              <a:pathLst>
                <a:path w="140" h="51" extrusionOk="0">
                  <a:moveTo>
                    <a:pt x="139" y="0"/>
                  </a:moveTo>
                  <a:lnTo>
                    <a:pt x="0" y="49"/>
                  </a:lnTo>
                  <a:lnTo>
                    <a:pt x="1" y="51"/>
                  </a:lnTo>
                  <a:lnTo>
                    <a:pt x="140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7"/>
            <p:cNvSpPr/>
            <p:nvPr/>
          </p:nvSpPr>
          <p:spPr>
            <a:xfrm>
              <a:off x="4705351" y="3630613"/>
              <a:ext cx="222250" cy="80963"/>
            </a:xfrm>
            <a:custGeom>
              <a:avLst/>
              <a:gdLst/>
              <a:ahLst/>
              <a:cxnLst/>
              <a:rect l="l" t="t" r="r" b="b"/>
              <a:pathLst>
                <a:path w="140" h="51" extrusionOk="0">
                  <a:moveTo>
                    <a:pt x="139" y="0"/>
                  </a:moveTo>
                  <a:lnTo>
                    <a:pt x="0" y="49"/>
                  </a:lnTo>
                  <a:lnTo>
                    <a:pt x="1" y="51"/>
                  </a:lnTo>
                  <a:lnTo>
                    <a:pt x="140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7"/>
            <p:cNvSpPr/>
            <p:nvPr/>
          </p:nvSpPr>
          <p:spPr>
            <a:xfrm>
              <a:off x="4357688" y="3482976"/>
              <a:ext cx="569913" cy="150813"/>
            </a:xfrm>
            <a:custGeom>
              <a:avLst/>
              <a:gdLst/>
              <a:ahLst/>
              <a:cxnLst/>
              <a:rect l="l" t="t" r="r" b="b"/>
              <a:pathLst>
                <a:path w="359" h="95" extrusionOk="0">
                  <a:moveTo>
                    <a:pt x="359" y="9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358" y="95"/>
                  </a:lnTo>
                  <a:lnTo>
                    <a:pt x="359" y="93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7"/>
            <p:cNvSpPr/>
            <p:nvPr/>
          </p:nvSpPr>
          <p:spPr>
            <a:xfrm>
              <a:off x="4357688" y="3482976"/>
              <a:ext cx="569913" cy="150813"/>
            </a:xfrm>
            <a:custGeom>
              <a:avLst/>
              <a:gdLst/>
              <a:ahLst/>
              <a:cxnLst/>
              <a:rect l="l" t="t" r="r" b="b"/>
              <a:pathLst>
                <a:path w="359" h="95" extrusionOk="0">
                  <a:moveTo>
                    <a:pt x="359" y="93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358" y="95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7"/>
            <p:cNvSpPr/>
            <p:nvPr/>
          </p:nvSpPr>
          <p:spPr>
            <a:xfrm>
              <a:off x="3543301" y="3090863"/>
              <a:ext cx="290513" cy="347663"/>
            </a:xfrm>
            <a:custGeom>
              <a:avLst/>
              <a:gdLst/>
              <a:ahLst/>
              <a:cxnLst/>
              <a:rect l="l" t="t" r="r" b="b"/>
              <a:pathLst>
                <a:path w="183" h="219" extrusionOk="0">
                  <a:moveTo>
                    <a:pt x="181" y="0"/>
                  </a:moveTo>
                  <a:lnTo>
                    <a:pt x="0" y="218"/>
                  </a:lnTo>
                  <a:lnTo>
                    <a:pt x="2" y="219"/>
                  </a:lnTo>
                  <a:lnTo>
                    <a:pt x="183" y="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7"/>
            <p:cNvSpPr/>
            <p:nvPr/>
          </p:nvSpPr>
          <p:spPr>
            <a:xfrm>
              <a:off x="3543301" y="3090863"/>
              <a:ext cx="290513" cy="347663"/>
            </a:xfrm>
            <a:custGeom>
              <a:avLst/>
              <a:gdLst/>
              <a:ahLst/>
              <a:cxnLst/>
              <a:rect l="l" t="t" r="r" b="b"/>
              <a:pathLst>
                <a:path w="183" h="219" extrusionOk="0">
                  <a:moveTo>
                    <a:pt x="181" y="0"/>
                  </a:moveTo>
                  <a:lnTo>
                    <a:pt x="0" y="218"/>
                  </a:lnTo>
                  <a:lnTo>
                    <a:pt x="2" y="219"/>
                  </a:lnTo>
                  <a:lnTo>
                    <a:pt x="183" y="2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7"/>
            <p:cNvSpPr/>
            <p:nvPr/>
          </p:nvSpPr>
          <p:spPr>
            <a:xfrm>
              <a:off x="3341688" y="3436938"/>
              <a:ext cx="204788" cy="255588"/>
            </a:xfrm>
            <a:custGeom>
              <a:avLst/>
              <a:gdLst/>
              <a:ahLst/>
              <a:cxnLst/>
              <a:rect l="l" t="t" r="r" b="b"/>
              <a:pathLst>
                <a:path w="129" h="161" extrusionOk="0">
                  <a:moveTo>
                    <a:pt x="127" y="0"/>
                  </a:moveTo>
                  <a:lnTo>
                    <a:pt x="0" y="160"/>
                  </a:lnTo>
                  <a:lnTo>
                    <a:pt x="2" y="161"/>
                  </a:lnTo>
                  <a:lnTo>
                    <a:pt x="129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7"/>
            <p:cNvSpPr/>
            <p:nvPr/>
          </p:nvSpPr>
          <p:spPr>
            <a:xfrm>
              <a:off x="3341688" y="3436938"/>
              <a:ext cx="204788" cy="255588"/>
            </a:xfrm>
            <a:custGeom>
              <a:avLst/>
              <a:gdLst/>
              <a:ahLst/>
              <a:cxnLst/>
              <a:rect l="l" t="t" r="r" b="b"/>
              <a:pathLst>
                <a:path w="129" h="161" extrusionOk="0">
                  <a:moveTo>
                    <a:pt x="127" y="0"/>
                  </a:moveTo>
                  <a:lnTo>
                    <a:pt x="0" y="160"/>
                  </a:lnTo>
                  <a:lnTo>
                    <a:pt x="2" y="161"/>
                  </a:lnTo>
                  <a:lnTo>
                    <a:pt x="129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7"/>
            <p:cNvSpPr/>
            <p:nvPr/>
          </p:nvSpPr>
          <p:spPr>
            <a:xfrm>
              <a:off x="3421063" y="3019426"/>
              <a:ext cx="125413" cy="419100"/>
            </a:xfrm>
            <a:custGeom>
              <a:avLst/>
              <a:gdLst/>
              <a:ahLst/>
              <a:cxnLst/>
              <a:rect l="l" t="t" r="r" b="b"/>
              <a:pathLst>
                <a:path w="79" h="264" extrusionOk="0">
                  <a:moveTo>
                    <a:pt x="79" y="26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77" y="264"/>
                  </a:lnTo>
                  <a:lnTo>
                    <a:pt x="79" y="263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7"/>
            <p:cNvSpPr/>
            <p:nvPr/>
          </p:nvSpPr>
          <p:spPr>
            <a:xfrm>
              <a:off x="3421063" y="3019426"/>
              <a:ext cx="125413" cy="419100"/>
            </a:xfrm>
            <a:custGeom>
              <a:avLst/>
              <a:gdLst/>
              <a:ahLst/>
              <a:cxnLst/>
              <a:rect l="l" t="t" r="r" b="b"/>
              <a:pathLst>
                <a:path w="79" h="264" extrusionOk="0">
                  <a:moveTo>
                    <a:pt x="79" y="26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77" y="264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7"/>
            <p:cNvSpPr/>
            <p:nvPr/>
          </p:nvSpPr>
          <p:spPr>
            <a:xfrm>
              <a:off x="3422651" y="3019426"/>
              <a:ext cx="409575" cy="74613"/>
            </a:xfrm>
            <a:custGeom>
              <a:avLst/>
              <a:gdLst/>
              <a:ahLst/>
              <a:cxnLst/>
              <a:rect l="l" t="t" r="r" b="b"/>
              <a:pathLst>
                <a:path w="258" h="47" extrusionOk="0">
                  <a:moveTo>
                    <a:pt x="0" y="1"/>
                  </a:moveTo>
                  <a:lnTo>
                    <a:pt x="258" y="47"/>
                  </a:lnTo>
                  <a:lnTo>
                    <a:pt x="258" y="45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7"/>
            <p:cNvSpPr/>
            <p:nvPr/>
          </p:nvSpPr>
          <p:spPr>
            <a:xfrm>
              <a:off x="3422651" y="3019426"/>
              <a:ext cx="409575" cy="74613"/>
            </a:xfrm>
            <a:custGeom>
              <a:avLst/>
              <a:gdLst/>
              <a:ahLst/>
              <a:cxnLst/>
              <a:rect l="l" t="t" r="r" b="b"/>
              <a:pathLst>
                <a:path w="258" h="47" extrusionOk="0">
                  <a:moveTo>
                    <a:pt x="0" y="1"/>
                  </a:moveTo>
                  <a:lnTo>
                    <a:pt x="258" y="47"/>
                  </a:lnTo>
                  <a:lnTo>
                    <a:pt x="258" y="45"/>
                  </a:lnTo>
                  <a:lnTo>
                    <a:pt x="0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7"/>
            <p:cNvSpPr/>
            <p:nvPr/>
          </p:nvSpPr>
          <p:spPr>
            <a:xfrm>
              <a:off x="3686176" y="2654301"/>
              <a:ext cx="147638" cy="438150"/>
            </a:xfrm>
            <a:custGeom>
              <a:avLst/>
              <a:gdLst/>
              <a:ahLst/>
              <a:cxnLst/>
              <a:rect l="l" t="t" r="r" b="b"/>
              <a:pathLst>
                <a:path w="93" h="276" extrusionOk="0">
                  <a:moveTo>
                    <a:pt x="93" y="276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91" y="276"/>
                  </a:lnTo>
                  <a:lnTo>
                    <a:pt x="93" y="276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7"/>
            <p:cNvSpPr/>
            <p:nvPr/>
          </p:nvSpPr>
          <p:spPr>
            <a:xfrm>
              <a:off x="3686176" y="2654301"/>
              <a:ext cx="147638" cy="438150"/>
            </a:xfrm>
            <a:custGeom>
              <a:avLst/>
              <a:gdLst/>
              <a:ahLst/>
              <a:cxnLst/>
              <a:rect l="l" t="t" r="r" b="b"/>
              <a:pathLst>
                <a:path w="93" h="276" extrusionOk="0">
                  <a:moveTo>
                    <a:pt x="93" y="276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91" y="276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7"/>
            <p:cNvSpPr/>
            <p:nvPr/>
          </p:nvSpPr>
          <p:spPr>
            <a:xfrm>
              <a:off x="3421063" y="2654301"/>
              <a:ext cx="268288" cy="366713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68" y="0"/>
                  </a:moveTo>
                  <a:lnTo>
                    <a:pt x="0" y="230"/>
                  </a:lnTo>
                  <a:lnTo>
                    <a:pt x="2" y="231"/>
                  </a:lnTo>
                  <a:lnTo>
                    <a:pt x="169" y="1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7"/>
            <p:cNvSpPr/>
            <p:nvPr/>
          </p:nvSpPr>
          <p:spPr>
            <a:xfrm>
              <a:off x="3421063" y="2654301"/>
              <a:ext cx="268288" cy="366713"/>
            </a:xfrm>
            <a:custGeom>
              <a:avLst/>
              <a:gdLst/>
              <a:ahLst/>
              <a:cxnLst/>
              <a:rect l="l" t="t" r="r" b="b"/>
              <a:pathLst>
                <a:path w="169" h="231" extrusionOk="0">
                  <a:moveTo>
                    <a:pt x="168" y="0"/>
                  </a:moveTo>
                  <a:lnTo>
                    <a:pt x="0" y="230"/>
                  </a:lnTo>
                  <a:lnTo>
                    <a:pt x="2" y="231"/>
                  </a:lnTo>
                  <a:lnTo>
                    <a:pt x="169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7"/>
            <p:cNvSpPr/>
            <p:nvPr/>
          </p:nvSpPr>
          <p:spPr>
            <a:xfrm>
              <a:off x="3687763" y="2654301"/>
              <a:ext cx="430213" cy="403225"/>
            </a:xfrm>
            <a:custGeom>
              <a:avLst/>
              <a:gdLst/>
              <a:ahLst/>
              <a:cxnLst/>
              <a:rect l="l" t="t" r="r" b="b"/>
              <a:pathLst>
                <a:path w="271" h="254" extrusionOk="0">
                  <a:moveTo>
                    <a:pt x="0" y="1"/>
                  </a:moveTo>
                  <a:lnTo>
                    <a:pt x="270" y="254"/>
                  </a:lnTo>
                  <a:lnTo>
                    <a:pt x="271" y="253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7"/>
            <p:cNvSpPr/>
            <p:nvPr/>
          </p:nvSpPr>
          <p:spPr>
            <a:xfrm>
              <a:off x="3687763" y="2654301"/>
              <a:ext cx="430213" cy="403225"/>
            </a:xfrm>
            <a:custGeom>
              <a:avLst/>
              <a:gdLst/>
              <a:ahLst/>
              <a:cxnLst/>
              <a:rect l="l" t="t" r="r" b="b"/>
              <a:pathLst>
                <a:path w="271" h="254" extrusionOk="0">
                  <a:moveTo>
                    <a:pt x="0" y="1"/>
                  </a:moveTo>
                  <a:lnTo>
                    <a:pt x="270" y="254"/>
                  </a:lnTo>
                  <a:lnTo>
                    <a:pt x="271" y="253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7"/>
            <p:cNvSpPr/>
            <p:nvPr/>
          </p:nvSpPr>
          <p:spPr>
            <a:xfrm>
              <a:off x="3443288" y="2500313"/>
              <a:ext cx="246063" cy="155575"/>
            </a:xfrm>
            <a:custGeom>
              <a:avLst/>
              <a:gdLst/>
              <a:ahLst/>
              <a:cxnLst/>
              <a:rect l="l" t="t" r="r" b="b"/>
              <a:pathLst>
                <a:path w="155" h="98" extrusionOk="0">
                  <a:moveTo>
                    <a:pt x="155" y="97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54" y="98"/>
                  </a:lnTo>
                  <a:lnTo>
                    <a:pt x="155" y="97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7"/>
            <p:cNvSpPr/>
            <p:nvPr/>
          </p:nvSpPr>
          <p:spPr>
            <a:xfrm>
              <a:off x="3443288" y="2500313"/>
              <a:ext cx="246063" cy="155575"/>
            </a:xfrm>
            <a:custGeom>
              <a:avLst/>
              <a:gdLst/>
              <a:ahLst/>
              <a:cxnLst/>
              <a:rect l="l" t="t" r="r" b="b"/>
              <a:pathLst>
                <a:path w="155" h="98" extrusionOk="0">
                  <a:moveTo>
                    <a:pt x="155" y="97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54" y="98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7"/>
            <p:cNvSpPr/>
            <p:nvPr/>
          </p:nvSpPr>
          <p:spPr>
            <a:xfrm>
              <a:off x="3587751" y="3441701"/>
              <a:ext cx="136525" cy="266700"/>
            </a:xfrm>
            <a:custGeom>
              <a:avLst/>
              <a:gdLst/>
              <a:ahLst/>
              <a:cxnLst/>
              <a:rect l="l" t="t" r="r" b="b"/>
              <a:pathLst>
                <a:path w="86" h="168" extrusionOk="0">
                  <a:moveTo>
                    <a:pt x="84" y="0"/>
                  </a:moveTo>
                  <a:lnTo>
                    <a:pt x="0" y="167"/>
                  </a:lnTo>
                  <a:lnTo>
                    <a:pt x="2" y="168"/>
                  </a:lnTo>
                  <a:lnTo>
                    <a:pt x="86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7"/>
            <p:cNvSpPr/>
            <p:nvPr/>
          </p:nvSpPr>
          <p:spPr>
            <a:xfrm>
              <a:off x="3587751" y="3441701"/>
              <a:ext cx="136525" cy="266700"/>
            </a:xfrm>
            <a:custGeom>
              <a:avLst/>
              <a:gdLst/>
              <a:ahLst/>
              <a:cxnLst/>
              <a:rect l="l" t="t" r="r" b="b"/>
              <a:pathLst>
                <a:path w="86" h="168" extrusionOk="0">
                  <a:moveTo>
                    <a:pt x="84" y="0"/>
                  </a:moveTo>
                  <a:lnTo>
                    <a:pt x="0" y="167"/>
                  </a:lnTo>
                  <a:lnTo>
                    <a:pt x="2" y="168"/>
                  </a:lnTo>
                  <a:lnTo>
                    <a:pt x="86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3910013" y="4068763"/>
              <a:ext cx="142875" cy="381000"/>
            </a:xfrm>
            <a:custGeom>
              <a:avLst/>
              <a:gdLst/>
              <a:ahLst/>
              <a:cxnLst/>
              <a:rect l="l" t="t" r="r" b="b"/>
              <a:pathLst>
                <a:path w="90" h="240" extrusionOk="0">
                  <a:moveTo>
                    <a:pt x="0" y="0"/>
                  </a:moveTo>
                  <a:lnTo>
                    <a:pt x="88" y="240"/>
                  </a:lnTo>
                  <a:lnTo>
                    <a:pt x="90" y="23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3910013" y="4068763"/>
              <a:ext cx="142875" cy="381000"/>
            </a:xfrm>
            <a:custGeom>
              <a:avLst/>
              <a:gdLst/>
              <a:ahLst/>
              <a:cxnLst/>
              <a:rect l="l" t="t" r="r" b="b"/>
              <a:pathLst>
                <a:path w="90" h="240" extrusionOk="0">
                  <a:moveTo>
                    <a:pt x="0" y="0"/>
                  </a:moveTo>
                  <a:lnTo>
                    <a:pt x="88" y="240"/>
                  </a:lnTo>
                  <a:lnTo>
                    <a:pt x="90" y="239"/>
                  </a:lnTo>
                  <a:lnTo>
                    <a:pt x="1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7"/>
            <p:cNvSpPr/>
            <p:nvPr/>
          </p:nvSpPr>
          <p:spPr>
            <a:xfrm>
              <a:off x="4049713" y="4137025"/>
              <a:ext cx="180975" cy="312738"/>
            </a:xfrm>
            <a:custGeom>
              <a:avLst/>
              <a:gdLst/>
              <a:ahLst/>
              <a:cxnLst/>
              <a:rect l="l" t="t" r="r" b="b"/>
              <a:pathLst>
                <a:path w="114" h="197" extrusionOk="0">
                  <a:moveTo>
                    <a:pt x="113" y="0"/>
                  </a:moveTo>
                  <a:lnTo>
                    <a:pt x="0" y="196"/>
                  </a:lnTo>
                  <a:lnTo>
                    <a:pt x="2" y="197"/>
                  </a:lnTo>
                  <a:lnTo>
                    <a:pt x="114" y="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7"/>
            <p:cNvSpPr/>
            <p:nvPr/>
          </p:nvSpPr>
          <p:spPr>
            <a:xfrm>
              <a:off x="4049713" y="4137025"/>
              <a:ext cx="180975" cy="312738"/>
            </a:xfrm>
            <a:custGeom>
              <a:avLst/>
              <a:gdLst/>
              <a:ahLst/>
              <a:cxnLst/>
              <a:rect l="l" t="t" r="r" b="b"/>
              <a:pathLst>
                <a:path w="114" h="197" extrusionOk="0">
                  <a:moveTo>
                    <a:pt x="113" y="0"/>
                  </a:moveTo>
                  <a:lnTo>
                    <a:pt x="0" y="196"/>
                  </a:lnTo>
                  <a:lnTo>
                    <a:pt x="2" y="197"/>
                  </a:lnTo>
                  <a:lnTo>
                    <a:pt x="114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7"/>
            <p:cNvSpPr/>
            <p:nvPr/>
          </p:nvSpPr>
          <p:spPr>
            <a:xfrm>
              <a:off x="5272088" y="3922713"/>
              <a:ext cx="373063" cy="315913"/>
            </a:xfrm>
            <a:custGeom>
              <a:avLst/>
              <a:gdLst/>
              <a:ahLst/>
              <a:cxnLst/>
              <a:rect l="l" t="t" r="r" b="b"/>
              <a:pathLst>
                <a:path w="235" h="199" extrusionOk="0">
                  <a:moveTo>
                    <a:pt x="2" y="199"/>
                  </a:moveTo>
                  <a:lnTo>
                    <a:pt x="235" y="1"/>
                  </a:lnTo>
                  <a:lnTo>
                    <a:pt x="233" y="0"/>
                  </a:lnTo>
                  <a:lnTo>
                    <a:pt x="0" y="197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7"/>
            <p:cNvSpPr/>
            <p:nvPr/>
          </p:nvSpPr>
          <p:spPr>
            <a:xfrm>
              <a:off x="5272088" y="3922713"/>
              <a:ext cx="373063" cy="315913"/>
            </a:xfrm>
            <a:custGeom>
              <a:avLst/>
              <a:gdLst/>
              <a:ahLst/>
              <a:cxnLst/>
              <a:rect l="l" t="t" r="r" b="b"/>
              <a:pathLst>
                <a:path w="235" h="199" extrusionOk="0">
                  <a:moveTo>
                    <a:pt x="2" y="199"/>
                  </a:moveTo>
                  <a:lnTo>
                    <a:pt x="235" y="1"/>
                  </a:lnTo>
                  <a:lnTo>
                    <a:pt x="233" y="0"/>
                  </a:lnTo>
                  <a:lnTo>
                    <a:pt x="0" y="197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7"/>
            <p:cNvSpPr/>
            <p:nvPr/>
          </p:nvSpPr>
          <p:spPr>
            <a:xfrm>
              <a:off x="5641975" y="3922713"/>
              <a:ext cx="255588" cy="349250"/>
            </a:xfrm>
            <a:custGeom>
              <a:avLst/>
              <a:gdLst/>
              <a:ahLst/>
              <a:cxnLst/>
              <a:rect l="l" t="t" r="r" b="b"/>
              <a:pathLst>
                <a:path w="161" h="220" extrusionOk="0">
                  <a:moveTo>
                    <a:pt x="0" y="1"/>
                  </a:moveTo>
                  <a:lnTo>
                    <a:pt x="159" y="220"/>
                  </a:lnTo>
                  <a:lnTo>
                    <a:pt x="161" y="219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7"/>
            <p:cNvSpPr/>
            <p:nvPr/>
          </p:nvSpPr>
          <p:spPr>
            <a:xfrm>
              <a:off x="5641975" y="3922713"/>
              <a:ext cx="255588" cy="349250"/>
            </a:xfrm>
            <a:custGeom>
              <a:avLst/>
              <a:gdLst/>
              <a:ahLst/>
              <a:cxnLst/>
              <a:rect l="l" t="t" r="r" b="b"/>
              <a:pathLst>
                <a:path w="161" h="220" extrusionOk="0">
                  <a:moveTo>
                    <a:pt x="0" y="1"/>
                  </a:moveTo>
                  <a:lnTo>
                    <a:pt x="159" y="220"/>
                  </a:lnTo>
                  <a:lnTo>
                    <a:pt x="161" y="219"/>
                  </a:lnTo>
                  <a:lnTo>
                    <a:pt x="2" y="0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7"/>
            <p:cNvSpPr/>
            <p:nvPr/>
          </p:nvSpPr>
          <p:spPr>
            <a:xfrm>
              <a:off x="5113338" y="3922713"/>
              <a:ext cx="530225" cy="69850"/>
            </a:xfrm>
            <a:custGeom>
              <a:avLst/>
              <a:gdLst/>
              <a:ahLst/>
              <a:cxnLst/>
              <a:rect l="l" t="t" r="r" b="b"/>
              <a:pathLst>
                <a:path w="334" h="44" extrusionOk="0">
                  <a:moveTo>
                    <a:pt x="334" y="0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34" y="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7"/>
            <p:cNvSpPr/>
            <p:nvPr/>
          </p:nvSpPr>
          <p:spPr>
            <a:xfrm>
              <a:off x="5113338" y="3922713"/>
              <a:ext cx="530225" cy="69850"/>
            </a:xfrm>
            <a:custGeom>
              <a:avLst/>
              <a:gdLst/>
              <a:ahLst/>
              <a:cxnLst/>
              <a:rect l="l" t="t" r="r" b="b"/>
              <a:pathLst>
                <a:path w="334" h="44" extrusionOk="0">
                  <a:moveTo>
                    <a:pt x="334" y="0"/>
                  </a:moveTo>
                  <a:lnTo>
                    <a:pt x="0" y="42"/>
                  </a:lnTo>
                  <a:lnTo>
                    <a:pt x="0" y="44"/>
                  </a:lnTo>
                  <a:lnTo>
                    <a:pt x="334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7"/>
            <p:cNvSpPr/>
            <p:nvPr/>
          </p:nvSpPr>
          <p:spPr>
            <a:xfrm>
              <a:off x="3443288" y="4057650"/>
              <a:ext cx="60325" cy="84138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36" y="0"/>
                  </a:moveTo>
                  <a:lnTo>
                    <a:pt x="0" y="52"/>
                  </a:lnTo>
                  <a:lnTo>
                    <a:pt x="1" y="53"/>
                  </a:lnTo>
                  <a:lnTo>
                    <a:pt x="3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7"/>
            <p:cNvSpPr/>
            <p:nvPr/>
          </p:nvSpPr>
          <p:spPr>
            <a:xfrm>
              <a:off x="3443288" y="4057650"/>
              <a:ext cx="60325" cy="84138"/>
            </a:xfrm>
            <a:custGeom>
              <a:avLst/>
              <a:gdLst/>
              <a:ahLst/>
              <a:cxnLst/>
              <a:rect l="l" t="t" r="r" b="b"/>
              <a:pathLst>
                <a:path w="38" h="53" extrusionOk="0">
                  <a:moveTo>
                    <a:pt x="36" y="0"/>
                  </a:moveTo>
                  <a:lnTo>
                    <a:pt x="0" y="52"/>
                  </a:lnTo>
                  <a:lnTo>
                    <a:pt x="1" y="53"/>
                  </a:lnTo>
                  <a:lnTo>
                    <a:pt x="38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7"/>
            <p:cNvSpPr/>
            <p:nvPr/>
          </p:nvSpPr>
          <p:spPr>
            <a:xfrm>
              <a:off x="4533900" y="3708400"/>
              <a:ext cx="174625" cy="903288"/>
            </a:xfrm>
            <a:custGeom>
              <a:avLst/>
              <a:gdLst/>
              <a:ahLst/>
              <a:cxnLst/>
              <a:rect l="l" t="t" r="r" b="b"/>
              <a:pathLst>
                <a:path w="110" h="569" extrusionOk="0">
                  <a:moveTo>
                    <a:pt x="108" y="0"/>
                  </a:moveTo>
                  <a:lnTo>
                    <a:pt x="0" y="569"/>
                  </a:lnTo>
                  <a:lnTo>
                    <a:pt x="2" y="569"/>
                  </a:lnTo>
                  <a:lnTo>
                    <a:pt x="110" y="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7"/>
            <p:cNvSpPr/>
            <p:nvPr/>
          </p:nvSpPr>
          <p:spPr>
            <a:xfrm>
              <a:off x="4533900" y="3708400"/>
              <a:ext cx="174625" cy="903288"/>
            </a:xfrm>
            <a:custGeom>
              <a:avLst/>
              <a:gdLst/>
              <a:ahLst/>
              <a:cxnLst/>
              <a:rect l="l" t="t" r="r" b="b"/>
              <a:pathLst>
                <a:path w="110" h="569" extrusionOk="0">
                  <a:moveTo>
                    <a:pt x="108" y="0"/>
                  </a:moveTo>
                  <a:lnTo>
                    <a:pt x="0" y="569"/>
                  </a:lnTo>
                  <a:lnTo>
                    <a:pt x="2" y="569"/>
                  </a:lnTo>
                  <a:lnTo>
                    <a:pt x="110" y="1"/>
                  </a:lnTo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7"/>
            <p:cNvSpPr/>
            <p:nvPr/>
          </p:nvSpPr>
          <p:spPr>
            <a:xfrm>
              <a:off x="4032250" y="4430713"/>
              <a:ext cx="38100" cy="3651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7"/>
            <p:cNvSpPr/>
            <p:nvPr/>
          </p:nvSpPr>
          <p:spPr>
            <a:xfrm>
              <a:off x="4022725" y="4419600"/>
              <a:ext cx="57150" cy="58738"/>
            </a:xfrm>
            <a:custGeom>
              <a:avLst/>
              <a:gdLst/>
              <a:ahLst/>
              <a:cxnLst/>
              <a:rect l="l" t="t" r="r" b="b"/>
              <a:pathLst>
                <a:path w="75" h="75" extrusionOk="0">
                  <a:moveTo>
                    <a:pt x="38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8" y="75"/>
                  </a:cubicBezTo>
                  <a:cubicBezTo>
                    <a:pt x="58" y="75"/>
                    <a:pt x="75" y="58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2"/>
                    <a:pt x="22" y="9"/>
                    <a:pt x="38" y="9"/>
                  </a:cubicBezTo>
                  <a:cubicBezTo>
                    <a:pt x="53" y="9"/>
                    <a:pt x="66" y="22"/>
                    <a:pt x="66" y="37"/>
                  </a:cubicBezTo>
                  <a:cubicBezTo>
                    <a:pt x="66" y="53"/>
                    <a:pt x="53" y="66"/>
                    <a:pt x="38" y="66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7"/>
            <p:cNvSpPr/>
            <p:nvPr/>
          </p:nvSpPr>
          <p:spPr>
            <a:xfrm>
              <a:off x="4165600" y="3919538"/>
              <a:ext cx="52388" cy="508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7"/>
            <p:cNvSpPr/>
            <p:nvPr/>
          </p:nvSpPr>
          <p:spPr>
            <a:xfrm>
              <a:off x="4152900" y="3906838"/>
              <a:ext cx="77788" cy="76200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51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78"/>
                    <a:pt x="23" y="100"/>
                    <a:pt x="51" y="100"/>
                  </a:cubicBezTo>
                  <a:cubicBezTo>
                    <a:pt x="78" y="100"/>
                    <a:pt x="101" y="78"/>
                    <a:pt x="101" y="50"/>
                  </a:cubicBezTo>
                  <a:cubicBezTo>
                    <a:pt x="101" y="23"/>
                    <a:pt x="78" y="0"/>
                    <a:pt x="51" y="0"/>
                  </a:cubicBezTo>
                  <a:close/>
                  <a:moveTo>
                    <a:pt x="51" y="89"/>
                  </a:moveTo>
                  <a:cubicBezTo>
                    <a:pt x="29" y="89"/>
                    <a:pt x="11" y="72"/>
                    <a:pt x="11" y="50"/>
                  </a:cubicBezTo>
                  <a:cubicBezTo>
                    <a:pt x="11" y="29"/>
                    <a:pt x="29" y="11"/>
                    <a:pt x="51" y="11"/>
                  </a:cubicBezTo>
                  <a:cubicBezTo>
                    <a:pt x="72" y="11"/>
                    <a:pt x="90" y="29"/>
                    <a:pt x="90" y="50"/>
                  </a:cubicBezTo>
                  <a:cubicBezTo>
                    <a:pt x="90" y="72"/>
                    <a:pt x="72" y="89"/>
                    <a:pt x="51" y="8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7"/>
            <p:cNvSpPr/>
            <p:nvPr/>
          </p:nvSpPr>
          <p:spPr>
            <a:xfrm>
              <a:off x="3563938" y="3683000"/>
              <a:ext cx="50800" cy="508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7"/>
            <p:cNvSpPr/>
            <p:nvPr/>
          </p:nvSpPr>
          <p:spPr>
            <a:xfrm>
              <a:off x="3551238" y="36703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50" y="0"/>
                  </a:moveTo>
                  <a:cubicBezTo>
                    <a:pt x="23" y="0"/>
                    <a:pt x="0" y="22"/>
                    <a:pt x="0" y="50"/>
                  </a:cubicBezTo>
                  <a:cubicBezTo>
                    <a:pt x="0" y="77"/>
                    <a:pt x="23" y="100"/>
                    <a:pt x="50" y="100"/>
                  </a:cubicBezTo>
                  <a:cubicBezTo>
                    <a:pt x="78" y="100"/>
                    <a:pt x="100" y="77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50" y="89"/>
                  </a:moveTo>
                  <a:cubicBezTo>
                    <a:pt x="29" y="89"/>
                    <a:pt x="11" y="71"/>
                    <a:pt x="11" y="50"/>
                  </a:cubicBezTo>
                  <a:cubicBezTo>
                    <a:pt x="11" y="28"/>
                    <a:pt x="29" y="11"/>
                    <a:pt x="50" y="11"/>
                  </a:cubicBezTo>
                  <a:cubicBezTo>
                    <a:pt x="72" y="11"/>
                    <a:pt x="89" y="28"/>
                    <a:pt x="89" y="50"/>
                  </a:cubicBezTo>
                  <a:cubicBezTo>
                    <a:pt x="89" y="71"/>
                    <a:pt x="72" y="89"/>
                    <a:pt x="50" y="8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7"/>
            <p:cNvSpPr/>
            <p:nvPr/>
          </p:nvSpPr>
          <p:spPr>
            <a:xfrm>
              <a:off x="4906963" y="3611563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7"/>
            <p:cNvSpPr/>
            <p:nvPr/>
          </p:nvSpPr>
          <p:spPr>
            <a:xfrm>
              <a:off x="4899025" y="3602038"/>
              <a:ext cx="57150" cy="58738"/>
            </a:xfrm>
            <a:custGeom>
              <a:avLst/>
              <a:gdLst/>
              <a:ahLst/>
              <a:cxnLst/>
              <a:rect l="l" t="t" r="r" b="b"/>
              <a:pathLst>
                <a:path w="76" h="77" extrusionOk="0">
                  <a:moveTo>
                    <a:pt x="38" y="0"/>
                  </a:moveTo>
                  <a:cubicBezTo>
                    <a:pt x="17" y="0"/>
                    <a:pt x="0" y="18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59" y="77"/>
                    <a:pt x="76" y="60"/>
                    <a:pt x="76" y="39"/>
                  </a:cubicBezTo>
                  <a:cubicBezTo>
                    <a:pt x="76" y="18"/>
                    <a:pt x="59" y="0"/>
                    <a:pt x="38" y="0"/>
                  </a:cubicBezTo>
                  <a:close/>
                  <a:moveTo>
                    <a:pt x="38" y="69"/>
                  </a:moveTo>
                  <a:cubicBezTo>
                    <a:pt x="21" y="69"/>
                    <a:pt x="8" y="55"/>
                    <a:pt x="8" y="39"/>
                  </a:cubicBezTo>
                  <a:cubicBezTo>
                    <a:pt x="8" y="22"/>
                    <a:pt x="21" y="9"/>
                    <a:pt x="38" y="9"/>
                  </a:cubicBezTo>
                  <a:cubicBezTo>
                    <a:pt x="55" y="9"/>
                    <a:pt x="68" y="22"/>
                    <a:pt x="68" y="39"/>
                  </a:cubicBezTo>
                  <a:cubicBezTo>
                    <a:pt x="68" y="55"/>
                    <a:pt x="55" y="69"/>
                    <a:pt x="38" y="6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7"/>
            <p:cNvSpPr/>
            <p:nvPr/>
          </p:nvSpPr>
          <p:spPr>
            <a:xfrm>
              <a:off x="4859338" y="4216400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7"/>
            <p:cNvSpPr/>
            <p:nvPr/>
          </p:nvSpPr>
          <p:spPr>
            <a:xfrm>
              <a:off x="4849813" y="420687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9" y="0"/>
                  </a:moveTo>
                  <a:cubicBezTo>
                    <a:pt x="18" y="0"/>
                    <a:pt x="0" y="17"/>
                    <a:pt x="0" y="38"/>
                  </a:cubicBezTo>
                  <a:cubicBezTo>
                    <a:pt x="0" y="59"/>
                    <a:pt x="18" y="77"/>
                    <a:pt x="39" y="77"/>
                  </a:cubicBezTo>
                  <a:cubicBezTo>
                    <a:pt x="60" y="77"/>
                    <a:pt x="77" y="59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  <a:moveTo>
                    <a:pt x="39" y="68"/>
                  </a:moveTo>
                  <a:cubicBezTo>
                    <a:pt x="22" y="68"/>
                    <a:pt x="9" y="55"/>
                    <a:pt x="9" y="38"/>
                  </a:cubicBezTo>
                  <a:cubicBezTo>
                    <a:pt x="9" y="22"/>
                    <a:pt x="22" y="8"/>
                    <a:pt x="39" y="8"/>
                  </a:cubicBezTo>
                  <a:cubicBezTo>
                    <a:pt x="55" y="8"/>
                    <a:pt x="69" y="22"/>
                    <a:pt x="69" y="38"/>
                  </a:cubicBezTo>
                  <a:cubicBezTo>
                    <a:pt x="69" y="55"/>
                    <a:pt x="55" y="68"/>
                    <a:pt x="39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7"/>
            <p:cNvSpPr/>
            <p:nvPr/>
          </p:nvSpPr>
          <p:spPr>
            <a:xfrm>
              <a:off x="5392738" y="4500563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7"/>
            <p:cNvSpPr/>
            <p:nvPr/>
          </p:nvSpPr>
          <p:spPr>
            <a:xfrm>
              <a:off x="5383213" y="4491038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0"/>
                  </a:moveTo>
                  <a:cubicBezTo>
                    <a:pt x="17" y="0"/>
                    <a:pt x="0" y="18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59" y="77"/>
                    <a:pt x="77" y="60"/>
                    <a:pt x="77" y="39"/>
                  </a:cubicBezTo>
                  <a:cubicBezTo>
                    <a:pt x="77" y="18"/>
                    <a:pt x="59" y="0"/>
                    <a:pt x="38" y="0"/>
                  </a:cubicBezTo>
                  <a:close/>
                  <a:moveTo>
                    <a:pt x="38" y="69"/>
                  </a:moveTo>
                  <a:cubicBezTo>
                    <a:pt x="22" y="69"/>
                    <a:pt x="8" y="55"/>
                    <a:pt x="8" y="39"/>
                  </a:cubicBezTo>
                  <a:cubicBezTo>
                    <a:pt x="8" y="22"/>
                    <a:pt x="22" y="9"/>
                    <a:pt x="38" y="9"/>
                  </a:cubicBezTo>
                  <a:cubicBezTo>
                    <a:pt x="55" y="9"/>
                    <a:pt x="68" y="22"/>
                    <a:pt x="68" y="39"/>
                  </a:cubicBezTo>
                  <a:cubicBezTo>
                    <a:pt x="68" y="55"/>
                    <a:pt x="55" y="69"/>
                    <a:pt x="38" y="69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7"/>
            <p:cNvSpPr/>
            <p:nvPr/>
          </p:nvSpPr>
          <p:spPr>
            <a:xfrm>
              <a:off x="3703638" y="3422650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7"/>
            <p:cNvSpPr/>
            <p:nvPr/>
          </p:nvSpPr>
          <p:spPr>
            <a:xfrm>
              <a:off x="3694113" y="341312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7" y="59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lose/>
                  <a:moveTo>
                    <a:pt x="38" y="68"/>
                  </a:moveTo>
                  <a:cubicBezTo>
                    <a:pt x="22" y="68"/>
                    <a:pt x="8" y="55"/>
                    <a:pt x="8" y="38"/>
                  </a:cubicBezTo>
                  <a:cubicBezTo>
                    <a:pt x="8" y="21"/>
                    <a:pt x="22" y="8"/>
                    <a:pt x="38" y="8"/>
                  </a:cubicBezTo>
                  <a:cubicBezTo>
                    <a:pt x="55" y="8"/>
                    <a:pt x="68" y="21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4343400" y="3470275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4337050" y="3463925"/>
              <a:ext cx="42863" cy="42863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8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  <a:moveTo>
                    <a:pt x="28" y="50"/>
                  </a:moveTo>
                  <a:cubicBezTo>
                    <a:pt x="16" y="50"/>
                    <a:pt x="6" y="40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0" y="6"/>
                    <a:pt x="50" y="16"/>
                    <a:pt x="50" y="28"/>
                  </a:cubicBezTo>
                  <a:cubicBezTo>
                    <a:pt x="50" y="40"/>
                    <a:pt x="40" y="50"/>
                    <a:pt x="28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4216400" y="4125913"/>
              <a:ext cx="28575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4208463" y="411956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9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  <a:moveTo>
                    <a:pt x="29" y="50"/>
                  </a:moveTo>
                  <a:cubicBezTo>
                    <a:pt x="16" y="50"/>
                    <a:pt x="6" y="40"/>
                    <a:pt x="6" y="28"/>
                  </a:cubicBezTo>
                  <a:cubicBezTo>
                    <a:pt x="6" y="16"/>
                    <a:pt x="16" y="6"/>
                    <a:pt x="29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0"/>
                    <a:pt x="41" y="50"/>
                    <a:pt x="29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4802188" y="4384675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4795838" y="4376738"/>
              <a:ext cx="42863" cy="44450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ubicBezTo>
                    <a:pt x="44" y="57"/>
                    <a:pt x="56" y="4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  <a:moveTo>
                    <a:pt x="28" y="50"/>
                  </a:moveTo>
                  <a:cubicBezTo>
                    <a:pt x="16" y="50"/>
                    <a:pt x="6" y="41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0" y="6"/>
                    <a:pt x="50" y="16"/>
                    <a:pt x="50" y="28"/>
                  </a:cubicBezTo>
                  <a:cubicBezTo>
                    <a:pt x="50" y="41"/>
                    <a:pt x="40" y="50"/>
                    <a:pt x="28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5629275" y="3911600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7"/>
            <p:cNvSpPr/>
            <p:nvPr/>
          </p:nvSpPr>
          <p:spPr>
            <a:xfrm>
              <a:off x="5621338" y="3903663"/>
              <a:ext cx="44450" cy="42863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7"/>
                    <a:pt x="28" y="57"/>
                  </a:cubicBezTo>
                  <a:cubicBezTo>
                    <a:pt x="44" y="57"/>
                    <a:pt x="57" y="44"/>
                    <a:pt x="57" y="28"/>
                  </a:cubicBezTo>
                  <a:cubicBezTo>
                    <a:pt x="57" y="13"/>
                    <a:pt x="44" y="0"/>
                    <a:pt x="28" y="0"/>
                  </a:cubicBezTo>
                  <a:close/>
                  <a:moveTo>
                    <a:pt x="28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6"/>
                    <a:pt x="16" y="6"/>
                    <a:pt x="28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1"/>
                    <a:pt x="41" y="51"/>
                    <a:pt x="28" y="51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7"/>
            <p:cNvSpPr/>
            <p:nvPr/>
          </p:nvSpPr>
          <p:spPr>
            <a:xfrm>
              <a:off x="5259388" y="4221163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7"/>
            <p:cNvSpPr/>
            <p:nvPr/>
          </p:nvSpPr>
          <p:spPr>
            <a:xfrm>
              <a:off x="4521200" y="4597400"/>
              <a:ext cx="30163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3895725" y="4048125"/>
              <a:ext cx="30163" cy="3175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3487738" y="4043363"/>
              <a:ext cx="28575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4010025" y="3571875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3673475" y="2640013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4692650" y="3695700"/>
              <a:ext cx="28575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5881688" y="4256088"/>
              <a:ext cx="30163" cy="30163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5106988" y="4421188"/>
              <a:ext cx="28575" cy="28575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5099050" y="4414838"/>
              <a:ext cx="44450" cy="42863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29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4"/>
                    <a:pt x="13" y="56"/>
                    <a:pt x="29" y="56"/>
                  </a:cubicBezTo>
                  <a:cubicBezTo>
                    <a:pt x="44" y="56"/>
                    <a:pt x="57" y="44"/>
                    <a:pt x="57" y="28"/>
                  </a:cubicBezTo>
                  <a:cubicBezTo>
                    <a:pt x="57" y="13"/>
                    <a:pt x="44" y="0"/>
                    <a:pt x="29" y="0"/>
                  </a:cubicBezTo>
                  <a:close/>
                  <a:moveTo>
                    <a:pt x="29" y="50"/>
                  </a:moveTo>
                  <a:cubicBezTo>
                    <a:pt x="16" y="50"/>
                    <a:pt x="6" y="40"/>
                    <a:pt x="6" y="28"/>
                  </a:cubicBezTo>
                  <a:cubicBezTo>
                    <a:pt x="6" y="16"/>
                    <a:pt x="16" y="6"/>
                    <a:pt x="29" y="6"/>
                  </a:cubicBezTo>
                  <a:cubicBezTo>
                    <a:pt x="41" y="6"/>
                    <a:pt x="51" y="16"/>
                    <a:pt x="51" y="28"/>
                  </a:cubicBezTo>
                  <a:cubicBezTo>
                    <a:pt x="51" y="40"/>
                    <a:pt x="41" y="50"/>
                    <a:pt x="29" y="5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3525838" y="3422650"/>
              <a:ext cx="39688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7"/>
            <p:cNvSpPr/>
            <p:nvPr/>
          </p:nvSpPr>
          <p:spPr>
            <a:xfrm>
              <a:off x="3516313" y="341312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7" y="59"/>
                    <a:pt x="77" y="38"/>
                  </a:cubicBezTo>
                  <a:cubicBezTo>
                    <a:pt x="77" y="17"/>
                    <a:pt x="59" y="0"/>
                    <a:pt x="38" y="0"/>
                  </a:cubicBezTo>
                  <a:close/>
                  <a:moveTo>
                    <a:pt x="38" y="68"/>
                  </a:moveTo>
                  <a:cubicBezTo>
                    <a:pt x="22" y="68"/>
                    <a:pt x="8" y="55"/>
                    <a:pt x="8" y="38"/>
                  </a:cubicBezTo>
                  <a:cubicBezTo>
                    <a:pt x="8" y="21"/>
                    <a:pt x="22" y="8"/>
                    <a:pt x="38" y="8"/>
                  </a:cubicBezTo>
                  <a:cubicBezTo>
                    <a:pt x="55" y="8"/>
                    <a:pt x="68" y="21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7"/>
            <p:cNvSpPr/>
            <p:nvPr/>
          </p:nvSpPr>
          <p:spPr>
            <a:xfrm>
              <a:off x="3813175" y="3073400"/>
              <a:ext cx="38100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7"/>
            <p:cNvSpPr/>
            <p:nvPr/>
          </p:nvSpPr>
          <p:spPr>
            <a:xfrm>
              <a:off x="3802063" y="3063875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8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38" y="68"/>
                  </a:moveTo>
                  <a:cubicBezTo>
                    <a:pt x="22" y="68"/>
                    <a:pt x="8" y="55"/>
                    <a:pt x="8" y="38"/>
                  </a:cubicBezTo>
                  <a:cubicBezTo>
                    <a:pt x="8" y="22"/>
                    <a:pt x="22" y="8"/>
                    <a:pt x="38" y="8"/>
                  </a:cubicBezTo>
                  <a:cubicBezTo>
                    <a:pt x="55" y="8"/>
                    <a:pt x="68" y="22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7"/>
            <p:cNvSpPr/>
            <p:nvPr/>
          </p:nvSpPr>
          <p:spPr>
            <a:xfrm>
              <a:off x="5102225" y="3963988"/>
              <a:ext cx="38100" cy="39688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7"/>
            <p:cNvSpPr/>
            <p:nvPr/>
          </p:nvSpPr>
          <p:spPr>
            <a:xfrm>
              <a:off x="5091113" y="3954463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7" h="77" extrusionOk="0">
                  <a:moveTo>
                    <a:pt x="39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60"/>
                    <a:pt x="17" y="77"/>
                    <a:pt x="39" y="77"/>
                  </a:cubicBezTo>
                  <a:cubicBezTo>
                    <a:pt x="60" y="77"/>
                    <a:pt x="77" y="60"/>
                    <a:pt x="77" y="38"/>
                  </a:cubicBezTo>
                  <a:cubicBezTo>
                    <a:pt x="77" y="17"/>
                    <a:pt x="60" y="0"/>
                    <a:pt x="39" y="0"/>
                  </a:cubicBezTo>
                  <a:close/>
                  <a:moveTo>
                    <a:pt x="39" y="68"/>
                  </a:moveTo>
                  <a:cubicBezTo>
                    <a:pt x="22" y="68"/>
                    <a:pt x="9" y="55"/>
                    <a:pt x="9" y="38"/>
                  </a:cubicBezTo>
                  <a:cubicBezTo>
                    <a:pt x="9" y="22"/>
                    <a:pt x="22" y="8"/>
                    <a:pt x="39" y="8"/>
                  </a:cubicBezTo>
                  <a:cubicBezTo>
                    <a:pt x="55" y="8"/>
                    <a:pt x="69" y="22"/>
                    <a:pt x="69" y="38"/>
                  </a:cubicBezTo>
                  <a:cubicBezTo>
                    <a:pt x="69" y="55"/>
                    <a:pt x="55" y="68"/>
                    <a:pt x="39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7"/>
            <p:cNvSpPr/>
            <p:nvPr/>
          </p:nvSpPr>
          <p:spPr>
            <a:xfrm>
              <a:off x="4097338" y="3036888"/>
              <a:ext cx="39688" cy="38100"/>
            </a:xfrm>
            <a:prstGeom prst="ellipse">
              <a:avLst/>
            </a:pr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7"/>
            <p:cNvSpPr/>
            <p:nvPr/>
          </p:nvSpPr>
          <p:spPr>
            <a:xfrm>
              <a:off x="4087813" y="3027363"/>
              <a:ext cx="58738" cy="58738"/>
            </a:xfrm>
            <a:custGeom>
              <a:avLst/>
              <a:gdLst/>
              <a:ahLst/>
              <a:cxnLst/>
              <a:rect l="l" t="t" r="r" b="b"/>
              <a:pathLst>
                <a:path w="76" h="76" extrusionOk="0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38" y="68"/>
                  </a:moveTo>
                  <a:cubicBezTo>
                    <a:pt x="21" y="68"/>
                    <a:pt x="8" y="55"/>
                    <a:pt x="8" y="38"/>
                  </a:cubicBezTo>
                  <a:cubicBezTo>
                    <a:pt x="8" y="21"/>
                    <a:pt x="21" y="8"/>
                    <a:pt x="38" y="8"/>
                  </a:cubicBezTo>
                  <a:cubicBezTo>
                    <a:pt x="55" y="8"/>
                    <a:pt x="68" y="21"/>
                    <a:pt x="68" y="38"/>
                  </a:cubicBezTo>
                  <a:cubicBezTo>
                    <a:pt x="68" y="55"/>
                    <a:pt x="55" y="68"/>
                    <a:pt x="38" y="68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42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ITLE SLIDE 1 - Right light vertical image">
  <p:cSld name="2_ITLE SLIDE 1 - Right light vertical image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/>
          <p:nvPr/>
        </p:nvSpPr>
        <p:spPr>
          <a:xfrm>
            <a:off x="-25400" y="0"/>
            <a:ext cx="12217400" cy="6858000"/>
          </a:xfrm>
          <a:custGeom>
            <a:avLst/>
            <a:gdLst/>
            <a:ahLst/>
            <a:cxnLst/>
            <a:rect l="l" t="t" r="r" b="b"/>
            <a:pathLst>
              <a:path w="1742046" h="7772400" extrusionOk="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83A9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8"/>
          <p:cNvSpPr txBox="1">
            <a:spLocks noGrp="1"/>
          </p:cNvSpPr>
          <p:nvPr>
            <p:ph type="ctrTitle"/>
          </p:nvPr>
        </p:nvSpPr>
        <p:spPr>
          <a:xfrm>
            <a:off x="1716343" y="1486036"/>
            <a:ext cx="7022748" cy="3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rial"/>
              <a:buNone/>
              <a:defRPr sz="6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08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3A12-7A16-4D06-868E-F5C09D56FE0D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3547CB0E-3844-4FB4-B43D-1F08EF0395E9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4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3D9E0C6B-C0A3-4910-AE0F-5DCD6DCADBA2}" type="datetime1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42C4-D044-4ADB-AE05-F56DC8B7D02E}" type="datetime1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9121-D077-4AA7-B1CF-7599D81CC79D}" type="datetime1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ED51AD99-7248-44D3-819A-C5E69E34FE9C}" type="datetime1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CD185A73-04FC-495C-BB62-9E87D4935D20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Kerala Spaceparks- kSpace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9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7766-5D89-4755-AD23-980A670392F2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7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4FFBFD-2C71-4498-9775-E36068C9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1FC8-C436-4110-9EF3-EE55BB9DA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EEB92-5DB2-40C3-9282-3882ED38A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6B73-089F-4A03-A147-15CF4ED5AAFF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9F07-99B3-49BA-91B6-9DDF62B9B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3569-493E-4CDD-9B12-3ED264094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6494-B4A2-4EFD-BF46-2C63B9D26F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135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title"/>
          </p:nvPr>
        </p:nvSpPr>
        <p:spPr>
          <a:xfrm>
            <a:off x="998400" y="431800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3"/>
          <p:cNvSpPr txBox="1">
            <a:spLocks noGrp="1"/>
          </p:cNvSpPr>
          <p:nvPr>
            <p:ph type="body" idx="1"/>
          </p:nvPr>
        </p:nvSpPr>
        <p:spPr>
          <a:xfrm>
            <a:off x="1003203" y="1331360"/>
            <a:ext cx="10194471" cy="476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—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—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—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-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3"/>
          <p:cNvSpPr/>
          <p:nvPr/>
        </p:nvSpPr>
        <p:spPr>
          <a:xfrm>
            <a:off x="11004082" y="6497397"/>
            <a:ext cx="67056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9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52329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608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11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arthropod&#10;&#10;Description automatically generated">
            <a:extLst>
              <a:ext uri="{FF2B5EF4-FFF2-40B4-BE49-F238E27FC236}">
                <a16:creationId xmlns:a16="http://schemas.microsoft.com/office/drawing/2014/main" id="{14C65379-242D-4BF4-8B0C-F5BBEF950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3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6E0F2-8CC7-4D91-9BD5-3C62574BE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89" y="161899"/>
            <a:ext cx="7762417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CC00FF"/>
                </a:solidFill>
              </a:rPr>
              <a:t>Kerala </a:t>
            </a:r>
            <a:r>
              <a:rPr lang="en-US" sz="6600" dirty="0" err="1">
                <a:solidFill>
                  <a:srgbClr val="CC00FF"/>
                </a:solidFill>
              </a:rPr>
              <a:t>Spaceparks</a:t>
            </a:r>
            <a:r>
              <a:rPr lang="en-US" sz="6600" dirty="0">
                <a:solidFill>
                  <a:srgbClr val="CC00FF"/>
                </a:solidFill>
              </a:rPr>
              <a:t> (</a:t>
            </a:r>
            <a:r>
              <a:rPr lang="en-US" sz="6600" dirty="0" err="1">
                <a:solidFill>
                  <a:srgbClr val="CC00FF"/>
                </a:solidFill>
              </a:rPr>
              <a:t>kSpace</a:t>
            </a:r>
            <a:r>
              <a:rPr lang="en-US" sz="6600" dirty="0">
                <a:solidFill>
                  <a:srgbClr val="CC00FF"/>
                </a:solidFill>
              </a:rPr>
              <a:t>)</a:t>
            </a:r>
            <a:endParaRPr lang="en-IN" sz="6600" dirty="0">
              <a:solidFill>
                <a:srgbClr val="CC00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DC6FC-1922-4477-BCC4-721483B0E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20" y="2645055"/>
            <a:ext cx="7762417" cy="592975"/>
          </a:xfrm>
          <a:solidFill>
            <a:schemeClr val="accent2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Opportunities for national and global investors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009B0-6C68-4A1F-97A4-3F2EFE869B24}"/>
              </a:ext>
            </a:extLst>
          </p:cNvPr>
          <p:cNvSpPr txBox="1"/>
          <p:nvPr/>
        </p:nvSpPr>
        <p:spPr>
          <a:xfrm>
            <a:off x="8400766" y="6026506"/>
            <a:ext cx="255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17th December ,2021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054D2-F4B0-45FF-9C97-19BAB5208109}"/>
              </a:ext>
            </a:extLst>
          </p:cNvPr>
          <p:cNvSpPr txBox="1"/>
          <p:nvPr/>
        </p:nvSpPr>
        <p:spPr>
          <a:xfrm>
            <a:off x="8192537" y="5037872"/>
            <a:ext cx="3315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 Levin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Project Director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Kerala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Spaceparks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kSpace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IN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6DAE817-445B-47FC-A8BE-BCD8B509C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45" y="120033"/>
            <a:ext cx="1111267" cy="782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720EF2-8B79-4CD2-99C6-3627FF23266F}"/>
              </a:ext>
            </a:extLst>
          </p:cNvPr>
          <p:cNvSpPr txBox="1"/>
          <p:nvPr/>
        </p:nvSpPr>
        <p:spPr>
          <a:xfrm>
            <a:off x="4609577" y="4037776"/>
            <a:ext cx="588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SIA INDIA Virtual Conference on </a:t>
            </a:r>
          </a:p>
          <a:p>
            <a:r>
              <a:rPr lang="en-US" sz="2000" dirty="0">
                <a:solidFill>
                  <a:srgbClr val="FF00FF"/>
                </a:solidFill>
              </a:rPr>
              <a:t>‘Satellite Ground Segment in India- Way Forward’</a:t>
            </a:r>
            <a:endParaRPr lang="en-IN" sz="20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4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75AF-51C7-4BBD-9B87-2783DD6F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42" y="484404"/>
            <a:ext cx="3956372" cy="533400"/>
          </a:xfrm>
        </p:spPr>
        <p:txBody>
          <a:bodyPr/>
          <a:lstStyle/>
          <a:p>
            <a:r>
              <a:rPr lang="en-IN" sz="2800" dirty="0" err="1"/>
              <a:t>Agnikul</a:t>
            </a:r>
            <a:r>
              <a:rPr lang="en-IN" sz="3200" dirty="0"/>
              <a:t> </a:t>
            </a:r>
            <a:r>
              <a:rPr lang="en-IN" sz="2800" dirty="0"/>
              <a:t>Cosmos</a:t>
            </a:r>
            <a:endParaRPr lang="en-IN" sz="3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A901B3-2163-4D8E-A344-61918CCAC3A1}"/>
              </a:ext>
            </a:extLst>
          </p:cNvPr>
          <p:cNvSpPr txBox="1">
            <a:spLocks/>
          </p:cNvSpPr>
          <p:nvPr/>
        </p:nvSpPr>
        <p:spPr>
          <a:xfrm>
            <a:off x="4595314" y="481272"/>
            <a:ext cx="303303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800" kern="0" dirty="0" err="1"/>
              <a:t>Skyroot</a:t>
            </a:r>
            <a:r>
              <a:rPr lang="en-IN" sz="2800" kern="0" dirty="0"/>
              <a:t> Aerospace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6230D7-260C-4767-885E-52F9551889E3}"/>
              </a:ext>
            </a:extLst>
          </p:cNvPr>
          <p:cNvSpPr txBox="1">
            <a:spLocks/>
          </p:cNvSpPr>
          <p:nvPr/>
        </p:nvSpPr>
        <p:spPr>
          <a:xfrm>
            <a:off x="8831200" y="481272"/>
            <a:ext cx="2717798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800" kern="0" dirty="0"/>
              <a:t>Dhruva Space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332753E-7809-4E01-B513-4F2916C8E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944459"/>
            <a:ext cx="3956372" cy="5776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2DF0A13E-DABA-485D-B4EF-1E2EA878D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40" y="960790"/>
            <a:ext cx="3758677" cy="5765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picture containing text, aquatic mammal&#10;&#10;Description automatically generated">
            <a:extLst>
              <a:ext uri="{FF2B5EF4-FFF2-40B4-BE49-F238E27FC236}">
                <a16:creationId xmlns:a16="http://schemas.microsoft.com/office/drawing/2014/main" id="{11E600D4-4DC8-4DD3-ADAF-04AEA1A23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913" y="960790"/>
            <a:ext cx="3956372" cy="5738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BA7ED14-8070-493D-BCBC-CF252E960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8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2E8E-2731-4805-A65F-5CA6DFC8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335548"/>
            <a:ext cx="10474130" cy="993522"/>
          </a:xfrm>
        </p:spPr>
        <p:txBody>
          <a:bodyPr/>
          <a:lstStyle/>
          <a:p>
            <a:r>
              <a:rPr lang="en-US" sz="3600" dirty="0"/>
              <a:t>Why is Indian space sector exciting right now ?</a:t>
            </a:r>
            <a:endParaRPr lang="en-IN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78A63-8DF5-4539-AB06-BD2F61682416}"/>
              </a:ext>
            </a:extLst>
          </p:cNvPr>
          <p:cNvSpPr txBox="1"/>
          <p:nvPr/>
        </p:nvSpPr>
        <p:spPr>
          <a:xfrm>
            <a:off x="719470" y="1127051"/>
            <a:ext cx="101115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C00000"/>
                </a:solidFill>
                <a:effectLst/>
                <a:latin typeface="PT Serif Regular"/>
              </a:rPr>
              <a:t>In May 2020, Finance Minister Nirmala Sitharaman had announced the incorporation of private players in the space sector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2"/>
                </a:solidFill>
                <a:effectLst/>
                <a:latin typeface="PT Serif Regular"/>
              </a:rPr>
              <a:t>Union Cabinet announced the formation of an autonomous agency, IN-</a:t>
            </a:r>
            <a:r>
              <a:rPr lang="en-US" b="0" i="0" u="none" strike="noStrike" dirty="0" err="1">
                <a:solidFill>
                  <a:schemeClr val="bg2"/>
                </a:solidFill>
                <a:effectLst/>
                <a:latin typeface="PT Serif Regular"/>
              </a:rPr>
              <a:t>SPACe</a:t>
            </a:r>
            <a:r>
              <a:rPr lang="en-US" b="0" i="0" u="none" strike="noStrike" dirty="0">
                <a:solidFill>
                  <a:schemeClr val="bg2"/>
                </a:solidFill>
                <a:effectLst/>
                <a:latin typeface="PT Serif Regular"/>
              </a:rPr>
              <a:t> (Indian National Space Promotion and </a:t>
            </a:r>
            <a:r>
              <a:rPr lang="en-US" b="0" i="0" u="none" strike="noStrike" dirty="0" err="1">
                <a:solidFill>
                  <a:schemeClr val="bg2"/>
                </a:solidFill>
                <a:effectLst/>
                <a:latin typeface="PT Serif Regular"/>
              </a:rPr>
              <a:t>Authorisation</a:t>
            </a:r>
            <a:r>
              <a:rPr lang="en-US" b="0" i="0" u="none" strike="noStrike" dirty="0">
                <a:solidFill>
                  <a:schemeClr val="bg2"/>
                </a:solidFill>
                <a:effectLst/>
                <a:latin typeface="PT Serif Regular"/>
              </a:rPr>
              <a:t> Centre) to help private players in space-related activities and regulate private tech innovation in the space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PT Serif Regular"/>
              </a:rPr>
              <a:t>ISRO’s Commercial arm New Space India Limited (NSIL) is finalizing order for 5 PSLV </a:t>
            </a:r>
            <a:r>
              <a:rPr lang="en-US" dirty="0">
                <a:solidFill>
                  <a:srgbClr val="212121"/>
                </a:solidFill>
                <a:latin typeface="PT Serif Regular"/>
              </a:rPr>
              <a:t>launches to private consortium. GSLV MKIII and SSLV are also planned to be outsourced</a:t>
            </a: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C00000"/>
                </a:solidFill>
                <a:effectLst/>
                <a:latin typeface="PT Serif Regular"/>
              </a:rPr>
              <a:t>With these policy changes and reforms, the sector is now seeing growing participation of private players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chemeClr val="bg2"/>
                </a:solidFill>
                <a:effectLst/>
                <a:latin typeface="PT Serif Regular"/>
              </a:rPr>
              <a:t>India now has around 100 active space tech start-ups. With the space sector energized, heavyweights are also showing renewed interest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12121"/>
                </a:solidFill>
                <a:effectLst/>
                <a:latin typeface="PT Serif Regular"/>
              </a:rPr>
              <a:t>With these exciting developments, the Indian space tech industry is at the verge of a space revolution</a:t>
            </a:r>
            <a:endParaRPr lang="en-US" b="0" i="0" u="none" strike="noStrike" dirty="0">
              <a:solidFill>
                <a:srgbClr val="212121"/>
              </a:solidFill>
              <a:effectLst/>
              <a:latin typeface="PT Serif Regular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A632B9-9165-4D68-886C-DA6329F7E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0" name="Google Shape;22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790" y="0"/>
            <a:ext cx="38465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p17"/>
          <p:cNvSpPr/>
          <p:nvPr/>
        </p:nvSpPr>
        <p:spPr>
          <a:xfrm>
            <a:off x="5333933" y="123825"/>
            <a:ext cx="5576247" cy="6610350"/>
          </a:xfrm>
          <a:custGeom>
            <a:avLst/>
            <a:gdLst/>
            <a:ahLst/>
            <a:cxnLst/>
            <a:rect l="l" t="t" r="r" b="b"/>
            <a:pathLst>
              <a:path w="1526" h="2858" extrusionOk="0">
                <a:moveTo>
                  <a:pt x="1370" y="2847"/>
                </a:moveTo>
                <a:lnTo>
                  <a:pt x="1377" y="2847"/>
                </a:lnTo>
                <a:lnTo>
                  <a:pt x="1384" y="2846"/>
                </a:lnTo>
                <a:lnTo>
                  <a:pt x="1384" y="2830"/>
                </a:lnTo>
                <a:lnTo>
                  <a:pt x="1384" y="2814"/>
                </a:lnTo>
                <a:lnTo>
                  <a:pt x="1384" y="2798"/>
                </a:lnTo>
                <a:lnTo>
                  <a:pt x="1384" y="2783"/>
                </a:lnTo>
                <a:lnTo>
                  <a:pt x="1388" y="2783"/>
                </a:lnTo>
                <a:lnTo>
                  <a:pt x="1391" y="2782"/>
                </a:lnTo>
                <a:lnTo>
                  <a:pt x="1395" y="2782"/>
                </a:lnTo>
                <a:lnTo>
                  <a:pt x="1398" y="2782"/>
                </a:lnTo>
                <a:lnTo>
                  <a:pt x="1399" y="2772"/>
                </a:lnTo>
                <a:lnTo>
                  <a:pt x="1399" y="2762"/>
                </a:lnTo>
                <a:lnTo>
                  <a:pt x="1399" y="2751"/>
                </a:lnTo>
                <a:lnTo>
                  <a:pt x="1399" y="2741"/>
                </a:lnTo>
                <a:lnTo>
                  <a:pt x="1409" y="2745"/>
                </a:lnTo>
                <a:lnTo>
                  <a:pt x="1417" y="2747"/>
                </a:lnTo>
                <a:lnTo>
                  <a:pt x="1424" y="2747"/>
                </a:lnTo>
                <a:lnTo>
                  <a:pt x="1429" y="2746"/>
                </a:lnTo>
                <a:lnTo>
                  <a:pt x="1433" y="2743"/>
                </a:lnTo>
                <a:lnTo>
                  <a:pt x="1436" y="2740"/>
                </a:lnTo>
                <a:lnTo>
                  <a:pt x="1438" y="2737"/>
                </a:lnTo>
                <a:lnTo>
                  <a:pt x="1438" y="2731"/>
                </a:lnTo>
                <a:lnTo>
                  <a:pt x="1438" y="2720"/>
                </a:lnTo>
                <a:lnTo>
                  <a:pt x="1434" y="2706"/>
                </a:lnTo>
                <a:lnTo>
                  <a:pt x="1431" y="2691"/>
                </a:lnTo>
                <a:lnTo>
                  <a:pt x="1428" y="2677"/>
                </a:lnTo>
                <a:lnTo>
                  <a:pt x="1424" y="2676"/>
                </a:lnTo>
                <a:lnTo>
                  <a:pt x="1421" y="2676"/>
                </a:lnTo>
                <a:lnTo>
                  <a:pt x="1421" y="2671"/>
                </a:lnTo>
                <a:lnTo>
                  <a:pt x="1420" y="2666"/>
                </a:lnTo>
                <a:lnTo>
                  <a:pt x="1417" y="2660"/>
                </a:lnTo>
                <a:lnTo>
                  <a:pt x="1415" y="2656"/>
                </a:lnTo>
                <a:lnTo>
                  <a:pt x="1411" y="2647"/>
                </a:lnTo>
                <a:lnTo>
                  <a:pt x="1404" y="2638"/>
                </a:lnTo>
                <a:lnTo>
                  <a:pt x="1398" y="2628"/>
                </a:lnTo>
                <a:lnTo>
                  <a:pt x="1393" y="2619"/>
                </a:lnTo>
                <a:lnTo>
                  <a:pt x="1391" y="2614"/>
                </a:lnTo>
                <a:lnTo>
                  <a:pt x="1390" y="2609"/>
                </a:lnTo>
                <a:lnTo>
                  <a:pt x="1390" y="2603"/>
                </a:lnTo>
                <a:lnTo>
                  <a:pt x="1390" y="2599"/>
                </a:lnTo>
                <a:lnTo>
                  <a:pt x="1391" y="2591"/>
                </a:lnTo>
                <a:lnTo>
                  <a:pt x="1395" y="2582"/>
                </a:lnTo>
                <a:lnTo>
                  <a:pt x="1400" y="2573"/>
                </a:lnTo>
                <a:lnTo>
                  <a:pt x="1406" y="2565"/>
                </a:lnTo>
                <a:lnTo>
                  <a:pt x="1414" y="2557"/>
                </a:lnTo>
                <a:lnTo>
                  <a:pt x="1422" y="2551"/>
                </a:lnTo>
                <a:lnTo>
                  <a:pt x="1430" y="2546"/>
                </a:lnTo>
                <a:lnTo>
                  <a:pt x="1438" y="2544"/>
                </a:lnTo>
                <a:lnTo>
                  <a:pt x="1440" y="2536"/>
                </a:lnTo>
                <a:lnTo>
                  <a:pt x="1442" y="2528"/>
                </a:lnTo>
                <a:lnTo>
                  <a:pt x="1442" y="2520"/>
                </a:lnTo>
                <a:lnTo>
                  <a:pt x="1444" y="2512"/>
                </a:lnTo>
                <a:lnTo>
                  <a:pt x="1442" y="2495"/>
                </a:lnTo>
                <a:lnTo>
                  <a:pt x="1440" y="2479"/>
                </a:lnTo>
                <a:lnTo>
                  <a:pt x="1436" y="2478"/>
                </a:lnTo>
                <a:lnTo>
                  <a:pt x="1431" y="2476"/>
                </a:lnTo>
                <a:lnTo>
                  <a:pt x="1426" y="2472"/>
                </a:lnTo>
                <a:lnTo>
                  <a:pt x="1422" y="2469"/>
                </a:lnTo>
                <a:lnTo>
                  <a:pt x="1414" y="2461"/>
                </a:lnTo>
                <a:lnTo>
                  <a:pt x="1406" y="2451"/>
                </a:lnTo>
                <a:lnTo>
                  <a:pt x="1398" y="2439"/>
                </a:lnTo>
                <a:lnTo>
                  <a:pt x="1392" y="2429"/>
                </a:lnTo>
                <a:lnTo>
                  <a:pt x="1388" y="2419"/>
                </a:lnTo>
                <a:lnTo>
                  <a:pt x="1385" y="2410"/>
                </a:lnTo>
                <a:lnTo>
                  <a:pt x="1384" y="2405"/>
                </a:lnTo>
                <a:lnTo>
                  <a:pt x="1384" y="2401"/>
                </a:lnTo>
                <a:lnTo>
                  <a:pt x="1385" y="2397"/>
                </a:lnTo>
                <a:lnTo>
                  <a:pt x="1388" y="2394"/>
                </a:lnTo>
                <a:lnTo>
                  <a:pt x="1392" y="2388"/>
                </a:lnTo>
                <a:lnTo>
                  <a:pt x="1399" y="2384"/>
                </a:lnTo>
                <a:lnTo>
                  <a:pt x="1407" y="2379"/>
                </a:lnTo>
                <a:lnTo>
                  <a:pt x="1415" y="2373"/>
                </a:lnTo>
                <a:lnTo>
                  <a:pt x="1418" y="2371"/>
                </a:lnTo>
                <a:lnTo>
                  <a:pt x="1422" y="2368"/>
                </a:lnTo>
                <a:lnTo>
                  <a:pt x="1425" y="2363"/>
                </a:lnTo>
                <a:lnTo>
                  <a:pt x="1429" y="2359"/>
                </a:lnTo>
                <a:lnTo>
                  <a:pt x="1431" y="2352"/>
                </a:lnTo>
                <a:lnTo>
                  <a:pt x="1433" y="2344"/>
                </a:lnTo>
                <a:lnTo>
                  <a:pt x="1436" y="2333"/>
                </a:lnTo>
                <a:lnTo>
                  <a:pt x="1437" y="2322"/>
                </a:lnTo>
                <a:lnTo>
                  <a:pt x="1440" y="2299"/>
                </a:lnTo>
                <a:lnTo>
                  <a:pt x="1444" y="2274"/>
                </a:lnTo>
                <a:lnTo>
                  <a:pt x="1446" y="2263"/>
                </a:lnTo>
                <a:lnTo>
                  <a:pt x="1449" y="2253"/>
                </a:lnTo>
                <a:lnTo>
                  <a:pt x="1453" y="2242"/>
                </a:lnTo>
                <a:lnTo>
                  <a:pt x="1457" y="2234"/>
                </a:lnTo>
                <a:lnTo>
                  <a:pt x="1462" y="2228"/>
                </a:lnTo>
                <a:lnTo>
                  <a:pt x="1469" y="2223"/>
                </a:lnTo>
                <a:lnTo>
                  <a:pt x="1472" y="2221"/>
                </a:lnTo>
                <a:lnTo>
                  <a:pt x="1475" y="2221"/>
                </a:lnTo>
                <a:lnTo>
                  <a:pt x="1480" y="2220"/>
                </a:lnTo>
                <a:lnTo>
                  <a:pt x="1485" y="2221"/>
                </a:lnTo>
                <a:lnTo>
                  <a:pt x="1485" y="2210"/>
                </a:lnTo>
                <a:lnTo>
                  <a:pt x="1486" y="2198"/>
                </a:lnTo>
                <a:lnTo>
                  <a:pt x="1488" y="2183"/>
                </a:lnTo>
                <a:lnTo>
                  <a:pt x="1491" y="2167"/>
                </a:lnTo>
                <a:lnTo>
                  <a:pt x="1496" y="2151"/>
                </a:lnTo>
                <a:lnTo>
                  <a:pt x="1500" y="2138"/>
                </a:lnTo>
                <a:lnTo>
                  <a:pt x="1504" y="2132"/>
                </a:lnTo>
                <a:lnTo>
                  <a:pt x="1506" y="2126"/>
                </a:lnTo>
                <a:lnTo>
                  <a:pt x="1510" y="2123"/>
                </a:lnTo>
                <a:lnTo>
                  <a:pt x="1513" y="2119"/>
                </a:lnTo>
                <a:lnTo>
                  <a:pt x="1519" y="2115"/>
                </a:lnTo>
                <a:lnTo>
                  <a:pt x="1522" y="2110"/>
                </a:lnTo>
                <a:lnTo>
                  <a:pt x="1524" y="2106"/>
                </a:lnTo>
                <a:lnTo>
                  <a:pt x="1526" y="2101"/>
                </a:lnTo>
                <a:lnTo>
                  <a:pt x="1526" y="2097"/>
                </a:lnTo>
                <a:lnTo>
                  <a:pt x="1523" y="2093"/>
                </a:lnTo>
                <a:lnTo>
                  <a:pt x="1522" y="2089"/>
                </a:lnTo>
                <a:lnTo>
                  <a:pt x="1519" y="2084"/>
                </a:lnTo>
                <a:lnTo>
                  <a:pt x="1513" y="2074"/>
                </a:lnTo>
                <a:lnTo>
                  <a:pt x="1507" y="2065"/>
                </a:lnTo>
                <a:lnTo>
                  <a:pt x="1504" y="2059"/>
                </a:lnTo>
                <a:lnTo>
                  <a:pt x="1503" y="2053"/>
                </a:lnTo>
                <a:lnTo>
                  <a:pt x="1502" y="2048"/>
                </a:lnTo>
                <a:lnTo>
                  <a:pt x="1500" y="2042"/>
                </a:lnTo>
                <a:lnTo>
                  <a:pt x="1494" y="2040"/>
                </a:lnTo>
                <a:lnTo>
                  <a:pt x="1487" y="2040"/>
                </a:lnTo>
                <a:lnTo>
                  <a:pt x="1482" y="2042"/>
                </a:lnTo>
                <a:lnTo>
                  <a:pt x="1478" y="2045"/>
                </a:lnTo>
                <a:lnTo>
                  <a:pt x="1470" y="2056"/>
                </a:lnTo>
                <a:lnTo>
                  <a:pt x="1464" y="2067"/>
                </a:lnTo>
                <a:lnTo>
                  <a:pt x="1457" y="2067"/>
                </a:lnTo>
                <a:lnTo>
                  <a:pt x="1452" y="2067"/>
                </a:lnTo>
                <a:lnTo>
                  <a:pt x="1447" y="2066"/>
                </a:lnTo>
                <a:lnTo>
                  <a:pt x="1441" y="2065"/>
                </a:lnTo>
                <a:lnTo>
                  <a:pt x="1432" y="2059"/>
                </a:lnTo>
                <a:lnTo>
                  <a:pt x="1423" y="2052"/>
                </a:lnTo>
                <a:lnTo>
                  <a:pt x="1414" y="2045"/>
                </a:lnTo>
                <a:lnTo>
                  <a:pt x="1405" y="2039"/>
                </a:lnTo>
                <a:lnTo>
                  <a:pt x="1399" y="2036"/>
                </a:lnTo>
                <a:lnTo>
                  <a:pt x="1395" y="2033"/>
                </a:lnTo>
                <a:lnTo>
                  <a:pt x="1390" y="2032"/>
                </a:lnTo>
                <a:lnTo>
                  <a:pt x="1384" y="2031"/>
                </a:lnTo>
                <a:lnTo>
                  <a:pt x="1391" y="2028"/>
                </a:lnTo>
                <a:lnTo>
                  <a:pt x="1396" y="2025"/>
                </a:lnTo>
                <a:lnTo>
                  <a:pt x="1399" y="2020"/>
                </a:lnTo>
                <a:lnTo>
                  <a:pt x="1403" y="2015"/>
                </a:lnTo>
                <a:lnTo>
                  <a:pt x="1405" y="1999"/>
                </a:lnTo>
                <a:lnTo>
                  <a:pt x="1406" y="1982"/>
                </a:lnTo>
                <a:lnTo>
                  <a:pt x="1408" y="1963"/>
                </a:lnTo>
                <a:lnTo>
                  <a:pt x="1412" y="1946"/>
                </a:lnTo>
                <a:lnTo>
                  <a:pt x="1415" y="1938"/>
                </a:lnTo>
                <a:lnTo>
                  <a:pt x="1420" y="1933"/>
                </a:lnTo>
                <a:lnTo>
                  <a:pt x="1425" y="1927"/>
                </a:lnTo>
                <a:lnTo>
                  <a:pt x="1432" y="1924"/>
                </a:lnTo>
                <a:lnTo>
                  <a:pt x="1430" y="1914"/>
                </a:lnTo>
                <a:lnTo>
                  <a:pt x="1429" y="1904"/>
                </a:lnTo>
                <a:lnTo>
                  <a:pt x="1428" y="1894"/>
                </a:lnTo>
                <a:lnTo>
                  <a:pt x="1428" y="1884"/>
                </a:lnTo>
                <a:lnTo>
                  <a:pt x="1424" y="1884"/>
                </a:lnTo>
                <a:lnTo>
                  <a:pt x="1422" y="1884"/>
                </a:lnTo>
                <a:lnTo>
                  <a:pt x="1421" y="1876"/>
                </a:lnTo>
                <a:lnTo>
                  <a:pt x="1422" y="1867"/>
                </a:lnTo>
                <a:lnTo>
                  <a:pt x="1425" y="1857"/>
                </a:lnTo>
                <a:lnTo>
                  <a:pt x="1430" y="1847"/>
                </a:lnTo>
                <a:lnTo>
                  <a:pt x="1441" y="1827"/>
                </a:lnTo>
                <a:lnTo>
                  <a:pt x="1452" y="1806"/>
                </a:lnTo>
                <a:lnTo>
                  <a:pt x="1455" y="1796"/>
                </a:lnTo>
                <a:lnTo>
                  <a:pt x="1458" y="1787"/>
                </a:lnTo>
                <a:lnTo>
                  <a:pt x="1458" y="1783"/>
                </a:lnTo>
                <a:lnTo>
                  <a:pt x="1459" y="1779"/>
                </a:lnTo>
                <a:lnTo>
                  <a:pt x="1458" y="1775"/>
                </a:lnTo>
                <a:lnTo>
                  <a:pt x="1457" y="1771"/>
                </a:lnTo>
                <a:lnTo>
                  <a:pt x="1456" y="1768"/>
                </a:lnTo>
                <a:lnTo>
                  <a:pt x="1454" y="1764"/>
                </a:lnTo>
                <a:lnTo>
                  <a:pt x="1450" y="1762"/>
                </a:lnTo>
                <a:lnTo>
                  <a:pt x="1446" y="1760"/>
                </a:lnTo>
                <a:lnTo>
                  <a:pt x="1441" y="1757"/>
                </a:lnTo>
                <a:lnTo>
                  <a:pt x="1436" y="1755"/>
                </a:lnTo>
                <a:lnTo>
                  <a:pt x="1429" y="1754"/>
                </a:lnTo>
                <a:lnTo>
                  <a:pt x="1421" y="1753"/>
                </a:lnTo>
                <a:lnTo>
                  <a:pt x="1420" y="1741"/>
                </a:lnTo>
                <a:lnTo>
                  <a:pt x="1416" y="1732"/>
                </a:lnTo>
                <a:lnTo>
                  <a:pt x="1414" y="1723"/>
                </a:lnTo>
                <a:lnTo>
                  <a:pt x="1413" y="1713"/>
                </a:lnTo>
                <a:lnTo>
                  <a:pt x="1417" y="1713"/>
                </a:lnTo>
                <a:lnTo>
                  <a:pt x="1422" y="1712"/>
                </a:lnTo>
                <a:lnTo>
                  <a:pt x="1426" y="1711"/>
                </a:lnTo>
                <a:lnTo>
                  <a:pt x="1431" y="1708"/>
                </a:lnTo>
                <a:lnTo>
                  <a:pt x="1434" y="1706"/>
                </a:lnTo>
                <a:lnTo>
                  <a:pt x="1438" y="1703"/>
                </a:lnTo>
                <a:lnTo>
                  <a:pt x="1440" y="1699"/>
                </a:lnTo>
                <a:lnTo>
                  <a:pt x="1444" y="1695"/>
                </a:lnTo>
                <a:lnTo>
                  <a:pt x="1447" y="1686"/>
                </a:lnTo>
                <a:lnTo>
                  <a:pt x="1450" y="1674"/>
                </a:lnTo>
                <a:lnTo>
                  <a:pt x="1453" y="1663"/>
                </a:lnTo>
                <a:lnTo>
                  <a:pt x="1453" y="1650"/>
                </a:lnTo>
                <a:lnTo>
                  <a:pt x="1453" y="1638"/>
                </a:lnTo>
                <a:lnTo>
                  <a:pt x="1452" y="1625"/>
                </a:lnTo>
                <a:lnTo>
                  <a:pt x="1449" y="1614"/>
                </a:lnTo>
                <a:lnTo>
                  <a:pt x="1446" y="1602"/>
                </a:lnTo>
                <a:lnTo>
                  <a:pt x="1441" y="1592"/>
                </a:lnTo>
                <a:lnTo>
                  <a:pt x="1437" y="1583"/>
                </a:lnTo>
                <a:lnTo>
                  <a:pt x="1431" y="1576"/>
                </a:lnTo>
                <a:lnTo>
                  <a:pt x="1425" y="1572"/>
                </a:lnTo>
                <a:lnTo>
                  <a:pt x="1415" y="1568"/>
                </a:lnTo>
                <a:lnTo>
                  <a:pt x="1404" y="1567"/>
                </a:lnTo>
                <a:lnTo>
                  <a:pt x="1391" y="1566"/>
                </a:lnTo>
                <a:lnTo>
                  <a:pt x="1380" y="1568"/>
                </a:lnTo>
                <a:lnTo>
                  <a:pt x="1367" y="1571"/>
                </a:lnTo>
                <a:lnTo>
                  <a:pt x="1357" y="1575"/>
                </a:lnTo>
                <a:lnTo>
                  <a:pt x="1351" y="1578"/>
                </a:lnTo>
                <a:lnTo>
                  <a:pt x="1348" y="1582"/>
                </a:lnTo>
                <a:lnTo>
                  <a:pt x="1343" y="1585"/>
                </a:lnTo>
                <a:lnTo>
                  <a:pt x="1340" y="1589"/>
                </a:lnTo>
                <a:lnTo>
                  <a:pt x="1336" y="1593"/>
                </a:lnTo>
                <a:lnTo>
                  <a:pt x="1332" y="1598"/>
                </a:lnTo>
                <a:lnTo>
                  <a:pt x="1326" y="1601"/>
                </a:lnTo>
                <a:lnTo>
                  <a:pt x="1322" y="1605"/>
                </a:lnTo>
                <a:lnTo>
                  <a:pt x="1311" y="1610"/>
                </a:lnTo>
                <a:lnTo>
                  <a:pt x="1301" y="1615"/>
                </a:lnTo>
                <a:lnTo>
                  <a:pt x="1295" y="1617"/>
                </a:lnTo>
                <a:lnTo>
                  <a:pt x="1292" y="1621"/>
                </a:lnTo>
                <a:lnTo>
                  <a:pt x="1288" y="1624"/>
                </a:lnTo>
                <a:lnTo>
                  <a:pt x="1284" y="1629"/>
                </a:lnTo>
                <a:lnTo>
                  <a:pt x="1282" y="1633"/>
                </a:lnTo>
                <a:lnTo>
                  <a:pt x="1280" y="1639"/>
                </a:lnTo>
                <a:lnTo>
                  <a:pt x="1278" y="1645"/>
                </a:lnTo>
                <a:lnTo>
                  <a:pt x="1278" y="1652"/>
                </a:lnTo>
                <a:lnTo>
                  <a:pt x="1274" y="1655"/>
                </a:lnTo>
                <a:lnTo>
                  <a:pt x="1268" y="1656"/>
                </a:lnTo>
                <a:lnTo>
                  <a:pt x="1262" y="1657"/>
                </a:lnTo>
                <a:lnTo>
                  <a:pt x="1258" y="1656"/>
                </a:lnTo>
                <a:lnTo>
                  <a:pt x="1257" y="1650"/>
                </a:lnTo>
                <a:lnTo>
                  <a:pt x="1255" y="1646"/>
                </a:lnTo>
                <a:lnTo>
                  <a:pt x="1253" y="1642"/>
                </a:lnTo>
                <a:lnTo>
                  <a:pt x="1251" y="1639"/>
                </a:lnTo>
                <a:lnTo>
                  <a:pt x="1245" y="1633"/>
                </a:lnTo>
                <a:lnTo>
                  <a:pt x="1239" y="1630"/>
                </a:lnTo>
                <a:lnTo>
                  <a:pt x="1223" y="1625"/>
                </a:lnTo>
                <a:lnTo>
                  <a:pt x="1206" y="1618"/>
                </a:lnTo>
                <a:lnTo>
                  <a:pt x="1202" y="1616"/>
                </a:lnTo>
                <a:lnTo>
                  <a:pt x="1199" y="1613"/>
                </a:lnTo>
                <a:lnTo>
                  <a:pt x="1196" y="1609"/>
                </a:lnTo>
                <a:lnTo>
                  <a:pt x="1194" y="1606"/>
                </a:lnTo>
                <a:lnTo>
                  <a:pt x="1190" y="1597"/>
                </a:lnTo>
                <a:lnTo>
                  <a:pt x="1186" y="1588"/>
                </a:lnTo>
                <a:lnTo>
                  <a:pt x="1183" y="1567"/>
                </a:lnTo>
                <a:lnTo>
                  <a:pt x="1179" y="1550"/>
                </a:lnTo>
                <a:lnTo>
                  <a:pt x="1177" y="1537"/>
                </a:lnTo>
                <a:lnTo>
                  <a:pt x="1176" y="1525"/>
                </a:lnTo>
                <a:lnTo>
                  <a:pt x="1175" y="1512"/>
                </a:lnTo>
                <a:lnTo>
                  <a:pt x="1175" y="1501"/>
                </a:lnTo>
                <a:lnTo>
                  <a:pt x="1176" y="1490"/>
                </a:lnTo>
                <a:lnTo>
                  <a:pt x="1177" y="1477"/>
                </a:lnTo>
                <a:lnTo>
                  <a:pt x="1179" y="1466"/>
                </a:lnTo>
                <a:lnTo>
                  <a:pt x="1183" y="1452"/>
                </a:lnTo>
                <a:lnTo>
                  <a:pt x="1185" y="1428"/>
                </a:lnTo>
                <a:lnTo>
                  <a:pt x="1185" y="1402"/>
                </a:lnTo>
                <a:lnTo>
                  <a:pt x="1187" y="1389"/>
                </a:lnTo>
                <a:lnTo>
                  <a:pt x="1190" y="1378"/>
                </a:lnTo>
                <a:lnTo>
                  <a:pt x="1193" y="1372"/>
                </a:lnTo>
                <a:lnTo>
                  <a:pt x="1195" y="1368"/>
                </a:lnTo>
                <a:lnTo>
                  <a:pt x="1200" y="1363"/>
                </a:lnTo>
                <a:lnTo>
                  <a:pt x="1204" y="1360"/>
                </a:lnTo>
                <a:lnTo>
                  <a:pt x="1206" y="1333"/>
                </a:lnTo>
                <a:lnTo>
                  <a:pt x="1206" y="1303"/>
                </a:lnTo>
                <a:lnTo>
                  <a:pt x="1204" y="1289"/>
                </a:lnTo>
                <a:lnTo>
                  <a:pt x="1201" y="1276"/>
                </a:lnTo>
                <a:lnTo>
                  <a:pt x="1199" y="1269"/>
                </a:lnTo>
                <a:lnTo>
                  <a:pt x="1195" y="1263"/>
                </a:lnTo>
                <a:lnTo>
                  <a:pt x="1192" y="1257"/>
                </a:lnTo>
                <a:lnTo>
                  <a:pt x="1188" y="1252"/>
                </a:lnTo>
                <a:lnTo>
                  <a:pt x="1180" y="1244"/>
                </a:lnTo>
                <a:lnTo>
                  <a:pt x="1168" y="1236"/>
                </a:lnTo>
                <a:lnTo>
                  <a:pt x="1152" y="1227"/>
                </a:lnTo>
                <a:lnTo>
                  <a:pt x="1135" y="1217"/>
                </a:lnTo>
                <a:lnTo>
                  <a:pt x="1118" y="1210"/>
                </a:lnTo>
                <a:lnTo>
                  <a:pt x="1101" y="1204"/>
                </a:lnTo>
                <a:lnTo>
                  <a:pt x="1087" y="1199"/>
                </a:lnTo>
                <a:lnTo>
                  <a:pt x="1076" y="1199"/>
                </a:lnTo>
                <a:lnTo>
                  <a:pt x="1078" y="1190"/>
                </a:lnTo>
                <a:lnTo>
                  <a:pt x="1078" y="1182"/>
                </a:lnTo>
                <a:lnTo>
                  <a:pt x="1078" y="1173"/>
                </a:lnTo>
                <a:lnTo>
                  <a:pt x="1078" y="1164"/>
                </a:lnTo>
                <a:lnTo>
                  <a:pt x="1078" y="1155"/>
                </a:lnTo>
                <a:lnTo>
                  <a:pt x="1079" y="1146"/>
                </a:lnTo>
                <a:lnTo>
                  <a:pt x="1080" y="1137"/>
                </a:lnTo>
                <a:lnTo>
                  <a:pt x="1083" y="1129"/>
                </a:lnTo>
                <a:lnTo>
                  <a:pt x="1089" y="1129"/>
                </a:lnTo>
                <a:lnTo>
                  <a:pt x="1097" y="1128"/>
                </a:lnTo>
                <a:lnTo>
                  <a:pt x="1104" y="1128"/>
                </a:lnTo>
                <a:lnTo>
                  <a:pt x="1112" y="1128"/>
                </a:lnTo>
                <a:lnTo>
                  <a:pt x="1113" y="1099"/>
                </a:lnTo>
                <a:lnTo>
                  <a:pt x="1113" y="1068"/>
                </a:lnTo>
                <a:lnTo>
                  <a:pt x="1112" y="1060"/>
                </a:lnTo>
                <a:lnTo>
                  <a:pt x="1111" y="1054"/>
                </a:lnTo>
                <a:lnTo>
                  <a:pt x="1109" y="1047"/>
                </a:lnTo>
                <a:lnTo>
                  <a:pt x="1106" y="1040"/>
                </a:lnTo>
                <a:lnTo>
                  <a:pt x="1102" y="1034"/>
                </a:lnTo>
                <a:lnTo>
                  <a:pt x="1097" y="1028"/>
                </a:lnTo>
                <a:lnTo>
                  <a:pt x="1092" y="1024"/>
                </a:lnTo>
                <a:lnTo>
                  <a:pt x="1085" y="1020"/>
                </a:lnTo>
                <a:lnTo>
                  <a:pt x="1073" y="1016"/>
                </a:lnTo>
                <a:lnTo>
                  <a:pt x="1061" y="1014"/>
                </a:lnTo>
                <a:lnTo>
                  <a:pt x="1047" y="1011"/>
                </a:lnTo>
                <a:lnTo>
                  <a:pt x="1034" y="1011"/>
                </a:lnTo>
                <a:lnTo>
                  <a:pt x="1006" y="1013"/>
                </a:lnTo>
                <a:lnTo>
                  <a:pt x="978" y="1016"/>
                </a:lnTo>
                <a:lnTo>
                  <a:pt x="965" y="1017"/>
                </a:lnTo>
                <a:lnTo>
                  <a:pt x="952" y="1019"/>
                </a:lnTo>
                <a:lnTo>
                  <a:pt x="940" y="1019"/>
                </a:lnTo>
                <a:lnTo>
                  <a:pt x="928" y="1020"/>
                </a:lnTo>
                <a:lnTo>
                  <a:pt x="932" y="1020"/>
                </a:lnTo>
                <a:lnTo>
                  <a:pt x="937" y="1019"/>
                </a:lnTo>
                <a:lnTo>
                  <a:pt x="940" y="1011"/>
                </a:lnTo>
                <a:lnTo>
                  <a:pt x="945" y="999"/>
                </a:lnTo>
                <a:lnTo>
                  <a:pt x="953" y="986"/>
                </a:lnTo>
                <a:lnTo>
                  <a:pt x="962" y="972"/>
                </a:lnTo>
                <a:lnTo>
                  <a:pt x="971" y="959"/>
                </a:lnTo>
                <a:lnTo>
                  <a:pt x="981" y="946"/>
                </a:lnTo>
                <a:lnTo>
                  <a:pt x="989" y="937"/>
                </a:lnTo>
                <a:lnTo>
                  <a:pt x="997" y="933"/>
                </a:lnTo>
                <a:lnTo>
                  <a:pt x="996" y="926"/>
                </a:lnTo>
                <a:lnTo>
                  <a:pt x="994" y="920"/>
                </a:lnTo>
                <a:lnTo>
                  <a:pt x="989" y="917"/>
                </a:lnTo>
                <a:lnTo>
                  <a:pt x="985" y="913"/>
                </a:lnTo>
                <a:lnTo>
                  <a:pt x="973" y="910"/>
                </a:lnTo>
                <a:lnTo>
                  <a:pt x="962" y="908"/>
                </a:lnTo>
                <a:lnTo>
                  <a:pt x="956" y="905"/>
                </a:lnTo>
                <a:lnTo>
                  <a:pt x="950" y="902"/>
                </a:lnTo>
                <a:lnTo>
                  <a:pt x="946" y="898"/>
                </a:lnTo>
                <a:lnTo>
                  <a:pt x="941" y="893"/>
                </a:lnTo>
                <a:lnTo>
                  <a:pt x="933" y="884"/>
                </a:lnTo>
                <a:lnTo>
                  <a:pt x="924" y="876"/>
                </a:lnTo>
                <a:lnTo>
                  <a:pt x="917" y="872"/>
                </a:lnTo>
                <a:lnTo>
                  <a:pt x="911" y="870"/>
                </a:lnTo>
                <a:lnTo>
                  <a:pt x="904" y="869"/>
                </a:lnTo>
                <a:lnTo>
                  <a:pt x="897" y="868"/>
                </a:lnTo>
                <a:lnTo>
                  <a:pt x="890" y="867"/>
                </a:lnTo>
                <a:lnTo>
                  <a:pt x="884" y="866"/>
                </a:lnTo>
                <a:lnTo>
                  <a:pt x="878" y="862"/>
                </a:lnTo>
                <a:lnTo>
                  <a:pt x="871" y="859"/>
                </a:lnTo>
                <a:lnTo>
                  <a:pt x="864" y="854"/>
                </a:lnTo>
                <a:lnTo>
                  <a:pt x="857" y="851"/>
                </a:lnTo>
                <a:lnTo>
                  <a:pt x="849" y="849"/>
                </a:lnTo>
                <a:lnTo>
                  <a:pt x="841" y="847"/>
                </a:lnTo>
                <a:lnTo>
                  <a:pt x="825" y="847"/>
                </a:lnTo>
                <a:lnTo>
                  <a:pt x="808" y="847"/>
                </a:lnTo>
                <a:lnTo>
                  <a:pt x="807" y="823"/>
                </a:lnTo>
                <a:lnTo>
                  <a:pt x="807" y="798"/>
                </a:lnTo>
                <a:lnTo>
                  <a:pt x="808" y="775"/>
                </a:lnTo>
                <a:lnTo>
                  <a:pt x="812" y="752"/>
                </a:lnTo>
                <a:lnTo>
                  <a:pt x="821" y="754"/>
                </a:lnTo>
                <a:lnTo>
                  <a:pt x="827" y="757"/>
                </a:lnTo>
                <a:lnTo>
                  <a:pt x="835" y="762"/>
                </a:lnTo>
                <a:lnTo>
                  <a:pt x="842" y="767"/>
                </a:lnTo>
                <a:lnTo>
                  <a:pt x="850" y="770"/>
                </a:lnTo>
                <a:lnTo>
                  <a:pt x="858" y="772"/>
                </a:lnTo>
                <a:lnTo>
                  <a:pt x="867" y="773"/>
                </a:lnTo>
                <a:lnTo>
                  <a:pt x="879" y="772"/>
                </a:lnTo>
                <a:lnTo>
                  <a:pt x="880" y="764"/>
                </a:lnTo>
                <a:lnTo>
                  <a:pt x="881" y="759"/>
                </a:lnTo>
                <a:lnTo>
                  <a:pt x="884" y="753"/>
                </a:lnTo>
                <a:lnTo>
                  <a:pt x="888" y="749"/>
                </a:lnTo>
                <a:lnTo>
                  <a:pt x="896" y="744"/>
                </a:lnTo>
                <a:lnTo>
                  <a:pt x="906" y="740"/>
                </a:lnTo>
                <a:lnTo>
                  <a:pt x="915" y="736"/>
                </a:lnTo>
                <a:lnTo>
                  <a:pt x="923" y="730"/>
                </a:lnTo>
                <a:lnTo>
                  <a:pt x="927" y="726"/>
                </a:lnTo>
                <a:lnTo>
                  <a:pt x="929" y="720"/>
                </a:lnTo>
                <a:lnTo>
                  <a:pt x="931" y="713"/>
                </a:lnTo>
                <a:lnTo>
                  <a:pt x="932" y="705"/>
                </a:lnTo>
                <a:lnTo>
                  <a:pt x="936" y="705"/>
                </a:lnTo>
                <a:lnTo>
                  <a:pt x="933" y="687"/>
                </a:lnTo>
                <a:lnTo>
                  <a:pt x="932" y="678"/>
                </a:lnTo>
                <a:lnTo>
                  <a:pt x="930" y="672"/>
                </a:lnTo>
                <a:lnTo>
                  <a:pt x="928" y="669"/>
                </a:lnTo>
                <a:lnTo>
                  <a:pt x="924" y="665"/>
                </a:lnTo>
                <a:lnTo>
                  <a:pt x="921" y="663"/>
                </a:lnTo>
                <a:lnTo>
                  <a:pt x="913" y="660"/>
                </a:lnTo>
                <a:lnTo>
                  <a:pt x="904" y="658"/>
                </a:lnTo>
                <a:lnTo>
                  <a:pt x="883" y="657"/>
                </a:lnTo>
                <a:lnTo>
                  <a:pt x="865" y="656"/>
                </a:lnTo>
                <a:lnTo>
                  <a:pt x="858" y="653"/>
                </a:lnTo>
                <a:lnTo>
                  <a:pt x="850" y="647"/>
                </a:lnTo>
                <a:lnTo>
                  <a:pt x="845" y="639"/>
                </a:lnTo>
                <a:lnTo>
                  <a:pt x="838" y="632"/>
                </a:lnTo>
                <a:lnTo>
                  <a:pt x="831" y="625"/>
                </a:lnTo>
                <a:lnTo>
                  <a:pt x="824" y="620"/>
                </a:lnTo>
                <a:lnTo>
                  <a:pt x="820" y="617"/>
                </a:lnTo>
                <a:lnTo>
                  <a:pt x="816" y="616"/>
                </a:lnTo>
                <a:lnTo>
                  <a:pt x="812" y="616"/>
                </a:lnTo>
                <a:lnTo>
                  <a:pt x="807" y="616"/>
                </a:lnTo>
                <a:lnTo>
                  <a:pt x="807" y="622"/>
                </a:lnTo>
                <a:lnTo>
                  <a:pt x="802" y="620"/>
                </a:lnTo>
                <a:lnTo>
                  <a:pt x="800" y="616"/>
                </a:lnTo>
                <a:lnTo>
                  <a:pt x="797" y="612"/>
                </a:lnTo>
                <a:lnTo>
                  <a:pt x="794" y="606"/>
                </a:lnTo>
                <a:lnTo>
                  <a:pt x="790" y="593"/>
                </a:lnTo>
                <a:lnTo>
                  <a:pt x="785" y="585"/>
                </a:lnTo>
                <a:lnTo>
                  <a:pt x="780" y="580"/>
                </a:lnTo>
                <a:lnTo>
                  <a:pt x="772" y="576"/>
                </a:lnTo>
                <a:lnTo>
                  <a:pt x="764" y="574"/>
                </a:lnTo>
                <a:lnTo>
                  <a:pt x="756" y="573"/>
                </a:lnTo>
                <a:lnTo>
                  <a:pt x="747" y="573"/>
                </a:lnTo>
                <a:lnTo>
                  <a:pt x="738" y="574"/>
                </a:lnTo>
                <a:lnTo>
                  <a:pt x="730" y="575"/>
                </a:lnTo>
                <a:lnTo>
                  <a:pt x="722" y="578"/>
                </a:lnTo>
                <a:lnTo>
                  <a:pt x="722" y="563"/>
                </a:lnTo>
                <a:lnTo>
                  <a:pt x="722" y="548"/>
                </a:lnTo>
                <a:lnTo>
                  <a:pt x="722" y="533"/>
                </a:lnTo>
                <a:lnTo>
                  <a:pt x="720" y="519"/>
                </a:lnTo>
                <a:lnTo>
                  <a:pt x="712" y="518"/>
                </a:lnTo>
                <a:lnTo>
                  <a:pt x="703" y="519"/>
                </a:lnTo>
                <a:lnTo>
                  <a:pt x="694" y="522"/>
                </a:lnTo>
                <a:lnTo>
                  <a:pt x="685" y="525"/>
                </a:lnTo>
                <a:lnTo>
                  <a:pt x="667" y="532"/>
                </a:lnTo>
                <a:lnTo>
                  <a:pt x="650" y="535"/>
                </a:lnTo>
                <a:lnTo>
                  <a:pt x="637" y="537"/>
                </a:lnTo>
                <a:lnTo>
                  <a:pt x="625" y="535"/>
                </a:lnTo>
                <a:lnTo>
                  <a:pt x="612" y="533"/>
                </a:lnTo>
                <a:lnTo>
                  <a:pt x="600" y="531"/>
                </a:lnTo>
                <a:lnTo>
                  <a:pt x="585" y="525"/>
                </a:lnTo>
                <a:lnTo>
                  <a:pt x="574" y="521"/>
                </a:lnTo>
                <a:lnTo>
                  <a:pt x="564" y="514"/>
                </a:lnTo>
                <a:lnTo>
                  <a:pt x="558" y="507"/>
                </a:lnTo>
                <a:lnTo>
                  <a:pt x="552" y="498"/>
                </a:lnTo>
                <a:lnTo>
                  <a:pt x="547" y="488"/>
                </a:lnTo>
                <a:lnTo>
                  <a:pt x="544" y="476"/>
                </a:lnTo>
                <a:lnTo>
                  <a:pt x="541" y="463"/>
                </a:lnTo>
                <a:lnTo>
                  <a:pt x="539" y="457"/>
                </a:lnTo>
                <a:lnTo>
                  <a:pt x="537" y="452"/>
                </a:lnTo>
                <a:lnTo>
                  <a:pt x="533" y="450"/>
                </a:lnTo>
                <a:lnTo>
                  <a:pt x="528" y="447"/>
                </a:lnTo>
                <a:lnTo>
                  <a:pt x="518" y="443"/>
                </a:lnTo>
                <a:lnTo>
                  <a:pt x="504" y="442"/>
                </a:lnTo>
                <a:lnTo>
                  <a:pt x="490" y="441"/>
                </a:lnTo>
                <a:lnTo>
                  <a:pt x="477" y="439"/>
                </a:lnTo>
                <a:lnTo>
                  <a:pt x="471" y="437"/>
                </a:lnTo>
                <a:lnTo>
                  <a:pt x="465" y="436"/>
                </a:lnTo>
                <a:lnTo>
                  <a:pt x="460" y="434"/>
                </a:lnTo>
                <a:lnTo>
                  <a:pt x="455" y="431"/>
                </a:lnTo>
                <a:lnTo>
                  <a:pt x="439" y="416"/>
                </a:lnTo>
                <a:lnTo>
                  <a:pt x="423" y="401"/>
                </a:lnTo>
                <a:lnTo>
                  <a:pt x="414" y="394"/>
                </a:lnTo>
                <a:lnTo>
                  <a:pt x="405" y="388"/>
                </a:lnTo>
                <a:lnTo>
                  <a:pt x="400" y="387"/>
                </a:lnTo>
                <a:lnTo>
                  <a:pt x="395" y="386"/>
                </a:lnTo>
                <a:lnTo>
                  <a:pt x="389" y="385"/>
                </a:lnTo>
                <a:lnTo>
                  <a:pt x="383" y="385"/>
                </a:lnTo>
                <a:lnTo>
                  <a:pt x="385" y="381"/>
                </a:lnTo>
                <a:lnTo>
                  <a:pt x="383" y="374"/>
                </a:lnTo>
                <a:lnTo>
                  <a:pt x="382" y="368"/>
                </a:lnTo>
                <a:lnTo>
                  <a:pt x="380" y="361"/>
                </a:lnTo>
                <a:lnTo>
                  <a:pt x="375" y="347"/>
                </a:lnTo>
                <a:lnTo>
                  <a:pt x="367" y="334"/>
                </a:lnTo>
                <a:lnTo>
                  <a:pt x="359" y="321"/>
                </a:lnTo>
                <a:lnTo>
                  <a:pt x="349" y="310"/>
                </a:lnTo>
                <a:lnTo>
                  <a:pt x="344" y="306"/>
                </a:lnTo>
                <a:lnTo>
                  <a:pt x="339" y="302"/>
                </a:lnTo>
                <a:lnTo>
                  <a:pt x="333" y="300"/>
                </a:lnTo>
                <a:lnTo>
                  <a:pt x="328" y="299"/>
                </a:lnTo>
                <a:lnTo>
                  <a:pt x="305" y="295"/>
                </a:lnTo>
                <a:lnTo>
                  <a:pt x="290" y="291"/>
                </a:lnTo>
                <a:lnTo>
                  <a:pt x="287" y="289"/>
                </a:lnTo>
                <a:lnTo>
                  <a:pt x="284" y="287"/>
                </a:lnTo>
                <a:lnTo>
                  <a:pt x="282" y="284"/>
                </a:lnTo>
                <a:lnTo>
                  <a:pt x="281" y="280"/>
                </a:lnTo>
                <a:lnTo>
                  <a:pt x="279" y="271"/>
                </a:lnTo>
                <a:lnTo>
                  <a:pt x="277" y="258"/>
                </a:lnTo>
                <a:lnTo>
                  <a:pt x="277" y="252"/>
                </a:lnTo>
                <a:lnTo>
                  <a:pt x="275" y="246"/>
                </a:lnTo>
                <a:lnTo>
                  <a:pt x="273" y="242"/>
                </a:lnTo>
                <a:lnTo>
                  <a:pt x="271" y="237"/>
                </a:lnTo>
                <a:lnTo>
                  <a:pt x="268" y="232"/>
                </a:lnTo>
                <a:lnTo>
                  <a:pt x="266" y="228"/>
                </a:lnTo>
                <a:lnTo>
                  <a:pt x="264" y="223"/>
                </a:lnTo>
                <a:lnTo>
                  <a:pt x="263" y="218"/>
                </a:lnTo>
                <a:lnTo>
                  <a:pt x="263" y="212"/>
                </a:lnTo>
                <a:lnTo>
                  <a:pt x="265" y="206"/>
                </a:lnTo>
                <a:lnTo>
                  <a:pt x="270" y="202"/>
                </a:lnTo>
                <a:lnTo>
                  <a:pt x="274" y="197"/>
                </a:lnTo>
                <a:lnTo>
                  <a:pt x="279" y="193"/>
                </a:lnTo>
                <a:lnTo>
                  <a:pt x="283" y="189"/>
                </a:lnTo>
                <a:lnTo>
                  <a:pt x="288" y="185"/>
                </a:lnTo>
                <a:lnTo>
                  <a:pt x="291" y="179"/>
                </a:lnTo>
                <a:lnTo>
                  <a:pt x="292" y="176"/>
                </a:lnTo>
                <a:lnTo>
                  <a:pt x="292" y="172"/>
                </a:lnTo>
                <a:lnTo>
                  <a:pt x="292" y="170"/>
                </a:lnTo>
                <a:lnTo>
                  <a:pt x="291" y="168"/>
                </a:lnTo>
                <a:lnTo>
                  <a:pt x="289" y="165"/>
                </a:lnTo>
                <a:lnTo>
                  <a:pt x="287" y="164"/>
                </a:lnTo>
                <a:lnTo>
                  <a:pt x="283" y="163"/>
                </a:lnTo>
                <a:lnTo>
                  <a:pt x="280" y="163"/>
                </a:lnTo>
                <a:lnTo>
                  <a:pt x="273" y="163"/>
                </a:lnTo>
                <a:lnTo>
                  <a:pt x="267" y="166"/>
                </a:lnTo>
                <a:lnTo>
                  <a:pt x="264" y="169"/>
                </a:lnTo>
                <a:lnTo>
                  <a:pt x="262" y="171"/>
                </a:lnTo>
                <a:lnTo>
                  <a:pt x="260" y="174"/>
                </a:lnTo>
                <a:lnTo>
                  <a:pt x="259" y="178"/>
                </a:lnTo>
                <a:lnTo>
                  <a:pt x="251" y="179"/>
                </a:lnTo>
                <a:lnTo>
                  <a:pt x="243" y="178"/>
                </a:lnTo>
                <a:lnTo>
                  <a:pt x="236" y="164"/>
                </a:lnTo>
                <a:lnTo>
                  <a:pt x="230" y="152"/>
                </a:lnTo>
                <a:lnTo>
                  <a:pt x="226" y="147"/>
                </a:lnTo>
                <a:lnTo>
                  <a:pt x="221" y="143"/>
                </a:lnTo>
                <a:lnTo>
                  <a:pt x="214" y="139"/>
                </a:lnTo>
                <a:lnTo>
                  <a:pt x="206" y="137"/>
                </a:lnTo>
                <a:lnTo>
                  <a:pt x="208" y="127"/>
                </a:lnTo>
                <a:lnTo>
                  <a:pt x="209" y="115"/>
                </a:lnTo>
                <a:lnTo>
                  <a:pt x="208" y="103"/>
                </a:lnTo>
                <a:lnTo>
                  <a:pt x="208" y="92"/>
                </a:lnTo>
                <a:lnTo>
                  <a:pt x="205" y="94"/>
                </a:lnTo>
                <a:lnTo>
                  <a:pt x="199" y="96"/>
                </a:lnTo>
                <a:lnTo>
                  <a:pt x="193" y="100"/>
                </a:lnTo>
                <a:lnTo>
                  <a:pt x="186" y="106"/>
                </a:lnTo>
                <a:lnTo>
                  <a:pt x="176" y="117"/>
                </a:lnTo>
                <a:lnTo>
                  <a:pt x="169" y="125"/>
                </a:lnTo>
                <a:lnTo>
                  <a:pt x="168" y="111"/>
                </a:lnTo>
                <a:lnTo>
                  <a:pt x="168" y="95"/>
                </a:lnTo>
                <a:lnTo>
                  <a:pt x="159" y="95"/>
                </a:lnTo>
                <a:lnTo>
                  <a:pt x="150" y="95"/>
                </a:lnTo>
                <a:lnTo>
                  <a:pt x="141" y="95"/>
                </a:lnTo>
                <a:lnTo>
                  <a:pt x="132" y="95"/>
                </a:lnTo>
                <a:lnTo>
                  <a:pt x="132" y="90"/>
                </a:lnTo>
                <a:lnTo>
                  <a:pt x="132" y="87"/>
                </a:lnTo>
                <a:lnTo>
                  <a:pt x="132" y="83"/>
                </a:lnTo>
                <a:lnTo>
                  <a:pt x="133" y="81"/>
                </a:lnTo>
                <a:lnTo>
                  <a:pt x="136" y="75"/>
                </a:lnTo>
                <a:lnTo>
                  <a:pt x="139" y="71"/>
                </a:lnTo>
                <a:lnTo>
                  <a:pt x="140" y="68"/>
                </a:lnTo>
                <a:lnTo>
                  <a:pt x="141" y="65"/>
                </a:lnTo>
                <a:lnTo>
                  <a:pt x="141" y="63"/>
                </a:lnTo>
                <a:lnTo>
                  <a:pt x="140" y="61"/>
                </a:lnTo>
                <a:lnTo>
                  <a:pt x="137" y="57"/>
                </a:lnTo>
                <a:lnTo>
                  <a:pt x="135" y="55"/>
                </a:lnTo>
                <a:lnTo>
                  <a:pt x="131" y="51"/>
                </a:lnTo>
                <a:lnTo>
                  <a:pt x="126" y="47"/>
                </a:lnTo>
                <a:lnTo>
                  <a:pt x="117" y="42"/>
                </a:lnTo>
                <a:lnTo>
                  <a:pt x="110" y="39"/>
                </a:lnTo>
                <a:lnTo>
                  <a:pt x="103" y="39"/>
                </a:lnTo>
                <a:lnTo>
                  <a:pt x="98" y="39"/>
                </a:lnTo>
                <a:lnTo>
                  <a:pt x="93" y="42"/>
                </a:lnTo>
                <a:lnTo>
                  <a:pt x="88" y="48"/>
                </a:lnTo>
                <a:lnTo>
                  <a:pt x="86" y="55"/>
                </a:lnTo>
                <a:lnTo>
                  <a:pt x="83" y="64"/>
                </a:lnTo>
                <a:lnTo>
                  <a:pt x="78" y="65"/>
                </a:lnTo>
                <a:lnTo>
                  <a:pt x="74" y="64"/>
                </a:lnTo>
                <a:lnTo>
                  <a:pt x="70" y="63"/>
                </a:lnTo>
                <a:lnTo>
                  <a:pt x="67" y="61"/>
                </a:lnTo>
                <a:lnTo>
                  <a:pt x="63" y="57"/>
                </a:lnTo>
                <a:lnTo>
                  <a:pt x="61" y="54"/>
                </a:lnTo>
                <a:lnTo>
                  <a:pt x="59" y="49"/>
                </a:lnTo>
                <a:lnTo>
                  <a:pt x="58" y="46"/>
                </a:lnTo>
                <a:lnTo>
                  <a:pt x="61" y="43"/>
                </a:lnTo>
                <a:lnTo>
                  <a:pt x="65" y="41"/>
                </a:lnTo>
                <a:lnTo>
                  <a:pt x="66" y="39"/>
                </a:lnTo>
                <a:lnTo>
                  <a:pt x="67" y="35"/>
                </a:lnTo>
                <a:lnTo>
                  <a:pt x="67" y="33"/>
                </a:lnTo>
                <a:lnTo>
                  <a:pt x="66" y="30"/>
                </a:lnTo>
                <a:lnTo>
                  <a:pt x="65" y="27"/>
                </a:lnTo>
                <a:lnTo>
                  <a:pt x="63" y="24"/>
                </a:lnTo>
                <a:lnTo>
                  <a:pt x="58" y="20"/>
                </a:lnTo>
                <a:lnTo>
                  <a:pt x="52" y="16"/>
                </a:lnTo>
                <a:lnTo>
                  <a:pt x="49" y="15"/>
                </a:lnTo>
                <a:lnTo>
                  <a:pt x="45" y="15"/>
                </a:lnTo>
                <a:lnTo>
                  <a:pt x="42" y="15"/>
                </a:lnTo>
                <a:lnTo>
                  <a:pt x="38" y="16"/>
                </a:lnTo>
                <a:lnTo>
                  <a:pt x="35" y="14"/>
                </a:lnTo>
                <a:lnTo>
                  <a:pt x="27" y="9"/>
                </a:lnTo>
                <a:lnTo>
                  <a:pt x="14" y="5"/>
                </a:lnTo>
                <a:lnTo>
                  <a:pt x="0" y="0"/>
                </a:lnTo>
                <a:lnTo>
                  <a:pt x="2" y="4"/>
                </a:lnTo>
                <a:lnTo>
                  <a:pt x="20" y="31"/>
                </a:lnTo>
                <a:lnTo>
                  <a:pt x="37" y="58"/>
                </a:lnTo>
                <a:lnTo>
                  <a:pt x="45" y="73"/>
                </a:lnTo>
                <a:lnTo>
                  <a:pt x="52" y="88"/>
                </a:lnTo>
                <a:lnTo>
                  <a:pt x="57" y="103"/>
                </a:lnTo>
                <a:lnTo>
                  <a:pt x="60" y="120"/>
                </a:lnTo>
                <a:lnTo>
                  <a:pt x="62" y="135"/>
                </a:lnTo>
                <a:lnTo>
                  <a:pt x="66" y="149"/>
                </a:lnTo>
                <a:lnTo>
                  <a:pt x="69" y="164"/>
                </a:lnTo>
                <a:lnTo>
                  <a:pt x="74" y="179"/>
                </a:lnTo>
                <a:lnTo>
                  <a:pt x="83" y="207"/>
                </a:lnTo>
                <a:lnTo>
                  <a:pt x="94" y="235"/>
                </a:lnTo>
                <a:lnTo>
                  <a:pt x="104" y="261"/>
                </a:lnTo>
                <a:lnTo>
                  <a:pt x="112" y="287"/>
                </a:lnTo>
                <a:lnTo>
                  <a:pt x="117" y="301"/>
                </a:lnTo>
                <a:lnTo>
                  <a:pt x="121" y="313"/>
                </a:lnTo>
                <a:lnTo>
                  <a:pt x="127" y="326"/>
                </a:lnTo>
                <a:lnTo>
                  <a:pt x="134" y="338"/>
                </a:lnTo>
                <a:lnTo>
                  <a:pt x="140" y="349"/>
                </a:lnTo>
                <a:lnTo>
                  <a:pt x="144" y="360"/>
                </a:lnTo>
                <a:lnTo>
                  <a:pt x="148" y="371"/>
                </a:lnTo>
                <a:lnTo>
                  <a:pt x="150" y="383"/>
                </a:lnTo>
                <a:lnTo>
                  <a:pt x="151" y="394"/>
                </a:lnTo>
                <a:lnTo>
                  <a:pt x="151" y="406"/>
                </a:lnTo>
                <a:lnTo>
                  <a:pt x="151" y="412"/>
                </a:lnTo>
                <a:lnTo>
                  <a:pt x="151" y="418"/>
                </a:lnTo>
                <a:lnTo>
                  <a:pt x="152" y="423"/>
                </a:lnTo>
                <a:lnTo>
                  <a:pt x="155" y="427"/>
                </a:lnTo>
                <a:lnTo>
                  <a:pt x="157" y="433"/>
                </a:lnTo>
                <a:lnTo>
                  <a:pt x="158" y="435"/>
                </a:lnTo>
                <a:lnTo>
                  <a:pt x="160" y="436"/>
                </a:lnTo>
                <a:lnTo>
                  <a:pt x="161" y="435"/>
                </a:lnTo>
                <a:lnTo>
                  <a:pt x="164" y="433"/>
                </a:lnTo>
                <a:lnTo>
                  <a:pt x="169" y="432"/>
                </a:lnTo>
                <a:lnTo>
                  <a:pt x="180" y="433"/>
                </a:lnTo>
                <a:lnTo>
                  <a:pt x="190" y="437"/>
                </a:lnTo>
                <a:lnTo>
                  <a:pt x="194" y="437"/>
                </a:lnTo>
                <a:lnTo>
                  <a:pt x="200" y="436"/>
                </a:lnTo>
                <a:lnTo>
                  <a:pt x="205" y="436"/>
                </a:lnTo>
                <a:lnTo>
                  <a:pt x="208" y="436"/>
                </a:lnTo>
                <a:lnTo>
                  <a:pt x="211" y="436"/>
                </a:lnTo>
                <a:lnTo>
                  <a:pt x="215" y="437"/>
                </a:lnTo>
                <a:lnTo>
                  <a:pt x="216" y="440"/>
                </a:lnTo>
                <a:lnTo>
                  <a:pt x="217" y="442"/>
                </a:lnTo>
                <a:lnTo>
                  <a:pt x="217" y="444"/>
                </a:lnTo>
                <a:lnTo>
                  <a:pt x="216" y="447"/>
                </a:lnTo>
                <a:lnTo>
                  <a:pt x="213" y="450"/>
                </a:lnTo>
                <a:lnTo>
                  <a:pt x="207" y="452"/>
                </a:lnTo>
                <a:lnTo>
                  <a:pt x="209" y="455"/>
                </a:lnTo>
                <a:lnTo>
                  <a:pt x="216" y="459"/>
                </a:lnTo>
                <a:lnTo>
                  <a:pt x="225" y="465"/>
                </a:lnTo>
                <a:lnTo>
                  <a:pt x="235" y="470"/>
                </a:lnTo>
                <a:lnTo>
                  <a:pt x="256" y="482"/>
                </a:lnTo>
                <a:lnTo>
                  <a:pt x="270" y="490"/>
                </a:lnTo>
                <a:lnTo>
                  <a:pt x="262" y="491"/>
                </a:lnTo>
                <a:lnTo>
                  <a:pt x="252" y="491"/>
                </a:lnTo>
                <a:lnTo>
                  <a:pt x="246" y="491"/>
                </a:lnTo>
                <a:lnTo>
                  <a:pt x="238" y="491"/>
                </a:lnTo>
                <a:lnTo>
                  <a:pt x="238" y="496"/>
                </a:lnTo>
                <a:lnTo>
                  <a:pt x="240" y="500"/>
                </a:lnTo>
                <a:lnTo>
                  <a:pt x="241" y="503"/>
                </a:lnTo>
                <a:lnTo>
                  <a:pt x="244" y="507"/>
                </a:lnTo>
                <a:lnTo>
                  <a:pt x="250" y="514"/>
                </a:lnTo>
                <a:lnTo>
                  <a:pt x="256" y="522"/>
                </a:lnTo>
                <a:lnTo>
                  <a:pt x="262" y="532"/>
                </a:lnTo>
                <a:lnTo>
                  <a:pt x="264" y="539"/>
                </a:lnTo>
                <a:lnTo>
                  <a:pt x="265" y="542"/>
                </a:lnTo>
                <a:lnTo>
                  <a:pt x="267" y="546"/>
                </a:lnTo>
                <a:lnTo>
                  <a:pt x="271" y="549"/>
                </a:lnTo>
                <a:lnTo>
                  <a:pt x="276" y="554"/>
                </a:lnTo>
                <a:lnTo>
                  <a:pt x="287" y="558"/>
                </a:lnTo>
                <a:lnTo>
                  <a:pt x="297" y="563"/>
                </a:lnTo>
                <a:lnTo>
                  <a:pt x="306" y="568"/>
                </a:lnTo>
                <a:lnTo>
                  <a:pt x="316" y="574"/>
                </a:lnTo>
                <a:lnTo>
                  <a:pt x="323" y="579"/>
                </a:lnTo>
                <a:lnTo>
                  <a:pt x="329" y="583"/>
                </a:lnTo>
                <a:lnTo>
                  <a:pt x="336" y="587"/>
                </a:lnTo>
                <a:lnTo>
                  <a:pt x="344" y="588"/>
                </a:lnTo>
                <a:lnTo>
                  <a:pt x="348" y="598"/>
                </a:lnTo>
                <a:lnTo>
                  <a:pt x="355" y="607"/>
                </a:lnTo>
                <a:lnTo>
                  <a:pt x="362" y="615"/>
                </a:lnTo>
                <a:lnTo>
                  <a:pt x="369" y="624"/>
                </a:lnTo>
                <a:lnTo>
                  <a:pt x="377" y="631"/>
                </a:lnTo>
                <a:lnTo>
                  <a:pt x="386" y="639"/>
                </a:lnTo>
                <a:lnTo>
                  <a:pt x="394" y="648"/>
                </a:lnTo>
                <a:lnTo>
                  <a:pt x="399" y="656"/>
                </a:lnTo>
                <a:lnTo>
                  <a:pt x="402" y="667"/>
                </a:lnTo>
                <a:lnTo>
                  <a:pt x="403" y="679"/>
                </a:lnTo>
                <a:lnTo>
                  <a:pt x="403" y="683"/>
                </a:lnTo>
                <a:lnTo>
                  <a:pt x="404" y="689"/>
                </a:lnTo>
                <a:lnTo>
                  <a:pt x="406" y="695"/>
                </a:lnTo>
                <a:lnTo>
                  <a:pt x="408" y="701"/>
                </a:lnTo>
                <a:lnTo>
                  <a:pt x="413" y="708"/>
                </a:lnTo>
                <a:lnTo>
                  <a:pt x="418" y="716"/>
                </a:lnTo>
                <a:lnTo>
                  <a:pt x="420" y="721"/>
                </a:lnTo>
                <a:lnTo>
                  <a:pt x="423" y="723"/>
                </a:lnTo>
                <a:lnTo>
                  <a:pt x="427" y="724"/>
                </a:lnTo>
                <a:lnTo>
                  <a:pt x="432" y="724"/>
                </a:lnTo>
                <a:lnTo>
                  <a:pt x="432" y="729"/>
                </a:lnTo>
                <a:lnTo>
                  <a:pt x="432" y="734"/>
                </a:lnTo>
                <a:lnTo>
                  <a:pt x="427" y="734"/>
                </a:lnTo>
                <a:lnTo>
                  <a:pt x="421" y="734"/>
                </a:lnTo>
                <a:lnTo>
                  <a:pt x="416" y="734"/>
                </a:lnTo>
                <a:lnTo>
                  <a:pt x="412" y="734"/>
                </a:lnTo>
                <a:lnTo>
                  <a:pt x="419" y="747"/>
                </a:lnTo>
                <a:lnTo>
                  <a:pt x="427" y="762"/>
                </a:lnTo>
                <a:lnTo>
                  <a:pt x="427" y="775"/>
                </a:lnTo>
                <a:lnTo>
                  <a:pt x="429" y="788"/>
                </a:lnTo>
                <a:lnTo>
                  <a:pt x="431" y="794"/>
                </a:lnTo>
                <a:lnTo>
                  <a:pt x="435" y="798"/>
                </a:lnTo>
                <a:lnTo>
                  <a:pt x="440" y="801"/>
                </a:lnTo>
                <a:lnTo>
                  <a:pt x="446" y="803"/>
                </a:lnTo>
                <a:lnTo>
                  <a:pt x="454" y="804"/>
                </a:lnTo>
                <a:lnTo>
                  <a:pt x="457" y="805"/>
                </a:lnTo>
                <a:lnTo>
                  <a:pt x="460" y="806"/>
                </a:lnTo>
                <a:lnTo>
                  <a:pt x="465" y="812"/>
                </a:lnTo>
                <a:lnTo>
                  <a:pt x="474" y="823"/>
                </a:lnTo>
                <a:lnTo>
                  <a:pt x="484" y="835"/>
                </a:lnTo>
                <a:lnTo>
                  <a:pt x="487" y="847"/>
                </a:lnTo>
                <a:lnTo>
                  <a:pt x="493" y="859"/>
                </a:lnTo>
                <a:lnTo>
                  <a:pt x="495" y="860"/>
                </a:lnTo>
                <a:lnTo>
                  <a:pt x="501" y="861"/>
                </a:lnTo>
                <a:lnTo>
                  <a:pt x="506" y="861"/>
                </a:lnTo>
                <a:lnTo>
                  <a:pt x="512" y="861"/>
                </a:lnTo>
                <a:lnTo>
                  <a:pt x="521" y="860"/>
                </a:lnTo>
                <a:lnTo>
                  <a:pt x="530" y="861"/>
                </a:lnTo>
                <a:lnTo>
                  <a:pt x="533" y="862"/>
                </a:lnTo>
                <a:lnTo>
                  <a:pt x="535" y="863"/>
                </a:lnTo>
                <a:lnTo>
                  <a:pt x="537" y="866"/>
                </a:lnTo>
                <a:lnTo>
                  <a:pt x="537" y="869"/>
                </a:lnTo>
                <a:lnTo>
                  <a:pt x="529" y="870"/>
                </a:lnTo>
                <a:lnTo>
                  <a:pt x="521" y="870"/>
                </a:lnTo>
                <a:lnTo>
                  <a:pt x="513" y="870"/>
                </a:lnTo>
                <a:lnTo>
                  <a:pt x="505" y="870"/>
                </a:lnTo>
                <a:lnTo>
                  <a:pt x="505" y="874"/>
                </a:lnTo>
                <a:lnTo>
                  <a:pt x="506" y="877"/>
                </a:lnTo>
                <a:lnTo>
                  <a:pt x="508" y="879"/>
                </a:lnTo>
                <a:lnTo>
                  <a:pt x="510" y="880"/>
                </a:lnTo>
                <a:lnTo>
                  <a:pt x="514" y="885"/>
                </a:lnTo>
                <a:lnTo>
                  <a:pt x="519" y="888"/>
                </a:lnTo>
                <a:lnTo>
                  <a:pt x="521" y="894"/>
                </a:lnTo>
                <a:lnTo>
                  <a:pt x="522" y="901"/>
                </a:lnTo>
                <a:lnTo>
                  <a:pt x="522" y="907"/>
                </a:lnTo>
                <a:lnTo>
                  <a:pt x="522" y="913"/>
                </a:lnTo>
                <a:lnTo>
                  <a:pt x="523" y="928"/>
                </a:lnTo>
                <a:lnTo>
                  <a:pt x="528" y="942"/>
                </a:lnTo>
                <a:lnTo>
                  <a:pt x="531" y="954"/>
                </a:lnTo>
                <a:lnTo>
                  <a:pt x="535" y="969"/>
                </a:lnTo>
                <a:lnTo>
                  <a:pt x="537" y="967"/>
                </a:lnTo>
                <a:lnTo>
                  <a:pt x="541" y="965"/>
                </a:lnTo>
                <a:lnTo>
                  <a:pt x="555" y="962"/>
                </a:lnTo>
                <a:lnTo>
                  <a:pt x="571" y="962"/>
                </a:lnTo>
                <a:lnTo>
                  <a:pt x="571" y="967"/>
                </a:lnTo>
                <a:lnTo>
                  <a:pt x="569" y="970"/>
                </a:lnTo>
                <a:lnTo>
                  <a:pt x="566" y="974"/>
                </a:lnTo>
                <a:lnTo>
                  <a:pt x="561" y="976"/>
                </a:lnTo>
                <a:lnTo>
                  <a:pt x="556" y="979"/>
                </a:lnTo>
                <a:lnTo>
                  <a:pt x="552" y="982"/>
                </a:lnTo>
                <a:lnTo>
                  <a:pt x="550" y="985"/>
                </a:lnTo>
                <a:lnTo>
                  <a:pt x="547" y="990"/>
                </a:lnTo>
                <a:lnTo>
                  <a:pt x="548" y="994"/>
                </a:lnTo>
                <a:lnTo>
                  <a:pt x="550" y="1000"/>
                </a:lnTo>
                <a:lnTo>
                  <a:pt x="552" y="1005"/>
                </a:lnTo>
                <a:lnTo>
                  <a:pt x="554" y="1010"/>
                </a:lnTo>
                <a:lnTo>
                  <a:pt x="561" y="1020"/>
                </a:lnTo>
                <a:lnTo>
                  <a:pt x="564" y="1030"/>
                </a:lnTo>
                <a:lnTo>
                  <a:pt x="568" y="1040"/>
                </a:lnTo>
                <a:lnTo>
                  <a:pt x="569" y="1050"/>
                </a:lnTo>
                <a:lnTo>
                  <a:pt x="570" y="1061"/>
                </a:lnTo>
                <a:lnTo>
                  <a:pt x="572" y="1071"/>
                </a:lnTo>
                <a:lnTo>
                  <a:pt x="575" y="1081"/>
                </a:lnTo>
                <a:lnTo>
                  <a:pt x="577" y="1091"/>
                </a:lnTo>
                <a:lnTo>
                  <a:pt x="579" y="1102"/>
                </a:lnTo>
                <a:lnTo>
                  <a:pt x="582" y="1112"/>
                </a:lnTo>
                <a:lnTo>
                  <a:pt x="585" y="1122"/>
                </a:lnTo>
                <a:lnTo>
                  <a:pt x="588" y="1133"/>
                </a:lnTo>
                <a:lnTo>
                  <a:pt x="593" y="1143"/>
                </a:lnTo>
                <a:lnTo>
                  <a:pt x="596" y="1153"/>
                </a:lnTo>
                <a:lnTo>
                  <a:pt x="599" y="1164"/>
                </a:lnTo>
                <a:lnTo>
                  <a:pt x="600" y="1174"/>
                </a:lnTo>
                <a:lnTo>
                  <a:pt x="601" y="1186"/>
                </a:lnTo>
                <a:lnTo>
                  <a:pt x="602" y="1196"/>
                </a:lnTo>
                <a:lnTo>
                  <a:pt x="605" y="1208"/>
                </a:lnTo>
                <a:lnTo>
                  <a:pt x="610" y="1219"/>
                </a:lnTo>
                <a:lnTo>
                  <a:pt x="615" y="1230"/>
                </a:lnTo>
                <a:lnTo>
                  <a:pt x="618" y="1241"/>
                </a:lnTo>
                <a:lnTo>
                  <a:pt x="618" y="1252"/>
                </a:lnTo>
                <a:lnTo>
                  <a:pt x="618" y="1263"/>
                </a:lnTo>
                <a:lnTo>
                  <a:pt x="619" y="1273"/>
                </a:lnTo>
                <a:lnTo>
                  <a:pt x="621" y="1282"/>
                </a:lnTo>
                <a:lnTo>
                  <a:pt x="621" y="1274"/>
                </a:lnTo>
                <a:lnTo>
                  <a:pt x="621" y="1266"/>
                </a:lnTo>
                <a:lnTo>
                  <a:pt x="623" y="1260"/>
                </a:lnTo>
                <a:lnTo>
                  <a:pt x="626" y="1253"/>
                </a:lnTo>
                <a:lnTo>
                  <a:pt x="630" y="1252"/>
                </a:lnTo>
                <a:lnTo>
                  <a:pt x="633" y="1243"/>
                </a:lnTo>
                <a:lnTo>
                  <a:pt x="635" y="1233"/>
                </a:lnTo>
                <a:lnTo>
                  <a:pt x="637" y="1236"/>
                </a:lnTo>
                <a:lnTo>
                  <a:pt x="638" y="1239"/>
                </a:lnTo>
                <a:lnTo>
                  <a:pt x="645" y="1240"/>
                </a:lnTo>
                <a:lnTo>
                  <a:pt x="650" y="1243"/>
                </a:lnTo>
                <a:lnTo>
                  <a:pt x="653" y="1245"/>
                </a:lnTo>
                <a:lnTo>
                  <a:pt x="656" y="1249"/>
                </a:lnTo>
                <a:lnTo>
                  <a:pt x="657" y="1256"/>
                </a:lnTo>
                <a:lnTo>
                  <a:pt x="657" y="1262"/>
                </a:lnTo>
                <a:lnTo>
                  <a:pt x="656" y="1264"/>
                </a:lnTo>
                <a:lnTo>
                  <a:pt x="653" y="1265"/>
                </a:lnTo>
                <a:lnTo>
                  <a:pt x="651" y="1266"/>
                </a:lnTo>
                <a:lnTo>
                  <a:pt x="649" y="1268"/>
                </a:lnTo>
                <a:lnTo>
                  <a:pt x="648" y="1274"/>
                </a:lnTo>
                <a:lnTo>
                  <a:pt x="649" y="1280"/>
                </a:lnTo>
                <a:lnTo>
                  <a:pt x="652" y="1285"/>
                </a:lnTo>
                <a:lnTo>
                  <a:pt x="656" y="1290"/>
                </a:lnTo>
                <a:lnTo>
                  <a:pt x="649" y="1288"/>
                </a:lnTo>
                <a:lnTo>
                  <a:pt x="642" y="1287"/>
                </a:lnTo>
                <a:lnTo>
                  <a:pt x="635" y="1286"/>
                </a:lnTo>
                <a:lnTo>
                  <a:pt x="628" y="1287"/>
                </a:lnTo>
                <a:lnTo>
                  <a:pt x="630" y="1302"/>
                </a:lnTo>
                <a:lnTo>
                  <a:pt x="634" y="1317"/>
                </a:lnTo>
                <a:lnTo>
                  <a:pt x="637" y="1318"/>
                </a:lnTo>
                <a:lnTo>
                  <a:pt x="642" y="1320"/>
                </a:lnTo>
                <a:lnTo>
                  <a:pt x="646" y="1325"/>
                </a:lnTo>
                <a:lnTo>
                  <a:pt x="651" y="1329"/>
                </a:lnTo>
                <a:lnTo>
                  <a:pt x="659" y="1339"/>
                </a:lnTo>
                <a:lnTo>
                  <a:pt x="664" y="1348"/>
                </a:lnTo>
                <a:lnTo>
                  <a:pt x="667" y="1360"/>
                </a:lnTo>
                <a:lnTo>
                  <a:pt x="669" y="1372"/>
                </a:lnTo>
                <a:lnTo>
                  <a:pt x="673" y="1381"/>
                </a:lnTo>
                <a:lnTo>
                  <a:pt x="677" y="1391"/>
                </a:lnTo>
                <a:lnTo>
                  <a:pt x="681" y="1395"/>
                </a:lnTo>
                <a:lnTo>
                  <a:pt x="683" y="1399"/>
                </a:lnTo>
                <a:lnTo>
                  <a:pt x="687" y="1400"/>
                </a:lnTo>
                <a:lnTo>
                  <a:pt x="692" y="1400"/>
                </a:lnTo>
                <a:lnTo>
                  <a:pt x="692" y="1395"/>
                </a:lnTo>
                <a:lnTo>
                  <a:pt x="694" y="1392"/>
                </a:lnTo>
                <a:lnTo>
                  <a:pt x="697" y="1391"/>
                </a:lnTo>
                <a:lnTo>
                  <a:pt x="700" y="1391"/>
                </a:lnTo>
                <a:lnTo>
                  <a:pt x="703" y="1392"/>
                </a:lnTo>
                <a:lnTo>
                  <a:pt x="707" y="1394"/>
                </a:lnTo>
                <a:lnTo>
                  <a:pt x="710" y="1396"/>
                </a:lnTo>
                <a:lnTo>
                  <a:pt x="714" y="1399"/>
                </a:lnTo>
                <a:lnTo>
                  <a:pt x="723" y="1416"/>
                </a:lnTo>
                <a:lnTo>
                  <a:pt x="733" y="1432"/>
                </a:lnTo>
                <a:lnTo>
                  <a:pt x="724" y="1433"/>
                </a:lnTo>
                <a:lnTo>
                  <a:pt x="718" y="1433"/>
                </a:lnTo>
                <a:lnTo>
                  <a:pt x="714" y="1432"/>
                </a:lnTo>
                <a:lnTo>
                  <a:pt x="710" y="1429"/>
                </a:lnTo>
                <a:lnTo>
                  <a:pt x="707" y="1426"/>
                </a:lnTo>
                <a:lnTo>
                  <a:pt x="706" y="1422"/>
                </a:lnTo>
                <a:lnTo>
                  <a:pt x="705" y="1416"/>
                </a:lnTo>
                <a:lnTo>
                  <a:pt x="705" y="1408"/>
                </a:lnTo>
                <a:lnTo>
                  <a:pt x="699" y="1408"/>
                </a:lnTo>
                <a:lnTo>
                  <a:pt x="693" y="1408"/>
                </a:lnTo>
                <a:lnTo>
                  <a:pt x="694" y="1414"/>
                </a:lnTo>
                <a:lnTo>
                  <a:pt x="697" y="1421"/>
                </a:lnTo>
                <a:lnTo>
                  <a:pt x="700" y="1427"/>
                </a:lnTo>
                <a:lnTo>
                  <a:pt x="703" y="1432"/>
                </a:lnTo>
                <a:lnTo>
                  <a:pt x="710" y="1443"/>
                </a:lnTo>
                <a:lnTo>
                  <a:pt x="716" y="1454"/>
                </a:lnTo>
                <a:lnTo>
                  <a:pt x="719" y="1468"/>
                </a:lnTo>
                <a:lnTo>
                  <a:pt x="724" y="1481"/>
                </a:lnTo>
                <a:lnTo>
                  <a:pt x="730" y="1492"/>
                </a:lnTo>
                <a:lnTo>
                  <a:pt x="735" y="1502"/>
                </a:lnTo>
                <a:lnTo>
                  <a:pt x="738" y="1516"/>
                </a:lnTo>
                <a:lnTo>
                  <a:pt x="740" y="1530"/>
                </a:lnTo>
                <a:lnTo>
                  <a:pt x="739" y="1537"/>
                </a:lnTo>
                <a:lnTo>
                  <a:pt x="740" y="1544"/>
                </a:lnTo>
                <a:lnTo>
                  <a:pt x="744" y="1550"/>
                </a:lnTo>
                <a:lnTo>
                  <a:pt x="749" y="1555"/>
                </a:lnTo>
                <a:lnTo>
                  <a:pt x="753" y="1567"/>
                </a:lnTo>
                <a:lnTo>
                  <a:pt x="757" y="1581"/>
                </a:lnTo>
                <a:lnTo>
                  <a:pt x="758" y="1594"/>
                </a:lnTo>
                <a:lnTo>
                  <a:pt x="759" y="1608"/>
                </a:lnTo>
                <a:lnTo>
                  <a:pt x="763" y="1605"/>
                </a:lnTo>
                <a:lnTo>
                  <a:pt x="767" y="1602"/>
                </a:lnTo>
                <a:lnTo>
                  <a:pt x="773" y="1602"/>
                </a:lnTo>
                <a:lnTo>
                  <a:pt x="779" y="1602"/>
                </a:lnTo>
                <a:lnTo>
                  <a:pt x="783" y="1602"/>
                </a:lnTo>
                <a:lnTo>
                  <a:pt x="786" y="1602"/>
                </a:lnTo>
                <a:lnTo>
                  <a:pt x="785" y="1588"/>
                </a:lnTo>
                <a:lnTo>
                  <a:pt x="783" y="1571"/>
                </a:lnTo>
                <a:lnTo>
                  <a:pt x="789" y="1577"/>
                </a:lnTo>
                <a:lnTo>
                  <a:pt x="793" y="1586"/>
                </a:lnTo>
                <a:lnTo>
                  <a:pt x="798" y="1597"/>
                </a:lnTo>
                <a:lnTo>
                  <a:pt x="802" y="1608"/>
                </a:lnTo>
                <a:lnTo>
                  <a:pt x="807" y="1619"/>
                </a:lnTo>
                <a:lnTo>
                  <a:pt x="813" y="1629"/>
                </a:lnTo>
                <a:lnTo>
                  <a:pt x="815" y="1632"/>
                </a:lnTo>
                <a:lnTo>
                  <a:pt x="817" y="1634"/>
                </a:lnTo>
                <a:lnTo>
                  <a:pt x="820" y="1637"/>
                </a:lnTo>
                <a:lnTo>
                  <a:pt x="823" y="1637"/>
                </a:lnTo>
                <a:lnTo>
                  <a:pt x="817" y="1637"/>
                </a:lnTo>
                <a:lnTo>
                  <a:pt x="814" y="1635"/>
                </a:lnTo>
                <a:lnTo>
                  <a:pt x="810" y="1634"/>
                </a:lnTo>
                <a:lnTo>
                  <a:pt x="807" y="1632"/>
                </a:lnTo>
                <a:lnTo>
                  <a:pt x="804" y="1630"/>
                </a:lnTo>
                <a:lnTo>
                  <a:pt x="801" y="1627"/>
                </a:lnTo>
                <a:lnTo>
                  <a:pt x="798" y="1625"/>
                </a:lnTo>
                <a:lnTo>
                  <a:pt x="793" y="1625"/>
                </a:lnTo>
                <a:lnTo>
                  <a:pt x="793" y="1622"/>
                </a:lnTo>
                <a:lnTo>
                  <a:pt x="792" y="1618"/>
                </a:lnTo>
                <a:lnTo>
                  <a:pt x="790" y="1617"/>
                </a:lnTo>
                <a:lnTo>
                  <a:pt x="786" y="1617"/>
                </a:lnTo>
                <a:lnTo>
                  <a:pt x="785" y="1618"/>
                </a:lnTo>
                <a:lnTo>
                  <a:pt x="783" y="1619"/>
                </a:lnTo>
                <a:lnTo>
                  <a:pt x="782" y="1622"/>
                </a:lnTo>
                <a:lnTo>
                  <a:pt x="782" y="1626"/>
                </a:lnTo>
                <a:lnTo>
                  <a:pt x="783" y="1637"/>
                </a:lnTo>
                <a:lnTo>
                  <a:pt x="783" y="1646"/>
                </a:lnTo>
                <a:lnTo>
                  <a:pt x="779" y="1648"/>
                </a:lnTo>
                <a:lnTo>
                  <a:pt x="773" y="1651"/>
                </a:lnTo>
                <a:lnTo>
                  <a:pt x="776" y="1657"/>
                </a:lnTo>
                <a:lnTo>
                  <a:pt x="779" y="1664"/>
                </a:lnTo>
                <a:lnTo>
                  <a:pt x="781" y="1670"/>
                </a:lnTo>
                <a:lnTo>
                  <a:pt x="782" y="1676"/>
                </a:lnTo>
                <a:lnTo>
                  <a:pt x="784" y="1689"/>
                </a:lnTo>
                <a:lnTo>
                  <a:pt x="786" y="1700"/>
                </a:lnTo>
                <a:lnTo>
                  <a:pt x="789" y="1705"/>
                </a:lnTo>
                <a:lnTo>
                  <a:pt x="792" y="1709"/>
                </a:lnTo>
                <a:lnTo>
                  <a:pt x="796" y="1715"/>
                </a:lnTo>
                <a:lnTo>
                  <a:pt x="801" y="1721"/>
                </a:lnTo>
                <a:lnTo>
                  <a:pt x="809" y="1730"/>
                </a:lnTo>
                <a:lnTo>
                  <a:pt x="816" y="1740"/>
                </a:lnTo>
                <a:lnTo>
                  <a:pt x="823" y="1750"/>
                </a:lnTo>
                <a:lnTo>
                  <a:pt x="831" y="1761"/>
                </a:lnTo>
                <a:lnTo>
                  <a:pt x="839" y="1769"/>
                </a:lnTo>
                <a:lnTo>
                  <a:pt x="847" y="1777"/>
                </a:lnTo>
                <a:lnTo>
                  <a:pt x="855" y="1785"/>
                </a:lnTo>
                <a:lnTo>
                  <a:pt x="862" y="1794"/>
                </a:lnTo>
                <a:lnTo>
                  <a:pt x="868" y="1802"/>
                </a:lnTo>
                <a:lnTo>
                  <a:pt x="876" y="1810"/>
                </a:lnTo>
                <a:lnTo>
                  <a:pt x="880" y="1814"/>
                </a:lnTo>
                <a:lnTo>
                  <a:pt x="883" y="1819"/>
                </a:lnTo>
                <a:lnTo>
                  <a:pt x="886" y="1823"/>
                </a:lnTo>
                <a:lnTo>
                  <a:pt x="887" y="1829"/>
                </a:lnTo>
                <a:lnTo>
                  <a:pt x="888" y="1842"/>
                </a:lnTo>
                <a:lnTo>
                  <a:pt x="888" y="1853"/>
                </a:lnTo>
                <a:lnTo>
                  <a:pt x="886" y="1864"/>
                </a:lnTo>
                <a:lnTo>
                  <a:pt x="886" y="1877"/>
                </a:lnTo>
                <a:lnTo>
                  <a:pt x="887" y="1883"/>
                </a:lnTo>
                <a:lnTo>
                  <a:pt x="889" y="1886"/>
                </a:lnTo>
                <a:lnTo>
                  <a:pt x="891" y="1890"/>
                </a:lnTo>
                <a:lnTo>
                  <a:pt x="895" y="1895"/>
                </a:lnTo>
                <a:lnTo>
                  <a:pt x="897" y="1900"/>
                </a:lnTo>
                <a:lnTo>
                  <a:pt x="899" y="1904"/>
                </a:lnTo>
                <a:lnTo>
                  <a:pt x="902" y="1910"/>
                </a:lnTo>
                <a:lnTo>
                  <a:pt x="903" y="1917"/>
                </a:lnTo>
                <a:lnTo>
                  <a:pt x="905" y="1942"/>
                </a:lnTo>
                <a:lnTo>
                  <a:pt x="906" y="1966"/>
                </a:lnTo>
                <a:lnTo>
                  <a:pt x="907" y="1991"/>
                </a:lnTo>
                <a:lnTo>
                  <a:pt x="908" y="2016"/>
                </a:lnTo>
                <a:lnTo>
                  <a:pt x="921" y="2016"/>
                </a:lnTo>
                <a:lnTo>
                  <a:pt x="935" y="2016"/>
                </a:lnTo>
                <a:lnTo>
                  <a:pt x="935" y="2010"/>
                </a:lnTo>
                <a:lnTo>
                  <a:pt x="936" y="2004"/>
                </a:lnTo>
                <a:lnTo>
                  <a:pt x="948" y="2012"/>
                </a:lnTo>
                <a:lnTo>
                  <a:pt x="957" y="2021"/>
                </a:lnTo>
                <a:lnTo>
                  <a:pt x="961" y="2026"/>
                </a:lnTo>
                <a:lnTo>
                  <a:pt x="963" y="2032"/>
                </a:lnTo>
                <a:lnTo>
                  <a:pt x="964" y="2039"/>
                </a:lnTo>
                <a:lnTo>
                  <a:pt x="964" y="2047"/>
                </a:lnTo>
                <a:lnTo>
                  <a:pt x="957" y="2047"/>
                </a:lnTo>
                <a:lnTo>
                  <a:pt x="950" y="2047"/>
                </a:lnTo>
                <a:lnTo>
                  <a:pt x="944" y="2045"/>
                </a:lnTo>
                <a:lnTo>
                  <a:pt x="938" y="2043"/>
                </a:lnTo>
                <a:lnTo>
                  <a:pt x="925" y="2040"/>
                </a:lnTo>
                <a:lnTo>
                  <a:pt x="912" y="2036"/>
                </a:lnTo>
                <a:lnTo>
                  <a:pt x="897" y="2035"/>
                </a:lnTo>
                <a:lnTo>
                  <a:pt x="886" y="2034"/>
                </a:lnTo>
                <a:lnTo>
                  <a:pt x="881" y="2032"/>
                </a:lnTo>
                <a:lnTo>
                  <a:pt x="878" y="2028"/>
                </a:lnTo>
                <a:lnTo>
                  <a:pt x="875" y="2023"/>
                </a:lnTo>
                <a:lnTo>
                  <a:pt x="874" y="2015"/>
                </a:lnTo>
                <a:lnTo>
                  <a:pt x="873" y="2003"/>
                </a:lnTo>
                <a:lnTo>
                  <a:pt x="874" y="1992"/>
                </a:lnTo>
                <a:lnTo>
                  <a:pt x="875" y="1980"/>
                </a:lnTo>
                <a:lnTo>
                  <a:pt x="878" y="1969"/>
                </a:lnTo>
                <a:lnTo>
                  <a:pt x="881" y="1961"/>
                </a:lnTo>
                <a:lnTo>
                  <a:pt x="887" y="1951"/>
                </a:lnTo>
                <a:lnTo>
                  <a:pt x="888" y="1946"/>
                </a:lnTo>
                <a:lnTo>
                  <a:pt x="890" y="1941"/>
                </a:lnTo>
                <a:lnTo>
                  <a:pt x="890" y="1936"/>
                </a:lnTo>
                <a:lnTo>
                  <a:pt x="890" y="1931"/>
                </a:lnTo>
                <a:lnTo>
                  <a:pt x="888" y="1927"/>
                </a:lnTo>
                <a:lnTo>
                  <a:pt x="884" y="1924"/>
                </a:lnTo>
                <a:lnTo>
                  <a:pt x="880" y="1921"/>
                </a:lnTo>
                <a:lnTo>
                  <a:pt x="875" y="1920"/>
                </a:lnTo>
                <a:lnTo>
                  <a:pt x="870" y="1919"/>
                </a:lnTo>
                <a:lnTo>
                  <a:pt x="865" y="1917"/>
                </a:lnTo>
                <a:lnTo>
                  <a:pt x="864" y="1914"/>
                </a:lnTo>
                <a:lnTo>
                  <a:pt x="862" y="1912"/>
                </a:lnTo>
                <a:lnTo>
                  <a:pt x="861" y="1909"/>
                </a:lnTo>
                <a:lnTo>
                  <a:pt x="859" y="1905"/>
                </a:lnTo>
                <a:lnTo>
                  <a:pt x="857" y="1893"/>
                </a:lnTo>
                <a:lnTo>
                  <a:pt x="856" y="1883"/>
                </a:lnTo>
                <a:lnTo>
                  <a:pt x="855" y="1871"/>
                </a:lnTo>
                <a:lnTo>
                  <a:pt x="851" y="1860"/>
                </a:lnTo>
                <a:lnTo>
                  <a:pt x="848" y="1848"/>
                </a:lnTo>
                <a:lnTo>
                  <a:pt x="845" y="1837"/>
                </a:lnTo>
                <a:lnTo>
                  <a:pt x="842" y="1826"/>
                </a:lnTo>
                <a:lnTo>
                  <a:pt x="840" y="1814"/>
                </a:lnTo>
                <a:lnTo>
                  <a:pt x="837" y="1804"/>
                </a:lnTo>
                <a:lnTo>
                  <a:pt x="832" y="1795"/>
                </a:lnTo>
                <a:lnTo>
                  <a:pt x="826" y="1787"/>
                </a:lnTo>
                <a:lnTo>
                  <a:pt x="821" y="1778"/>
                </a:lnTo>
                <a:lnTo>
                  <a:pt x="815" y="1766"/>
                </a:lnTo>
                <a:lnTo>
                  <a:pt x="808" y="1756"/>
                </a:lnTo>
                <a:lnTo>
                  <a:pt x="805" y="1753"/>
                </a:lnTo>
                <a:lnTo>
                  <a:pt x="800" y="1749"/>
                </a:lnTo>
                <a:lnTo>
                  <a:pt x="799" y="1748"/>
                </a:lnTo>
                <a:lnTo>
                  <a:pt x="797" y="1746"/>
                </a:lnTo>
                <a:lnTo>
                  <a:pt x="797" y="1744"/>
                </a:lnTo>
                <a:lnTo>
                  <a:pt x="796" y="1740"/>
                </a:lnTo>
                <a:lnTo>
                  <a:pt x="797" y="1750"/>
                </a:lnTo>
                <a:lnTo>
                  <a:pt x="798" y="1760"/>
                </a:lnTo>
                <a:lnTo>
                  <a:pt x="799" y="1769"/>
                </a:lnTo>
                <a:lnTo>
                  <a:pt x="801" y="1778"/>
                </a:lnTo>
                <a:lnTo>
                  <a:pt x="806" y="1795"/>
                </a:lnTo>
                <a:lnTo>
                  <a:pt x="813" y="1812"/>
                </a:lnTo>
                <a:lnTo>
                  <a:pt x="818" y="1829"/>
                </a:lnTo>
                <a:lnTo>
                  <a:pt x="825" y="1846"/>
                </a:lnTo>
                <a:lnTo>
                  <a:pt x="830" y="1864"/>
                </a:lnTo>
                <a:lnTo>
                  <a:pt x="833" y="1883"/>
                </a:lnTo>
                <a:lnTo>
                  <a:pt x="835" y="1903"/>
                </a:lnTo>
                <a:lnTo>
                  <a:pt x="839" y="1924"/>
                </a:lnTo>
                <a:lnTo>
                  <a:pt x="842" y="1945"/>
                </a:lnTo>
                <a:lnTo>
                  <a:pt x="843" y="1968"/>
                </a:lnTo>
                <a:lnTo>
                  <a:pt x="843" y="1986"/>
                </a:lnTo>
                <a:lnTo>
                  <a:pt x="845" y="2004"/>
                </a:lnTo>
                <a:lnTo>
                  <a:pt x="847" y="2023"/>
                </a:lnTo>
                <a:lnTo>
                  <a:pt x="849" y="2041"/>
                </a:lnTo>
                <a:lnTo>
                  <a:pt x="853" y="2056"/>
                </a:lnTo>
                <a:lnTo>
                  <a:pt x="858" y="2072"/>
                </a:lnTo>
                <a:lnTo>
                  <a:pt x="865" y="2086"/>
                </a:lnTo>
                <a:lnTo>
                  <a:pt x="872" y="2101"/>
                </a:lnTo>
                <a:lnTo>
                  <a:pt x="874" y="2109"/>
                </a:lnTo>
                <a:lnTo>
                  <a:pt x="876" y="2117"/>
                </a:lnTo>
                <a:lnTo>
                  <a:pt x="878" y="2125"/>
                </a:lnTo>
                <a:lnTo>
                  <a:pt x="878" y="2133"/>
                </a:lnTo>
                <a:lnTo>
                  <a:pt x="879" y="2149"/>
                </a:lnTo>
                <a:lnTo>
                  <a:pt x="881" y="2166"/>
                </a:lnTo>
                <a:lnTo>
                  <a:pt x="886" y="2181"/>
                </a:lnTo>
                <a:lnTo>
                  <a:pt x="892" y="2196"/>
                </a:lnTo>
                <a:lnTo>
                  <a:pt x="900" y="2210"/>
                </a:lnTo>
                <a:lnTo>
                  <a:pt x="907" y="2224"/>
                </a:lnTo>
                <a:lnTo>
                  <a:pt x="915" y="2240"/>
                </a:lnTo>
                <a:lnTo>
                  <a:pt x="922" y="2256"/>
                </a:lnTo>
                <a:lnTo>
                  <a:pt x="929" y="2272"/>
                </a:lnTo>
                <a:lnTo>
                  <a:pt x="937" y="2288"/>
                </a:lnTo>
                <a:lnTo>
                  <a:pt x="941" y="2304"/>
                </a:lnTo>
                <a:lnTo>
                  <a:pt x="945" y="2320"/>
                </a:lnTo>
                <a:lnTo>
                  <a:pt x="946" y="2328"/>
                </a:lnTo>
                <a:lnTo>
                  <a:pt x="948" y="2335"/>
                </a:lnTo>
                <a:lnTo>
                  <a:pt x="949" y="2338"/>
                </a:lnTo>
                <a:lnTo>
                  <a:pt x="950" y="2341"/>
                </a:lnTo>
                <a:lnTo>
                  <a:pt x="953" y="2344"/>
                </a:lnTo>
                <a:lnTo>
                  <a:pt x="955" y="2346"/>
                </a:lnTo>
                <a:lnTo>
                  <a:pt x="957" y="2339"/>
                </a:lnTo>
                <a:lnTo>
                  <a:pt x="957" y="2332"/>
                </a:lnTo>
                <a:lnTo>
                  <a:pt x="956" y="2324"/>
                </a:lnTo>
                <a:lnTo>
                  <a:pt x="955" y="2318"/>
                </a:lnTo>
                <a:lnTo>
                  <a:pt x="952" y="2306"/>
                </a:lnTo>
                <a:lnTo>
                  <a:pt x="950" y="2295"/>
                </a:lnTo>
                <a:lnTo>
                  <a:pt x="950" y="2288"/>
                </a:lnTo>
                <a:lnTo>
                  <a:pt x="950" y="2283"/>
                </a:lnTo>
                <a:lnTo>
                  <a:pt x="949" y="2278"/>
                </a:lnTo>
                <a:lnTo>
                  <a:pt x="946" y="2272"/>
                </a:lnTo>
                <a:lnTo>
                  <a:pt x="941" y="2266"/>
                </a:lnTo>
                <a:lnTo>
                  <a:pt x="938" y="2259"/>
                </a:lnTo>
                <a:lnTo>
                  <a:pt x="936" y="2254"/>
                </a:lnTo>
                <a:lnTo>
                  <a:pt x="935" y="2246"/>
                </a:lnTo>
                <a:lnTo>
                  <a:pt x="939" y="2255"/>
                </a:lnTo>
                <a:lnTo>
                  <a:pt x="945" y="2264"/>
                </a:lnTo>
                <a:lnTo>
                  <a:pt x="949" y="2273"/>
                </a:lnTo>
                <a:lnTo>
                  <a:pt x="954" y="2283"/>
                </a:lnTo>
                <a:lnTo>
                  <a:pt x="957" y="2296"/>
                </a:lnTo>
                <a:lnTo>
                  <a:pt x="961" y="2308"/>
                </a:lnTo>
                <a:lnTo>
                  <a:pt x="964" y="2321"/>
                </a:lnTo>
                <a:lnTo>
                  <a:pt x="965" y="2335"/>
                </a:lnTo>
                <a:lnTo>
                  <a:pt x="969" y="2341"/>
                </a:lnTo>
                <a:lnTo>
                  <a:pt x="971" y="2347"/>
                </a:lnTo>
                <a:lnTo>
                  <a:pt x="966" y="2356"/>
                </a:lnTo>
                <a:lnTo>
                  <a:pt x="960" y="2364"/>
                </a:lnTo>
                <a:lnTo>
                  <a:pt x="965" y="2368"/>
                </a:lnTo>
                <a:lnTo>
                  <a:pt x="969" y="2372"/>
                </a:lnTo>
                <a:lnTo>
                  <a:pt x="971" y="2377"/>
                </a:lnTo>
                <a:lnTo>
                  <a:pt x="972" y="2382"/>
                </a:lnTo>
                <a:lnTo>
                  <a:pt x="974" y="2394"/>
                </a:lnTo>
                <a:lnTo>
                  <a:pt x="979" y="2405"/>
                </a:lnTo>
                <a:lnTo>
                  <a:pt x="982" y="2401"/>
                </a:lnTo>
                <a:lnTo>
                  <a:pt x="985" y="2398"/>
                </a:lnTo>
                <a:lnTo>
                  <a:pt x="988" y="2398"/>
                </a:lnTo>
                <a:lnTo>
                  <a:pt x="991" y="2398"/>
                </a:lnTo>
                <a:lnTo>
                  <a:pt x="995" y="2398"/>
                </a:lnTo>
                <a:lnTo>
                  <a:pt x="997" y="2398"/>
                </a:lnTo>
                <a:lnTo>
                  <a:pt x="999" y="2397"/>
                </a:lnTo>
                <a:lnTo>
                  <a:pt x="1002" y="2395"/>
                </a:lnTo>
                <a:lnTo>
                  <a:pt x="1004" y="2390"/>
                </a:lnTo>
                <a:lnTo>
                  <a:pt x="1005" y="2384"/>
                </a:lnTo>
                <a:lnTo>
                  <a:pt x="1005" y="2381"/>
                </a:lnTo>
                <a:lnTo>
                  <a:pt x="1006" y="2378"/>
                </a:lnTo>
                <a:lnTo>
                  <a:pt x="1007" y="2376"/>
                </a:lnTo>
                <a:lnTo>
                  <a:pt x="1011" y="2373"/>
                </a:lnTo>
                <a:lnTo>
                  <a:pt x="1017" y="2372"/>
                </a:lnTo>
                <a:lnTo>
                  <a:pt x="1022" y="2373"/>
                </a:lnTo>
                <a:lnTo>
                  <a:pt x="1029" y="2376"/>
                </a:lnTo>
                <a:lnTo>
                  <a:pt x="1035" y="2380"/>
                </a:lnTo>
                <a:lnTo>
                  <a:pt x="1040" y="2385"/>
                </a:lnTo>
                <a:lnTo>
                  <a:pt x="1046" y="2389"/>
                </a:lnTo>
                <a:lnTo>
                  <a:pt x="1050" y="2394"/>
                </a:lnTo>
                <a:lnTo>
                  <a:pt x="1053" y="2398"/>
                </a:lnTo>
                <a:lnTo>
                  <a:pt x="1048" y="2402"/>
                </a:lnTo>
                <a:lnTo>
                  <a:pt x="1043" y="2405"/>
                </a:lnTo>
                <a:lnTo>
                  <a:pt x="1037" y="2407"/>
                </a:lnTo>
                <a:lnTo>
                  <a:pt x="1031" y="2410"/>
                </a:lnTo>
                <a:lnTo>
                  <a:pt x="1026" y="2411"/>
                </a:lnTo>
                <a:lnTo>
                  <a:pt x="1020" y="2414"/>
                </a:lnTo>
                <a:lnTo>
                  <a:pt x="1014" y="2417"/>
                </a:lnTo>
                <a:lnTo>
                  <a:pt x="1010" y="2421"/>
                </a:lnTo>
                <a:lnTo>
                  <a:pt x="1018" y="2428"/>
                </a:lnTo>
                <a:lnTo>
                  <a:pt x="1026" y="2435"/>
                </a:lnTo>
                <a:lnTo>
                  <a:pt x="1021" y="2435"/>
                </a:lnTo>
                <a:lnTo>
                  <a:pt x="1015" y="2436"/>
                </a:lnTo>
                <a:lnTo>
                  <a:pt x="1009" y="2436"/>
                </a:lnTo>
                <a:lnTo>
                  <a:pt x="1002" y="2436"/>
                </a:lnTo>
                <a:lnTo>
                  <a:pt x="1002" y="2441"/>
                </a:lnTo>
                <a:lnTo>
                  <a:pt x="1004" y="2446"/>
                </a:lnTo>
                <a:lnTo>
                  <a:pt x="1006" y="2452"/>
                </a:lnTo>
                <a:lnTo>
                  <a:pt x="1011" y="2458"/>
                </a:lnTo>
                <a:lnTo>
                  <a:pt x="1014" y="2462"/>
                </a:lnTo>
                <a:lnTo>
                  <a:pt x="1020" y="2466"/>
                </a:lnTo>
                <a:lnTo>
                  <a:pt x="1024" y="2469"/>
                </a:lnTo>
                <a:lnTo>
                  <a:pt x="1030" y="2471"/>
                </a:lnTo>
                <a:lnTo>
                  <a:pt x="1036" y="2471"/>
                </a:lnTo>
                <a:lnTo>
                  <a:pt x="1045" y="2471"/>
                </a:lnTo>
                <a:lnTo>
                  <a:pt x="1053" y="2470"/>
                </a:lnTo>
                <a:lnTo>
                  <a:pt x="1061" y="2470"/>
                </a:lnTo>
                <a:lnTo>
                  <a:pt x="1068" y="2470"/>
                </a:lnTo>
                <a:lnTo>
                  <a:pt x="1070" y="2471"/>
                </a:lnTo>
                <a:lnTo>
                  <a:pt x="1072" y="2483"/>
                </a:lnTo>
                <a:lnTo>
                  <a:pt x="1073" y="2493"/>
                </a:lnTo>
                <a:lnTo>
                  <a:pt x="1061" y="2491"/>
                </a:lnTo>
                <a:lnTo>
                  <a:pt x="1048" y="2489"/>
                </a:lnTo>
                <a:lnTo>
                  <a:pt x="1048" y="2495"/>
                </a:lnTo>
                <a:lnTo>
                  <a:pt x="1050" y="2501"/>
                </a:lnTo>
                <a:lnTo>
                  <a:pt x="1053" y="2508"/>
                </a:lnTo>
                <a:lnTo>
                  <a:pt x="1056" y="2515"/>
                </a:lnTo>
                <a:lnTo>
                  <a:pt x="1065" y="2529"/>
                </a:lnTo>
                <a:lnTo>
                  <a:pt x="1078" y="2544"/>
                </a:lnTo>
                <a:lnTo>
                  <a:pt x="1103" y="2573"/>
                </a:lnTo>
                <a:lnTo>
                  <a:pt x="1121" y="2595"/>
                </a:lnTo>
                <a:lnTo>
                  <a:pt x="1145" y="2623"/>
                </a:lnTo>
                <a:lnTo>
                  <a:pt x="1169" y="2650"/>
                </a:lnTo>
                <a:lnTo>
                  <a:pt x="1195" y="2676"/>
                </a:lnTo>
                <a:lnTo>
                  <a:pt x="1219" y="2704"/>
                </a:lnTo>
                <a:lnTo>
                  <a:pt x="1231" y="2718"/>
                </a:lnTo>
                <a:lnTo>
                  <a:pt x="1240" y="2731"/>
                </a:lnTo>
                <a:lnTo>
                  <a:pt x="1247" y="2746"/>
                </a:lnTo>
                <a:lnTo>
                  <a:pt x="1253" y="2760"/>
                </a:lnTo>
                <a:lnTo>
                  <a:pt x="1258" y="2771"/>
                </a:lnTo>
                <a:lnTo>
                  <a:pt x="1262" y="2778"/>
                </a:lnTo>
                <a:lnTo>
                  <a:pt x="1267" y="2783"/>
                </a:lnTo>
                <a:lnTo>
                  <a:pt x="1273" y="2787"/>
                </a:lnTo>
                <a:lnTo>
                  <a:pt x="1285" y="2792"/>
                </a:lnTo>
                <a:lnTo>
                  <a:pt x="1302" y="2799"/>
                </a:lnTo>
                <a:lnTo>
                  <a:pt x="1315" y="2806"/>
                </a:lnTo>
                <a:lnTo>
                  <a:pt x="1325" y="2815"/>
                </a:lnTo>
                <a:lnTo>
                  <a:pt x="1335" y="2825"/>
                </a:lnTo>
                <a:lnTo>
                  <a:pt x="1344" y="2836"/>
                </a:lnTo>
                <a:lnTo>
                  <a:pt x="1351" y="2847"/>
                </a:lnTo>
                <a:lnTo>
                  <a:pt x="1358" y="2858"/>
                </a:lnTo>
                <a:lnTo>
                  <a:pt x="1363" y="2855"/>
                </a:lnTo>
                <a:lnTo>
                  <a:pt x="1366" y="2853"/>
                </a:lnTo>
                <a:lnTo>
                  <a:pt x="1368" y="2850"/>
                </a:lnTo>
                <a:lnTo>
                  <a:pt x="1370" y="2847"/>
                </a:lnTo>
                <a:close/>
              </a:path>
            </a:pathLst>
          </a:custGeom>
          <a:solidFill>
            <a:srgbClr val="48BDBC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2" name="Google Shape;2292;p17" descr="connected glob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933" y="147198"/>
            <a:ext cx="7116514" cy="683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3" name="Google Shape;2293;p17"/>
          <p:cNvGrpSpPr/>
          <p:nvPr/>
        </p:nvGrpSpPr>
        <p:grpSpPr>
          <a:xfrm>
            <a:off x="2359251" y="1938350"/>
            <a:ext cx="5300492" cy="3773300"/>
            <a:chOff x="1201448" y="3646527"/>
            <a:chExt cx="1497691" cy="2840500"/>
          </a:xfrm>
        </p:grpSpPr>
        <p:sp>
          <p:nvSpPr>
            <p:cNvPr id="2294" name="Google Shape;2294;p17"/>
            <p:cNvSpPr txBox="1"/>
            <p:nvPr/>
          </p:nvSpPr>
          <p:spPr>
            <a:xfrm>
              <a:off x="1217676" y="4341149"/>
              <a:ext cx="612686" cy="866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800"/>
                <a:buFont typeface="Arial"/>
                <a:buNone/>
                <a:tabLst/>
                <a:defRPr/>
              </a:pPr>
              <a:endParaRPr kumimoji="0" sz="8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17"/>
            <p:cNvSpPr/>
            <p:nvPr/>
          </p:nvSpPr>
          <p:spPr>
            <a:xfrm>
              <a:off x="1201448" y="3646527"/>
              <a:ext cx="1497691" cy="28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23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Opportunities in Kerala Space ecosystem </a:t>
              </a:r>
              <a:endParaRPr kumimoji="0" sz="6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612186D-7213-40EE-BD04-F89E6E92C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11"/>
          <p:cNvSpPr/>
          <p:nvPr/>
        </p:nvSpPr>
        <p:spPr>
          <a:xfrm>
            <a:off x="5721689" y="5342282"/>
            <a:ext cx="5867812" cy="1373280"/>
          </a:xfrm>
          <a:prstGeom prst="roundRect">
            <a:avLst>
              <a:gd name="adj" fmla="val 16667"/>
            </a:avLst>
          </a:prstGeom>
          <a:solidFill>
            <a:srgbClr val="F68D2E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Half a century later, India's space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programme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has grown to become one among the leading Spacefaring nations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, known for its reliable, low-cost launches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and attracting a growing global clientele.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600" name="Google Shape;1600;p11"/>
          <p:cNvGrpSpPr/>
          <p:nvPr/>
        </p:nvGrpSpPr>
        <p:grpSpPr>
          <a:xfrm>
            <a:off x="-61194" y="1871457"/>
            <a:ext cx="5016697" cy="4874158"/>
            <a:chOff x="0" y="0"/>
            <a:chExt cx="4726240" cy="5029355"/>
          </a:xfrm>
        </p:grpSpPr>
        <p:sp>
          <p:nvSpPr>
            <p:cNvPr id="1601" name="Google Shape;1601;p11"/>
            <p:cNvSpPr/>
            <p:nvPr/>
          </p:nvSpPr>
          <p:spPr>
            <a:xfrm>
              <a:off x="2884852" y="1782335"/>
              <a:ext cx="648933" cy="946142"/>
            </a:xfrm>
            <a:custGeom>
              <a:avLst/>
              <a:gdLst/>
              <a:ahLst/>
              <a:cxnLst/>
              <a:rect l="l" t="t" r="r" b="b"/>
              <a:pathLst>
                <a:path w="1969" h="3045" extrusionOk="0">
                  <a:moveTo>
                    <a:pt x="1964" y="333"/>
                  </a:moveTo>
                  <a:lnTo>
                    <a:pt x="1962" y="323"/>
                  </a:lnTo>
                  <a:lnTo>
                    <a:pt x="1952" y="293"/>
                  </a:lnTo>
                  <a:lnTo>
                    <a:pt x="1954" y="286"/>
                  </a:lnTo>
                  <a:lnTo>
                    <a:pt x="1951" y="285"/>
                  </a:lnTo>
                  <a:lnTo>
                    <a:pt x="1949" y="284"/>
                  </a:lnTo>
                  <a:lnTo>
                    <a:pt x="1945" y="281"/>
                  </a:lnTo>
                  <a:lnTo>
                    <a:pt x="1943" y="281"/>
                  </a:lnTo>
                  <a:lnTo>
                    <a:pt x="1941" y="283"/>
                  </a:lnTo>
                  <a:lnTo>
                    <a:pt x="1940" y="286"/>
                  </a:lnTo>
                  <a:lnTo>
                    <a:pt x="1939" y="288"/>
                  </a:lnTo>
                  <a:lnTo>
                    <a:pt x="1939" y="289"/>
                  </a:lnTo>
                  <a:lnTo>
                    <a:pt x="1939" y="290"/>
                  </a:lnTo>
                  <a:lnTo>
                    <a:pt x="1938" y="294"/>
                  </a:lnTo>
                  <a:lnTo>
                    <a:pt x="1937" y="297"/>
                  </a:lnTo>
                  <a:lnTo>
                    <a:pt x="1935" y="300"/>
                  </a:lnTo>
                  <a:lnTo>
                    <a:pt x="1933" y="300"/>
                  </a:lnTo>
                  <a:lnTo>
                    <a:pt x="1928" y="298"/>
                  </a:lnTo>
                  <a:lnTo>
                    <a:pt x="1926" y="297"/>
                  </a:lnTo>
                  <a:lnTo>
                    <a:pt x="1907" y="298"/>
                  </a:lnTo>
                  <a:lnTo>
                    <a:pt x="1904" y="297"/>
                  </a:lnTo>
                  <a:lnTo>
                    <a:pt x="1896" y="296"/>
                  </a:lnTo>
                  <a:lnTo>
                    <a:pt x="1870" y="284"/>
                  </a:lnTo>
                  <a:lnTo>
                    <a:pt x="1859" y="284"/>
                  </a:lnTo>
                  <a:lnTo>
                    <a:pt x="1842" y="291"/>
                  </a:lnTo>
                  <a:lnTo>
                    <a:pt x="1834" y="291"/>
                  </a:lnTo>
                  <a:lnTo>
                    <a:pt x="1828" y="286"/>
                  </a:lnTo>
                  <a:lnTo>
                    <a:pt x="1835" y="272"/>
                  </a:lnTo>
                  <a:lnTo>
                    <a:pt x="1834" y="262"/>
                  </a:lnTo>
                  <a:lnTo>
                    <a:pt x="1822" y="252"/>
                  </a:lnTo>
                  <a:lnTo>
                    <a:pt x="1803" y="245"/>
                  </a:lnTo>
                  <a:lnTo>
                    <a:pt x="1783" y="242"/>
                  </a:lnTo>
                  <a:lnTo>
                    <a:pt x="1753" y="245"/>
                  </a:lnTo>
                  <a:lnTo>
                    <a:pt x="1736" y="237"/>
                  </a:lnTo>
                  <a:lnTo>
                    <a:pt x="1717" y="224"/>
                  </a:lnTo>
                  <a:lnTo>
                    <a:pt x="1703" y="214"/>
                  </a:lnTo>
                  <a:lnTo>
                    <a:pt x="1683" y="220"/>
                  </a:lnTo>
                  <a:lnTo>
                    <a:pt x="1677" y="219"/>
                  </a:lnTo>
                  <a:lnTo>
                    <a:pt x="1671" y="220"/>
                  </a:lnTo>
                  <a:lnTo>
                    <a:pt x="1665" y="224"/>
                  </a:lnTo>
                  <a:lnTo>
                    <a:pt x="1660" y="229"/>
                  </a:lnTo>
                  <a:lnTo>
                    <a:pt x="1655" y="233"/>
                  </a:lnTo>
                  <a:lnTo>
                    <a:pt x="1641" y="237"/>
                  </a:lnTo>
                  <a:lnTo>
                    <a:pt x="1628" y="238"/>
                  </a:lnTo>
                  <a:lnTo>
                    <a:pt x="1600" y="237"/>
                  </a:lnTo>
                  <a:lnTo>
                    <a:pt x="1585" y="232"/>
                  </a:lnTo>
                  <a:lnTo>
                    <a:pt x="1578" y="224"/>
                  </a:lnTo>
                  <a:lnTo>
                    <a:pt x="1574" y="213"/>
                  </a:lnTo>
                  <a:lnTo>
                    <a:pt x="1568" y="200"/>
                  </a:lnTo>
                  <a:lnTo>
                    <a:pt x="1560" y="191"/>
                  </a:lnTo>
                  <a:lnTo>
                    <a:pt x="1549" y="183"/>
                  </a:lnTo>
                  <a:lnTo>
                    <a:pt x="1537" y="177"/>
                  </a:lnTo>
                  <a:lnTo>
                    <a:pt x="1527" y="178"/>
                  </a:lnTo>
                  <a:lnTo>
                    <a:pt x="1522" y="181"/>
                  </a:lnTo>
                  <a:lnTo>
                    <a:pt x="1517" y="183"/>
                  </a:lnTo>
                  <a:lnTo>
                    <a:pt x="1511" y="182"/>
                  </a:lnTo>
                  <a:lnTo>
                    <a:pt x="1506" y="179"/>
                  </a:lnTo>
                  <a:lnTo>
                    <a:pt x="1502" y="174"/>
                  </a:lnTo>
                  <a:lnTo>
                    <a:pt x="1502" y="169"/>
                  </a:lnTo>
                  <a:lnTo>
                    <a:pt x="1503" y="163"/>
                  </a:lnTo>
                  <a:lnTo>
                    <a:pt x="1501" y="156"/>
                  </a:lnTo>
                  <a:lnTo>
                    <a:pt x="1493" y="146"/>
                  </a:lnTo>
                  <a:lnTo>
                    <a:pt x="1483" y="147"/>
                  </a:lnTo>
                  <a:lnTo>
                    <a:pt x="1474" y="155"/>
                  </a:lnTo>
                  <a:lnTo>
                    <a:pt x="1466" y="165"/>
                  </a:lnTo>
                  <a:lnTo>
                    <a:pt x="1463" y="138"/>
                  </a:lnTo>
                  <a:lnTo>
                    <a:pt x="1463" y="109"/>
                  </a:lnTo>
                  <a:lnTo>
                    <a:pt x="1461" y="94"/>
                  </a:lnTo>
                  <a:lnTo>
                    <a:pt x="1455" y="82"/>
                  </a:lnTo>
                  <a:lnTo>
                    <a:pt x="1444" y="74"/>
                  </a:lnTo>
                  <a:lnTo>
                    <a:pt x="1414" y="57"/>
                  </a:lnTo>
                  <a:lnTo>
                    <a:pt x="1409" y="54"/>
                  </a:lnTo>
                  <a:lnTo>
                    <a:pt x="1409" y="54"/>
                  </a:lnTo>
                  <a:lnTo>
                    <a:pt x="1402" y="56"/>
                  </a:lnTo>
                  <a:lnTo>
                    <a:pt x="1390" y="51"/>
                  </a:lnTo>
                  <a:lnTo>
                    <a:pt x="1380" y="42"/>
                  </a:lnTo>
                  <a:lnTo>
                    <a:pt x="1376" y="41"/>
                  </a:lnTo>
                  <a:lnTo>
                    <a:pt x="1351" y="44"/>
                  </a:lnTo>
                  <a:lnTo>
                    <a:pt x="1317" y="38"/>
                  </a:lnTo>
                  <a:lnTo>
                    <a:pt x="1304" y="39"/>
                  </a:lnTo>
                  <a:lnTo>
                    <a:pt x="1271" y="73"/>
                  </a:lnTo>
                  <a:lnTo>
                    <a:pt x="1259" y="81"/>
                  </a:lnTo>
                  <a:lnTo>
                    <a:pt x="1249" y="86"/>
                  </a:lnTo>
                  <a:lnTo>
                    <a:pt x="1234" y="89"/>
                  </a:lnTo>
                  <a:lnTo>
                    <a:pt x="1227" y="89"/>
                  </a:lnTo>
                  <a:lnTo>
                    <a:pt x="1223" y="87"/>
                  </a:lnTo>
                  <a:lnTo>
                    <a:pt x="1220" y="85"/>
                  </a:lnTo>
                  <a:lnTo>
                    <a:pt x="1217" y="81"/>
                  </a:lnTo>
                  <a:lnTo>
                    <a:pt x="1167" y="61"/>
                  </a:lnTo>
                  <a:lnTo>
                    <a:pt x="1148" y="57"/>
                  </a:lnTo>
                  <a:lnTo>
                    <a:pt x="1126" y="60"/>
                  </a:lnTo>
                  <a:lnTo>
                    <a:pt x="1112" y="60"/>
                  </a:lnTo>
                  <a:lnTo>
                    <a:pt x="1102" y="57"/>
                  </a:lnTo>
                  <a:lnTo>
                    <a:pt x="1097" y="53"/>
                  </a:lnTo>
                  <a:lnTo>
                    <a:pt x="1095" y="48"/>
                  </a:lnTo>
                  <a:lnTo>
                    <a:pt x="1093" y="43"/>
                  </a:lnTo>
                  <a:lnTo>
                    <a:pt x="1093" y="32"/>
                  </a:lnTo>
                  <a:lnTo>
                    <a:pt x="1091" y="27"/>
                  </a:lnTo>
                  <a:lnTo>
                    <a:pt x="1087" y="22"/>
                  </a:lnTo>
                  <a:lnTo>
                    <a:pt x="1071" y="11"/>
                  </a:lnTo>
                  <a:lnTo>
                    <a:pt x="1065" y="3"/>
                  </a:lnTo>
                  <a:lnTo>
                    <a:pt x="1056" y="0"/>
                  </a:lnTo>
                  <a:lnTo>
                    <a:pt x="1049" y="16"/>
                  </a:lnTo>
                  <a:lnTo>
                    <a:pt x="1047" y="54"/>
                  </a:lnTo>
                  <a:lnTo>
                    <a:pt x="1040" y="70"/>
                  </a:lnTo>
                  <a:lnTo>
                    <a:pt x="1039" y="75"/>
                  </a:lnTo>
                  <a:lnTo>
                    <a:pt x="1040" y="79"/>
                  </a:lnTo>
                  <a:lnTo>
                    <a:pt x="1042" y="83"/>
                  </a:lnTo>
                  <a:lnTo>
                    <a:pt x="1050" y="91"/>
                  </a:lnTo>
                  <a:lnTo>
                    <a:pt x="1058" y="111"/>
                  </a:lnTo>
                  <a:lnTo>
                    <a:pt x="1067" y="117"/>
                  </a:lnTo>
                  <a:lnTo>
                    <a:pt x="1074" y="120"/>
                  </a:lnTo>
                  <a:lnTo>
                    <a:pt x="1081" y="126"/>
                  </a:lnTo>
                  <a:lnTo>
                    <a:pt x="1091" y="140"/>
                  </a:lnTo>
                  <a:lnTo>
                    <a:pt x="1100" y="158"/>
                  </a:lnTo>
                  <a:lnTo>
                    <a:pt x="1109" y="177"/>
                  </a:lnTo>
                  <a:lnTo>
                    <a:pt x="1113" y="185"/>
                  </a:lnTo>
                  <a:lnTo>
                    <a:pt x="1124" y="201"/>
                  </a:lnTo>
                  <a:lnTo>
                    <a:pt x="1128" y="210"/>
                  </a:lnTo>
                  <a:lnTo>
                    <a:pt x="1130" y="219"/>
                  </a:lnTo>
                  <a:lnTo>
                    <a:pt x="1131" y="242"/>
                  </a:lnTo>
                  <a:lnTo>
                    <a:pt x="1136" y="264"/>
                  </a:lnTo>
                  <a:lnTo>
                    <a:pt x="1136" y="274"/>
                  </a:lnTo>
                  <a:lnTo>
                    <a:pt x="1136" y="284"/>
                  </a:lnTo>
                  <a:lnTo>
                    <a:pt x="1134" y="295"/>
                  </a:lnTo>
                  <a:lnTo>
                    <a:pt x="1126" y="320"/>
                  </a:lnTo>
                  <a:lnTo>
                    <a:pt x="1103" y="362"/>
                  </a:lnTo>
                  <a:lnTo>
                    <a:pt x="1096" y="385"/>
                  </a:lnTo>
                  <a:lnTo>
                    <a:pt x="1104" y="387"/>
                  </a:lnTo>
                  <a:lnTo>
                    <a:pt x="1114" y="390"/>
                  </a:lnTo>
                  <a:lnTo>
                    <a:pt x="1118" y="390"/>
                  </a:lnTo>
                  <a:lnTo>
                    <a:pt x="1127" y="387"/>
                  </a:lnTo>
                  <a:lnTo>
                    <a:pt x="1148" y="380"/>
                  </a:lnTo>
                  <a:lnTo>
                    <a:pt x="1153" y="381"/>
                  </a:lnTo>
                  <a:lnTo>
                    <a:pt x="1154" y="385"/>
                  </a:lnTo>
                  <a:lnTo>
                    <a:pt x="1149" y="400"/>
                  </a:lnTo>
                  <a:lnTo>
                    <a:pt x="1149" y="406"/>
                  </a:lnTo>
                  <a:lnTo>
                    <a:pt x="1149" y="406"/>
                  </a:lnTo>
                  <a:lnTo>
                    <a:pt x="1149" y="406"/>
                  </a:lnTo>
                  <a:lnTo>
                    <a:pt x="1151" y="409"/>
                  </a:lnTo>
                  <a:lnTo>
                    <a:pt x="1155" y="413"/>
                  </a:lnTo>
                  <a:lnTo>
                    <a:pt x="1159" y="415"/>
                  </a:lnTo>
                  <a:lnTo>
                    <a:pt x="1165" y="416"/>
                  </a:lnTo>
                  <a:lnTo>
                    <a:pt x="1169" y="420"/>
                  </a:lnTo>
                  <a:lnTo>
                    <a:pt x="1185" y="437"/>
                  </a:lnTo>
                  <a:lnTo>
                    <a:pt x="1189" y="441"/>
                  </a:lnTo>
                  <a:lnTo>
                    <a:pt x="1191" y="445"/>
                  </a:lnTo>
                  <a:lnTo>
                    <a:pt x="1189" y="448"/>
                  </a:lnTo>
                  <a:lnTo>
                    <a:pt x="1187" y="449"/>
                  </a:lnTo>
                  <a:lnTo>
                    <a:pt x="1182" y="452"/>
                  </a:lnTo>
                  <a:lnTo>
                    <a:pt x="1179" y="454"/>
                  </a:lnTo>
                  <a:lnTo>
                    <a:pt x="1177" y="458"/>
                  </a:lnTo>
                  <a:lnTo>
                    <a:pt x="1177" y="462"/>
                  </a:lnTo>
                  <a:lnTo>
                    <a:pt x="1180" y="465"/>
                  </a:lnTo>
                  <a:lnTo>
                    <a:pt x="1189" y="469"/>
                  </a:lnTo>
                  <a:lnTo>
                    <a:pt x="1196" y="473"/>
                  </a:lnTo>
                  <a:lnTo>
                    <a:pt x="1199" y="477"/>
                  </a:lnTo>
                  <a:lnTo>
                    <a:pt x="1201" y="482"/>
                  </a:lnTo>
                  <a:lnTo>
                    <a:pt x="1201" y="486"/>
                  </a:lnTo>
                  <a:lnTo>
                    <a:pt x="1201" y="490"/>
                  </a:lnTo>
                  <a:lnTo>
                    <a:pt x="1199" y="493"/>
                  </a:lnTo>
                  <a:lnTo>
                    <a:pt x="1198" y="495"/>
                  </a:lnTo>
                  <a:lnTo>
                    <a:pt x="1196" y="495"/>
                  </a:lnTo>
                  <a:lnTo>
                    <a:pt x="1188" y="495"/>
                  </a:lnTo>
                  <a:lnTo>
                    <a:pt x="1182" y="497"/>
                  </a:lnTo>
                  <a:lnTo>
                    <a:pt x="1176" y="500"/>
                  </a:lnTo>
                  <a:lnTo>
                    <a:pt x="1161" y="515"/>
                  </a:lnTo>
                  <a:lnTo>
                    <a:pt x="1156" y="519"/>
                  </a:lnTo>
                  <a:lnTo>
                    <a:pt x="1142" y="523"/>
                  </a:lnTo>
                  <a:lnTo>
                    <a:pt x="1136" y="527"/>
                  </a:lnTo>
                  <a:lnTo>
                    <a:pt x="1129" y="534"/>
                  </a:lnTo>
                  <a:lnTo>
                    <a:pt x="1112" y="555"/>
                  </a:lnTo>
                  <a:lnTo>
                    <a:pt x="1101" y="563"/>
                  </a:lnTo>
                  <a:lnTo>
                    <a:pt x="1092" y="573"/>
                  </a:lnTo>
                  <a:lnTo>
                    <a:pt x="1086" y="577"/>
                  </a:lnTo>
                  <a:lnTo>
                    <a:pt x="1077" y="581"/>
                  </a:lnTo>
                  <a:lnTo>
                    <a:pt x="1072" y="584"/>
                  </a:lnTo>
                  <a:lnTo>
                    <a:pt x="1062" y="595"/>
                  </a:lnTo>
                  <a:lnTo>
                    <a:pt x="1057" y="597"/>
                  </a:lnTo>
                  <a:lnTo>
                    <a:pt x="1054" y="598"/>
                  </a:lnTo>
                  <a:lnTo>
                    <a:pt x="1050" y="597"/>
                  </a:lnTo>
                  <a:lnTo>
                    <a:pt x="1047" y="597"/>
                  </a:lnTo>
                  <a:lnTo>
                    <a:pt x="1044" y="598"/>
                  </a:lnTo>
                  <a:lnTo>
                    <a:pt x="1040" y="602"/>
                  </a:lnTo>
                  <a:lnTo>
                    <a:pt x="1023" y="623"/>
                  </a:lnTo>
                  <a:lnTo>
                    <a:pt x="990" y="650"/>
                  </a:lnTo>
                  <a:lnTo>
                    <a:pt x="976" y="664"/>
                  </a:lnTo>
                  <a:lnTo>
                    <a:pt x="973" y="670"/>
                  </a:lnTo>
                  <a:lnTo>
                    <a:pt x="971" y="676"/>
                  </a:lnTo>
                  <a:lnTo>
                    <a:pt x="971" y="676"/>
                  </a:lnTo>
                  <a:lnTo>
                    <a:pt x="971" y="676"/>
                  </a:lnTo>
                  <a:lnTo>
                    <a:pt x="972" y="683"/>
                  </a:lnTo>
                  <a:lnTo>
                    <a:pt x="971" y="689"/>
                  </a:lnTo>
                  <a:lnTo>
                    <a:pt x="969" y="694"/>
                  </a:lnTo>
                  <a:lnTo>
                    <a:pt x="966" y="711"/>
                  </a:lnTo>
                  <a:lnTo>
                    <a:pt x="964" y="714"/>
                  </a:lnTo>
                  <a:lnTo>
                    <a:pt x="963" y="715"/>
                  </a:lnTo>
                  <a:lnTo>
                    <a:pt x="958" y="717"/>
                  </a:lnTo>
                  <a:lnTo>
                    <a:pt x="954" y="718"/>
                  </a:lnTo>
                  <a:lnTo>
                    <a:pt x="952" y="720"/>
                  </a:lnTo>
                  <a:lnTo>
                    <a:pt x="951" y="724"/>
                  </a:lnTo>
                  <a:lnTo>
                    <a:pt x="952" y="727"/>
                  </a:lnTo>
                  <a:lnTo>
                    <a:pt x="952" y="729"/>
                  </a:lnTo>
                  <a:lnTo>
                    <a:pt x="955" y="734"/>
                  </a:lnTo>
                  <a:lnTo>
                    <a:pt x="956" y="736"/>
                  </a:lnTo>
                  <a:lnTo>
                    <a:pt x="956" y="738"/>
                  </a:lnTo>
                  <a:lnTo>
                    <a:pt x="957" y="740"/>
                  </a:lnTo>
                  <a:lnTo>
                    <a:pt x="958" y="742"/>
                  </a:lnTo>
                  <a:lnTo>
                    <a:pt x="960" y="745"/>
                  </a:lnTo>
                  <a:lnTo>
                    <a:pt x="969" y="751"/>
                  </a:lnTo>
                  <a:lnTo>
                    <a:pt x="984" y="758"/>
                  </a:lnTo>
                  <a:lnTo>
                    <a:pt x="989" y="761"/>
                  </a:lnTo>
                  <a:lnTo>
                    <a:pt x="995" y="772"/>
                  </a:lnTo>
                  <a:lnTo>
                    <a:pt x="997" y="774"/>
                  </a:lnTo>
                  <a:lnTo>
                    <a:pt x="999" y="777"/>
                  </a:lnTo>
                  <a:lnTo>
                    <a:pt x="1002" y="782"/>
                  </a:lnTo>
                  <a:lnTo>
                    <a:pt x="1004" y="791"/>
                  </a:lnTo>
                  <a:lnTo>
                    <a:pt x="1008" y="799"/>
                  </a:lnTo>
                  <a:lnTo>
                    <a:pt x="1011" y="803"/>
                  </a:lnTo>
                  <a:lnTo>
                    <a:pt x="1021" y="810"/>
                  </a:lnTo>
                  <a:lnTo>
                    <a:pt x="1026" y="819"/>
                  </a:lnTo>
                  <a:lnTo>
                    <a:pt x="1056" y="832"/>
                  </a:lnTo>
                  <a:lnTo>
                    <a:pt x="1070" y="842"/>
                  </a:lnTo>
                  <a:lnTo>
                    <a:pt x="1074" y="849"/>
                  </a:lnTo>
                  <a:lnTo>
                    <a:pt x="1076" y="854"/>
                  </a:lnTo>
                  <a:lnTo>
                    <a:pt x="1078" y="867"/>
                  </a:lnTo>
                  <a:lnTo>
                    <a:pt x="1081" y="877"/>
                  </a:lnTo>
                  <a:lnTo>
                    <a:pt x="1081" y="880"/>
                  </a:lnTo>
                  <a:lnTo>
                    <a:pt x="1081" y="884"/>
                  </a:lnTo>
                  <a:lnTo>
                    <a:pt x="1079" y="899"/>
                  </a:lnTo>
                  <a:lnTo>
                    <a:pt x="1075" y="915"/>
                  </a:lnTo>
                  <a:lnTo>
                    <a:pt x="1075" y="920"/>
                  </a:lnTo>
                  <a:lnTo>
                    <a:pt x="1076" y="923"/>
                  </a:lnTo>
                  <a:lnTo>
                    <a:pt x="1078" y="926"/>
                  </a:lnTo>
                  <a:lnTo>
                    <a:pt x="1082" y="930"/>
                  </a:lnTo>
                  <a:lnTo>
                    <a:pt x="1084" y="932"/>
                  </a:lnTo>
                  <a:lnTo>
                    <a:pt x="1085" y="935"/>
                  </a:lnTo>
                  <a:lnTo>
                    <a:pt x="1085" y="942"/>
                  </a:lnTo>
                  <a:lnTo>
                    <a:pt x="1086" y="950"/>
                  </a:lnTo>
                  <a:lnTo>
                    <a:pt x="1057" y="945"/>
                  </a:lnTo>
                  <a:lnTo>
                    <a:pt x="1049" y="942"/>
                  </a:lnTo>
                  <a:lnTo>
                    <a:pt x="1049" y="938"/>
                  </a:lnTo>
                  <a:lnTo>
                    <a:pt x="1048" y="936"/>
                  </a:lnTo>
                  <a:lnTo>
                    <a:pt x="1042" y="930"/>
                  </a:lnTo>
                  <a:lnTo>
                    <a:pt x="1033" y="927"/>
                  </a:lnTo>
                  <a:lnTo>
                    <a:pt x="1026" y="932"/>
                  </a:lnTo>
                  <a:lnTo>
                    <a:pt x="1017" y="938"/>
                  </a:lnTo>
                  <a:lnTo>
                    <a:pt x="999" y="944"/>
                  </a:lnTo>
                  <a:lnTo>
                    <a:pt x="996" y="945"/>
                  </a:lnTo>
                  <a:lnTo>
                    <a:pt x="995" y="945"/>
                  </a:lnTo>
                  <a:lnTo>
                    <a:pt x="995" y="946"/>
                  </a:lnTo>
                  <a:lnTo>
                    <a:pt x="995" y="946"/>
                  </a:lnTo>
                  <a:lnTo>
                    <a:pt x="991" y="953"/>
                  </a:lnTo>
                  <a:lnTo>
                    <a:pt x="988" y="957"/>
                  </a:lnTo>
                  <a:lnTo>
                    <a:pt x="982" y="961"/>
                  </a:lnTo>
                  <a:lnTo>
                    <a:pt x="967" y="968"/>
                  </a:lnTo>
                  <a:lnTo>
                    <a:pt x="951" y="974"/>
                  </a:lnTo>
                  <a:lnTo>
                    <a:pt x="942" y="980"/>
                  </a:lnTo>
                  <a:lnTo>
                    <a:pt x="942" y="981"/>
                  </a:lnTo>
                  <a:lnTo>
                    <a:pt x="942" y="983"/>
                  </a:lnTo>
                  <a:lnTo>
                    <a:pt x="942" y="985"/>
                  </a:lnTo>
                  <a:lnTo>
                    <a:pt x="940" y="987"/>
                  </a:lnTo>
                  <a:lnTo>
                    <a:pt x="938" y="989"/>
                  </a:lnTo>
                  <a:lnTo>
                    <a:pt x="933" y="993"/>
                  </a:lnTo>
                  <a:lnTo>
                    <a:pt x="931" y="995"/>
                  </a:lnTo>
                  <a:lnTo>
                    <a:pt x="930" y="998"/>
                  </a:lnTo>
                  <a:lnTo>
                    <a:pt x="931" y="999"/>
                  </a:lnTo>
                  <a:lnTo>
                    <a:pt x="932" y="1000"/>
                  </a:lnTo>
                  <a:lnTo>
                    <a:pt x="937" y="1002"/>
                  </a:lnTo>
                  <a:lnTo>
                    <a:pt x="939" y="1004"/>
                  </a:lnTo>
                  <a:lnTo>
                    <a:pt x="940" y="1005"/>
                  </a:lnTo>
                  <a:lnTo>
                    <a:pt x="941" y="1009"/>
                  </a:lnTo>
                  <a:lnTo>
                    <a:pt x="943" y="1014"/>
                  </a:lnTo>
                  <a:lnTo>
                    <a:pt x="944" y="1016"/>
                  </a:lnTo>
                  <a:lnTo>
                    <a:pt x="945" y="1017"/>
                  </a:lnTo>
                  <a:lnTo>
                    <a:pt x="947" y="1017"/>
                  </a:lnTo>
                  <a:lnTo>
                    <a:pt x="949" y="1017"/>
                  </a:lnTo>
                  <a:lnTo>
                    <a:pt x="952" y="1016"/>
                  </a:lnTo>
                  <a:lnTo>
                    <a:pt x="954" y="1015"/>
                  </a:lnTo>
                  <a:lnTo>
                    <a:pt x="956" y="1016"/>
                  </a:lnTo>
                  <a:lnTo>
                    <a:pt x="957" y="1017"/>
                  </a:lnTo>
                  <a:lnTo>
                    <a:pt x="961" y="1023"/>
                  </a:lnTo>
                  <a:lnTo>
                    <a:pt x="964" y="1027"/>
                  </a:lnTo>
                  <a:lnTo>
                    <a:pt x="966" y="1030"/>
                  </a:lnTo>
                  <a:lnTo>
                    <a:pt x="968" y="1040"/>
                  </a:lnTo>
                  <a:lnTo>
                    <a:pt x="972" y="1051"/>
                  </a:lnTo>
                  <a:lnTo>
                    <a:pt x="976" y="1059"/>
                  </a:lnTo>
                  <a:lnTo>
                    <a:pt x="976" y="1064"/>
                  </a:lnTo>
                  <a:lnTo>
                    <a:pt x="966" y="1081"/>
                  </a:lnTo>
                  <a:lnTo>
                    <a:pt x="950" y="1098"/>
                  </a:lnTo>
                  <a:lnTo>
                    <a:pt x="950" y="1105"/>
                  </a:lnTo>
                  <a:lnTo>
                    <a:pt x="947" y="1111"/>
                  </a:lnTo>
                  <a:lnTo>
                    <a:pt x="945" y="1115"/>
                  </a:lnTo>
                  <a:lnTo>
                    <a:pt x="943" y="1121"/>
                  </a:lnTo>
                  <a:lnTo>
                    <a:pt x="942" y="1128"/>
                  </a:lnTo>
                  <a:lnTo>
                    <a:pt x="943" y="1134"/>
                  </a:lnTo>
                  <a:lnTo>
                    <a:pt x="946" y="1147"/>
                  </a:lnTo>
                  <a:lnTo>
                    <a:pt x="946" y="1150"/>
                  </a:lnTo>
                  <a:lnTo>
                    <a:pt x="945" y="1158"/>
                  </a:lnTo>
                  <a:lnTo>
                    <a:pt x="946" y="1162"/>
                  </a:lnTo>
                  <a:lnTo>
                    <a:pt x="948" y="1165"/>
                  </a:lnTo>
                  <a:lnTo>
                    <a:pt x="951" y="1166"/>
                  </a:lnTo>
                  <a:lnTo>
                    <a:pt x="954" y="1167"/>
                  </a:lnTo>
                  <a:lnTo>
                    <a:pt x="956" y="1168"/>
                  </a:lnTo>
                  <a:lnTo>
                    <a:pt x="975" y="1188"/>
                  </a:lnTo>
                  <a:lnTo>
                    <a:pt x="979" y="1191"/>
                  </a:lnTo>
                  <a:lnTo>
                    <a:pt x="981" y="1197"/>
                  </a:lnTo>
                  <a:lnTo>
                    <a:pt x="986" y="1208"/>
                  </a:lnTo>
                  <a:lnTo>
                    <a:pt x="995" y="1245"/>
                  </a:lnTo>
                  <a:lnTo>
                    <a:pt x="996" y="1258"/>
                  </a:lnTo>
                  <a:lnTo>
                    <a:pt x="997" y="1270"/>
                  </a:lnTo>
                  <a:lnTo>
                    <a:pt x="996" y="1277"/>
                  </a:lnTo>
                  <a:lnTo>
                    <a:pt x="990" y="1286"/>
                  </a:lnTo>
                  <a:lnTo>
                    <a:pt x="987" y="1292"/>
                  </a:lnTo>
                  <a:lnTo>
                    <a:pt x="985" y="1320"/>
                  </a:lnTo>
                  <a:lnTo>
                    <a:pt x="985" y="1322"/>
                  </a:lnTo>
                  <a:lnTo>
                    <a:pt x="984" y="1326"/>
                  </a:lnTo>
                  <a:lnTo>
                    <a:pt x="981" y="1327"/>
                  </a:lnTo>
                  <a:lnTo>
                    <a:pt x="977" y="1326"/>
                  </a:lnTo>
                  <a:lnTo>
                    <a:pt x="972" y="1323"/>
                  </a:lnTo>
                  <a:lnTo>
                    <a:pt x="969" y="1322"/>
                  </a:lnTo>
                  <a:lnTo>
                    <a:pt x="965" y="1323"/>
                  </a:lnTo>
                  <a:lnTo>
                    <a:pt x="963" y="1328"/>
                  </a:lnTo>
                  <a:lnTo>
                    <a:pt x="963" y="1333"/>
                  </a:lnTo>
                  <a:lnTo>
                    <a:pt x="966" y="1338"/>
                  </a:lnTo>
                  <a:lnTo>
                    <a:pt x="969" y="1340"/>
                  </a:lnTo>
                  <a:lnTo>
                    <a:pt x="972" y="1341"/>
                  </a:lnTo>
                  <a:lnTo>
                    <a:pt x="983" y="1342"/>
                  </a:lnTo>
                  <a:lnTo>
                    <a:pt x="985" y="1344"/>
                  </a:lnTo>
                  <a:lnTo>
                    <a:pt x="987" y="1346"/>
                  </a:lnTo>
                  <a:lnTo>
                    <a:pt x="990" y="1354"/>
                  </a:lnTo>
                  <a:lnTo>
                    <a:pt x="994" y="1359"/>
                  </a:lnTo>
                  <a:lnTo>
                    <a:pt x="995" y="1365"/>
                  </a:lnTo>
                  <a:lnTo>
                    <a:pt x="995" y="1372"/>
                  </a:lnTo>
                  <a:lnTo>
                    <a:pt x="996" y="1376"/>
                  </a:lnTo>
                  <a:lnTo>
                    <a:pt x="997" y="1380"/>
                  </a:lnTo>
                  <a:lnTo>
                    <a:pt x="1000" y="1383"/>
                  </a:lnTo>
                  <a:lnTo>
                    <a:pt x="1003" y="1389"/>
                  </a:lnTo>
                  <a:lnTo>
                    <a:pt x="1003" y="1394"/>
                  </a:lnTo>
                  <a:lnTo>
                    <a:pt x="1001" y="1397"/>
                  </a:lnTo>
                  <a:lnTo>
                    <a:pt x="996" y="1400"/>
                  </a:lnTo>
                  <a:lnTo>
                    <a:pt x="993" y="1403"/>
                  </a:lnTo>
                  <a:lnTo>
                    <a:pt x="991" y="1408"/>
                  </a:lnTo>
                  <a:lnTo>
                    <a:pt x="993" y="1411"/>
                  </a:lnTo>
                  <a:lnTo>
                    <a:pt x="997" y="1412"/>
                  </a:lnTo>
                  <a:lnTo>
                    <a:pt x="1000" y="1412"/>
                  </a:lnTo>
                  <a:lnTo>
                    <a:pt x="1006" y="1415"/>
                  </a:lnTo>
                  <a:lnTo>
                    <a:pt x="1003" y="1424"/>
                  </a:lnTo>
                  <a:lnTo>
                    <a:pt x="1000" y="1428"/>
                  </a:lnTo>
                  <a:lnTo>
                    <a:pt x="995" y="1432"/>
                  </a:lnTo>
                  <a:lnTo>
                    <a:pt x="988" y="1436"/>
                  </a:lnTo>
                  <a:lnTo>
                    <a:pt x="981" y="1437"/>
                  </a:lnTo>
                  <a:lnTo>
                    <a:pt x="974" y="1437"/>
                  </a:lnTo>
                  <a:lnTo>
                    <a:pt x="969" y="1436"/>
                  </a:lnTo>
                  <a:lnTo>
                    <a:pt x="963" y="1433"/>
                  </a:lnTo>
                  <a:lnTo>
                    <a:pt x="959" y="1431"/>
                  </a:lnTo>
                  <a:lnTo>
                    <a:pt x="954" y="1428"/>
                  </a:lnTo>
                  <a:lnTo>
                    <a:pt x="949" y="1426"/>
                  </a:lnTo>
                  <a:lnTo>
                    <a:pt x="942" y="1425"/>
                  </a:lnTo>
                  <a:lnTo>
                    <a:pt x="937" y="1427"/>
                  </a:lnTo>
                  <a:lnTo>
                    <a:pt x="934" y="1430"/>
                  </a:lnTo>
                  <a:lnTo>
                    <a:pt x="935" y="1433"/>
                  </a:lnTo>
                  <a:lnTo>
                    <a:pt x="938" y="1436"/>
                  </a:lnTo>
                  <a:lnTo>
                    <a:pt x="944" y="1438"/>
                  </a:lnTo>
                  <a:lnTo>
                    <a:pt x="949" y="1440"/>
                  </a:lnTo>
                  <a:lnTo>
                    <a:pt x="952" y="1442"/>
                  </a:lnTo>
                  <a:lnTo>
                    <a:pt x="953" y="1446"/>
                  </a:lnTo>
                  <a:lnTo>
                    <a:pt x="951" y="1461"/>
                  </a:lnTo>
                  <a:lnTo>
                    <a:pt x="952" y="1465"/>
                  </a:lnTo>
                  <a:lnTo>
                    <a:pt x="956" y="1471"/>
                  </a:lnTo>
                  <a:lnTo>
                    <a:pt x="958" y="1475"/>
                  </a:lnTo>
                  <a:lnTo>
                    <a:pt x="958" y="1479"/>
                  </a:lnTo>
                  <a:lnTo>
                    <a:pt x="957" y="1482"/>
                  </a:lnTo>
                  <a:lnTo>
                    <a:pt x="955" y="1487"/>
                  </a:lnTo>
                  <a:lnTo>
                    <a:pt x="952" y="1490"/>
                  </a:lnTo>
                  <a:lnTo>
                    <a:pt x="948" y="1494"/>
                  </a:lnTo>
                  <a:lnTo>
                    <a:pt x="946" y="1498"/>
                  </a:lnTo>
                  <a:lnTo>
                    <a:pt x="946" y="1503"/>
                  </a:lnTo>
                  <a:lnTo>
                    <a:pt x="947" y="1508"/>
                  </a:lnTo>
                  <a:lnTo>
                    <a:pt x="948" y="1514"/>
                  </a:lnTo>
                  <a:lnTo>
                    <a:pt x="946" y="1523"/>
                  </a:lnTo>
                  <a:lnTo>
                    <a:pt x="926" y="1568"/>
                  </a:lnTo>
                  <a:lnTo>
                    <a:pt x="919" y="1577"/>
                  </a:lnTo>
                  <a:lnTo>
                    <a:pt x="904" y="1588"/>
                  </a:lnTo>
                  <a:lnTo>
                    <a:pt x="892" y="1597"/>
                  </a:lnTo>
                  <a:lnTo>
                    <a:pt x="886" y="1598"/>
                  </a:lnTo>
                  <a:lnTo>
                    <a:pt x="875" y="1602"/>
                  </a:lnTo>
                  <a:lnTo>
                    <a:pt x="872" y="1607"/>
                  </a:lnTo>
                  <a:lnTo>
                    <a:pt x="871" y="1612"/>
                  </a:lnTo>
                  <a:lnTo>
                    <a:pt x="871" y="1618"/>
                  </a:lnTo>
                  <a:lnTo>
                    <a:pt x="871" y="1623"/>
                  </a:lnTo>
                  <a:lnTo>
                    <a:pt x="872" y="1627"/>
                  </a:lnTo>
                  <a:lnTo>
                    <a:pt x="874" y="1629"/>
                  </a:lnTo>
                  <a:lnTo>
                    <a:pt x="877" y="1628"/>
                  </a:lnTo>
                  <a:lnTo>
                    <a:pt x="880" y="1627"/>
                  </a:lnTo>
                  <a:lnTo>
                    <a:pt x="882" y="1627"/>
                  </a:lnTo>
                  <a:lnTo>
                    <a:pt x="886" y="1629"/>
                  </a:lnTo>
                  <a:lnTo>
                    <a:pt x="891" y="1639"/>
                  </a:lnTo>
                  <a:lnTo>
                    <a:pt x="890" y="1646"/>
                  </a:lnTo>
                  <a:lnTo>
                    <a:pt x="885" y="1650"/>
                  </a:lnTo>
                  <a:lnTo>
                    <a:pt x="877" y="1651"/>
                  </a:lnTo>
                  <a:lnTo>
                    <a:pt x="863" y="1648"/>
                  </a:lnTo>
                  <a:lnTo>
                    <a:pt x="857" y="1650"/>
                  </a:lnTo>
                  <a:lnTo>
                    <a:pt x="855" y="1654"/>
                  </a:lnTo>
                  <a:lnTo>
                    <a:pt x="854" y="1666"/>
                  </a:lnTo>
                  <a:lnTo>
                    <a:pt x="851" y="1672"/>
                  </a:lnTo>
                  <a:lnTo>
                    <a:pt x="847" y="1683"/>
                  </a:lnTo>
                  <a:lnTo>
                    <a:pt x="842" y="1685"/>
                  </a:lnTo>
                  <a:lnTo>
                    <a:pt x="837" y="1685"/>
                  </a:lnTo>
                  <a:lnTo>
                    <a:pt x="826" y="1674"/>
                  </a:lnTo>
                  <a:lnTo>
                    <a:pt x="820" y="1671"/>
                  </a:lnTo>
                  <a:lnTo>
                    <a:pt x="815" y="1671"/>
                  </a:lnTo>
                  <a:lnTo>
                    <a:pt x="811" y="1672"/>
                  </a:lnTo>
                  <a:lnTo>
                    <a:pt x="806" y="1675"/>
                  </a:lnTo>
                  <a:lnTo>
                    <a:pt x="806" y="1679"/>
                  </a:lnTo>
                  <a:lnTo>
                    <a:pt x="808" y="1693"/>
                  </a:lnTo>
                  <a:lnTo>
                    <a:pt x="807" y="1701"/>
                  </a:lnTo>
                  <a:lnTo>
                    <a:pt x="808" y="1716"/>
                  </a:lnTo>
                  <a:lnTo>
                    <a:pt x="806" y="1721"/>
                  </a:lnTo>
                  <a:lnTo>
                    <a:pt x="803" y="1724"/>
                  </a:lnTo>
                  <a:lnTo>
                    <a:pt x="798" y="1728"/>
                  </a:lnTo>
                  <a:lnTo>
                    <a:pt x="792" y="1735"/>
                  </a:lnTo>
                  <a:lnTo>
                    <a:pt x="786" y="1737"/>
                  </a:lnTo>
                  <a:lnTo>
                    <a:pt x="772" y="1733"/>
                  </a:lnTo>
                  <a:lnTo>
                    <a:pt x="762" y="1733"/>
                  </a:lnTo>
                  <a:lnTo>
                    <a:pt x="734" y="1745"/>
                  </a:lnTo>
                  <a:lnTo>
                    <a:pt x="731" y="1744"/>
                  </a:lnTo>
                  <a:lnTo>
                    <a:pt x="729" y="1742"/>
                  </a:lnTo>
                  <a:lnTo>
                    <a:pt x="728" y="1736"/>
                  </a:lnTo>
                  <a:lnTo>
                    <a:pt x="727" y="1729"/>
                  </a:lnTo>
                  <a:lnTo>
                    <a:pt x="726" y="1723"/>
                  </a:lnTo>
                  <a:lnTo>
                    <a:pt x="723" y="1719"/>
                  </a:lnTo>
                  <a:lnTo>
                    <a:pt x="720" y="1716"/>
                  </a:lnTo>
                  <a:lnTo>
                    <a:pt x="716" y="1716"/>
                  </a:lnTo>
                  <a:lnTo>
                    <a:pt x="693" y="1721"/>
                  </a:lnTo>
                  <a:lnTo>
                    <a:pt x="683" y="1724"/>
                  </a:lnTo>
                  <a:lnTo>
                    <a:pt x="679" y="1728"/>
                  </a:lnTo>
                  <a:lnTo>
                    <a:pt x="679" y="1731"/>
                  </a:lnTo>
                  <a:lnTo>
                    <a:pt x="681" y="1735"/>
                  </a:lnTo>
                  <a:lnTo>
                    <a:pt x="689" y="1743"/>
                  </a:lnTo>
                  <a:lnTo>
                    <a:pt x="691" y="1745"/>
                  </a:lnTo>
                  <a:lnTo>
                    <a:pt x="691" y="1749"/>
                  </a:lnTo>
                  <a:lnTo>
                    <a:pt x="692" y="1752"/>
                  </a:lnTo>
                  <a:lnTo>
                    <a:pt x="694" y="1756"/>
                  </a:lnTo>
                  <a:lnTo>
                    <a:pt x="703" y="1763"/>
                  </a:lnTo>
                  <a:lnTo>
                    <a:pt x="706" y="1769"/>
                  </a:lnTo>
                  <a:lnTo>
                    <a:pt x="708" y="1777"/>
                  </a:lnTo>
                  <a:lnTo>
                    <a:pt x="706" y="1784"/>
                  </a:lnTo>
                  <a:lnTo>
                    <a:pt x="703" y="1790"/>
                  </a:lnTo>
                  <a:lnTo>
                    <a:pt x="699" y="1793"/>
                  </a:lnTo>
                  <a:lnTo>
                    <a:pt x="693" y="1793"/>
                  </a:lnTo>
                  <a:lnTo>
                    <a:pt x="691" y="1795"/>
                  </a:lnTo>
                  <a:lnTo>
                    <a:pt x="689" y="1800"/>
                  </a:lnTo>
                  <a:lnTo>
                    <a:pt x="690" y="1811"/>
                  </a:lnTo>
                  <a:lnTo>
                    <a:pt x="689" y="1817"/>
                  </a:lnTo>
                  <a:lnTo>
                    <a:pt x="686" y="1824"/>
                  </a:lnTo>
                  <a:lnTo>
                    <a:pt x="682" y="1827"/>
                  </a:lnTo>
                  <a:lnTo>
                    <a:pt x="678" y="1827"/>
                  </a:lnTo>
                  <a:lnTo>
                    <a:pt x="673" y="1818"/>
                  </a:lnTo>
                  <a:lnTo>
                    <a:pt x="669" y="1815"/>
                  </a:lnTo>
                  <a:lnTo>
                    <a:pt x="665" y="1813"/>
                  </a:lnTo>
                  <a:lnTo>
                    <a:pt x="660" y="1813"/>
                  </a:lnTo>
                  <a:lnTo>
                    <a:pt x="650" y="1810"/>
                  </a:lnTo>
                  <a:lnTo>
                    <a:pt x="644" y="1809"/>
                  </a:lnTo>
                  <a:lnTo>
                    <a:pt x="640" y="1810"/>
                  </a:lnTo>
                  <a:lnTo>
                    <a:pt x="637" y="1812"/>
                  </a:lnTo>
                  <a:lnTo>
                    <a:pt x="636" y="1815"/>
                  </a:lnTo>
                  <a:lnTo>
                    <a:pt x="637" y="1819"/>
                  </a:lnTo>
                  <a:lnTo>
                    <a:pt x="640" y="1823"/>
                  </a:lnTo>
                  <a:lnTo>
                    <a:pt x="649" y="1831"/>
                  </a:lnTo>
                  <a:lnTo>
                    <a:pt x="651" y="1835"/>
                  </a:lnTo>
                  <a:lnTo>
                    <a:pt x="652" y="1839"/>
                  </a:lnTo>
                  <a:lnTo>
                    <a:pt x="650" y="1846"/>
                  </a:lnTo>
                  <a:lnTo>
                    <a:pt x="634" y="1849"/>
                  </a:lnTo>
                  <a:lnTo>
                    <a:pt x="608" y="1843"/>
                  </a:lnTo>
                  <a:lnTo>
                    <a:pt x="597" y="1838"/>
                  </a:lnTo>
                  <a:lnTo>
                    <a:pt x="588" y="1830"/>
                  </a:lnTo>
                  <a:lnTo>
                    <a:pt x="578" y="1820"/>
                  </a:lnTo>
                  <a:lnTo>
                    <a:pt x="574" y="1818"/>
                  </a:lnTo>
                  <a:lnTo>
                    <a:pt x="568" y="1818"/>
                  </a:lnTo>
                  <a:lnTo>
                    <a:pt x="560" y="1817"/>
                  </a:lnTo>
                  <a:lnTo>
                    <a:pt x="550" y="1812"/>
                  </a:lnTo>
                  <a:lnTo>
                    <a:pt x="525" y="1795"/>
                  </a:lnTo>
                  <a:lnTo>
                    <a:pt x="517" y="1792"/>
                  </a:lnTo>
                  <a:lnTo>
                    <a:pt x="511" y="1791"/>
                  </a:lnTo>
                  <a:lnTo>
                    <a:pt x="506" y="1794"/>
                  </a:lnTo>
                  <a:lnTo>
                    <a:pt x="504" y="1797"/>
                  </a:lnTo>
                  <a:lnTo>
                    <a:pt x="502" y="1801"/>
                  </a:lnTo>
                  <a:lnTo>
                    <a:pt x="501" y="1805"/>
                  </a:lnTo>
                  <a:lnTo>
                    <a:pt x="500" y="1807"/>
                  </a:lnTo>
                  <a:lnTo>
                    <a:pt x="499" y="1809"/>
                  </a:lnTo>
                  <a:lnTo>
                    <a:pt x="495" y="1815"/>
                  </a:lnTo>
                  <a:lnTo>
                    <a:pt x="486" y="1822"/>
                  </a:lnTo>
                  <a:lnTo>
                    <a:pt x="483" y="1825"/>
                  </a:lnTo>
                  <a:lnTo>
                    <a:pt x="480" y="1832"/>
                  </a:lnTo>
                  <a:lnTo>
                    <a:pt x="477" y="1841"/>
                  </a:lnTo>
                  <a:lnTo>
                    <a:pt x="477" y="1844"/>
                  </a:lnTo>
                  <a:lnTo>
                    <a:pt x="478" y="1848"/>
                  </a:lnTo>
                  <a:lnTo>
                    <a:pt x="480" y="1853"/>
                  </a:lnTo>
                  <a:lnTo>
                    <a:pt x="483" y="1863"/>
                  </a:lnTo>
                  <a:lnTo>
                    <a:pt x="481" y="1877"/>
                  </a:lnTo>
                  <a:lnTo>
                    <a:pt x="473" y="1890"/>
                  </a:lnTo>
                  <a:lnTo>
                    <a:pt x="455" y="1896"/>
                  </a:lnTo>
                  <a:lnTo>
                    <a:pt x="398" y="1905"/>
                  </a:lnTo>
                  <a:lnTo>
                    <a:pt x="368" y="1916"/>
                  </a:lnTo>
                  <a:lnTo>
                    <a:pt x="349" y="1926"/>
                  </a:lnTo>
                  <a:lnTo>
                    <a:pt x="307" y="1937"/>
                  </a:lnTo>
                  <a:lnTo>
                    <a:pt x="284" y="1949"/>
                  </a:lnTo>
                  <a:lnTo>
                    <a:pt x="269" y="1958"/>
                  </a:lnTo>
                  <a:lnTo>
                    <a:pt x="260" y="1967"/>
                  </a:lnTo>
                  <a:lnTo>
                    <a:pt x="254" y="1974"/>
                  </a:lnTo>
                  <a:lnTo>
                    <a:pt x="251" y="1981"/>
                  </a:lnTo>
                  <a:lnTo>
                    <a:pt x="250" y="1988"/>
                  </a:lnTo>
                  <a:lnTo>
                    <a:pt x="251" y="1994"/>
                  </a:lnTo>
                  <a:lnTo>
                    <a:pt x="250" y="2000"/>
                  </a:lnTo>
                  <a:lnTo>
                    <a:pt x="248" y="2005"/>
                  </a:lnTo>
                  <a:lnTo>
                    <a:pt x="246" y="2008"/>
                  </a:lnTo>
                  <a:lnTo>
                    <a:pt x="245" y="2009"/>
                  </a:lnTo>
                  <a:lnTo>
                    <a:pt x="245" y="2010"/>
                  </a:lnTo>
                  <a:lnTo>
                    <a:pt x="244" y="2011"/>
                  </a:lnTo>
                  <a:lnTo>
                    <a:pt x="242" y="2013"/>
                  </a:lnTo>
                  <a:lnTo>
                    <a:pt x="237" y="2018"/>
                  </a:lnTo>
                  <a:lnTo>
                    <a:pt x="232" y="2021"/>
                  </a:lnTo>
                  <a:lnTo>
                    <a:pt x="218" y="2034"/>
                  </a:lnTo>
                  <a:lnTo>
                    <a:pt x="203" y="2039"/>
                  </a:lnTo>
                  <a:lnTo>
                    <a:pt x="196" y="2040"/>
                  </a:lnTo>
                  <a:lnTo>
                    <a:pt x="189" y="2036"/>
                  </a:lnTo>
                  <a:lnTo>
                    <a:pt x="184" y="2030"/>
                  </a:lnTo>
                  <a:lnTo>
                    <a:pt x="175" y="2024"/>
                  </a:lnTo>
                  <a:lnTo>
                    <a:pt x="162" y="2018"/>
                  </a:lnTo>
                  <a:lnTo>
                    <a:pt x="158" y="2017"/>
                  </a:lnTo>
                  <a:lnTo>
                    <a:pt x="151" y="2016"/>
                  </a:lnTo>
                  <a:lnTo>
                    <a:pt x="147" y="2014"/>
                  </a:lnTo>
                  <a:lnTo>
                    <a:pt x="145" y="2011"/>
                  </a:lnTo>
                  <a:lnTo>
                    <a:pt x="145" y="2010"/>
                  </a:lnTo>
                  <a:lnTo>
                    <a:pt x="145" y="2009"/>
                  </a:lnTo>
                  <a:lnTo>
                    <a:pt x="146" y="2002"/>
                  </a:lnTo>
                  <a:lnTo>
                    <a:pt x="151" y="1979"/>
                  </a:lnTo>
                  <a:lnTo>
                    <a:pt x="148" y="1969"/>
                  </a:lnTo>
                  <a:lnTo>
                    <a:pt x="134" y="1968"/>
                  </a:lnTo>
                  <a:lnTo>
                    <a:pt x="113" y="1956"/>
                  </a:lnTo>
                  <a:lnTo>
                    <a:pt x="104" y="1953"/>
                  </a:lnTo>
                  <a:lnTo>
                    <a:pt x="97" y="1954"/>
                  </a:lnTo>
                  <a:lnTo>
                    <a:pt x="93" y="1956"/>
                  </a:lnTo>
                  <a:lnTo>
                    <a:pt x="89" y="1961"/>
                  </a:lnTo>
                  <a:lnTo>
                    <a:pt x="86" y="1965"/>
                  </a:lnTo>
                  <a:lnTo>
                    <a:pt x="85" y="1968"/>
                  </a:lnTo>
                  <a:lnTo>
                    <a:pt x="86" y="1972"/>
                  </a:lnTo>
                  <a:lnTo>
                    <a:pt x="92" y="1990"/>
                  </a:lnTo>
                  <a:lnTo>
                    <a:pt x="93" y="1994"/>
                  </a:lnTo>
                  <a:lnTo>
                    <a:pt x="90" y="2000"/>
                  </a:lnTo>
                  <a:lnTo>
                    <a:pt x="87" y="2002"/>
                  </a:lnTo>
                  <a:lnTo>
                    <a:pt x="83" y="2004"/>
                  </a:lnTo>
                  <a:lnTo>
                    <a:pt x="57" y="2008"/>
                  </a:lnTo>
                  <a:lnTo>
                    <a:pt x="46" y="2009"/>
                  </a:lnTo>
                  <a:lnTo>
                    <a:pt x="38" y="2008"/>
                  </a:lnTo>
                  <a:lnTo>
                    <a:pt x="13" y="2013"/>
                  </a:lnTo>
                  <a:lnTo>
                    <a:pt x="3" y="2019"/>
                  </a:lnTo>
                  <a:lnTo>
                    <a:pt x="1" y="2021"/>
                  </a:lnTo>
                  <a:lnTo>
                    <a:pt x="0" y="2025"/>
                  </a:lnTo>
                  <a:lnTo>
                    <a:pt x="0" y="2034"/>
                  </a:lnTo>
                  <a:lnTo>
                    <a:pt x="4" y="2037"/>
                  </a:lnTo>
                  <a:lnTo>
                    <a:pt x="7" y="2042"/>
                  </a:lnTo>
                  <a:lnTo>
                    <a:pt x="9" y="2046"/>
                  </a:lnTo>
                  <a:lnTo>
                    <a:pt x="12" y="2049"/>
                  </a:lnTo>
                  <a:lnTo>
                    <a:pt x="27" y="2048"/>
                  </a:lnTo>
                  <a:lnTo>
                    <a:pt x="30" y="2049"/>
                  </a:lnTo>
                  <a:lnTo>
                    <a:pt x="34" y="2054"/>
                  </a:lnTo>
                  <a:lnTo>
                    <a:pt x="34" y="2057"/>
                  </a:lnTo>
                  <a:lnTo>
                    <a:pt x="32" y="2061"/>
                  </a:lnTo>
                  <a:lnTo>
                    <a:pt x="30" y="2067"/>
                  </a:lnTo>
                  <a:lnTo>
                    <a:pt x="29" y="2079"/>
                  </a:lnTo>
                  <a:lnTo>
                    <a:pt x="28" y="2085"/>
                  </a:lnTo>
                  <a:lnTo>
                    <a:pt x="25" y="2090"/>
                  </a:lnTo>
                  <a:lnTo>
                    <a:pt x="17" y="2099"/>
                  </a:lnTo>
                  <a:lnTo>
                    <a:pt x="10" y="2111"/>
                  </a:lnTo>
                  <a:lnTo>
                    <a:pt x="5" y="2125"/>
                  </a:lnTo>
                  <a:lnTo>
                    <a:pt x="3" y="2136"/>
                  </a:lnTo>
                  <a:lnTo>
                    <a:pt x="8" y="2147"/>
                  </a:lnTo>
                  <a:lnTo>
                    <a:pt x="23" y="2163"/>
                  </a:lnTo>
                  <a:lnTo>
                    <a:pt x="26" y="2174"/>
                  </a:lnTo>
                  <a:lnTo>
                    <a:pt x="27" y="2180"/>
                  </a:lnTo>
                  <a:lnTo>
                    <a:pt x="30" y="2186"/>
                  </a:lnTo>
                  <a:lnTo>
                    <a:pt x="31" y="2188"/>
                  </a:lnTo>
                  <a:lnTo>
                    <a:pt x="37" y="2186"/>
                  </a:lnTo>
                  <a:lnTo>
                    <a:pt x="57" y="2179"/>
                  </a:lnTo>
                  <a:lnTo>
                    <a:pt x="66" y="2179"/>
                  </a:lnTo>
                  <a:lnTo>
                    <a:pt x="77" y="2181"/>
                  </a:lnTo>
                  <a:lnTo>
                    <a:pt x="86" y="2187"/>
                  </a:lnTo>
                  <a:lnTo>
                    <a:pt x="95" y="2193"/>
                  </a:lnTo>
                  <a:lnTo>
                    <a:pt x="155" y="2258"/>
                  </a:lnTo>
                  <a:lnTo>
                    <a:pt x="165" y="2267"/>
                  </a:lnTo>
                  <a:lnTo>
                    <a:pt x="172" y="2270"/>
                  </a:lnTo>
                  <a:lnTo>
                    <a:pt x="179" y="2269"/>
                  </a:lnTo>
                  <a:lnTo>
                    <a:pt x="186" y="2266"/>
                  </a:lnTo>
                  <a:lnTo>
                    <a:pt x="191" y="2263"/>
                  </a:lnTo>
                  <a:lnTo>
                    <a:pt x="212" y="2263"/>
                  </a:lnTo>
                  <a:lnTo>
                    <a:pt x="237" y="2268"/>
                  </a:lnTo>
                  <a:lnTo>
                    <a:pt x="303" y="2271"/>
                  </a:lnTo>
                  <a:lnTo>
                    <a:pt x="307" y="2272"/>
                  </a:lnTo>
                  <a:lnTo>
                    <a:pt x="310" y="2273"/>
                  </a:lnTo>
                  <a:lnTo>
                    <a:pt x="310" y="2273"/>
                  </a:lnTo>
                  <a:lnTo>
                    <a:pt x="311" y="2273"/>
                  </a:lnTo>
                  <a:lnTo>
                    <a:pt x="313" y="2274"/>
                  </a:lnTo>
                  <a:lnTo>
                    <a:pt x="317" y="2275"/>
                  </a:lnTo>
                  <a:lnTo>
                    <a:pt x="326" y="2276"/>
                  </a:lnTo>
                  <a:lnTo>
                    <a:pt x="330" y="2277"/>
                  </a:lnTo>
                  <a:lnTo>
                    <a:pt x="331" y="2279"/>
                  </a:lnTo>
                  <a:lnTo>
                    <a:pt x="331" y="2281"/>
                  </a:lnTo>
                  <a:lnTo>
                    <a:pt x="329" y="2284"/>
                  </a:lnTo>
                  <a:lnTo>
                    <a:pt x="326" y="2285"/>
                  </a:lnTo>
                  <a:lnTo>
                    <a:pt x="320" y="2287"/>
                  </a:lnTo>
                  <a:lnTo>
                    <a:pt x="312" y="2287"/>
                  </a:lnTo>
                  <a:lnTo>
                    <a:pt x="304" y="2289"/>
                  </a:lnTo>
                  <a:lnTo>
                    <a:pt x="299" y="2292"/>
                  </a:lnTo>
                  <a:lnTo>
                    <a:pt x="286" y="2303"/>
                  </a:lnTo>
                  <a:lnTo>
                    <a:pt x="284" y="2307"/>
                  </a:lnTo>
                  <a:lnTo>
                    <a:pt x="284" y="2312"/>
                  </a:lnTo>
                  <a:lnTo>
                    <a:pt x="286" y="2318"/>
                  </a:lnTo>
                  <a:lnTo>
                    <a:pt x="286" y="2323"/>
                  </a:lnTo>
                  <a:lnTo>
                    <a:pt x="284" y="2329"/>
                  </a:lnTo>
                  <a:lnTo>
                    <a:pt x="280" y="2341"/>
                  </a:lnTo>
                  <a:lnTo>
                    <a:pt x="279" y="2346"/>
                  </a:lnTo>
                  <a:lnTo>
                    <a:pt x="279" y="2358"/>
                  </a:lnTo>
                  <a:lnTo>
                    <a:pt x="277" y="2372"/>
                  </a:lnTo>
                  <a:lnTo>
                    <a:pt x="276" y="2379"/>
                  </a:lnTo>
                  <a:lnTo>
                    <a:pt x="278" y="2386"/>
                  </a:lnTo>
                  <a:lnTo>
                    <a:pt x="304" y="2407"/>
                  </a:lnTo>
                  <a:lnTo>
                    <a:pt x="313" y="2408"/>
                  </a:lnTo>
                  <a:lnTo>
                    <a:pt x="320" y="2409"/>
                  </a:lnTo>
                  <a:lnTo>
                    <a:pt x="324" y="2408"/>
                  </a:lnTo>
                  <a:lnTo>
                    <a:pt x="327" y="2408"/>
                  </a:lnTo>
                  <a:lnTo>
                    <a:pt x="340" y="2415"/>
                  </a:lnTo>
                  <a:lnTo>
                    <a:pt x="370" y="2441"/>
                  </a:lnTo>
                  <a:lnTo>
                    <a:pt x="374" y="2466"/>
                  </a:lnTo>
                  <a:lnTo>
                    <a:pt x="377" y="2473"/>
                  </a:lnTo>
                  <a:lnTo>
                    <a:pt x="382" y="2481"/>
                  </a:lnTo>
                  <a:lnTo>
                    <a:pt x="388" y="2485"/>
                  </a:lnTo>
                  <a:lnTo>
                    <a:pt x="395" y="2487"/>
                  </a:lnTo>
                  <a:lnTo>
                    <a:pt x="417" y="2488"/>
                  </a:lnTo>
                  <a:lnTo>
                    <a:pt x="426" y="2490"/>
                  </a:lnTo>
                  <a:lnTo>
                    <a:pt x="437" y="2498"/>
                  </a:lnTo>
                  <a:lnTo>
                    <a:pt x="444" y="2505"/>
                  </a:lnTo>
                  <a:lnTo>
                    <a:pt x="448" y="2512"/>
                  </a:lnTo>
                  <a:lnTo>
                    <a:pt x="452" y="2522"/>
                  </a:lnTo>
                  <a:lnTo>
                    <a:pt x="453" y="2526"/>
                  </a:lnTo>
                  <a:lnTo>
                    <a:pt x="453" y="2530"/>
                  </a:lnTo>
                  <a:lnTo>
                    <a:pt x="452" y="2533"/>
                  </a:lnTo>
                  <a:lnTo>
                    <a:pt x="449" y="2535"/>
                  </a:lnTo>
                  <a:lnTo>
                    <a:pt x="444" y="2535"/>
                  </a:lnTo>
                  <a:lnTo>
                    <a:pt x="435" y="2533"/>
                  </a:lnTo>
                  <a:lnTo>
                    <a:pt x="432" y="2533"/>
                  </a:lnTo>
                  <a:lnTo>
                    <a:pt x="431" y="2535"/>
                  </a:lnTo>
                  <a:lnTo>
                    <a:pt x="431" y="2536"/>
                  </a:lnTo>
                  <a:lnTo>
                    <a:pt x="430" y="2536"/>
                  </a:lnTo>
                  <a:lnTo>
                    <a:pt x="430" y="2537"/>
                  </a:lnTo>
                  <a:lnTo>
                    <a:pt x="430" y="2540"/>
                  </a:lnTo>
                  <a:lnTo>
                    <a:pt x="431" y="2545"/>
                  </a:lnTo>
                  <a:lnTo>
                    <a:pt x="433" y="2552"/>
                  </a:lnTo>
                  <a:lnTo>
                    <a:pt x="436" y="2556"/>
                  </a:lnTo>
                  <a:lnTo>
                    <a:pt x="439" y="2559"/>
                  </a:lnTo>
                  <a:lnTo>
                    <a:pt x="454" y="2567"/>
                  </a:lnTo>
                  <a:lnTo>
                    <a:pt x="460" y="2572"/>
                  </a:lnTo>
                  <a:lnTo>
                    <a:pt x="468" y="2580"/>
                  </a:lnTo>
                  <a:lnTo>
                    <a:pt x="471" y="2589"/>
                  </a:lnTo>
                  <a:lnTo>
                    <a:pt x="472" y="2606"/>
                  </a:lnTo>
                  <a:lnTo>
                    <a:pt x="474" y="2615"/>
                  </a:lnTo>
                  <a:lnTo>
                    <a:pt x="481" y="2622"/>
                  </a:lnTo>
                  <a:lnTo>
                    <a:pt x="488" y="2627"/>
                  </a:lnTo>
                  <a:lnTo>
                    <a:pt x="496" y="2635"/>
                  </a:lnTo>
                  <a:lnTo>
                    <a:pt x="498" y="2639"/>
                  </a:lnTo>
                  <a:lnTo>
                    <a:pt x="497" y="2643"/>
                  </a:lnTo>
                  <a:lnTo>
                    <a:pt x="489" y="2647"/>
                  </a:lnTo>
                  <a:lnTo>
                    <a:pt x="471" y="2648"/>
                  </a:lnTo>
                  <a:lnTo>
                    <a:pt x="463" y="2647"/>
                  </a:lnTo>
                  <a:lnTo>
                    <a:pt x="459" y="2649"/>
                  </a:lnTo>
                  <a:lnTo>
                    <a:pt x="457" y="2652"/>
                  </a:lnTo>
                  <a:lnTo>
                    <a:pt x="458" y="2663"/>
                  </a:lnTo>
                  <a:lnTo>
                    <a:pt x="457" y="2668"/>
                  </a:lnTo>
                  <a:lnTo>
                    <a:pt x="454" y="2671"/>
                  </a:lnTo>
                  <a:lnTo>
                    <a:pt x="449" y="2671"/>
                  </a:lnTo>
                  <a:lnTo>
                    <a:pt x="441" y="2668"/>
                  </a:lnTo>
                  <a:lnTo>
                    <a:pt x="438" y="2668"/>
                  </a:lnTo>
                  <a:lnTo>
                    <a:pt x="436" y="2671"/>
                  </a:lnTo>
                  <a:lnTo>
                    <a:pt x="428" y="2675"/>
                  </a:lnTo>
                  <a:lnTo>
                    <a:pt x="421" y="2680"/>
                  </a:lnTo>
                  <a:lnTo>
                    <a:pt x="418" y="2683"/>
                  </a:lnTo>
                  <a:lnTo>
                    <a:pt x="427" y="2698"/>
                  </a:lnTo>
                  <a:lnTo>
                    <a:pt x="432" y="2701"/>
                  </a:lnTo>
                  <a:lnTo>
                    <a:pt x="440" y="2704"/>
                  </a:lnTo>
                  <a:lnTo>
                    <a:pt x="448" y="2706"/>
                  </a:lnTo>
                  <a:lnTo>
                    <a:pt x="457" y="2709"/>
                  </a:lnTo>
                  <a:lnTo>
                    <a:pt x="464" y="2717"/>
                  </a:lnTo>
                  <a:lnTo>
                    <a:pt x="489" y="2734"/>
                  </a:lnTo>
                  <a:lnTo>
                    <a:pt x="496" y="2736"/>
                  </a:lnTo>
                  <a:lnTo>
                    <a:pt x="502" y="2735"/>
                  </a:lnTo>
                  <a:lnTo>
                    <a:pt x="511" y="2735"/>
                  </a:lnTo>
                  <a:lnTo>
                    <a:pt x="518" y="2737"/>
                  </a:lnTo>
                  <a:lnTo>
                    <a:pt x="543" y="2747"/>
                  </a:lnTo>
                  <a:lnTo>
                    <a:pt x="556" y="2756"/>
                  </a:lnTo>
                  <a:lnTo>
                    <a:pt x="564" y="2763"/>
                  </a:lnTo>
                  <a:lnTo>
                    <a:pt x="568" y="2769"/>
                  </a:lnTo>
                  <a:lnTo>
                    <a:pt x="570" y="2772"/>
                  </a:lnTo>
                  <a:lnTo>
                    <a:pt x="570" y="2774"/>
                  </a:lnTo>
                  <a:lnTo>
                    <a:pt x="572" y="2784"/>
                  </a:lnTo>
                  <a:lnTo>
                    <a:pt x="573" y="2790"/>
                  </a:lnTo>
                  <a:lnTo>
                    <a:pt x="573" y="2795"/>
                  </a:lnTo>
                  <a:lnTo>
                    <a:pt x="572" y="2798"/>
                  </a:lnTo>
                  <a:lnTo>
                    <a:pt x="567" y="2812"/>
                  </a:lnTo>
                  <a:lnTo>
                    <a:pt x="568" y="2820"/>
                  </a:lnTo>
                  <a:lnTo>
                    <a:pt x="572" y="2830"/>
                  </a:lnTo>
                  <a:lnTo>
                    <a:pt x="585" y="2845"/>
                  </a:lnTo>
                  <a:lnTo>
                    <a:pt x="593" y="2848"/>
                  </a:lnTo>
                  <a:lnTo>
                    <a:pt x="599" y="2846"/>
                  </a:lnTo>
                  <a:lnTo>
                    <a:pt x="601" y="2840"/>
                  </a:lnTo>
                  <a:lnTo>
                    <a:pt x="603" y="2835"/>
                  </a:lnTo>
                  <a:lnTo>
                    <a:pt x="607" y="2832"/>
                  </a:lnTo>
                  <a:lnTo>
                    <a:pt x="611" y="2831"/>
                  </a:lnTo>
                  <a:lnTo>
                    <a:pt x="615" y="2828"/>
                  </a:lnTo>
                  <a:lnTo>
                    <a:pt x="619" y="2823"/>
                  </a:lnTo>
                  <a:lnTo>
                    <a:pt x="621" y="2817"/>
                  </a:lnTo>
                  <a:lnTo>
                    <a:pt x="624" y="2812"/>
                  </a:lnTo>
                  <a:lnTo>
                    <a:pt x="628" y="2810"/>
                  </a:lnTo>
                  <a:lnTo>
                    <a:pt x="636" y="2809"/>
                  </a:lnTo>
                  <a:lnTo>
                    <a:pt x="645" y="2812"/>
                  </a:lnTo>
                  <a:lnTo>
                    <a:pt x="662" y="2820"/>
                  </a:lnTo>
                  <a:lnTo>
                    <a:pt x="670" y="2828"/>
                  </a:lnTo>
                  <a:lnTo>
                    <a:pt x="673" y="2837"/>
                  </a:lnTo>
                  <a:lnTo>
                    <a:pt x="676" y="2857"/>
                  </a:lnTo>
                  <a:lnTo>
                    <a:pt x="679" y="2868"/>
                  </a:lnTo>
                  <a:lnTo>
                    <a:pt x="682" y="2876"/>
                  </a:lnTo>
                  <a:lnTo>
                    <a:pt x="685" y="2885"/>
                  </a:lnTo>
                  <a:lnTo>
                    <a:pt x="691" y="2890"/>
                  </a:lnTo>
                  <a:lnTo>
                    <a:pt x="703" y="2894"/>
                  </a:lnTo>
                  <a:lnTo>
                    <a:pt x="768" y="2909"/>
                  </a:lnTo>
                  <a:lnTo>
                    <a:pt x="775" y="2915"/>
                  </a:lnTo>
                  <a:lnTo>
                    <a:pt x="779" y="2922"/>
                  </a:lnTo>
                  <a:lnTo>
                    <a:pt x="779" y="2930"/>
                  </a:lnTo>
                  <a:lnTo>
                    <a:pt x="777" y="2945"/>
                  </a:lnTo>
                  <a:lnTo>
                    <a:pt x="777" y="2952"/>
                  </a:lnTo>
                  <a:lnTo>
                    <a:pt x="779" y="2960"/>
                  </a:lnTo>
                  <a:lnTo>
                    <a:pt x="781" y="2967"/>
                  </a:lnTo>
                  <a:lnTo>
                    <a:pt x="797" y="2991"/>
                  </a:lnTo>
                  <a:lnTo>
                    <a:pt x="801" y="2999"/>
                  </a:lnTo>
                  <a:lnTo>
                    <a:pt x="870" y="2980"/>
                  </a:lnTo>
                  <a:lnTo>
                    <a:pt x="880" y="2979"/>
                  </a:lnTo>
                  <a:lnTo>
                    <a:pt x="901" y="2980"/>
                  </a:lnTo>
                  <a:lnTo>
                    <a:pt x="911" y="2977"/>
                  </a:lnTo>
                  <a:lnTo>
                    <a:pt x="936" y="2959"/>
                  </a:lnTo>
                  <a:lnTo>
                    <a:pt x="974" y="2939"/>
                  </a:lnTo>
                  <a:lnTo>
                    <a:pt x="990" y="2928"/>
                  </a:lnTo>
                  <a:lnTo>
                    <a:pt x="1002" y="2915"/>
                  </a:lnTo>
                  <a:lnTo>
                    <a:pt x="1003" y="2912"/>
                  </a:lnTo>
                  <a:lnTo>
                    <a:pt x="1004" y="2907"/>
                  </a:lnTo>
                  <a:lnTo>
                    <a:pt x="1005" y="2904"/>
                  </a:lnTo>
                  <a:lnTo>
                    <a:pt x="1007" y="2903"/>
                  </a:lnTo>
                  <a:lnTo>
                    <a:pt x="1010" y="2902"/>
                  </a:lnTo>
                  <a:lnTo>
                    <a:pt x="1029" y="2888"/>
                  </a:lnTo>
                  <a:lnTo>
                    <a:pt x="1033" y="2886"/>
                  </a:lnTo>
                  <a:lnTo>
                    <a:pt x="1040" y="2883"/>
                  </a:lnTo>
                  <a:lnTo>
                    <a:pt x="1046" y="2873"/>
                  </a:lnTo>
                  <a:lnTo>
                    <a:pt x="1069" y="2820"/>
                  </a:lnTo>
                  <a:lnTo>
                    <a:pt x="1076" y="2810"/>
                  </a:lnTo>
                  <a:lnTo>
                    <a:pt x="1078" y="2805"/>
                  </a:lnTo>
                  <a:lnTo>
                    <a:pt x="1077" y="2800"/>
                  </a:lnTo>
                  <a:lnTo>
                    <a:pt x="1076" y="2794"/>
                  </a:lnTo>
                  <a:lnTo>
                    <a:pt x="1075" y="2789"/>
                  </a:lnTo>
                  <a:lnTo>
                    <a:pt x="1077" y="2787"/>
                  </a:lnTo>
                  <a:lnTo>
                    <a:pt x="1095" y="2787"/>
                  </a:lnTo>
                  <a:lnTo>
                    <a:pt x="1108" y="2779"/>
                  </a:lnTo>
                  <a:lnTo>
                    <a:pt x="1123" y="2766"/>
                  </a:lnTo>
                  <a:lnTo>
                    <a:pt x="1134" y="2751"/>
                  </a:lnTo>
                  <a:lnTo>
                    <a:pt x="1138" y="2737"/>
                  </a:lnTo>
                  <a:lnTo>
                    <a:pt x="1132" y="2716"/>
                  </a:lnTo>
                  <a:lnTo>
                    <a:pt x="1119" y="2703"/>
                  </a:lnTo>
                  <a:lnTo>
                    <a:pt x="1100" y="2697"/>
                  </a:lnTo>
                  <a:lnTo>
                    <a:pt x="1082" y="2693"/>
                  </a:lnTo>
                  <a:lnTo>
                    <a:pt x="1066" y="2692"/>
                  </a:lnTo>
                  <a:lnTo>
                    <a:pt x="1058" y="2690"/>
                  </a:lnTo>
                  <a:lnTo>
                    <a:pt x="1050" y="2684"/>
                  </a:lnTo>
                  <a:lnTo>
                    <a:pt x="1037" y="2669"/>
                  </a:lnTo>
                  <a:lnTo>
                    <a:pt x="1031" y="2660"/>
                  </a:lnTo>
                  <a:lnTo>
                    <a:pt x="1029" y="2652"/>
                  </a:lnTo>
                  <a:lnTo>
                    <a:pt x="1023" y="2612"/>
                  </a:lnTo>
                  <a:lnTo>
                    <a:pt x="1017" y="2590"/>
                  </a:lnTo>
                  <a:lnTo>
                    <a:pt x="1009" y="2579"/>
                  </a:lnTo>
                  <a:lnTo>
                    <a:pt x="1009" y="2576"/>
                  </a:lnTo>
                  <a:lnTo>
                    <a:pt x="1019" y="2576"/>
                  </a:lnTo>
                  <a:lnTo>
                    <a:pt x="1025" y="2582"/>
                  </a:lnTo>
                  <a:lnTo>
                    <a:pt x="1028" y="2591"/>
                  </a:lnTo>
                  <a:lnTo>
                    <a:pt x="1029" y="2602"/>
                  </a:lnTo>
                  <a:lnTo>
                    <a:pt x="1030" y="2611"/>
                  </a:lnTo>
                  <a:lnTo>
                    <a:pt x="1037" y="2630"/>
                  </a:lnTo>
                  <a:lnTo>
                    <a:pt x="1038" y="2641"/>
                  </a:lnTo>
                  <a:lnTo>
                    <a:pt x="1041" y="2649"/>
                  </a:lnTo>
                  <a:lnTo>
                    <a:pt x="1047" y="2658"/>
                  </a:lnTo>
                  <a:lnTo>
                    <a:pt x="1058" y="2672"/>
                  </a:lnTo>
                  <a:lnTo>
                    <a:pt x="1067" y="2678"/>
                  </a:lnTo>
                  <a:lnTo>
                    <a:pt x="1075" y="2680"/>
                  </a:lnTo>
                  <a:lnTo>
                    <a:pt x="1083" y="2677"/>
                  </a:lnTo>
                  <a:lnTo>
                    <a:pt x="1091" y="2672"/>
                  </a:lnTo>
                  <a:lnTo>
                    <a:pt x="1093" y="2684"/>
                  </a:lnTo>
                  <a:lnTo>
                    <a:pt x="1112" y="2692"/>
                  </a:lnTo>
                  <a:lnTo>
                    <a:pt x="1135" y="2700"/>
                  </a:lnTo>
                  <a:lnTo>
                    <a:pt x="1150" y="2709"/>
                  </a:lnTo>
                  <a:lnTo>
                    <a:pt x="1153" y="2719"/>
                  </a:lnTo>
                  <a:lnTo>
                    <a:pt x="1157" y="2746"/>
                  </a:lnTo>
                  <a:lnTo>
                    <a:pt x="1162" y="2757"/>
                  </a:lnTo>
                  <a:lnTo>
                    <a:pt x="1154" y="2770"/>
                  </a:lnTo>
                  <a:lnTo>
                    <a:pt x="1134" y="2796"/>
                  </a:lnTo>
                  <a:lnTo>
                    <a:pt x="1130" y="2802"/>
                  </a:lnTo>
                  <a:lnTo>
                    <a:pt x="1127" y="2810"/>
                  </a:lnTo>
                  <a:lnTo>
                    <a:pt x="1126" y="2819"/>
                  </a:lnTo>
                  <a:lnTo>
                    <a:pt x="1132" y="2846"/>
                  </a:lnTo>
                  <a:lnTo>
                    <a:pt x="1130" y="2851"/>
                  </a:lnTo>
                  <a:lnTo>
                    <a:pt x="1129" y="2856"/>
                  </a:lnTo>
                  <a:lnTo>
                    <a:pt x="1153" y="2899"/>
                  </a:lnTo>
                  <a:lnTo>
                    <a:pt x="1156" y="2907"/>
                  </a:lnTo>
                  <a:lnTo>
                    <a:pt x="1152" y="2915"/>
                  </a:lnTo>
                  <a:lnTo>
                    <a:pt x="1156" y="2930"/>
                  </a:lnTo>
                  <a:lnTo>
                    <a:pt x="1153" y="2942"/>
                  </a:lnTo>
                  <a:lnTo>
                    <a:pt x="1147" y="2952"/>
                  </a:lnTo>
                  <a:lnTo>
                    <a:pt x="1142" y="2962"/>
                  </a:lnTo>
                  <a:lnTo>
                    <a:pt x="1143" y="2972"/>
                  </a:lnTo>
                  <a:lnTo>
                    <a:pt x="1146" y="2984"/>
                  </a:lnTo>
                  <a:lnTo>
                    <a:pt x="1155" y="3005"/>
                  </a:lnTo>
                  <a:lnTo>
                    <a:pt x="1163" y="2999"/>
                  </a:lnTo>
                  <a:lnTo>
                    <a:pt x="1169" y="3005"/>
                  </a:lnTo>
                  <a:lnTo>
                    <a:pt x="1173" y="3017"/>
                  </a:lnTo>
                  <a:lnTo>
                    <a:pt x="1175" y="3028"/>
                  </a:lnTo>
                  <a:lnTo>
                    <a:pt x="1177" y="3030"/>
                  </a:lnTo>
                  <a:lnTo>
                    <a:pt x="1183" y="3030"/>
                  </a:lnTo>
                  <a:lnTo>
                    <a:pt x="1189" y="3029"/>
                  </a:lnTo>
                  <a:lnTo>
                    <a:pt x="1193" y="3028"/>
                  </a:lnTo>
                  <a:lnTo>
                    <a:pt x="1198" y="3023"/>
                  </a:lnTo>
                  <a:lnTo>
                    <a:pt x="1201" y="3022"/>
                  </a:lnTo>
                  <a:lnTo>
                    <a:pt x="1202" y="3021"/>
                  </a:lnTo>
                  <a:lnTo>
                    <a:pt x="1202" y="3016"/>
                  </a:lnTo>
                  <a:lnTo>
                    <a:pt x="1200" y="3012"/>
                  </a:lnTo>
                  <a:lnTo>
                    <a:pt x="1193" y="3006"/>
                  </a:lnTo>
                  <a:lnTo>
                    <a:pt x="1191" y="3001"/>
                  </a:lnTo>
                  <a:lnTo>
                    <a:pt x="1192" y="2995"/>
                  </a:lnTo>
                  <a:lnTo>
                    <a:pt x="1197" y="2984"/>
                  </a:lnTo>
                  <a:lnTo>
                    <a:pt x="1198" y="2978"/>
                  </a:lnTo>
                  <a:lnTo>
                    <a:pt x="1197" y="2966"/>
                  </a:lnTo>
                  <a:lnTo>
                    <a:pt x="1182" y="2914"/>
                  </a:lnTo>
                  <a:lnTo>
                    <a:pt x="1181" y="2902"/>
                  </a:lnTo>
                  <a:lnTo>
                    <a:pt x="1186" y="2903"/>
                  </a:lnTo>
                  <a:lnTo>
                    <a:pt x="1194" y="2912"/>
                  </a:lnTo>
                  <a:lnTo>
                    <a:pt x="1199" y="2921"/>
                  </a:lnTo>
                  <a:lnTo>
                    <a:pt x="1200" y="2931"/>
                  </a:lnTo>
                  <a:lnTo>
                    <a:pt x="1202" y="2989"/>
                  </a:lnTo>
                  <a:lnTo>
                    <a:pt x="1204" y="3001"/>
                  </a:lnTo>
                  <a:lnTo>
                    <a:pt x="1210" y="3003"/>
                  </a:lnTo>
                  <a:lnTo>
                    <a:pt x="1217" y="2998"/>
                  </a:lnTo>
                  <a:lnTo>
                    <a:pt x="1221" y="2987"/>
                  </a:lnTo>
                  <a:lnTo>
                    <a:pt x="1223" y="2980"/>
                  </a:lnTo>
                  <a:lnTo>
                    <a:pt x="1223" y="2975"/>
                  </a:lnTo>
                  <a:lnTo>
                    <a:pt x="1221" y="2970"/>
                  </a:lnTo>
                  <a:lnTo>
                    <a:pt x="1213" y="2959"/>
                  </a:lnTo>
                  <a:lnTo>
                    <a:pt x="1211" y="2954"/>
                  </a:lnTo>
                  <a:lnTo>
                    <a:pt x="1212" y="2949"/>
                  </a:lnTo>
                  <a:lnTo>
                    <a:pt x="1214" y="2944"/>
                  </a:lnTo>
                  <a:lnTo>
                    <a:pt x="1217" y="2950"/>
                  </a:lnTo>
                  <a:lnTo>
                    <a:pt x="1219" y="2956"/>
                  </a:lnTo>
                  <a:lnTo>
                    <a:pt x="1222" y="2960"/>
                  </a:lnTo>
                  <a:lnTo>
                    <a:pt x="1226" y="2962"/>
                  </a:lnTo>
                  <a:lnTo>
                    <a:pt x="1230" y="2961"/>
                  </a:lnTo>
                  <a:lnTo>
                    <a:pt x="1238" y="2956"/>
                  </a:lnTo>
                  <a:lnTo>
                    <a:pt x="1244" y="2955"/>
                  </a:lnTo>
                  <a:lnTo>
                    <a:pt x="1239" y="2969"/>
                  </a:lnTo>
                  <a:lnTo>
                    <a:pt x="1240" y="2990"/>
                  </a:lnTo>
                  <a:lnTo>
                    <a:pt x="1244" y="3006"/>
                  </a:lnTo>
                  <a:lnTo>
                    <a:pt x="1252" y="3007"/>
                  </a:lnTo>
                  <a:lnTo>
                    <a:pt x="1260" y="3000"/>
                  </a:lnTo>
                  <a:lnTo>
                    <a:pt x="1268" y="2998"/>
                  </a:lnTo>
                  <a:lnTo>
                    <a:pt x="1275" y="2994"/>
                  </a:lnTo>
                  <a:lnTo>
                    <a:pt x="1280" y="2983"/>
                  </a:lnTo>
                  <a:lnTo>
                    <a:pt x="1282" y="2973"/>
                  </a:lnTo>
                  <a:lnTo>
                    <a:pt x="1281" y="2966"/>
                  </a:lnTo>
                  <a:lnTo>
                    <a:pt x="1274" y="2952"/>
                  </a:lnTo>
                  <a:lnTo>
                    <a:pt x="1273" y="2942"/>
                  </a:lnTo>
                  <a:lnTo>
                    <a:pt x="1273" y="2933"/>
                  </a:lnTo>
                  <a:lnTo>
                    <a:pt x="1275" y="2924"/>
                  </a:lnTo>
                  <a:lnTo>
                    <a:pt x="1280" y="2913"/>
                  </a:lnTo>
                  <a:lnTo>
                    <a:pt x="1283" y="2901"/>
                  </a:lnTo>
                  <a:lnTo>
                    <a:pt x="1287" y="2899"/>
                  </a:lnTo>
                  <a:lnTo>
                    <a:pt x="1290" y="2900"/>
                  </a:lnTo>
                  <a:lnTo>
                    <a:pt x="1293" y="2899"/>
                  </a:lnTo>
                  <a:lnTo>
                    <a:pt x="1294" y="2892"/>
                  </a:lnTo>
                  <a:lnTo>
                    <a:pt x="1292" y="2882"/>
                  </a:lnTo>
                  <a:lnTo>
                    <a:pt x="1285" y="2864"/>
                  </a:lnTo>
                  <a:lnTo>
                    <a:pt x="1283" y="2855"/>
                  </a:lnTo>
                  <a:lnTo>
                    <a:pt x="1287" y="2844"/>
                  </a:lnTo>
                  <a:lnTo>
                    <a:pt x="1292" y="2838"/>
                  </a:lnTo>
                  <a:lnTo>
                    <a:pt x="1296" y="2832"/>
                  </a:lnTo>
                  <a:lnTo>
                    <a:pt x="1294" y="2823"/>
                  </a:lnTo>
                  <a:lnTo>
                    <a:pt x="1303" y="2830"/>
                  </a:lnTo>
                  <a:lnTo>
                    <a:pt x="1303" y="2841"/>
                  </a:lnTo>
                  <a:lnTo>
                    <a:pt x="1294" y="2862"/>
                  </a:lnTo>
                  <a:lnTo>
                    <a:pt x="1303" y="2875"/>
                  </a:lnTo>
                  <a:lnTo>
                    <a:pt x="1312" y="2889"/>
                  </a:lnTo>
                  <a:lnTo>
                    <a:pt x="1313" y="2904"/>
                  </a:lnTo>
                  <a:lnTo>
                    <a:pt x="1302" y="2921"/>
                  </a:lnTo>
                  <a:lnTo>
                    <a:pt x="1298" y="2933"/>
                  </a:lnTo>
                  <a:lnTo>
                    <a:pt x="1300" y="2948"/>
                  </a:lnTo>
                  <a:lnTo>
                    <a:pt x="1311" y="2976"/>
                  </a:lnTo>
                  <a:lnTo>
                    <a:pt x="1308" y="2980"/>
                  </a:lnTo>
                  <a:lnTo>
                    <a:pt x="1306" y="2986"/>
                  </a:lnTo>
                  <a:lnTo>
                    <a:pt x="1304" y="2992"/>
                  </a:lnTo>
                  <a:lnTo>
                    <a:pt x="1304" y="3000"/>
                  </a:lnTo>
                  <a:lnTo>
                    <a:pt x="1303" y="3006"/>
                  </a:lnTo>
                  <a:lnTo>
                    <a:pt x="1300" y="3009"/>
                  </a:lnTo>
                  <a:lnTo>
                    <a:pt x="1297" y="3012"/>
                  </a:lnTo>
                  <a:lnTo>
                    <a:pt x="1294" y="3016"/>
                  </a:lnTo>
                  <a:lnTo>
                    <a:pt x="1290" y="3029"/>
                  </a:lnTo>
                  <a:lnTo>
                    <a:pt x="1293" y="3040"/>
                  </a:lnTo>
                  <a:lnTo>
                    <a:pt x="1302" y="3045"/>
                  </a:lnTo>
                  <a:lnTo>
                    <a:pt x="1318" y="3040"/>
                  </a:lnTo>
                  <a:lnTo>
                    <a:pt x="1313" y="3036"/>
                  </a:lnTo>
                  <a:lnTo>
                    <a:pt x="1311" y="3030"/>
                  </a:lnTo>
                  <a:lnTo>
                    <a:pt x="1311" y="3025"/>
                  </a:lnTo>
                  <a:lnTo>
                    <a:pt x="1314" y="3019"/>
                  </a:lnTo>
                  <a:lnTo>
                    <a:pt x="1318" y="3026"/>
                  </a:lnTo>
                  <a:lnTo>
                    <a:pt x="1325" y="3029"/>
                  </a:lnTo>
                  <a:lnTo>
                    <a:pt x="1332" y="3028"/>
                  </a:lnTo>
                  <a:lnTo>
                    <a:pt x="1334" y="3021"/>
                  </a:lnTo>
                  <a:lnTo>
                    <a:pt x="1334" y="2994"/>
                  </a:lnTo>
                  <a:lnTo>
                    <a:pt x="1343" y="3000"/>
                  </a:lnTo>
                  <a:lnTo>
                    <a:pt x="1345" y="2987"/>
                  </a:lnTo>
                  <a:lnTo>
                    <a:pt x="1341" y="2952"/>
                  </a:lnTo>
                  <a:lnTo>
                    <a:pt x="1344" y="2952"/>
                  </a:lnTo>
                  <a:lnTo>
                    <a:pt x="1351" y="2956"/>
                  </a:lnTo>
                  <a:lnTo>
                    <a:pt x="1356" y="2949"/>
                  </a:lnTo>
                  <a:lnTo>
                    <a:pt x="1360" y="2938"/>
                  </a:lnTo>
                  <a:lnTo>
                    <a:pt x="1361" y="2928"/>
                  </a:lnTo>
                  <a:lnTo>
                    <a:pt x="1357" y="2913"/>
                  </a:lnTo>
                  <a:lnTo>
                    <a:pt x="1347" y="2912"/>
                  </a:lnTo>
                  <a:lnTo>
                    <a:pt x="1336" y="2918"/>
                  </a:lnTo>
                  <a:lnTo>
                    <a:pt x="1328" y="2920"/>
                  </a:lnTo>
                  <a:lnTo>
                    <a:pt x="1328" y="2917"/>
                  </a:lnTo>
                  <a:lnTo>
                    <a:pt x="1328" y="2885"/>
                  </a:lnTo>
                  <a:lnTo>
                    <a:pt x="1329" y="2875"/>
                  </a:lnTo>
                  <a:lnTo>
                    <a:pt x="1344" y="2834"/>
                  </a:lnTo>
                  <a:lnTo>
                    <a:pt x="1345" y="2825"/>
                  </a:lnTo>
                  <a:lnTo>
                    <a:pt x="1344" y="2803"/>
                  </a:lnTo>
                  <a:lnTo>
                    <a:pt x="1346" y="2794"/>
                  </a:lnTo>
                  <a:lnTo>
                    <a:pt x="1355" y="2782"/>
                  </a:lnTo>
                  <a:lnTo>
                    <a:pt x="1357" y="2773"/>
                  </a:lnTo>
                  <a:lnTo>
                    <a:pt x="1357" y="2767"/>
                  </a:lnTo>
                  <a:lnTo>
                    <a:pt x="1355" y="2757"/>
                  </a:lnTo>
                  <a:lnTo>
                    <a:pt x="1354" y="2744"/>
                  </a:lnTo>
                  <a:lnTo>
                    <a:pt x="1354" y="2741"/>
                  </a:lnTo>
                  <a:lnTo>
                    <a:pt x="1356" y="2737"/>
                  </a:lnTo>
                  <a:lnTo>
                    <a:pt x="1360" y="2732"/>
                  </a:lnTo>
                  <a:lnTo>
                    <a:pt x="1362" y="2722"/>
                  </a:lnTo>
                  <a:lnTo>
                    <a:pt x="1366" y="2712"/>
                  </a:lnTo>
                  <a:lnTo>
                    <a:pt x="1367" y="2709"/>
                  </a:lnTo>
                  <a:lnTo>
                    <a:pt x="1369" y="2709"/>
                  </a:lnTo>
                  <a:lnTo>
                    <a:pt x="1372" y="2701"/>
                  </a:lnTo>
                  <a:lnTo>
                    <a:pt x="1374" y="2693"/>
                  </a:lnTo>
                  <a:lnTo>
                    <a:pt x="1374" y="2690"/>
                  </a:lnTo>
                  <a:lnTo>
                    <a:pt x="1383" y="2690"/>
                  </a:lnTo>
                  <a:lnTo>
                    <a:pt x="1385" y="2700"/>
                  </a:lnTo>
                  <a:lnTo>
                    <a:pt x="1381" y="2712"/>
                  </a:lnTo>
                  <a:lnTo>
                    <a:pt x="1372" y="2719"/>
                  </a:lnTo>
                  <a:lnTo>
                    <a:pt x="1364" y="2741"/>
                  </a:lnTo>
                  <a:lnTo>
                    <a:pt x="1364" y="2747"/>
                  </a:lnTo>
                  <a:lnTo>
                    <a:pt x="1367" y="2759"/>
                  </a:lnTo>
                  <a:lnTo>
                    <a:pt x="1368" y="2774"/>
                  </a:lnTo>
                  <a:lnTo>
                    <a:pt x="1370" y="2781"/>
                  </a:lnTo>
                  <a:lnTo>
                    <a:pt x="1371" y="2788"/>
                  </a:lnTo>
                  <a:lnTo>
                    <a:pt x="1367" y="2797"/>
                  </a:lnTo>
                  <a:lnTo>
                    <a:pt x="1360" y="2808"/>
                  </a:lnTo>
                  <a:lnTo>
                    <a:pt x="1358" y="2813"/>
                  </a:lnTo>
                  <a:lnTo>
                    <a:pt x="1357" y="2821"/>
                  </a:lnTo>
                  <a:lnTo>
                    <a:pt x="1360" y="2826"/>
                  </a:lnTo>
                  <a:lnTo>
                    <a:pt x="1365" y="2828"/>
                  </a:lnTo>
                  <a:lnTo>
                    <a:pt x="1372" y="2828"/>
                  </a:lnTo>
                  <a:lnTo>
                    <a:pt x="1377" y="2826"/>
                  </a:lnTo>
                  <a:lnTo>
                    <a:pt x="1383" y="2830"/>
                  </a:lnTo>
                  <a:lnTo>
                    <a:pt x="1388" y="2826"/>
                  </a:lnTo>
                  <a:lnTo>
                    <a:pt x="1392" y="2817"/>
                  </a:lnTo>
                  <a:lnTo>
                    <a:pt x="1394" y="2810"/>
                  </a:lnTo>
                  <a:lnTo>
                    <a:pt x="1404" y="2791"/>
                  </a:lnTo>
                  <a:lnTo>
                    <a:pt x="1408" y="2778"/>
                  </a:lnTo>
                  <a:lnTo>
                    <a:pt x="1402" y="2773"/>
                  </a:lnTo>
                  <a:lnTo>
                    <a:pt x="1393" y="2770"/>
                  </a:lnTo>
                  <a:lnTo>
                    <a:pt x="1390" y="2763"/>
                  </a:lnTo>
                  <a:lnTo>
                    <a:pt x="1391" y="2755"/>
                  </a:lnTo>
                  <a:lnTo>
                    <a:pt x="1394" y="2748"/>
                  </a:lnTo>
                  <a:lnTo>
                    <a:pt x="1399" y="2741"/>
                  </a:lnTo>
                  <a:lnTo>
                    <a:pt x="1406" y="2735"/>
                  </a:lnTo>
                  <a:lnTo>
                    <a:pt x="1414" y="2730"/>
                  </a:lnTo>
                  <a:lnTo>
                    <a:pt x="1424" y="2730"/>
                  </a:lnTo>
                  <a:lnTo>
                    <a:pt x="1408" y="2744"/>
                  </a:lnTo>
                  <a:lnTo>
                    <a:pt x="1400" y="2752"/>
                  </a:lnTo>
                  <a:lnTo>
                    <a:pt x="1397" y="2760"/>
                  </a:lnTo>
                  <a:lnTo>
                    <a:pt x="1401" y="2767"/>
                  </a:lnTo>
                  <a:lnTo>
                    <a:pt x="1419" y="2778"/>
                  </a:lnTo>
                  <a:lnTo>
                    <a:pt x="1424" y="2789"/>
                  </a:lnTo>
                  <a:lnTo>
                    <a:pt x="1421" y="2798"/>
                  </a:lnTo>
                  <a:lnTo>
                    <a:pt x="1416" y="2804"/>
                  </a:lnTo>
                  <a:lnTo>
                    <a:pt x="1409" y="2809"/>
                  </a:lnTo>
                  <a:lnTo>
                    <a:pt x="1404" y="2815"/>
                  </a:lnTo>
                  <a:lnTo>
                    <a:pt x="1401" y="2823"/>
                  </a:lnTo>
                  <a:lnTo>
                    <a:pt x="1400" y="2851"/>
                  </a:lnTo>
                  <a:lnTo>
                    <a:pt x="1391" y="2881"/>
                  </a:lnTo>
                  <a:lnTo>
                    <a:pt x="1392" y="2888"/>
                  </a:lnTo>
                  <a:lnTo>
                    <a:pt x="1395" y="2896"/>
                  </a:lnTo>
                  <a:lnTo>
                    <a:pt x="1386" y="2956"/>
                  </a:lnTo>
                  <a:lnTo>
                    <a:pt x="1387" y="2966"/>
                  </a:lnTo>
                  <a:lnTo>
                    <a:pt x="1404" y="3001"/>
                  </a:lnTo>
                  <a:lnTo>
                    <a:pt x="1397" y="3017"/>
                  </a:lnTo>
                  <a:lnTo>
                    <a:pt x="1407" y="3027"/>
                  </a:lnTo>
                  <a:lnTo>
                    <a:pt x="1423" y="3029"/>
                  </a:lnTo>
                  <a:lnTo>
                    <a:pt x="1437" y="3023"/>
                  </a:lnTo>
                  <a:lnTo>
                    <a:pt x="1440" y="3014"/>
                  </a:lnTo>
                  <a:lnTo>
                    <a:pt x="1437" y="3007"/>
                  </a:lnTo>
                  <a:lnTo>
                    <a:pt x="1433" y="2999"/>
                  </a:lnTo>
                  <a:lnTo>
                    <a:pt x="1430" y="2989"/>
                  </a:lnTo>
                  <a:lnTo>
                    <a:pt x="1430" y="2984"/>
                  </a:lnTo>
                  <a:lnTo>
                    <a:pt x="1431" y="2980"/>
                  </a:lnTo>
                  <a:lnTo>
                    <a:pt x="1434" y="2977"/>
                  </a:lnTo>
                  <a:lnTo>
                    <a:pt x="1439" y="2976"/>
                  </a:lnTo>
                  <a:lnTo>
                    <a:pt x="1442" y="2974"/>
                  </a:lnTo>
                  <a:lnTo>
                    <a:pt x="1444" y="2969"/>
                  </a:lnTo>
                  <a:lnTo>
                    <a:pt x="1447" y="2959"/>
                  </a:lnTo>
                  <a:lnTo>
                    <a:pt x="1449" y="2967"/>
                  </a:lnTo>
                  <a:lnTo>
                    <a:pt x="1450" y="2972"/>
                  </a:lnTo>
                  <a:lnTo>
                    <a:pt x="1450" y="2976"/>
                  </a:lnTo>
                  <a:lnTo>
                    <a:pt x="1448" y="2978"/>
                  </a:lnTo>
                  <a:lnTo>
                    <a:pt x="1440" y="2985"/>
                  </a:lnTo>
                  <a:lnTo>
                    <a:pt x="1444" y="2994"/>
                  </a:lnTo>
                  <a:lnTo>
                    <a:pt x="1453" y="2997"/>
                  </a:lnTo>
                  <a:lnTo>
                    <a:pt x="1463" y="2995"/>
                  </a:lnTo>
                  <a:lnTo>
                    <a:pt x="1470" y="2987"/>
                  </a:lnTo>
                  <a:lnTo>
                    <a:pt x="1470" y="2979"/>
                  </a:lnTo>
                  <a:lnTo>
                    <a:pt x="1462" y="2963"/>
                  </a:lnTo>
                  <a:lnTo>
                    <a:pt x="1460" y="2953"/>
                  </a:lnTo>
                  <a:lnTo>
                    <a:pt x="1461" y="2946"/>
                  </a:lnTo>
                  <a:lnTo>
                    <a:pt x="1468" y="2929"/>
                  </a:lnTo>
                  <a:lnTo>
                    <a:pt x="1470" y="2920"/>
                  </a:lnTo>
                  <a:lnTo>
                    <a:pt x="1473" y="2920"/>
                  </a:lnTo>
                  <a:lnTo>
                    <a:pt x="1476" y="2929"/>
                  </a:lnTo>
                  <a:lnTo>
                    <a:pt x="1481" y="2969"/>
                  </a:lnTo>
                  <a:lnTo>
                    <a:pt x="1483" y="2974"/>
                  </a:lnTo>
                  <a:lnTo>
                    <a:pt x="1485" y="2978"/>
                  </a:lnTo>
                  <a:lnTo>
                    <a:pt x="1488" y="2980"/>
                  </a:lnTo>
                  <a:lnTo>
                    <a:pt x="1507" y="2983"/>
                  </a:lnTo>
                  <a:lnTo>
                    <a:pt x="1527" y="2998"/>
                  </a:lnTo>
                  <a:lnTo>
                    <a:pt x="1539" y="3004"/>
                  </a:lnTo>
                  <a:lnTo>
                    <a:pt x="1548" y="3003"/>
                  </a:lnTo>
                  <a:lnTo>
                    <a:pt x="1549" y="3000"/>
                  </a:lnTo>
                  <a:lnTo>
                    <a:pt x="1552" y="2993"/>
                  </a:lnTo>
                  <a:lnTo>
                    <a:pt x="1555" y="2989"/>
                  </a:lnTo>
                  <a:lnTo>
                    <a:pt x="1556" y="2992"/>
                  </a:lnTo>
                  <a:lnTo>
                    <a:pt x="1557" y="2996"/>
                  </a:lnTo>
                  <a:lnTo>
                    <a:pt x="1560" y="2999"/>
                  </a:lnTo>
                  <a:lnTo>
                    <a:pt x="1564" y="3001"/>
                  </a:lnTo>
                  <a:lnTo>
                    <a:pt x="1570" y="3001"/>
                  </a:lnTo>
                  <a:lnTo>
                    <a:pt x="1579" y="2997"/>
                  </a:lnTo>
                  <a:lnTo>
                    <a:pt x="1581" y="2989"/>
                  </a:lnTo>
                  <a:lnTo>
                    <a:pt x="1580" y="2967"/>
                  </a:lnTo>
                  <a:lnTo>
                    <a:pt x="1579" y="2966"/>
                  </a:lnTo>
                  <a:lnTo>
                    <a:pt x="1571" y="2950"/>
                  </a:lnTo>
                  <a:lnTo>
                    <a:pt x="1562" y="2940"/>
                  </a:lnTo>
                  <a:lnTo>
                    <a:pt x="1560" y="2937"/>
                  </a:lnTo>
                  <a:lnTo>
                    <a:pt x="1554" y="2918"/>
                  </a:lnTo>
                  <a:lnTo>
                    <a:pt x="1546" y="2874"/>
                  </a:lnTo>
                  <a:lnTo>
                    <a:pt x="1537" y="2858"/>
                  </a:lnTo>
                  <a:lnTo>
                    <a:pt x="1523" y="2847"/>
                  </a:lnTo>
                  <a:lnTo>
                    <a:pt x="1516" y="2842"/>
                  </a:lnTo>
                  <a:lnTo>
                    <a:pt x="1509" y="2840"/>
                  </a:lnTo>
                  <a:lnTo>
                    <a:pt x="1501" y="2836"/>
                  </a:lnTo>
                  <a:lnTo>
                    <a:pt x="1495" y="2825"/>
                  </a:lnTo>
                  <a:lnTo>
                    <a:pt x="1492" y="2813"/>
                  </a:lnTo>
                  <a:lnTo>
                    <a:pt x="1496" y="2805"/>
                  </a:lnTo>
                  <a:lnTo>
                    <a:pt x="1503" y="2805"/>
                  </a:lnTo>
                  <a:lnTo>
                    <a:pt x="1507" y="2814"/>
                  </a:lnTo>
                  <a:lnTo>
                    <a:pt x="1509" y="2824"/>
                  </a:lnTo>
                  <a:lnTo>
                    <a:pt x="1512" y="2829"/>
                  </a:lnTo>
                  <a:lnTo>
                    <a:pt x="1520" y="2832"/>
                  </a:lnTo>
                  <a:lnTo>
                    <a:pt x="1535" y="2843"/>
                  </a:lnTo>
                  <a:lnTo>
                    <a:pt x="1543" y="2847"/>
                  </a:lnTo>
                  <a:lnTo>
                    <a:pt x="1543" y="2839"/>
                  </a:lnTo>
                  <a:lnTo>
                    <a:pt x="1545" y="2834"/>
                  </a:lnTo>
                  <a:lnTo>
                    <a:pt x="1550" y="2833"/>
                  </a:lnTo>
                  <a:lnTo>
                    <a:pt x="1556" y="2836"/>
                  </a:lnTo>
                  <a:lnTo>
                    <a:pt x="1568" y="2830"/>
                  </a:lnTo>
                  <a:lnTo>
                    <a:pt x="1570" y="2815"/>
                  </a:lnTo>
                  <a:lnTo>
                    <a:pt x="1566" y="2781"/>
                  </a:lnTo>
                  <a:lnTo>
                    <a:pt x="1565" y="2775"/>
                  </a:lnTo>
                  <a:lnTo>
                    <a:pt x="1558" y="2761"/>
                  </a:lnTo>
                  <a:lnTo>
                    <a:pt x="1556" y="2753"/>
                  </a:lnTo>
                  <a:lnTo>
                    <a:pt x="1558" y="2745"/>
                  </a:lnTo>
                  <a:lnTo>
                    <a:pt x="1561" y="2739"/>
                  </a:lnTo>
                  <a:lnTo>
                    <a:pt x="1562" y="2734"/>
                  </a:lnTo>
                  <a:lnTo>
                    <a:pt x="1560" y="2726"/>
                  </a:lnTo>
                  <a:lnTo>
                    <a:pt x="1568" y="2730"/>
                  </a:lnTo>
                  <a:lnTo>
                    <a:pt x="1568" y="2730"/>
                  </a:lnTo>
                  <a:lnTo>
                    <a:pt x="1568" y="2730"/>
                  </a:lnTo>
                  <a:lnTo>
                    <a:pt x="1568" y="2730"/>
                  </a:lnTo>
                  <a:lnTo>
                    <a:pt x="1576" y="2719"/>
                  </a:lnTo>
                  <a:lnTo>
                    <a:pt x="1575" y="2706"/>
                  </a:lnTo>
                  <a:lnTo>
                    <a:pt x="1573" y="2695"/>
                  </a:lnTo>
                  <a:lnTo>
                    <a:pt x="1569" y="2687"/>
                  </a:lnTo>
                  <a:lnTo>
                    <a:pt x="1548" y="2659"/>
                  </a:lnTo>
                  <a:lnTo>
                    <a:pt x="1543" y="2648"/>
                  </a:lnTo>
                  <a:lnTo>
                    <a:pt x="1550" y="2643"/>
                  </a:lnTo>
                  <a:lnTo>
                    <a:pt x="1542" y="2629"/>
                  </a:lnTo>
                  <a:lnTo>
                    <a:pt x="1539" y="2623"/>
                  </a:lnTo>
                  <a:lnTo>
                    <a:pt x="1534" y="2595"/>
                  </a:lnTo>
                  <a:lnTo>
                    <a:pt x="1534" y="2590"/>
                  </a:lnTo>
                  <a:lnTo>
                    <a:pt x="1535" y="2585"/>
                  </a:lnTo>
                  <a:lnTo>
                    <a:pt x="1539" y="2578"/>
                  </a:lnTo>
                  <a:lnTo>
                    <a:pt x="1540" y="2574"/>
                  </a:lnTo>
                  <a:lnTo>
                    <a:pt x="1538" y="2562"/>
                  </a:lnTo>
                  <a:lnTo>
                    <a:pt x="1529" y="2541"/>
                  </a:lnTo>
                  <a:lnTo>
                    <a:pt x="1525" y="2522"/>
                  </a:lnTo>
                  <a:lnTo>
                    <a:pt x="1519" y="2517"/>
                  </a:lnTo>
                  <a:lnTo>
                    <a:pt x="1503" y="2510"/>
                  </a:lnTo>
                  <a:lnTo>
                    <a:pt x="1515" y="2503"/>
                  </a:lnTo>
                  <a:lnTo>
                    <a:pt x="1518" y="2491"/>
                  </a:lnTo>
                  <a:lnTo>
                    <a:pt x="1516" y="2477"/>
                  </a:lnTo>
                  <a:lnTo>
                    <a:pt x="1511" y="2464"/>
                  </a:lnTo>
                  <a:lnTo>
                    <a:pt x="1504" y="2452"/>
                  </a:lnTo>
                  <a:lnTo>
                    <a:pt x="1502" y="2441"/>
                  </a:lnTo>
                  <a:lnTo>
                    <a:pt x="1500" y="2434"/>
                  </a:lnTo>
                  <a:lnTo>
                    <a:pt x="1495" y="2419"/>
                  </a:lnTo>
                  <a:lnTo>
                    <a:pt x="1493" y="2410"/>
                  </a:lnTo>
                  <a:lnTo>
                    <a:pt x="1497" y="2402"/>
                  </a:lnTo>
                  <a:lnTo>
                    <a:pt x="1502" y="2396"/>
                  </a:lnTo>
                  <a:lnTo>
                    <a:pt x="1508" y="2388"/>
                  </a:lnTo>
                  <a:lnTo>
                    <a:pt x="1510" y="2381"/>
                  </a:lnTo>
                  <a:lnTo>
                    <a:pt x="1512" y="2371"/>
                  </a:lnTo>
                  <a:lnTo>
                    <a:pt x="1513" y="2361"/>
                  </a:lnTo>
                  <a:lnTo>
                    <a:pt x="1512" y="2354"/>
                  </a:lnTo>
                  <a:lnTo>
                    <a:pt x="1506" y="2348"/>
                  </a:lnTo>
                  <a:lnTo>
                    <a:pt x="1492" y="2344"/>
                  </a:lnTo>
                  <a:lnTo>
                    <a:pt x="1486" y="2337"/>
                  </a:lnTo>
                  <a:lnTo>
                    <a:pt x="1476" y="2311"/>
                  </a:lnTo>
                  <a:lnTo>
                    <a:pt x="1471" y="2303"/>
                  </a:lnTo>
                  <a:lnTo>
                    <a:pt x="1462" y="2292"/>
                  </a:lnTo>
                  <a:lnTo>
                    <a:pt x="1460" y="2286"/>
                  </a:lnTo>
                  <a:lnTo>
                    <a:pt x="1460" y="2275"/>
                  </a:lnTo>
                  <a:lnTo>
                    <a:pt x="1465" y="2261"/>
                  </a:lnTo>
                  <a:lnTo>
                    <a:pt x="1466" y="2234"/>
                  </a:lnTo>
                  <a:lnTo>
                    <a:pt x="1473" y="2220"/>
                  </a:lnTo>
                  <a:lnTo>
                    <a:pt x="1499" y="2192"/>
                  </a:lnTo>
                  <a:lnTo>
                    <a:pt x="1513" y="2182"/>
                  </a:lnTo>
                  <a:lnTo>
                    <a:pt x="1517" y="2177"/>
                  </a:lnTo>
                  <a:lnTo>
                    <a:pt x="1519" y="2171"/>
                  </a:lnTo>
                  <a:lnTo>
                    <a:pt x="1519" y="2167"/>
                  </a:lnTo>
                  <a:lnTo>
                    <a:pt x="1517" y="2164"/>
                  </a:lnTo>
                  <a:lnTo>
                    <a:pt x="1503" y="2165"/>
                  </a:lnTo>
                  <a:lnTo>
                    <a:pt x="1498" y="2164"/>
                  </a:lnTo>
                  <a:lnTo>
                    <a:pt x="1494" y="2162"/>
                  </a:lnTo>
                  <a:lnTo>
                    <a:pt x="1460" y="2150"/>
                  </a:lnTo>
                  <a:lnTo>
                    <a:pt x="1452" y="2148"/>
                  </a:lnTo>
                  <a:lnTo>
                    <a:pt x="1446" y="2149"/>
                  </a:lnTo>
                  <a:lnTo>
                    <a:pt x="1442" y="2152"/>
                  </a:lnTo>
                  <a:lnTo>
                    <a:pt x="1439" y="2155"/>
                  </a:lnTo>
                  <a:lnTo>
                    <a:pt x="1435" y="2157"/>
                  </a:lnTo>
                  <a:lnTo>
                    <a:pt x="1430" y="2157"/>
                  </a:lnTo>
                  <a:lnTo>
                    <a:pt x="1398" y="2147"/>
                  </a:lnTo>
                  <a:lnTo>
                    <a:pt x="1392" y="2141"/>
                  </a:lnTo>
                  <a:lnTo>
                    <a:pt x="1387" y="2131"/>
                  </a:lnTo>
                  <a:lnTo>
                    <a:pt x="1386" y="2119"/>
                  </a:lnTo>
                  <a:lnTo>
                    <a:pt x="1391" y="2108"/>
                  </a:lnTo>
                  <a:lnTo>
                    <a:pt x="1402" y="2089"/>
                  </a:lnTo>
                  <a:lnTo>
                    <a:pt x="1426" y="2027"/>
                  </a:lnTo>
                  <a:lnTo>
                    <a:pt x="1427" y="2016"/>
                  </a:lnTo>
                  <a:lnTo>
                    <a:pt x="1421" y="2010"/>
                  </a:lnTo>
                  <a:lnTo>
                    <a:pt x="1414" y="2015"/>
                  </a:lnTo>
                  <a:lnTo>
                    <a:pt x="1409" y="2024"/>
                  </a:lnTo>
                  <a:lnTo>
                    <a:pt x="1402" y="2027"/>
                  </a:lnTo>
                  <a:lnTo>
                    <a:pt x="1395" y="2012"/>
                  </a:lnTo>
                  <a:lnTo>
                    <a:pt x="1390" y="2010"/>
                  </a:lnTo>
                  <a:lnTo>
                    <a:pt x="1376" y="2000"/>
                  </a:lnTo>
                  <a:lnTo>
                    <a:pt x="1368" y="1991"/>
                  </a:lnTo>
                  <a:lnTo>
                    <a:pt x="1357" y="1971"/>
                  </a:lnTo>
                  <a:lnTo>
                    <a:pt x="1349" y="1963"/>
                  </a:lnTo>
                  <a:lnTo>
                    <a:pt x="1346" y="1962"/>
                  </a:lnTo>
                  <a:lnTo>
                    <a:pt x="1336" y="1963"/>
                  </a:lnTo>
                  <a:lnTo>
                    <a:pt x="1331" y="1961"/>
                  </a:lnTo>
                  <a:lnTo>
                    <a:pt x="1327" y="1956"/>
                  </a:lnTo>
                  <a:lnTo>
                    <a:pt x="1326" y="1953"/>
                  </a:lnTo>
                  <a:lnTo>
                    <a:pt x="1328" y="1949"/>
                  </a:lnTo>
                  <a:lnTo>
                    <a:pt x="1329" y="1942"/>
                  </a:lnTo>
                  <a:lnTo>
                    <a:pt x="1326" y="1940"/>
                  </a:lnTo>
                  <a:lnTo>
                    <a:pt x="1321" y="1939"/>
                  </a:lnTo>
                  <a:lnTo>
                    <a:pt x="1317" y="1937"/>
                  </a:lnTo>
                  <a:lnTo>
                    <a:pt x="1316" y="1931"/>
                  </a:lnTo>
                  <a:lnTo>
                    <a:pt x="1326" y="1882"/>
                  </a:lnTo>
                  <a:lnTo>
                    <a:pt x="1326" y="1877"/>
                  </a:lnTo>
                  <a:lnTo>
                    <a:pt x="1322" y="1869"/>
                  </a:lnTo>
                  <a:lnTo>
                    <a:pt x="1322" y="1864"/>
                  </a:lnTo>
                  <a:lnTo>
                    <a:pt x="1325" y="1859"/>
                  </a:lnTo>
                  <a:lnTo>
                    <a:pt x="1332" y="1847"/>
                  </a:lnTo>
                  <a:lnTo>
                    <a:pt x="1334" y="1841"/>
                  </a:lnTo>
                  <a:lnTo>
                    <a:pt x="1334" y="1836"/>
                  </a:lnTo>
                  <a:lnTo>
                    <a:pt x="1333" y="1832"/>
                  </a:lnTo>
                  <a:lnTo>
                    <a:pt x="1333" y="1827"/>
                  </a:lnTo>
                  <a:lnTo>
                    <a:pt x="1334" y="1822"/>
                  </a:lnTo>
                  <a:lnTo>
                    <a:pt x="1342" y="1816"/>
                  </a:lnTo>
                  <a:lnTo>
                    <a:pt x="1351" y="1815"/>
                  </a:lnTo>
                  <a:lnTo>
                    <a:pt x="1361" y="1816"/>
                  </a:lnTo>
                  <a:lnTo>
                    <a:pt x="1371" y="1814"/>
                  </a:lnTo>
                  <a:lnTo>
                    <a:pt x="1377" y="1809"/>
                  </a:lnTo>
                  <a:lnTo>
                    <a:pt x="1395" y="1791"/>
                  </a:lnTo>
                  <a:lnTo>
                    <a:pt x="1400" y="1785"/>
                  </a:lnTo>
                  <a:lnTo>
                    <a:pt x="1401" y="1776"/>
                  </a:lnTo>
                  <a:lnTo>
                    <a:pt x="1400" y="1764"/>
                  </a:lnTo>
                  <a:lnTo>
                    <a:pt x="1397" y="1754"/>
                  </a:lnTo>
                  <a:lnTo>
                    <a:pt x="1394" y="1748"/>
                  </a:lnTo>
                  <a:lnTo>
                    <a:pt x="1400" y="1738"/>
                  </a:lnTo>
                  <a:lnTo>
                    <a:pt x="1405" y="1730"/>
                  </a:lnTo>
                  <a:lnTo>
                    <a:pt x="1405" y="1725"/>
                  </a:lnTo>
                  <a:lnTo>
                    <a:pt x="1394" y="1723"/>
                  </a:lnTo>
                  <a:lnTo>
                    <a:pt x="1392" y="1716"/>
                  </a:lnTo>
                  <a:lnTo>
                    <a:pt x="1383" y="1707"/>
                  </a:lnTo>
                  <a:lnTo>
                    <a:pt x="1381" y="1701"/>
                  </a:lnTo>
                  <a:lnTo>
                    <a:pt x="1381" y="1696"/>
                  </a:lnTo>
                  <a:lnTo>
                    <a:pt x="1384" y="1685"/>
                  </a:lnTo>
                  <a:lnTo>
                    <a:pt x="1385" y="1679"/>
                  </a:lnTo>
                  <a:lnTo>
                    <a:pt x="1383" y="1668"/>
                  </a:lnTo>
                  <a:lnTo>
                    <a:pt x="1383" y="1663"/>
                  </a:lnTo>
                  <a:lnTo>
                    <a:pt x="1385" y="1657"/>
                  </a:lnTo>
                  <a:lnTo>
                    <a:pt x="1390" y="1652"/>
                  </a:lnTo>
                  <a:lnTo>
                    <a:pt x="1401" y="1648"/>
                  </a:lnTo>
                  <a:lnTo>
                    <a:pt x="1408" y="1644"/>
                  </a:lnTo>
                  <a:lnTo>
                    <a:pt x="1408" y="1644"/>
                  </a:lnTo>
                  <a:lnTo>
                    <a:pt x="1410" y="1640"/>
                  </a:lnTo>
                  <a:lnTo>
                    <a:pt x="1416" y="1632"/>
                  </a:lnTo>
                  <a:lnTo>
                    <a:pt x="1417" y="1627"/>
                  </a:lnTo>
                  <a:lnTo>
                    <a:pt x="1416" y="1625"/>
                  </a:lnTo>
                  <a:lnTo>
                    <a:pt x="1415" y="1616"/>
                  </a:lnTo>
                  <a:lnTo>
                    <a:pt x="1414" y="1614"/>
                  </a:lnTo>
                  <a:lnTo>
                    <a:pt x="1411" y="1593"/>
                  </a:lnTo>
                  <a:lnTo>
                    <a:pt x="1400" y="1578"/>
                  </a:lnTo>
                  <a:lnTo>
                    <a:pt x="1384" y="1568"/>
                  </a:lnTo>
                  <a:lnTo>
                    <a:pt x="1374" y="1566"/>
                  </a:lnTo>
                  <a:lnTo>
                    <a:pt x="1369" y="1578"/>
                  </a:lnTo>
                  <a:lnTo>
                    <a:pt x="1362" y="1589"/>
                  </a:lnTo>
                  <a:lnTo>
                    <a:pt x="1351" y="1590"/>
                  </a:lnTo>
                  <a:lnTo>
                    <a:pt x="1327" y="1582"/>
                  </a:lnTo>
                  <a:lnTo>
                    <a:pt x="1295" y="1580"/>
                  </a:lnTo>
                  <a:lnTo>
                    <a:pt x="1284" y="1578"/>
                  </a:lnTo>
                  <a:lnTo>
                    <a:pt x="1248" y="1549"/>
                  </a:lnTo>
                  <a:lnTo>
                    <a:pt x="1122" y="1482"/>
                  </a:lnTo>
                  <a:lnTo>
                    <a:pt x="1108" y="1479"/>
                  </a:lnTo>
                  <a:lnTo>
                    <a:pt x="1107" y="1475"/>
                  </a:lnTo>
                  <a:lnTo>
                    <a:pt x="1101" y="1467"/>
                  </a:lnTo>
                  <a:lnTo>
                    <a:pt x="1097" y="1462"/>
                  </a:lnTo>
                  <a:lnTo>
                    <a:pt x="1095" y="1460"/>
                  </a:lnTo>
                  <a:lnTo>
                    <a:pt x="1095" y="1457"/>
                  </a:lnTo>
                  <a:lnTo>
                    <a:pt x="1095" y="1430"/>
                  </a:lnTo>
                  <a:lnTo>
                    <a:pt x="1093" y="1426"/>
                  </a:lnTo>
                  <a:lnTo>
                    <a:pt x="1086" y="1419"/>
                  </a:lnTo>
                  <a:lnTo>
                    <a:pt x="1081" y="1408"/>
                  </a:lnTo>
                  <a:lnTo>
                    <a:pt x="1074" y="1405"/>
                  </a:lnTo>
                  <a:lnTo>
                    <a:pt x="1064" y="1402"/>
                  </a:lnTo>
                  <a:lnTo>
                    <a:pt x="1067" y="1386"/>
                  </a:lnTo>
                  <a:lnTo>
                    <a:pt x="1071" y="1377"/>
                  </a:lnTo>
                  <a:lnTo>
                    <a:pt x="1077" y="1367"/>
                  </a:lnTo>
                  <a:lnTo>
                    <a:pt x="1079" y="1344"/>
                  </a:lnTo>
                  <a:lnTo>
                    <a:pt x="1085" y="1342"/>
                  </a:lnTo>
                  <a:lnTo>
                    <a:pt x="1091" y="1341"/>
                  </a:lnTo>
                  <a:lnTo>
                    <a:pt x="1094" y="1336"/>
                  </a:lnTo>
                  <a:lnTo>
                    <a:pt x="1095" y="1329"/>
                  </a:lnTo>
                  <a:lnTo>
                    <a:pt x="1096" y="1322"/>
                  </a:lnTo>
                  <a:lnTo>
                    <a:pt x="1100" y="1319"/>
                  </a:lnTo>
                  <a:lnTo>
                    <a:pt x="1107" y="1320"/>
                  </a:lnTo>
                  <a:lnTo>
                    <a:pt x="1111" y="1310"/>
                  </a:lnTo>
                  <a:lnTo>
                    <a:pt x="1118" y="1302"/>
                  </a:lnTo>
                  <a:lnTo>
                    <a:pt x="1123" y="1296"/>
                  </a:lnTo>
                  <a:lnTo>
                    <a:pt x="1121" y="1286"/>
                  </a:lnTo>
                  <a:lnTo>
                    <a:pt x="1115" y="1267"/>
                  </a:lnTo>
                  <a:lnTo>
                    <a:pt x="1113" y="1263"/>
                  </a:lnTo>
                  <a:lnTo>
                    <a:pt x="1110" y="1260"/>
                  </a:lnTo>
                  <a:lnTo>
                    <a:pt x="1110" y="1257"/>
                  </a:lnTo>
                  <a:lnTo>
                    <a:pt x="1134" y="1244"/>
                  </a:lnTo>
                  <a:lnTo>
                    <a:pt x="1143" y="1241"/>
                  </a:lnTo>
                  <a:lnTo>
                    <a:pt x="1152" y="1242"/>
                  </a:lnTo>
                  <a:lnTo>
                    <a:pt x="1160" y="1247"/>
                  </a:lnTo>
                  <a:lnTo>
                    <a:pt x="1167" y="1256"/>
                  </a:lnTo>
                  <a:lnTo>
                    <a:pt x="1171" y="1267"/>
                  </a:lnTo>
                  <a:lnTo>
                    <a:pt x="1172" y="1276"/>
                  </a:lnTo>
                  <a:lnTo>
                    <a:pt x="1178" y="1277"/>
                  </a:lnTo>
                  <a:lnTo>
                    <a:pt x="1198" y="1282"/>
                  </a:lnTo>
                  <a:lnTo>
                    <a:pt x="1206" y="1283"/>
                  </a:lnTo>
                  <a:lnTo>
                    <a:pt x="1210" y="1280"/>
                  </a:lnTo>
                  <a:lnTo>
                    <a:pt x="1219" y="1264"/>
                  </a:lnTo>
                  <a:lnTo>
                    <a:pt x="1236" y="1242"/>
                  </a:lnTo>
                  <a:lnTo>
                    <a:pt x="1242" y="1230"/>
                  </a:lnTo>
                  <a:lnTo>
                    <a:pt x="1243" y="1216"/>
                  </a:lnTo>
                  <a:lnTo>
                    <a:pt x="1254" y="1202"/>
                  </a:lnTo>
                  <a:lnTo>
                    <a:pt x="1260" y="1186"/>
                  </a:lnTo>
                  <a:lnTo>
                    <a:pt x="1264" y="1151"/>
                  </a:lnTo>
                  <a:lnTo>
                    <a:pt x="1263" y="1121"/>
                  </a:lnTo>
                  <a:lnTo>
                    <a:pt x="1267" y="1112"/>
                  </a:lnTo>
                  <a:lnTo>
                    <a:pt x="1284" y="1109"/>
                  </a:lnTo>
                  <a:lnTo>
                    <a:pt x="1292" y="1111"/>
                  </a:lnTo>
                  <a:lnTo>
                    <a:pt x="1308" y="1117"/>
                  </a:lnTo>
                  <a:lnTo>
                    <a:pt x="1321" y="1121"/>
                  </a:lnTo>
                  <a:lnTo>
                    <a:pt x="1323" y="1122"/>
                  </a:lnTo>
                  <a:lnTo>
                    <a:pt x="1325" y="1122"/>
                  </a:lnTo>
                  <a:lnTo>
                    <a:pt x="1331" y="1121"/>
                  </a:lnTo>
                  <a:lnTo>
                    <a:pt x="1334" y="1119"/>
                  </a:lnTo>
                  <a:lnTo>
                    <a:pt x="1340" y="1112"/>
                  </a:lnTo>
                  <a:lnTo>
                    <a:pt x="1345" y="1110"/>
                  </a:lnTo>
                  <a:lnTo>
                    <a:pt x="1361" y="1111"/>
                  </a:lnTo>
                  <a:lnTo>
                    <a:pt x="1376" y="1114"/>
                  </a:lnTo>
                  <a:lnTo>
                    <a:pt x="1405" y="1124"/>
                  </a:lnTo>
                  <a:lnTo>
                    <a:pt x="1434" y="1127"/>
                  </a:lnTo>
                  <a:lnTo>
                    <a:pt x="1438" y="1124"/>
                  </a:lnTo>
                  <a:lnTo>
                    <a:pt x="1443" y="1113"/>
                  </a:lnTo>
                  <a:lnTo>
                    <a:pt x="1446" y="1109"/>
                  </a:lnTo>
                  <a:lnTo>
                    <a:pt x="1450" y="1108"/>
                  </a:lnTo>
                  <a:lnTo>
                    <a:pt x="1453" y="1109"/>
                  </a:lnTo>
                  <a:lnTo>
                    <a:pt x="1456" y="1111"/>
                  </a:lnTo>
                  <a:lnTo>
                    <a:pt x="1489" y="1123"/>
                  </a:lnTo>
                  <a:lnTo>
                    <a:pt x="1501" y="1124"/>
                  </a:lnTo>
                  <a:lnTo>
                    <a:pt x="1494" y="1112"/>
                  </a:lnTo>
                  <a:lnTo>
                    <a:pt x="1503" y="1110"/>
                  </a:lnTo>
                  <a:lnTo>
                    <a:pt x="1504" y="1104"/>
                  </a:lnTo>
                  <a:lnTo>
                    <a:pt x="1503" y="1097"/>
                  </a:lnTo>
                  <a:lnTo>
                    <a:pt x="1504" y="1090"/>
                  </a:lnTo>
                  <a:lnTo>
                    <a:pt x="1509" y="1084"/>
                  </a:lnTo>
                  <a:lnTo>
                    <a:pt x="1527" y="1071"/>
                  </a:lnTo>
                  <a:lnTo>
                    <a:pt x="1530" y="1066"/>
                  </a:lnTo>
                  <a:lnTo>
                    <a:pt x="1531" y="1060"/>
                  </a:lnTo>
                  <a:lnTo>
                    <a:pt x="1530" y="1055"/>
                  </a:lnTo>
                  <a:lnTo>
                    <a:pt x="1527" y="1051"/>
                  </a:lnTo>
                  <a:lnTo>
                    <a:pt x="1502" y="1052"/>
                  </a:lnTo>
                  <a:lnTo>
                    <a:pt x="1491" y="1050"/>
                  </a:lnTo>
                  <a:lnTo>
                    <a:pt x="1483" y="1042"/>
                  </a:lnTo>
                  <a:lnTo>
                    <a:pt x="1480" y="1040"/>
                  </a:lnTo>
                  <a:lnTo>
                    <a:pt x="1470" y="1039"/>
                  </a:lnTo>
                  <a:lnTo>
                    <a:pt x="1465" y="1038"/>
                  </a:lnTo>
                  <a:lnTo>
                    <a:pt x="1462" y="1035"/>
                  </a:lnTo>
                  <a:lnTo>
                    <a:pt x="1450" y="1021"/>
                  </a:lnTo>
                  <a:lnTo>
                    <a:pt x="1448" y="1015"/>
                  </a:lnTo>
                  <a:lnTo>
                    <a:pt x="1448" y="1010"/>
                  </a:lnTo>
                  <a:lnTo>
                    <a:pt x="1446" y="1005"/>
                  </a:lnTo>
                  <a:lnTo>
                    <a:pt x="1441" y="1001"/>
                  </a:lnTo>
                  <a:lnTo>
                    <a:pt x="1441" y="998"/>
                  </a:lnTo>
                  <a:lnTo>
                    <a:pt x="1449" y="979"/>
                  </a:lnTo>
                  <a:lnTo>
                    <a:pt x="1449" y="968"/>
                  </a:lnTo>
                  <a:lnTo>
                    <a:pt x="1444" y="961"/>
                  </a:lnTo>
                  <a:lnTo>
                    <a:pt x="1438" y="955"/>
                  </a:lnTo>
                  <a:lnTo>
                    <a:pt x="1432" y="948"/>
                  </a:lnTo>
                  <a:lnTo>
                    <a:pt x="1428" y="945"/>
                  </a:lnTo>
                  <a:lnTo>
                    <a:pt x="1413" y="939"/>
                  </a:lnTo>
                  <a:lnTo>
                    <a:pt x="1414" y="948"/>
                  </a:lnTo>
                  <a:lnTo>
                    <a:pt x="1409" y="950"/>
                  </a:lnTo>
                  <a:lnTo>
                    <a:pt x="1404" y="950"/>
                  </a:lnTo>
                  <a:lnTo>
                    <a:pt x="1400" y="949"/>
                  </a:lnTo>
                  <a:lnTo>
                    <a:pt x="1396" y="950"/>
                  </a:lnTo>
                  <a:lnTo>
                    <a:pt x="1391" y="954"/>
                  </a:lnTo>
                  <a:lnTo>
                    <a:pt x="1387" y="960"/>
                  </a:lnTo>
                  <a:lnTo>
                    <a:pt x="1383" y="964"/>
                  </a:lnTo>
                  <a:lnTo>
                    <a:pt x="1377" y="965"/>
                  </a:lnTo>
                  <a:lnTo>
                    <a:pt x="1367" y="963"/>
                  </a:lnTo>
                  <a:lnTo>
                    <a:pt x="1351" y="953"/>
                  </a:lnTo>
                  <a:lnTo>
                    <a:pt x="1342" y="948"/>
                  </a:lnTo>
                  <a:lnTo>
                    <a:pt x="1321" y="948"/>
                  </a:lnTo>
                  <a:lnTo>
                    <a:pt x="1311" y="946"/>
                  </a:lnTo>
                  <a:lnTo>
                    <a:pt x="1307" y="941"/>
                  </a:lnTo>
                  <a:lnTo>
                    <a:pt x="1302" y="933"/>
                  </a:lnTo>
                  <a:lnTo>
                    <a:pt x="1289" y="923"/>
                  </a:lnTo>
                  <a:lnTo>
                    <a:pt x="1284" y="912"/>
                  </a:lnTo>
                  <a:lnTo>
                    <a:pt x="1266" y="902"/>
                  </a:lnTo>
                  <a:lnTo>
                    <a:pt x="1259" y="895"/>
                  </a:lnTo>
                  <a:lnTo>
                    <a:pt x="1257" y="862"/>
                  </a:lnTo>
                  <a:lnTo>
                    <a:pt x="1244" y="848"/>
                  </a:lnTo>
                  <a:lnTo>
                    <a:pt x="1209" y="824"/>
                  </a:lnTo>
                  <a:lnTo>
                    <a:pt x="1180" y="790"/>
                  </a:lnTo>
                  <a:lnTo>
                    <a:pt x="1164" y="782"/>
                  </a:lnTo>
                  <a:lnTo>
                    <a:pt x="1143" y="788"/>
                  </a:lnTo>
                  <a:lnTo>
                    <a:pt x="1135" y="793"/>
                  </a:lnTo>
                  <a:lnTo>
                    <a:pt x="1125" y="797"/>
                  </a:lnTo>
                  <a:lnTo>
                    <a:pt x="1116" y="798"/>
                  </a:lnTo>
                  <a:lnTo>
                    <a:pt x="1110" y="791"/>
                  </a:lnTo>
                  <a:lnTo>
                    <a:pt x="1107" y="781"/>
                  </a:lnTo>
                  <a:lnTo>
                    <a:pt x="1104" y="776"/>
                  </a:lnTo>
                  <a:lnTo>
                    <a:pt x="1096" y="768"/>
                  </a:lnTo>
                  <a:lnTo>
                    <a:pt x="1096" y="763"/>
                  </a:lnTo>
                  <a:lnTo>
                    <a:pt x="1097" y="758"/>
                  </a:lnTo>
                  <a:lnTo>
                    <a:pt x="1093" y="750"/>
                  </a:lnTo>
                  <a:lnTo>
                    <a:pt x="1090" y="726"/>
                  </a:lnTo>
                  <a:lnTo>
                    <a:pt x="1091" y="724"/>
                  </a:lnTo>
                  <a:lnTo>
                    <a:pt x="1094" y="722"/>
                  </a:lnTo>
                  <a:lnTo>
                    <a:pt x="1096" y="718"/>
                  </a:lnTo>
                  <a:lnTo>
                    <a:pt x="1105" y="687"/>
                  </a:lnTo>
                  <a:lnTo>
                    <a:pt x="1115" y="669"/>
                  </a:lnTo>
                  <a:lnTo>
                    <a:pt x="1128" y="659"/>
                  </a:lnTo>
                  <a:lnTo>
                    <a:pt x="1131" y="649"/>
                  </a:lnTo>
                  <a:lnTo>
                    <a:pt x="1130" y="643"/>
                  </a:lnTo>
                  <a:lnTo>
                    <a:pt x="1128" y="640"/>
                  </a:lnTo>
                  <a:lnTo>
                    <a:pt x="1125" y="638"/>
                  </a:lnTo>
                  <a:lnTo>
                    <a:pt x="1123" y="636"/>
                  </a:lnTo>
                  <a:lnTo>
                    <a:pt x="1122" y="630"/>
                  </a:lnTo>
                  <a:lnTo>
                    <a:pt x="1123" y="628"/>
                  </a:lnTo>
                  <a:lnTo>
                    <a:pt x="1124" y="625"/>
                  </a:lnTo>
                  <a:lnTo>
                    <a:pt x="1130" y="607"/>
                  </a:lnTo>
                  <a:lnTo>
                    <a:pt x="1134" y="601"/>
                  </a:lnTo>
                  <a:lnTo>
                    <a:pt x="1150" y="590"/>
                  </a:lnTo>
                  <a:lnTo>
                    <a:pt x="1154" y="587"/>
                  </a:lnTo>
                  <a:lnTo>
                    <a:pt x="1157" y="583"/>
                  </a:lnTo>
                  <a:lnTo>
                    <a:pt x="1160" y="579"/>
                  </a:lnTo>
                  <a:lnTo>
                    <a:pt x="1166" y="577"/>
                  </a:lnTo>
                  <a:lnTo>
                    <a:pt x="1175" y="575"/>
                  </a:lnTo>
                  <a:lnTo>
                    <a:pt x="1204" y="566"/>
                  </a:lnTo>
                  <a:lnTo>
                    <a:pt x="1212" y="560"/>
                  </a:lnTo>
                  <a:lnTo>
                    <a:pt x="1216" y="552"/>
                  </a:lnTo>
                  <a:lnTo>
                    <a:pt x="1215" y="533"/>
                  </a:lnTo>
                  <a:lnTo>
                    <a:pt x="1217" y="525"/>
                  </a:lnTo>
                  <a:lnTo>
                    <a:pt x="1224" y="515"/>
                  </a:lnTo>
                  <a:lnTo>
                    <a:pt x="1232" y="508"/>
                  </a:lnTo>
                  <a:lnTo>
                    <a:pt x="1254" y="492"/>
                  </a:lnTo>
                  <a:lnTo>
                    <a:pt x="1258" y="488"/>
                  </a:lnTo>
                  <a:lnTo>
                    <a:pt x="1260" y="483"/>
                  </a:lnTo>
                  <a:lnTo>
                    <a:pt x="1263" y="481"/>
                  </a:lnTo>
                  <a:lnTo>
                    <a:pt x="1268" y="484"/>
                  </a:lnTo>
                  <a:lnTo>
                    <a:pt x="1271" y="485"/>
                  </a:lnTo>
                  <a:lnTo>
                    <a:pt x="1276" y="486"/>
                  </a:lnTo>
                  <a:lnTo>
                    <a:pt x="1280" y="485"/>
                  </a:lnTo>
                  <a:lnTo>
                    <a:pt x="1284" y="484"/>
                  </a:lnTo>
                  <a:lnTo>
                    <a:pt x="1295" y="486"/>
                  </a:lnTo>
                  <a:lnTo>
                    <a:pt x="1294" y="472"/>
                  </a:lnTo>
                  <a:lnTo>
                    <a:pt x="1284" y="443"/>
                  </a:lnTo>
                  <a:lnTo>
                    <a:pt x="1277" y="431"/>
                  </a:lnTo>
                  <a:lnTo>
                    <a:pt x="1264" y="425"/>
                  </a:lnTo>
                  <a:lnTo>
                    <a:pt x="1236" y="420"/>
                  </a:lnTo>
                  <a:lnTo>
                    <a:pt x="1225" y="415"/>
                  </a:lnTo>
                  <a:lnTo>
                    <a:pt x="1222" y="415"/>
                  </a:lnTo>
                  <a:lnTo>
                    <a:pt x="1220" y="419"/>
                  </a:lnTo>
                  <a:lnTo>
                    <a:pt x="1219" y="431"/>
                  </a:lnTo>
                  <a:lnTo>
                    <a:pt x="1217" y="434"/>
                  </a:lnTo>
                  <a:lnTo>
                    <a:pt x="1210" y="432"/>
                  </a:lnTo>
                  <a:lnTo>
                    <a:pt x="1207" y="425"/>
                  </a:lnTo>
                  <a:lnTo>
                    <a:pt x="1206" y="416"/>
                  </a:lnTo>
                  <a:lnTo>
                    <a:pt x="1209" y="409"/>
                  </a:lnTo>
                  <a:lnTo>
                    <a:pt x="1209" y="409"/>
                  </a:lnTo>
                  <a:lnTo>
                    <a:pt x="1215" y="399"/>
                  </a:lnTo>
                  <a:lnTo>
                    <a:pt x="1225" y="364"/>
                  </a:lnTo>
                  <a:lnTo>
                    <a:pt x="1228" y="356"/>
                  </a:lnTo>
                  <a:lnTo>
                    <a:pt x="1234" y="346"/>
                  </a:lnTo>
                  <a:lnTo>
                    <a:pt x="1240" y="340"/>
                  </a:lnTo>
                  <a:lnTo>
                    <a:pt x="1245" y="343"/>
                  </a:lnTo>
                  <a:lnTo>
                    <a:pt x="1246" y="353"/>
                  </a:lnTo>
                  <a:lnTo>
                    <a:pt x="1245" y="364"/>
                  </a:lnTo>
                  <a:lnTo>
                    <a:pt x="1247" y="375"/>
                  </a:lnTo>
                  <a:lnTo>
                    <a:pt x="1253" y="382"/>
                  </a:lnTo>
                  <a:lnTo>
                    <a:pt x="1270" y="387"/>
                  </a:lnTo>
                  <a:lnTo>
                    <a:pt x="1278" y="391"/>
                  </a:lnTo>
                  <a:lnTo>
                    <a:pt x="1284" y="398"/>
                  </a:lnTo>
                  <a:lnTo>
                    <a:pt x="1290" y="403"/>
                  </a:lnTo>
                  <a:lnTo>
                    <a:pt x="1295" y="409"/>
                  </a:lnTo>
                  <a:lnTo>
                    <a:pt x="1299" y="413"/>
                  </a:lnTo>
                  <a:lnTo>
                    <a:pt x="1310" y="420"/>
                  </a:lnTo>
                  <a:lnTo>
                    <a:pt x="1321" y="424"/>
                  </a:lnTo>
                  <a:lnTo>
                    <a:pt x="1325" y="425"/>
                  </a:lnTo>
                  <a:lnTo>
                    <a:pt x="1335" y="425"/>
                  </a:lnTo>
                  <a:lnTo>
                    <a:pt x="1341" y="427"/>
                  </a:lnTo>
                  <a:lnTo>
                    <a:pt x="1344" y="433"/>
                  </a:lnTo>
                  <a:lnTo>
                    <a:pt x="1347" y="439"/>
                  </a:lnTo>
                  <a:lnTo>
                    <a:pt x="1350" y="444"/>
                  </a:lnTo>
                  <a:lnTo>
                    <a:pt x="1356" y="447"/>
                  </a:lnTo>
                  <a:lnTo>
                    <a:pt x="1361" y="449"/>
                  </a:lnTo>
                  <a:lnTo>
                    <a:pt x="1372" y="452"/>
                  </a:lnTo>
                  <a:lnTo>
                    <a:pt x="1370" y="457"/>
                  </a:lnTo>
                  <a:lnTo>
                    <a:pt x="1369" y="461"/>
                  </a:lnTo>
                  <a:lnTo>
                    <a:pt x="1370" y="465"/>
                  </a:lnTo>
                  <a:lnTo>
                    <a:pt x="1374" y="466"/>
                  </a:lnTo>
                  <a:lnTo>
                    <a:pt x="1378" y="468"/>
                  </a:lnTo>
                  <a:lnTo>
                    <a:pt x="1377" y="477"/>
                  </a:lnTo>
                  <a:lnTo>
                    <a:pt x="1380" y="481"/>
                  </a:lnTo>
                  <a:lnTo>
                    <a:pt x="1391" y="487"/>
                  </a:lnTo>
                  <a:lnTo>
                    <a:pt x="1398" y="492"/>
                  </a:lnTo>
                  <a:lnTo>
                    <a:pt x="1399" y="499"/>
                  </a:lnTo>
                  <a:lnTo>
                    <a:pt x="1395" y="510"/>
                  </a:lnTo>
                  <a:lnTo>
                    <a:pt x="1388" y="515"/>
                  </a:lnTo>
                  <a:lnTo>
                    <a:pt x="1371" y="524"/>
                  </a:lnTo>
                  <a:lnTo>
                    <a:pt x="1367" y="528"/>
                  </a:lnTo>
                  <a:lnTo>
                    <a:pt x="1376" y="534"/>
                  </a:lnTo>
                  <a:lnTo>
                    <a:pt x="1416" y="519"/>
                  </a:lnTo>
                  <a:lnTo>
                    <a:pt x="1434" y="526"/>
                  </a:lnTo>
                  <a:lnTo>
                    <a:pt x="1437" y="534"/>
                  </a:lnTo>
                  <a:lnTo>
                    <a:pt x="1441" y="543"/>
                  </a:lnTo>
                  <a:lnTo>
                    <a:pt x="1445" y="551"/>
                  </a:lnTo>
                  <a:lnTo>
                    <a:pt x="1453" y="555"/>
                  </a:lnTo>
                  <a:lnTo>
                    <a:pt x="1461" y="552"/>
                  </a:lnTo>
                  <a:lnTo>
                    <a:pt x="1468" y="534"/>
                  </a:lnTo>
                  <a:lnTo>
                    <a:pt x="1478" y="527"/>
                  </a:lnTo>
                  <a:lnTo>
                    <a:pt x="1491" y="530"/>
                  </a:lnTo>
                  <a:lnTo>
                    <a:pt x="1513" y="551"/>
                  </a:lnTo>
                  <a:lnTo>
                    <a:pt x="1527" y="556"/>
                  </a:lnTo>
                  <a:lnTo>
                    <a:pt x="1548" y="550"/>
                  </a:lnTo>
                  <a:lnTo>
                    <a:pt x="1558" y="543"/>
                  </a:lnTo>
                  <a:lnTo>
                    <a:pt x="1555" y="533"/>
                  </a:lnTo>
                  <a:lnTo>
                    <a:pt x="1550" y="532"/>
                  </a:lnTo>
                  <a:lnTo>
                    <a:pt x="1544" y="532"/>
                  </a:lnTo>
                  <a:lnTo>
                    <a:pt x="1541" y="528"/>
                  </a:lnTo>
                  <a:lnTo>
                    <a:pt x="1543" y="517"/>
                  </a:lnTo>
                  <a:lnTo>
                    <a:pt x="1538" y="520"/>
                  </a:lnTo>
                  <a:lnTo>
                    <a:pt x="1534" y="521"/>
                  </a:lnTo>
                  <a:lnTo>
                    <a:pt x="1530" y="519"/>
                  </a:lnTo>
                  <a:lnTo>
                    <a:pt x="1527" y="515"/>
                  </a:lnTo>
                  <a:lnTo>
                    <a:pt x="1522" y="499"/>
                  </a:lnTo>
                  <a:lnTo>
                    <a:pt x="1510" y="493"/>
                  </a:lnTo>
                  <a:lnTo>
                    <a:pt x="1495" y="488"/>
                  </a:lnTo>
                  <a:lnTo>
                    <a:pt x="1486" y="477"/>
                  </a:lnTo>
                  <a:lnTo>
                    <a:pt x="1485" y="468"/>
                  </a:lnTo>
                  <a:lnTo>
                    <a:pt x="1489" y="458"/>
                  </a:lnTo>
                  <a:lnTo>
                    <a:pt x="1495" y="449"/>
                  </a:lnTo>
                  <a:lnTo>
                    <a:pt x="1501" y="443"/>
                  </a:lnTo>
                  <a:lnTo>
                    <a:pt x="1510" y="439"/>
                  </a:lnTo>
                  <a:lnTo>
                    <a:pt x="1515" y="440"/>
                  </a:lnTo>
                  <a:lnTo>
                    <a:pt x="1519" y="445"/>
                  </a:lnTo>
                  <a:lnTo>
                    <a:pt x="1527" y="451"/>
                  </a:lnTo>
                  <a:lnTo>
                    <a:pt x="1532" y="453"/>
                  </a:lnTo>
                  <a:lnTo>
                    <a:pt x="1540" y="462"/>
                  </a:lnTo>
                  <a:lnTo>
                    <a:pt x="1544" y="466"/>
                  </a:lnTo>
                  <a:lnTo>
                    <a:pt x="1549" y="468"/>
                  </a:lnTo>
                  <a:lnTo>
                    <a:pt x="1560" y="471"/>
                  </a:lnTo>
                  <a:lnTo>
                    <a:pt x="1564" y="474"/>
                  </a:lnTo>
                  <a:lnTo>
                    <a:pt x="1566" y="480"/>
                  </a:lnTo>
                  <a:lnTo>
                    <a:pt x="1565" y="485"/>
                  </a:lnTo>
                  <a:lnTo>
                    <a:pt x="1565" y="489"/>
                  </a:lnTo>
                  <a:lnTo>
                    <a:pt x="1573" y="492"/>
                  </a:lnTo>
                  <a:lnTo>
                    <a:pt x="1585" y="496"/>
                  </a:lnTo>
                  <a:lnTo>
                    <a:pt x="1588" y="499"/>
                  </a:lnTo>
                  <a:lnTo>
                    <a:pt x="1589" y="508"/>
                  </a:lnTo>
                  <a:lnTo>
                    <a:pt x="1584" y="510"/>
                  </a:lnTo>
                  <a:lnTo>
                    <a:pt x="1577" y="507"/>
                  </a:lnTo>
                  <a:lnTo>
                    <a:pt x="1572" y="507"/>
                  </a:lnTo>
                  <a:lnTo>
                    <a:pt x="1572" y="522"/>
                  </a:lnTo>
                  <a:lnTo>
                    <a:pt x="1575" y="531"/>
                  </a:lnTo>
                  <a:lnTo>
                    <a:pt x="1585" y="547"/>
                  </a:lnTo>
                  <a:lnTo>
                    <a:pt x="1589" y="555"/>
                  </a:lnTo>
                  <a:lnTo>
                    <a:pt x="1593" y="588"/>
                  </a:lnTo>
                  <a:lnTo>
                    <a:pt x="1596" y="597"/>
                  </a:lnTo>
                  <a:lnTo>
                    <a:pt x="1602" y="604"/>
                  </a:lnTo>
                  <a:lnTo>
                    <a:pt x="1634" y="618"/>
                  </a:lnTo>
                  <a:lnTo>
                    <a:pt x="1641" y="623"/>
                  </a:lnTo>
                  <a:lnTo>
                    <a:pt x="1646" y="630"/>
                  </a:lnTo>
                  <a:lnTo>
                    <a:pt x="1649" y="640"/>
                  </a:lnTo>
                  <a:lnTo>
                    <a:pt x="1653" y="645"/>
                  </a:lnTo>
                  <a:lnTo>
                    <a:pt x="1670" y="653"/>
                  </a:lnTo>
                  <a:lnTo>
                    <a:pt x="1682" y="666"/>
                  </a:lnTo>
                  <a:lnTo>
                    <a:pt x="1691" y="672"/>
                  </a:lnTo>
                  <a:lnTo>
                    <a:pt x="1700" y="677"/>
                  </a:lnTo>
                  <a:lnTo>
                    <a:pt x="1709" y="678"/>
                  </a:lnTo>
                  <a:lnTo>
                    <a:pt x="1717" y="673"/>
                  </a:lnTo>
                  <a:lnTo>
                    <a:pt x="1723" y="668"/>
                  </a:lnTo>
                  <a:lnTo>
                    <a:pt x="1728" y="668"/>
                  </a:lnTo>
                  <a:lnTo>
                    <a:pt x="1736" y="679"/>
                  </a:lnTo>
                  <a:lnTo>
                    <a:pt x="1738" y="680"/>
                  </a:lnTo>
                  <a:lnTo>
                    <a:pt x="1740" y="680"/>
                  </a:lnTo>
                  <a:lnTo>
                    <a:pt x="1743" y="680"/>
                  </a:lnTo>
                  <a:lnTo>
                    <a:pt x="1745" y="679"/>
                  </a:lnTo>
                  <a:lnTo>
                    <a:pt x="1745" y="679"/>
                  </a:lnTo>
                  <a:lnTo>
                    <a:pt x="1745" y="679"/>
                  </a:lnTo>
                  <a:lnTo>
                    <a:pt x="1771" y="677"/>
                  </a:lnTo>
                  <a:lnTo>
                    <a:pt x="1774" y="677"/>
                  </a:lnTo>
                  <a:lnTo>
                    <a:pt x="1776" y="678"/>
                  </a:lnTo>
                  <a:lnTo>
                    <a:pt x="1778" y="679"/>
                  </a:lnTo>
                  <a:lnTo>
                    <a:pt x="1785" y="691"/>
                  </a:lnTo>
                  <a:lnTo>
                    <a:pt x="1789" y="696"/>
                  </a:lnTo>
                  <a:lnTo>
                    <a:pt x="1794" y="699"/>
                  </a:lnTo>
                  <a:lnTo>
                    <a:pt x="1801" y="698"/>
                  </a:lnTo>
                  <a:lnTo>
                    <a:pt x="1804" y="693"/>
                  </a:lnTo>
                  <a:lnTo>
                    <a:pt x="1806" y="686"/>
                  </a:lnTo>
                  <a:lnTo>
                    <a:pt x="1805" y="679"/>
                  </a:lnTo>
                  <a:lnTo>
                    <a:pt x="1809" y="664"/>
                  </a:lnTo>
                  <a:lnTo>
                    <a:pt x="1830" y="647"/>
                  </a:lnTo>
                  <a:lnTo>
                    <a:pt x="1834" y="637"/>
                  </a:lnTo>
                  <a:lnTo>
                    <a:pt x="1831" y="631"/>
                  </a:lnTo>
                  <a:lnTo>
                    <a:pt x="1824" y="631"/>
                  </a:lnTo>
                  <a:lnTo>
                    <a:pt x="1818" y="632"/>
                  </a:lnTo>
                  <a:lnTo>
                    <a:pt x="1813" y="629"/>
                  </a:lnTo>
                  <a:lnTo>
                    <a:pt x="1813" y="623"/>
                  </a:lnTo>
                  <a:lnTo>
                    <a:pt x="1818" y="619"/>
                  </a:lnTo>
                  <a:lnTo>
                    <a:pt x="1825" y="615"/>
                  </a:lnTo>
                  <a:lnTo>
                    <a:pt x="1831" y="611"/>
                  </a:lnTo>
                  <a:lnTo>
                    <a:pt x="1822" y="610"/>
                  </a:lnTo>
                  <a:lnTo>
                    <a:pt x="1814" y="606"/>
                  </a:lnTo>
                  <a:lnTo>
                    <a:pt x="1811" y="600"/>
                  </a:lnTo>
                  <a:lnTo>
                    <a:pt x="1816" y="590"/>
                  </a:lnTo>
                  <a:lnTo>
                    <a:pt x="1819" y="587"/>
                  </a:lnTo>
                  <a:lnTo>
                    <a:pt x="1822" y="585"/>
                  </a:lnTo>
                  <a:lnTo>
                    <a:pt x="1826" y="585"/>
                  </a:lnTo>
                  <a:lnTo>
                    <a:pt x="1836" y="588"/>
                  </a:lnTo>
                  <a:lnTo>
                    <a:pt x="1836" y="585"/>
                  </a:lnTo>
                  <a:lnTo>
                    <a:pt x="1833" y="579"/>
                  </a:lnTo>
                  <a:lnTo>
                    <a:pt x="1832" y="563"/>
                  </a:lnTo>
                  <a:lnTo>
                    <a:pt x="1835" y="558"/>
                  </a:lnTo>
                  <a:lnTo>
                    <a:pt x="1846" y="555"/>
                  </a:lnTo>
                  <a:lnTo>
                    <a:pt x="1854" y="557"/>
                  </a:lnTo>
                  <a:lnTo>
                    <a:pt x="1857" y="565"/>
                  </a:lnTo>
                  <a:lnTo>
                    <a:pt x="1857" y="576"/>
                  </a:lnTo>
                  <a:lnTo>
                    <a:pt x="1871" y="573"/>
                  </a:lnTo>
                  <a:lnTo>
                    <a:pt x="1881" y="568"/>
                  </a:lnTo>
                  <a:lnTo>
                    <a:pt x="1890" y="565"/>
                  </a:lnTo>
                  <a:lnTo>
                    <a:pt x="1894" y="563"/>
                  </a:lnTo>
                  <a:lnTo>
                    <a:pt x="1896" y="559"/>
                  </a:lnTo>
                  <a:lnTo>
                    <a:pt x="1895" y="553"/>
                  </a:lnTo>
                  <a:lnTo>
                    <a:pt x="1893" y="549"/>
                  </a:lnTo>
                  <a:lnTo>
                    <a:pt x="1892" y="545"/>
                  </a:lnTo>
                  <a:lnTo>
                    <a:pt x="1893" y="542"/>
                  </a:lnTo>
                  <a:lnTo>
                    <a:pt x="1898" y="540"/>
                  </a:lnTo>
                  <a:lnTo>
                    <a:pt x="1906" y="535"/>
                  </a:lnTo>
                  <a:lnTo>
                    <a:pt x="1914" y="516"/>
                  </a:lnTo>
                  <a:lnTo>
                    <a:pt x="1916" y="512"/>
                  </a:lnTo>
                  <a:lnTo>
                    <a:pt x="1917" y="510"/>
                  </a:lnTo>
                  <a:lnTo>
                    <a:pt x="1929" y="503"/>
                  </a:lnTo>
                  <a:lnTo>
                    <a:pt x="1937" y="501"/>
                  </a:lnTo>
                  <a:lnTo>
                    <a:pt x="1940" y="499"/>
                  </a:lnTo>
                  <a:lnTo>
                    <a:pt x="1941" y="496"/>
                  </a:lnTo>
                  <a:lnTo>
                    <a:pt x="1938" y="492"/>
                  </a:lnTo>
                  <a:lnTo>
                    <a:pt x="1933" y="488"/>
                  </a:lnTo>
                  <a:lnTo>
                    <a:pt x="1933" y="484"/>
                  </a:lnTo>
                  <a:lnTo>
                    <a:pt x="1934" y="481"/>
                  </a:lnTo>
                  <a:lnTo>
                    <a:pt x="1935" y="480"/>
                  </a:lnTo>
                  <a:lnTo>
                    <a:pt x="1939" y="476"/>
                  </a:lnTo>
                  <a:lnTo>
                    <a:pt x="1945" y="473"/>
                  </a:lnTo>
                  <a:lnTo>
                    <a:pt x="1946" y="471"/>
                  </a:lnTo>
                  <a:lnTo>
                    <a:pt x="1947" y="470"/>
                  </a:lnTo>
                  <a:lnTo>
                    <a:pt x="1952" y="432"/>
                  </a:lnTo>
                  <a:lnTo>
                    <a:pt x="1954" y="422"/>
                  </a:lnTo>
                  <a:lnTo>
                    <a:pt x="1960" y="406"/>
                  </a:lnTo>
                  <a:lnTo>
                    <a:pt x="1960" y="404"/>
                  </a:lnTo>
                  <a:lnTo>
                    <a:pt x="1961" y="403"/>
                  </a:lnTo>
                  <a:lnTo>
                    <a:pt x="1962" y="401"/>
                  </a:lnTo>
                  <a:lnTo>
                    <a:pt x="1969" y="389"/>
                  </a:lnTo>
                  <a:lnTo>
                    <a:pt x="1964" y="33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3243906" y="2660118"/>
              <a:ext cx="9882" cy="15536"/>
            </a:xfrm>
            <a:custGeom>
              <a:avLst/>
              <a:gdLst/>
              <a:ahLst/>
              <a:cxnLst/>
              <a:rect l="l" t="t" r="r" b="b"/>
              <a:pathLst>
                <a:path w="31" h="51" extrusionOk="0">
                  <a:moveTo>
                    <a:pt x="16" y="45"/>
                  </a:moveTo>
                  <a:lnTo>
                    <a:pt x="27" y="30"/>
                  </a:lnTo>
                  <a:lnTo>
                    <a:pt x="31" y="14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1" y="5"/>
                  </a:lnTo>
                  <a:lnTo>
                    <a:pt x="7" y="13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8"/>
                  </a:lnTo>
                  <a:lnTo>
                    <a:pt x="1" y="47"/>
                  </a:lnTo>
                  <a:lnTo>
                    <a:pt x="5" y="51"/>
                  </a:lnTo>
                  <a:lnTo>
                    <a:pt x="16" y="4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3326258" y="2663225"/>
              <a:ext cx="13176" cy="23304"/>
            </a:xfrm>
            <a:custGeom>
              <a:avLst/>
              <a:gdLst/>
              <a:ahLst/>
              <a:cxnLst/>
              <a:rect l="l" t="t" r="r" b="b"/>
              <a:pathLst>
                <a:path w="42" h="73" extrusionOk="0">
                  <a:moveTo>
                    <a:pt x="32" y="0"/>
                  </a:moveTo>
                  <a:lnTo>
                    <a:pt x="25" y="3"/>
                  </a:lnTo>
                  <a:lnTo>
                    <a:pt x="16" y="16"/>
                  </a:lnTo>
                  <a:lnTo>
                    <a:pt x="7" y="30"/>
                  </a:lnTo>
                  <a:lnTo>
                    <a:pt x="1" y="44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3" y="60"/>
                  </a:lnTo>
                  <a:lnTo>
                    <a:pt x="4" y="64"/>
                  </a:lnTo>
                  <a:lnTo>
                    <a:pt x="8" y="65"/>
                  </a:lnTo>
                  <a:lnTo>
                    <a:pt x="25" y="70"/>
                  </a:lnTo>
                  <a:lnTo>
                    <a:pt x="30" y="73"/>
                  </a:lnTo>
                  <a:lnTo>
                    <a:pt x="32" y="44"/>
                  </a:lnTo>
                  <a:lnTo>
                    <a:pt x="35" y="32"/>
                  </a:lnTo>
                  <a:lnTo>
                    <a:pt x="40" y="20"/>
                  </a:lnTo>
                  <a:lnTo>
                    <a:pt x="42" y="11"/>
                  </a:lnTo>
                  <a:lnTo>
                    <a:pt x="38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3238964" y="2672547"/>
              <a:ext cx="19764" cy="40394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8" y="6"/>
                  </a:moveTo>
                  <a:lnTo>
                    <a:pt x="23" y="32"/>
                  </a:lnTo>
                  <a:lnTo>
                    <a:pt x="4" y="87"/>
                  </a:lnTo>
                  <a:lnTo>
                    <a:pt x="1" y="99"/>
                  </a:lnTo>
                  <a:lnTo>
                    <a:pt x="0" y="106"/>
                  </a:lnTo>
                  <a:lnTo>
                    <a:pt x="1" y="111"/>
                  </a:lnTo>
                  <a:lnTo>
                    <a:pt x="5" y="120"/>
                  </a:lnTo>
                  <a:lnTo>
                    <a:pt x="10" y="122"/>
                  </a:lnTo>
                  <a:lnTo>
                    <a:pt x="24" y="122"/>
                  </a:lnTo>
                  <a:lnTo>
                    <a:pt x="38" y="127"/>
                  </a:lnTo>
                  <a:lnTo>
                    <a:pt x="44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0" y="111"/>
                  </a:lnTo>
                  <a:lnTo>
                    <a:pt x="45" y="97"/>
                  </a:lnTo>
                  <a:lnTo>
                    <a:pt x="60" y="86"/>
                  </a:lnTo>
                  <a:lnTo>
                    <a:pt x="61" y="55"/>
                  </a:lnTo>
                  <a:lnTo>
                    <a:pt x="52" y="0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3365787" y="2714494"/>
              <a:ext cx="13176" cy="13983"/>
            </a:xfrm>
            <a:custGeom>
              <a:avLst/>
              <a:gdLst/>
              <a:ahLst/>
              <a:cxnLst/>
              <a:rect l="l" t="t" r="r" b="b"/>
              <a:pathLst>
                <a:path w="40" h="47" extrusionOk="0">
                  <a:moveTo>
                    <a:pt x="34" y="17"/>
                  </a:moveTo>
                  <a:lnTo>
                    <a:pt x="28" y="13"/>
                  </a:lnTo>
                  <a:lnTo>
                    <a:pt x="20" y="9"/>
                  </a:lnTo>
                  <a:lnTo>
                    <a:pt x="5" y="0"/>
                  </a:lnTo>
                  <a:lnTo>
                    <a:pt x="0" y="19"/>
                  </a:lnTo>
                  <a:lnTo>
                    <a:pt x="4" y="42"/>
                  </a:lnTo>
                  <a:lnTo>
                    <a:pt x="15" y="47"/>
                  </a:lnTo>
                  <a:lnTo>
                    <a:pt x="24" y="43"/>
                  </a:lnTo>
                  <a:lnTo>
                    <a:pt x="31" y="44"/>
                  </a:lnTo>
                  <a:lnTo>
                    <a:pt x="37" y="43"/>
                  </a:lnTo>
                  <a:lnTo>
                    <a:pt x="40" y="34"/>
                  </a:lnTo>
                  <a:lnTo>
                    <a:pt x="39" y="24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3234024" y="1636297"/>
              <a:ext cx="141645" cy="174003"/>
            </a:xfrm>
            <a:custGeom>
              <a:avLst/>
              <a:gdLst/>
              <a:ahLst/>
              <a:cxnLst/>
              <a:rect l="l" t="t" r="r" b="b"/>
              <a:pathLst>
                <a:path w="430" h="558" extrusionOk="0">
                  <a:moveTo>
                    <a:pt x="416" y="424"/>
                  </a:moveTo>
                  <a:lnTo>
                    <a:pt x="410" y="418"/>
                  </a:lnTo>
                  <a:lnTo>
                    <a:pt x="400" y="405"/>
                  </a:lnTo>
                  <a:lnTo>
                    <a:pt x="395" y="401"/>
                  </a:lnTo>
                  <a:lnTo>
                    <a:pt x="389" y="399"/>
                  </a:lnTo>
                  <a:lnTo>
                    <a:pt x="383" y="395"/>
                  </a:lnTo>
                  <a:lnTo>
                    <a:pt x="373" y="382"/>
                  </a:lnTo>
                  <a:lnTo>
                    <a:pt x="366" y="367"/>
                  </a:lnTo>
                  <a:lnTo>
                    <a:pt x="363" y="351"/>
                  </a:lnTo>
                  <a:lnTo>
                    <a:pt x="365" y="334"/>
                  </a:lnTo>
                  <a:lnTo>
                    <a:pt x="365" y="325"/>
                  </a:lnTo>
                  <a:lnTo>
                    <a:pt x="357" y="314"/>
                  </a:lnTo>
                  <a:lnTo>
                    <a:pt x="357" y="307"/>
                  </a:lnTo>
                  <a:lnTo>
                    <a:pt x="360" y="299"/>
                  </a:lnTo>
                  <a:lnTo>
                    <a:pt x="370" y="285"/>
                  </a:lnTo>
                  <a:lnTo>
                    <a:pt x="377" y="265"/>
                  </a:lnTo>
                  <a:lnTo>
                    <a:pt x="388" y="247"/>
                  </a:lnTo>
                  <a:lnTo>
                    <a:pt x="411" y="144"/>
                  </a:lnTo>
                  <a:lnTo>
                    <a:pt x="412" y="135"/>
                  </a:lnTo>
                  <a:lnTo>
                    <a:pt x="410" y="125"/>
                  </a:lnTo>
                  <a:lnTo>
                    <a:pt x="406" y="117"/>
                  </a:lnTo>
                  <a:lnTo>
                    <a:pt x="394" y="105"/>
                  </a:lnTo>
                  <a:lnTo>
                    <a:pt x="390" y="98"/>
                  </a:lnTo>
                  <a:lnTo>
                    <a:pt x="390" y="89"/>
                  </a:lnTo>
                  <a:lnTo>
                    <a:pt x="395" y="71"/>
                  </a:lnTo>
                  <a:lnTo>
                    <a:pt x="394" y="61"/>
                  </a:lnTo>
                  <a:lnTo>
                    <a:pt x="394" y="61"/>
                  </a:lnTo>
                  <a:lnTo>
                    <a:pt x="394" y="61"/>
                  </a:lnTo>
                  <a:lnTo>
                    <a:pt x="387" y="52"/>
                  </a:lnTo>
                  <a:lnTo>
                    <a:pt x="376" y="43"/>
                  </a:lnTo>
                  <a:lnTo>
                    <a:pt x="354" y="28"/>
                  </a:lnTo>
                  <a:lnTo>
                    <a:pt x="342" y="25"/>
                  </a:lnTo>
                  <a:lnTo>
                    <a:pt x="314" y="21"/>
                  </a:lnTo>
                  <a:lnTo>
                    <a:pt x="304" y="13"/>
                  </a:lnTo>
                  <a:lnTo>
                    <a:pt x="294" y="1"/>
                  </a:lnTo>
                  <a:lnTo>
                    <a:pt x="286" y="0"/>
                  </a:lnTo>
                  <a:lnTo>
                    <a:pt x="266" y="16"/>
                  </a:lnTo>
                  <a:lnTo>
                    <a:pt x="256" y="26"/>
                  </a:lnTo>
                  <a:lnTo>
                    <a:pt x="248" y="37"/>
                  </a:lnTo>
                  <a:lnTo>
                    <a:pt x="241" y="43"/>
                  </a:lnTo>
                  <a:lnTo>
                    <a:pt x="228" y="39"/>
                  </a:lnTo>
                  <a:lnTo>
                    <a:pt x="218" y="41"/>
                  </a:lnTo>
                  <a:lnTo>
                    <a:pt x="192" y="61"/>
                  </a:lnTo>
                  <a:lnTo>
                    <a:pt x="192" y="61"/>
                  </a:lnTo>
                  <a:lnTo>
                    <a:pt x="191" y="61"/>
                  </a:lnTo>
                  <a:lnTo>
                    <a:pt x="181" y="68"/>
                  </a:lnTo>
                  <a:lnTo>
                    <a:pt x="94" y="81"/>
                  </a:lnTo>
                  <a:lnTo>
                    <a:pt x="83" y="86"/>
                  </a:lnTo>
                  <a:lnTo>
                    <a:pt x="77" y="87"/>
                  </a:lnTo>
                  <a:lnTo>
                    <a:pt x="72" y="87"/>
                  </a:lnTo>
                  <a:lnTo>
                    <a:pt x="60" y="85"/>
                  </a:lnTo>
                  <a:lnTo>
                    <a:pt x="55" y="87"/>
                  </a:lnTo>
                  <a:lnTo>
                    <a:pt x="46" y="98"/>
                  </a:lnTo>
                  <a:lnTo>
                    <a:pt x="45" y="111"/>
                  </a:lnTo>
                  <a:lnTo>
                    <a:pt x="48" y="124"/>
                  </a:lnTo>
                  <a:lnTo>
                    <a:pt x="56" y="134"/>
                  </a:lnTo>
                  <a:lnTo>
                    <a:pt x="68" y="137"/>
                  </a:lnTo>
                  <a:lnTo>
                    <a:pt x="74" y="140"/>
                  </a:lnTo>
                  <a:lnTo>
                    <a:pt x="78" y="143"/>
                  </a:lnTo>
                  <a:lnTo>
                    <a:pt x="79" y="149"/>
                  </a:lnTo>
                  <a:lnTo>
                    <a:pt x="73" y="159"/>
                  </a:lnTo>
                  <a:lnTo>
                    <a:pt x="76" y="183"/>
                  </a:lnTo>
                  <a:lnTo>
                    <a:pt x="71" y="196"/>
                  </a:lnTo>
                  <a:lnTo>
                    <a:pt x="64" y="210"/>
                  </a:lnTo>
                  <a:lnTo>
                    <a:pt x="52" y="256"/>
                  </a:lnTo>
                  <a:lnTo>
                    <a:pt x="21" y="307"/>
                  </a:lnTo>
                  <a:lnTo>
                    <a:pt x="9" y="334"/>
                  </a:lnTo>
                  <a:lnTo>
                    <a:pt x="8" y="340"/>
                  </a:lnTo>
                  <a:lnTo>
                    <a:pt x="9" y="345"/>
                  </a:lnTo>
                  <a:lnTo>
                    <a:pt x="11" y="356"/>
                  </a:lnTo>
                  <a:lnTo>
                    <a:pt x="13" y="358"/>
                  </a:lnTo>
                  <a:lnTo>
                    <a:pt x="17" y="363"/>
                  </a:lnTo>
                  <a:lnTo>
                    <a:pt x="18" y="365"/>
                  </a:lnTo>
                  <a:lnTo>
                    <a:pt x="17" y="371"/>
                  </a:lnTo>
                  <a:lnTo>
                    <a:pt x="15" y="374"/>
                  </a:lnTo>
                  <a:lnTo>
                    <a:pt x="12" y="377"/>
                  </a:lnTo>
                  <a:lnTo>
                    <a:pt x="10" y="380"/>
                  </a:lnTo>
                  <a:lnTo>
                    <a:pt x="6" y="393"/>
                  </a:lnTo>
                  <a:lnTo>
                    <a:pt x="5" y="399"/>
                  </a:lnTo>
                  <a:lnTo>
                    <a:pt x="5" y="406"/>
                  </a:lnTo>
                  <a:lnTo>
                    <a:pt x="8" y="412"/>
                  </a:lnTo>
                  <a:lnTo>
                    <a:pt x="14" y="423"/>
                  </a:lnTo>
                  <a:lnTo>
                    <a:pt x="15" y="429"/>
                  </a:lnTo>
                  <a:lnTo>
                    <a:pt x="12" y="442"/>
                  </a:lnTo>
                  <a:lnTo>
                    <a:pt x="0" y="469"/>
                  </a:lnTo>
                  <a:lnTo>
                    <a:pt x="9" y="472"/>
                  </a:lnTo>
                  <a:lnTo>
                    <a:pt x="15" y="480"/>
                  </a:lnTo>
                  <a:lnTo>
                    <a:pt x="31" y="491"/>
                  </a:lnTo>
                  <a:lnTo>
                    <a:pt x="35" y="496"/>
                  </a:lnTo>
                  <a:lnTo>
                    <a:pt x="37" y="501"/>
                  </a:lnTo>
                  <a:lnTo>
                    <a:pt x="37" y="512"/>
                  </a:lnTo>
                  <a:lnTo>
                    <a:pt x="39" y="517"/>
                  </a:lnTo>
                  <a:lnTo>
                    <a:pt x="41" y="522"/>
                  </a:lnTo>
                  <a:lnTo>
                    <a:pt x="46" y="526"/>
                  </a:lnTo>
                  <a:lnTo>
                    <a:pt x="56" y="529"/>
                  </a:lnTo>
                  <a:lnTo>
                    <a:pt x="70" y="529"/>
                  </a:lnTo>
                  <a:lnTo>
                    <a:pt x="92" y="526"/>
                  </a:lnTo>
                  <a:lnTo>
                    <a:pt x="111" y="530"/>
                  </a:lnTo>
                  <a:lnTo>
                    <a:pt x="161" y="550"/>
                  </a:lnTo>
                  <a:lnTo>
                    <a:pt x="164" y="554"/>
                  </a:lnTo>
                  <a:lnTo>
                    <a:pt x="167" y="556"/>
                  </a:lnTo>
                  <a:lnTo>
                    <a:pt x="171" y="558"/>
                  </a:lnTo>
                  <a:lnTo>
                    <a:pt x="178" y="558"/>
                  </a:lnTo>
                  <a:lnTo>
                    <a:pt x="193" y="555"/>
                  </a:lnTo>
                  <a:lnTo>
                    <a:pt x="203" y="550"/>
                  </a:lnTo>
                  <a:lnTo>
                    <a:pt x="215" y="542"/>
                  </a:lnTo>
                  <a:lnTo>
                    <a:pt x="248" y="508"/>
                  </a:lnTo>
                  <a:lnTo>
                    <a:pt x="261" y="507"/>
                  </a:lnTo>
                  <a:lnTo>
                    <a:pt x="295" y="513"/>
                  </a:lnTo>
                  <a:lnTo>
                    <a:pt x="320" y="510"/>
                  </a:lnTo>
                  <a:lnTo>
                    <a:pt x="324" y="511"/>
                  </a:lnTo>
                  <a:lnTo>
                    <a:pt x="334" y="520"/>
                  </a:lnTo>
                  <a:lnTo>
                    <a:pt x="346" y="525"/>
                  </a:lnTo>
                  <a:lnTo>
                    <a:pt x="353" y="523"/>
                  </a:lnTo>
                  <a:lnTo>
                    <a:pt x="353" y="523"/>
                  </a:lnTo>
                  <a:lnTo>
                    <a:pt x="352" y="522"/>
                  </a:lnTo>
                  <a:lnTo>
                    <a:pt x="356" y="506"/>
                  </a:lnTo>
                  <a:lnTo>
                    <a:pt x="363" y="489"/>
                  </a:lnTo>
                  <a:lnTo>
                    <a:pt x="374" y="473"/>
                  </a:lnTo>
                  <a:lnTo>
                    <a:pt x="386" y="465"/>
                  </a:lnTo>
                  <a:lnTo>
                    <a:pt x="415" y="457"/>
                  </a:lnTo>
                  <a:lnTo>
                    <a:pt x="422" y="452"/>
                  </a:lnTo>
                  <a:lnTo>
                    <a:pt x="426" y="449"/>
                  </a:lnTo>
                  <a:lnTo>
                    <a:pt x="430" y="433"/>
                  </a:lnTo>
                  <a:lnTo>
                    <a:pt x="416" y="42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3906015" y="3968247"/>
              <a:ext cx="331055" cy="1061108"/>
            </a:xfrm>
            <a:custGeom>
              <a:avLst/>
              <a:gdLst/>
              <a:ahLst/>
              <a:cxnLst/>
              <a:rect l="l" t="t" r="r" b="b"/>
              <a:pathLst>
                <a:path w="1005" h="3414" extrusionOk="0">
                  <a:moveTo>
                    <a:pt x="388" y="15"/>
                  </a:moveTo>
                  <a:lnTo>
                    <a:pt x="406" y="19"/>
                  </a:lnTo>
                  <a:lnTo>
                    <a:pt x="400" y="8"/>
                  </a:lnTo>
                  <a:lnTo>
                    <a:pt x="398" y="6"/>
                  </a:lnTo>
                  <a:lnTo>
                    <a:pt x="395" y="0"/>
                  </a:lnTo>
                  <a:lnTo>
                    <a:pt x="388" y="0"/>
                  </a:lnTo>
                  <a:lnTo>
                    <a:pt x="375" y="6"/>
                  </a:lnTo>
                  <a:lnTo>
                    <a:pt x="379" y="11"/>
                  </a:lnTo>
                  <a:lnTo>
                    <a:pt x="388" y="15"/>
                  </a:lnTo>
                  <a:close/>
                  <a:moveTo>
                    <a:pt x="361" y="609"/>
                  </a:moveTo>
                  <a:lnTo>
                    <a:pt x="365" y="602"/>
                  </a:lnTo>
                  <a:lnTo>
                    <a:pt x="358" y="598"/>
                  </a:lnTo>
                  <a:lnTo>
                    <a:pt x="362" y="591"/>
                  </a:lnTo>
                  <a:lnTo>
                    <a:pt x="370" y="583"/>
                  </a:lnTo>
                  <a:lnTo>
                    <a:pt x="375" y="577"/>
                  </a:lnTo>
                  <a:lnTo>
                    <a:pt x="375" y="553"/>
                  </a:lnTo>
                  <a:lnTo>
                    <a:pt x="374" y="541"/>
                  </a:lnTo>
                  <a:lnTo>
                    <a:pt x="366" y="523"/>
                  </a:lnTo>
                  <a:lnTo>
                    <a:pt x="368" y="510"/>
                  </a:lnTo>
                  <a:lnTo>
                    <a:pt x="375" y="486"/>
                  </a:lnTo>
                  <a:lnTo>
                    <a:pt x="375" y="475"/>
                  </a:lnTo>
                  <a:lnTo>
                    <a:pt x="372" y="464"/>
                  </a:lnTo>
                  <a:lnTo>
                    <a:pt x="366" y="455"/>
                  </a:lnTo>
                  <a:lnTo>
                    <a:pt x="358" y="446"/>
                  </a:lnTo>
                  <a:lnTo>
                    <a:pt x="364" y="436"/>
                  </a:lnTo>
                  <a:lnTo>
                    <a:pt x="363" y="425"/>
                  </a:lnTo>
                  <a:lnTo>
                    <a:pt x="360" y="414"/>
                  </a:lnTo>
                  <a:lnTo>
                    <a:pt x="362" y="405"/>
                  </a:lnTo>
                  <a:lnTo>
                    <a:pt x="350" y="393"/>
                  </a:lnTo>
                  <a:lnTo>
                    <a:pt x="347" y="391"/>
                  </a:lnTo>
                  <a:lnTo>
                    <a:pt x="345" y="389"/>
                  </a:lnTo>
                  <a:lnTo>
                    <a:pt x="345" y="385"/>
                  </a:lnTo>
                  <a:lnTo>
                    <a:pt x="343" y="381"/>
                  </a:lnTo>
                  <a:lnTo>
                    <a:pt x="338" y="378"/>
                  </a:lnTo>
                  <a:lnTo>
                    <a:pt x="334" y="385"/>
                  </a:lnTo>
                  <a:lnTo>
                    <a:pt x="329" y="388"/>
                  </a:lnTo>
                  <a:lnTo>
                    <a:pt x="323" y="386"/>
                  </a:lnTo>
                  <a:lnTo>
                    <a:pt x="320" y="382"/>
                  </a:lnTo>
                  <a:lnTo>
                    <a:pt x="319" y="380"/>
                  </a:lnTo>
                  <a:lnTo>
                    <a:pt x="321" y="377"/>
                  </a:lnTo>
                  <a:lnTo>
                    <a:pt x="322" y="373"/>
                  </a:lnTo>
                  <a:lnTo>
                    <a:pt x="332" y="351"/>
                  </a:lnTo>
                  <a:lnTo>
                    <a:pt x="333" y="347"/>
                  </a:lnTo>
                  <a:lnTo>
                    <a:pt x="339" y="347"/>
                  </a:lnTo>
                  <a:lnTo>
                    <a:pt x="344" y="348"/>
                  </a:lnTo>
                  <a:lnTo>
                    <a:pt x="348" y="352"/>
                  </a:lnTo>
                  <a:lnTo>
                    <a:pt x="348" y="361"/>
                  </a:lnTo>
                  <a:lnTo>
                    <a:pt x="352" y="361"/>
                  </a:lnTo>
                  <a:lnTo>
                    <a:pt x="356" y="353"/>
                  </a:lnTo>
                  <a:lnTo>
                    <a:pt x="358" y="347"/>
                  </a:lnTo>
                  <a:lnTo>
                    <a:pt x="355" y="342"/>
                  </a:lnTo>
                  <a:lnTo>
                    <a:pt x="347" y="332"/>
                  </a:lnTo>
                  <a:lnTo>
                    <a:pt x="345" y="325"/>
                  </a:lnTo>
                  <a:lnTo>
                    <a:pt x="345" y="314"/>
                  </a:lnTo>
                  <a:lnTo>
                    <a:pt x="349" y="305"/>
                  </a:lnTo>
                  <a:lnTo>
                    <a:pt x="358" y="307"/>
                  </a:lnTo>
                  <a:lnTo>
                    <a:pt x="358" y="295"/>
                  </a:lnTo>
                  <a:lnTo>
                    <a:pt x="362" y="295"/>
                  </a:lnTo>
                  <a:lnTo>
                    <a:pt x="363" y="302"/>
                  </a:lnTo>
                  <a:lnTo>
                    <a:pt x="361" y="315"/>
                  </a:lnTo>
                  <a:lnTo>
                    <a:pt x="362" y="320"/>
                  </a:lnTo>
                  <a:lnTo>
                    <a:pt x="365" y="323"/>
                  </a:lnTo>
                  <a:lnTo>
                    <a:pt x="369" y="324"/>
                  </a:lnTo>
                  <a:lnTo>
                    <a:pt x="373" y="322"/>
                  </a:lnTo>
                  <a:lnTo>
                    <a:pt x="375" y="317"/>
                  </a:lnTo>
                  <a:lnTo>
                    <a:pt x="378" y="317"/>
                  </a:lnTo>
                  <a:lnTo>
                    <a:pt x="388" y="322"/>
                  </a:lnTo>
                  <a:lnTo>
                    <a:pt x="397" y="308"/>
                  </a:lnTo>
                  <a:lnTo>
                    <a:pt x="402" y="286"/>
                  </a:lnTo>
                  <a:lnTo>
                    <a:pt x="406" y="272"/>
                  </a:lnTo>
                  <a:lnTo>
                    <a:pt x="405" y="240"/>
                  </a:lnTo>
                  <a:lnTo>
                    <a:pt x="407" y="226"/>
                  </a:lnTo>
                  <a:lnTo>
                    <a:pt x="418" y="209"/>
                  </a:lnTo>
                  <a:lnTo>
                    <a:pt x="417" y="204"/>
                  </a:lnTo>
                  <a:lnTo>
                    <a:pt x="406" y="197"/>
                  </a:lnTo>
                  <a:lnTo>
                    <a:pt x="396" y="185"/>
                  </a:lnTo>
                  <a:lnTo>
                    <a:pt x="391" y="181"/>
                  </a:lnTo>
                  <a:lnTo>
                    <a:pt x="381" y="183"/>
                  </a:lnTo>
                  <a:lnTo>
                    <a:pt x="375" y="180"/>
                  </a:lnTo>
                  <a:lnTo>
                    <a:pt x="369" y="174"/>
                  </a:lnTo>
                  <a:lnTo>
                    <a:pt x="368" y="166"/>
                  </a:lnTo>
                  <a:lnTo>
                    <a:pt x="372" y="161"/>
                  </a:lnTo>
                  <a:lnTo>
                    <a:pt x="377" y="161"/>
                  </a:lnTo>
                  <a:lnTo>
                    <a:pt x="381" y="165"/>
                  </a:lnTo>
                  <a:lnTo>
                    <a:pt x="381" y="174"/>
                  </a:lnTo>
                  <a:lnTo>
                    <a:pt x="387" y="169"/>
                  </a:lnTo>
                  <a:lnTo>
                    <a:pt x="395" y="165"/>
                  </a:lnTo>
                  <a:lnTo>
                    <a:pt x="402" y="160"/>
                  </a:lnTo>
                  <a:lnTo>
                    <a:pt x="406" y="155"/>
                  </a:lnTo>
                  <a:lnTo>
                    <a:pt x="408" y="148"/>
                  </a:lnTo>
                  <a:lnTo>
                    <a:pt x="418" y="141"/>
                  </a:lnTo>
                  <a:lnTo>
                    <a:pt x="419" y="133"/>
                  </a:lnTo>
                  <a:lnTo>
                    <a:pt x="416" y="134"/>
                  </a:lnTo>
                  <a:lnTo>
                    <a:pt x="411" y="135"/>
                  </a:lnTo>
                  <a:lnTo>
                    <a:pt x="409" y="136"/>
                  </a:lnTo>
                  <a:lnTo>
                    <a:pt x="406" y="104"/>
                  </a:lnTo>
                  <a:lnTo>
                    <a:pt x="407" y="87"/>
                  </a:lnTo>
                  <a:lnTo>
                    <a:pt x="412" y="70"/>
                  </a:lnTo>
                  <a:lnTo>
                    <a:pt x="404" y="56"/>
                  </a:lnTo>
                  <a:lnTo>
                    <a:pt x="400" y="54"/>
                  </a:lnTo>
                  <a:lnTo>
                    <a:pt x="394" y="55"/>
                  </a:lnTo>
                  <a:lnTo>
                    <a:pt x="390" y="56"/>
                  </a:lnTo>
                  <a:lnTo>
                    <a:pt x="387" y="55"/>
                  </a:lnTo>
                  <a:lnTo>
                    <a:pt x="385" y="50"/>
                  </a:lnTo>
                  <a:lnTo>
                    <a:pt x="382" y="55"/>
                  </a:lnTo>
                  <a:lnTo>
                    <a:pt x="381" y="58"/>
                  </a:lnTo>
                  <a:lnTo>
                    <a:pt x="382" y="61"/>
                  </a:lnTo>
                  <a:lnTo>
                    <a:pt x="385" y="64"/>
                  </a:lnTo>
                  <a:lnTo>
                    <a:pt x="381" y="66"/>
                  </a:lnTo>
                  <a:lnTo>
                    <a:pt x="378" y="66"/>
                  </a:lnTo>
                  <a:lnTo>
                    <a:pt x="375" y="64"/>
                  </a:lnTo>
                  <a:lnTo>
                    <a:pt x="372" y="60"/>
                  </a:lnTo>
                  <a:lnTo>
                    <a:pt x="368" y="62"/>
                  </a:lnTo>
                  <a:lnTo>
                    <a:pt x="359" y="64"/>
                  </a:lnTo>
                  <a:lnTo>
                    <a:pt x="355" y="67"/>
                  </a:lnTo>
                  <a:lnTo>
                    <a:pt x="353" y="71"/>
                  </a:lnTo>
                  <a:lnTo>
                    <a:pt x="353" y="79"/>
                  </a:lnTo>
                  <a:lnTo>
                    <a:pt x="352" y="84"/>
                  </a:lnTo>
                  <a:lnTo>
                    <a:pt x="349" y="88"/>
                  </a:lnTo>
                  <a:lnTo>
                    <a:pt x="338" y="101"/>
                  </a:lnTo>
                  <a:lnTo>
                    <a:pt x="333" y="106"/>
                  </a:lnTo>
                  <a:lnTo>
                    <a:pt x="332" y="106"/>
                  </a:lnTo>
                  <a:lnTo>
                    <a:pt x="328" y="112"/>
                  </a:lnTo>
                  <a:lnTo>
                    <a:pt x="328" y="116"/>
                  </a:lnTo>
                  <a:lnTo>
                    <a:pt x="329" y="128"/>
                  </a:lnTo>
                  <a:lnTo>
                    <a:pt x="328" y="133"/>
                  </a:lnTo>
                  <a:lnTo>
                    <a:pt x="327" y="139"/>
                  </a:lnTo>
                  <a:lnTo>
                    <a:pt x="325" y="143"/>
                  </a:lnTo>
                  <a:lnTo>
                    <a:pt x="306" y="167"/>
                  </a:lnTo>
                  <a:lnTo>
                    <a:pt x="303" y="177"/>
                  </a:lnTo>
                  <a:lnTo>
                    <a:pt x="309" y="184"/>
                  </a:lnTo>
                  <a:lnTo>
                    <a:pt x="309" y="187"/>
                  </a:lnTo>
                  <a:lnTo>
                    <a:pt x="307" y="194"/>
                  </a:lnTo>
                  <a:lnTo>
                    <a:pt x="314" y="216"/>
                  </a:lnTo>
                  <a:lnTo>
                    <a:pt x="314" y="221"/>
                  </a:lnTo>
                  <a:lnTo>
                    <a:pt x="303" y="225"/>
                  </a:lnTo>
                  <a:lnTo>
                    <a:pt x="303" y="235"/>
                  </a:lnTo>
                  <a:lnTo>
                    <a:pt x="304" y="245"/>
                  </a:lnTo>
                  <a:lnTo>
                    <a:pt x="299" y="251"/>
                  </a:lnTo>
                  <a:lnTo>
                    <a:pt x="301" y="255"/>
                  </a:lnTo>
                  <a:lnTo>
                    <a:pt x="307" y="262"/>
                  </a:lnTo>
                  <a:lnTo>
                    <a:pt x="309" y="265"/>
                  </a:lnTo>
                  <a:lnTo>
                    <a:pt x="308" y="267"/>
                  </a:lnTo>
                  <a:lnTo>
                    <a:pt x="306" y="270"/>
                  </a:lnTo>
                  <a:lnTo>
                    <a:pt x="297" y="286"/>
                  </a:lnTo>
                  <a:lnTo>
                    <a:pt x="287" y="316"/>
                  </a:lnTo>
                  <a:lnTo>
                    <a:pt x="287" y="328"/>
                  </a:lnTo>
                  <a:lnTo>
                    <a:pt x="297" y="334"/>
                  </a:lnTo>
                  <a:lnTo>
                    <a:pt x="299" y="337"/>
                  </a:lnTo>
                  <a:lnTo>
                    <a:pt x="296" y="346"/>
                  </a:lnTo>
                  <a:lnTo>
                    <a:pt x="289" y="359"/>
                  </a:lnTo>
                  <a:lnTo>
                    <a:pt x="289" y="385"/>
                  </a:lnTo>
                  <a:lnTo>
                    <a:pt x="287" y="395"/>
                  </a:lnTo>
                  <a:lnTo>
                    <a:pt x="283" y="409"/>
                  </a:lnTo>
                  <a:lnTo>
                    <a:pt x="276" y="417"/>
                  </a:lnTo>
                  <a:lnTo>
                    <a:pt x="266" y="415"/>
                  </a:lnTo>
                  <a:lnTo>
                    <a:pt x="263" y="420"/>
                  </a:lnTo>
                  <a:lnTo>
                    <a:pt x="258" y="423"/>
                  </a:lnTo>
                  <a:lnTo>
                    <a:pt x="254" y="428"/>
                  </a:lnTo>
                  <a:lnTo>
                    <a:pt x="253" y="434"/>
                  </a:lnTo>
                  <a:lnTo>
                    <a:pt x="256" y="456"/>
                  </a:lnTo>
                  <a:lnTo>
                    <a:pt x="258" y="490"/>
                  </a:lnTo>
                  <a:lnTo>
                    <a:pt x="261" y="498"/>
                  </a:lnTo>
                  <a:lnTo>
                    <a:pt x="266" y="501"/>
                  </a:lnTo>
                  <a:lnTo>
                    <a:pt x="272" y="502"/>
                  </a:lnTo>
                  <a:lnTo>
                    <a:pt x="275" y="505"/>
                  </a:lnTo>
                  <a:lnTo>
                    <a:pt x="273" y="511"/>
                  </a:lnTo>
                  <a:lnTo>
                    <a:pt x="271" y="511"/>
                  </a:lnTo>
                  <a:lnTo>
                    <a:pt x="263" y="512"/>
                  </a:lnTo>
                  <a:lnTo>
                    <a:pt x="261" y="513"/>
                  </a:lnTo>
                  <a:lnTo>
                    <a:pt x="259" y="515"/>
                  </a:lnTo>
                  <a:lnTo>
                    <a:pt x="256" y="520"/>
                  </a:lnTo>
                  <a:lnTo>
                    <a:pt x="247" y="531"/>
                  </a:lnTo>
                  <a:lnTo>
                    <a:pt x="245" y="537"/>
                  </a:lnTo>
                  <a:lnTo>
                    <a:pt x="243" y="654"/>
                  </a:lnTo>
                  <a:lnTo>
                    <a:pt x="245" y="666"/>
                  </a:lnTo>
                  <a:lnTo>
                    <a:pt x="251" y="676"/>
                  </a:lnTo>
                  <a:lnTo>
                    <a:pt x="261" y="680"/>
                  </a:lnTo>
                  <a:lnTo>
                    <a:pt x="272" y="680"/>
                  </a:lnTo>
                  <a:lnTo>
                    <a:pt x="276" y="682"/>
                  </a:lnTo>
                  <a:lnTo>
                    <a:pt x="279" y="687"/>
                  </a:lnTo>
                  <a:lnTo>
                    <a:pt x="280" y="693"/>
                  </a:lnTo>
                  <a:lnTo>
                    <a:pt x="278" y="695"/>
                  </a:lnTo>
                  <a:lnTo>
                    <a:pt x="274" y="695"/>
                  </a:lnTo>
                  <a:lnTo>
                    <a:pt x="266" y="698"/>
                  </a:lnTo>
                  <a:lnTo>
                    <a:pt x="264" y="696"/>
                  </a:lnTo>
                  <a:lnTo>
                    <a:pt x="263" y="697"/>
                  </a:lnTo>
                  <a:lnTo>
                    <a:pt x="263" y="702"/>
                  </a:lnTo>
                  <a:lnTo>
                    <a:pt x="264" y="704"/>
                  </a:lnTo>
                  <a:lnTo>
                    <a:pt x="267" y="708"/>
                  </a:lnTo>
                  <a:lnTo>
                    <a:pt x="271" y="710"/>
                  </a:lnTo>
                  <a:lnTo>
                    <a:pt x="274" y="711"/>
                  </a:lnTo>
                  <a:lnTo>
                    <a:pt x="279" y="732"/>
                  </a:lnTo>
                  <a:lnTo>
                    <a:pt x="277" y="738"/>
                  </a:lnTo>
                  <a:lnTo>
                    <a:pt x="275" y="741"/>
                  </a:lnTo>
                  <a:lnTo>
                    <a:pt x="266" y="745"/>
                  </a:lnTo>
                  <a:lnTo>
                    <a:pt x="264" y="745"/>
                  </a:lnTo>
                  <a:lnTo>
                    <a:pt x="254" y="745"/>
                  </a:lnTo>
                  <a:lnTo>
                    <a:pt x="253" y="746"/>
                  </a:lnTo>
                  <a:lnTo>
                    <a:pt x="252" y="747"/>
                  </a:lnTo>
                  <a:lnTo>
                    <a:pt x="251" y="748"/>
                  </a:lnTo>
                  <a:lnTo>
                    <a:pt x="248" y="749"/>
                  </a:lnTo>
                  <a:lnTo>
                    <a:pt x="244" y="747"/>
                  </a:lnTo>
                  <a:lnTo>
                    <a:pt x="244" y="743"/>
                  </a:lnTo>
                  <a:lnTo>
                    <a:pt x="246" y="733"/>
                  </a:lnTo>
                  <a:lnTo>
                    <a:pt x="245" y="722"/>
                  </a:lnTo>
                  <a:lnTo>
                    <a:pt x="241" y="719"/>
                  </a:lnTo>
                  <a:lnTo>
                    <a:pt x="236" y="723"/>
                  </a:lnTo>
                  <a:lnTo>
                    <a:pt x="233" y="732"/>
                  </a:lnTo>
                  <a:lnTo>
                    <a:pt x="230" y="732"/>
                  </a:lnTo>
                  <a:lnTo>
                    <a:pt x="226" y="726"/>
                  </a:lnTo>
                  <a:lnTo>
                    <a:pt x="219" y="735"/>
                  </a:lnTo>
                  <a:lnTo>
                    <a:pt x="208" y="757"/>
                  </a:lnTo>
                  <a:lnTo>
                    <a:pt x="206" y="767"/>
                  </a:lnTo>
                  <a:lnTo>
                    <a:pt x="207" y="816"/>
                  </a:lnTo>
                  <a:lnTo>
                    <a:pt x="204" y="821"/>
                  </a:lnTo>
                  <a:lnTo>
                    <a:pt x="197" y="832"/>
                  </a:lnTo>
                  <a:lnTo>
                    <a:pt x="196" y="840"/>
                  </a:lnTo>
                  <a:lnTo>
                    <a:pt x="196" y="847"/>
                  </a:lnTo>
                  <a:lnTo>
                    <a:pt x="198" y="854"/>
                  </a:lnTo>
                  <a:lnTo>
                    <a:pt x="200" y="862"/>
                  </a:lnTo>
                  <a:lnTo>
                    <a:pt x="197" y="868"/>
                  </a:lnTo>
                  <a:lnTo>
                    <a:pt x="196" y="896"/>
                  </a:lnTo>
                  <a:lnTo>
                    <a:pt x="194" y="900"/>
                  </a:lnTo>
                  <a:lnTo>
                    <a:pt x="191" y="898"/>
                  </a:lnTo>
                  <a:lnTo>
                    <a:pt x="189" y="892"/>
                  </a:lnTo>
                  <a:lnTo>
                    <a:pt x="192" y="884"/>
                  </a:lnTo>
                  <a:lnTo>
                    <a:pt x="185" y="885"/>
                  </a:lnTo>
                  <a:lnTo>
                    <a:pt x="183" y="884"/>
                  </a:lnTo>
                  <a:lnTo>
                    <a:pt x="182" y="880"/>
                  </a:lnTo>
                  <a:lnTo>
                    <a:pt x="174" y="870"/>
                  </a:lnTo>
                  <a:lnTo>
                    <a:pt x="171" y="867"/>
                  </a:lnTo>
                  <a:lnTo>
                    <a:pt x="168" y="868"/>
                  </a:lnTo>
                  <a:lnTo>
                    <a:pt x="156" y="886"/>
                  </a:lnTo>
                  <a:lnTo>
                    <a:pt x="153" y="900"/>
                  </a:lnTo>
                  <a:lnTo>
                    <a:pt x="152" y="901"/>
                  </a:lnTo>
                  <a:lnTo>
                    <a:pt x="150" y="902"/>
                  </a:lnTo>
                  <a:lnTo>
                    <a:pt x="149" y="904"/>
                  </a:lnTo>
                  <a:lnTo>
                    <a:pt x="149" y="908"/>
                  </a:lnTo>
                  <a:lnTo>
                    <a:pt x="151" y="911"/>
                  </a:lnTo>
                  <a:lnTo>
                    <a:pt x="152" y="911"/>
                  </a:lnTo>
                  <a:lnTo>
                    <a:pt x="154" y="910"/>
                  </a:lnTo>
                  <a:lnTo>
                    <a:pt x="159" y="913"/>
                  </a:lnTo>
                  <a:lnTo>
                    <a:pt x="164" y="915"/>
                  </a:lnTo>
                  <a:lnTo>
                    <a:pt x="168" y="917"/>
                  </a:lnTo>
                  <a:lnTo>
                    <a:pt x="169" y="920"/>
                  </a:lnTo>
                  <a:lnTo>
                    <a:pt x="169" y="940"/>
                  </a:lnTo>
                  <a:lnTo>
                    <a:pt x="166" y="962"/>
                  </a:lnTo>
                  <a:lnTo>
                    <a:pt x="168" y="970"/>
                  </a:lnTo>
                  <a:lnTo>
                    <a:pt x="176" y="976"/>
                  </a:lnTo>
                  <a:lnTo>
                    <a:pt x="179" y="975"/>
                  </a:lnTo>
                  <a:lnTo>
                    <a:pt x="183" y="973"/>
                  </a:lnTo>
                  <a:lnTo>
                    <a:pt x="187" y="973"/>
                  </a:lnTo>
                  <a:lnTo>
                    <a:pt x="189" y="980"/>
                  </a:lnTo>
                  <a:lnTo>
                    <a:pt x="189" y="986"/>
                  </a:lnTo>
                  <a:lnTo>
                    <a:pt x="192" y="995"/>
                  </a:lnTo>
                  <a:lnTo>
                    <a:pt x="192" y="1001"/>
                  </a:lnTo>
                  <a:lnTo>
                    <a:pt x="195" y="1007"/>
                  </a:lnTo>
                  <a:lnTo>
                    <a:pt x="200" y="1009"/>
                  </a:lnTo>
                  <a:lnTo>
                    <a:pt x="207" y="1010"/>
                  </a:lnTo>
                  <a:lnTo>
                    <a:pt x="210" y="1013"/>
                  </a:lnTo>
                  <a:lnTo>
                    <a:pt x="208" y="1017"/>
                  </a:lnTo>
                  <a:lnTo>
                    <a:pt x="204" y="1018"/>
                  </a:lnTo>
                  <a:lnTo>
                    <a:pt x="199" y="1019"/>
                  </a:lnTo>
                  <a:lnTo>
                    <a:pt x="196" y="1023"/>
                  </a:lnTo>
                  <a:lnTo>
                    <a:pt x="196" y="1027"/>
                  </a:lnTo>
                  <a:lnTo>
                    <a:pt x="198" y="1034"/>
                  </a:lnTo>
                  <a:lnTo>
                    <a:pt x="202" y="1040"/>
                  </a:lnTo>
                  <a:lnTo>
                    <a:pt x="208" y="1043"/>
                  </a:lnTo>
                  <a:lnTo>
                    <a:pt x="213" y="1045"/>
                  </a:lnTo>
                  <a:lnTo>
                    <a:pt x="213" y="1049"/>
                  </a:lnTo>
                  <a:lnTo>
                    <a:pt x="213" y="1054"/>
                  </a:lnTo>
                  <a:lnTo>
                    <a:pt x="215" y="1058"/>
                  </a:lnTo>
                  <a:lnTo>
                    <a:pt x="230" y="1073"/>
                  </a:lnTo>
                  <a:lnTo>
                    <a:pt x="234" y="1075"/>
                  </a:lnTo>
                  <a:lnTo>
                    <a:pt x="238" y="1076"/>
                  </a:lnTo>
                  <a:lnTo>
                    <a:pt x="241" y="1077"/>
                  </a:lnTo>
                  <a:lnTo>
                    <a:pt x="243" y="1084"/>
                  </a:lnTo>
                  <a:lnTo>
                    <a:pt x="247" y="1078"/>
                  </a:lnTo>
                  <a:lnTo>
                    <a:pt x="251" y="1069"/>
                  </a:lnTo>
                  <a:lnTo>
                    <a:pt x="256" y="1053"/>
                  </a:lnTo>
                  <a:lnTo>
                    <a:pt x="256" y="1038"/>
                  </a:lnTo>
                  <a:lnTo>
                    <a:pt x="257" y="1033"/>
                  </a:lnTo>
                  <a:lnTo>
                    <a:pt x="264" y="1027"/>
                  </a:lnTo>
                  <a:lnTo>
                    <a:pt x="266" y="1023"/>
                  </a:lnTo>
                  <a:lnTo>
                    <a:pt x="266" y="1017"/>
                  </a:lnTo>
                  <a:lnTo>
                    <a:pt x="264" y="1001"/>
                  </a:lnTo>
                  <a:lnTo>
                    <a:pt x="263" y="996"/>
                  </a:lnTo>
                  <a:lnTo>
                    <a:pt x="257" y="991"/>
                  </a:lnTo>
                  <a:lnTo>
                    <a:pt x="252" y="991"/>
                  </a:lnTo>
                  <a:lnTo>
                    <a:pt x="249" y="997"/>
                  </a:lnTo>
                  <a:lnTo>
                    <a:pt x="250" y="1006"/>
                  </a:lnTo>
                  <a:lnTo>
                    <a:pt x="247" y="1005"/>
                  </a:lnTo>
                  <a:lnTo>
                    <a:pt x="242" y="1003"/>
                  </a:lnTo>
                  <a:lnTo>
                    <a:pt x="240" y="1003"/>
                  </a:lnTo>
                  <a:lnTo>
                    <a:pt x="240" y="1021"/>
                  </a:lnTo>
                  <a:lnTo>
                    <a:pt x="238" y="1025"/>
                  </a:lnTo>
                  <a:lnTo>
                    <a:pt x="233" y="1026"/>
                  </a:lnTo>
                  <a:lnTo>
                    <a:pt x="228" y="1026"/>
                  </a:lnTo>
                  <a:lnTo>
                    <a:pt x="226" y="1024"/>
                  </a:lnTo>
                  <a:lnTo>
                    <a:pt x="226" y="1014"/>
                  </a:lnTo>
                  <a:lnTo>
                    <a:pt x="227" y="1007"/>
                  </a:lnTo>
                  <a:lnTo>
                    <a:pt x="230" y="1002"/>
                  </a:lnTo>
                  <a:lnTo>
                    <a:pt x="246" y="986"/>
                  </a:lnTo>
                  <a:lnTo>
                    <a:pt x="251" y="983"/>
                  </a:lnTo>
                  <a:lnTo>
                    <a:pt x="261" y="982"/>
                  </a:lnTo>
                  <a:lnTo>
                    <a:pt x="263" y="978"/>
                  </a:lnTo>
                  <a:lnTo>
                    <a:pt x="281" y="900"/>
                  </a:lnTo>
                  <a:lnTo>
                    <a:pt x="282" y="884"/>
                  </a:lnTo>
                  <a:lnTo>
                    <a:pt x="281" y="872"/>
                  </a:lnTo>
                  <a:lnTo>
                    <a:pt x="277" y="866"/>
                  </a:lnTo>
                  <a:lnTo>
                    <a:pt x="271" y="864"/>
                  </a:lnTo>
                  <a:lnTo>
                    <a:pt x="264" y="863"/>
                  </a:lnTo>
                  <a:lnTo>
                    <a:pt x="260" y="868"/>
                  </a:lnTo>
                  <a:lnTo>
                    <a:pt x="258" y="877"/>
                  </a:lnTo>
                  <a:lnTo>
                    <a:pt x="256" y="894"/>
                  </a:lnTo>
                  <a:lnTo>
                    <a:pt x="253" y="894"/>
                  </a:lnTo>
                  <a:lnTo>
                    <a:pt x="253" y="853"/>
                  </a:lnTo>
                  <a:lnTo>
                    <a:pt x="254" y="842"/>
                  </a:lnTo>
                  <a:lnTo>
                    <a:pt x="257" y="836"/>
                  </a:lnTo>
                  <a:lnTo>
                    <a:pt x="266" y="823"/>
                  </a:lnTo>
                  <a:lnTo>
                    <a:pt x="263" y="823"/>
                  </a:lnTo>
                  <a:lnTo>
                    <a:pt x="265" y="819"/>
                  </a:lnTo>
                  <a:lnTo>
                    <a:pt x="269" y="816"/>
                  </a:lnTo>
                  <a:lnTo>
                    <a:pt x="274" y="815"/>
                  </a:lnTo>
                  <a:lnTo>
                    <a:pt x="279" y="816"/>
                  </a:lnTo>
                  <a:lnTo>
                    <a:pt x="267" y="804"/>
                  </a:lnTo>
                  <a:lnTo>
                    <a:pt x="262" y="796"/>
                  </a:lnTo>
                  <a:lnTo>
                    <a:pt x="268" y="792"/>
                  </a:lnTo>
                  <a:lnTo>
                    <a:pt x="275" y="792"/>
                  </a:lnTo>
                  <a:lnTo>
                    <a:pt x="282" y="790"/>
                  </a:lnTo>
                  <a:lnTo>
                    <a:pt x="287" y="787"/>
                  </a:lnTo>
                  <a:lnTo>
                    <a:pt x="286" y="782"/>
                  </a:lnTo>
                  <a:lnTo>
                    <a:pt x="295" y="777"/>
                  </a:lnTo>
                  <a:lnTo>
                    <a:pt x="299" y="776"/>
                  </a:lnTo>
                  <a:lnTo>
                    <a:pt x="299" y="772"/>
                  </a:lnTo>
                  <a:lnTo>
                    <a:pt x="296" y="765"/>
                  </a:lnTo>
                  <a:lnTo>
                    <a:pt x="303" y="757"/>
                  </a:lnTo>
                  <a:lnTo>
                    <a:pt x="314" y="749"/>
                  </a:lnTo>
                  <a:lnTo>
                    <a:pt x="319" y="743"/>
                  </a:lnTo>
                  <a:lnTo>
                    <a:pt x="318" y="735"/>
                  </a:lnTo>
                  <a:lnTo>
                    <a:pt x="327" y="735"/>
                  </a:lnTo>
                  <a:lnTo>
                    <a:pt x="328" y="733"/>
                  </a:lnTo>
                  <a:lnTo>
                    <a:pt x="327" y="728"/>
                  </a:lnTo>
                  <a:lnTo>
                    <a:pt x="325" y="723"/>
                  </a:lnTo>
                  <a:lnTo>
                    <a:pt x="323" y="720"/>
                  </a:lnTo>
                  <a:lnTo>
                    <a:pt x="321" y="714"/>
                  </a:lnTo>
                  <a:lnTo>
                    <a:pt x="324" y="709"/>
                  </a:lnTo>
                  <a:lnTo>
                    <a:pt x="329" y="704"/>
                  </a:lnTo>
                  <a:lnTo>
                    <a:pt x="332" y="700"/>
                  </a:lnTo>
                  <a:lnTo>
                    <a:pt x="331" y="693"/>
                  </a:lnTo>
                  <a:lnTo>
                    <a:pt x="328" y="690"/>
                  </a:lnTo>
                  <a:lnTo>
                    <a:pt x="324" y="687"/>
                  </a:lnTo>
                  <a:lnTo>
                    <a:pt x="322" y="683"/>
                  </a:lnTo>
                  <a:lnTo>
                    <a:pt x="321" y="679"/>
                  </a:lnTo>
                  <a:lnTo>
                    <a:pt x="322" y="678"/>
                  </a:lnTo>
                  <a:lnTo>
                    <a:pt x="324" y="677"/>
                  </a:lnTo>
                  <a:lnTo>
                    <a:pt x="328" y="673"/>
                  </a:lnTo>
                  <a:lnTo>
                    <a:pt x="332" y="671"/>
                  </a:lnTo>
                  <a:lnTo>
                    <a:pt x="337" y="668"/>
                  </a:lnTo>
                  <a:lnTo>
                    <a:pt x="338" y="666"/>
                  </a:lnTo>
                  <a:lnTo>
                    <a:pt x="332" y="663"/>
                  </a:lnTo>
                  <a:lnTo>
                    <a:pt x="332" y="657"/>
                  </a:lnTo>
                  <a:lnTo>
                    <a:pt x="328" y="651"/>
                  </a:lnTo>
                  <a:lnTo>
                    <a:pt x="322" y="648"/>
                  </a:lnTo>
                  <a:lnTo>
                    <a:pt x="317" y="646"/>
                  </a:lnTo>
                  <a:lnTo>
                    <a:pt x="313" y="643"/>
                  </a:lnTo>
                  <a:lnTo>
                    <a:pt x="309" y="627"/>
                  </a:lnTo>
                  <a:lnTo>
                    <a:pt x="305" y="622"/>
                  </a:lnTo>
                  <a:lnTo>
                    <a:pt x="305" y="619"/>
                  </a:lnTo>
                  <a:lnTo>
                    <a:pt x="318" y="620"/>
                  </a:lnTo>
                  <a:lnTo>
                    <a:pt x="332" y="619"/>
                  </a:lnTo>
                  <a:lnTo>
                    <a:pt x="330" y="611"/>
                  </a:lnTo>
                  <a:lnTo>
                    <a:pt x="328" y="609"/>
                  </a:lnTo>
                  <a:lnTo>
                    <a:pt x="334" y="612"/>
                  </a:lnTo>
                  <a:lnTo>
                    <a:pt x="339" y="616"/>
                  </a:lnTo>
                  <a:lnTo>
                    <a:pt x="342" y="620"/>
                  </a:lnTo>
                  <a:lnTo>
                    <a:pt x="345" y="626"/>
                  </a:lnTo>
                  <a:lnTo>
                    <a:pt x="348" y="626"/>
                  </a:lnTo>
                  <a:lnTo>
                    <a:pt x="350" y="617"/>
                  </a:lnTo>
                  <a:lnTo>
                    <a:pt x="355" y="613"/>
                  </a:lnTo>
                  <a:lnTo>
                    <a:pt x="361" y="609"/>
                  </a:lnTo>
                  <a:close/>
                  <a:moveTo>
                    <a:pt x="999" y="118"/>
                  </a:moveTo>
                  <a:lnTo>
                    <a:pt x="990" y="125"/>
                  </a:lnTo>
                  <a:lnTo>
                    <a:pt x="996" y="129"/>
                  </a:lnTo>
                  <a:lnTo>
                    <a:pt x="1005" y="128"/>
                  </a:lnTo>
                  <a:lnTo>
                    <a:pt x="999" y="118"/>
                  </a:lnTo>
                  <a:close/>
                  <a:moveTo>
                    <a:pt x="232" y="435"/>
                  </a:moveTo>
                  <a:lnTo>
                    <a:pt x="233" y="431"/>
                  </a:lnTo>
                  <a:lnTo>
                    <a:pt x="232" y="425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43" y="406"/>
                  </a:lnTo>
                  <a:lnTo>
                    <a:pt x="246" y="401"/>
                  </a:lnTo>
                  <a:lnTo>
                    <a:pt x="249" y="390"/>
                  </a:lnTo>
                  <a:lnTo>
                    <a:pt x="250" y="365"/>
                  </a:lnTo>
                  <a:lnTo>
                    <a:pt x="253" y="357"/>
                  </a:lnTo>
                  <a:lnTo>
                    <a:pt x="250" y="352"/>
                  </a:lnTo>
                  <a:lnTo>
                    <a:pt x="249" y="349"/>
                  </a:lnTo>
                  <a:lnTo>
                    <a:pt x="248" y="347"/>
                  </a:lnTo>
                  <a:lnTo>
                    <a:pt x="245" y="345"/>
                  </a:lnTo>
                  <a:lnTo>
                    <a:pt x="243" y="344"/>
                  </a:lnTo>
                  <a:lnTo>
                    <a:pt x="239" y="344"/>
                  </a:lnTo>
                  <a:lnTo>
                    <a:pt x="236" y="347"/>
                  </a:lnTo>
                  <a:lnTo>
                    <a:pt x="232" y="351"/>
                  </a:lnTo>
                  <a:lnTo>
                    <a:pt x="226" y="357"/>
                  </a:lnTo>
                  <a:lnTo>
                    <a:pt x="227" y="366"/>
                  </a:lnTo>
                  <a:lnTo>
                    <a:pt x="224" y="393"/>
                  </a:lnTo>
                  <a:lnTo>
                    <a:pt x="221" y="398"/>
                  </a:lnTo>
                  <a:lnTo>
                    <a:pt x="220" y="404"/>
                  </a:lnTo>
                  <a:lnTo>
                    <a:pt x="226" y="439"/>
                  </a:lnTo>
                  <a:lnTo>
                    <a:pt x="232" y="435"/>
                  </a:lnTo>
                  <a:close/>
                  <a:moveTo>
                    <a:pt x="803" y="700"/>
                  </a:moveTo>
                  <a:lnTo>
                    <a:pt x="796" y="694"/>
                  </a:lnTo>
                  <a:lnTo>
                    <a:pt x="792" y="699"/>
                  </a:lnTo>
                  <a:lnTo>
                    <a:pt x="792" y="706"/>
                  </a:lnTo>
                  <a:lnTo>
                    <a:pt x="803" y="700"/>
                  </a:lnTo>
                  <a:close/>
                  <a:moveTo>
                    <a:pt x="412" y="740"/>
                  </a:moveTo>
                  <a:lnTo>
                    <a:pt x="410" y="749"/>
                  </a:lnTo>
                  <a:lnTo>
                    <a:pt x="409" y="758"/>
                  </a:lnTo>
                  <a:lnTo>
                    <a:pt x="409" y="766"/>
                  </a:lnTo>
                  <a:lnTo>
                    <a:pt x="411" y="771"/>
                  </a:lnTo>
                  <a:lnTo>
                    <a:pt x="416" y="780"/>
                  </a:lnTo>
                  <a:lnTo>
                    <a:pt x="421" y="787"/>
                  </a:lnTo>
                  <a:lnTo>
                    <a:pt x="425" y="789"/>
                  </a:lnTo>
                  <a:lnTo>
                    <a:pt x="430" y="784"/>
                  </a:lnTo>
                  <a:lnTo>
                    <a:pt x="429" y="775"/>
                  </a:lnTo>
                  <a:lnTo>
                    <a:pt x="426" y="759"/>
                  </a:lnTo>
                  <a:lnTo>
                    <a:pt x="426" y="756"/>
                  </a:lnTo>
                  <a:lnTo>
                    <a:pt x="430" y="745"/>
                  </a:lnTo>
                  <a:lnTo>
                    <a:pt x="430" y="743"/>
                  </a:lnTo>
                  <a:lnTo>
                    <a:pt x="430" y="741"/>
                  </a:lnTo>
                  <a:lnTo>
                    <a:pt x="430" y="740"/>
                  </a:lnTo>
                  <a:lnTo>
                    <a:pt x="428" y="736"/>
                  </a:lnTo>
                  <a:lnTo>
                    <a:pt x="424" y="733"/>
                  </a:lnTo>
                  <a:lnTo>
                    <a:pt x="420" y="733"/>
                  </a:lnTo>
                  <a:lnTo>
                    <a:pt x="415" y="735"/>
                  </a:lnTo>
                  <a:lnTo>
                    <a:pt x="412" y="740"/>
                  </a:lnTo>
                  <a:close/>
                  <a:moveTo>
                    <a:pt x="404" y="857"/>
                  </a:moveTo>
                  <a:lnTo>
                    <a:pt x="400" y="853"/>
                  </a:lnTo>
                  <a:lnTo>
                    <a:pt x="399" y="849"/>
                  </a:lnTo>
                  <a:lnTo>
                    <a:pt x="388" y="826"/>
                  </a:lnTo>
                  <a:lnTo>
                    <a:pt x="391" y="818"/>
                  </a:lnTo>
                  <a:lnTo>
                    <a:pt x="386" y="816"/>
                  </a:lnTo>
                  <a:lnTo>
                    <a:pt x="370" y="816"/>
                  </a:lnTo>
                  <a:lnTo>
                    <a:pt x="366" y="820"/>
                  </a:lnTo>
                  <a:lnTo>
                    <a:pt x="358" y="830"/>
                  </a:lnTo>
                  <a:lnTo>
                    <a:pt x="354" y="839"/>
                  </a:lnTo>
                  <a:lnTo>
                    <a:pt x="356" y="843"/>
                  </a:lnTo>
                  <a:lnTo>
                    <a:pt x="363" y="844"/>
                  </a:lnTo>
                  <a:lnTo>
                    <a:pt x="367" y="848"/>
                  </a:lnTo>
                  <a:lnTo>
                    <a:pt x="370" y="852"/>
                  </a:lnTo>
                  <a:lnTo>
                    <a:pt x="375" y="856"/>
                  </a:lnTo>
                  <a:lnTo>
                    <a:pt x="380" y="859"/>
                  </a:lnTo>
                  <a:lnTo>
                    <a:pt x="386" y="861"/>
                  </a:lnTo>
                  <a:lnTo>
                    <a:pt x="391" y="863"/>
                  </a:lnTo>
                  <a:lnTo>
                    <a:pt x="392" y="868"/>
                  </a:lnTo>
                  <a:lnTo>
                    <a:pt x="396" y="877"/>
                  </a:lnTo>
                  <a:lnTo>
                    <a:pt x="404" y="885"/>
                  </a:lnTo>
                  <a:lnTo>
                    <a:pt x="412" y="884"/>
                  </a:lnTo>
                  <a:lnTo>
                    <a:pt x="404" y="857"/>
                  </a:lnTo>
                  <a:close/>
                  <a:moveTo>
                    <a:pt x="25" y="1037"/>
                  </a:moveTo>
                  <a:lnTo>
                    <a:pt x="19" y="1035"/>
                  </a:lnTo>
                  <a:lnTo>
                    <a:pt x="6" y="1033"/>
                  </a:lnTo>
                  <a:lnTo>
                    <a:pt x="0" y="1033"/>
                  </a:lnTo>
                  <a:lnTo>
                    <a:pt x="0" y="1036"/>
                  </a:lnTo>
                  <a:lnTo>
                    <a:pt x="7" y="1043"/>
                  </a:lnTo>
                  <a:lnTo>
                    <a:pt x="9" y="1061"/>
                  </a:lnTo>
                  <a:lnTo>
                    <a:pt x="18" y="1067"/>
                  </a:lnTo>
                  <a:lnTo>
                    <a:pt x="28" y="1066"/>
                  </a:lnTo>
                  <a:lnTo>
                    <a:pt x="34" y="1059"/>
                  </a:lnTo>
                  <a:lnTo>
                    <a:pt x="34" y="1050"/>
                  </a:lnTo>
                  <a:lnTo>
                    <a:pt x="30" y="1040"/>
                  </a:lnTo>
                  <a:lnTo>
                    <a:pt x="25" y="1037"/>
                  </a:lnTo>
                  <a:close/>
                  <a:moveTo>
                    <a:pt x="227" y="1131"/>
                  </a:moveTo>
                  <a:lnTo>
                    <a:pt x="223" y="1125"/>
                  </a:lnTo>
                  <a:lnTo>
                    <a:pt x="225" y="1117"/>
                  </a:lnTo>
                  <a:lnTo>
                    <a:pt x="230" y="1110"/>
                  </a:lnTo>
                  <a:lnTo>
                    <a:pt x="233" y="1103"/>
                  </a:lnTo>
                  <a:lnTo>
                    <a:pt x="230" y="1097"/>
                  </a:lnTo>
                  <a:lnTo>
                    <a:pt x="223" y="1086"/>
                  </a:lnTo>
                  <a:lnTo>
                    <a:pt x="212" y="1077"/>
                  </a:lnTo>
                  <a:lnTo>
                    <a:pt x="202" y="1077"/>
                  </a:lnTo>
                  <a:lnTo>
                    <a:pt x="199" y="1092"/>
                  </a:lnTo>
                  <a:lnTo>
                    <a:pt x="202" y="1108"/>
                  </a:lnTo>
                  <a:lnTo>
                    <a:pt x="204" y="1116"/>
                  </a:lnTo>
                  <a:lnTo>
                    <a:pt x="200" y="1123"/>
                  </a:lnTo>
                  <a:lnTo>
                    <a:pt x="197" y="1125"/>
                  </a:lnTo>
                  <a:lnTo>
                    <a:pt x="189" y="1126"/>
                  </a:lnTo>
                  <a:lnTo>
                    <a:pt x="186" y="1128"/>
                  </a:lnTo>
                  <a:lnTo>
                    <a:pt x="185" y="1131"/>
                  </a:lnTo>
                  <a:lnTo>
                    <a:pt x="182" y="1142"/>
                  </a:lnTo>
                  <a:lnTo>
                    <a:pt x="187" y="1145"/>
                  </a:lnTo>
                  <a:lnTo>
                    <a:pt x="191" y="1148"/>
                  </a:lnTo>
                  <a:lnTo>
                    <a:pt x="195" y="1150"/>
                  </a:lnTo>
                  <a:lnTo>
                    <a:pt x="202" y="1152"/>
                  </a:lnTo>
                  <a:lnTo>
                    <a:pt x="209" y="1151"/>
                  </a:lnTo>
                  <a:lnTo>
                    <a:pt x="222" y="1147"/>
                  </a:lnTo>
                  <a:lnTo>
                    <a:pt x="226" y="1145"/>
                  </a:lnTo>
                  <a:lnTo>
                    <a:pt x="234" y="1139"/>
                  </a:lnTo>
                  <a:lnTo>
                    <a:pt x="233" y="1135"/>
                  </a:lnTo>
                  <a:lnTo>
                    <a:pt x="227" y="1131"/>
                  </a:lnTo>
                  <a:close/>
                  <a:moveTo>
                    <a:pt x="178" y="1441"/>
                  </a:moveTo>
                  <a:lnTo>
                    <a:pt x="177" y="1432"/>
                  </a:lnTo>
                  <a:lnTo>
                    <a:pt x="170" y="1419"/>
                  </a:lnTo>
                  <a:lnTo>
                    <a:pt x="169" y="1403"/>
                  </a:lnTo>
                  <a:lnTo>
                    <a:pt x="161" y="1390"/>
                  </a:lnTo>
                  <a:lnTo>
                    <a:pt x="150" y="1380"/>
                  </a:lnTo>
                  <a:lnTo>
                    <a:pt x="129" y="1385"/>
                  </a:lnTo>
                  <a:lnTo>
                    <a:pt x="103" y="1402"/>
                  </a:lnTo>
                  <a:lnTo>
                    <a:pt x="100" y="1416"/>
                  </a:lnTo>
                  <a:lnTo>
                    <a:pt x="96" y="1427"/>
                  </a:lnTo>
                  <a:lnTo>
                    <a:pt x="92" y="1432"/>
                  </a:lnTo>
                  <a:lnTo>
                    <a:pt x="82" y="1436"/>
                  </a:lnTo>
                  <a:lnTo>
                    <a:pt x="78" y="1435"/>
                  </a:lnTo>
                  <a:lnTo>
                    <a:pt x="77" y="1439"/>
                  </a:lnTo>
                  <a:lnTo>
                    <a:pt x="79" y="1451"/>
                  </a:lnTo>
                  <a:lnTo>
                    <a:pt x="79" y="1467"/>
                  </a:lnTo>
                  <a:lnTo>
                    <a:pt x="79" y="1490"/>
                  </a:lnTo>
                  <a:lnTo>
                    <a:pt x="84" y="1494"/>
                  </a:lnTo>
                  <a:lnTo>
                    <a:pt x="93" y="1502"/>
                  </a:lnTo>
                  <a:lnTo>
                    <a:pt x="97" y="1512"/>
                  </a:lnTo>
                  <a:lnTo>
                    <a:pt x="96" y="1523"/>
                  </a:lnTo>
                  <a:lnTo>
                    <a:pt x="90" y="1538"/>
                  </a:lnTo>
                  <a:lnTo>
                    <a:pt x="78" y="1555"/>
                  </a:lnTo>
                  <a:lnTo>
                    <a:pt x="81" y="1561"/>
                  </a:lnTo>
                  <a:lnTo>
                    <a:pt x="92" y="1561"/>
                  </a:lnTo>
                  <a:lnTo>
                    <a:pt x="99" y="1552"/>
                  </a:lnTo>
                  <a:lnTo>
                    <a:pt x="110" y="1553"/>
                  </a:lnTo>
                  <a:lnTo>
                    <a:pt x="120" y="1560"/>
                  </a:lnTo>
                  <a:lnTo>
                    <a:pt x="127" y="1567"/>
                  </a:lnTo>
                  <a:lnTo>
                    <a:pt x="143" y="1571"/>
                  </a:lnTo>
                  <a:lnTo>
                    <a:pt x="154" y="1563"/>
                  </a:lnTo>
                  <a:lnTo>
                    <a:pt x="160" y="1551"/>
                  </a:lnTo>
                  <a:lnTo>
                    <a:pt x="173" y="1535"/>
                  </a:lnTo>
                  <a:lnTo>
                    <a:pt x="164" y="1531"/>
                  </a:lnTo>
                  <a:lnTo>
                    <a:pt x="157" y="1530"/>
                  </a:lnTo>
                  <a:lnTo>
                    <a:pt x="156" y="1516"/>
                  </a:lnTo>
                  <a:lnTo>
                    <a:pt x="162" y="1508"/>
                  </a:lnTo>
                  <a:lnTo>
                    <a:pt x="167" y="1504"/>
                  </a:lnTo>
                  <a:lnTo>
                    <a:pt x="173" y="1498"/>
                  </a:lnTo>
                  <a:lnTo>
                    <a:pt x="183" y="1486"/>
                  </a:lnTo>
                  <a:lnTo>
                    <a:pt x="184" y="1471"/>
                  </a:lnTo>
                  <a:lnTo>
                    <a:pt x="179" y="1458"/>
                  </a:lnTo>
                  <a:lnTo>
                    <a:pt x="178" y="1441"/>
                  </a:lnTo>
                  <a:close/>
                  <a:moveTo>
                    <a:pt x="280" y="2194"/>
                  </a:moveTo>
                  <a:lnTo>
                    <a:pt x="270" y="2185"/>
                  </a:lnTo>
                  <a:lnTo>
                    <a:pt x="265" y="2182"/>
                  </a:lnTo>
                  <a:lnTo>
                    <a:pt x="259" y="2184"/>
                  </a:lnTo>
                  <a:lnTo>
                    <a:pt x="261" y="2192"/>
                  </a:lnTo>
                  <a:lnTo>
                    <a:pt x="256" y="2200"/>
                  </a:lnTo>
                  <a:lnTo>
                    <a:pt x="249" y="2205"/>
                  </a:lnTo>
                  <a:lnTo>
                    <a:pt x="241" y="2207"/>
                  </a:lnTo>
                  <a:lnTo>
                    <a:pt x="239" y="2213"/>
                  </a:lnTo>
                  <a:lnTo>
                    <a:pt x="240" y="2226"/>
                  </a:lnTo>
                  <a:lnTo>
                    <a:pt x="244" y="2240"/>
                  </a:lnTo>
                  <a:lnTo>
                    <a:pt x="250" y="2247"/>
                  </a:lnTo>
                  <a:lnTo>
                    <a:pt x="282" y="2258"/>
                  </a:lnTo>
                  <a:lnTo>
                    <a:pt x="298" y="2241"/>
                  </a:lnTo>
                  <a:lnTo>
                    <a:pt x="299" y="2213"/>
                  </a:lnTo>
                  <a:lnTo>
                    <a:pt x="288" y="2198"/>
                  </a:lnTo>
                  <a:lnTo>
                    <a:pt x="280" y="2194"/>
                  </a:lnTo>
                  <a:close/>
                  <a:moveTo>
                    <a:pt x="674" y="2554"/>
                  </a:moveTo>
                  <a:lnTo>
                    <a:pt x="674" y="2562"/>
                  </a:lnTo>
                  <a:lnTo>
                    <a:pt x="670" y="2581"/>
                  </a:lnTo>
                  <a:lnTo>
                    <a:pt x="671" y="2587"/>
                  </a:lnTo>
                  <a:lnTo>
                    <a:pt x="675" y="2587"/>
                  </a:lnTo>
                  <a:lnTo>
                    <a:pt x="679" y="2580"/>
                  </a:lnTo>
                  <a:lnTo>
                    <a:pt x="682" y="2570"/>
                  </a:lnTo>
                  <a:lnTo>
                    <a:pt x="684" y="2564"/>
                  </a:lnTo>
                  <a:lnTo>
                    <a:pt x="683" y="2554"/>
                  </a:lnTo>
                  <a:lnTo>
                    <a:pt x="681" y="2547"/>
                  </a:lnTo>
                  <a:lnTo>
                    <a:pt x="674" y="2534"/>
                  </a:lnTo>
                  <a:lnTo>
                    <a:pt x="674" y="2523"/>
                  </a:lnTo>
                  <a:lnTo>
                    <a:pt x="668" y="2529"/>
                  </a:lnTo>
                  <a:lnTo>
                    <a:pt x="668" y="2537"/>
                  </a:lnTo>
                  <a:lnTo>
                    <a:pt x="674" y="2554"/>
                  </a:lnTo>
                  <a:close/>
                  <a:moveTo>
                    <a:pt x="458" y="2689"/>
                  </a:moveTo>
                  <a:lnTo>
                    <a:pt x="445" y="2684"/>
                  </a:lnTo>
                  <a:lnTo>
                    <a:pt x="435" y="2676"/>
                  </a:lnTo>
                  <a:lnTo>
                    <a:pt x="430" y="2666"/>
                  </a:lnTo>
                  <a:lnTo>
                    <a:pt x="429" y="2655"/>
                  </a:lnTo>
                  <a:lnTo>
                    <a:pt x="429" y="2632"/>
                  </a:lnTo>
                  <a:lnTo>
                    <a:pt x="426" y="2628"/>
                  </a:lnTo>
                  <a:lnTo>
                    <a:pt x="420" y="2627"/>
                  </a:lnTo>
                  <a:lnTo>
                    <a:pt x="414" y="2632"/>
                  </a:lnTo>
                  <a:lnTo>
                    <a:pt x="411" y="2637"/>
                  </a:lnTo>
                  <a:lnTo>
                    <a:pt x="410" y="2644"/>
                  </a:lnTo>
                  <a:lnTo>
                    <a:pt x="409" y="2659"/>
                  </a:lnTo>
                  <a:lnTo>
                    <a:pt x="412" y="2670"/>
                  </a:lnTo>
                  <a:lnTo>
                    <a:pt x="419" y="2683"/>
                  </a:lnTo>
                  <a:lnTo>
                    <a:pt x="429" y="2693"/>
                  </a:lnTo>
                  <a:lnTo>
                    <a:pt x="440" y="2697"/>
                  </a:lnTo>
                  <a:lnTo>
                    <a:pt x="454" y="2701"/>
                  </a:lnTo>
                  <a:lnTo>
                    <a:pt x="461" y="2701"/>
                  </a:lnTo>
                  <a:lnTo>
                    <a:pt x="465" y="2697"/>
                  </a:lnTo>
                  <a:lnTo>
                    <a:pt x="463" y="2693"/>
                  </a:lnTo>
                  <a:lnTo>
                    <a:pt x="458" y="2689"/>
                  </a:lnTo>
                  <a:close/>
                  <a:moveTo>
                    <a:pt x="629" y="2788"/>
                  </a:moveTo>
                  <a:lnTo>
                    <a:pt x="635" y="2786"/>
                  </a:lnTo>
                  <a:lnTo>
                    <a:pt x="637" y="2785"/>
                  </a:lnTo>
                  <a:lnTo>
                    <a:pt x="640" y="2778"/>
                  </a:lnTo>
                  <a:lnTo>
                    <a:pt x="640" y="2774"/>
                  </a:lnTo>
                  <a:lnTo>
                    <a:pt x="634" y="2755"/>
                  </a:lnTo>
                  <a:lnTo>
                    <a:pt x="626" y="2739"/>
                  </a:lnTo>
                  <a:lnTo>
                    <a:pt x="625" y="2730"/>
                  </a:lnTo>
                  <a:lnTo>
                    <a:pt x="627" y="2720"/>
                  </a:lnTo>
                  <a:lnTo>
                    <a:pt x="632" y="2713"/>
                  </a:lnTo>
                  <a:lnTo>
                    <a:pt x="637" y="2706"/>
                  </a:lnTo>
                  <a:lnTo>
                    <a:pt x="637" y="2697"/>
                  </a:lnTo>
                  <a:lnTo>
                    <a:pt x="633" y="2691"/>
                  </a:lnTo>
                  <a:lnTo>
                    <a:pt x="624" y="2690"/>
                  </a:lnTo>
                  <a:lnTo>
                    <a:pt x="615" y="2693"/>
                  </a:lnTo>
                  <a:lnTo>
                    <a:pt x="611" y="2699"/>
                  </a:lnTo>
                  <a:lnTo>
                    <a:pt x="609" y="2704"/>
                  </a:lnTo>
                  <a:lnTo>
                    <a:pt x="605" y="2711"/>
                  </a:lnTo>
                  <a:lnTo>
                    <a:pt x="599" y="2719"/>
                  </a:lnTo>
                  <a:lnTo>
                    <a:pt x="595" y="2721"/>
                  </a:lnTo>
                  <a:lnTo>
                    <a:pt x="595" y="2726"/>
                  </a:lnTo>
                  <a:lnTo>
                    <a:pt x="600" y="2758"/>
                  </a:lnTo>
                  <a:lnTo>
                    <a:pt x="606" y="2765"/>
                  </a:lnTo>
                  <a:lnTo>
                    <a:pt x="612" y="2771"/>
                  </a:lnTo>
                  <a:lnTo>
                    <a:pt x="618" y="2771"/>
                  </a:lnTo>
                  <a:lnTo>
                    <a:pt x="621" y="2761"/>
                  </a:lnTo>
                  <a:lnTo>
                    <a:pt x="628" y="2765"/>
                  </a:lnTo>
                  <a:lnTo>
                    <a:pt x="630" y="2771"/>
                  </a:lnTo>
                  <a:lnTo>
                    <a:pt x="629" y="2774"/>
                  </a:lnTo>
                  <a:lnTo>
                    <a:pt x="625" y="2771"/>
                  </a:lnTo>
                  <a:lnTo>
                    <a:pt x="621" y="2771"/>
                  </a:lnTo>
                  <a:lnTo>
                    <a:pt x="620" y="2777"/>
                  </a:lnTo>
                  <a:lnTo>
                    <a:pt x="616" y="2780"/>
                  </a:lnTo>
                  <a:lnTo>
                    <a:pt x="613" y="2782"/>
                  </a:lnTo>
                  <a:lnTo>
                    <a:pt x="611" y="2786"/>
                  </a:lnTo>
                  <a:lnTo>
                    <a:pt x="612" y="2800"/>
                  </a:lnTo>
                  <a:lnTo>
                    <a:pt x="615" y="2805"/>
                  </a:lnTo>
                  <a:lnTo>
                    <a:pt x="620" y="2803"/>
                  </a:lnTo>
                  <a:lnTo>
                    <a:pt x="627" y="2792"/>
                  </a:lnTo>
                  <a:lnTo>
                    <a:pt x="628" y="2790"/>
                  </a:lnTo>
                  <a:lnTo>
                    <a:pt x="629" y="2788"/>
                  </a:lnTo>
                  <a:close/>
                  <a:moveTo>
                    <a:pt x="654" y="2802"/>
                  </a:moveTo>
                  <a:lnTo>
                    <a:pt x="650" y="2795"/>
                  </a:lnTo>
                  <a:lnTo>
                    <a:pt x="645" y="2792"/>
                  </a:lnTo>
                  <a:lnTo>
                    <a:pt x="641" y="2794"/>
                  </a:lnTo>
                  <a:lnTo>
                    <a:pt x="641" y="2802"/>
                  </a:lnTo>
                  <a:lnTo>
                    <a:pt x="632" y="2799"/>
                  </a:lnTo>
                  <a:lnTo>
                    <a:pt x="628" y="2804"/>
                  </a:lnTo>
                  <a:lnTo>
                    <a:pt x="627" y="2811"/>
                  </a:lnTo>
                  <a:lnTo>
                    <a:pt x="631" y="2818"/>
                  </a:lnTo>
                  <a:lnTo>
                    <a:pt x="658" y="2838"/>
                  </a:lnTo>
                  <a:lnTo>
                    <a:pt x="658" y="2817"/>
                  </a:lnTo>
                  <a:lnTo>
                    <a:pt x="656" y="2807"/>
                  </a:lnTo>
                  <a:lnTo>
                    <a:pt x="654" y="2802"/>
                  </a:lnTo>
                  <a:close/>
                  <a:moveTo>
                    <a:pt x="589" y="2824"/>
                  </a:moveTo>
                  <a:lnTo>
                    <a:pt x="587" y="2823"/>
                  </a:lnTo>
                  <a:lnTo>
                    <a:pt x="584" y="2821"/>
                  </a:lnTo>
                  <a:lnTo>
                    <a:pt x="573" y="2817"/>
                  </a:lnTo>
                  <a:lnTo>
                    <a:pt x="571" y="2813"/>
                  </a:lnTo>
                  <a:lnTo>
                    <a:pt x="571" y="2803"/>
                  </a:lnTo>
                  <a:lnTo>
                    <a:pt x="570" y="2798"/>
                  </a:lnTo>
                  <a:lnTo>
                    <a:pt x="569" y="2794"/>
                  </a:lnTo>
                  <a:lnTo>
                    <a:pt x="559" y="2793"/>
                  </a:lnTo>
                  <a:lnTo>
                    <a:pt x="546" y="2796"/>
                  </a:lnTo>
                  <a:lnTo>
                    <a:pt x="536" y="2800"/>
                  </a:lnTo>
                  <a:lnTo>
                    <a:pt x="531" y="2807"/>
                  </a:lnTo>
                  <a:lnTo>
                    <a:pt x="527" y="2826"/>
                  </a:lnTo>
                  <a:lnTo>
                    <a:pt x="528" y="2831"/>
                  </a:lnTo>
                  <a:lnTo>
                    <a:pt x="531" y="2836"/>
                  </a:lnTo>
                  <a:lnTo>
                    <a:pt x="536" y="2838"/>
                  </a:lnTo>
                  <a:lnTo>
                    <a:pt x="540" y="2838"/>
                  </a:lnTo>
                  <a:lnTo>
                    <a:pt x="544" y="2835"/>
                  </a:lnTo>
                  <a:lnTo>
                    <a:pt x="548" y="2838"/>
                  </a:lnTo>
                  <a:lnTo>
                    <a:pt x="544" y="2844"/>
                  </a:lnTo>
                  <a:lnTo>
                    <a:pt x="544" y="2850"/>
                  </a:lnTo>
                  <a:lnTo>
                    <a:pt x="546" y="2854"/>
                  </a:lnTo>
                  <a:lnTo>
                    <a:pt x="551" y="2858"/>
                  </a:lnTo>
                  <a:lnTo>
                    <a:pt x="557" y="2861"/>
                  </a:lnTo>
                  <a:lnTo>
                    <a:pt x="562" y="2860"/>
                  </a:lnTo>
                  <a:lnTo>
                    <a:pt x="568" y="2857"/>
                  </a:lnTo>
                  <a:lnTo>
                    <a:pt x="574" y="2855"/>
                  </a:lnTo>
                  <a:lnTo>
                    <a:pt x="580" y="2854"/>
                  </a:lnTo>
                  <a:lnTo>
                    <a:pt x="583" y="2854"/>
                  </a:lnTo>
                  <a:lnTo>
                    <a:pt x="591" y="2858"/>
                  </a:lnTo>
                  <a:lnTo>
                    <a:pt x="596" y="2864"/>
                  </a:lnTo>
                  <a:lnTo>
                    <a:pt x="599" y="2865"/>
                  </a:lnTo>
                  <a:lnTo>
                    <a:pt x="600" y="2860"/>
                  </a:lnTo>
                  <a:lnTo>
                    <a:pt x="603" y="2850"/>
                  </a:lnTo>
                  <a:lnTo>
                    <a:pt x="603" y="2845"/>
                  </a:lnTo>
                  <a:lnTo>
                    <a:pt x="589" y="2824"/>
                  </a:lnTo>
                  <a:close/>
                  <a:moveTo>
                    <a:pt x="717" y="3137"/>
                  </a:moveTo>
                  <a:lnTo>
                    <a:pt x="726" y="3131"/>
                  </a:lnTo>
                  <a:lnTo>
                    <a:pt x="732" y="3126"/>
                  </a:lnTo>
                  <a:lnTo>
                    <a:pt x="735" y="3119"/>
                  </a:lnTo>
                  <a:lnTo>
                    <a:pt x="733" y="3109"/>
                  </a:lnTo>
                  <a:lnTo>
                    <a:pt x="729" y="3103"/>
                  </a:lnTo>
                  <a:lnTo>
                    <a:pt x="723" y="3100"/>
                  </a:lnTo>
                  <a:lnTo>
                    <a:pt x="718" y="3095"/>
                  </a:lnTo>
                  <a:lnTo>
                    <a:pt x="717" y="3086"/>
                  </a:lnTo>
                  <a:lnTo>
                    <a:pt x="717" y="3072"/>
                  </a:lnTo>
                  <a:lnTo>
                    <a:pt x="711" y="3084"/>
                  </a:lnTo>
                  <a:lnTo>
                    <a:pt x="708" y="3095"/>
                  </a:lnTo>
                  <a:lnTo>
                    <a:pt x="703" y="3103"/>
                  </a:lnTo>
                  <a:lnTo>
                    <a:pt x="689" y="3106"/>
                  </a:lnTo>
                  <a:lnTo>
                    <a:pt x="678" y="3110"/>
                  </a:lnTo>
                  <a:lnTo>
                    <a:pt x="675" y="3121"/>
                  </a:lnTo>
                  <a:lnTo>
                    <a:pt x="674" y="3131"/>
                  </a:lnTo>
                  <a:lnTo>
                    <a:pt x="667" y="3137"/>
                  </a:lnTo>
                  <a:lnTo>
                    <a:pt x="675" y="3147"/>
                  </a:lnTo>
                  <a:lnTo>
                    <a:pt x="677" y="3150"/>
                  </a:lnTo>
                  <a:lnTo>
                    <a:pt x="679" y="3155"/>
                  </a:lnTo>
                  <a:lnTo>
                    <a:pt x="678" y="3160"/>
                  </a:lnTo>
                  <a:lnTo>
                    <a:pt x="679" y="3163"/>
                  </a:lnTo>
                  <a:lnTo>
                    <a:pt x="684" y="3167"/>
                  </a:lnTo>
                  <a:lnTo>
                    <a:pt x="692" y="3165"/>
                  </a:lnTo>
                  <a:lnTo>
                    <a:pt x="708" y="3145"/>
                  </a:lnTo>
                  <a:lnTo>
                    <a:pt x="717" y="3137"/>
                  </a:lnTo>
                  <a:close/>
                  <a:moveTo>
                    <a:pt x="826" y="3278"/>
                  </a:moveTo>
                  <a:lnTo>
                    <a:pt x="822" y="3273"/>
                  </a:lnTo>
                  <a:lnTo>
                    <a:pt x="817" y="3260"/>
                  </a:lnTo>
                  <a:lnTo>
                    <a:pt x="810" y="3246"/>
                  </a:lnTo>
                  <a:lnTo>
                    <a:pt x="808" y="3239"/>
                  </a:lnTo>
                  <a:lnTo>
                    <a:pt x="806" y="3219"/>
                  </a:lnTo>
                  <a:lnTo>
                    <a:pt x="805" y="3210"/>
                  </a:lnTo>
                  <a:lnTo>
                    <a:pt x="800" y="3202"/>
                  </a:lnTo>
                  <a:lnTo>
                    <a:pt x="798" y="3192"/>
                  </a:lnTo>
                  <a:lnTo>
                    <a:pt x="793" y="3186"/>
                  </a:lnTo>
                  <a:lnTo>
                    <a:pt x="781" y="3175"/>
                  </a:lnTo>
                  <a:lnTo>
                    <a:pt x="773" y="3172"/>
                  </a:lnTo>
                  <a:lnTo>
                    <a:pt x="765" y="3176"/>
                  </a:lnTo>
                  <a:lnTo>
                    <a:pt x="753" y="3187"/>
                  </a:lnTo>
                  <a:lnTo>
                    <a:pt x="750" y="3183"/>
                  </a:lnTo>
                  <a:lnTo>
                    <a:pt x="738" y="3189"/>
                  </a:lnTo>
                  <a:lnTo>
                    <a:pt x="735" y="3190"/>
                  </a:lnTo>
                  <a:lnTo>
                    <a:pt x="733" y="3191"/>
                  </a:lnTo>
                  <a:lnTo>
                    <a:pt x="730" y="3195"/>
                  </a:lnTo>
                  <a:lnTo>
                    <a:pt x="727" y="3198"/>
                  </a:lnTo>
                  <a:lnTo>
                    <a:pt x="722" y="3200"/>
                  </a:lnTo>
                  <a:lnTo>
                    <a:pt x="711" y="3200"/>
                  </a:lnTo>
                  <a:lnTo>
                    <a:pt x="707" y="3201"/>
                  </a:lnTo>
                  <a:lnTo>
                    <a:pt x="696" y="3226"/>
                  </a:lnTo>
                  <a:lnTo>
                    <a:pt x="694" y="3231"/>
                  </a:lnTo>
                  <a:lnTo>
                    <a:pt x="694" y="3283"/>
                  </a:lnTo>
                  <a:lnTo>
                    <a:pt x="701" y="3277"/>
                  </a:lnTo>
                  <a:lnTo>
                    <a:pt x="711" y="3279"/>
                  </a:lnTo>
                  <a:lnTo>
                    <a:pt x="720" y="3286"/>
                  </a:lnTo>
                  <a:lnTo>
                    <a:pt x="727" y="3293"/>
                  </a:lnTo>
                  <a:lnTo>
                    <a:pt x="732" y="3304"/>
                  </a:lnTo>
                  <a:lnTo>
                    <a:pt x="736" y="3317"/>
                  </a:lnTo>
                  <a:lnTo>
                    <a:pt x="742" y="3328"/>
                  </a:lnTo>
                  <a:lnTo>
                    <a:pt x="750" y="3327"/>
                  </a:lnTo>
                  <a:lnTo>
                    <a:pt x="749" y="3333"/>
                  </a:lnTo>
                  <a:lnTo>
                    <a:pt x="750" y="3339"/>
                  </a:lnTo>
                  <a:lnTo>
                    <a:pt x="752" y="3342"/>
                  </a:lnTo>
                  <a:lnTo>
                    <a:pt x="757" y="3344"/>
                  </a:lnTo>
                  <a:lnTo>
                    <a:pt x="754" y="3350"/>
                  </a:lnTo>
                  <a:lnTo>
                    <a:pt x="755" y="3355"/>
                  </a:lnTo>
                  <a:lnTo>
                    <a:pt x="759" y="3359"/>
                  </a:lnTo>
                  <a:lnTo>
                    <a:pt x="763" y="3364"/>
                  </a:lnTo>
                  <a:lnTo>
                    <a:pt x="759" y="3370"/>
                  </a:lnTo>
                  <a:lnTo>
                    <a:pt x="763" y="3375"/>
                  </a:lnTo>
                  <a:lnTo>
                    <a:pt x="769" y="3379"/>
                  </a:lnTo>
                  <a:lnTo>
                    <a:pt x="773" y="3384"/>
                  </a:lnTo>
                  <a:lnTo>
                    <a:pt x="773" y="3393"/>
                  </a:lnTo>
                  <a:lnTo>
                    <a:pt x="771" y="3403"/>
                  </a:lnTo>
                  <a:lnTo>
                    <a:pt x="773" y="3410"/>
                  </a:lnTo>
                  <a:lnTo>
                    <a:pt x="783" y="3414"/>
                  </a:lnTo>
                  <a:lnTo>
                    <a:pt x="790" y="3395"/>
                  </a:lnTo>
                  <a:lnTo>
                    <a:pt x="795" y="3386"/>
                  </a:lnTo>
                  <a:lnTo>
                    <a:pt x="801" y="3385"/>
                  </a:lnTo>
                  <a:lnTo>
                    <a:pt x="806" y="3387"/>
                  </a:lnTo>
                  <a:lnTo>
                    <a:pt x="811" y="3387"/>
                  </a:lnTo>
                  <a:lnTo>
                    <a:pt x="815" y="3386"/>
                  </a:lnTo>
                  <a:lnTo>
                    <a:pt x="817" y="3384"/>
                  </a:lnTo>
                  <a:lnTo>
                    <a:pt x="818" y="3378"/>
                  </a:lnTo>
                  <a:lnTo>
                    <a:pt x="815" y="3374"/>
                  </a:lnTo>
                  <a:lnTo>
                    <a:pt x="812" y="3371"/>
                  </a:lnTo>
                  <a:lnTo>
                    <a:pt x="811" y="3367"/>
                  </a:lnTo>
                  <a:lnTo>
                    <a:pt x="813" y="3350"/>
                  </a:lnTo>
                  <a:lnTo>
                    <a:pt x="826" y="3323"/>
                  </a:lnTo>
                  <a:lnTo>
                    <a:pt x="830" y="3309"/>
                  </a:lnTo>
                  <a:lnTo>
                    <a:pt x="830" y="3284"/>
                  </a:lnTo>
                  <a:lnTo>
                    <a:pt x="826" y="3278"/>
                  </a:lnTo>
                  <a:close/>
                </a:path>
              </a:pathLst>
            </a:custGeom>
            <a:solidFill>
              <a:srgbClr val="E8FCF9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4029543" y="3968247"/>
              <a:ext cx="9882" cy="6214"/>
            </a:xfrm>
            <a:custGeom>
              <a:avLst/>
              <a:gdLst/>
              <a:ahLst/>
              <a:cxnLst/>
              <a:rect l="l" t="t" r="r" b="b"/>
              <a:pathLst>
                <a:path w="31" h="19" extrusionOk="0">
                  <a:moveTo>
                    <a:pt x="13" y="15"/>
                  </a:moveTo>
                  <a:lnTo>
                    <a:pt x="31" y="19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1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4232129" y="4005534"/>
              <a:ext cx="4942" cy="3107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9" y="0"/>
                  </a:moveTo>
                  <a:lnTo>
                    <a:pt x="0" y="7"/>
                  </a:lnTo>
                  <a:lnTo>
                    <a:pt x="6" y="11"/>
                  </a:lnTo>
                  <a:lnTo>
                    <a:pt x="15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3978485" y="4075446"/>
              <a:ext cx="9882" cy="29519"/>
            </a:xfrm>
            <a:custGeom>
              <a:avLst/>
              <a:gdLst/>
              <a:ahLst/>
              <a:cxnLst/>
              <a:rect l="l" t="t" r="r" b="b"/>
              <a:pathLst>
                <a:path w="33" h="95" extrusionOk="0">
                  <a:moveTo>
                    <a:pt x="12" y="91"/>
                  </a:moveTo>
                  <a:lnTo>
                    <a:pt x="13" y="87"/>
                  </a:lnTo>
                  <a:lnTo>
                    <a:pt x="12" y="81"/>
                  </a:lnTo>
                  <a:lnTo>
                    <a:pt x="13" y="74"/>
                  </a:lnTo>
                  <a:lnTo>
                    <a:pt x="15" y="71"/>
                  </a:lnTo>
                  <a:lnTo>
                    <a:pt x="23" y="62"/>
                  </a:lnTo>
                  <a:lnTo>
                    <a:pt x="26" y="57"/>
                  </a:lnTo>
                  <a:lnTo>
                    <a:pt x="29" y="46"/>
                  </a:lnTo>
                  <a:lnTo>
                    <a:pt x="30" y="21"/>
                  </a:lnTo>
                  <a:lnTo>
                    <a:pt x="33" y="13"/>
                  </a:lnTo>
                  <a:lnTo>
                    <a:pt x="30" y="8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7" y="22"/>
                  </a:lnTo>
                  <a:lnTo>
                    <a:pt x="4" y="49"/>
                  </a:lnTo>
                  <a:lnTo>
                    <a:pt x="1" y="54"/>
                  </a:lnTo>
                  <a:lnTo>
                    <a:pt x="0" y="60"/>
                  </a:lnTo>
                  <a:lnTo>
                    <a:pt x="6" y="95"/>
                  </a:lnTo>
                  <a:lnTo>
                    <a:pt x="12" y="9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4166247" y="4184198"/>
              <a:ext cx="3294" cy="3107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6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4039425" y="4196627"/>
              <a:ext cx="8236" cy="17090"/>
            </a:xfrm>
            <a:custGeom>
              <a:avLst/>
              <a:gdLst/>
              <a:ahLst/>
              <a:cxnLst/>
              <a:rect l="l" t="t" r="r" b="b"/>
              <a:pathLst>
                <a:path w="21" h="56" extrusionOk="0">
                  <a:moveTo>
                    <a:pt x="3" y="7"/>
                  </a:moveTo>
                  <a:lnTo>
                    <a:pt x="1" y="16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7" y="47"/>
                  </a:lnTo>
                  <a:lnTo>
                    <a:pt x="12" y="54"/>
                  </a:lnTo>
                  <a:lnTo>
                    <a:pt x="16" y="56"/>
                  </a:lnTo>
                  <a:lnTo>
                    <a:pt x="21" y="51"/>
                  </a:lnTo>
                  <a:lnTo>
                    <a:pt x="20" y="42"/>
                  </a:lnTo>
                  <a:lnTo>
                    <a:pt x="17" y="26"/>
                  </a:lnTo>
                  <a:lnTo>
                    <a:pt x="17" y="2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4021308" y="4221484"/>
              <a:ext cx="19764" cy="21750"/>
            </a:xfrm>
            <a:custGeom>
              <a:avLst/>
              <a:gdLst/>
              <a:ahLst/>
              <a:cxnLst/>
              <a:rect l="l" t="t" r="r" b="b"/>
              <a:pathLst>
                <a:path w="58" h="69" extrusionOk="0">
                  <a:moveTo>
                    <a:pt x="50" y="41"/>
                  </a:moveTo>
                  <a:lnTo>
                    <a:pt x="46" y="37"/>
                  </a:lnTo>
                  <a:lnTo>
                    <a:pt x="45" y="33"/>
                  </a:lnTo>
                  <a:lnTo>
                    <a:pt x="34" y="10"/>
                  </a:lnTo>
                  <a:lnTo>
                    <a:pt x="37" y="2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4" y="14"/>
                  </a:lnTo>
                  <a:lnTo>
                    <a:pt x="0" y="23"/>
                  </a:lnTo>
                  <a:lnTo>
                    <a:pt x="2" y="27"/>
                  </a:lnTo>
                  <a:lnTo>
                    <a:pt x="9" y="28"/>
                  </a:lnTo>
                  <a:lnTo>
                    <a:pt x="13" y="32"/>
                  </a:lnTo>
                  <a:lnTo>
                    <a:pt x="16" y="36"/>
                  </a:lnTo>
                  <a:lnTo>
                    <a:pt x="21" y="40"/>
                  </a:lnTo>
                  <a:lnTo>
                    <a:pt x="26" y="43"/>
                  </a:lnTo>
                  <a:lnTo>
                    <a:pt x="32" y="45"/>
                  </a:lnTo>
                  <a:lnTo>
                    <a:pt x="37" y="47"/>
                  </a:lnTo>
                  <a:lnTo>
                    <a:pt x="38" y="52"/>
                  </a:lnTo>
                  <a:lnTo>
                    <a:pt x="42" y="61"/>
                  </a:lnTo>
                  <a:lnTo>
                    <a:pt x="50" y="69"/>
                  </a:lnTo>
                  <a:lnTo>
                    <a:pt x="58" y="68"/>
                  </a:lnTo>
                  <a:lnTo>
                    <a:pt x="50" y="4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3906015" y="4289842"/>
              <a:ext cx="9882" cy="1087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25" y="4"/>
                  </a:moveTo>
                  <a:lnTo>
                    <a:pt x="1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7" y="10"/>
                  </a:lnTo>
                  <a:lnTo>
                    <a:pt x="9" y="28"/>
                  </a:lnTo>
                  <a:lnTo>
                    <a:pt x="18" y="34"/>
                  </a:lnTo>
                  <a:lnTo>
                    <a:pt x="28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3965309" y="4303824"/>
              <a:ext cx="16470" cy="23304"/>
            </a:xfrm>
            <a:custGeom>
              <a:avLst/>
              <a:gdLst/>
              <a:ahLst/>
              <a:cxnLst/>
              <a:rect l="l" t="t" r="r" b="b"/>
              <a:pathLst>
                <a:path w="52" h="75" extrusionOk="0">
                  <a:moveTo>
                    <a:pt x="45" y="54"/>
                  </a:moveTo>
                  <a:lnTo>
                    <a:pt x="41" y="48"/>
                  </a:lnTo>
                  <a:lnTo>
                    <a:pt x="43" y="40"/>
                  </a:lnTo>
                  <a:lnTo>
                    <a:pt x="48" y="33"/>
                  </a:lnTo>
                  <a:lnTo>
                    <a:pt x="51" y="26"/>
                  </a:lnTo>
                  <a:lnTo>
                    <a:pt x="48" y="20"/>
                  </a:lnTo>
                  <a:lnTo>
                    <a:pt x="41" y="9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7" y="15"/>
                  </a:lnTo>
                  <a:lnTo>
                    <a:pt x="20" y="31"/>
                  </a:lnTo>
                  <a:lnTo>
                    <a:pt x="22" y="39"/>
                  </a:lnTo>
                  <a:lnTo>
                    <a:pt x="18" y="46"/>
                  </a:lnTo>
                  <a:lnTo>
                    <a:pt x="15" y="48"/>
                  </a:lnTo>
                  <a:lnTo>
                    <a:pt x="7" y="49"/>
                  </a:lnTo>
                  <a:lnTo>
                    <a:pt x="4" y="51"/>
                  </a:lnTo>
                  <a:lnTo>
                    <a:pt x="3" y="54"/>
                  </a:lnTo>
                  <a:lnTo>
                    <a:pt x="0" y="65"/>
                  </a:lnTo>
                  <a:lnTo>
                    <a:pt x="5" y="68"/>
                  </a:lnTo>
                  <a:lnTo>
                    <a:pt x="9" y="71"/>
                  </a:lnTo>
                  <a:lnTo>
                    <a:pt x="13" y="73"/>
                  </a:lnTo>
                  <a:lnTo>
                    <a:pt x="20" y="75"/>
                  </a:lnTo>
                  <a:lnTo>
                    <a:pt x="27" y="74"/>
                  </a:lnTo>
                  <a:lnTo>
                    <a:pt x="40" y="70"/>
                  </a:lnTo>
                  <a:lnTo>
                    <a:pt x="44" y="68"/>
                  </a:lnTo>
                  <a:lnTo>
                    <a:pt x="52" y="62"/>
                  </a:lnTo>
                  <a:lnTo>
                    <a:pt x="51" y="58"/>
                  </a:lnTo>
                  <a:lnTo>
                    <a:pt x="45" y="5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4125071" y="4752815"/>
              <a:ext cx="4942" cy="20197"/>
            </a:xfrm>
            <a:custGeom>
              <a:avLst/>
              <a:gdLst/>
              <a:ahLst/>
              <a:cxnLst/>
              <a:rect l="l" t="t" r="r" b="b"/>
              <a:pathLst>
                <a:path w="16" h="64" extrusionOk="0">
                  <a:moveTo>
                    <a:pt x="6" y="31"/>
                  </a:moveTo>
                  <a:lnTo>
                    <a:pt x="6" y="39"/>
                  </a:lnTo>
                  <a:lnTo>
                    <a:pt x="2" y="58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1" y="57"/>
                  </a:lnTo>
                  <a:lnTo>
                    <a:pt x="14" y="47"/>
                  </a:lnTo>
                  <a:lnTo>
                    <a:pt x="16" y="41"/>
                  </a:lnTo>
                  <a:lnTo>
                    <a:pt x="15" y="31"/>
                  </a:lnTo>
                  <a:lnTo>
                    <a:pt x="13" y="24"/>
                  </a:lnTo>
                  <a:lnTo>
                    <a:pt x="6" y="11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4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4039425" y="4785440"/>
              <a:ext cx="19764" cy="21750"/>
            </a:xfrm>
            <a:custGeom>
              <a:avLst/>
              <a:gdLst/>
              <a:ahLst/>
              <a:cxnLst/>
              <a:rect l="l" t="t" r="r" b="b"/>
              <a:pathLst>
                <a:path w="56" h="74" extrusionOk="0">
                  <a:moveTo>
                    <a:pt x="49" y="62"/>
                  </a:moveTo>
                  <a:lnTo>
                    <a:pt x="36" y="57"/>
                  </a:lnTo>
                  <a:lnTo>
                    <a:pt x="26" y="49"/>
                  </a:lnTo>
                  <a:lnTo>
                    <a:pt x="21" y="39"/>
                  </a:lnTo>
                  <a:lnTo>
                    <a:pt x="20" y="28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1" y="17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0" y="56"/>
                  </a:lnTo>
                  <a:lnTo>
                    <a:pt x="20" y="66"/>
                  </a:lnTo>
                  <a:lnTo>
                    <a:pt x="31" y="70"/>
                  </a:lnTo>
                  <a:lnTo>
                    <a:pt x="45" y="74"/>
                  </a:lnTo>
                  <a:lnTo>
                    <a:pt x="52" y="74"/>
                  </a:lnTo>
                  <a:lnTo>
                    <a:pt x="56" y="70"/>
                  </a:lnTo>
                  <a:lnTo>
                    <a:pt x="54" y="66"/>
                  </a:lnTo>
                  <a:lnTo>
                    <a:pt x="49" y="6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4111894" y="4836709"/>
              <a:ext cx="9882" cy="13983"/>
            </a:xfrm>
            <a:custGeom>
              <a:avLst/>
              <a:gdLst/>
              <a:ahLst/>
              <a:cxnLst/>
              <a:rect l="l" t="t" r="r" b="b"/>
              <a:pathLst>
                <a:path w="31" h="46" extrusionOk="0">
                  <a:moveTo>
                    <a:pt x="27" y="10"/>
                  </a:moveTo>
                  <a:lnTo>
                    <a:pt x="23" y="3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5" y="7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4" y="26"/>
                  </a:lnTo>
                  <a:lnTo>
                    <a:pt x="31" y="46"/>
                  </a:lnTo>
                  <a:lnTo>
                    <a:pt x="31" y="25"/>
                  </a:lnTo>
                  <a:lnTo>
                    <a:pt x="29" y="15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4078954" y="4836709"/>
              <a:ext cx="24706" cy="21750"/>
            </a:xfrm>
            <a:custGeom>
              <a:avLst/>
              <a:gdLst/>
              <a:ahLst/>
              <a:cxnLst/>
              <a:rect l="l" t="t" r="r" b="b"/>
              <a:pathLst>
                <a:path w="76" h="72" extrusionOk="0">
                  <a:moveTo>
                    <a:pt x="62" y="31"/>
                  </a:moveTo>
                  <a:lnTo>
                    <a:pt x="60" y="30"/>
                  </a:lnTo>
                  <a:lnTo>
                    <a:pt x="57" y="28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4" y="10"/>
                  </a:lnTo>
                  <a:lnTo>
                    <a:pt x="43" y="5"/>
                  </a:lnTo>
                  <a:lnTo>
                    <a:pt x="42" y="1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9" y="7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4" y="43"/>
                  </a:lnTo>
                  <a:lnTo>
                    <a:pt x="9" y="45"/>
                  </a:lnTo>
                  <a:lnTo>
                    <a:pt x="13" y="45"/>
                  </a:lnTo>
                  <a:lnTo>
                    <a:pt x="17" y="42"/>
                  </a:lnTo>
                  <a:lnTo>
                    <a:pt x="21" y="45"/>
                  </a:lnTo>
                  <a:lnTo>
                    <a:pt x="17" y="51"/>
                  </a:lnTo>
                  <a:lnTo>
                    <a:pt x="17" y="57"/>
                  </a:lnTo>
                  <a:lnTo>
                    <a:pt x="19" y="61"/>
                  </a:lnTo>
                  <a:lnTo>
                    <a:pt x="24" y="65"/>
                  </a:lnTo>
                  <a:lnTo>
                    <a:pt x="30" y="68"/>
                  </a:lnTo>
                  <a:lnTo>
                    <a:pt x="35" y="67"/>
                  </a:lnTo>
                  <a:lnTo>
                    <a:pt x="41" y="64"/>
                  </a:lnTo>
                  <a:lnTo>
                    <a:pt x="47" y="62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64" y="65"/>
                  </a:lnTo>
                  <a:lnTo>
                    <a:pt x="69" y="71"/>
                  </a:lnTo>
                  <a:lnTo>
                    <a:pt x="72" y="72"/>
                  </a:lnTo>
                  <a:lnTo>
                    <a:pt x="73" y="67"/>
                  </a:lnTo>
                  <a:lnTo>
                    <a:pt x="76" y="57"/>
                  </a:lnTo>
                  <a:lnTo>
                    <a:pt x="76" y="52"/>
                  </a:lnTo>
                  <a:lnTo>
                    <a:pt x="62" y="3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4125071" y="4923710"/>
              <a:ext cx="23059" cy="29519"/>
            </a:xfrm>
            <a:custGeom>
              <a:avLst/>
              <a:gdLst/>
              <a:ahLst/>
              <a:cxnLst/>
              <a:rect l="l" t="t" r="r" b="b"/>
              <a:pathLst>
                <a:path w="68" h="95" extrusionOk="0">
                  <a:moveTo>
                    <a:pt x="50" y="65"/>
                  </a:moveTo>
                  <a:lnTo>
                    <a:pt x="59" y="59"/>
                  </a:lnTo>
                  <a:lnTo>
                    <a:pt x="65" y="54"/>
                  </a:lnTo>
                  <a:lnTo>
                    <a:pt x="68" y="47"/>
                  </a:lnTo>
                  <a:lnTo>
                    <a:pt x="66" y="37"/>
                  </a:lnTo>
                  <a:lnTo>
                    <a:pt x="62" y="31"/>
                  </a:lnTo>
                  <a:lnTo>
                    <a:pt x="56" y="28"/>
                  </a:lnTo>
                  <a:lnTo>
                    <a:pt x="51" y="23"/>
                  </a:lnTo>
                  <a:lnTo>
                    <a:pt x="50" y="14"/>
                  </a:lnTo>
                  <a:lnTo>
                    <a:pt x="50" y="0"/>
                  </a:lnTo>
                  <a:lnTo>
                    <a:pt x="44" y="12"/>
                  </a:lnTo>
                  <a:lnTo>
                    <a:pt x="41" y="23"/>
                  </a:lnTo>
                  <a:lnTo>
                    <a:pt x="36" y="31"/>
                  </a:lnTo>
                  <a:lnTo>
                    <a:pt x="22" y="34"/>
                  </a:lnTo>
                  <a:lnTo>
                    <a:pt x="11" y="38"/>
                  </a:lnTo>
                  <a:lnTo>
                    <a:pt x="8" y="49"/>
                  </a:lnTo>
                  <a:lnTo>
                    <a:pt x="7" y="59"/>
                  </a:lnTo>
                  <a:lnTo>
                    <a:pt x="0" y="65"/>
                  </a:lnTo>
                  <a:lnTo>
                    <a:pt x="8" y="75"/>
                  </a:lnTo>
                  <a:lnTo>
                    <a:pt x="10" y="78"/>
                  </a:lnTo>
                  <a:lnTo>
                    <a:pt x="12" y="83"/>
                  </a:lnTo>
                  <a:lnTo>
                    <a:pt x="11" y="88"/>
                  </a:lnTo>
                  <a:lnTo>
                    <a:pt x="12" y="91"/>
                  </a:lnTo>
                  <a:lnTo>
                    <a:pt x="17" y="95"/>
                  </a:lnTo>
                  <a:lnTo>
                    <a:pt x="25" y="93"/>
                  </a:lnTo>
                  <a:lnTo>
                    <a:pt x="41" y="73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3372608" y="1458084"/>
              <a:ext cx="543460" cy="255639"/>
            </a:xfrm>
            <a:custGeom>
              <a:avLst/>
              <a:gdLst/>
              <a:ahLst/>
              <a:cxnLst/>
              <a:rect l="l" t="t" r="r" b="b"/>
              <a:pathLst>
                <a:path w="1896" h="946" extrusionOk="0">
                  <a:moveTo>
                    <a:pt x="632" y="912"/>
                  </a:moveTo>
                  <a:lnTo>
                    <a:pt x="647" y="906"/>
                  </a:lnTo>
                  <a:lnTo>
                    <a:pt x="661" y="899"/>
                  </a:lnTo>
                  <a:lnTo>
                    <a:pt x="675" y="894"/>
                  </a:lnTo>
                  <a:lnTo>
                    <a:pt x="690" y="888"/>
                  </a:lnTo>
                  <a:lnTo>
                    <a:pt x="707" y="883"/>
                  </a:lnTo>
                  <a:lnTo>
                    <a:pt x="723" y="881"/>
                  </a:lnTo>
                  <a:lnTo>
                    <a:pt x="740" y="878"/>
                  </a:lnTo>
                  <a:lnTo>
                    <a:pt x="757" y="872"/>
                  </a:lnTo>
                  <a:lnTo>
                    <a:pt x="776" y="865"/>
                  </a:lnTo>
                  <a:lnTo>
                    <a:pt x="795" y="860"/>
                  </a:lnTo>
                  <a:lnTo>
                    <a:pt x="813" y="854"/>
                  </a:lnTo>
                  <a:lnTo>
                    <a:pt x="832" y="848"/>
                  </a:lnTo>
                  <a:lnTo>
                    <a:pt x="844" y="844"/>
                  </a:lnTo>
                  <a:lnTo>
                    <a:pt x="852" y="839"/>
                  </a:lnTo>
                  <a:lnTo>
                    <a:pt x="857" y="832"/>
                  </a:lnTo>
                  <a:lnTo>
                    <a:pt x="862" y="825"/>
                  </a:lnTo>
                  <a:lnTo>
                    <a:pt x="864" y="817"/>
                  </a:lnTo>
                  <a:lnTo>
                    <a:pt x="865" y="807"/>
                  </a:lnTo>
                  <a:lnTo>
                    <a:pt x="866" y="797"/>
                  </a:lnTo>
                  <a:lnTo>
                    <a:pt x="866" y="786"/>
                  </a:lnTo>
                  <a:lnTo>
                    <a:pt x="889" y="783"/>
                  </a:lnTo>
                  <a:lnTo>
                    <a:pt x="914" y="781"/>
                  </a:lnTo>
                  <a:lnTo>
                    <a:pt x="938" y="780"/>
                  </a:lnTo>
                  <a:lnTo>
                    <a:pt x="960" y="780"/>
                  </a:lnTo>
                  <a:lnTo>
                    <a:pt x="968" y="781"/>
                  </a:lnTo>
                  <a:lnTo>
                    <a:pt x="976" y="783"/>
                  </a:lnTo>
                  <a:lnTo>
                    <a:pt x="984" y="787"/>
                  </a:lnTo>
                  <a:lnTo>
                    <a:pt x="992" y="790"/>
                  </a:lnTo>
                  <a:lnTo>
                    <a:pt x="1005" y="798"/>
                  </a:lnTo>
                  <a:lnTo>
                    <a:pt x="1020" y="807"/>
                  </a:lnTo>
                  <a:lnTo>
                    <a:pt x="1035" y="817"/>
                  </a:lnTo>
                  <a:lnTo>
                    <a:pt x="1053" y="828"/>
                  </a:lnTo>
                  <a:lnTo>
                    <a:pt x="1071" y="838"/>
                  </a:lnTo>
                  <a:lnTo>
                    <a:pt x="1088" y="845"/>
                  </a:lnTo>
                  <a:lnTo>
                    <a:pt x="1095" y="847"/>
                  </a:lnTo>
                  <a:lnTo>
                    <a:pt x="1102" y="849"/>
                  </a:lnTo>
                  <a:lnTo>
                    <a:pt x="1110" y="850"/>
                  </a:lnTo>
                  <a:lnTo>
                    <a:pt x="1118" y="850"/>
                  </a:lnTo>
                  <a:lnTo>
                    <a:pt x="1134" y="850"/>
                  </a:lnTo>
                  <a:lnTo>
                    <a:pt x="1150" y="850"/>
                  </a:lnTo>
                  <a:lnTo>
                    <a:pt x="1166" y="849"/>
                  </a:lnTo>
                  <a:lnTo>
                    <a:pt x="1182" y="849"/>
                  </a:lnTo>
                  <a:lnTo>
                    <a:pt x="1202" y="852"/>
                  </a:lnTo>
                  <a:lnTo>
                    <a:pt x="1223" y="853"/>
                  </a:lnTo>
                  <a:lnTo>
                    <a:pt x="1243" y="855"/>
                  </a:lnTo>
                  <a:lnTo>
                    <a:pt x="1264" y="857"/>
                  </a:lnTo>
                  <a:lnTo>
                    <a:pt x="1273" y="857"/>
                  </a:lnTo>
                  <a:lnTo>
                    <a:pt x="1280" y="856"/>
                  </a:lnTo>
                  <a:lnTo>
                    <a:pt x="1287" y="855"/>
                  </a:lnTo>
                  <a:lnTo>
                    <a:pt x="1292" y="853"/>
                  </a:lnTo>
                  <a:lnTo>
                    <a:pt x="1305" y="846"/>
                  </a:lnTo>
                  <a:lnTo>
                    <a:pt x="1320" y="839"/>
                  </a:lnTo>
                  <a:lnTo>
                    <a:pt x="1328" y="837"/>
                  </a:lnTo>
                  <a:lnTo>
                    <a:pt x="1335" y="837"/>
                  </a:lnTo>
                  <a:lnTo>
                    <a:pt x="1342" y="837"/>
                  </a:lnTo>
                  <a:lnTo>
                    <a:pt x="1349" y="838"/>
                  </a:lnTo>
                  <a:lnTo>
                    <a:pt x="1363" y="841"/>
                  </a:lnTo>
                  <a:lnTo>
                    <a:pt x="1378" y="845"/>
                  </a:lnTo>
                  <a:lnTo>
                    <a:pt x="1390" y="846"/>
                  </a:lnTo>
                  <a:lnTo>
                    <a:pt x="1403" y="846"/>
                  </a:lnTo>
                  <a:lnTo>
                    <a:pt x="1416" y="846"/>
                  </a:lnTo>
                  <a:lnTo>
                    <a:pt x="1430" y="846"/>
                  </a:lnTo>
                  <a:lnTo>
                    <a:pt x="1443" y="844"/>
                  </a:lnTo>
                  <a:lnTo>
                    <a:pt x="1455" y="841"/>
                  </a:lnTo>
                  <a:lnTo>
                    <a:pt x="1468" y="839"/>
                  </a:lnTo>
                  <a:lnTo>
                    <a:pt x="1478" y="835"/>
                  </a:lnTo>
                  <a:lnTo>
                    <a:pt x="1478" y="827"/>
                  </a:lnTo>
                  <a:lnTo>
                    <a:pt x="1479" y="821"/>
                  </a:lnTo>
                  <a:lnTo>
                    <a:pt x="1480" y="815"/>
                  </a:lnTo>
                  <a:lnTo>
                    <a:pt x="1484" y="811"/>
                  </a:lnTo>
                  <a:lnTo>
                    <a:pt x="1487" y="807"/>
                  </a:lnTo>
                  <a:lnTo>
                    <a:pt x="1491" y="804"/>
                  </a:lnTo>
                  <a:lnTo>
                    <a:pt x="1497" y="800"/>
                  </a:lnTo>
                  <a:lnTo>
                    <a:pt x="1503" y="798"/>
                  </a:lnTo>
                  <a:lnTo>
                    <a:pt x="1515" y="792"/>
                  </a:lnTo>
                  <a:lnTo>
                    <a:pt x="1528" y="789"/>
                  </a:lnTo>
                  <a:lnTo>
                    <a:pt x="1536" y="789"/>
                  </a:lnTo>
                  <a:lnTo>
                    <a:pt x="1544" y="790"/>
                  </a:lnTo>
                  <a:lnTo>
                    <a:pt x="1552" y="792"/>
                  </a:lnTo>
                  <a:lnTo>
                    <a:pt x="1560" y="792"/>
                  </a:lnTo>
                  <a:lnTo>
                    <a:pt x="1560" y="801"/>
                  </a:lnTo>
                  <a:lnTo>
                    <a:pt x="1560" y="811"/>
                  </a:lnTo>
                  <a:lnTo>
                    <a:pt x="1560" y="820"/>
                  </a:lnTo>
                  <a:lnTo>
                    <a:pt x="1560" y="828"/>
                  </a:lnTo>
                  <a:lnTo>
                    <a:pt x="1570" y="829"/>
                  </a:lnTo>
                  <a:lnTo>
                    <a:pt x="1579" y="828"/>
                  </a:lnTo>
                  <a:lnTo>
                    <a:pt x="1587" y="824"/>
                  </a:lnTo>
                  <a:lnTo>
                    <a:pt x="1595" y="821"/>
                  </a:lnTo>
                  <a:lnTo>
                    <a:pt x="1603" y="816"/>
                  </a:lnTo>
                  <a:lnTo>
                    <a:pt x="1611" y="812"/>
                  </a:lnTo>
                  <a:lnTo>
                    <a:pt x="1619" y="808"/>
                  </a:lnTo>
                  <a:lnTo>
                    <a:pt x="1628" y="805"/>
                  </a:lnTo>
                  <a:lnTo>
                    <a:pt x="1635" y="804"/>
                  </a:lnTo>
                  <a:lnTo>
                    <a:pt x="1643" y="804"/>
                  </a:lnTo>
                  <a:lnTo>
                    <a:pt x="1651" y="805"/>
                  </a:lnTo>
                  <a:lnTo>
                    <a:pt x="1659" y="805"/>
                  </a:lnTo>
                  <a:lnTo>
                    <a:pt x="1673" y="806"/>
                  </a:lnTo>
                  <a:lnTo>
                    <a:pt x="1685" y="806"/>
                  </a:lnTo>
                  <a:lnTo>
                    <a:pt x="1692" y="805"/>
                  </a:lnTo>
                  <a:lnTo>
                    <a:pt x="1698" y="803"/>
                  </a:lnTo>
                  <a:lnTo>
                    <a:pt x="1702" y="800"/>
                  </a:lnTo>
                  <a:lnTo>
                    <a:pt x="1707" y="796"/>
                  </a:lnTo>
                  <a:lnTo>
                    <a:pt x="1715" y="786"/>
                  </a:lnTo>
                  <a:lnTo>
                    <a:pt x="1720" y="775"/>
                  </a:lnTo>
                  <a:lnTo>
                    <a:pt x="1725" y="772"/>
                  </a:lnTo>
                  <a:lnTo>
                    <a:pt x="1729" y="770"/>
                  </a:lnTo>
                  <a:lnTo>
                    <a:pt x="1737" y="768"/>
                  </a:lnTo>
                  <a:lnTo>
                    <a:pt x="1747" y="771"/>
                  </a:lnTo>
                  <a:lnTo>
                    <a:pt x="1752" y="773"/>
                  </a:lnTo>
                  <a:lnTo>
                    <a:pt x="1757" y="776"/>
                  </a:lnTo>
                  <a:lnTo>
                    <a:pt x="1760" y="781"/>
                  </a:lnTo>
                  <a:lnTo>
                    <a:pt x="1761" y="786"/>
                  </a:lnTo>
                  <a:lnTo>
                    <a:pt x="1763" y="797"/>
                  </a:lnTo>
                  <a:lnTo>
                    <a:pt x="1765" y="812"/>
                  </a:lnTo>
                  <a:lnTo>
                    <a:pt x="1772" y="806"/>
                  </a:lnTo>
                  <a:lnTo>
                    <a:pt x="1776" y="801"/>
                  </a:lnTo>
                  <a:lnTo>
                    <a:pt x="1780" y="796"/>
                  </a:lnTo>
                  <a:lnTo>
                    <a:pt x="1781" y="790"/>
                  </a:lnTo>
                  <a:lnTo>
                    <a:pt x="1782" y="778"/>
                  </a:lnTo>
                  <a:lnTo>
                    <a:pt x="1781" y="764"/>
                  </a:lnTo>
                  <a:lnTo>
                    <a:pt x="1780" y="757"/>
                  </a:lnTo>
                  <a:lnTo>
                    <a:pt x="1778" y="754"/>
                  </a:lnTo>
                  <a:lnTo>
                    <a:pt x="1778" y="751"/>
                  </a:lnTo>
                  <a:lnTo>
                    <a:pt x="1780" y="749"/>
                  </a:lnTo>
                  <a:lnTo>
                    <a:pt x="1782" y="747"/>
                  </a:lnTo>
                  <a:lnTo>
                    <a:pt x="1785" y="745"/>
                  </a:lnTo>
                  <a:lnTo>
                    <a:pt x="1789" y="743"/>
                  </a:lnTo>
                  <a:lnTo>
                    <a:pt x="1793" y="743"/>
                  </a:lnTo>
                  <a:lnTo>
                    <a:pt x="1808" y="745"/>
                  </a:lnTo>
                  <a:lnTo>
                    <a:pt x="1819" y="748"/>
                  </a:lnTo>
                  <a:lnTo>
                    <a:pt x="1819" y="753"/>
                  </a:lnTo>
                  <a:lnTo>
                    <a:pt x="1821" y="758"/>
                  </a:lnTo>
                  <a:lnTo>
                    <a:pt x="1831" y="758"/>
                  </a:lnTo>
                  <a:lnTo>
                    <a:pt x="1842" y="758"/>
                  </a:lnTo>
                  <a:lnTo>
                    <a:pt x="1854" y="757"/>
                  </a:lnTo>
                  <a:lnTo>
                    <a:pt x="1864" y="755"/>
                  </a:lnTo>
                  <a:lnTo>
                    <a:pt x="1874" y="751"/>
                  </a:lnTo>
                  <a:lnTo>
                    <a:pt x="1882" y="747"/>
                  </a:lnTo>
                  <a:lnTo>
                    <a:pt x="1885" y="743"/>
                  </a:lnTo>
                  <a:lnTo>
                    <a:pt x="1889" y="739"/>
                  </a:lnTo>
                  <a:lnTo>
                    <a:pt x="1891" y="734"/>
                  </a:lnTo>
                  <a:lnTo>
                    <a:pt x="1893" y="730"/>
                  </a:lnTo>
                  <a:lnTo>
                    <a:pt x="1895" y="723"/>
                  </a:lnTo>
                  <a:lnTo>
                    <a:pt x="1896" y="716"/>
                  </a:lnTo>
                  <a:lnTo>
                    <a:pt x="1896" y="709"/>
                  </a:lnTo>
                  <a:lnTo>
                    <a:pt x="1896" y="704"/>
                  </a:lnTo>
                  <a:lnTo>
                    <a:pt x="1893" y="692"/>
                  </a:lnTo>
                  <a:lnTo>
                    <a:pt x="1890" y="681"/>
                  </a:lnTo>
                  <a:lnTo>
                    <a:pt x="1887" y="669"/>
                  </a:lnTo>
                  <a:lnTo>
                    <a:pt x="1882" y="658"/>
                  </a:lnTo>
                  <a:lnTo>
                    <a:pt x="1880" y="647"/>
                  </a:lnTo>
                  <a:lnTo>
                    <a:pt x="1878" y="634"/>
                  </a:lnTo>
                  <a:lnTo>
                    <a:pt x="1870" y="632"/>
                  </a:lnTo>
                  <a:lnTo>
                    <a:pt x="1862" y="628"/>
                  </a:lnTo>
                  <a:lnTo>
                    <a:pt x="1851" y="624"/>
                  </a:lnTo>
                  <a:lnTo>
                    <a:pt x="1842" y="618"/>
                  </a:lnTo>
                  <a:lnTo>
                    <a:pt x="1833" y="612"/>
                  </a:lnTo>
                  <a:lnTo>
                    <a:pt x="1825" y="606"/>
                  </a:lnTo>
                  <a:lnTo>
                    <a:pt x="1819" y="599"/>
                  </a:lnTo>
                  <a:lnTo>
                    <a:pt x="1815" y="592"/>
                  </a:lnTo>
                  <a:lnTo>
                    <a:pt x="1814" y="581"/>
                  </a:lnTo>
                  <a:lnTo>
                    <a:pt x="1815" y="565"/>
                  </a:lnTo>
                  <a:lnTo>
                    <a:pt x="1816" y="557"/>
                  </a:lnTo>
                  <a:lnTo>
                    <a:pt x="1817" y="550"/>
                  </a:lnTo>
                  <a:lnTo>
                    <a:pt x="1819" y="544"/>
                  </a:lnTo>
                  <a:lnTo>
                    <a:pt x="1821" y="540"/>
                  </a:lnTo>
                  <a:lnTo>
                    <a:pt x="1834" y="530"/>
                  </a:lnTo>
                  <a:lnTo>
                    <a:pt x="1847" y="521"/>
                  </a:lnTo>
                  <a:lnTo>
                    <a:pt x="1848" y="507"/>
                  </a:lnTo>
                  <a:lnTo>
                    <a:pt x="1848" y="493"/>
                  </a:lnTo>
                  <a:lnTo>
                    <a:pt x="1859" y="485"/>
                  </a:lnTo>
                  <a:lnTo>
                    <a:pt x="1871" y="478"/>
                  </a:lnTo>
                  <a:lnTo>
                    <a:pt x="1872" y="474"/>
                  </a:lnTo>
                  <a:lnTo>
                    <a:pt x="1871" y="469"/>
                  </a:lnTo>
                  <a:lnTo>
                    <a:pt x="1870" y="464"/>
                  </a:lnTo>
                  <a:lnTo>
                    <a:pt x="1866" y="461"/>
                  </a:lnTo>
                  <a:lnTo>
                    <a:pt x="1859" y="452"/>
                  </a:lnTo>
                  <a:lnTo>
                    <a:pt x="1854" y="445"/>
                  </a:lnTo>
                  <a:lnTo>
                    <a:pt x="1843" y="435"/>
                  </a:lnTo>
                  <a:lnTo>
                    <a:pt x="1834" y="425"/>
                  </a:lnTo>
                  <a:lnTo>
                    <a:pt x="1825" y="414"/>
                  </a:lnTo>
                  <a:lnTo>
                    <a:pt x="1817" y="403"/>
                  </a:lnTo>
                  <a:lnTo>
                    <a:pt x="1808" y="389"/>
                  </a:lnTo>
                  <a:lnTo>
                    <a:pt x="1801" y="379"/>
                  </a:lnTo>
                  <a:lnTo>
                    <a:pt x="1798" y="377"/>
                  </a:lnTo>
                  <a:lnTo>
                    <a:pt x="1792" y="376"/>
                  </a:lnTo>
                  <a:lnTo>
                    <a:pt x="1785" y="377"/>
                  </a:lnTo>
                  <a:lnTo>
                    <a:pt x="1776" y="381"/>
                  </a:lnTo>
                  <a:lnTo>
                    <a:pt x="1764" y="389"/>
                  </a:lnTo>
                  <a:lnTo>
                    <a:pt x="1752" y="396"/>
                  </a:lnTo>
                  <a:lnTo>
                    <a:pt x="1747" y="400"/>
                  </a:lnTo>
                  <a:lnTo>
                    <a:pt x="1740" y="402"/>
                  </a:lnTo>
                  <a:lnTo>
                    <a:pt x="1732" y="403"/>
                  </a:lnTo>
                  <a:lnTo>
                    <a:pt x="1723" y="404"/>
                  </a:lnTo>
                  <a:lnTo>
                    <a:pt x="1703" y="405"/>
                  </a:lnTo>
                  <a:lnTo>
                    <a:pt x="1687" y="406"/>
                  </a:lnTo>
                  <a:lnTo>
                    <a:pt x="1682" y="409"/>
                  </a:lnTo>
                  <a:lnTo>
                    <a:pt x="1676" y="412"/>
                  </a:lnTo>
                  <a:lnTo>
                    <a:pt x="1669" y="419"/>
                  </a:lnTo>
                  <a:lnTo>
                    <a:pt x="1663" y="427"/>
                  </a:lnTo>
                  <a:lnTo>
                    <a:pt x="1657" y="413"/>
                  </a:lnTo>
                  <a:lnTo>
                    <a:pt x="1652" y="402"/>
                  </a:lnTo>
                  <a:lnTo>
                    <a:pt x="1649" y="397"/>
                  </a:lnTo>
                  <a:lnTo>
                    <a:pt x="1645" y="394"/>
                  </a:lnTo>
                  <a:lnTo>
                    <a:pt x="1638" y="389"/>
                  </a:lnTo>
                  <a:lnTo>
                    <a:pt x="1630" y="385"/>
                  </a:lnTo>
                  <a:lnTo>
                    <a:pt x="1618" y="380"/>
                  </a:lnTo>
                  <a:lnTo>
                    <a:pt x="1605" y="376"/>
                  </a:lnTo>
                  <a:lnTo>
                    <a:pt x="1600" y="373"/>
                  </a:lnTo>
                  <a:lnTo>
                    <a:pt x="1594" y="370"/>
                  </a:lnTo>
                  <a:lnTo>
                    <a:pt x="1588" y="365"/>
                  </a:lnTo>
                  <a:lnTo>
                    <a:pt x="1584" y="361"/>
                  </a:lnTo>
                  <a:lnTo>
                    <a:pt x="1581" y="356"/>
                  </a:lnTo>
                  <a:lnTo>
                    <a:pt x="1580" y="351"/>
                  </a:lnTo>
                  <a:lnTo>
                    <a:pt x="1579" y="345"/>
                  </a:lnTo>
                  <a:lnTo>
                    <a:pt x="1578" y="339"/>
                  </a:lnTo>
                  <a:lnTo>
                    <a:pt x="1576" y="328"/>
                  </a:lnTo>
                  <a:lnTo>
                    <a:pt x="1573" y="318"/>
                  </a:lnTo>
                  <a:lnTo>
                    <a:pt x="1568" y="307"/>
                  </a:lnTo>
                  <a:lnTo>
                    <a:pt x="1561" y="297"/>
                  </a:lnTo>
                  <a:lnTo>
                    <a:pt x="1554" y="287"/>
                  </a:lnTo>
                  <a:lnTo>
                    <a:pt x="1550" y="277"/>
                  </a:lnTo>
                  <a:lnTo>
                    <a:pt x="1555" y="275"/>
                  </a:lnTo>
                  <a:lnTo>
                    <a:pt x="1560" y="273"/>
                  </a:lnTo>
                  <a:lnTo>
                    <a:pt x="1563" y="270"/>
                  </a:lnTo>
                  <a:lnTo>
                    <a:pt x="1567" y="266"/>
                  </a:lnTo>
                  <a:lnTo>
                    <a:pt x="1569" y="263"/>
                  </a:lnTo>
                  <a:lnTo>
                    <a:pt x="1571" y="258"/>
                  </a:lnTo>
                  <a:lnTo>
                    <a:pt x="1572" y="253"/>
                  </a:lnTo>
                  <a:lnTo>
                    <a:pt x="1573" y="248"/>
                  </a:lnTo>
                  <a:lnTo>
                    <a:pt x="1575" y="225"/>
                  </a:lnTo>
                  <a:lnTo>
                    <a:pt x="1575" y="206"/>
                  </a:lnTo>
                  <a:lnTo>
                    <a:pt x="1579" y="205"/>
                  </a:lnTo>
                  <a:lnTo>
                    <a:pt x="1563" y="203"/>
                  </a:lnTo>
                  <a:lnTo>
                    <a:pt x="1547" y="200"/>
                  </a:lnTo>
                  <a:lnTo>
                    <a:pt x="1534" y="198"/>
                  </a:lnTo>
                  <a:lnTo>
                    <a:pt x="1521" y="196"/>
                  </a:lnTo>
                  <a:lnTo>
                    <a:pt x="1509" y="193"/>
                  </a:lnTo>
                  <a:lnTo>
                    <a:pt x="1496" y="189"/>
                  </a:lnTo>
                  <a:lnTo>
                    <a:pt x="1480" y="183"/>
                  </a:lnTo>
                  <a:lnTo>
                    <a:pt x="1463" y="174"/>
                  </a:lnTo>
                  <a:lnTo>
                    <a:pt x="1446" y="164"/>
                  </a:lnTo>
                  <a:lnTo>
                    <a:pt x="1430" y="154"/>
                  </a:lnTo>
                  <a:lnTo>
                    <a:pt x="1415" y="144"/>
                  </a:lnTo>
                  <a:lnTo>
                    <a:pt x="1403" y="136"/>
                  </a:lnTo>
                  <a:lnTo>
                    <a:pt x="1392" y="132"/>
                  </a:lnTo>
                  <a:lnTo>
                    <a:pt x="1386" y="130"/>
                  </a:lnTo>
                  <a:lnTo>
                    <a:pt x="1375" y="138"/>
                  </a:lnTo>
                  <a:lnTo>
                    <a:pt x="1357" y="156"/>
                  </a:lnTo>
                  <a:lnTo>
                    <a:pt x="1340" y="174"/>
                  </a:lnTo>
                  <a:lnTo>
                    <a:pt x="1323" y="190"/>
                  </a:lnTo>
                  <a:lnTo>
                    <a:pt x="1313" y="197"/>
                  </a:lnTo>
                  <a:lnTo>
                    <a:pt x="1304" y="203"/>
                  </a:lnTo>
                  <a:lnTo>
                    <a:pt x="1293" y="207"/>
                  </a:lnTo>
                  <a:lnTo>
                    <a:pt x="1284" y="209"/>
                  </a:lnTo>
                  <a:lnTo>
                    <a:pt x="1274" y="210"/>
                  </a:lnTo>
                  <a:lnTo>
                    <a:pt x="1265" y="210"/>
                  </a:lnTo>
                  <a:lnTo>
                    <a:pt x="1257" y="208"/>
                  </a:lnTo>
                  <a:lnTo>
                    <a:pt x="1249" y="206"/>
                  </a:lnTo>
                  <a:lnTo>
                    <a:pt x="1235" y="199"/>
                  </a:lnTo>
                  <a:lnTo>
                    <a:pt x="1223" y="190"/>
                  </a:lnTo>
                  <a:lnTo>
                    <a:pt x="1214" y="183"/>
                  </a:lnTo>
                  <a:lnTo>
                    <a:pt x="1205" y="177"/>
                  </a:lnTo>
                  <a:lnTo>
                    <a:pt x="1193" y="172"/>
                  </a:lnTo>
                  <a:lnTo>
                    <a:pt x="1181" y="167"/>
                  </a:lnTo>
                  <a:lnTo>
                    <a:pt x="1165" y="164"/>
                  </a:lnTo>
                  <a:lnTo>
                    <a:pt x="1150" y="163"/>
                  </a:lnTo>
                  <a:lnTo>
                    <a:pt x="1134" y="163"/>
                  </a:lnTo>
                  <a:lnTo>
                    <a:pt x="1120" y="164"/>
                  </a:lnTo>
                  <a:lnTo>
                    <a:pt x="1103" y="165"/>
                  </a:lnTo>
                  <a:lnTo>
                    <a:pt x="1086" y="165"/>
                  </a:lnTo>
                  <a:lnTo>
                    <a:pt x="1078" y="164"/>
                  </a:lnTo>
                  <a:lnTo>
                    <a:pt x="1070" y="163"/>
                  </a:lnTo>
                  <a:lnTo>
                    <a:pt x="1062" y="160"/>
                  </a:lnTo>
                  <a:lnTo>
                    <a:pt x="1055" y="157"/>
                  </a:lnTo>
                  <a:lnTo>
                    <a:pt x="1045" y="151"/>
                  </a:lnTo>
                  <a:lnTo>
                    <a:pt x="1037" y="144"/>
                  </a:lnTo>
                  <a:lnTo>
                    <a:pt x="1031" y="138"/>
                  </a:lnTo>
                  <a:lnTo>
                    <a:pt x="1027" y="132"/>
                  </a:lnTo>
                  <a:lnTo>
                    <a:pt x="1025" y="130"/>
                  </a:lnTo>
                  <a:lnTo>
                    <a:pt x="1021" y="128"/>
                  </a:lnTo>
                  <a:lnTo>
                    <a:pt x="1014" y="130"/>
                  </a:lnTo>
                  <a:lnTo>
                    <a:pt x="1003" y="133"/>
                  </a:lnTo>
                  <a:lnTo>
                    <a:pt x="985" y="141"/>
                  </a:lnTo>
                  <a:lnTo>
                    <a:pt x="971" y="148"/>
                  </a:lnTo>
                  <a:lnTo>
                    <a:pt x="952" y="157"/>
                  </a:lnTo>
                  <a:lnTo>
                    <a:pt x="934" y="164"/>
                  </a:lnTo>
                  <a:lnTo>
                    <a:pt x="923" y="166"/>
                  </a:lnTo>
                  <a:lnTo>
                    <a:pt x="912" y="168"/>
                  </a:lnTo>
                  <a:lnTo>
                    <a:pt x="900" y="168"/>
                  </a:lnTo>
                  <a:lnTo>
                    <a:pt x="887" y="168"/>
                  </a:lnTo>
                  <a:lnTo>
                    <a:pt x="875" y="168"/>
                  </a:lnTo>
                  <a:lnTo>
                    <a:pt x="865" y="169"/>
                  </a:lnTo>
                  <a:lnTo>
                    <a:pt x="855" y="171"/>
                  </a:lnTo>
                  <a:lnTo>
                    <a:pt x="845" y="173"/>
                  </a:lnTo>
                  <a:lnTo>
                    <a:pt x="834" y="175"/>
                  </a:lnTo>
                  <a:lnTo>
                    <a:pt x="825" y="177"/>
                  </a:lnTo>
                  <a:lnTo>
                    <a:pt x="817" y="177"/>
                  </a:lnTo>
                  <a:lnTo>
                    <a:pt x="809" y="176"/>
                  </a:lnTo>
                  <a:lnTo>
                    <a:pt x="804" y="175"/>
                  </a:lnTo>
                  <a:lnTo>
                    <a:pt x="798" y="172"/>
                  </a:lnTo>
                  <a:lnTo>
                    <a:pt x="793" y="168"/>
                  </a:lnTo>
                  <a:lnTo>
                    <a:pt x="791" y="164"/>
                  </a:lnTo>
                  <a:lnTo>
                    <a:pt x="789" y="158"/>
                  </a:lnTo>
                  <a:lnTo>
                    <a:pt x="788" y="150"/>
                  </a:lnTo>
                  <a:lnTo>
                    <a:pt x="789" y="142"/>
                  </a:lnTo>
                  <a:lnTo>
                    <a:pt x="790" y="132"/>
                  </a:lnTo>
                  <a:lnTo>
                    <a:pt x="795" y="115"/>
                  </a:lnTo>
                  <a:lnTo>
                    <a:pt x="801" y="100"/>
                  </a:lnTo>
                  <a:lnTo>
                    <a:pt x="809" y="86"/>
                  </a:lnTo>
                  <a:lnTo>
                    <a:pt x="816" y="75"/>
                  </a:lnTo>
                  <a:lnTo>
                    <a:pt x="822" y="67"/>
                  </a:lnTo>
                  <a:lnTo>
                    <a:pt x="825" y="60"/>
                  </a:lnTo>
                  <a:lnTo>
                    <a:pt x="825" y="57"/>
                  </a:lnTo>
                  <a:lnTo>
                    <a:pt x="826" y="54"/>
                  </a:lnTo>
                  <a:lnTo>
                    <a:pt x="825" y="53"/>
                  </a:lnTo>
                  <a:lnTo>
                    <a:pt x="824" y="52"/>
                  </a:lnTo>
                  <a:lnTo>
                    <a:pt x="814" y="47"/>
                  </a:lnTo>
                  <a:lnTo>
                    <a:pt x="803" y="43"/>
                  </a:lnTo>
                  <a:lnTo>
                    <a:pt x="792" y="41"/>
                  </a:lnTo>
                  <a:lnTo>
                    <a:pt x="781" y="40"/>
                  </a:lnTo>
                  <a:lnTo>
                    <a:pt x="771" y="39"/>
                  </a:lnTo>
                  <a:lnTo>
                    <a:pt x="759" y="36"/>
                  </a:lnTo>
                  <a:lnTo>
                    <a:pt x="748" y="34"/>
                  </a:lnTo>
                  <a:lnTo>
                    <a:pt x="735" y="29"/>
                  </a:lnTo>
                  <a:lnTo>
                    <a:pt x="721" y="23"/>
                  </a:lnTo>
                  <a:lnTo>
                    <a:pt x="702" y="16"/>
                  </a:lnTo>
                  <a:lnTo>
                    <a:pt x="683" y="10"/>
                  </a:lnTo>
                  <a:lnTo>
                    <a:pt x="659" y="6"/>
                  </a:lnTo>
                  <a:lnTo>
                    <a:pt x="641" y="2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78" y="0"/>
                  </a:lnTo>
                  <a:lnTo>
                    <a:pt x="569" y="1"/>
                  </a:lnTo>
                  <a:lnTo>
                    <a:pt x="560" y="3"/>
                  </a:lnTo>
                  <a:lnTo>
                    <a:pt x="552" y="4"/>
                  </a:lnTo>
                  <a:lnTo>
                    <a:pt x="545" y="8"/>
                  </a:lnTo>
                  <a:lnTo>
                    <a:pt x="533" y="13"/>
                  </a:lnTo>
                  <a:lnTo>
                    <a:pt x="521" y="21"/>
                  </a:lnTo>
                  <a:lnTo>
                    <a:pt x="512" y="31"/>
                  </a:lnTo>
                  <a:lnTo>
                    <a:pt x="504" y="40"/>
                  </a:lnTo>
                  <a:lnTo>
                    <a:pt x="497" y="49"/>
                  </a:lnTo>
                  <a:lnTo>
                    <a:pt x="492" y="58"/>
                  </a:lnTo>
                  <a:lnTo>
                    <a:pt x="485" y="67"/>
                  </a:lnTo>
                  <a:lnTo>
                    <a:pt x="479" y="75"/>
                  </a:lnTo>
                  <a:lnTo>
                    <a:pt x="473" y="82"/>
                  </a:lnTo>
                  <a:lnTo>
                    <a:pt x="470" y="89"/>
                  </a:lnTo>
                  <a:lnTo>
                    <a:pt x="466" y="95"/>
                  </a:lnTo>
                  <a:lnTo>
                    <a:pt x="460" y="102"/>
                  </a:lnTo>
                  <a:lnTo>
                    <a:pt x="455" y="108"/>
                  </a:lnTo>
                  <a:lnTo>
                    <a:pt x="447" y="114"/>
                  </a:lnTo>
                  <a:lnTo>
                    <a:pt x="439" y="118"/>
                  </a:lnTo>
                  <a:lnTo>
                    <a:pt x="428" y="123"/>
                  </a:lnTo>
                  <a:lnTo>
                    <a:pt x="413" y="126"/>
                  </a:lnTo>
                  <a:lnTo>
                    <a:pt x="396" y="128"/>
                  </a:lnTo>
                  <a:lnTo>
                    <a:pt x="378" y="131"/>
                  </a:lnTo>
                  <a:lnTo>
                    <a:pt x="362" y="135"/>
                  </a:lnTo>
                  <a:lnTo>
                    <a:pt x="349" y="140"/>
                  </a:lnTo>
                  <a:lnTo>
                    <a:pt x="339" y="147"/>
                  </a:lnTo>
                  <a:lnTo>
                    <a:pt x="330" y="154"/>
                  </a:lnTo>
                  <a:lnTo>
                    <a:pt x="321" y="163"/>
                  </a:lnTo>
                  <a:lnTo>
                    <a:pt x="313" y="172"/>
                  </a:lnTo>
                  <a:lnTo>
                    <a:pt x="306" y="183"/>
                  </a:lnTo>
                  <a:lnTo>
                    <a:pt x="300" y="193"/>
                  </a:lnTo>
                  <a:lnTo>
                    <a:pt x="294" y="206"/>
                  </a:lnTo>
                  <a:lnTo>
                    <a:pt x="287" y="220"/>
                  </a:lnTo>
                  <a:lnTo>
                    <a:pt x="280" y="236"/>
                  </a:lnTo>
                  <a:lnTo>
                    <a:pt x="267" y="264"/>
                  </a:lnTo>
                  <a:lnTo>
                    <a:pt x="254" y="291"/>
                  </a:lnTo>
                  <a:lnTo>
                    <a:pt x="247" y="304"/>
                  </a:lnTo>
                  <a:lnTo>
                    <a:pt x="239" y="315"/>
                  </a:lnTo>
                  <a:lnTo>
                    <a:pt x="231" y="327"/>
                  </a:lnTo>
                  <a:lnTo>
                    <a:pt x="222" y="335"/>
                  </a:lnTo>
                  <a:lnTo>
                    <a:pt x="210" y="345"/>
                  </a:lnTo>
                  <a:lnTo>
                    <a:pt x="199" y="352"/>
                  </a:lnTo>
                  <a:lnTo>
                    <a:pt x="189" y="359"/>
                  </a:lnTo>
                  <a:lnTo>
                    <a:pt x="179" y="363"/>
                  </a:lnTo>
                  <a:lnTo>
                    <a:pt x="169" y="368"/>
                  </a:lnTo>
                  <a:lnTo>
                    <a:pt x="160" y="373"/>
                  </a:lnTo>
                  <a:lnTo>
                    <a:pt x="156" y="377"/>
                  </a:lnTo>
                  <a:lnTo>
                    <a:pt x="152" y="380"/>
                  </a:lnTo>
                  <a:lnTo>
                    <a:pt x="149" y="385"/>
                  </a:lnTo>
                  <a:lnTo>
                    <a:pt x="146" y="389"/>
                  </a:lnTo>
                  <a:lnTo>
                    <a:pt x="139" y="404"/>
                  </a:lnTo>
                  <a:lnTo>
                    <a:pt x="134" y="418"/>
                  </a:lnTo>
                  <a:lnTo>
                    <a:pt x="131" y="431"/>
                  </a:lnTo>
                  <a:lnTo>
                    <a:pt x="130" y="445"/>
                  </a:lnTo>
                  <a:lnTo>
                    <a:pt x="127" y="460"/>
                  </a:lnTo>
                  <a:lnTo>
                    <a:pt x="124" y="476"/>
                  </a:lnTo>
                  <a:lnTo>
                    <a:pt x="122" y="483"/>
                  </a:lnTo>
                  <a:lnTo>
                    <a:pt x="120" y="489"/>
                  </a:lnTo>
                  <a:lnTo>
                    <a:pt x="115" y="509"/>
                  </a:lnTo>
                  <a:lnTo>
                    <a:pt x="109" y="527"/>
                  </a:lnTo>
                  <a:lnTo>
                    <a:pt x="105" y="535"/>
                  </a:lnTo>
                  <a:lnTo>
                    <a:pt x="100" y="543"/>
                  </a:lnTo>
                  <a:lnTo>
                    <a:pt x="93" y="551"/>
                  </a:lnTo>
                  <a:lnTo>
                    <a:pt x="85" y="558"/>
                  </a:lnTo>
                  <a:lnTo>
                    <a:pt x="76" y="565"/>
                  </a:lnTo>
                  <a:lnTo>
                    <a:pt x="67" y="569"/>
                  </a:lnTo>
                  <a:lnTo>
                    <a:pt x="58" y="574"/>
                  </a:lnTo>
                  <a:lnTo>
                    <a:pt x="48" y="577"/>
                  </a:lnTo>
                  <a:lnTo>
                    <a:pt x="45" y="578"/>
                  </a:lnTo>
                  <a:lnTo>
                    <a:pt x="44" y="589"/>
                  </a:lnTo>
                  <a:lnTo>
                    <a:pt x="41" y="600"/>
                  </a:lnTo>
                  <a:lnTo>
                    <a:pt x="37" y="611"/>
                  </a:lnTo>
                  <a:lnTo>
                    <a:pt x="34" y="623"/>
                  </a:lnTo>
                  <a:lnTo>
                    <a:pt x="27" y="623"/>
                  </a:lnTo>
                  <a:lnTo>
                    <a:pt x="20" y="624"/>
                  </a:lnTo>
                  <a:lnTo>
                    <a:pt x="16" y="625"/>
                  </a:lnTo>
                  <a:lnTo>
                    <a:pt x="12" y="627"/>
                  </a:lnTo>
                  <a:lnTo>
                    <a:pt x="9" y="630"/>
                  </a:lnTo>
                  <a:lnTo>
                    <a:pt x="7" y="633"/>
                  </a:lnTo>
                  <a:lnTo>
                    <a:pt x="4" y="636"/>
                  </a:lnTo>
                  <a:lnTo>
                    <a:pt x="4" y="640"/>
                  </a:lnTo>
                  <a:lnTo>
                    <a:pt x="3" y="658"/>
                  </a:lnTo>
                  <a:lnTo>
                    <a:pt x="3" y="679"/>
                  </a:lnTo>
                  <a:lnTo>
                    <a:pt x="1" y="694"/>
                  </a:lnTo>
                  <a:lnTo>
                    <a:pt x="0" y="704"/>
                  </a:lnTo>
                  <a:lnTo>
                    <a:pt x="1" y="707"/>
                  </a:lnTo>
                  <a:lnTo>
                    <a:pt x="1" y="708"/>
                  </a:lnTo>
                  <a:lnTo>
                    <a:pt x="3" y="710"/>
                  </a:lnTo>
                  <a:lnTo>
                    <a:pt x="5" y="713"/>
                  </a:lnTo>
                  <a:lnTo>
                    <a:pt x="12" y="720"/>
                  </a:lnTo>
                  <a:lnTo>
                    <a:pt x="23" y="732"/>
                  </a:lnTo>
                  <a:lnTo>
                    <a:pt x="27" y="738"/>
                  </a:lnTo>
                  <a:lnTo>
                    <a:pt x="29" y="743"/>
                  </a:lnTo>
                  <a:lnTo>
                    <a:pt x="31" y="749"/>
                  </a:lnTo>
                  <a:lnTo>
                    <a:pt x="33" y="755"/>
                  </a:lnTo>
                  <a:lnTo>
                    <a:pt x="34" y="762"/>
                  </a:lnTo>
                  <a:lnTo>
                    <a:pt x="35" y="768"/>
                  </a:lnTo>
                  <a:lnTo>
                    <a:pt x="37" y="774"/>
                  </a:lnTo>
                  <a:lnTo>
                    <a:pt x="41" y="780"/>
                  </a:lnTo>
                  <a:lnTo>
                    <a:pt x="49" y="789"/>
                  </a:lnTo>
                  <a:lnTo>
                    <a:pt x="58" y="798"/>
                  </a:lnTo>
                  <a:lnTo>
                    <a:pt x="68" y="806"/>
                  </a:lnTo>
                  <a:lnTo>
                    <a:pt x="77" y="813"/>
                  </a:lnTo>
                  <a:lnTo>
                    <a:pt x="84" y="819"/>
                  </a:lnTo>
                  <a:lnTo>
                    <a:pt x="90" y="822"/>
                  </a:lnTo>
                  <a:lnTo>
                    <a:pt x="95" y="825"/>
                  </a:lnTo>
                  <a:lnTo>
                    <a:pt x="100" y="827"/>
                  </a:lnTo>
                  <a:lnTo>
                    <a:pt x="113" y="828"/>
                  </a:lnTo>
                  <a:lnTo>
                    <a:pt x="128" y="829"/>
                  </a:lnTo>
                  <a:lnTo>
                    <a:pt x="140" y="830"/>
                  </a:lnTo>
                  <a:lnTo>
                    <a:pt x="148" y="832"/>
                  </a:lnTo>
                  <a:lnTo>
                    <a:pt x="152" y="836"/>
                  </a:lnTo>
                  <a:lnTo>
                    <a:pt x="155" y="839"/>
                  </a:lnTo>
                  <a:lnTo>
                    <a:pt x="159" y="848"/>
                  </a:lnTo>
                  <a:lnTo>
                    <a:pt x="166" y="863"/>
                  </a:lnTo>
                  <a:lnTo>
                    <a:pt x="172" y="870"/>
                  </a:lnTo>
                  <a:lnTo>
                    <a:pt x="177" y="876"/>
                  </a:lnTo>
                  <a:lnTo>
                    <a:pt x="183" y="880"/>
                  </a:lnTo>
                  <a:lnTo>
                    <a:pt x="189" y="882"/>
                  </a:lnTo>
                  <a:lnTo>
                    <a:pt x="196" y="885"/>
                  </a:lnTo>
                  <a:lnTo>
                    <a:pt x="204" y="887"/>
                  </a:lnTo>
                  <a:lnTo>
                    <a:pt x="212" y="887"/>
                  </a:lnTo>
                  <a:lnTo>
                    <a:pt x="220" y="888"/>
                  </a:lnTo>
                  <a:lnTo>
                    <a:pt x="228" y="888"/>
                  </a:lnTo>
                  <a:lnTo>
                    <a:pt x="234" y="887"/>
                  </a:lnTo>
                  <a:lnTo>
                    <a:pt x="241" y="886"/>
                  </a:lnTo>
                  <a:lnTo>
                    <a:pt x="247" y="883"/>
                  </a:lnTo>
                  <a:lnTo>
                    <a:pt x="259" y="878"/>
                  </a:lnTo>
                  <a:lnTo>
                    <a:pt x="270" y="871"/>
                  </a:lnTo>
                  <a:lnTo>
                    <a:pt x="283" y="863"/>
                  </a:lnTo>
                  <a:lnTo>
                    <a:pt x="297" y="856"/>
                  </a:lnTo>
                  <a:lnTo>
                    <a:pt x="305" y="855"/>
                  </a:lnTo>
                  <a:lnTo>
                    <a:pt x="314" y="854"/>
                  </a:lnTo>
                  <a:lnTo>
                    <a:pt x="323" y="855"/>
                  </a:lnTo>
                  <a:lnTo>
                    <a:pt x="333" y="856"/>
                  </a:lnTo>
                  <a:lnTo>
                    <a:pt x="340" y="860"/>
                  </a:lnTo>
                  <a:lnTo>
                    <a:pt x="346" y="864"/>
                  </a:lnTo>
                  <a:lnTo>
                    <a:pt x="353" y="869"/>
                  </a:lnTo>
                  <a:lnTo>
                    <a:pt x="358" y="874"/>
                  </a:lnTo>
                  <a:lnTo>
                    <a:pt x="364" y="880"/>
                  </a:lnTo>
                  <a:lnTo>
                    <a:pt x="371" y="885"/>
                  </a:lnTo>
                  <a:lnTo>
                    <a:pt x="377" y="889"/>
                  </a:lnTo>
                  <a:lnTo>
                    <a:pt x="384" y="893"/>
                  </a:lnTo>
                  <a:lnTo>
                    <a:pt x="396" y="896"/>
                  </a:lnTo>
                  <a:lnTo>
                    <a:pt x="411" y="898"/>
                  </a:lnTo>
                  <a:lnTo>
                    <a:pt x="426" y="899"/>
                  </a:lnTo>
                  <a:lnTo>
                    <a:pt x="438" y="902"/>
                  </a:lnTo>
                  <a:lnTo>
                    <a:pt x="430" y="912"/>
                  </a:lnTo>
                  <a:lnTo>
                    <a:pt x="422" y="922"/>
                  </a:lnTo>
                  <a:lnTo>
                    <a:pt x="419" y="927"/>
                  </a:lnTo>
                  <a:lnTo>
                    <a:pt x="417" y="932"/>
                  </a:lnTo>
                  <a:lnTo>
                    <a:pt x="417" y="939"/>
                  </a:lnTo>
                  <a:lnTo>
                    <a:pt x="418" y="946"/>
                  </a:lnTo>
                  <a:lnTo>
                    <a:pt x="437" y="937"/>
                  </a:lnTo>
                  <a:lnTo>
                    <a:pt x="458" y="931"/>
                  </a:lnTo>
                  <a:lnTo>
                    <a:pt x="469" y="929"/>
                  </a:lnTo>
                  <a:lnTo>
                    <a:pt x="480" y="927"/>
                  </a:lnTo>
                  <a:lnTo>
                    <a:pt x="492" y="927"/>
                  </a:lnTo>
                  <a:lnTo>
                    <a:pt x="503" y="927"/>
                  </a:lnTo>
                  <a:lnTo>
                    <a:pt x="528" y="927"/>
                  </a:lnTo>
                  <a:lnTo>
                    <a:pt x="554" y="927"/>
                  </a:lnTo>
                  <a:lnTo>
                    <a:pt x="579" y="924"/>
                  </a:lnTo>
                  <a:lnTo>
                    <a:pt x="604" y="921"/>
                  </a:lnTo>
                  <a:lnTo>
                    <a:pt x="618" y="918"/>
                  </a:lnTo>
                  <a:lnTo>
                    <a:pt x="632" y="9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3372608" y="1458084"/>
              <a:ext cx="543460" cy="255639"/>
            </a:xfrm>
            <a:custGeom>
              <a:avLst/>
              <a:gdLst/>
              <a:ahLst/>
              <a:cxnLst/>
              <a:rect l="l" t="t" r="r" b="b"/>
              <a:pathLst>
                <a:path w="1896" h="946" extrusionOk="0">
                  <a:moveTo>
                    <a:pt x="632" y="912"/>
                  </a:moveTo>
                  <a:lnTo>
                    <a:pt x="647" y="906"/>
                  </a:lnTo>
                  <a:lnTo>
                    <a:pt x="661" y="899"/>
                  </a:lnTo>
                  <a:lnTo>
                    <a:pt x="675" y="894"/>
                  </a:lnTo>
                  <a:lnTo>
                    <a:pt x="690" y="888"/>
                  </a:lnTo>
                  <a:lnTo>
                    <a:pt x="707" y="883"/>
                  </a:lnTo>
                  <a:lnTo>
                    <a:pt x="723" y="881"/>
                  </a:lnTo>
                  <a:lnTo>
                    <a:pt x="740" y="878"/>
                  </a:lnTo>
                  <a:lnTo>
                    <a:pt x="757" y="872"/>
                  </a:lnTo>
                  <a:lnTo>
                    <a:pt x="776" y="865"/>
                  </a:lnTo>
                  <a:lnTo>
                    <a:pt x="795" y="860"/>
                  </a:lnTo>
                  <a:lnTo>
                    <a:pt x="813" y="854"/>
                  </a:lnTo>
                  <a:lnTo>
                    <a:pt x="832" y="848"/>
                  </a:lnTo>
                  <a:lnTo>
                    <a:pt x="844" y="844"/>
                  </a:lnTo>
                  <a:lnTo>
                    <a:pt x="852" y="839"/>
                  </a:lnTo>
                  <a:lnTo>
                    <a:pt x="857" y="832"/>
                  </a:lnTo>
                  <a:lnTo>
                    <a:pt x="862" y="825"/>
                  </a:lnTo>
                  <a:lnTo>
                    <a:pt x="864" y="817"/>
                  </a:lnTo>
                  <a:lnTo>
                    <a:pt x="865" y="807"/>
                  </a:lnTo>
                  <a:lnTo>
                    <a:pt x="866" y="797"/>
                  </a:lnTo>
                  <a:lnTo>
                    <a:pt x="866" y="786"/>
                  </a:lnTo>
                  <a:lnTo>
                    <a:pt x="889" y="783"/>
                  </a:lnTo>
                  <a:lnTo>
                    <a:pt x="914" y="781"/>
                  </a:lnTo>
                  <a:lnTo>
                    <a:pt x="938" y="780"/>
                  </a:lnTo>
                  <a:lnTo>
                    <a:pt x="960" y="780"/>
                  </a:lnTo>
                  <a:lnTo>
                    <a:pt x="968" y="781"/>
                  </a:lnTo>
                  <a:lnTo>
                    <a:pt x="976" y="783"/>
                  </a:lnTo>
                  <a:lnTo>
                    <a:pt x="984" y="787"/>
                  </a:lnTo>
                  <a:lnTo>
                    <a:pt x="992" y="790"/>
                  </a:lnTo>
                  <a:lnTo>
                    <a:pt x="1005" y="798"/>
                  </a:lnTo>
                  <a:lnTo>
                    <a:pt x="1020" y="807"/>
                  </a:lnTo>
                  <a:lnTo>
                    <a:pt x="1035" y="817"/>
                  </a:lnTo>
                  <a:lnTo>
                    <a:pt x="1053" y="828"/>
                  </a:lnTo>
                  <a:lnTo>
                    <a:pt x="1071" y="838"/>
                  </a:lnTo>
                  <a:lnTo>
                    <a:pt x="1088" y="845"/>
                  </a:lnTo>
                  <a:lnTo>
                    <a:pt x="1095" y="847"/>
                  </a:lnTo>
                  <a:lnTo>
                    <a:pt x="1102" y="849"/>
                  </a:lnTo>
                  <a:lnTo>
                    <a:pt x="1110" y="850"/>
                  </a:lnTo>
                  <a:lnTo>
                    <a:pt x="1118" y="850"/>
                  </a:lnTo>
                  <a:lnTo>
                    <a:pt x="1134" y="850"/>
                  </a:lnTo>
                  <a:lnTo>
                    <a:pt x="1150" y="850"/>
                  </a:lnTo>
                  <a:lnTo>
                    <a:pt x="1166" y="849"/>
                  </a:lnTo>
                  <a:lnTo>
                    <a:pt x="1182" y="849"/>
                  </a:lnTo>
                  <a:lnTo>
                    <a:pt x="1202" y="852"/>
                  </a:lnTo>
                  <a:lnTo>
                    <a:pt x="1223" y="853"/>
                  </a:lnTo>
                  <a:lnTo>
                    <a:pt x="1243" y="855"/>
                  </a:lnTo>
                  <a:lnTo>
                    <a:pt x="1264" y="857"/>
                  </a:lnTo>
                  <a:lnTo>
                    <a:pt x="1273" y="857"/>
                  </a:lnTo>
                  <a:lnTo>
                    <a:pt x="1280" y="856"/>
                  </a:lnTo>
                  <a:lnTo>
                    <a:pt x="1287" y="855"/>
                  </a:lnTo>
                  <a:lnTo>
                    <a:pt x="1292" y="853"/>
                  </a:lnTo>
                  <a:lnTo>
                    <a:pt x="1305" y="846"/>
                  </a:lnTo>
                  <a:lnTo>
                    <a:pt x="1320" y="839"/>
                  </a:lnTo>
                  <a:lnTo>
                    <a:pt x="1328" y="837"/>
                  </a:lnTo>
                  <a:lnTo>
                    <a:pt x="1335" y="837"/>
                  </a:lnTo>
                  <a:lnTo>
                    <a:pt x="1342" y="837"/>
                  </a:lnTo>
                  <a:lnTo>
                    <a:pt x="1349" y="838"/>
                  </a:lnTo>
                  <a:lnTo>
                    <a:pt x="1363" y="841"/>
                  </a:lnTo>
                  <a:lnTo>
                    <a:pt x="1378" y="845"/>
                  </a:lnTo>
                  <a:lnTo>
                    <a:pt x="1390" y="846"/>
                  </a:lnTo>
                  <a:lnTo>
                    <a:pt x="1403" y="846"/>
                  </a:lnTo>
                  <a:lnTo>
                    <a:pt x="1416" y="846"/>
                  </a:lnTo>
                  <a:lnTo>
                    <a:pt x="1430" y="846"/>
                  </a:lnTo>
                  <a:lnTo>
                    <a:pt x="1443" y="844"/>
                  </a:lnTo>
                  <a:lnTo>
                    <a:pt x="1455" y="841"/>
                  </a:lnTo>
                  <a:lnTo>
                    <a:pt x="1468" y="839"/>
                  </a:lnTo>
                  <a:lnTo>
                    <a:pt x="1478" y="835"/>
                  </a:lnTo>
                  <a:lnTo>
                    <a:pt x="1478" y="827"/>
                  </a:lnTo>
                  <a:lnTo>
                    <a:pt x="1479" y="821"/>
                  </a:lnTo>
                  <a:lnTo>
                    <a:pt x="1480" y="815"/>
                  </a:lnTo>
                  <a:lnTo>
                    <a:pt x="1484" y="811"/>
                  </a:lnTo>
                  <a:lnTo>
                    <a:pt x="1487" y="807"/>
                  </a:lnTo>
                  <a:lnTo>
                    <a:pt x="1491" y="804"/>
                  </a:lnTo>
                  <a:lnTo>
                    <a:pt x="1497" y="800"/>
                  </a:lnTo>
                  <a:lnTo>
                    <a:pt x="1503" y="798"/>
                  </a:lnTo>
                  <a:lnTo>
                    <a:pt x="1515" y="792"/>
                  </a:lnTo>
                  <a:lnTo>
                    <a:pt x="1528" y="789"/>
                  </a:lnTo>
                  <a:lnTo>
                    <a:pt x="1536" y="789"/>
                  </a:lnTo>
                  <a:lnTo>
                    <a:pt x="1544" y="790"/>
                  </a:lnTo>
                  <a:lnTo>
                    <a:pt x="1552" y="792"/>
                  </a:lnTo>
                  <a:lnTo>
                    <a:pt x="1560" y="792"/>
                  </a:lnTo>
                  <a:lnTo>
                    <a:pt x="1560" y="801"/>
                  </a:lnTo>
                  <a:lnTo>
                    <a:pt x="1560" y="811"/>
                  </a:lnTo>
                  <a:lnTo>
                    <a:pt x="1560" y="820"/>
                  </a:lnTo>
                  <a:lnTo>
                    <a:pt x="1560" y="828"/>
                  </a:lnTo>
                  <a:lnTo>
                    <a:pt x="1570" y="829"/>
                  </a:lnTo>
                  <a:lnTo>
                    <a:pt x="1579" y="828"/>
                  </a:lnTo>
                  <a:lnTo>
                    <a:pt x="1587" y="824"/>
                  </a:lnTo>
                  <a:lnTo>
                    <a:pt x="1595" y="821"/>
                  </a:lnTo>
                  <a:lnTo>
                    <a:pt x="1603" y="816"/>
                  </a:lnTo>
                  <a:lnTo>
                    <a:pt x="1611" y="812"/>
                  </a:lnTo>
                  <a:lnTo>
                    <a:pt x="1619" y="808"/>
                  </a:lnTo>
                  <a:lnTo>
                    <a:pt x="1628" y="805"/>
                  </a:lnTo>
                  <a:lnTo>
                    <a:pt x="1635" y="804"/>
                  </a:lnTo>
                  <a:lnTo>
                    <a:pt x="1643" y="804"/>
                  </a:lnTo>
                  <a:lnTo>
                    <a:pt x="1651" y="805"/>
                  </a:lnTo>
                  <a:lnTo>
                    <a:pt x="1659" y="805"/>
                  </a:lnTo>
                  <a:lnTo>
                    <a:pt x="1673" y="806"/>
                  </a:lnTo>
                  <a:lnTo>
                    <a:pt x="1685" y="806"/>
                  </a:lnTo>
                  <a:lnTo>
                    <a:pt x="1692" y="805"/>
                  </a:lnTo>
                  <a:lnTo>
                    <a:pt x="1698" y="803"/>
                  </a:lnTo>
                  <a:lnTo>
                    <a:pt x="1702" y="800"/>
                  </a:lnTo>
                  <a:lnTo>
                    <a:pt x="1707" y="796"/>
                  </a:lnTo>
                  <a:lnTo>
                    <a:pt x="1715" y="786"/>
                  </a:lnTo>
                  <a:lnTo>
                    <a:pt x="1720" y="775"/>
                  </a:lnTo>
                  <a:lnTo>
                    <a:pt x="1725" y="772"/>
                  </a:lnTo>
                  <a:lnTo>
                    <a:pt x="1729" y="770"/>
                  </a:lnTo>
                  <a:lnTo>
                    <a:pt x="1737" y="768"/>
                  </a:lnTo>
                  <a:lnTo>
                    <a:pt x="1747" y="771"/>
                  </a:lnTo>
                  <a:lnTo>
                    <a:pt x="1752" y="773"/>
                  </a:lnTo>
                  <a:lnTo>
                    <a:pt x="1757" y="776"/>
                  </a:lnTo>
                  <a:lnTo>
                    <a:pt x="1760" y="781"/>
                  </a:lnTo>
                  <a:lnTo>
                    <a:pt x="1761" y="786"/>
                  </a:lnTo>
                  <a:lnTo>
                    <a:pt x="1763" y="797"/>
                  </a:lnTo>
                  <a:lnTo>
                    <a:pt x="1765" y="812"/>
                  </a:lnTo>
                  <a:lnTo>
                    <a:pt x="1772" y="806"/>
                  </a:lnTo>
                  <a:lnTo>
                    <a:pt x="1776" y="801"/>
                  </a:lnTo>
                  <a:lnTo>
                    <a:pt x="1780" y="796"/>
                  </a:lnTo>
                  <a:lnTo>
                    <a:pt x="1781" y="790"/>
                  </a:lnTo>
                  <a:lnTo>
                    <a:pt x="1782" y="778"/>
                  </a:lnTo>
                  <a:lnTo>
                    <a:pt x="1781" y="764"/>
                  </a:lnTo>
                  <a:lnTo>
                    <a:pt x="1780" y="757"/>
                  </a:lnTo>
                  <a:lnTo>
                    <a:pt x="1778" y="754"/>
                  </a:lnTo>
                  <a:lnTo>
                    <a:pt x="1778" y="751"/>
                  </a:lnTo>
                  <a:lnTo>
                    <a:pt x="1780" y="749"/>
                  </a:lnTo>
                  <a:lnTo>
                    <a:pt x="1782" y="747"/>
                  </a:lnTo>
                  <a:lnTo>
                    <a:pt x="1785" y="745"/>
                  </a:lnTo>
                  <a:lnTo>
                    <a:pt x="1789" y="743"/>
                  </a:lnTo>
                  <a:lnTo>
                    <a:pt x="1793" y="743"/>
                  </a:lnTo>
                  <a:lnTo>
                    <a:pt x="1808" y="745"/>
                  </a:lnTo>
                  <a:lnTo>
                    <a:pt x="1819" y="748"/>
                  </a:lnTo>
                  <a:lnTo>
                    <a:pt x="1819" y="753"/>
                  </a:lnTo>
                  <a:lnTo>
                    <a:pt x="1821" y="758"/>
                  </a:lnTo>
                  <a:lnTo>
                    <a:pt x="1831" y="758"/>
                  </a:lnTo>
                  <a:lnTo>
                    <a:pt x="1842" y="758"/>
                  </a:lnTo>
                  <a:lnTo>
                    <a:pt x="1854" y="757"/>
                  </a:lnTo>
                  <a:lnTo>
                    <a:pt x="1864" y="755"/>
                  </a:lnTo>
                  <a:lnTo>
                    <a:pt x="1874" y="751"/>
                  </a:lnTo>
                  <a:lnTo>
                    <a:pt x="1882" y="747"/>
                  </a:lnTo>
                  <a:lnTo>
                    <a:pt x="1885" y="743"/>
                  </a:lnTo>
                  <a:lnTo>
                    <a:pt x="1889" y="739"/>
                  </a:lnTo>
                  <a:lnTo>
                    <a:pt x="1891" y="734"/>
                  </a:lnTo>
                  <a:lnTo>
                    <a:pt x="1893" y="730"/>
                  </a:lnTo>
                  <a:lnTo>
                    <a:pt x="1895" y="723"/>
                  </a:lnTo>
                  <a:lnTo>
                    <a:pt x="1896" y="716"/>
                  </a:lnTo>
                  <a:lnTo>
                    <a:pt x="1896" y="709"/>
                  </a:lnTo>
                  <a:lnTo>
                    <a:pt x="1896" y="704"/>
                  </a:lnTo>
                  <a:lnTo>
                    <a:pt x="1893" y="692"/>
                  </a:lnTo>
                  <a:lnTo>
                    <a:pt x="1890" y="681"/>
                  </a:lnTo>
                  <a:lnTo>
                    <a:pt x="1887" y="669"/>
                  </a:lnTo>
                  <a:lnTo>
                    <a:pt x="1882" y="658"/>
                  </a:lnTo>
                  <a:lnTo>
                    <a:pt x="1880" y="647"/>
                  </a:lnTo>
                  <a:lnTo>
                    <a:pt x="1878" y="634"/>
                  </a:lnTo>
                  <a:lnTo>
                    <a:pt x="1870" y="632"/>
                  </a:lnTo>
                  <a:lnTo>
                    <a:pt x="1862" y="628"/>
                  </a:lnTo>
                  <a:lnTo>
                    <a:pt x="1851" y="624"/>
                  </a:lnTo>
                  <a:lnTo>
                    <a:pt x="1842" y="618"/>
                  </a:lnTo>
                  <a:lnTo>
                    <a:pt x="1833" y="612"/>
                  </a:lnTo>
                  <a:lnTo>
                    <a:pt x="1825" y="606"/>
                  </a:lnTo>
                  <a:lnTo>
                    <a:pt x="1819" y="599"/>
                  </a:lnTo>
                  <a:lnTo>
                    <a:pt x="1815" y="592"/>
                  </a:lnTo>
                  <a:lnTo>
                    <a:pt x="1814" y="581"/>
                  </a:lnTo>
                  <a:lnTo>
                    <a:pt x="1815" y="565"/>
                  </a:lnTo>
                  <a:lnTo>
                    <a:pt x="1816" y="557"/>
                  </a:lnTo>
                  <a:lnTo>
                    <a:pt x="1817" y="550"/>
                  </a:lnTo>
                  <a:lnTo>
                    <a:pt x="1819" y="544"/>
                  </a:lnTo>
                  <a:lnTo>
                    <a:pt x="1821" y="540"/>
                  </a:lnTo>
                  <a:lnTo>
                    <a:pt x="1834" y="530"/>
                  </a:lnTo>
                  <a:lnTo>
                    <a:pt x="1847" y="521"/>
                  </a:lnTo>
                  <a:lnTo>
                    <a:pt x="1848" y="507"/>
                  </a:lnTo>
                  <a:lnTo>
                    <a:pt x="1848" y="493"/>
                  </a:lnTo>
                  <a:lnTo>
                    <a:pt x="1859" y="485"/>
                  </a:lnTo>
                  <a:lnTo>
                    <a:pt x="1871" y="478"/>
                  </a:lnTo>
                  <a:lnTo>
                    <a:pt x="1872" y="474"/>
                  </a:lnTo>
                  <a:lnTo>
                    <a:pt x="1871" y="469"/>
                  </a:lnTo>
                  <a:lnTo>
                    <a:pt x="1870" y="464"/>
                  </a:lnTo>
                  <a:lnTo>
                    <a:pt x="1866" y="461"/>
                  </a:lnTo>
                  <a:lnTo>
                    <a:pt x="1859" y="452"/>
                  </a:lnTo>
                  <a:lnTo>
                    <a:pt x="1854" y="445"/>
                  </a:lnTo>
                  <a:lnTo>
                    <a:pt x="1843" y="435"/>
                  </a:lnTo>
                  <a:lnTo>
                    <a:pt x="1834" y="425"/>
                  </a:lnTo>
                  <a:lnTo>
                    <a:pt x="1825" y="414"/>
                  </a:lnTo>
                  <a:lnTo>
                    <a:pt x="1817" y="403"/>
                  </a:lnTo>
                  <a:lnTo>
                    <a:pt x="1808" y="389"/>
                  </a:lnTo>
                  <a:lnTo>
                    <a:pt x="1801" y="379"/>
                  </a:lnTo>
                  <a:lnTo>
                    <a:pt x="1798" y="377"/>
                  </a:lnTo>
                  <a:lnTo>
                    <a:pt x="1792" y="376"/>
                  </a:lnTo>
                  <a:lnTo>
                    <a:pt x="1785" y="377"/>
                  </a:lnTo>
                  <a:lnTo>
                    <a:pt x="1776" y="381"/>
                  </a:lnTo>
                  <a:lnTo>
                    <a:pt x="1764" y="389"/>
                  </a:lnTo>
                  <a:lnTo>
                    <a:pt x="1752" y="396"/>
                  </a:lnTo>
                  <a:lnTo>
                    <a:pt x="1747" y="400"/>
                  </a:lnTo>
                  <a:lnTo>
                    <a:pt x="1740" y="402"/>
                  </a:lnTo>
                  <a:lnTo>
                    <a:pt x="1732" y="403"/>
                  </a:lnTo>
                  <a:lnTo>
                    <a:pt x="1723" y="404"/>
                  </a:lnTo>
                  <a:lnTo>
                    <a:pt x="1703" y="405"/>
                  </a:lnTo>
                  <a:lnTo>
                    <a:pt x="1687" y="406"/>
                  </a:lnTo>
                  <a:lnTo>
                    <a:pt x="1682" y="409"/>
                  </a:lnTo>
                  <a:lnTo>
                    <a:pt x="1676" y="412"/>
                  </a:lnTo>
                  <a:lnTo>
                    <a:pt x="1669" y="419"/>
                  </a:lnTo>
                  <a:lnTo>
                    <a:pt x="1663" y="427"/>
                  </a:lnTo>
                  <a:lnTo>
                    <a:pt x="1657" y="413"/>
                  </a:lnTo>
                  <a:lnTo>
                    <a:pt x="1652" y="402"/>
                  </a:lnTo>
                  <a:lnTo>
                    <a:pt x="1649" y="397"/>
                  </a:lnTo>
                  <a:lnTo>
                    <a:pt x="1645" y="394"/>
                  </a:lnTo>
                  <a:lnTo>
                    <a:pt x="1638" y="389"/>
                  </a:lnTo>
                  <a:lnTo>
                    <a:pt x="1630" y="385"/>
                  </a:lnTo>
                  <a:lnTo>
                    <a:pt x="1618" y="380"/>
                  </a:lnTo>
                  <a:lnTo>
                    <a:pt x="1605" y="376"/>
                  </a:lnTo>
                  <a:lnTo>
                    <a:pt x="1600" y="373"/>
                  </a:lnTo>
                  <a:lnTo>
                    <a:pt x="1594" y="370"/>
                  </a:lnTo>
                  <a:lnTo>
                    <a:pt x="1588" y="365"/>
                  </a:lnTo>
                  <a:lnTo>
                    <a:pt x="1584" y="361"/>
                  </a:lnTo>
                  <a:lnTo>
                    <a:pt x="1581" y="356"/>
                  </a:lnTo>
                  <a:lnTo>
                    <a:pt x="1580" y="351"/>
                  </a:lnTo>
                  <a:lnTo>
                    <a:pt x="1579" y="345"/>
                  </a:lnTo>
                  <a:lnTo>
                    <a:pt x="1578" y="339"/>
                  </a:lnTo>
                  <a:lnTo>
                    <a:pt x="1576" y="328"/>
                  </a:lnTo>
                  <a:lnTo>
                    <a:pt x="1573" y="318"/>
                  </a:lnTo>
                  <a:lnTo>
                    <a:pt x="1568" y="307"/>
                  </a:lnTo>
                  <a:lnTo>
                    <a:pt x="1561" y="297"/>
                  </a:lnTo>
                  <a:lnTo>
                    <a:pt x="1554" y="287"/>
                  </a:lnTo>
                  <a:lnTo>
                    <a:pt x="1550" y="277"/>
                  </a:lnTo>
                  <a:lnTo>
                    <a:pt x="1555" y="275"/>
                  </a:lnTo>
                  <a:lnTo>
                    <a:pt x="1560" y="273"/>
                  </a:lnTo>
                  <a:lnTo>
                    <a:pt x="1563" y="270"/>
                  </a:lnTo>
                  <a:lnTo>
                    <a:pt x="1567" y="266"/>
                  </a:lnTo>
                  <a:lnTo>
                    <a:pt x="1569" y="263"/>
                  </a:lnTo>
                  <a:lnTo>
                    <a:pt x="1571" y="258"/>
                  </a:lnTo>
                  <a:lnTo>
                    <a:pt x="1572" y="253"/>
                  </a:lnTo>
                  <a:lnTo>
                    <a:pt x="1573" y="248"/>
                  </a:lnTo>
                  <a:lnTo>
                    <a:pt x="1575" y="225"/>
                  </a:lnTo>
                  <a:lnTo>
                    <a:pt x="1575" y="206"/>
                  </a:lnTo>
                  <a:lnTo>
                    <a:pt x="1579" y="205"/>
                  </a:lnTo>
                  <a:lnTo>
                    <a:pt x="1563" y="203"/>
                  </a:lnTo>
                  <a:lnTo>
                    <a:pt x="1547" y="200"/>
                  </a:lnTo>
                  <a:lnTo>
                    <a:pt x="1534" y="198"/>
                  </a:lnTo>
                  <a:lnTo>
                    <a:pt x="1521" y="196"/>
                  </a:lnTo>
                  <a:lnTo>
                    <a:pt x="1509" y="193"/>
                  </a:lnTo>
                  <a:lnTo>
                    <a:pt x="1496" y="189"/>
                  </a:lnTo>
                  <a:lnTo>
                    <a:pt x="1480" y="183"/>
                  </a:lnTo>
                  <a:lnTo>
                    <a:pt x="1463" y="174"/>
                  </a:lnTo>
                  <a:lnTo>
                    <a:pt x="1446" y="164"/>
                  </a:lnTo>
                  <a:lnTo>
                    <a:pt x="1430" y="154"/>
                  </a:lnTo>
                  <a:lnTo>
                    <a:pt x="1415" y="144"/>
                  </a:lnTo>
                  <a:lnTo>
                    <a:pt x="1403" y="136"/>
                  </a:lnTo>
                  <a:lnTo>
                    <a:pt x="1392" y="132"/>
                  </a:lnTo>
                  <a:lnTo>
                    <a:pt x="1386" y="130"/>
                  </a:lnTo>
                  <a:lnTo>
                    <a:pt x="1375" y="138"/>
                  </a:lnTo>
                  <a:lnTo>
                    <a:pt x="1357" y="156"/>
                  </a:lnTo>
                  <a:lnTo>
                    <a:pt x="1340" y="174"/>
                  </a:lnTo>
                  <a:lnTo>
                    <a:pt x="1323" y="190"/>
                  </a:lnTo>
                  <a:lnTo>
                    <a:pt x="1313" y="197"/>
                  </a:lnTo>
                  <a:lnTo>
                    <a:pt x="1304" y="203"/>
                  </a:lnTo>
                  <a:lnTo>
                    <a:pt x="1293" y="207"/>
                  </a:lnTo>
                  <a:lnTo>
                    <a:pt x="1284" y="209"/>
                  </a:lnTo>
                  <a:lnTo>
                    <a:pt x="1274" y="210"/>
                  </a:lnTo>
                  <a:lnTo>
                    <a:pt x="1265" y="210"/>
                  </a:lnTo>
                  <a:lnTo>
                    <a:pt x="1257" y="208"/>
                  </a:lnTo>
                  <a:lnTo>
                    <a:pt x="1249" y="206"/>
                  </a:lnTo>
                  <a:lnTo>
                    <a:pt x="1235" y="199"/>
                  </a:lnTo>
                  <a:lnTo>
                    <a:pt x="1223" y="190"/>
                  </a:lnTo>
                  <a:lnTo>
                    <a:pt x="1214" y="183"/>
                  </a:lnTo>
                  <a:lnTo>
                    <a:pt x="1205" y="177"/>
                  </a:lnTo>
                  <a:lnTo>
                    <a:pt x="1193" y="172"/>
                  </a:lnTo>
                  <a:lnTo>
                    <a:pt x="1181" y="167"/>
                  </a:lnTo>
                  <a:lnTo>
                    <a:pt x="1165" y="164"/>
                  </a:lnTo>
                  <a:lnTo>
                    <a:pt x="1150" y="163"/>
                  </a:lnTo>
                  <a:lnTo>
                    <a:pt x="1134" y="163"/>
                  </a:lnTo>
                  <a:lnTo>
                    <a:pt x="1120" y="164"/>
                  </a:lnTo>
                  <a:lnTo>
                    <a:pt x="1103" y="165"/>
                  </a:lnTo>
                  <a:lnTo>
                    <a:pt x="1086" y="165"/>
                  </a:lnTo>
                  <a:lnTo>
                    <a:pt x="1078" y="164"/>
                  </a:lnTo>
                  <a:lnTo>
                    <a:pt x="1070" y="163"/>
                  </a:lnTo>
                  <a:lnTo>
                    <a:pt x="1062" y="160"/>
                  </a:lnTo>
                  <a:lnTo>
                    <a:pt x="1055" y="157"/>
                  </a:lnTo>
                  <a:lnTo>
                    <a:pt x="1055" y="157"/>
                  </a:lnTo>
                  <a:lnTo>
                    <a:pt x="1045" y="151"/>
                  </a:lnTo>
                  <a:lnTo>
                    <a:pt x="1037" y="144"/>
                  </a:lnTo>
                  <a:lnTo>
                    <a:pt x="1031" y="138"/>
                  </a:lnTo>
                  <a:lnTo>
                    <a:pt x="1027" y="132"/>
                  </a:lnTo>
                  <a:lnTo>
                    <a:pt x="1025" y="130"/>
                  </a:lnTo>
                  <a:lnTo>
                    <a:pt x="1021" y="128"/>
                  </a:lnTo>
                  <a:lnTo>
                    <a:pt x="1014" y="130"/>
                  </a:lnTo>
                  <a:lnTo>
                    <a:pt x="1003" y="133"/>
                  </a:lnTo>
                  <a:lnTo>
                    <a:pt x="985" y="141"/>
                  </a:lnTo>
                  <a:lnTo>
                    <a:pt x="971" y="148"/>
                  </a:lnTo>
                  <a:lnTo>
                    <a:pt x="952" y="157"/>
                  </a:lnTo>
                  <a:lnTo>
                    <a:pt x="934" y="164"/>
                  </a:lnTo>
                  <a:lnTo>
                    <a:pt x="923" y="166"/>
                  </a:lnTo>
                  <a:lnTo>
                    <a:pt x="912" y="168"/>
                  </a:lnTo>
                  <a:lnTo>
                    <a:pt x="900" y="168"/>
                  </a:lnTo>
                  <a:lnTo>
                    <a:pt x="887" y="168"/>
                  </a:lnTo>
                  <a:lnTo>
                    <a:pt x="875" y="168"/>
                  </a:lnTo>
                  <a:lnTo>
                    <a:pt x="865" y="169"/>
                  </a:lnTo>
                  <a:lnTo>
                    <a:pt x="855" y="171"/>
                  </a:lnTo>
                  <a:lnTo>
                    <a:pt x="845" y="173"/>
                  </a:lnTo>
                  <a:lnTo>
                    <a:pt x="834" y="175"/>
                  </a:lnTo>
                  <a:lnTo>
                    <a:pt x="825" y="177"/>
                  </a:lnTo>
                  <a:lnTo>
                    <a:pt x="817" y="177"/>
                  </a:lnTo>
                  <a:lnTo>
                    <a:pt x="809" y="176"/>
                  </a:lnTo>
                  <a:lnTo>
                    <a:pt x="804" y="175"/>
                  </a:lnTo>
                  <a:lnTo>
                    <a:pt x="798" y="172"/>
                  </a:lnTo>
                  <a:lnTo>
                    <a:pt x="793" y="168"/>
                  </a:lnTo>
                  <a:lnTo>
                    <a:pt x="791" y="164"/>
                  </a:lnTo>
                  <a:lnTo>
                    <a:pt x="789" y="158"/>
                  </a:lnTo>
                  <a:lnTo>
                    <a:pt x="788" y="150"/>
                  </a:lnTo>
                  <a:lnTo>
                    <a:pt x="789" y="142"/>
                  </a:lnTo>
                  <a:lnTo>
                    <a:pt x="790" y="132"/>
                  </a:lnTo>
                  <a:lnTo>
                    <a:pt x="795" y="115"/>
                  </a:lnTo>
                  <a:lnTo>
                    <a:pt x="801" y="100"/>
                  </a:lnTo>
                  <a:lnTo>
                    <a:pt x="809" y="86"/>
                  </a:lnTo>
                  <a:lnTo>
                    <a:pt x="816" y="75"/>
                  </a:lnTo>
                  <a:lnTo>
                    <a:pt x="822" y="67"/>
                  </a:lnTo>
                  <a:lnTo>
                    <a:pt x="825" y="60"/>
                  </a:lnTo>
                  <a:lnTo>
                    <a:pt x="825" y="57"/>
                  </a:lnTo>
                  <a:lnTo>
                    <a:pt x="826" y="54"/>
                  </a:lnTo>
                  <a:lnTo>
                    <a:pt x="825" y="53"/>
                  </a:lnTo>
                  <a:lnTo>
                    <a:pt x="824" y="52"/>
                  </a:lnTo>
                  <a:lnTo>
                    <a:pt x="814" y="47"/>
                  </a:lnTo>
                  <a:lnTo>
                    <a:pt x="803" y="43"/>
                  </a:lnTo>
                  <a:lnTo>
                    <a:pt x="792" y="41"/>
                  </a:lnTo>
                  <a:lnTo>
                    <a:pt x="781" y="40"/>
                  </a:lnTo>
                  <a:lnTo>
                    <a:pt x="771" y="39"/>
                  </a:lnTo>
                  <a:lnTo>
                    <a:pt x="759" y="36"/>
                  </a:lnTo>
                  <a:lnTo>
                    <a:pt x="748" y="34"/>
                  </a:lnTo>
                  <a:lnTo>
                    <a:pt x="735" y="29"/>
                  </a:lnTo>
                  <a:lnTo>
                    <a:pt x="721" y="23"/>
                  </a:lnTo>
                  <a:lnTo>
                    <a:pt x="702" y="16"/>
                  </a:lnTo>
                  <a:lnTo>
                    <a:pt x="683" y="10"/>
                  </a:lnTo>
                  <a:lnTo>
                    <a:pt x="659" y="6"/>
                  </a:lnTo>
                  <a:lnTo>
                    <a:pt x="641" y="2"/>
                  </a:lnTo>
                  <a:lnTo>
                    <a:pt x="622" y="0"/>
                  </a:lnTo>
                  <a:lnTo>
                    <a:pt x="600" y="0"/>
                  </a:lnTo>
                  <a:lnTo>
                    <a:pt x="578" y="0"/>
                  </a:lnTo>
                  <a:lnTo>
                    <a:pt x="569" y="1"/>
                  </a:lnTo>
                  <a:lnTo>
                    <a:pt x="560" y="3"/>
                  </a:lnTo>
                  <a:lnTo>
                    <a:pt x="552" y="4"/>
                  </a:lnTo>
                  <a:lnTo>
                    <a:pt x="545" y="8"/>
                  </a:lnTo>
                  <a:lnTo>
                    <a:pt x="533" y="13"/>
                  </a:lnTo>
                  <a:lnTo>
                    <a:pt x="521" y="21"/>
                  </a:lnTo>
                  <a:lnTo>
                    <a:pt x="512" y="31"/>
                  </a:lnTo>
                  <a:lnTo>
                    <a:pt x="504" y="40"/>
                  </a:lnTo>
                  <a:lnTo>
                    <a:pt x="497" y="49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85" y="67"/>
                  </a:lnTo>
                  <a:lnTo>
                    <a:pt x="479" y="75"/>
                  </a:lnTo>
                  <a:lnTo>
                    <a:pt x="473" y="82"/>
                  </a:lnTo>
                  <a:lnTo>
                    <a:pt x="470" y="89"/>
                  </a:lnTo>
                  <a:lnTo>
                    <a:pt x="470" y="89"/>
                  </a:lnTo>
                  <a:lnTo>
                    <a:pt x="466" y="95"/>
                  </a:lnTo>
                  <a:lnTo>
                    <a:pt x="460" y="102"/>
                  </a:lnTo>
                  <a:lnTo>
                    <a:pt x="455" y="108"/>
                  </a:lnTo>
                  <a:lnTo>
                    <a:pt x="447" y="114"/>
                  </a:lnTo>
                  <a:lnTo>
                    <a:pt x="439" y="118"/>
                  </a:lnTo>
                  <a:lnTo>
                    <a:pt x="428" y="123"/>
                  </a:lnTo>
                  <a:lnTo>
                    <a:pt x="413" y="126"/>
                  </a:lnTo>
                  <a:lnTo>
                    <a:pt x="396" y="128"/>
                  </a:lnTo>
                  <a:lnTo>
                    <a:pt x="378" y="131"/>
                  </a:lnTo>
                  <a:lnTo>
                    <a:pt x="362" y="135"/>
                  </a:lnTo>
                  <a:lnTo>
                    <a:pt x="349" y="140"/>
                  </a:lnTo>
                  <a:lnTo>
                    <a:pt x="339" y="147"/>
                  </a:lnTo>
                  <a:lnTo>
                    <a:pt x="330" y="154"/>
                  </a:lnTo>
                  <a:lnTo>
                    <a:pt x="321" y="163"/>
                  </a:lnTo>
                  <a:lnTo>
                    <a:pt x="313" y="172"/>
                  </a:lnTo>
                  <a:lnTo>
                    <a:pt x="306" y="183"/>
                  </a:lnTo>
                  <a:lnTo>
                    <a:pt x="300" y="193"/>
                  </a:lnTo>
                  <a:lnTo>
                    <a:pt x="294" y="206"/>
                  </a:lnTo>
                  <a:lnTo>
                    <a:pt x="287" y="220"/>
                  </a:lnTo>
                  <a:lnTo>
                    <a:pt x="280" y="236"/>
                  </a:lnTo>
                  <a:lnTo>
                    <a:pt x="267" y="264"/>
                  </a:lnTo>
                  <a:lnTo>
                    <a:pt x="254" y="291"/>
                  </a:lnTo>
                  <a:lnTo>
                    <a:pt x="247" y="304"/>
                  </a:lnTo>
                  <a:lnTo>
                    <a:pt x="239" y="315"/>
                  </a:lnTo>
                  <a:lnTo>
                    <a:pt x="231" y="327"/>
                  </a:lnTo>
                  <a:lnTo>
                    <a:pt x="222" y="335"/>
                  </a:lnTo>
                  <a:lnTo>
                    <a:pt x="210" y="345"/>
                  </a:lnTo>
                  <a:lnTo>
                    <a:pt x="199" y="352"/>
                  </a:lnTo>
                  <a:lnTo>
                    <a:pt x="189" y="359"/>
                  </a:lnTo>
                  <a:lnTo>
                    <a:pt x="179" y="363"/>
                  </a:lnTo>
                  <a:lnTo>
                    <a:pt x="169" y="368"/>
                  </a:lnTo>
                  <a:lnTo>
                    <a:pt x="160" y="373"/>
                  </a:lnTo>
                  <a:lnTo>
                    <a:pt x="156" y="377"/>
                  </a:lnTo>
                  <a:lnTo>
                    <a:pt x="152" y="380"/>
                  </a:lnTo>
                  <a:lnTo>
                    <a:pt x="149" y="385"/>
                  </a:lnTo>
                  <a:lnTo>
                    <a:pt x="146" y="389"/>
                  </a:lnTo>
                  <a:lnTo>
                    <a:pt x="139" y="404"/>
                  </a:lnTo>
                  <a:lnTo>
                    <a:pt x="134" y="418"/>
                  </a:lnTo>
                  <a:lnTo>
                    <a:pt x="131" y="431"/>
                  </a:lnTo>
                  <a:lnTo>
                    <a:pt x="130" y="445"/>
                  </a:lnTo>
                  <a:lnTo>
                    <a:pt x="127" y="460"/>
                  </a:lnTo>
                  <a:lnTo>
                    <a:pt x="124" y="476"/>
                  </a:lnTo>
                  <a:lnTo>
                    <a:pt x="122" y="483"/>
                  </a:lnTo>
                  <a:lnTo>
                    <a:pt x="120" y="489"/>
                  </a:lnTo>
                  <a:lnTo>
                    <a:pt x="115" y="509"/>
                  </a:lnTo>
                  <a:lnTo>
                    <a:pt x="109" y="527"/>
                  </a:lnTo>
                  <a:lnTo>
                    <a:pt x="105" y="535"/>
                  </a:lnTo>
                  <a:lnTo>
                    <a:pt x="100" y="543"/>
                  </a:lnTo>
                  <a:lnTo>
                    <a:pt x="93" y="551"/>
                  </a:lnTo>
                  <a:lnTo>
                    <a:pt x="85" y="558"/>
                  </a:lnTo>
                  <a:lnTo>
                    <a:pt x="76" y="565"/>
                  </a:lnTo>
                  <a:lnTo>
                    <a:pt x="67" y="569"/>
                  </a:lnTo>
                  <a:lnTo>
                    <a:pt x="58" y="574"/>
                  </a:lnTo>
                  <a:lnTo>
                    <a:pt x="48" y="577"/>
                  </a:lnTo>
                  <a:lnTo>
                    <a:pt x="45" y="578"/>
                  </a:lnTo>
                  <a:lnTo>
                    <a:pt x="44" y="589"/>
                  </a:lnTo>
                  <a:lnTo>
                    <a:pt x="41" y="600"/>
                  </a:lnTo>
                  <a:lnTo>
                    <a:pt x="37" y="611"/>
                  </a:lnTo>
                  <a:lnTo>
                    <a:pt x="34" y="623"/>
                  </a:lnTo>
                  <a:lnTo>
                    <a:pt x="27" y="623"/>
                  </a:lnTo>
                  <a:lnTo>
                    <a:pt x="20" y="624"/>
                  </a:lnTo>
                  <a:lnTo>
                    <a:pt x="16" y="625"/>
                  </a:lnTo>
                  <a:lnTo>
                    <a:pt x="12" y="627"/>
                  </a:lnTo>
                  <a:lnTo>
                    <a:pt x="9" y="630"/>
                  </a:lnTo>
                  <a:lnTo>
                    <a:pt x="7" y="633"/>
                  </a:lnTo>
                  <a:lnTo>
                    <a:pt x="4" y="636"/>
                  </a:lnTo>
                  <a:lnTo>
                    <a:pt x="4" y="640"/>
                  </a:lnTo>
                  <a:lnTo>
                    <a:pt x="3" y="658"/>
                  </a:lnTo>
                  <a:lnTo>
                    <a:pt x="3" y="679"/>
                  </a:lnTo>
                  <a:lnTo>
                    <a:pt x="1" y="694"/>
                  </a:lnTo>
                  <a:lnTo>
                    <a:pt x="0" y="704"/>
                  </a:lnTo>
                  <a:lnTo>
                    <a:pt x="1" y="707"/>
                  </a:lnTo>
                  <a:lnTo>
                    <a:pt x="1" y="708"/>
                  </a:lnTo>
                  <a:lnTo>
                    <a:pt x="3" y="710"/>
                  </a:lnTo>
                  <a:lnTo>
                    <a:pt x="5" y="713"/>
                  </a:lnTo>
                  <a:lnTo>
                    <a:pt x="12" y="720"/>
                  </a:lnTo>
                  <a:lnTo>
                    <a:pt x="23" y="732"/>
                  </a:lnTo>
                  <a:lnTo>
                    <a:pt x="27" y="738"/>
                  </a:lnTo>
                  <a:lnTo>
                    <a:pt x="29" y="743"/>
                  </a:lnTo>
                  <a:lnTo>
                    <a:pt x="31" y="749"/>
                  </a:lnTo>
                  <a:lnTo>
                    <a:pt x="33" y="755"/>
                  </a:lnTo>
                  <a:lnTo>
                    <a:pt x="34" y="762"/>
                  </a:lnTo>
                  <a:lnTo>
                    <a:pt x="35" y="768"/>
                  </a:lnTo>
                  <a:lnTo>
                    <a:pt x="37" y="774"/>
                  </a:lnTo>
                  <a:lnTo>
                    <a:pt x="41" y="780"/>
                  </a:lnTo>
                  <a:lnTo>
                    <a:pt x="49" y="789"/>
                  </a:lnTo>
                  <a:lnTo>
                    <a:pt x="58" y="798"/>
                  </a:lnTo>
                  <a:lnTo>
                    <a:pt x="68" y="806"/>
                  </a:lnTo>
                  <a:lnTo>
                    <a:pt x="77" y="813"/>
                  </a:lnTo>
                  <a:lnTo>
                    <a:pt x="84" y="819"/>
                  </a:lnTo>
                  <a:lnTo>
                    <a:pt x="90" y="822"/>
                  </a:lnTo>
                  <a:lnTo>
                    <a:pt x="95" y="825"/>
                  </a:lnTo>
                  <a:lnTo>
                    <a:pt x="100" y="827"/>
                  </a:lnTo>
                  <a:lnTo>
                    <a:pt x="113" y="828"/>
                  </a:lnTo>
                  <a:lnTo>
                    <a:pt x="128" y="829"/>
                  </a:lnTo>
                  <a:lnTo>
                    <a:pt x="140" y="830"/>
                  </a:lnTo>
                  <a:lnTo>
                    <a:pt x="148" y="832"/>
                  </a:lnTo>
                  <a:lnTo>
                    <a:pt x="152" y="836"/>
                  </a:lnTo>
                  <a:lnTo>
                    <a:pt x="155" y="839"/>
                  </a:lnTo>
                  <a:lnTo>
                    <a:pt x="159" y="848"/>
                  </a:lnTo>
                  <a:lnTo>
                    <a:pt x="166" y="863"/>
                  </a:lnTo>
                  <a:lnTo>
                    <a:pt x="172" y="870"/>
                  </a:lnTo>
                  <a:lnTo>
                    <a:pt x="177" y="876"/>
                  </a:lnTo>
                  <a:lnTo>
                    <a:pt x="183" y="880"/>
                  </a:lnTo>
                  <a:lnTo>
                    <a:pt x="189" y="882"/>
                  </a:lnTo>
                  <a:lnTo>
                    <a:pt x="196" y="885"/>
                  </a:lnTo>
                  <a:lnTo>
                    <a:pt x="204" y="887"/>
                  </a:lnTo>
                  <a:lnTo>
                    <a:pt x="212" y="887"/>
                  </a:lnTo>
                  <a:lnTo>
                    <a:pt x="220" y="888"/>
                  </a:lnTo>
                  <a:lnTo>
                    <a:pt x="228" y="888"/>
                  </a:lnTo>
                  <a:lnTo>
                    <a:pt x="234" y="887"/>
                  </a:lnTo>
                  <a:lnTo>
                    <a:pt x="241" y="886"/>
                  </a:lnTo>
                  <a:lnTo>
                    <a:pt x="247" y="883"/>
                  </a:lnTo>
                  <a:lnTo>
                    <a:pt x="259" y="878"/>
                  </a:lnTo>
                  <a:lnTo>
                    <a:pt x="270" y="871"/>
                  </a:lnTo>
                  <a:lnTo>
                    <a:pt x="283" y="863"/>
                  </a:lnTo>
                  <a:lnTo>
                    <a:pt x="297" y="856"/>
                  </a:lnTo>
                  <a:lnTo>
                    <a:pt x="305" y="855"/>
                  </a:lnTo>
                  <a:lnTo>
                    <a:pt x="314" y="854"/>
                  </a:lnTo>
                  <a:lnTo>
                    <a:pt x="323" y="855"/>
                  </a:lnTo>
                  <a:lnTo>
                    <a:pt x="333" y="856"/>
                  </a:lnTo>
                  <a:lnTo>
                    <a:pt x="340" y="860"/>
                  </a:lnTo>
                  <a:lnTo>
                    <a:pt x="346" y="864"/>
                  </a:lnTo>
                  <a:lnTo>
                    <a:pt x="353" y="869"/>
                  </a:lnTo>
                  <a:lnTo>
                    <a:pt x="358" y="874"/>
                  </a:lnTo>
                  <a:lnTo>
                    <a:pt x="364" y="880"/>
                  </a:lnTo>
                  <a:lnTo>
                    <a:pt x="371" y="885"/>
                  </a:lnTo>
                  <a:lnTo>
                    <a:pt x="377" y="889"/>
                  </a:lnTo>
                  <a:lnTo>
                    <a:pt x="384" y="893"/>
                  </a:lnTo>
                  <a:lnTo>
                    <a:pt x="396" y="896"/>
                  </a:lnTo>
                  <a:lnTo>
                    <a:pt x="411" y="898"/>
                  </a:lnTo>
                  <a:lnTo>
                    <a:pt x="426" y="899"/>
                  </a:lnTo>
                  <a:lnTo>
                    <a:pt x="438" y="902"/>
                  </a:lnTo>
                  <a:lnTo>
                    <a:pt x="430" y="912"/>
                  </a:lnTo>
                  <a:lnTo>
                    <a:pt x="422" y="922"/>
                  </a:lnTo>
                  <a:lnTo>
                    <a:pt x="419" y="927"/>
                  </a:lnTo>
                  <a:lnTo>
                    <a:pt x="417" y="932"/>
                  </a:lnTo>
                  <a:lnTo>
                    <a:pt x="417" y="939"/>
                  </a:lnTo>
                  <a:lnTo>
                    <a:pt x="418" y="946"/>
                  </a:lnTo>
                  <a:lnTo>
                    <a:pt x="437" y="937"/>
                  </a:lnTo>
                  <a:lnTo>
                    <a:pt x="458" y="931"/>
                  </a:lnTo>
                  <a:lnTo>
                    <a:pt x="469" y="929"/>
                  </a:lnTo>
                  <a:lnTo>
                    <a:pt x="480" y="927"/>
                  </a:lnTo>
                  <a:lnTo>
                    <a:pt x="492" y="927"/>
                  </a:lnTo>
                  <a:lnTo>
                    <a:pt x="503" y="927"/>
                  </a:lnTo>
                  <a:lnTo>
                    <a:pt x="528" y="927"/>
                  </a:lnTo>
                  <a:lnTo>
                    <a:pt x="554" y="927"/>
                  </a:lnTo>
                  <a:lnTo>
                    <a:pt x="579" y="924"/>
                  </a:lnTo>
                  <a:lnTo>
                    <a:pt x="604" y="921"/>
                  </a:lnTo>
                  <a:lnTo>
                    <a:pt x="618" y="918"/>
                  </a:lnTo>
                  <a:lnTo>
                    <a:pt x="632" y="9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3706715" y="2327794"/>
              <a:ext cx="27246" cy="20289"/>
            </a:xfrm>
            <a:custGeom>
              <a:avLst/>
              <a:gdLst/>
              <a:ahLst/>
              <a:cxnLst/>
              <a:rect l="l" t="t" r="r" b="b"/>
              <a:pathLst>
                <a:path w="97" h="77" extrusionOk="0">
                  <a:moveTo>
                    <a:pt x="28" y="4"/>
                  </a:moveTo>
                  <a:lnTo>
                    <a:pt x="27" y="4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2"/>
                  </a:lnTo>
                  <a:lnTo>
                    <a:pt x="13" y="17"/>
                  </a:lnTo>
                  <a:lnTo>
                    <a:pt x="12" y="21"/>
                  </a:lnTo>
                  <a:lnTo>
                    <a:pt x="5" y="34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58"/>
                  </a:lnTo>
                  <a:lnTo>
                    <a:pt x="18" y="56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2" y="53"/>
                  </a:lnTo>
                  <a:lnTo>
                    <a:pt x="45" y="51"/>
                  </a:lnTo>
                  <a:lnTo>
                    <a:pt x="49" y="48"/>
                  </a:lnTo>
                  <a:lnTo>
                    <a:pt x="53" y="50"/>
                  </a:lnTo>
                  <a:lnTo>
                    <a:pt x="56" y="51"/>
                  </a:lnTo>
                  <a:lnTo>
                    <a:pt x="59" y="54"/>
                  </a:lnTo>
                  <a:lnTo>
                    <a:pt x="62" y="58"/>
                  </a:lnTo>
                  <a:lnTo>
                    <a:pt x="69" y="64"/>
                  </a:lnTo>
                  <a:lnTo>
                    <a:pt x="77" y="70"/>
                  </a:lnTo>
                  <a:lnTo>
                    <a:pt x="83" y="74"/>
                  </a:lnTo>
                  <a:lnTo>
                    <a:pt x="89" y="76"/>
                  </a:lnTo>
                  <a:lnTo>
                    <a:pt x="92" y="77"/>
                  </a:lnTo>
                  <a:lnTo>
                    <a:pt x="94" y="77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87" y="62"/>
                  </a:lnTo>
                  <a:lnTo>
                    <a:pt x="84" y="55"/>
                  </a:lnTo>
                  <a:lnTo>
                    <a:pt x="88" y="53"/>
                  </a:lnTo>
                  <a:lnTo>
                    <a:pt x="94" y="53"/>
                  </a:lnTo>
                  <a:lnTo>
                    <a:pt x="96" y="53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4" y="45"/>
                  </a:lnTo>
                  <a:lnTo>
                    <a:pt x="89" y="38"/>
                  </a:lnTo>
                  <a:lnTo>
                    <a:pt x="87" y="35"/>
                  </a:lnTo>
                  <a:lnTo>
                    <a:pt x="84" y="31"/>
                  </a:lnTo>
                  <a:lnTo>
                    <a:pt x="79" y="29"/>
                  </a:lnTo>
                  <a:lnTo>
                    <a:pt x="75" y="27"/>
                  </a:lnTo>
                  <a:lnTo>
                    <a:pt x="70" y="25"/>
                  </a:lnTo>
                  <a:lnTo>
                    <a:pt x="66" y="22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8" y="13"/>
                  </a:lnTo>
                  <a:lnTo>
                    <a:pt x="55" y="10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3706715" y="2327794"/>
              <a:ext cx="27246" cy="20289"/>
            </a:xfrm>
            <a:custGeom>
              <a:avLst/>
              <a:gdLst/>
              <a:ahLst/>
              <a:cxnLst/>
              <a:rect l="l" t="t" r="r" b="b"/>
              <a:pathLst>
                <a:path w="97" h="77" extrusionOk="0">
                  <a:moveTo>
                    <a:pt x="28" y="4"/>
                  </a:moveTo>
                  <a:lnTo>
                    <a:pt x="27" y="4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2"/>
                  </a:lnTo>
                  <a:lnTo>
                    <a:pt x="13" y="17"/>
                  </a:lnTo>
                  <a:lnTo>
                    <a:pt x="12" y="21"/>
                  </a:lnTo>
                  <a:lnTo>
                    <a:pt x="5" y="34"/>
                  </a:lnTo>
                  <a:lnTo>
                    <a:pt x="2" y="42"/>
                  </a:lnTo>
                  <a:lnTo>
                    <a:pt x="1" y="47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3" y="56"/>
                  </a:lnTo>
                  <a:lnTo>
                    <a:pt x="6" y="58"/>
                  </a:lnTo>
                  <a:lnTo>
                    <a:pt x="18" y="56"/>
                  </a:lnTo>
                  <a:lnTo>
                    <a:pt x="30" y="55"/>
                  </a:lnTo>
                  <a:lnTo>
                    <a:pt x="37" y="55"/>
                  </a:lnTo>
                  <a:lnTo>
                    <a:pt x="42" y="53"/>
                  </a:lnTo>
                  <a:lnTo>
                    <a:pt x="45" y="51"/>
                  </a:lnTo>
                  <a:lnTo>
                    <a:pt x="49" y="48"/>
                  </a:lnTo>
                  <a:lnTo>
                    <a:pt x="53" y="50"/>
                  </a:lnTo>
                  <a:lnTo>
                    <a:pt x="56" y="51"/>
                  </a:lnTo>
                  <a:lnTo>
                    <a:pt x="59" y="54"/>
                  </a:lnTo>
                  <a:lnTo>
                    <a:pt x="62" y="58"/>
                  </a:lnTo>
                  <a:lnTo>
                    <a:pt x="69" y="64"/>
                  </a:lnTo>
                  <a:lnTo>
                    <a:pt x="77" y="70"/>
                  </a:lnTo>
                  <a:lnTo>
                    <a:pt x="83" y="74"/>
                  </a:lnTo>
                  <a:lnTo>
                    <a:pt x="89" y="76"/>
                  </a:lnTo>
                  <a:lnTo>
                    <a:pt x="92" y="77"/>
                  </a:lnTo>
                  <a:lnTo>
                    <a:pt x="94" y="77"/>
                  </a:lnTo>
                  <a:lnTo>
                    <a:pt x="95" y="76"/>
                  </a:lnTo>
                  <a:lnTo>
                    <a:pt x="95" y="74"/>
                  </a:lnTo>
                  <a:lnTo>
                    <a:pt x="87" y="62"/>
                  </a:lnTo>
                  <a:lnTo>
                    <a:pt x="84" y="55"/>
                  </a:lnTo>
                  <a:lnTo>
                    <a:pt x="88" y="53"/>
                  </a:lnTo>
                  <a:lnTo>
                    <a:pt x="94" y="53"/>
                  </a:lnTo>
                  <a:lnTo>
                    <a:pt x="96" y="53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4" y="45"/>
                  </a:lnTo>
                  <a:lnTo>
                    <a:pt x="89" y="38"/>
                  </a:lnTo>
                  <a:lnTo>
                    <a:pt x="87" y="35"/>
                  </a:lnTo>
                  <a:lnTo>
                    <a:pt x="84" y="31"/>
                  </a:lnTo>
                  <a:lnTo>
                    <a:pt x="79" y="29"/>
                  </a:lnTo>
                  <a:lnTo>
                    <a:pt x="75" y="27"/>
                  </a:lnTo>
                  <a:lnTo>
                    <a:pt x="70" y="25"/>
                  </a:lnTo>
                  <a:lnTo>
                    <a:pt x="66" y="22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8" y="13"/>
                  </a:lnTo>
                  <a:lnTo>
                    <a:pt x="55" y="10"/>
                  </a:lnTo>
                  <a:lnTo>
                    <a:pt x="53" y="6"/>
                  </a:lnTo>
                  <a:lnTo>
                    <a:pt x="47" y="3"/>
                  </a:lnTo>
                  <a:lnTo>
                    <a:pt x="42" y="1"/>
                  </a:lnTo>
                  <a:lnTo>
                    <a:pt x="37" y="0"/>
                  </a:lnTo>
                  <a:lnTo>
                    <a:pt x="30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3700979" y="2353493"/>
              <a:ext cx="38717" cy="35168"/>
            </a:xfrm>
            <a:custGeom>
              <a:avLst/>
              <a:gdLst/>
              <a:ahLst/>
              <a:cxnLst/>
              <a:rect l="l" t="t" r="r" b="b"/>
              <a:pathLst>
                <a:path w="138" h="128" extrusionOk="0">
                  <a:moveTo>
                    <a:pt x="7" y="23"/>
                  </a:moveTo>
                  <a:lnTo>
                    <a:pt x="7" y="24"/>
                  </a:lnTo>
                  <a:lnTo>
                    <a:pt x="6" y="29"/>
                  </a:lnTo>
                  <a:lnTo>
                    <a:pt x="5" y="36"/>
                  </a:lnTo>
                  <a:lnTo>
                    <a:pt x="6" y="47"/>
                  </a:lnTo>
                  <a:lnTo>
                    <a:pt x="8" y="57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0" y="69"/>
                  </a:lnTo>
                  <a:lnTo>
                    <a:pt x="9" y="70"/>
                  </a:lnTo>
                  <a:lnTo>
                    <a:pt x="6" y="73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1"/>
                  </a:lnTo>
                  <a:lnTo>
                    <a:pt x="5" y="83"/>
                  </a:lnTo>
                  <a:lnTo>
                    <a:pt x="16" y="86"/>
                  </a:lnTo>
                  <a:lnTo>
                    <a:pt x="23" y="89"/>
                  </a:lnTo>
                  <a:lnTo>
                    <a:pt x="29" y="98"/>
                  </a:lnTo>
                  <a:lnTo>
                    <a:pt x="34" y="110"/>
                  </a:lnTo>
                  <a:lnTo>
                    <a:pt x="36" y="115"/>
                  </a:lnTo>
                  <a:lnTo>
                    <a:pt x="38" y="121"/>
                  </a:lnTo>
                  <a:lnTo>
                    <a:pt x="38" y="123"/>
                  </a:lnTo>
                  <a:lnTo>
                    <a:pt x="39" y="126"/>
                  </a:lnTo>
                  <a:lnTo>
                    <a:pt x="40" y="127"/>
                  </a:lnTo>
                  <a:lnTo>
                    <a:pt x="43" y="127"/>
                  </a:lnTo>
                  <a:lnTo>
                    <a:pt x="46" y="128"/>
                  </a:lnTo>
                  <a:lnTo>
                    <a:pt x="49" y="127"/>
                  </a:lnTo>
                  <a:lnTo>
                    <a:pt x="51" y="124"/>
                  </a:lnTo>
                  <a:lnTo>
                    <a:pt x="54" y="122"/>
                  </a:lnTo>
                  <a:lnTo>
                    <a:pt x="57" y="116"/>
                  </a:lnTo>
                  <a:lnTo>
                    <a:pt x="58" y="110"/>
                  </a:lnTo>
                  <a:lnTo>
                    <a:pt x="60" y="96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62" y="70"/>
                  </a:lnTo>
                  <a:lnTo>
                    <a:pt x="64" y="66"/>
                  </a:lnTo>
                  <a:lnTo>
                    <a:pt x="67" y="64"/>
                  </a:lnTo>
                  <a:lnTo>
                    <a:pt x="72" y="61"/>
                  </a:lnTo>
                  <a:lnTo>
                    <a:pt x="80" y="57"/>
                  </a:lnTo>
                  <a:lnTo>
                    <a:pt x="91" y="60"/>
                  </a:lnTo>
                  <a:lnTo>
                    <a:pt x="104" y="60"/>
                  </a:lnTo>
                  <a:lnTo>
                    <a:pt x="112" y="54"/>
                  </a:lnTo>
                  <a:lnTo>
                    <a:pt x="121" y="47"/>
                  </a:lnTo>
                  <a:lnTo>
                    <a:pt x="130" y="44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0"/>
                  </a:lnTo>
                  <a:lnTo>
                    <a:pt x="137" y="23"/>
                  </a:lnTo>
                  <a:lnTo>
                    <a:pt x="136" y="15"/>
                  </a:lnTo>
                  <a:lnTo>
                    <a:pt x="134" y="12"/>
                  </a:lnTo>
                  <a:lnTo>
                    <a:pt x="131" y="9"/>
                  </a:lnTo>
                  <a:lnTo>
                    <a:pt x="126" y="7"/>
                  </a:lnTo>
                  <a:lnTo>
                    <a:pt x="121" y="7"/>
                  </a:lnTo>
                  <a:lnTo>
                    <a:pt x="108" y="6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2" y="19"/>
                  </a:lnTo>
                  <a:lnTo>
                    <a:pt x="39" y="21"/>
                  </a:lnTo>
                  <a:lnTo>
                    <a:pt x="33" y="21"/>
                  </a:lnTo>
                  <a:lnTo>
                    <a:pt x="29" y="20"/>
                  </a:lnTo>
                  <a:lnTo>
                    <a:pt x="24" y="19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3700979" y="2353493"/>
              <a:ext cx="38717" cy="35168"/>
            </a:xfrm>
            <a:custGeom>
              <a:avLst/>
              <a:gdLst/>
              <a:ahLst/>
              <a:cxnLst/>
              <a:rect l="l" t="t" r="r" b="b"/>
              <a:pathLst>
                <a:path w="138" h="128" extrusionOk="0">
                  <a:moveTo>
                    <a:pt x="7" y="23"/>
                  </a:moveTo>
                  <a:lnTo>
                    <a:pt x="7" y="24"/>
                  </a:lnTo>
                  <a:lnTo>
                    <a:pt x="6" y="29"/>
                  </a:lnTo>
                  <a:lnTo>
                    <a:pt x="5" y="36"/>
                  </a:lnTo>
                  <a:lnTo>
                    <a:pt x="6" y="47"/>
                  </a:lnTo>
                  <a:lnTo>
                    <a:pt x="8" y="57"/>
                  </a:lnTo>
                  <a:lnTo>
                    <a:pt x="10" y="64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0" y="69"/>
                  </a:lnTo>
                  <a:lnTo>
                    <a:pt x="9" y="70"/>
                  </a:lnTo>
                  <a:lnTo>
                    <a:pt x="6" y="73"/>
                  </a:lnTo>
                  <a:lnTo>
                    <a:pt x="1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1"/>
                  </a:lnTo>
                  <a:lnTo>
                    <a:pt x="5" y="83"/>
                  </a:lnTo>
                  <a:lnTo>
                    <a:pt x="16" y="86"/>
                  </a:lnTo>
                  <a:lnTo>
                    <a:pt x="23" y="89"/>
                  </a:lnTo>
                  <a:lnTo>
                    <a:pt x="29" y="98"/>
                  </a:lnTo>
                  <a:lnTo>
                    <a:pt x="34" y="110"/>
                  </a:lnTo>
                  <a:lnTo>
                    <a:pt x="36" y="115"/>
                  </a:lnTo>
                  <a:lnTo>
                    <a:pt x="38" y="121"/>
                  </a:lnTo>
                  <a:lnTo>
                    <a:pt x="38" y="123"/>
                  </a:lnTo>
                  <a:lnTo>
                    <a:pt x="39" y="126"/>
                  </a:lnTo>
                  <a:lnTo>
                    <a:pt x="40" y="127"/>
                  </a:lnTo>
                  <a:lnTo>
                    <a:pt x="43" y="127"/>
                  </a:lnTo>
                  <a:lnTo>
                    <a:pt x="46" y="128"/>
                  </a:lnTo>
                  <a:lnTo>
                    <a:pt x="49" y="127"/>
                  </a:lnTo>
                  <a:lnTo>
                    <a:pt x="51" y="124"/>
                  </a:lnTo>
                  <a:lnTo>
                    <a:pt x="54" y="122"/>
                  </a:lnTo>
                  <a:lnTo>
                    <a:pt x="57" y="116"/>
                  </a:lnTo>
                  <a:lnTo>
                    <a:pt x="58" y="110"/>
                  </a:lnTo>
                  <a:lnTo>
                    <a:pt x="60" y="96"/>
                  </a:lnTo>
                  <a:lnTo>
                    <a:pt x="60" y="81"/>
                  </a:lnTo>
                  <a:lnTo>
                    <a:pt x="60" y="74"/>
                  </a:lnTo>
                  <a:lnTo>
                    <a:pt x="62" y="70"/>
                  </a:lnTo>
                  <a:lnTo>
                    <a:pt x="64" y="66"/>
                  </a:lnTo>
                  <a:lnTo>
                    <a:pt x="67" y="64"/>
                  </a:lnTo>
                  <a:lnTo>
                    <a:pt x="72" y="61"/>
                  </a:lnTo>
                  <a:lnTo>
                    <a:pt x="80" y="57"/>
                  </a:lnTo>
                  <a:lnTo>
                    <a:pt x="91" y="60"/>
                  </a:lnTo>
                  <a:lnTo>
                    <a:pt x="104" y="60"/>
                  </a:lnTo>
                  <a:lnTo>
                    <a:pt x="112" y="54"/>
                  </a:lnTo>
                  <a:lnTo>
                    <a:pt x="121" y="47"/>
                  </a:lnTo>
                  <a:lnTo>
                    <a:pt x="130" y="44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8" y="36"/>
                  </a:lnTo>
                  <a:lnTo>
                    <a:pt x="138" y="33"/>
                  </a:lnTo>
                  <a:lnTo>
                    <a:pt x="138" y="30"/>
                  </a:lnTo>
                  <a:lnTo>
                    <a:pt x="137" y="23"/>
                  </a:lnTo>
                  <a:lnTo>
                    <a:pt x="136" y="15"/>
                  </a:lnTo>
                  <a:lnTo>
                    <a:pt x="134" y="12"/>
                  </a:lnTo>
                  <a:lnTo>
                    <a:pt x="131" y="9"/>
                  </a:lnTo>
                  <a:lnTo>
                    <a:pt x="126" y="7"/>
                  </a:lnTo>
                  <a:lnTo>
                    <a:pt x="121" y="7"/>
                  </a:lnTo>
                  <a:lnTo>
                    <a:pt x="108" y="6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6" y="15"/>
                  </a:lnTo>
                  <a:lnTo>
                    <a:pt x="44" y="17"/>
                  </a:lnTo>
                  <a:lnTo>
                    <a:pt x="42" y="19"/>
                  </a:lnTo>
                  <a:lnTo>
                    <a:pt x="39" y="21"/>
                  </a:lnTo>
                  <a:lnTo>
                    <a:pt x="33" y="21"/>
                  </a:lnTo>
                  <a:lnTo>
                    <a:pt x="29" y="20"/>
                  </a:lnTo>
                  <a:lnTo>
                    <a:pt x="24" y="19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950483" y="2526623"/>
              <a:ext cx="24377" cy="51398"/>
            </a:xfrm>
            <a:custGeom>
              <a:avLst/>
              <a:gdLst/>
              <a:ahLst/>
              <a:cxnLst/>
              <a:rect l="l" t="t" r="r" b="b"/>
              <a:pathLst>
                <a:path w="88" h="189" extrusionOk="0">
                  <a:moveTo>
                    <a:pt x="24" y="6"/>
                  </a:moveTo>
                  <a:lnTo>
                    <a:pt x="22" y="7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7" y="33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13" y="79"/>
                  </a:lnTo>
                  <a:lnTo>
                    <a:pt x="18" y="85"/>
                  </a:lnTo>
                  <a:lnTo>
                    <a:pt x="22" y="88"/>
                  </a:lnTo>
                  <a:lnTo>
                    <a:pt x="23" y="93"/>
                  </a:lnTo>
                  <a:lnTo>
                    <a:pt x="24" y="98"/>
                  </a:lnTo>
                  <a:lnTo>
                    <a:pt x="23" y="105"/>
                  </a:lnTo>
                  <a:lnTo>
                    <a:pt x="22" y="118"/>
                  </a:lnTo>
                  <a:lnTo>
                    <a:pt x="23" y="124"/>
                  </a:lnTo>
                  <a:lnTo>
                    <a:pt x="24" y="130"/>
                  </a:lnTo>
                  <a:lnTo>
                    <a:pt x="25" y="138"/>
                  </a:lnTo>
                  <a:lnTo>
                    <a:pt x="22" y="151"/>
                  </a:lnTo>
                  <a:lnTo>
                    <a:pt x="17" y="165"/>
                  </a:lnTo>
                  <a:lnTo>
                    <a:pt x="17" y="170"/>
                  </a:lnTo>
                  <a:lnTo>
                    <a:pt x="18" y="173"/>
                  </a:lnTo>
                  <a:lnTo>
                    <a:pt x="20" y="176"/>
                  </a:lnTo>
                  <a:lnTo>
                    <a:pt x="22" y="178"/>
                  </a:lnTo>
                  <a:lnTo>
                    <a:pt x="27" y="182"/>
                  </a:lnTo>
                  <a:lnTo>
                    <a:pt x="33" y="188"/>
                  </a:lnTo>
                  <a:lnTo>
                    <a:pt x="35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9" y="188"/>
                  </a:lnTo>
                  <a:lnTo>
                    <a:pt x="40" y="185"/>
                  </a:lnTo>
                  <a:lnTo>
                    <a:pt x="41" y="180"/>
                  </a:lnTo>
                  <a:lnTo>
                    <a:pt x="43" y="175"/>
                  </a:lnTo>
                  <a:lnTo>
                    <a:pt x="45" y="170"/>
                  </a:lnTo>
                  <a:lnTo>
                    <a:pt x="46" y="168"/>
                  </a:lnTo>
                  <a:lnTo>
                    <a:pt x="47" y="167"/>
                  </a:lnTo>
                  <a:lnTo>
                    <a:pt x="49" y="165"/>
                  </a:lnTo>
                  <a:lnTo>
                    <a:pt x="50" y="165"/>
                  </a:lnTo>
                  <a:lnTo>
                    <a:pt x="59" y="167"/>
                  </a:lnTo>
                  <a:lnTo>
                    <a:pt x="68" y="167"/>
                  </a:lnTo>
                  <a:lnTo>
                    <a:pt x="75" y="167"/>
                  </a:lnTo>
                  <a:lnTo>
                    <a:pt x="81" y="165"/>
                  </a:lnTo>
                  <a:lnTo>
                    <a:pt x="82" y="163"/>
                  </a:lnTo>
                  <a:lnTo>
                    <a:pt x="83" y="160"/>
                  </a:lnTo>
                  <a:lnTo>
                    <a:pt x="84" y="155"/>
                  </a:lnTo>
                  <a:lnTo>
                    <a:pt x="84" y="148"/>
                  </a:lnTo>
                  <a:lnTo>
                    <a:pt x="84" y="135"/>
                  </a:lnTo>
                  <a:lnTo>
                    <a:pt x="86" y="120"/>
                  </a:lnTo>
                  <a:lnTo>
                    <a:pt x="87" y="108"/>
                  </a:lnTo>
                  <a:lnTo>
                    <a:pt x="88" y="102"/>
                  </a:lnTo>
                  <a:lnTo>
                    <a:pt x="88" y="96"/>
                  </a:lnTo>
                  <a:lnTo>
                    <a:pt x="86" y="87"/>
                  </a:lnTo>
                  <a:lnTo>
                    <a:pt x="83" y="78"/>
                  </a:lnTo>
                  <a:lnTo>
                    <a:pt x="80" y="72"/>
                  </a:lnTo>
                  <a:lnTo>
                    <a:pt x="75" y="67"/>
                  </a:lnTo>
                  <a:lnTo>
                    <a:pt x="71" y="63"/>
                  </a:lnTo>
                  <a:lnTo>
                    <a:pt x="65" y="57"/>
                  </a:lnTo>
                  <a:lnTo>
                    <a:pt x="63" y="53"/>
                  </a:lnTo>
                  <a:lnTo>
                    <a:pt x="61" y="48"/>
                  </a:lnTo>
                  <a:lnTo>
                    <a:pt x="58" y="41"/>
                  </a:lnTo>
                  <a:lnTo>
                    <a:pt x="55" y="34"/>
                  </a:lnTo>
                  <a:lnTo>
                    <a:pt x="51" y="28"/>
                  </a:lnTo>
                  <a:lnTo>
                    <a:pt x="49" y="22"/>
                  </a:lnTo>
                  <a:lnTo>
                    <a:pt x="48" y="15"/>
                  </a:lnTo>
                  <a:lnTo>
                    <a:pt x="49" y="8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1" y="1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5" y="18"/>
                  </a:lnTo>
                  <a:lnTo>
                    <a:pt x="38" y="25"/>
                  </a:lnTo>
                  <a:lnTo>
                    <a:pt x="39" y="31"/>
                  </a:lnTo>
                  <a:lnTo>
                    <a:pt x="38" y="37"/>
                  </a:lnTo>
                  <a:lnTo>
                    <a:pt x="34" y="45"/>
                  </a:lnTo>
                  <a:lnTo>
                    <a:pt x="32" y="52"/>
                  </a:lnTo>
                  <a:lnTo>
                    <a:pt x="31" y="55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7" y="53"/>
                  </a:lnTo>
                  <a:lnTo>
                    <a:pt x="26" y="34"/>
                  </a:lnTo>
                  <a:lnTo>
                    <a:pt x="27" y="21"/>
                  </a:lnTo>
                  <a:lnTo>
                    <a:pt x="26" y="11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3950483" y="2526623"/>
              <a:ext cx="24377" cy="51398"/>
            </a:xfrm>
            <a:custGeom>
              <a:avLst/>
              <a:gdLst/>
              <a:ahLst/>
              <a:cxnLst/>
              <a:rect l="l" t="t" r="r" b="b"/>
              <a:pathLst>
                <a:path w="88" h="189" extrusionOk="0">
                  <a:moveTo>
                    <a:pt x="24" y="6"/>
                  </a:moveTo>
                  <a:lnTo>
                    <a:pt x="22" y="7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2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7" y="33"/>
                  </a:lnTo>
                  <a:lnTo>
                    <a:pt x="2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4" y="71"/>
                  </a:lnTo>
                  <a:lnTo>
                    <a:pt x="6" y="74"/>
                  </a:lnTo>
                  <a:lnTo>
                    <a:pt x="13" y="79"/>
                  </a:lnTo>
                  <a:lnTo>
                    <a:pt x="18" y="85"/>
                  </a:lnTo>
                  <a:lnTo>
                    <a:pt x="22" y="88"/>
                  </a:lnTo>
                  <a:lnTo>
                    <a:pt x="23" y="93"/>
                  </a:lnTo>
                  <a:lnTo>
                    <a:pt x="24" y="98"/>
                  </a:lnTo>
                  <a:lnTo>
                    <a:pt x="23" y="105"/>
                  </a:lnTo>
                  <a:lnTo>
                    <a:pt x="22" y="118"/>
                  </a:lnTo>
                  <a:lnTo>
                    <a:pt x="23" y="124"/>
                  </a:lnTo>
                  <a:lnTo>
                    <a:pt x="24" y="130"/>
                  </a:lnTo>
                  <a:lnTo>
                    <a:pt x="25" y="138"/>
                  </a:lnTo>
                  <a:lnTo>
                    <a:pt x="22" y="151"/>
                  </a:lnTo>
                  <a:lnTo>
                    <a:pt x="17" y="165"/>
                  </a:lnTo>
                  <a:lnTo>
                    <a:pt x="17" y="170"/>
                  </a:lnTo>
                  <a:lnTo>
                    <a:pt x="18" y="173"/>
                  </a:lnTo>
                  <a:lnTo>
                    <a:pt x="20" y="176"/>
                  </a:lnTo>
                  <a:lnTo>
                    <a:pt x="22" y="178"/>
                  </a:lnTo>
                  <a:lnTo>
                    <a:pt x="27" y="182"/>
                  </a:lnTo>
                  <a:lnTo>
                    <a:pt x="33" y="188"/>
                  </a:lnTo>
                  <a:lnTo>
                    <a:pt x="35" y="189"/>
                  </a:lnTo>
                  <a:lnTo>
                    <a:pt x="37" y="189"/>
                  </a:lnTo>
                  <a:lnTo>
                    <a:pt x="38" y="189"/>
                  </a:lnTo>
                  <a:lnTo>
                    <a:pt x="39" y="188"/>
                  </a:lnTo>
                  <a:lnTo>
                    <a:pt x="40" y="185"/>
                  </a:lnTo>
                  <a:lnTo>
                    <a:pt x="41" y="180"/>
                  </a:lnTo>
                  <a:lnTo>
                    <a:pt x="43" y="175"/>
                  </a:lnTo>
                  <a:lnTo>
                    <a:pt x="45" y="170"/>
                  </a:lnTo>
                  <a:lnTo>
                    <a:pt x="46" y="168"/>
                  </a:lnTo>
                  <a:lnTo>
                    <a:pt x="47" y="167"/>
                  </a:lnTo>
                  <a:lnTo>
                    <a:pt x="49" y="165"/>
                  </a:lnTo>
                  <a:lnTo>
                    <a:pt x="50" y="165"/>
                  </a:lnTo>
                  <a:lnTo>
                    <a:pt x="59" y="167"/>
                  </a:lnTo>
                  <a:lnTo>
                    <a:pt x="68" y="167"/>
                  </a:lnTo>
                  <a:lnTo>
                    <a:pt x="75" y="167"/>
                  </a:lnTo>
                  <a:lnTo>
                    <a:pt x="81" y="165"/>
                  </a:lnTo>
                  <a:lnTo>
                    <a:pt x="82" y="163"/>
                  </a:lnTo>
                  <a:lnTo>
                    <a:pt x="83" y="160"/>
                  </a:lnTo>
                  <a:lnTo>
                    <a:pt x="84" y="155"/>
                  </a:lnTo>
                  <a:lnTo>
                    <a:pt x="84" y="148"/>
                  </a:lnTo>
                  <a:lnTo>
                    <a:pt x="84" y="135"/>
                  </a:lnTo>
                  <a:lnTo>
                    <a:pt x="86" y="120"/>
                  </a:lnTo>
                  <a:lnTo>
                    <a:pt x="87" y="108"/>
                  </a:lnTo>
                  <a:lnTo>
                    <a:pt x="88" y="102"/>
                  </a:lnTo>
                  <a:lnTo>
                    <a:pt x="88" y="96"/>
                  </a:lnTo>
                  <a:lnTo>
                    <a:pt x="86" y="87"/>
                  </a:lnTo>
                  <a:lnTo>
                    <a:pt x="83" y="78"/>
                  </a:lnTo>
                  <a:lnTo>
                    <a:pt x="80" y="72"/>
                  </a:lnTo>
                  <a:lnTo>
                    <a:pt x="75" y="67"/>
                  </a:lnTo>
                  <a:lnTo>
                    <a:pt x="71" y="63"/>
                  </a:lnTo>
                  <a:lnTo>
                    <a:pt x="65" y="57"/>
                  </a:lnTo>
                  <a:lnTo>
                    <a:pt x="63" y="53"/>
                  </a:lnTo>
                  <a:lnTo>
                    <a:pt x="61" y="48"/>
                  </a:lnTo>
                  <a:lnTo>
                    <a:pt x="58" y="41"/>
                  </a:lnTo>
                  <a:lnTo>
                    <a:pt x="55" y="34"/>
                  </a:lnTo>
                  <a:lnTo>
                    <a:pt x="51" y="28"/>
                  </a:lnTo>
                  <a:lnTo>
                    <a:pt x="49" y="22"/>
                  </a:lnTo>
                  <a:lnTo>
                    <a:pt x="48" y="15"/>
                  </a:lnTo>
                  <a:lnTo>
                    <a:pt x="49" y="8"/>
                  </a:lnTo>
                  <a:lnTo>
                    <a:pt x="50" y="4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1" y="1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5" y="18"/>
                  </a:lnTo>
                  <a:lnTo>
                    <a:pt x="38" y="25"/>
                  </a:lnTo>
                  <a:lnTo>
                    <a:pt x="39" y="31"/>
                  </a:lnTo>
                  <a:lnTo>
                    <a:pt x="38" y="37"/>
                  </a:lnTo>
                  <a:lnTo>
                    <a:pt x="34" y="45"/>
                  </a:lnTo>
                  <a:lnTo>
                    <a:pt x="32" y="52"/>
                  </a:lnTo>
                  <a:lnTo>
                    <a:pt x="31" y="55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7" y="53"/>
                  </a:lnTo>
                  <a:lnTo>
                    <a:pt x="26" y="34"/>
                  </a:lnTo>
                  <a:lnTo>
                    <a:pt x="27" y="21"/>
                  </a:lnTo>
                  <a:lnTo>
                    <a:pt x="26" y="11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3946181" y="2499571"/>
              <a:ext cx="8604" cy="35168"/>
            </a:xfrm>
            <a:custGeom>
              <a:avLst/>
              <a:gdLst/>
              <a:ahLst/>
              <a:cxnLst/>
              <a:rect l="l" t="t" r="r" b="b"/>
              <a:pathLst>
                <a:path w="31" h="129" extrusionOk="0">
                  <a:moveTo>
                    <a:pt x="2" y="17"/>
                  </a:moveTo>
                  <a:lnTo>
                    <a:pt x="1" y="20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5" y="73"/>
                  </a:lnTo>
                  <a:lnTo>
                    <a:pt x="6" y="82"/>
                  </a:lnTo>
                  <a:lnTo>
                    <a:pt x="5" y="91"/>
                  </a:lnTo>
                  <a:lnTo>
                    <a:pt x="4" y="102"/>
                  </a:lnTo>
                  <a:lnTo>
                    <a:pt x="2" y="113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2" y="129"/>
                  </a:lnTo>
                  <a:lnTo>
                    <a:pt x="5" y="129"/>
                  </a:lnTo>
                  <a:lnTo>
                    <a:pt x="8" y="128"/>
                  </a:lnTo>
                  <a:lnTo>
                    <a:pt x="10" y="127"/>
                  </a:lnTo>
                  <a:lnTo>
                    <a:pt x="14" y="123"/>
                  </a:lnTo>
                  <a:lnTo>
                    <a:pt x="16" y="119"/>
                  </a:lnTo>
                  <a:lnTo>
                    <a:pt x="20" y="108"/>
                  </a:lnTo>
                  <a:lnTo>
                    <a:pt x="23" y="95"/>
                  </a:lnTo>
                  <a:lnTo>
                    <a:pt x="25" y="82"/>
                  </a:lnTo>
                  <a:lnTo>
                    <a:pt x="29" y="71"/>
                  </a:lnTo>
                  <a:lnTo>
                    <a:pt x="31" y="59"/>
                  </a:lnTo>
                  <a:lnTo>
                    <a:pt x="31" y="48"/>
                  </a:lnTo>
                  <a:lnTo>
                    <a:pt x="31" y="37"/>
                  </a:lnTo>
                  <a:lnTo>
                    <a:pt x="30" y="28"/>
                  </a:lnTo>
                  <a:lnTo>
                    <a:pt x="28" y="21"/>
                  </a:lnTo>
                  <a:lnTo>
                    <a:pt x="23" y="14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6" y="12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3946181" y="2499571"/>
              <a:ext cx="8604" cy="35168"/>
            </a:xfrm>
            <a:custGeom>
              <a:avLst/>
              <a:gdLst/>
              <a:ahLst/>
              <a:cxnLst/>
              <a:rect l="l" t="t" r="r" b="b"/>
              <a:pathLst>
                <a:path w="31" h="129" extrusionOk="0">
                  <a:moveTo>
                    <a:pt x="2" y="17"/>
                  </a:moveTo>
                  <a:lnTo>
                    <a:pt x="1" y="20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5" y="73"/>
                  </a:lnTo>
                  <a:lnTo>
                    <a:pt x="6" y="82"/>
                  </a:lnTo>
                  <a:lnTo>
                    <a:pt x="5" y="91"/>
                  </a:lnTo>
                  <a:lnTo>
                    <a:pt x="4" y="102"/>
                  </a:lnTo>
                  <a:lnTo>
                    <a:pt x="2" y="113"/>
                  </a:lnTo>
                  <a:lnTo>
                    <a:pt x="1" y="122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2" y="129"/>
                  </a:lnTo>
                  <a:lnTo>
                    <a:pt x="5" y="129"/>
                  </a:lnTo>
                  <a:lnTo>
                    <a:pt x="8" y="128"/>
                  </a:lnTo>
                  <a:lnTo>
                    <a:pt x="10" y="127"/>
                  </a:lnTo>
                  <a:lnTo>
                    <a:pt x="14" y="123"/>
                  </a:lnTo>
                  <a:lnTo>
                    <a:pt x="16" y="119"/>
                  </a:lnTo>
                  <a:lnTo>
                    <a:pt x="20" y="108"/>
                  </a:lnTo>
                  <a:lnTo>
                    <a:pt x="23" y="95"/>
                  </a:lnTo>
                  <a:lnTo>
                    <a:pt x="25" y="82"/>
                  </a:lnTo>
                  <a:lnTo>
                    <a:pt x="29" y="71"/>
                  </a:lnTo>
                  <a:lnTo>
                    <a:pt x="31" y="59"/>
                  </a:lnTo>
                  <a:lnTo>
                    <a:pt x="31" y="48"/>
                  </a:lnTo>
                  <a:lnTo>
                    <a:pt x="31" y="37"/>
                  </a:lnTo>
                  <a:lnTo>
                    <a:pt x="30" y="28"/>
                  </a:lnTo>
                  <a:lnTo>
                    <a:pt x="28" y="21"/>
                  </a:lnTo>
                  <a:lnTo>
                    <a:pt x="23" y="14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6" y="12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3844372" y="2385954"/>
              <a:ext cx="8604" cy="6763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4" y="6"/>
                  </a:moveTo>
                  <a:lnTo>
                    <a:pt x="2" y="13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7" y="26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2"/>
                  </a:lnTo>
                  <a:lnTo>
                    <a:pt x="23" y="17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9" y="3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3844372" y="2385954"/>
              <a:ext cx="8604" cy="6763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4" y="6"/>
                  </a:moveTo>
                  <a:lnTo>
                    <a:pt x="2" y="13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5"/>
                  </a:lnTo>
                  <a:lnTo>
                    <a:pt x="7" y="26"/>
                  </a:lnTo>
                  <a:lnTo>
                    <a:pt x="11" y="27"/>
                  </a:lnTo>
                  <a:lnTo>
                    <a:pt x="14" y="27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8" y="22"/>
                  </a:lnTo>
                  <a:lnTo>
                    <a:pt x="23" y="17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9" y="3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3864448" y="2385954"/>
              <a:ext cx="28679" cy="47341"/>
            </a:xfrm>
            <a:custGeom>
              <a:avLst/>
              <a:gdLst/>
              <a:ahLst/>
              <a:cxnLst/>
              <a:rect l="l" t="t" r="r" b="b"/>
              <a:pathLst>
                <a:path w="98" h="175" extrusionOk="0">
                  <a:moveTo>
                    <a:pt x="5" y="9"/>
                  </a:moveTo>
                  <a:lnTo>
                    <a:pt x="5" y="10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5"/>
                  </a:lnTo>
                  <a:lnTo>
                    <a:pt x="6" y="30"/>
                  </a:lnTo>
                  <a:lnTo>
                    <a:pt x="3" y="37"/>
                  </a:lnTo>
                  <a:lnTo>
                    <a:pt x="1" y="45"/>
                  </a:lnTo>
                  <a:lnTo>
                    <a:pt x="0" y="51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1" y="70"/>
                  </a:lnTo>
                  <a:lnTo>
                    <a:pt x="0" y="84"/>
                  </a:lnTo>
                  <a:lnTo>
                    <a:pt x="0" y="92"/>
                  </a:lnTo>
                  <a:lnTo>
                    <a:pt x="2" y="99"/>
                  </a:lnTo>
                  <a:lnTo>
                    <a:pt x="6" y="104"/>
                  </a:lnTo>
                  <a:lnTo>
                    <a:pt x="10" y="110"/>
                  </a:lnTo>
                  <a:lnTo>
                    <a:pt x="20" y="119"/>
                  </a:lnTo>
                  <a:lnTo>
                    <a:pt x="27" y="127"/>
                  </a:lnTo>
                  <a:lnTo>
                    <a:pt x="33" y="140"/>
                  </a:lnTo>
                  <a:lnTo>
                    <a:pt x="39" y="153"/>
                  </a:lnTo>
                  <a:lnTo>
                    <a:pt x="42" y="160"/>
                  </a:lnTo>
                  <a:lnTo>
                    <a:pt x="46" y="166"/>
                  </a:lnTo>
                  <a:lnTo>
                    <a:pt x="48" y="171"/>
                  </a:lnTo>
                  <a:lnTo>
                    <a:pt x="51" y="173"/>
                  </a:lnTo>
                  <a:lnTo>
                    <a:pt x="56" y="174"/>
                  </a:lnTo>
                  <a:lnTo>
                    <a:pt x="61" y="175"/>
                  </a:lnTo>
                  <a:lnTo>
                    <a:pt x="68" y="174"/>
                  </a:lnTo>
                  <a:lnTo>
                    <a:pt x="76" y="172"/>
                  </a:lnTo>
                  <a:lnTo>
                    <a:pt x="84" y="172"/>
                  </a:lnTo>
                  <a:lnTo>
                    <a:pt x="92" y="172"/>
                  </a:lnTo>
                  <a:lnTo>
                    <a:pt x="94" y="172"/>
                  </a:lnTo>
                  <a:lnTo>
                    <a:pt x="97" y="169"/>
                  </a:lnTo>
                  <a:lnTo>
                    <a:pt x="98" y="166"/>
                  </a:lnTo>
                  <a:lnTo>
                    <a:pt x="98" y="159"/>
                  </a:lnTo>
                  <a:lnTo>
                    <a:pt x="97" y="148"/>
                  </a:lnTo>
                  <a:lnTo>
                    <a:pt x="97" y="141"/>
                  </a:lnTo>
                  <a:lnTo>
                    <a:pt x="97" y="135"/>
                  </a:lnTo>
                  <a:lnTo>
                    <a:pt x="97" y="127"/>
                  </a:lnTo>
                  <a:lnTo>
                    <a:pt x="96" y="122"/>
                  </a:lnTo>
                  <a:lnTo>
                    <a:pt x="92" y="116"/>
                  </a:lnTo>
                  <a:lnTo>
                    <a:pt x="88" y="110"/>
                  </a:lnTo>
                  <a:lnTo>
                    <a:pt x="82" y="104"/>
                  </a:lnTo>
                  <a:lnTo>
                    <a:pt x="75" y="98"/>
                  </a:lnTo>
                  <a:lnTo>
                    <a:pt x="69" y="91"/>
                  </a:lnTo>
                  <a:lnTo>
                    <a:pt x="65" y="85"/>
                  </a:lnTo>
                  <a:lnTo>
                    <a:pt x="61" y="79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5" y="56"/>
                  </a:lnTo>
                  <a:lnTo>
                    <a:pt x="52" y="52"/>
                  </a:lnTo>
                  <a:lnTo>
                    <a:pt x="49" y="50"/>
                  </a:lnTo>
                  <a:lnTo>
                    <a:pt x="46" y="46"/>
                  </a:lnTo>
                  <a:lnTo>
                    <a:pt x="41" y="43"/>
                  </a:lnTo>
                  <a:lnTo>
                    <a:pt x="36" y="36"/>
                  </a:lnTo>
                  <a:lnTo>
                    <a:pt x="32" y="28"/>
                  </a:lnTo>
                  <a:lnTo>
                    <a:pt x="27" y="20"/>
                  </a:lnTo>
                  <a:lnTo>
                    <a:pt x="23" y="12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3794185" y="2427885"/>
              <a:ext cx="7170" cy="8116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8"/>
                  </a:moveTo>
                  <a:lnTo>
                    <a:pt x="1" y="15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30"/>
                  </a:lnTo>
                  <a:lnTo>
                    <a:pt x="19" y="28"/>
                  </a:lnTo>
                  <a:lnTo>
                    <a:pt x="21" y="25"/>
                  </a:lnTo>
                  <a:lnTo>
                    <a:pt x="21" y="19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6" y="9"/>
                  </a:lnTo>
                  <a:lnTo>
                    <a:pt x="13" y="6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3794185" y="2427885"/>
              <a:ext cx="7170" cy="8116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0" y="8"/>
                  </a:moveTo>
                  <a:lnTo>
                    <a:pt x="1" y="15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30"/>
                  </a:lnTo>
                  <a:lnTo>
                    <a:pt x="19" y="28"/>
                  </a:lnTo>
                  <a:lnTo>
                    <a:pt x="21" y="25"/>
                  </a:lnTo>
                  <a:lnTo>
                    <a:pt x="21" y="19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6" y="9"/>
                  </a:lnTo>
                  <a:lnTo>
                    <a:pt x="13" y="6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3795619" y="2417065"/>
              <a:ext cx="4303" cy="9469"/>
            </a:xfrm>
            <a:custGeom>
              <a:avLst/>
              <a:gdLst/>
              <a:ahLst/>
              <a:cxnLst/>
              <a:rect l="l" t="t" r="r" b="b"/>
              <a:pathLst>
                <a:path w="15" h="35" extrusionOk="0">
                  <a:moveTo>
                    <a:pt x="0" y="9"/>
                  </a:moveTo>
                  <a:lnTo>
                    <a:pt x="0" y="16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9" y="25"/>
                  </a:lnTo>
                  <a:lnTo>
                    <a:pt x="12" y="15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3795619" y="2417065"/>
              <a:ext cx="4303" cy="9469"/>
            </a:xfrm>
            <a:custGeom>
              <a:avLst/>
              <a:gdLst/>
              <a:ahLst/>
              <a:cxnLst/>
              <a:rect l="l" t="t" r="r" b="b"/>
              <a:pathLst>
                <a:path w="15" h="35" extrusionOk="0">
                  <a:moveTo>
                    <a:pt x="0" y="9"/>
                  </a:moveTo>
                  <a:lnTo>
                    <a:pt x="0" y="16"/>
                  </a:lnTo>
                  <a:lnTo>
                    <a:pt x="1" y="25"/>
                  </a:lnTo>
                  <a:lnTo>
                    <a:pt x="3" y="30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6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9" y="25"/>
                  </a:lnTo>
                  <a:lnTo>
                    <a:pt x="12" y="15"/>
                  </a:lnTo>
                  <a:lnTo>
                    <a:pt x="13" y="10"/>
                  </a:lnTo>
                  <a:lnTo>
                    <a:pt x="15" y="6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3801355" y="2419770"/>
              <a:ext cx="4303" cy="10820"/>
            </a:xfrm>
            <a:custGeom>
              <a:avLst/>
              <a:gdLst/>
              <a:ahLst/>
              <a:cxnLst/>
              <a:rect l="l" t="t" r="r" b="b"/>
              <a:pathLst>
                <a:path w="18" h="41" extrusionOk="0">
                  <a:moveTo>
                    <a:pt x="2" y="12"/>
                  </a:moveTo>
                  <a:lnTo>
                    <a:pt x="3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8" y="21"/>
                  </a:lnTo>
                  <a:lnTo>
                    <a:pt x="17" y="15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3801355" y="2419770"/>
              <a:ext cx="4303" cy="10820"/>
            </a:xfrm>
            <a:custGeom>
              <a:avLst/>
              <a:gdLst/>
              <a:ahLst/>
              <a:cxnLst/>
              <a:rect l="l" t="t" r="r" b="b"/>
              <a:pathLst>
                <a:path w="18" h="41" extrusionOk="0">
                  <a:moveTo>
                    <a:pt x="2" y="12"/>
                  </a:moveTo>
                  <a:lnTo>
                    <a:pt x="3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3"/>
                  </a:lnTo>
                  <a:lnTo>
                    <a:pt x="3" y="25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8" y="41"/>
                  </a:lnTo>
                  <a:lnTo>
                    <a:pt x="11" y="37"/>
                  </a:lnTo>
                  <a:lnTo>
                    <a:pt x="13" y="34"/>
                  </a:lnTo>
                  <a:lnTo>
                    <a:pt x="16" y="32"/>
                  </a:lnTo>
                  <a:lnTo>
                    <a:pt x="16" y="28"/>
                  </a:lnTo>
                  <a:lnTo>
                    <a:pt x="18" y="21"/>
                  </a:lnTo>
                  <a:lnTo>
                    <a:pt x="17" y="15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3824297" y="2418416"/>
              <a:ext cx="8604" cy="12173"/>
            </a:xfrm>
            <a:custGeom>
              <a:avLst/>
              <a:gdLst/>
              <a:ahLst/>
              <a:cxnLst/>
              <a:rect l="l" t="t" r="r" b="b"/>
              <a:pathLst>
                <a:path w="28" h="44" extrusionOk="0">
                  <a:moveTo>
                    <a:pt x="2" y="5"/>
                  </a:moveTo>
                  <a:lnTo>
                    <a:pt x="1" y="9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12" y="41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3" y="39"/>
                  </a:lnTo>
                  <a:lnTo>
                    <a:pt x="25" y="34"/>
                  </a:lnTo>
                  <a:lnTo>
                    <a:pt x="26" y="31"/>
                  </a:lnTo>
                  <a:lnTo>
                    <a:pt x="27" y="27"/>
                  </a:lnTo>
                  <a:lnTo>
                    <a:pt x="28" y="23"/>
                  </a:lnTo>
                  <a:lnTo>
                    <a:pt x="27" y="19"/>
                  </a:lnTo>
                  <a:lnTo>
                    <a:pt x="24" y="12"/>
                  </a:lnTo>
                  <a:lnTo>
                    <a:pt x="18" y="8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3824297" y="2418416"/>
              <a:ext cx="8604" cy="12173"/>
            </a:xfrm>
            <a:custGeom>
              <a:avLst/>
              <a:gdLst/>
              <a:ahLst/>
              <a:cxnLst/>
              <a:rect l="l" t="t" r="r" b="b"/>
              <a:pathLst>
                <a:path w="28" h="44" extrusionOk="0">
                  <a:moveTo>
                    <a:pt x="2" y="5"/>
                  </a:moveTo>
                  <a:lnTo>
                    <a:pt x="1" y="9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6"/>
                  </a:lnTo>
                  <a:lnTo>
                    <a:pt x="12" y="41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3" y="39"/>
                  </a:lnTo>
                  <a:lnTo>
                    <a:pt x="25" y="34"/>
                  </a:lnTo>
                  <a:lnTo>
                    <a:pt x="26" y="31"/>
                  </a:lnTo>
                  <a:lnTo>
                    <a:pt x="27" y="27"/>
                  </a:lnTo>
                  <a:lnTo>
                    <a:pt x="28" y="23"/>
                  </a:lnTo>
                  <a:lnTo>
                    <a:pt x="27" y="19"/>
                  </a:lnTo>
                  <a:lnTo>
                    <a:pt x="24" y="12"/>
                  </a:lnTo>
                  <a:lnTo>
                    <a:pt x="18" y="8"/>
                  </a:lnTo>
                  <a:lnTo>
                    <a:pt x="16" y="3"/>
                  </a:lnTo>
                  <a:lnTo>
                    <a:pt x="12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3807090" y="2407596"/>
              <a:ext cx="24377" cy="77098"/>
            </a:xfrm>
            <a:custGeom>
              <a:avLst/>
              <a:gdLst/>
              <a:ahLst/>
              <a:cxnLst/>
              <a:rect l="l" t="t" r="r" b="b"/>
              <a:pathLst>
                <a:path w="86" h="282" extrusionOk="0">
                  <a:moveTo>
                    <a:pt x="9" y="169"/>
                  </a:moveTo>
                  <a:lnTo>
                    <a:pt x="9" y="179"/>
                  </a:lnTo>
                  <a:lnTo>
                    <a:pt x="9" y="198"/>
                  </a:lnTo>
                  <a:lnTo>
                    <a:pt x="8" y="216"/>
                  </a:lnTo>
                  <a:lnTo>
                    <a:pt x="9" y="227"/>
                  </a:lnTo>
                  <a:lnTo>
                    <a:pt x="11" y="235"/>
                  </a:lnTo>
                  <a:lnTo>
                    <a:pt x="11" y="243"/>
                  </a:lnTo>
                  <a:lnTo>
                    <a:pt x="9" y="251"/>
                  </a:lnTo>
                  <a:lnTo>
                    <a:pt x="8" y="258"/>
                  </a:lnTo>
                  <a:lnTo>
                    <a:pt x="5" y="266"/>
                  </a:lnTo>
                  <a:lnTo>
                    <a:pt x="1" y="273"/>
                  </a:lnTo>
                  <a:lnTo>
                    <a:pt x="0" y="276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3" y="282"/>
                  </a:lnTo>
                  <a:lnTo>
                    <a:pt x="7" y="282"/>
                  </a:lnTo>
                  <a:lnTo>
                    <a:pt x="11" y="280"/>
                  </a:lnTo>
                  <a:lnTo>
                    <a:pt x="14" y="278"/>
                  </a:lnTo>
                  <a:lnTo>
                    <a:pt x="17" y="276"/>
                  </a:lnTo>
                  <a:lnTo>
                    <a:pt x="24" y="272"/>
                  </a:lnTo>
                  <a:lnTo>
                    <a:pt x="31" y="267"/>
                  </a:lnTo>
                  <a:lnTo>
                    <a:pt x="34" y="258"/>
                  </a:lnTo>
                  <a:lnTo>
                    <a:pt x="38" y="250"/>
                  </a:lnTo>
                  <a:lnTo>
                    <a:pt x="40" y="247"/>
                  </a:lnTo>
                  <a:lnTo>
                    <a:pt x="41" y="241"/>
                  </a:lnTo>
                  <a:lnTo>
                    <a:pt x="41" y="238"/>
                  </a:lnTo>
                  <a:lnTo>
                    <a:pt x="42" y="235"/>
                  </a:lnTo>
                  <a:lnTo>
                    <a:pt x="44" y="233"/>
                  </a:lnTo>
                  <a:lnTo>
                    <a:pt x="46" y="232"/>
                  </a:lnTo>
                  <a:lnTo>
                    <a:pt x="54" y="233"/>
                  </a:lnTo>
                  <a:lnTo>
                    <a:pt x="58" y="234"/>
                  </a:lnTo>
                  <a:lnTo>
                    <a:pt x="65" y="230"/>
                  </a:lnTo>
                  <a:lnTo>
                    <a:pt x="72" y="221"/>
                  </a:lnTo>
                  <a:lnTo>
                    <a:pt x="77" y="212"/>
                  </a:lnTo>
                  <a:lnTo>
                    <a:pt x="80" y="201"/>
                  </a:lnTo>
                  <a:lnTo>
                    <a:pt x="82" y="197"/>
                  </a:lnTo>
                  <a:lnTo>
                    <a:pt x="85" y="194"/>
                  </a:lnTo>
                  <a:lnTo>
                    <a:pt x="86" y="193"/>
                  </a:lnTo>
                  <a:lnTo>
                    <a:pt x="86" y="191"/>
                  </a:lnTo>
                  <a:lnTo>
                    <a:pt x="85" y="189"/>
                  </a:lnTo>
                  <a:lnTo>
                    <a:pt x="83" y="184"/>
                  </a:lnTo>
                  <a:lnTo>
                    <a:pt x="80" y="179"/>
                  </a:lnTo>
                  <a:lnTo>
                    <a:pt x="79" y="175"/>
                  </a:lnTo>
                  <a:lnTo>
                    <a:pt x="79" y="172"/>
                  </a:lnTo>
                  <a:lnTo>
                    <a:pt x="80" y="165"/>
                  </a:lnTo>
                  <a:lnTo>
                    <a:pt x="82" y="160"/>
                  </a:lnTo>
                  <a:lnTo>
                    <a:pt x="85" y="158"/>
                  </a:lnTo>
                  <a:lnTo>
                    <a:pt x="83" y="153"/>
                  </a:lnTo>
                  <a:lnTo>
                    <a:pt x="79" y="141"/>
                  </a:lnTo>
                  <a:lnTo>
                    <a:pt x="70" y="118"/>
                  </a:lnTo>
                  <a:lnTo>
                    <a:pt x="67" y="112"/>
                  </a:lnTo>
                  <a:lnTo>
                    <a:pt x="64" y="101"/>
                  </a:lnTo>
                  <a:lnTo>
                    <a:pt x="56" y="84"/>
                  </a:lnTo>
                  <a:lnTo>
                    <a:pt x="55" y="81"/>
                  </a:lnTo>
                  <a:lnTo>
                    <a:pt x="56" y="78"/>
                  </a:lnTo>
                  <a:lnTo>
                    <a:pt x="56" y="77"/>
                  </a:lnTo>
                  <a:lnTo>
                    <a:pt x="56" y="75"/>
                  </a:lnTo>
                  <a:lnTo>
                    <a:pt x="54" y="73"/>
                  </a:lnTo>
                  <a:lnTo>
                    <a:pt x="52" y="69"/>
                  </a:lnTo>
                  <a:lnTo>
                    <a:pt x="44" y="60"/>
                  </a:lnTo>
                  <a:lnTo>
                    <a:pt x="39" y="50"/>
                  </a:lnTo>
                  <a:lnTo>
                    <a:pt x="33" y="40"/>
                  </a:lnTo>
                  <a:lnTo>
                    <a:pt x="29" y="34"/>
                  </a:lnTo>
                  <a:lnTo>
                    <a:pt x="24" y="30"/>
                  </a:lnTo>
                  <a:lnTo>
                    <a:pt x="21" y="29"/>
                  </a:lnTo>
                  <a:lnTo>
                    <a:pt x="20" y="27"/>
                  </a:lnTo>
                  <a:lnTo>
                    <a:pt x="21" y="25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4" y="16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5"/>
                  </a:lnTo>
                  <a:lnTo>
                    <a:pt x="18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5" y="18"/>
                  </a:lnTo>
                  <a:lnTo>
                    <a:pt x="7" y="29"/>
                  </a:lnTo>
                  <a:lnTo>
                    <a:pt x="6" y="43"/>
                  </a:lnTo>
                  <a:lnTo>
                    <a:pt x="7" y="62"/>
                  </a:lnTo>
                  <a:lnTo>
                    <a:pt x="8" y="76"/>
                  </a:lnTo>
                  <a:lnTo>
                    <a:pt x="9" y="92"/>
                  </a:lnTo>
                  <a:lnTo>
                    <a:pt x="11" y="106"/>
                  </a:lnTo>
                  <a:lnTo>
                    <a:pt x="11" y="116"/>
                  </a:lnTo>
                  <a:lnTo>
                    <a:pt x="11" y="128"/>
                  </a:lnTo>
                  <a:lnTo>
                    <a:pt x="11" y="147"/>
                  </a:lnTo>
                  <a:lnTo>
                    <a:pt x="9" y="163"/>
                  </a:lnTo>
                  <a:lnTo>
                    <a:pt x="9" y="16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3797052" y="2456289"/>
              <a:ext cx="4303" cy="12173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3" y="3"/>
                  </a:moveTo>
                  <a:lnTo>
                    <a:pt x="2" y="6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2" y="32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1" y="41"/>
                  </a:lnTo>
                  <a:lnTo>
                    <a:pt x="14" y="37"/>
                  </a:lnTo>
                  <a:lnTo>
                    <a:pt x="15" y="32"/>
                  </a:lnTo>
                  <a:lnTo>
                    <a:pt x="17" y="27"/>
                  </a:lnTo>
                  <a:lnTo>
                    <a:pt x="18" y="17"/>
                  </a:lnTo>
                  <a:lnTo>
                    <a:pt x="17" y="12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7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3797052" y="2456289"/>
              <a:ext cx="4303" cy="12173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3" y="3"/>
                  </a:moveTo>
                  <a:lnTo>
                    <a:pt x="2" y="6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2" y="32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1" y="41"/>
                  </a:lnTo>
                  <a:lnTo>
                    <a:pt x="14" y="37"/>
                  </a:lnTo>
                  <a:lnTo>
                    <a:pt x="15" y="32"/>
                  </a:lnTo>
                  <a:lnTo>
                    <a:pt x="17" y="27"/>
                  </a:lnTo>
                  <a:lnTo>
                    <a:pt x="18" y="17"/>
                  </a:lnTo>
                  <a:lnTo>
                    <a:pt x="17" y="12"/>
                  </a:lnTo>
                  <a:lnTo>
                    <a:pt x="15" y="5"/>
                  </a:lnTo>
                  <a:lnTo>
                    <a:pt x="11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3787015" y="2464404"/>
              <a:ext cx="8604" cy="16231"/>
            </a:xfrm>
            <a:custGeom>
              <a:avLst/>
              <a:gdLst/>
              <a:ahLst/>
              <a:cxnLst/>
              <a:rect l="l" t="t" r="r" b="b"/>
              <a:pathLst>
                <a:path w="26" h="63" extrusionOk="0">
                  <a:moveTo>
                    <a:pt x="14" y="2"/>
                  </a:moveTo>
                  <a:lnTo>
                    <a:pt x="11" y="3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8" y="59"/>
                  </a:lnTo>
                  <a:lnTo>
                    <a:pt x="22" y="55"/>
                  </a:lnTo>
                  <a:lnTo>
                    <a:pt x="24" y="49"/>
                  </a:lnTo>
                  <a:lnTo>
                    <a:pt x="26" y="43"/>
                  </a:lnTo>
                  <a:lnTo>
                    <a:pt x="26" y="38"/>
                  </a:lnTo>
                  <a:lnTo>
                    <a:pt x="25" y="32"/>
                  </a:lnTo>
                  <a:lnTo>
                    <a:pt x="25" y="19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3787015" y="2464404"/>
              <a:ext cx="8604" cy="16231"/>
            </a:xfrm>
            <a:custGeom>
              <a:avLst/>
              <a:gdLst/>
              <a:ahLst/>
              <a:cxnLst/>
              <a:rect l="l" t="t" r="r" b="b"/>
              <a:pathLst>
                <a:path w="26" h="63" extrusionOk="0">
                  <a:moveTo>
                    <a:pt x="14" y="2"/>
                  </a:moveTo>
                  <a:lnTo>
                    <a:pt x="11" y="3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3" y="28"/>
                  </a:lnTo>
                  <a:lnTo>
                    <a:pt x="1" y="38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5" y="61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4" y="63"/>
                  </a:lnTo>
                  <a:lnTo>
                    <a:pt x="16" y="61"/>
                  </a:lnTo>
                  <a:lnTo>
                    <a:pt x="18" y="59"/>
                  </a:lnTo>
                  <a:lnTo>
                    <a:pt x="22" y="55"/>
                  </a:lnTo>
                  <a:lnTo>
                    <a:pt x="24" y="49"/>
                  </a:lnTo>
                  <a:lnTo>
                    <a:pt x="26" y="43"/>
                  </a:lnTo>
                  <a:lnTo>
                    <a:pt x="26" y="38"/>
                  </a:lnTo>
                  <a:lnTo>
                    <a:pt x="25" y="32"/>
                  </a:lnTo>
                  <a:lnTo>
                    <a:pt x="25" y="19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3789882" y="2437353"/>
              <a:ext cx="8604" cy="24347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9" y="11"/>
                  </a:moveTo>
                  <a:lnTo>
                    <a:pt x="9" y="21"/>
                  </a:lnTo>
                  <a:lnTo>
                    <a:pt x="10" y="39"/>
                  </a:lnTo>
                  <a:lnTo>
                    <a:pt x="10" y="49"/>
                  </a:lnTo>
                  <a:lnTo>
                    <a:pt x="8" y="58"/>
                  </a:lnTo>
                  <a:lnTo>
                    <a:pt x="6" y="65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6" y="91"/>
                  </a:lnTo>
                  <a:lnTo>
                    <a:pt x="8" y="89"/>
                  </a:lnTo>
                  <a:lnTo>
                    <a:pt x="11" y="87"/>
                  </a:lnTo>
                  <a:lnTo>
                    <a:pt x="14" y="84"/>
                  </a:lnTo>
                  <a:lnTo>
                    <a:pt x="17" y="75"/>
                  </a:lnTo>
                  <a:lnTo>
                    <a:pt x="21" y="65"/>
                  </a:lnTo>
                  <a:lnTo>
                    <a:pt x="23" y="62"/>
                  </a:lnTo>
                  <a:lnTo>
                    <a:pt x="26" y="59"/>
                  </a:lnTo>
                  <a:lnTo>
                    <a:pt x="29" y="55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27" y="31"/>
                  </a:lnTo>
                  <a:lnTo>
                    <a:pt x="25" y="21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2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10" y="6"/>
                  </a:lnTo>
                  <a:lnTo>
                    <a:pt x="9" y="9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3789882" y="2437353"/>
              <a:ext cx="8604" cy="24347"/>
            </a:xfrm>
            <a:custGeom>
              <a:avLst/>
              <a:gdLst/>
              <a:ahLst/>
              <a:cxnLst/>
              <a:rect l="l" t="t" r="r" b="b"/>
              <a:pathLst>
                <a:path w="30" h="91" extrusionOk="0">
                  <a:moveTo>
                    <a:pt x="9" y="11"/>
                  </a:moveTo>
                  <a:lnTo>
                    <a:pt x="9" y="21"/>
                  </a:lnTo>
                  <a:lnTo>
                    <a:pt x="10" y="39"/>
                  </a:lnTo>
                  <a:lnTo>
                    <a:pt x="10" y="49"/>
                  </a:lnTo>
                  <a:lnTo>
                    <a:pt x="8" y="58"/>
                  </a:lnTo>
                  <a:lnTo>
                    <a:pt x="6" y="65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1" y="90"/>
                  </a:lnTo>
                  <a:lnTo>
                    <a:pt x="6" y="91"/>
                  </a:lnTo>
                  <a:lnTo>
                    <a:pt x="8" y="89"/>
                  </a:lnTo>
                  <a:lnTo>
                    <a:pt x="11" y="87"/>
                  </a:lnTo>
                  <a:lnTo>
                    <a:pt x="14" y="84"/>
                  </a:lnTo>
                  <a:lnTo>
                    <a:pt x="17" y="75"/>
                  </a:lnTo>
                  <a:lnTo>
                    <a:pt x="21" y="65"/>
                  </a:lnTo>
                  <a:lnTo>
                    <a:pt x="23" y="62"/>
                  </a:lnTo>
                  <a:lnTo>
                    <a:pt x="26" y="59"/>
                  </a:lnTo>
                  <a:lnTo>
                    <a:pt x="29" y="55"/>
                  </a:lnTo>
                  <a:lnTo>
                    <a:pt x="30" y="50"/>
                  </a:lnTo>
                  <a:lnTo>
                    <a:pt x="30" y="41"/>
                  </a:lnTo>
                  <a:lnTo>
                    <a:pt x="27" y="31"/>
                  </a:lnTo>
                  <a:lnTo>
                    <a:pt x="25" y="21"/>
                  </a:lnTo>
                  <a:lnTo>
                    <a:pt x="24" y="15"/>
                  </a:lnTo>
                  <a:lnTo>
                    <a:pt x="23" y="9"/>
                  </a:lnTo>
                  <a:lnTo>
                    <a:pt x="22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10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3731091" y="2427885"/>
              <a:ext cx="11471" cy="21642"/>
            </a:xfrm>
            <a:custGeom>
              <a:avLst/>
              <a:gdLst/>
              <a:ahLst/>
              <a:cxnLst/>
              <a:rect l="l" t="t" r="r" b="b"/>
              <a:pathLst>
                <a:path w="39" h="82" extrusionOk="0">
                  <a:moveTo>
                    <a:pt x="5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9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22" y="56"/>
                  </a:lnTo>
                  <a:lnTo>
                    <a:pt x="22" y="64"/>
                  </a:lnTo>
                  <a:lnTo>
                    <a:pt x="21" y="68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2" y="79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8" y="81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2" y="68"/>
                  </a:lnTo>
                  <a:lnTo>
                    <a:pt x="31" y="61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4" y="51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8" y="36"/>
                  </a:lnTo>
                  <a:lnTo>
                    <a:pt x="37" y="34"/>
                  </a:lnTo>
                  <a:lnTo>
                    <a:pt x="36" y="32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6" y="27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7" y="19"/>
                  </a:lnTo>
                  <a:lnTo>
                    <a:pt x="15" y="8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3731091" y="2427885"/>
              <a:ext cx="11471" cy="21642"/>
            </a:xfrm>
            <a:custGeom>
              <a:avLst/>
              <a:gdLst/>
              <a:ahLst/>
              <a:cxnLst/>
              <a:rect l="l" t="t" r="r" b="b"/>
              <a:pathLst>
                <a:path w="39" h="82" extrusionOk="0">
                  <a:moveTo>
                    <a:pt x="5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9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22" y="56"/>
                  </a:lnTo>
                  <a:lnTo>
                    <a:pt x="22" y="64"/>
                  </a:lnTo>
                  <a:lnTo>
                    <a:pt x="21" y="68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2" y="79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8" y="81"/>
                  </a:lnTo>
                  <a:lnTo>
                    <a:pt x="30" y="78"/>
                  </a:lnTo>
                  <a:lnTo>
                    <a:pt x="32" y="74"/>
                  </a:lnTo>
                  <a:lnTo>
                    <a:pt x="32" y="68"/>
                  </a:lnTo>
                  <a:lnTo>
                    <a:pt x="31" y="61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4" y="51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8" y="36"/>
                  </a:lnTo>
                  <a:lnTo>
                    <a:pt x="37" y="34"/>
                  </a:lnTo>
                  <a:lnTo>
                    <a:pt x="36" y="32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6" y="27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7" y="19"/>
                  </a:lnTo>
                  <a:lnTo>
                    <a:pt x="15" y="8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3719619" y="2369724"/>
              <a:ext cx="57357" cy="135258"/>
            </a:xfrm>
            <a:custGeom>
              <a:avLst/>
              <a:gdLst/>
              <a:ahLst/>
              <a:cxnLst/>
              <a:rect l="l" t="t" r="r" b="b"/>
              <a:pathLst>
                <a:path w="203" h="500" extrusionOk="0">
                  <a:moveTo>
                    <a:pt x="72" y="406"/>
                  </a:moveTo>
                  <a:lnTo>
                    <a:pt x="71" y="407"/>
                  </a:lnTo>
                  <a:lnTo>
                    <a:pt x="68" y="412"/>
                  </a:lnTo>
                  <a:lnTo>
                    <a:pt x="67" y="418"/>
                  </a:lnTo>
                  <a:lnTo>
                    <a:pt x="68" y="426"/>
                  </a:lnTo>
                  <a:lnTo>
                    <a:pt x="71" y="432"/>
                  </a:lnTo>
                  <a:lnTo>
                    <a:pt x="72" y="437"/>
                  </a:lnTo>
                  <a:lnTo>
                    <a:pt x="73" y="440"/>
                  </a:lnTo>
                  <a:lnTo>
                    <a:pt x="72" y="444"/>
                  </a:lnTo>
                  <a:lnTo>
                    <a:pt x="66" y="452"/>
                  </a:lnTo>
                  <a:lnTo>
                    <a:pt x="63" y="460"/>
                  </a:lnTo>
                  <a:lnTo>
                    <a:pt x="60" y="464"/>
                  </a:lnTo>
                  <a:lnTo>
                    <a:pt x="59" y="468"/>
                  </a:lnTo>
                  <a:lnTo>
                    <a:pt x="58" y="469"/>
                  </a:lnTo>
                  <a:lnTo>
                    <a:pt x="58" y="471"/>
                  </a:lnTo>
                  <a:lnTo>
                    <a:pt x="59" y="473"/>
                  </a:lnTo>
                  <a:lnTo>
                    <a:pt x="61" y="477"/>
                  </a:lnTo>
                  <a:lnTo>
                    <a:pt x="67" y="482"/>
                  </a:lnTo>
                  <a:lnTo>
                    <a:pt x="71" y="485"/>
                  </a:lnTo>
                  <a:lnTo>
                    <a:pt x="73" y="485"/>
                  </a:lnTo>
                  <a:lnTo>
                    <a:pt x="74" y="485"/>
                  </a:lnTo>
                  <a:lnTo>
                    <a:pt x="76" y="484"/>
                  </a:lnTo>
                  <a:lnTo>
                    <a:pt x="76" y="482"/>
                  </a:lnTo>
                  <a:lnTo>
                    <a:pt x="83" y="475"/>
                  </a:lnTo>
                  <a:lnTo>
                    <a:pt x="90" y="463"/>
                  </a:lnTo>
                  <a:lnTo>
                    <a:pt x="92" y="456"/>
                  </a:lnTo>
                  <a:lnTo>
                    <a:pt x="97" y="448"/>
                  </a:lnTo>
                  <a:lnTo>
                    <a:pt x="99" y="441"/>
                  </a:lnTo>
                  <a:lnTo>
                    <a:pt x="100" y="436"/>
                  </a:lnTo>
                  <a:lnTo>
                    <a:pt x="101" y="435"/>
                  </a:lnTo>
                  <a:lnTo>
                    <a:pt x="102" y="434"/>
                  </a:lnTo>
                  <a:lnTo>
                    <a:pt x="104" y="434"/>
                  </a:lnTo>
                  <a:lnTo>
                    <a:pt x="105" y="436"/>
                  </a:lnTo>
                  <a:lnTo>
                    <a:pt x="105" y="441"/>
                  </a:lnTo>
                  <a:lnTo>
                    <a:pt x="104" y="447"/>
                  </a:lnTo>
                  <a:lnTo>
                    <a:pt x="102" y="452"/>
                  </a:lnTo>
                  <a:lnTo>
                    <a:pt x="101" y="456"/>
                  </a:lnTo>
                  <a:lnTo>
                    <a:pt x="98" y="467"/>
                  </a:lnTo>
                  <a:lnTo>
                    <a:pt x="92" y="479"/>
                  </a:lnTo>
                  <a:lnTo>
                    <a:pt x="89" y="485"/>
                  </a:lnTo>
                  <a:lnTo>
                    <a:pt x="84" y="488"/>
                  </a:lnTo>
                  <a:lnTo>
                    <a:pt x="82" y="490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82" y="496"/>
                  </a:lnTo>
                  <a:lnTo>
                    <a:pt x="84" y="497"/>
                  </a:lnTo>
                  <a:lnTo>
                    <a:pt x="86" y="498"/>
                  </a:lnTo>
                  <a:lnTo>
                    <a:pt x="90" y="500"/>
                  </a:lnTo>
                  <a:lnTo>
                    <a:pt x="92" y="498"/>
                  </a:lnTo>
                  <a:lnTo>
                    <a:pt x="99" y="498"/>
                  </a:lnTo>
                  <a:lnTo>
                    <a:pt x="102" y="498"/>
                  </a:lnTo>
                  <a:lnTo>
                    <a:pt x="106" y="500"/>
                  </a:lnTo>
                  <a:lnTo>
                    <a:pt x="110" y="500"/>
                  </a:lnTo>
                  <a:lnTo>
                    <a:pt x="116" y="500"/>
                  </a:lnTo>
                  <a:lnTo>
                    <a:pt x="118" y="497"/>
                  </a:lnTo>
                  <a:lnTo>
                    <a:pt x="118" y="494"/>
                  </a:lnTo>
                  <a:lnTo>
                    <a:pt x="117" y="488"/>
                  </a:lnTo>
                  <a:lnTo>
                    <a:pt x="117" y="485"/>
                  </a:lnTo>
                  <a:lnTo>
                    <a:pt x="118" y="481"/>
                  </a:lnTo>
                  <a:lnTo>
                    <a:pt x="120" y="479"/>
                  </a:lnTo>
                  <a:lnTo>
                    <a:pt x="121" y="476"/>
                  </a:lnTo>
                  <a:lnTo>
                    <a:pt x="126" y="468"/>
                  </a:lnTo>
                  <a:lnTo>
                    <a:pt x="133" y="459"/>
                  </a:lnTo>
                  <a:lnTo>
                    <a:pt x="141" y="453"/>
                  </a:lnTo>
                  <a:lnTo>
                    <a:pt x="148" y="448"/>
                  </a:lnTo>
                  <a:lnTo>
                    <a:pt x="149" y="448"/>
                  </a:lnTo>
                  <a:lnTo>
                    <a:pt x="150" y="448"/>
                  </a:lnTo>
                  <a:lnTo>
                    <a:pt x="151" y="449"/>
                  </a:lnTo>
                  <a:lnTo>
                    <a:pt x="154" y="451"/>
                  </a:lnTo>
                  <a:lnTo>
                    <a:pt x="155" y="452"/>
                  </a:lnTo>
                  <a:lnTo>
                    <a:pt x="156" y="452"/>
                  </a:lnTo>
                  <a:lnTo>
                    <a:pt x="158" y="451"/>
                  </a:lnTo>
                  <a:lnTo>
                    <a:pt x="161" y="446"/>
                  </a:lnTo>
                  <a:lnTo>
                    <a:pt x="162" y="438"/>
                  </a:lnTo>
                  <a:lnTo>
                    <a:pt x="162" y="431"/>
                  </a:lnTo>
                  <a:lnTo>
                    <a:pt x="162" y="429"/>
                  </a:lnTo>
                  <a:lnTo>
                    <a:pt x="162" y="427"/>
                  </a:lnTo>
                  <a:lnTo>
                    <a:pt x="164" y="423"/>
                  </a:lnTo>
                  <a:lnTo>
                    <a:pt x="166" y="420"/>
                  </a:lnTo>
                  <a:lnTo>
                    <a:pt x="174" y="414"/>
                  </a:lnTo>
                  <a:lnTo>
                    <a:pt x="180" y="410"/>
                  </a:lnTo>
                  <a:lnTo>
                    <a:pt x="183" y="407"/>
                  </a:lnTo>
                  <a:lnTo>
                    <a:pt x="186" y="405"/>
                  </a:lnTo>
                  <a:lnTo>
                    <a:pt x="187" y="402"/>
                  </a:lnTo>
                  <a:lnTo>
                    <a:pt x="189" y="398"/>
                  </a:lnTo>
                  <a:lnTo>
                    <a:pt x="186" y="386"/>
                  </a:lnTo>
                  <a:lnTo>
                    <a:pt x="184" y="372"/>
                  </a:lnTo>
                  <a:lnTo>
                    <a:pt x="187" y="366"/>
                  </a:lnTo>
                  <a:lnTo>
                    <a:pt x="190" y="362"/>
                  </a:lnTo>
                  <a:lnTo>
                    <a:pt x="192" y="359"/>
                  </a:lnTo>
                  <a:lnTo>
                    <a:pt x="194" y="357"/>
                  </a:lnTo>
                  <a:lnTo>
                    <a:pt x="194" y="353"/>
                  </a:lnTo>
                  <a:lnTo>
                    <a:pt x="195" y="348"/>
                  </a:lnTo>
                  <a:lnTo>
                    <a:pt x="195" y="337"/>
                  </a:lnTo>
                  <a:lnTo>
                    <a:pt x="197" y="325"/>
                  </a:lnTo>
                  <a:lnTo>
                    <a:pt x="199" y="314"/>
                  </a:lnTo>
                  <a:lnTo>
                    <a:pt x="200" y="303"/>
                  </a:lnTo>
                  <a:lnTo>
                    <a:pt x="202" y="295"/>
                  </a:lnTo>
                  <a:lnTo>
                    <a:pt x="202" y="287"/>
                  </a:lnTo>
                  <a:lnTo>
                    <a:pt x="202" y="280"/>
                  </a:lnTo>
                  <a:lnTo>
                    <a:pt x="200" y="271"/>
                  </a:lnTo>
                  <a:lnTo>
                    <a:pt x="197" y="251"/>
                  </a:lnTo>
                  <a:lnTo>
                    <a:pt x="196" y="238"/>
                  </a:lnTo>
                  <a:lnTo>
                    <a:pt x="199" y="224"/>
                  </a:lnTo>
                  <a:lnTo>
                    <a:pt x="203" y="209"/>
                  </a:lnTo>
                  <a:lnTo>
                    <a:pt x="198" y="196"/>
                  </a:lnTo>
                  <a:lnTo>
                    <a:pt x="190" y="178"/>
                  </a:lnTo>
                  <a:lnTo>
                    <a:pt x="188" y="174"/>
                  </a:lnTo>
                  <a:lnTo>
                    <a:pt x="187" y="170"/>
                  </a:lnTo>
                  <a:lnTo>
                    <a:pt x="183" y="167"/>
                  </a:lnTo>
                  <a:lnTo>
                    <a:pt x="175" y="161"/>
                  </a:lnTo>
                  <a:lnTo>
                    <a:pt x="164" y="156"/>
                  </a:lnTo>
                  <a:lnTo>
                    <a:pt x="153" y="150"/>
                  </a:lnTo>
                  <a:lnTo>
                    <a:pt x="148" y="148"/>
                  </a:lnTo>
                  <a:lnTo>
                    <a:pt x="143" y="143"/>
                  </a:lnTo>
                  <a:lnTo>
                    <a:pt x="141" y="139"/>
                  </a:lnTo>
                  <a:lnTo>
                    <a:pt x="139" y="133"/>
                  </a:lnTo>
                  <a:lnTo>
                    <a:pt x="138" y="120"/>
                  </a:lnTo>
                  <a:lnTo>
                    <a:pt x="135" y="111"/>
                  </a:lnTo>
                  <a:lnTo>
                    <a:pt x="133" y="104"/>
                  </a:lnTo>
                  <a:lnTo>
                    <a:pt x="130" y="99"/>
                  </a:lnTo>
                  <a:lnTo>
                    <a:pt x="123" y="96"/>
                  </a:lnTo>
                  <a:lnTo>
                    <a:pt x="108" y="90"/>
                  </a:lnTo>
                  <a:lnTo>
                    <a:pt x="101" y="85"/>
                  </a:lnTo>
                  <a:lnTo>
                    <a:pt x="97" y="81"/>
                  </a:lnTo>
                  <a:lnTo>
                    <a:pt x="93" y="77"/>
                  </a:lnTo>
                  <a:lnTo>
                    <a:pt x="91" y="74"/>
                  </a:lnTo>
                  <a:lnTo>
                    <a:pt x="88" y="65"/>
                  </a:lnTo>
                  <a:lnTo>
                    <a:pt x="85" y="51"/>
                  </a:lnTo>
                  <a:lnTo>
                    <a:pt x="83" y="37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1" y="20"/>
                  </a:lnTo>
                  <a:lnTo>
                    <a:pt x="79" y="18"/>
                  </a:lnTo>
                  <a:lnTo>
                    <a:pt x="75" y="16"/>
                  </a:lnTo>
                  <a:lnTo>
                    <a:pt x="69" y="10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47" y="4"/>
                  </a:lnTo>
                  <a:lnTo>
                    <a:pt x="40" y="6"/>
                  </a:lnTo>
                  <a:lnTo>
                    <a:pt x="31" y="6"/>
                  </a:lnTo>
                  <a:lnTo>
                    <a:pt x="22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9" y="25"/>
                  </a:lnTo>
                  <a:lnTo>
                    <a:pt x="7" y="29"/>
                  </a:lnTo>
                  <a:lnTo>
                    <a:pt x="7" y="34"/>
                  </a:lnTo>
                  <a:lnTo>
                    <a:pt x="6" y="40"/>
                  </a:lnTo>
                  <a:lnTo>
                    <a:pt x="7" y="46"/>
                  </a:lnTo>
                  <a:lnTo>
                    <a:pt x="6" y="61"/>
                  </a:lnTo>
                  <a:lnTo>
                    <a:pt x="5" y="74"/>
                  </a:lnTo>
                  <a:lnTo>
                    <a:pt x="7" y="86"/>
                  </a:lnTo>
                  <a:lnTo>
                    <a:pt x="9" y="101"/>
                  </a:lnTo>
                  <a:lnTo>
                    <a:pt x="6" y="107"/>
                  </a:lnTo>
                  <a:lnTo>
                    <a:pt x="2" y="112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1" y="118"/>
                  </a:lnTo>
                  <a:lnTo>
                    <a:pt x="5" y="119"/>
                  </a:lnTo>
                  <a:lnTo>
                    <a:pt x="17" y="120"/>
                  </a:lnTo>
                  <a:lnTo>
                    <a:pt x="20" y="123"/>
                  </a:lnTo>
                  <a:lnTo>
                    <a:pt x="23" y="126"/>
                  </a:lnTo>
                  <a:lnTo>
                    <a:pt x="26" y="131"/>
                  </a:lnTo>
                  <a:lnTo>
                    <a:pt x="30" y="135"/>
                  </a:lnTo>
                  <a:lnTo>
                    <a:pt x="35" y="139"/>
                  </a:lnTo>
                  <a:lnTo>
                    <a:pt x="40" y="140"/>
                  </a:lnTo>
                  <a:lnTo>
                    <a:pt x="44" y="141"/>
                  </a:lnTo>
                  <a:lnTo>
                    <a:pt x="49" y="142"/>
                  </a:lnTo>
                  <a:lnTo>
                    <a:pt x="53" y="145"/>
                  </a:lnTo>
                  <a:lnTo>
                    <a:pt x="61" y="156"/>
                  </a:lnTo>
                  <a:lnTo>
                    <a:pt x="67" y="165"/>
                  </a:lnTo>
                  <a:lnTo>
                    <a:pt x="69" y="167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6"/>
                  </a:lnTo>
                  <a:lnTo>
                    <a:pt x="75" y="180"/>
                  </a:lnTo>
                  <a:lnTo>
                    <a:pt x="75" y="184"/>
                  </a:lnTo>
                  <a:lnTo>
                    <a:pt x="74" y="191"/>
                  </a:lnTo>
                  <a:lnTo>
                    <a:pt x="73" y="194"/>
                  </a:lnTo>
                  <a:lnTo>
                    <a:pt x="72" y="196"/>
                  </a:lnTo>
                  <a:lnTo>
                    <a:pt x="69" y="197"/>
                  </a:lnTo>
                  <a:lnTo>
                    <a:pt x="68" y="200"/>
                  </a:lnTo>
                  <a:lnTo>
                    <a:pt x="67" y="203"/>
                  </a:lnTo>
                  <a:lnTo>
                    <a:pt x="67" y="209"/>
                  </a:lnTo>
                  <a:lnTo>
                    <a:pt x="67" y="215"/>
                  </a:lnTo>
                  <a:lnTo>
                    <a:pt x="68" y="221"/>
                  </a:lnTo>
                  <a:lnTo>
                    <a:pt x="69" y="225"/>
                  </a:lnTo>
                  <a:lnTo>
                    <a:pt x="72" y="226"/>
                  </a:lnTo>
                  <a:lnTo>
                    <a:pt x="73" y="227"/>
                  </a:lnTo>
                  <a:lnTo>
                    <a:pt x="74" y="225"/>
                  </a:lnTo>
                  <a:lnTo>
                    <a:pt x="76" y="218"/>
                  </a:lnTo>
                  <a:lnTo>
                    <a:pt x="80" y="213"/>
                  </a:lnTo>
                  <a:lnTo>
                    <a:pt x="81" y="209"/>
                  </a:lnTo>
                  <a:lnTo>
                    <a:pt x="83" y="207"/>
                  </a:lnTo>
                  <a:lnTo>
                    <a:pt x="84" y="207"/>
                  </a:lnTo>
                  <a:lnTo>
                    <a:pt x="84" y="213"/>
                  </a:lnTo>
                  <a:lnTo>
                    <a:pt x="85" y="222"/>
                  </a:lnTo>
                  <a:lnTo>
                    <a:pt x="88" y="233"/>
                  </a:lnTo>
                  <a:lnTo>
                    <a:pt x="90" y="249"/>
                  </a:lnTo>
                  <a:lnTo>
                    <a:pt x="91" y="270"/>
                  </a:lnTo>
                  <a:lnTo>
                    <a:pt x="92" y="290"/>
                  </a:lnTo>
                  <a:lnTo>
                    <a:pt x="92" y="306"/>
                  </a:lnTo>
                  <a:lnTo>
                    <a:pt x="92" y="317"/>
                  </a:lnTo>
                  <a:lnTo>
                    <a:pt x="92" y="326"/>
                  </a:lnTo>
                  <a:lnTo>
                    <a:pt x="91" y="334"/>
                  </a:lnTo>
                  <a:lnTo>
                    <a:pt x="90" y="341"/>
                  </a:lnTo>
                  <a:lnTo>
                    <a:pt x="88" y="347"/>
                  </a:lnTo>
                  <a:lnTo>
                    <a:pt x="84" y="353"/>
                  </a:lnTo>
                  <a:lnTo>
                    <a:pt x="80" y="365"/>
                  </a:lnTo>
                  <a:lnTo>
                    <a:pt x="74" y="381"/>
                  </a:lnTo>
                  <a:lnTo>
                    <a:pt x="72" y="393"/>
                  </a:lnTo>
                  <a:lnTo>
                    <a:pt x="72" y="400"/>
                  </a:lnTo>
                  <a:lnTo>
                    <a:pt x="72" y="405"/>
                  </a:lnTo>
                  <a:lnTo>
                    <a:pt x="72" y="40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3716752" y="2475225"/>
              <a:ext cx="21510" cy="32462"/>
            </a:xfrm>
            <a:custGeom>
              <a:avLst/>
              <a:gdLst/>
              <a:ahLst/>
              <a:cxnLst/>
              <a:rect l="l" t="t" r="r" b="b"/>
              <a:pathLst>
                <a:path w="74" h="118" extrusionOk="0">
                  <a:moveTo>
                    <a:pt x="47" y="17"/>
                  </a:moveTo>
                  <a:lnTo>
                    <a:pt x="43" y="23"/>
                  </a:lnTo>
                  <a:lnTo>
                    <a:pt x="36" y="32"/>
                  </a:lnTo>
                  <a:lnTo>
                    <a:pt x="28" y="38"/>
                  </a:lnTo>
                  <a:lnTo>
                    <a:pt x="20" y="45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1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3" y="88"/>
                  </a:lnTo>
                  <a:lnTo>
                    <a:pt x="4" y="87"/>
                  </a:lnTo>
                  <a:lnTo>
                    <a:pt x="11" y="81"/>
                  </a:lnTo>
                  <a:lnTo>
                    <a:pt x="17" y="78"/>
                  </a:lnTo>
                  <a:lnTo>
                    <a:pt x="21" y="73"/>
                  </a:lnTo>
                  <a:lnTo>
                    <a:pt x="25" y="69"/>
                  </a:lnTo>
                  <a:lnTo>
                    <a:pt x="26" y="69"/>
                  </a:lnTo>
                  <a:lnTo>
                    <a:pt x="29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2" y="75"/>
                  </a:lnTo>
                  <a:lnTo>
                    <a:pt x="28" y="80"/>
                  </a:lnTo>
                  <a:lnTo>
                    <a:pt x="24" y="85"/>
                  </a:lnTo>
                  <a:lnTo>
                    <a:pt x="20" y="88"/>
                  </a:lnTo>
                  <a:lnTo>
                    <a:pt x="17" y="95"/>
                  </a:lnTo>
                  <a:lnTo>
                    <a:pt x="15" y="102"/>
                  </a:lnTo>
                  <a:lnTo>
                    <a:pt x="12" y="104"/>
                  </a:lnTo>
                  <a:lnTo>
                    <a:pt x="11" y="108"/>
                  </a:lnTo>
                  <a:lnTo>
                    <a:pt x="11" y="110"/>
                  </a:lnTo>
                  <a:lnTo>
                    <a:pt x="11" y="113"/>
                  </a:lnTo>
                  <a:lnTo>
                    <a:pt x="12" y="115"/>
                  </a:lnTo>
                  <a:lnTo>
                    <a:pt x="15" y="118"/>
                  </a:lnTo>
                  <a:lnTo>
                    <a:pt x="21" y="118"/>
                  </a:lnTo>
                  <a:lnTo>
                    <a:pt x="31" y="116"/>
                  </a:lnTo>
                  <a:lnTo>
                    <a:pt x="35" y="115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3" y="110"/>
                  </a:lnTo>
                  <a:lnTo>
                    <a:pt x="43" y="105"/>
                  </a:lnTo>
                  <a:lnTo>
                    <a:pt x="43" y="103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51" y="85"/>
                  </a:lnTo>
                  <a:lnTo>
                    <a:pt x="53" y="67"/>
                  </a:lnTo>
                  <a:lnTo>
                    <a:pt x="54" y="53"/>
                  </a:lnTo>
                  <a:lnTo>
                    <a:pt x="53" y="44"/>
                  </a:lnTo>
                  <a:lnTo>
                    <a:pt x="52" y="40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6" y="33"/>
                  </a:lnTo>
                  <a:lnTo>
                    <a:pt x="60" y="39"/>
                  </a:lnTo>
                  <a:lnTo>
                    <a:pt x="64" y="45"/>
                  </a:lnTo>
                  <a:lnTo>
                    <a:pt x="65" y="47"/>
                  </a:lnTo>
                  <a:lnTo>
                    <a:pt x="66" y="45"/>
                  </a:lnTo>
                  <a:lnTo>
                    <a:pt x="67" y="40"/>
                  </a:lnTo>
                  <a:lnTo>
                    <a:pt x="67" y="24"/>
                  </a:lnTo>
                  <a:lnTo>
                    <a:pt x="68" y="15"/>
                  </a:lnTo>
                  <a:lnTo>
                    <a:pt x="70" y="9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6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3716752" y="2475225"/>
              <a:ext cx="21510" cy="32462"/>
            </a:xfrm>
            <a:custGeom>
              <a:avLst/>
              <a:gdLst/>
              <a:ahLst/>
              <a:cxnLst/>
              <a:rect l="l" t="t" r="r" b="b"/>
              <a:pathLst>
                <a:path w="74" h="118" extrusionOk="0">
                  <a:moveTo>
                    <a:pt x="47" y="17"/>
                  </a:moveTo>
                  <a:lnTo>
                    <a:pt x="43" y="23"/>
                  </a:lnTo>
                  <a:lnTo>
                    <a:pt x="36" y="32"/>
                  </a:lnTo>
                  <a:lnTo>
                    <a:pt x="28" y="38"/>
                  </a:lnTo>
                  <a:lnTo>
                    <a:pt x="20" y="45"/>
                  </a:lnTo>
                  <a:lnTo>
                    <a:pt x="18" y="49"/>
                  </a:lnTo>
                  <a:lnTo>
                    <a:pt x="17" y="51"/>
                  </a:lnTo>
                  <a:lnTo>
                    <a:pt x="16" y="53"/>
                  </a:lnTo>
                  <a:lnTo>
                    <a:pt x="11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1" y="61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3" y="88"/>
                  </a:lnTo>
                  <a:lnTo>
                    <a:pt x="4" y="87"/>
                  </a:lnTo>
                  <a:lnTo>
                    <a:pt x="11" y="81"/>
                  </a:lnTo>
                  <a:lnTo>
                    <a:pt x="17" y="78"/>
                  </a:lnTo>
                  <a:lnTo>
                    <a:pt x="21" y="73"/>
                  </a:lnTo>
                  <a:lnTo>
                    <a:pt x="25" y="69"/>
                  </a:lnTo>
                  <a:lnTo>
                    <a:pt x="26" y="69"/>
                  </a:lnTo>
                  <a:lnTo>
                    <a:pt x="29" y="70"/>
                  </a:lnTo>
                  <a:lnTo>
                    <a:pt x="32" y="71"/>
                  </a:lnTo>
                  <a:lnTo>
                    <a:pt x="33" y="72"/>
                  </a:lnTo>
                  <a:lnTo>
                    <a:pt x="32" y="75"/>
                  </a:lnTo>
                  <a:lnTo>
                    <a:pt x="28" y="80"/>
                  </a:lnTo>
                  <a:lnTo>
                    <a:pt x="24" y="85"/>
                  </a:lnTo>
                  <a:lnTo>
                    <a:pt x="20" y="88"/>
                  </a:lnTo>
                  <a:lnTo>
                    <a:pt x="17" y="95"/>
                  </a:lnTo>
                  <a:lnTo>
                    <a:pt x="15" y="102"/>
                  </a:lnTo>
                  <a:lnTo>
                    <a:pt x="12" y="104"/>
                  </a:lnTo>
                  <a:lnTo>
                    <a:pt x="11" y="108"/>
                  </a:lnTo>
                  <a:lnTo>
                    <a:pt x="11" y="110"/>
                  </a:lnTo>
                  <a:lnTo>
                    <a:pt x="11" y="113"/>
                  </a:lnTo>
                  <a:lnTo>
                    <a:pt x="12" y="115"/>
                  </a:lnTo>
                  <a:lnTo>
                    <a:pt x="15" y="118"/>
                  </a:lnTo>
                  <a:lnTo>
                    <a:pt x="21" y="118"/>
                  </a:lnTo>
                  <a:lnTo>
                    <a:pt x="31" y="116"/>
                  </a:lnTo>
                  <a:lnTo>
                    <a:pt x="35" y="115"/>
                  </a:lnTo>
                  <a:lnTo>
                    <a:pt x="40" y="114"/>
                  </a:lnTo>
                  <a:lnTo>
                    <a:pt x="42" y="112"/>
                  </a:lnTo>
                  <a:lnTo>
                    <a:pt x="43" y="110"/>
                  </a:lnTo>
                  <a:lnTo>
                    <a:pt x="43" y="105"/>
                  </a:lnTo>
                  <a:lnTo>
                    <a:pt x="43" y="103"/>
                  </a:lnTo>
                  <a:lnTo>
                    <a:pt x="44" y="100"/>
                  </a:lnTo>
                  <a:lnTo>
                    <a:pt x="48" y="96"/>
                  </a:lnTo>
                  <a:lnTo>
                    <a:pt x="51" y="85"/>
                  </a:lnTo>
                  <a:lnTo>
                    <a:pt x="53" y="67"/>
                  </a:lnTo>
                  <a:lnTo>
                    <a:pt x="54" y="53"/>
                  </a:lnTo>
                  <a:lnTo>
                    <a:pt x="53" y="44"/>
                  </a:lnTo>
                  <a:lnTo>
                    <a:pt x="52" y="40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2" y="32"/>
                  </a:lnTo>
                  <a:lnTo>
                    <a:pt x="53" y="32"/>
                  </a:lnTo>
                  <a:lnTo>
                    <a:pt x="56" y="33"/>
                  </a:lnTo>
                  <a:lnTo>
                    <a:pt x="60" y="39"/>
                  </a:lnTo>
                  <a:lnTo>
                    <a:pt x="64" y="45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6" y="45"/>
                  </a:lnTo>
                  <a:lnTo>
                    <a:pt x="67" y="40"/>
                  </a:lnTo>
                  <a:lnTo>
                    <a:pt x="67" y="24"/>
                  </a:lnTo>
                  <a:lnTo>
                    <a:pt x="68" y="15"/>
                  </a:lnTo>
                  <a:lnTo>
                    <a:pt x="70" y="9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2" y="3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3" y="5"/>
                  </a:lnTo>
                  <a:lnTo>
                    <a:pt x="52" y="7"/>
                  </a:lnTo>
                  <a:lnTo>
                    <a:pt x="51" y="9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3761205" y="2515802"/>
              <a:ext cx="4303" cy="6763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2" y="7"/>
                  </a:move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5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3761205" y="2515802"/>
              <a:ext cx="4303" cy="6763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2" y="7"/>
                  </a:move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2" y="16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5" y="23"/>
                  </a:lnTo>
                  <a:lnTo>
                    <a:pt x="17" y="21"/>
                  </a:lnTo>
                  <a:lnTo>
                    <a:pt x="17" y="17"/>
                  </a:lnTo>
                  <a:lnTo>
                    <a:pt x="17" y="13"/>
                  </a:lnTo>
                  <a:lnTo>
                    <a:pt x="17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3742563" y="2510392"/>
              <a:ext cx="5736" cy="10820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6" y="2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4" y="17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3"/>
                  </a:lnTo>
                  <a:lnTo>
                    <a:pt x="22" y="7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3742563" y="2510392"/>
              <a:ext cx="5736" cy="10820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6" y="2"/>
                  </a:moveTo>
                  <a:lnTo>
                    <a:pt x="11" y="7"/>
                  </a:lnTo>
                  <a:lnTo>
                    <a:pt x="9" y="13"/>
                  </a:lnTo>
                  <a:lnTo>
                    <a:pt x="4" y="17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3"/>
                  </a:lnTo>
                  <a:lnTo>
                    <a:pt x="22" y="7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3749733" y="2506335"/>
              <a:ext cx="5736" cy="6763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5" y="7"/>
                  </a:moveTo>
                  <a:lnTo>
                    <a:pt x="2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3749733" y="2506335"/>
              <a:ext cx="5736" cy="6763"/>
            </a:xfrm>
            <a:custGeom>
              <a:avLst/>
              <a:gdLst/>
              <a:ahLst/>
              <a:cxnLst/>
              <a:rect l="l" t="t" r="r" b="b"/>
              <a:pathLst>
                <a:path w="17" h="24" extrusionOk="0">
                  <a:moveTo>
                    <a:pt x="5" y="7"/>
                  </a:moveTo>
                  <a:lnTo>
                    <a:pt x="2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9" y="22"/>
                  </a:lnTo>
                  <a:lnTo>
                    <a:pt x="13" y="20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5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3722488" y="2506335"/>
              <a:ext cx="15773" cy="24347"/>
            </a:xfrm>
            <a:custGeom>
              <a:avLst/>
              <a:gdLst/>
              <a:ahLst/>
              <a:cxnLst/>
              <a:rect l="l" t="t" r="r" b="b"/>
              <a:pathLst>
                <a:path w="55" h="86" extrusionOk="0">
                  <a:moveTo>
                    <a:pt x="3" y="71"/>
                  </a:moveTo>
                  <a:lnTo>
                    <a:pt x="1" y="72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12" y="84"/>
                  </a:lnTo>
                  <a:lnTo>
                    <a:pt x="17" y="79"/>
                  </a:lnTo>
                  <a:lnTo>
                    <a:pt x="21" y="76"/>
                  </a:lnTo>
                  <a:lnTo>
                    <a:pt x="24" y="71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9" y="55"/>
                  </a:lnTo>
                  <a:lnTo>
                    <a:pt x="33" y="52"/>
                  </a:lnTo>
                  <a:lnTo>
                    <a:pt x="44" y="46"/>
                  </a:lnTo>
                  <a:lnTo>
                    <a:pt x="49" y="46"/>
                  </a:lnTo>
                  <a:lnTo>
                    <a:pt x="47" y="43"/>
                  </a:lnTo>
                  <a:lnTo>
                    <a:pt x="49" y="38"/>
                  </a:lnTo>
                  <a:lnTo>
                    <a:pt x="51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4" y="30"/>
                  </a:lnTo>
                  <a:lnTo>
                    <a:pt x="49" y="20"/>
                  </a:lnTo>
                  <a:lnTo>
                    <a:pt x="45" y="14"/>
                  </a:lnTo>
                  <a:lnTo>
                    <a:pt x="45" y="7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41" y="3"/>
                  </a:lnTo>
                  <a:lnTo>
                    <a:pt x="37" y="6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8" y="38"/>
                  </a:lnTo>
                  <a:lnTo>
                    <a:pt x="8" y="45"/>
                  </a:lnTo>
                  <a:lnTo>
                    <a:pt x="5" y="48"/>
                  </a:lnTo>
                  <a:lnTo>
                    <a:pt x="4" y="51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4" y="68"/>
                  </a:lnTo>
                  <a:lnTo>
                    <a:pt x="3" y="7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1"/>
            <p:cNvSpPr/>
            <p:nvPr/>
          </p:nvSpPr>
          <p:spPr>
            <a:xfrm>
              <a:off x="3722488" y="2506335"/>
              <a:ext cx="15773" cy="24347"/>
            </a:xfrm>
            <a:custGeom>
              <a:avLst/>
              <a:gdLst/>
              <a:ahLst/>
              <a:cxnLst/>
              <a:rect l="l" t="t" r="r" b="b"/>
              <a:pathLst>
                <a:path w="55" h="86" extrusionOk="0">
                  <a:moveTo>
                    <a:pt x="3" y="71"/>
                  </a:moveTo>
                  <a:lnTo>
                    <a:pt x="1" y="72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2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12" y="84"/>
                  </a:lnTo>
                  <a:lnTo>
                    <a:pt x="17" y="79"/>
                  </a:lnTo>
                  <a:lnTo>
                    <a:pt x="21" y="76"/>
                  </a:lnTo>
                  <a:lnTo>
                    <a:pt x="24" y="71"/>
                  </a:lnTo>
                  <a:lnTo>
                    <a:pt x="25" y="64"/>
                  </a:lnTo>
                  <a:lnTo>
                    <a:pt x="26" y="61"/>
                  </a:lnTo>
                  <a:lnTo>
                    <a:pt x="27" y="57"/>
                  </a:lnTo>
                  <a:lnTo>
                    <a:pt x="29" y="55"/>
                  </a:lnTo>
                  <a:lnTo>
                    <a:pt x="33" y="52"/>
                  </a:lnTo>
                  <a:lnTo>
                    <a:pt x="44" y="46"/>
                  </a:lnTo>
                  <a:lnTo>
                    <a:pt x="49" y="46"/>
                  </a:lnTo>
                  <a:lnTo>
                    <a:pt x="47" y="43"/>
                  </a:lnTo>
                  <a:lnTo>
                    <a:pt x="49" y="38"/>
                  </a:lnTo>
                  <a:lnTo>
                    <a:pt x="51" y="38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4" y="30"/>
                  </a:lnTo>
                  <a:lnTo>
                    <a:pt x="49" y="20"/>
                  </a:lnTo>
                  <a:lnTo>
                    <a:pt x="45" y="14"/>
                  </a:lnTo>
                  <a:lnTo>
                    <a:pt x="45" y="7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41" y="3"/>
                  </a:lnTo>
                  <a:lnTo>
                    <a:pt x="37" y="6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7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6" y="25"/>
                  </a:lnTo>
                  <a:lnTo>
                    <a:pt x="5" y="28"/>
                  </a:lnTo>
                  <a:lnTo>
                    <a:pt x="8" y="38"/>
                  </a:lnTo>
                  <a:lnTo>
                    <a:pt x="8" y="45"/>
                  </a:lnTo>
                  <a:lnTo>
                    <a:pt x="5" y="48"/>
                  </a:lnTo>
                  <a:lnTo>
                    <a:pt x="4" y="51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4" y="58"/>
                  </a:lnTo>
                  <a:lnTo>
                    <a:pt x="4" y="63"/>
                  </a:lnTo>
                  <a:lnTo>
                    <a:pt x="4" y="68"/>
                  </a:lnTo>
                  <a:lnTo>
                    <a:pt x="3" y="71"/>
                  </a:lnTo>
                  <a:lnTo>
                    <a:pt x="3" y="7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1"/>
            <p:cNvSpPr/>
            <p:nvPr/>
          </p:nvSpPr>
          <p:spPr>
            <a:xfrm>
              <a:off x="3716752" y="2536091"/>
              <a:ext cx="5736" cy="4058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4" y="2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3" y="13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3716752" y="2536091"/>
              <a:ext cx="5736" cy="4058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4" y="2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3" y="13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3708149" y="2532033"/>
              <a:ext cx="7170" cy="5411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4" y="11"/>
                  </a:moveTo>
                  <a:lnTo>
                    <a:pt x="4" y="16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3" y="22"/>
                  </a:lnTo>
                  <a:lnTo>
                    <a:pt x="17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3708149" y="2532033"/>
              <a:ext cx="7170" cy="5411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4" y="11"/>
                  </a:moveTo>
                  <a:lnTo>
                    <a:pt x="4" y="16"/>
                  </a:lnTo>
                  <a:lnTo>
                    <a:pt x="0" y="21"/>
                  </a:lnTo>
                  <a:lnTo>
                    <a:pt x="2" y="22"/>
                  </a:lnTo>
                  <a:lnTo>
                    <a:pt x="5" y="23"/>
                  </a:lnTo>
                  <a:lnTo>
                    <a:pt x="8" y="23"/>
                  </a:lnTo>
                  <a:lnTo>
                    <a:pt x="13" y="22"/>
                  </a:lnTo>
                  <a:lnTo>
                    <a:pt x="17" y="20"/>
                  </a:lnTo>
                  <a:lnTo>
                    <a:pt x="22" y="18"/>
                  </a:lnTo>
                  <a:lnTo>
                    <a:pt x="26" y="14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3703847" y="2499571"/>
              <a:ext cx="14339" cy="24347"/>
            </a:xfrm>
            <a:custGeom>
              <a:avLst/>
              <a:gdLst/>
              <a:ahLst/>
              <a:cxnLst/>
              <a:rect l="l" t="t" r="r" b="b"/>
              <a:pathLst>
                <a:path w="52" h="90" extrusionOk="0">
                  <a:moveTo>
                    <a:pt x="5" y="8"/>
                  </a:moveTo>
                  <a:lnTo>
                    <a:pt x="3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9" y="38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9" y="60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1" y="80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17" y="90"/>
                  </a:lnTo>
                  <a:lnTo>
                    <a:pt x="21" y="89"/>
                  </a:lnTo>
                  <a:lnTo>
                    <a:pt x="25" y="86"/>
                  </a:lnTo>
                  <a:lnTo>
                    <a:pt x="33" y="78"/>
                  </a:lnTo>
                  <a:lnTo>
                    <a:pt x="37" y="71"/>
                  </a:lnTo>
                  <a:lnTo>
                    <a:pt x="39" y="65"/>
                  </a:lnTo>
                  <a:lnTo>
                    <a:pt x="40" y="61"/>
                  </a:lnTo>
                  <a:lnTo>
                    <a:pt x="41" y="57"/>
                  </a:lnTo>
                  <a:lnTo>
                    <a:pt x="44" y="55"/>
                  </a:lnTo>
                  <a:lnTo>
                    <a:pt x="47" y="55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0"/>
                  </a:lnTo>
                  <a:lnTo>
                    <a:pt x="52" y="41"/>
                  </a:lnTo>
                  <a:lnTo>
                    <a:pt x="49" y="35"/>
                  </a:lnTo>
                  <a:lnTo>
                    <a:pt x="47" y="30"/>
                  </a:lnTo>
                  <a:lnTo>
                    <a:pt x="42" y="25"/>
                  </a:lnTo>
                  <a:lnTo>
                    <a:pt x="39" y="20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703847" y="2499571"/>
              <a:ext cx="14339" cy="24347"/>
            </a:xfrm>
            <a:custGeom>
              <a:avLst/>
              <a:gdLst/>
              <a:ahLst/>
              <a:cxnLst/>
              <a:rect l="l" t="t" r="r" b="b"/>
              <a:pathLst>
                <a:path w="52" h="90" extrusionOk="0">
                  <a:moveTo>
                    <a:pt x="5" y="8"/>
                  </a:moveTo>
                  <a:lnTo>
                    <a:pt x="3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7" y="22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9" y="38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9" y="60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1" y="80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5" y="89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17" y="90"/>
                  </a:lnTo>
                  <a:lnTo>
                    <a:pt x="21" y="89"/>
                  </a:lnTo>
                  <a:lnTo>
                    <a:pt x="25" y="86"/>
                  </a:lnTo>
                  <a:lnTo>
                    <a:pt x="33" y="78"/>
                  </a:lnTo>
                  <a:lnTo>
                    <a:pt x="37" y="71"/>
                  </a:lnTo>
                  <a:lnTo>
                    <a:pt x="39" y="65"/>
                  </a:lnTo>
                  <a:lnTo>
                    <a:pt x="40" y="61"/>
                  </a:lnTo>
                  <a:lnTo>
                    <a:pt x="41" y="57"/>
                  </a:lnTo>
                  <a:lnTo>
                    <a:pt x="44" y="55"/>
                  </a:lnTo>
                  <a:lnTo>
                    <a:pt x="47" y="55"/>
                  </a:lnTo>
                  <a:lnTo>
                    <a:pt x="49" y="57"/>
                  </a:lnTo>
                  <a:lnTo>
                    <a:pt x="50" y="57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0"/>
                  </a:lnTo>
                  <a:lnTo>
                    <a:pt x="52" y="41"/>
                  </a:lnTo>
                  <a:lnTo>
                    <a:pt x="49" y="35"/>
                  </a:lnTo>
                  <a:lnTo>
                    <a:pt x="47" y="30"/>
                  </a:lnTo>
                  <a:lnTo>
                    <a:pt x="42" y="25"/>
                  </a:lnTo>
                  <a:lnTo>
                    <a:pt x="39" y="20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7" y="12"/>
                  </a:lnTo>
                  <a:lnTo>
                    <a:pt x="36" y="11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5"/>
                  </a:lnTo>
                  <a:lnTo>
                    <a:pt x="5" y="8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3690942" y="2507687"/>
              <a:ext cx="11471" cy="28404"/>
            </a:xfrm>
            <a:custGeom>
              <a:avLst/>
              <a:gdLst/>
              <a:ahLst/>
              <a:cxnLst/>
              <a:rect l="l" t="t" r="r" b="b"/>
              <a:pathLst>
                <a:path w="39" h="104" extrusionOk="0">
                  <a:moveTo>
                    <a:pt x="35" y="0"/>
                  </a:moveTo>
                  <a:lnTo>
                    <a:pt x="31" y="7"/>
                  </a:lnTo>
                  <a:lnTo>
                    <a:pt x="18" y="19"/>
                  </a:lnTo>
                  <a:lnTo>
                    <a:pt x="16" y="24"/>
                  </a:lnTo>
                  <a:lnTo>
                    <a:pt x="14" y="27"/>
                  </a:lnTo>
                  <a:lnTo>
                    <a:pt x="12" y="32"/>
                  </a:lnTo>
                  <a:lnTo>
                    <a:pt x="11" y="35"/>
                  </a:lnTo>
                  <a:lnTo>
                    <a:pt x="10" y="44"/>
                  </a:lnTo>
                  <a:lnTo>
                    <a:pt x="8" y="53"/>
                  </a:lnTo>
                  <a:lnTo>
                    <a:pt x="4" y="61"/>
                  </a:lnTo>
                  <a:lnTo>
                    <a:pt x="1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4"/>
                  </a:lnTo>
                  <a:lnTo>
                    <a:pt x="6" y="104"/>
                  </a:lnTo>
                  <a:lnTo>
                    <a:pt x="12" y="101"/>
                  </a:lnTo>
                  <a:lnTo>
                    <a:pt x="18" y="98"/>
                  </a:lnTo>
                  <a:lnTo>
                    <a:pt x="20" y="96"/>
                  </a:lnTo>
                  <a:lnTo>
                    <a:pt x="22" y="92"/>
                  </a:lnTo>
                  <a:lnTo>
                    <a:pt x="23" y="89"/>
                  </a:lnTo>
                  <a:lnTo>
                    <a:pt x="23" y="84"/>
                  </a:lnTo>
                  <a:lnTo>
                    <a:pt x="23" y="69"/>
                  </a:lnTo>
                  <a:lnTo>
                    <a:pt x="25" y="55"/>
                  </a:lnTo>
                  <a:lnTo>
                    <a:pt x="27" y="44"/>
                  </a:lnTo>
                  <a:lnTo>
                    <a:pt x="29" y="35"/>
                  </a:lnTo>
                  <a:lnTo>
                    <a:pt x="32" y="27"/>
                  </a:lnTo>
                  <a:lnTo>
                    <a:pt x="33" y="20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4" y="11"/>
                  </a:lnTo>
                  <a:lnTo>
                    <a:pt x="36" y="9"/>
                  </a:lnTo>
                  <a:lnTo>
                    <a:pt x="37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3690942" y="2507687"/>
              <a:ext cx="11471" cy="28404"/>
            </a:xfrm>
            <a:custGeom>
              <a:avLst/>
              <a:gdLst/>
              <a:ahLst/>
              <a:cxnLst/>
              <a:rect l="l" t="t" r="r" b="b"/>
              <a:pathLst>
                <a:path w="39" h="104" extrusionOk="0">
                  <a:moveTo>
                    <a:pt x="35" y="0"/>
                  </a:moveTo>
                  <a:lnTo>
                    <a:pt x="31" y="7"/>
                  </a:lnTo>
                  <a:lnTo>
                    <a:pt x="18" y="19"/>
                  </a:lnTo>
                  <a:lnTo>
                    <a:pt x="16" y="24"/>
                  </a:lnTo>
                  <a:lnTo>
                    <a:pt x="14" y="27"/>
                  </a:lnTo>
                  <a:lnTo>
                    <a:pt x="12" y="32"/>
                  </a:lnTo>
                  <a:lnTo>
                    <a:pt x="11" y="35"/>
                  </a:lnTo>
                  <a:lnTo>
                    <a:pt x="10" y="44"/>
                  </a:lnTo>
                  <a:lnTo>
                    <a:pt x="8" y="53"/>
                  </a:lnTo>
                  <a:lnTo>
                    <a:pt x="4" y="61"/>
                  </a:lnTo>
                  <a:lnTo>
                    <a:pt x="1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4"/>
                  </a:lnTo>
                  <a:lnTo>
                    <a:pt x="6" y="104"/>
                  </a:lnTo>
                  <a:lnTo>
                    <a:pt x="12" y="101"/>
                  </a:lnTo>
                  <a:lnTo>
                    <a:pt x="18" y="98"/>
                  </a:lnTo>
                  <a:lnTo>
                    <a:pt x="20" y="96"/>
                  </a:lnTo>
                  <a:lnTo>
                    <a:pt x="22" y="92"/>
                  </a:lnTo>
                  <a:lnTo>
                    <a:pt x="23" y="89"/>
                  </a:lnTo>
                  <a:lnTo>
                    <a:pt x="23" y="84"/>
                  </a:lnTo>
                  <a:lnTo>
                    <a:pt x="23" y="69"/>
                  </a:lnTo>
                  <a:lnTo>
                    <a:pt x="25" y="55"/>
                  </a:lnTo>
                  <a:lnTo>
                    <a:pt x="27" y="44"/>
                  </a:lnTo>
                  <a:lnTo>
                    <a:pt x="29" y="35"/>
                  </a:lnTo>
                  <a:lnTo>
                    <a:pt x="32" y="27"/>
                  </a:lnTo>
                  <a:lnTo>
                    <a:pt x="33" y="20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4" y="11"/>
                  </a:lnTo>
                  <a:lnTo>
                    <a:pt x="36" y="9"/>
                  </a:lnTo>
                  <a:lnTo>
                    <a:pt x="37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3692376" y="2498219"/>
              <a:ext cx="8604" cy="13526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0"/>
                  </a:moveTo>
                  <a:lnTo>
                    <a:pt x="16" y="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4" y="50"/>
                  </a:lnTo>
                  <a:lnTo>
                    <a:pt x="11" y="47"/>
                  </a:lnTo>
                  <a:lnTo>
                    <a:pt x="16" y="43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5" y="29"/>
                  </a:lnTo>
                  <a:lnTo>
                    <a:pt x="27" y="21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3692376" y="2498219"/>
              <a:ext cx="8604" cy="13526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0"/>
                  </a:moveTo>
                  <a:lnTo>
                    <a:pt x="16" y="6"/>
                  </a:lnTo>
                  <a:lnTo>
                    <a:pt x="10" y="24"/>
                  </a:lnTo>
                  <a:lnTo>
                    <a:pt x="5" y="34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4" y="50"/>
                  </a:lnTo>
                  <a:lnTo>
                    <a:pt x="11" y="47"/>
                  </a:lnTo>
                  <a:lnTo>
                    <a:pt x="16" y="43"/>
                  </a:lnTo>
                  <a:lnTo>
                    <a:pt x="19" y="38"/>
                  </a:lnTo>
                  <a:lnTo>
                    <a:pt x="22" y="35"/>
                  </a:lnTo>
                  <a:lnTo>
                    <a:pt x="25" y="29"/>
                  </a:lnTo>
                  <a:lnTo>
                    <a:pt x="27" y="21"/>
                  </a:lnTo>
                  <a:lnTo>
                    <a:pt x="28" y="17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602" y="1748889"/>
              <a:ext cx="1462610" cy="964391"/>
            </a:xfrm>
            <a:custGeom>
              <a:avLst/>
              <a:gdLst/>
              <a:ahLst/>
              <a:cxnLst/>
              <a:rect l="l" t="t" r="r" b="b"/>
              <a:pathLst>
                <a:path w="5104" h="3567" extrusionOk="0">
                  <a:moveTo>
                    <a:pt x="3915" y="3202"/>
                  </a:moveTo>
                  <a:lnTo>
                    <a:pt x="3924" y="3202"/>
                  </a:lnTo>
                  <a:lnTo>
                    <a:pt x="3933" y="3202"/>
                  </a:lnTo>
                  <a:lnTo>
                    <a:pt x="3941" y="3201"/>
                  </a:lnTo>
                  <a:lnTo>
                    <a:pt x="3949" y="3199"/>
                  </a:lnTo>
                  <a:lnTo>
                    <a:pt x="3956" y="3195"/>
                  </a:lnTo>
                  <a:lnTo>
                    <a:pt x="3962" y="3191"/>
                  </a:lnTo>
                  <a:lnTo>
                    <a:pt x="3968" y="3186"/>
                  </a:lnTo>
                  <a:lnTo>
                    <a:pt x="3972" y="3181"/>
                  </a:lnTo>
                  <a:lnTo>
                    <a:pt x="3977" y="3175"/>
                  </a:lnTo>
                  <a:lnTo>
                    <a:pt x="3980" y="3169"/>
                  </a:lnTo>
                  <a:lnTo>
                    <a:pt x="3982" y="3162"/>
                  </a:lnTo>
                  <a:lnTo>
                    <a:pt x="3984" y="3154"/>
                  </a:lnTo>
                  <a:lnTo>
                    <a:pt x="3985" y="3146"/>
                  </a:lnTo>
                  <a:lnTo>
                    <a:pt x="3985" y="3138"/>
                  </a:lnTo>
                  <a:lnTo>
                    <a:pt x="3984" y="3130"/>
                  </a:lnTo>
                  <a:lnTo>
                    <a:pt x="3981" y="3122"/>
                  </a:lnTo>
                  <a:lnTo>
                    <a:pt x="3977" y="3105"/>
                  </a:lnTo>
                  <a:lnTo>
                    <a:pt x="3971" y="3087"/>
                  </a:lnTo>
                  <a:lnTo>
                    <a:pt x="3969" y="3079"/>
                  </a:lnTo>
                  <a:lnTo>
                    <a:pt x="3966" y="3070"/>
                  </a:lnTo>
                  <a:lnTo>
                    <a:pt x="3965" y="3061"/>
                  </a:lnTo>
                  <a:lnTo>
                    <a:pt x="3964" y="3052"/>
                  </a:lnTo>
                  <a:lnTo>
                    <a:pt x="3964" y="3046"/>
                  </a:lnTo>
                  <a:lnTo>
                    <a:pt x="3965" y="3041"/>
                  </a:lnTo>
                  <a:lnTo>
                    <a:pt x="3966" y="3038"/>
                  </a:lnTo>
                  <a:lnTo>
                    <a:pt x="3968" y="3035"/>
                  </a:lnTo>
                  <a:lnTo>
                    <a:pt x="3973" y="3030"/>
                  </a:lnTo>
                  <a:lnTo>
                    <a:pt x="3979" y="3027"/>
                  </a:lnTo>
                  <a:lnTo>
                    <a:pt x="3994" y="3023"/>
                  </a:lnTo>
                  <a:lnTo>
                    <a:pt x="4011" y="3020"/>
                  </a:lnTo>
                  <a:lnTo>
                    <a:pt x="4011" y="3000"/>
                  </a:lnTo>
                  <a:lnTo>
                    <a:pt x="4011" y="2982"/>
                  </a:lnTo>
                  <a:lnTo>
                    <a:pt x="4011" y="2964"/>
                  </a:lnTo>
                  <a:lnTo>
                    <a:pt x="4011" y="2946"/>
                  </a:lnTo>
                  <a:lnTo>
                    <a:pt x="4021" y="2946"/>
                  </a:lnTo>
                  <a:lnTo>
                    <a:pt x="4030" y="2947"/>
                  </a:lnTo>
                  <a:lnTo>
                    <a:pt x="4038" y="2949"/>
                  </a:lnTo>
                  <a:lnTo>
                    <a:pt x="4047" y="2953"/>
                  </a:lnTo>
                  <a:lnTo>
                    <a:pt x="4056" y="2956"/>
                  </a:lnTo>
                  <a:lnTo>
                    <a:pt x="4066" y="2958"/>
                  </a:lnTo>
                  <a:lnTo>
                    <a:pt x="4070" y="2959"/>
                  </a:lnTo>
                  <a:lnTo>
                    <a:pt x="4075" y="2959"/>
                  </a:lnTo>
                  <a:lnTo>
                    <a:pt x="4080" y="2959"/>
                  </a:lnTo>
                  <a:lnTo>
                    <a:pt x="4085" y="2958"/>
                  </a:lnTo>
                  <a:lnTo>
                    <a:pt x="4086" y="2948"/>
                  </a:lnTo>
                  <a:lnTo>
                    <a:pt x="4086" y="2937"/>
                  </a:lnTo>
                  <a:lnTo>
                    <a:pt x="4086" y="2925"/>
                  </a:lnTo>
                  <a:lnTo>
                    <a:pt x="4085" y="2915"/>
                  </a:lnTo>
                  <a:lnTo>
                    <a:pt x="4079" y="2912"/>
                  </a:lnTo>
                  <a:lnTo>
                    <a:pt x="4076" y="2908"/>
                  </a:lnTo>
                  <a:lnTo>
                    <a:pt x="4074" y="2904"/>
                  </a:lnTo>
                  <a:lnTo>
                    <a:pt x="4072" y="2899"/>
                  </a:lnTo>
                  <a:lnTo>
                    <a:pt x="4072" y="2894"/>
                  </a:lnTo>
                  <a:lnTo>
                    <a:pt x="4072" y="2889"/>
                  </a:lnTo>
                  <a:lnTo>
                    <a:pt x="4075" y="2883"/>
                  </a:lnTo>
                  <a:lnTo>
                    <a:pt x="4077" y="2876"/>
                  </a:lnTo>
                  <a:lnTo>
                    <a:pt x="4088" y="2854"/>
                  </a:lnTo>
                  <a:lnTo>
                    <a:pt x="4096" y="2835"/>
                  </a:lnTo>
                  <a:lnTo>
                    <a:pt x="4108" y="2838"/>
                  </a:lnTo>
                  <a:lnTo>
                    <a:pt x="4118" y="2839"/>
                  </a:lnTo>
                  <a:lnTo>
                    <a:pt x="4129" y="2839"/>
                  </a:lnTo>
                  <a:lnTo>
                    <a:pt x="4141" y="2838"/>
                  </a:lnTo>
                  <a:lnTo>
                    <a:pt x="4142" y="2809"/>
                  </a:lnTo>
                  <a:lnTo>
                    <a:pt x="4141" y="2779"/>
                  </a:lnTo>
                  <a:lnTo>
                    <a:pt x="4141" y="2751"/>
                  </a:lnTo>
                  <a:lnTo>
                    <a:pt x="4141" y="2723"/>
                  </a:lnTo>
                  <a:lnTo>
                    <a:pt x="4155" y="2721"/>
                  </a:lnTo>
                  <a:lnTo>
                    <a:pt x="4170" y="2721"/>
                  </a:lnTo>
                  <a:lnTo>
                    <a:pt x="4189" y="2720"/>
                  </a:lnTo>
                  <a:lnTo>
                    <a:pt x="4207" y="2719"/>
                  </a:lnTo>
                  <a:lnTo>
                    <a:pt x="4216" y="2718"/>
                  </a:lnTo>
                  <a:lnTo>
                    <a:pt x="4225" y="2716"/>
                  </a:lnTo>
                  <a:lnTo>
                    <a:pt x="4234" y="2713"/>
                  </a:lnTo>
                  <a:lnTo>
                    <a:pt x="4243" y="2710"/>
                  </a:lnTo>
                  <a:lnTo>
                    <a:pt x="4253" y="2705"/>
                  </a:lnTo>
                  <a:lnTo>
                    <a:pt x="4261" y="2701"/>
                  </a:lnTo>
                  <a:lnTo>
                    <a:pt x="4266" y="2699"/>
                  </a:lnTo>
                  <a:lnTo>
                    <a:pt x="4272" y="2697"/>
                  </a:lnTo>
                  <a:lnTo>
                    <a:pt x="4277" y="2697"/>
                  </a:lnTo>
                  <a:lnTo>
                    <a:pt x="4283" y="2697"/>
                  </a:lnTo>
                  <a:lnTo>
                    <a:pt x="4296" y="2701"/>
                  </a:lnTo>
                  <a:lnTo>
                    <a:pt x="4307" y="2707"/>
                  </a:lnTo>
                  <a:lnTo>
                    <a:pt x="4314" y="2710"/>
                  </a:lnTo>
                  <a:lnTo>
                    <a:pt x="4319" y="2711"/>
                  </a:lnTo>
                  <a:lnTo>
                    <a:pt x="4325" y="2712"/>
                  </a:lnTo>
                  <a:lnTo>
                    <a:pt x="4332" y="2712"/>
                  </a:lnTo>
                  <a:lnTo>
                    <a:pt x="4333" y="2704"/>
                  </a:lnTo>
                  <a:lnTo>
                    <a:pt x="4335" y="2696"/>
                  </a:lnTo>
                  <a:lnTo>
                    <a:pt x="4340" y="2691"/>
                  </a:lnTo>
                  <a:lnTo>
                    <a:pt x="4345" y="2686"/>
                  </a:lnTo>
                  <a:lnTo>
                    <a:pt x="4350" y="2683"/>
                  </a:lnTo>
                  <a:lnTo>
                    <a:pt x="4357" y="2678"/>
                  </a:lnTo>
                  <a:lnTo>
                    <a:pt x="4364" y="2676"/>
                  </a:lnTo>
                  <a:lnTo>
                    <a:pt x="4371" y="2674"/>
                  </a:lnTo>
                  <a:lnTo>
                    <a:pt x="4386" y="2668"/>
                  </a:lnTo>
                  <a:lnTo>
                    <a:pt x="4400" y="2663"/>
                  </a:lnTo>
                  <a:lnTo>
                    <a:pt x="4407" y="2660"/>
                  </a:lnTo>
                  <a:lnTo>
                    <a:pt x="4413" y="2656"/>
                  </a:lnTo>
                  <a:lnTo>
                    <a:pt x="4419" y="2653"/>
                  </a:lnTo>
                  <a:lnTo>
                    <a:pt x="4422" y="2647"/>
                  </a:lnTo>
                  <a:lnTo>
                    <a:pt x="4430" y="2635"/>
                  </a:lnTo>
                  <a:lnTo>
                    <a:pt x="4436" y="2625"/>
                  </a:lnTo>
                  <a:lnTo>
                    <a:pt x="4439" y="2620"/>
                  </a:lnTo>
                  <a:lnTo>
                    <a:pt x="4444" y="2617"/>
                  </a:lnTo>
                  <a:lnTo>
                    <a:pt x="4449" y="2612"/>
                  </a:lnTo>
                  <a:lnTo>
                    <a:pt x="4457" y="2606"/>
                  </a:lnTo>
                  <a:lnTo>
                    <a:pt x="4473" y="2598"/>
                  </a:lnTo>
                  <a:lnTo>
                    <a:pt x="4490" y="2589"/>
                  </a:lnTo>
                  <a:lnTo>
                    <a:pt x="4497" y="2585"/>
                  </a:lnTo>
                  <a:lnTo>
                    <a:pt x="4503" y="2578"/>
                  </a:lnTo>
                  <a:lnTo>
                    <a:pt x="4505" y="2575"/>
                  </a:lnTo>
                  <a:lnTo>
                    <a:pt x="4506" y="2570"/>
                  </a:lnTo>
                  <a:lnTo>
                    <a:pt x="4507" y="2565"/>
                  </a:lnTo>
                  <a:lnTo>
                    <a:pt x="4509" y="2561"/>
                  </a:lnTo>
                  <a:lnTo>
                    <a:pt x="4507" y="2544"/>
                  </a:lnTo>
                  <a:lnTo>
                    <a:pt x="4509" y="2529"/>
                  </a:lnTo>
                  <a:lnTo>
                    <a:pt x="4510" y="2522"/>
                  </a:lnTo>
                  <a:lnTo>
                    <a:pt x="4512" y="2515"/>
                  </a:lnTo>
                  <a:lnTo>
                    <a:pt x="4516" y="2508"/>
                  </a:lnTo>
                  <a:lnTo>
                    <a:pt x="4522" y="2503"/>
                  </a:lnTo>
                  <a:lnTo>
                    <a:pt x="4535" y="2493"/>
                  </a:lnTo>
                  <a:lnTo>
                    <a:pt x="4547" y="2482"/>
                  </a:lnTo>
                  <a:lnTo>
                    <a:pt x="4552" y="2477"/>
                  </a:lnTo>
                  <a:lnTo>
                    <a:pt x="4556" y="2470"/>
                  </a:lnTo>
                  <a:lnTo>
                    <a:pt x="4559" y="2463"/>
                  </a:lnTo>
                  <a:lnTo>
                    <a:pt x="4561" y="2454"/>
                  </a:lnTo>
                  <a:lnTo>
                    <a:pt x="4563" y="2439"/>
                  </a:lnTo>
                  <a:lnTo>
                    <a:pt x="4565" y="2423"/>
                  </a:lnTo>
                  <a:lnTo>
                    <a:pt x="4567" y="2416"/>
                  </a:lnTo>
                  <a:lnTo>
                    <a:pt x="4569" y="2408"/>
                  </a:lnTo>
                  <a:lnTo>
                    <a:pt x="4573" y="2403"/>
                  </a:lnTo>
                  <a:lnTo>
                    <a:pt x="4578" y="2396"/>
                  </a:lnTo>
                  <a:lnTo>
                    <a:pt x="4589" y="2387"/>
                  </a:lnTo>
                  <a:lnTo>
                    <a:pt x="4598" y="2379"/>
                  </a:lnTo>
                  <a:lnTo>
                    <a:pt x="4602" y="2374"/>
                  </a:lnTo>
                  <a:lnTo>
                    <a:pt x="4604" y="2368"/>
                  </a:lnTo>
                  <a:lnTo>
                    <a:pt x="4605" y="2362"/>
                  </a:lnTo>
                  <a:lnTo>
                    <a:pt x="4605" y="2354"/>
                  </a:lnTo>
                  <a:lnTo>
                    <a:pt x="4631" y="2351"/>
                  </a:lnTo>
                  <a:lnTo>
                    <a:pt x="4657" y="2348"/>
                  </a:lnTo>
                  <a:lnTo>
                    <a:pt x="4668" y="2346"/>
                  </a:lnTo>
                  <a:lnTo>
                    <a:pt x="4678" y="2343"/>
                  </a:lnTo>
                  <a:lnTo>
                    <a:pt x="4688" y="2339"/>
                  </a:lnTo>
                  <a:lnTo>
                    <a:pt x="4698" y="2334"/>
                  </a:lnTo>
                  <a:lnTo>
                    <a:pt x="4705" y="2329"/>
                  </a:lnTo>
                  <a:lnTo>
                    <a:pt x="4712" y="2322"/>
                  </a:lnTo>
                  <a:lnTo>
                    <a:pt x="4718" y="2314"/>
                  </a:lnTo>
                  <a:lnTo>
                    <a:pt x="4723" y="2305"/>
                  </a:lnTo>
                  <a:lnTo>
                    <a:pt x="4726" y="2293"/>
                  </a:lnTo>
                  <a:lnTo>
                    <a:pt x="4727" y="2281"/>
                  </a:lnTo>
                  <a:lnTo>
                    <a:pt x="4727" y="2266"/>
                  </a:lnTo>
                  <a:lnTo>
                    <a:pt x="4725" y="2250"/>
                  </a:lnTo>
                  <a:lnTo>
                    <a:pt x="4724" y="2242"/>
                  </a:lnTo>
                  <a:lnTo>
                    <a:pt x="4720" y="2233"/>
                  </a:lnTo>
                  <a:lnTo>
                    <a:pt x="4717" y="2223"/>
                  </a:lnTo>
                  <a:lnTo>
                    <a:pt x="4712" y="2212"/>
                  </a:lnTo>
                  <a:lnTo>
                    <a:pt x="4708" y="2202"/>
                  </a:lnTo>
                  <a:lnTo>
                    <a:pt x="4701" y="2191"/>
                  </a:lnTo>
                  <a:lnTo>
                    <a:pt x="4695" y="2181"/>
                  </a:lnTo>
                  <a:lnTo>
                    <a:pt x="4687" y="2170"/>
                  </a:lnTo>
                  <a:lnTo>
                    <a:pt x="4679" y="2160"/>
                  </a:lnTo>
                  <a:lnTo>
                    <a:pt x="4671" y="2151"/>
                  </a:lnTo>
                  <a:lnTo>
                    <a:pt x="4663" y="2143"/>
                  </a:lnTo>
                  <a:lnTo>
                    <a:pt x="4654" y="2135"/>
                  </a:lnTo>
                  <a:lnTo>
                    <a:pt x="4645" y="2129"/>
                  </a:lnTo>
                  <a:lnTo>
                    <a:pt x="4636" y="2126"/>
                  </a:lnTo>
                  <a:lnTo>
                    <a:pt x="4627" y="2124"/>
                  </a:lnTo>
                  <a:lnTo>
                    <a:pt x="4618" y="2122"/>
                  </a:lnTo>
                  <a:lnTo>
                    <a:pt x="4617" y="2114"/>
                  </a:lnTo>
                  <a:lnTo>
                    <a:pt x="4613" y="2108"/>
                  </a:lnTo>
                  <a:lnTo>
                    <a:pt x="4609" y="2100"/>
                  </a:lnTo>
                  <a:lnTo>
                    <a:pt x="4603" y="2093"/>
                  </a:lnTo>
                  <a:lnTo>
                    <a:pt x="4597" y="2086"/>
                  </a:lnTo>
                  <a:lnTo>
                    <a:pt x="4589" y="2081"/>
                  </a:lnTo>
                  <a:lnTo>
                    <a:pt x="4583" y="2077"/>
                  </a:lnTo>
                  <a:lnTo>
                    <a:pt x="4576" y="2075"/>
                  </a:lnTo>
                  <a:lnTo>
                    <a:pt x="4572" y="2081"/>
                  </a:lnTo>
                  <a:lnTo>
                    <a:pt x="4569" y="2086"/>
                  </a:lnTo>
                  <a:lnTo>
                    <a:pt x="4567" y="2089"/>
                  </a:lnTo>
                  <a:lnTo>
                    <a:pt x="4563" y="2092"/>
                  </a:lnTo>
                  <a:lnTo>
                    <a:pt x="4560" y="2092"/>
                  </a:lnTo>
                  <a:lnTo>
                    <a:pt x="4555" y="2091"/>
                  </a:lnTo>
                  <a:lnTo>
                    <a:pt x="4552" y="2089"/>
                  </a:lnTo>
                  <a:lnTo>
                    <a:pt x="4548" y="2087"/>
                  </a:lnTo>
                  <a:lnTo>
                    <a:pt x="4540" y="2080"/>
                  </a:lnTo>
                  <a:lnTo>
                    <a:pt x="4532" y="2073"/>
                  </a:lnTo>
                  <a:lnTo>
                    <a:pt x="4523" y="2068"/>
                  </a:lnTo>
                  <a:lnTo>
                    <a:pt x="4515" y="2063"/>
                  </a:lnTo>
                  <a:lnTo>
                    <a:pt x="4510" y="2062"/>
                  </a:lnTo>
                  <a:lnTo>
                    <a:pt x="4503" y="2061"/>
                  </a:lnTo>
                  <a:lnTo>
                    <a:pt x="4497" y="2062"/>
                  </a:lnTo>
                  <a:lnTo>
                    <a:pt x="4491" y="2063"/>
                  </a:lnTo>
                  <a:lnTo>
                    <a:pt x="4481" y="2067"/>
                  </a:lnTo>
                  <a:lnTo>
                    <a:pt x="4470" y="2071"/>
                  </a:lnTo>
                  <a:lnTo>
                    <a:pt x="4458" y="2077"/>
                  </a:lnTo>
                  <a:lnTo>
                    <a:pt x="4447" y="2080"/>
                  </a:lnTo>
                  <a:lnTo>
                    <a:pt x="4441" y="2080"/>
                  </a:lnTo>
                  <a:lnTo>
                    <a:pt x="4436" y="2080"/>
                  </a:lnTo>
                  <a:lnTo>
                    <a:pt x="4431" y="2078"/>
                  </a:lnTo>
                  <a:lnTo>
                    <a:pt x="4425" y="2075"/>
                  </a:lnTo>
                  <a:lnTo>
                    <a:pt x="4416" y="2067"/>
                  </a:lnTo>
                  <a:lnTo>
                    <a:pt x="4408" y="2059"/>
                  </a:lnTo>
                  <a:lnTo>
                    <a:pt x="4403" y="2051"/>
                  </a:lnTo>
                  <a:lnTo>
                    <a:pt x="4399" y="2044"/>
                  </a:lnTo>
                  <a:lnTo>
                    <a:pt x="4397" y="2036"/>
                  </a:lnTo>
                  <a:lnTo>
                    <a:pt x="4396" y="2029"/>
                  </a:lnTo>
                  <a:lnTo>
                    <a:pt x="4397" y="2023"/>
                  </a:lnTo>
                  <a:lnTo>
                    <a:pt x="4398" y="2017"/>
                  </a:lnTo>
                  <a:lnTo>
                    <a:pt x="4401" y="2010"/>
                  </a:lnTo>
                  <a:lnTo>
                    <a:pt x="4406" y="2004"/>
                  </a:lnTo>
                  <a:lnTo>
                    <a:pt x="4411" y="1997"/>
                  </a:lnTo>
                  <a:lnTo>
                    <a:pt x="4416" y="1990"/>
                  </a:lnTo>
                  <a:lnTo>
                    <a:pt x="4430" y="1978"/>
                  </a:lnTo>
                  <a:lnTo>
                    <a:pt x="4444" y="1964"/>
                  </a:lnTo>
                  <a:lnTo>
                    <a:pt x="4453" y="1956"/>
                  </a:lnTo>
                  <a:lnTo>
                    <a:pt x="4460" y="1948"/>
                  </a:lnTo>
                  <a:lnTo>
                    <a:pt x="4464" y="1941"/>
                  </a:lnTo>
                  <a:lnTo>
                    <a:pt x="4466" y="1935"/>
                  </a:lnTo>
                  <a:lnTo>
                    <a:pt x="4468" y="1929"/>
                  </a:lnTo>
                  <a:lnTo>
                    <a:pt x="4466" y="1924"/>
                  </a:lnTo>
                  <a:lnTo>
                    <a:pt x="4464" y="1920"/>
                  </a:lnTo>
                  <a:lnTo>
                    <a:pt x="4461" y="1915"/>
                  </a:lnTo>
                  <a:lnTo>
                    <a:pt x="4452" y="1907"/>
                  </a:lnTo>
                  <a:lnTo>
                    <a:pt x="4440" y="1899"/>
                  </a:lnTo>
                  <a:lnTo>
                    <a:pt x="4427" y="1891"/>
                  </a:lnTo>
                  <a:lnTo>
                    <a:pt x="4413" y="1883"/>
                  </a:lnTo>
                  <a:lnTo>
                    <a:pt x="4409" y="1880"/>
                  </a:lnTo>
                  <a:lnTo>
                    <a:pt x="4406" y="1876"/>
                  </a:lnTo>
                  <a:lnTo>
                    <a:pt x="4405" y="1874"/>
                  </a:lnTo>
                  <a:lnTo>
                    <a:pt x="4404" y="1871"/>
                  </a:lnTo>
                  <a:lnTo>
                    <a:pt x="4404" y="1867"/>
                  </a:lnTo>
                  <a:lnTo>
                    <a:pt x="4404" y="1864"/>
                  </a:lnTo>
                  <a:lnTo>
                    <a:pt x="4405" y="1861"/>
                  </a:lnTo>
                  <a:lnTo>
                    <a:pt x="4407" y="1857"/>
                  </a:lnTo>
                  <a:lnTo>
                    <a:pt x="4413" y="1850"/>
                  </a:lnTo>
                  <a:lnTo>
                    <a:pt x="4420" y="1845"/>
                  </a:lnTo>
                  <a:lnTo>
                    <a:pt x="4429" y="1840"/>
                  </a:lnTo>
                  <a:lnTo>
                    <a:pt x="4438" y="1835"/>
                  </a:lnTo>
                  <a:lnTo>
                    <a:pt x="4448" y="1833"/>
                  </a:lnTo>
                  <a:lnTo>
                    <a:pt x="4457" y="1832"/>
                  </a:lnTo>
                  <a:lnTo>
                    <a:pt x="4463" y="1832"/>
                  </a:lnTo>
                  <a:lnTo>
                    <a:pt x="4468" y="1833"/>
                  </a:lnTo>
                  <a:lnTo>
                    <a:pt x="4472" y="1834"/>
                  </a:lnTo>
                  <a:lnTo>
                    <a:pt x="4475" y="1837"/>
                  </a:lnTo>
                  <a:lnTo>
                    <a:pt x="4479" y="1839"/>
                  </a:lnTo>
                  <a:lnTo>
                    <a:pt x="4482" y="1842"/>
                  </a:lnTo>
                  <a:lnTo>
                    <a:pt x="4486" y="1846"/>
                  </a:lnTo>
                  <a:lnTo>
                    <a:pt x="4488" y="1850"/>
                  </a:lnTo>
                  <a:lnTo>
                    <a:pt x="4490" y="1855"/>
                  </a:lnTo>
                  <a:lnTo>
                    <a:pt x="4491" y="1862"/>
                  </a:lnTo>
                  <a:lnTo>
                    <a:pt x="4491" y="1868"/>
                  </a:lnTo>
                  <a:lnTo>
                    <a:pt x="4491" y="1875"/>
                  </a:lnTo>
                  <a:lnTo>
                    <a:pt x="4503" y="1876"/>
                  </a:lnTo>
                  <a:lnTo>
                    <a:pt x="4520" y="1875"/>
                  </a:lnTo>
                  <a:lnTo>
                    <a:pt x="4542" y="1874"/>
                  </a:lnTo>
                  <a:lnTo>
                    <a:pt x="4567" y="1872"/>
                  </a:lnTo>
                  <a:lnTo>
                    <a:pt x="4597" y="1870"/>
                  </a:lnTo>
                  <a:lnTo>
                    <a:pt x="4629" y="1867"/>
                  </a:lnTo>
                  <a:lnTo>
                    <a:pt x="4661" y="1867"/>
                  </a:lnTo>
                  <a:lnTo>
                    <a:pt x="4691" y="1867"/>
                  </a:lnTo>
                  <a:lnTo>
                    <a:pt x="4704" y="1868"/>
                  </a:lnTo>
                  <a:lnTo>
                    <a:pt x="4716" y="1871"/>
                  </a:lnTo>
                  <a:lnTo>
                    <a:pt x="4727" y="1873"/>
                  </a:lnTo>
                  <a:lnTo>
                    <a:pt x="4736" y="1876"/>
                  </a:lnTo>
                  <a:lnTo>
                    <a:pt x="4743" y="1881"/>
                  </a:lnTo>
                  <a:lnTo>
                    <a:pt x="4749" y="1887"/>
                  </a:lnTo>
                  <a:lnTo>
                    <a:pt x="4750" y="1889"/>
                  </a:lnTo>
                  <a:lnTo>
                    <a:pt x="4751" y="1892"/>
                  </a:lnTo>
                  <a:lnTo>
                    <a:pt x="4752" y="1896"/>
                  </a:lnTo>
                  <a:lnTo>
                    <a:pt x="4752" y="1899"/>
                  </a:lnTo>
                  <a:lnTo>
                    <a:pt x="4766" y="1898"/>
                  </a:lnTo>
                  <a:lnTo>
                    <a:pt x="4782" y="1895"/>
                  </a:lnTo>
                  <a:lnTo>
                    <a:pt x="4792" y="1892"/>
                  </a:lnTo>
                  <a:lnTo>
                    <a:pt x="4801" y="1891"/>
                  </a:lnTo>
                  <a:lnTo>
                    <a:pt x="4810" y="1890"/>
                  </a:lnTo>
                  <a:lnTo>
                    <a:pt x="4819" y="1890"/>
                  </a:lnTo>
                  <a:lnTo>
                    <a:pt x="4826" y="1891"/>
                  </a:lnTo>
                  <a:lnTo>
                    <a:pt x="4832" y="1895"/>
                  </a:lnTo>
                  <a:lnTo>
                    <a:pt x="4834" y="1896"/>
                  </a:lnTo>
                  <a:lnTo>
                    <a:pt x="4836" y="1899"/>
                  </a:lnTo>
                  <a:lnTo>
                    <a:pt x="4838" y="1903"/>
                  </a:lnTo>
                  <a:lnTo>
                    <a:pt x="4839" y="1906"/>
                  </a:lnTo>
                  <a:lnTo>
                    <a:pt x="4851" y="1906"/>
                  </a:lnTo>
                  <a:lnTo>
                    <a:pt x="4864" y="1905"/>
                  </a:lnTo>
                  <a:lnTo>
                    <a:pt x="4874" y="1904"/>
                  </a:lnTo>
                  <a:lnTo>
                    <a:pt x="4883" y="1903"/>
                  </a:lnTo>
                  <a:lnTo>
                    <a:pt x="4892" y="1904"/>
                  </a:lnTo>
                  <a:lnTo>
                    <a:pt x="4900" y="1906"/>
                  </a:lnTo>
                  <a:lnTo>
                    <a:pt x="4904" y="1907"/>
                  </a:lnTo>
                  <a:lnTo>
                    <a:pt x="4907" y="1909"/>
                  </a:lnTo>
                  <a:lnTo>
                    <a:pt x="4909" y="1912"/>
                  </a:lnTo>
                  <a:lnTo>
                    <a:pt x="4910" y="1914"/>
                  </a:lnTo>
                  <a:lnTo>
                    <a:pt x="4914" y="1921"/>
                  </a:lnTo>
                  <a:lnTo>
                    <a:pt x="4917" y="1928"/>
                  </a:lnTo>
                  <a:lnTo>
                    <a:pt x="4920" y="1933"/>
                  </a:lnTo>
                  <a:lnTo>
                    <a:pt x="4923" y="1937"/>
                  </a:lnTo>
                  <a:lnTo>
                    <a:pt x="4925" y="1938"/>
                  </a:lnTo>
                  <a:lnTo>
                    <a:pt x="4928" y="1939"/>
                  </a:lnTo>
                  <a:lnTo>
                    <a:pt x="4930" y="1939"/>
                  </a:lnTo>
                  <a:lnTo>
                    <a:pt x="4933" y="1937"/>
                  </a:lnTo>
                  <a:lnTo>
                    <a:pt x="4936" y="1936"/>
                  </a:lnTo>
                  <a:lnTo>
                    <a:pt x="4938" y="1933"/>
                  </a:lnTo>
                  <a:lnTo>
                    <a:pt x="4940" y="1930"/>
                  </a:lnTo>
                  <a:lnTo>
                    <a:pt x="4941" y="1927"/>
                  </a:lnTo>
                  <a:lnTo>
                    <a:pt x="4942" y="1920"/>
                  </a:lnTo>
                  <a:lnTo>
                    <a:pt x="4943" y="1911"/>
                  </a:lnTo>
                  <a:lnTo>
                    <a:pt x="4945" y="1903"/>
                  </a:lnTo>
                  <a:lnTo>
                    <a:pt x="4946" y="1895"/>
                  </a:lnTo>
                  <a:lnTo>
                    <a:pt x="4948" y="1891"/>
                  </a:lnTo>
                  <a:lnTo>
                    <a:pt x="4949" y="1888"/>
                  </a:lnTo>
                  <a:lnTo>
                    <a:pt x="4951" y="1886"/>
                  </a:lnTo>
                  <a:lnTo>
                    <a:pt x="4955" y="1883"/>
                  </a:lnTo>
                  <a:lnTo>
                    <a:pt x="4958" y="1881"/>
                  </a:lnTo>
                  <a:lnTo>
                    <a:pt x="4963" y="1881"/>
                  </a:lnTo>
                  <a:lnTo>
                    <a:pt x="4969" y="1882"/>
                  </a:lnTo>
                  <a:lnTo>
                    <a:pt x="4974" y="1883"/>
                  </a:lnTo>
                  <a:lnTo>
                    <a:pt x="4980" y="1884"/>
                  </a:lnTo>
                  <a:lnTo>
                    <a:pt x="4986" y="1884"/>
                  </a:lnTo>
                  <a:lnTo>
                    <a:pt x="4991" y="1884"/>
                  </a:lnTo>
                  <a:lnTo>
                    <a:pt x="4996" y="1883"/>
                  </a:lnTo>
                  <a:lnTo>
                    <a:pt x="5002" y="1880"/>
                  </a:lnTo>
                  <a:lnTo>
                    <a:pt x="5005" y="1875"/>
                  </a:lnTo>
                  <a:lnTo>
                    <a:pt x="5007" y="1868"/>
                  </a:lnTo>
                  <a:lnTo>
                    <a:pt x="5008" y="1863"/>
                  </a:lnTo>
                  <a:lnTo>
                    <a:pt x="5010" y="1849"/>
                  </a:lnTo>
                  <a:lnTo>
                    <a:pt x="5011" y="1837"/>
                  </a:lnTo>
                  <a:lnTo>
                    <a:pt x="5012" y="1832"/>
                  </a:lnTo>
                  <a:lnTo>
                    <a:pt x="5013" y="1829"/>
                  </a:lnTo>
                  <a:lnTo>
                    <a:pt x="5015" y="1825"/>
                  </a:lnTo>
                  <a:lnTo>
                    <a:pt x="5018" y="1823"/>
                  </a:lnTo>
                  <a:lnTo>
                    <a:pt x="5024" y="1818"/>
                  </a:lnTo>
                  <a:lnTo>
                    <a:pt x="5031" y="1816"/>
                  </a:lnTo>
                  <a:lnTo>
                    <a:pt x="5047" y="1815"/>
                  </a:lnTo>
                  <a:lnTo>
                    <a:pt x="5063" y="1813"/>
                  </a:lnTo>
                  <a:lnTo>
                    <a:pt x="5069" y="1812"/>
                  </a:lnTo>
                  <a:lnTo>
                    <a:pt x="5073" y="1809"/>
                  </a:lnTo>
                  <a:lnTo>
                    <a:pt x="5078" y="1806"/>
                  </a:lnTo>
                  <a:lnTo>
                    <a:pt x="5084" y="1801"/>
                  </a:lnTo>
                  <a:lnTo>
                    <a:pt x="5092" y="1791"/>
                  </a:lnTo>
                  <a:lnTo>
                    <a:pt x="5099" y="1780"/>
                  </a:lnTo>
                  <a:lnTo>
                    <a:pt x="5098" y="1776"/>
                  </a:lnTo>
                  <a:lnTo>
                    <a:pt x="5097" y="1773"/>
                  </a:lnTo>
                  <a:lnTo>
                    <a:pt x="5096" y="1767"/>
                  </a:lnTo>
                  <a:lnTo>
                    <a:pt x="5096" y="1763"/>
                  </a:lnTo>
                  <a:lnTo>
                    <a:pt x="5092" y="1763"/>
                  </a:lnTo>
                  <a:lnTo>
                    <a:pt x="5088" y="1761"/>
                  </a:lnTo>
                  <a:lnTo>
                    <a:pt x="5086" y="1760"/>
                  </a:lnTo>
                  <a:lnTo>
                    <a:pt x="5084" y="1759"/>
                  </a:lnTo>
                  <a:lnTo>
                    <a:pt x="5080" y="1755"/>
                  </a:lnTo>
                  <a:lnTo>
                    <a:pt x="5078" y="1750"/>
                  </a:lnTo>
                  <a:lnTo>
                    <a:pt x="5077" y="1736"/>
                  </a:lnTo>
                  <a:lnTo>
                    <a:pt x="5074" y="1724"/>
                  </a:lnTo>
                  <a:lnTo>
                    <a:pt x="5071" y="1718"/>
                  </a:lnTo>
                  <a:lnTo>
                    <a:pt x="5066" y="1712"/>
                  </a:lnTo>
                  <a:lnTo>
                    <a:pt x="5062" y="1707"/>
                  </a:lnTo>
                  <a:lnTo>
                    <a:pt x="5057" y="1702"/>
                  </a:lnTo>
                  <a:lnTo>
                    <a:pt x="5052" y="1699"/>
                  </a:lnTo>
                  <a:lnTo>
                    <a:pt x="5046" y="1695"/>
                  </a:lnTo>
                  <a:lnTo>
                    <a:pt x="5039" y="1692"/>
                  </a:lnTo>
                  <a:lnTo>
                    <a:pt x="5032" y="1690"/>
                  </a:lnTo>
                  <a:lnTo>
                    <a:pt x="5032" y="1685"/>
                  </a:lnTo>
                  <a:lnTo>
                    <a:pt x="5031" y="1679"/>
                  </a:lnTo>
                  <a:lnTo>
                    <a:pt x="5031" y="1674"/>
                  </a:lnTo>
                  <a:lnTo>
                    <a:pt x="5032" y="1669"/>
                  </a:lnTo>
                  <a:lnTo>
                    <a:pt x="5039" y="1669"/>
                  </a:lnTo>
                  <a:lnTo>
                    <a:pt x="5045" y="1668"/>
                  </a:lnTo>
                  <a:lnTo>
                    <a:pt x="5052" y="1667"/>
                  </a:lnTo>
                  <a:lnTo>
                    <a:pt x="5057" y="1667"/>
                  </a:lnTo>
                  <a:lnTo>
                    <a:pt x="5060" y="1652"/>
                  </a:lnTo>
                  <a:lnTo>
                    <a:pt x="5062" y="1640"/>
                  </a:lnTo>
                  <a:lnTo>
                    <a:pt x="5065" y="1628"/>
                  </a:lnTo>
                  <a:lnTo>
                    <a:pt x="5070" y="1618"/>
                  </a:lnTo>
                  <a:lnTo>
                    <a:pt x="5079" y="1597"/>
                  </a:lnTo>
                  <a:lnTo>
                    <a:pt x="5088" y="1572"/>
                  </a:lnTo>
                  <a:lnTo>
                    <a:pt x="5090" y="1562"/>
                  </a:lnTo>
                  <a:lnTo>
                    <a:pt x="5093" y="1552"/>
                  </a:lnTo>
                  <a:lnTo>
                    <a:pt x="5094" y="1543"/>
                  </a:lnTo>
                  <a:lnTo>
                    <a:pt x="5093" y="1534"/>
                  </a:lnTo>
                  <a:lnTo>
                    <a:pt x="5090" y="1530"/>
                  </a:lnTo>
                  <a:lnTo>
                    <a:pt x="5089" y="1527"/>
                  </a:lnTo>
                  <a:lnTo>
                    <a:pt x="5086" y="1523"/>
                  </a:lnTo>
                  <a:lnTo>
                    <a:pt x="5082" y="1521"/>
                  </a:lnTo>
                  <a:lnTo>
                    <a:pt x="5079" y="1519"/>
                  </a:lnTo>
                  <a:lnTo>
                    <a:pt x="5074" y="1518"/>
                  </a:lnTo>
                  <a:lnTo>
                    <a:pt x="5068" y="1517"/>
                  </a:lnTo>
                  <a:lnTo>
                    <a:pt x="5062" y="1517"/>
                  </a:lnTo>
                  <a:lnTo>
                    <a:pt x="5061" y="1504"/>
                  </a:lnTo>
                  <a:lnTo>
                    <a:pt x="5061" y="1492"/>
                  </a:lnTo>
                  <a:lnTo>
                    <a:pt x="5061" y="1478"/>
                  </a:lnTo>
                  <a:lnTo>
                    <a:pt x="5060" y="1465"/>
                  </a:lnTo>
                  <a:lnTo>
                    <a:pt x="5056" y="1465"/>
                  </a:lnTo>
                  <a:lnTo>
                    <a:pt x="5051" y="1465"/>
                  </a:lnTo>
                  <a:lnTo>
                    <a:pt x="5046" y="1464"/>
                  </a:lnTo>
                  <a:lnTo>
                    <a:pt x="5043" y="1464"/>
                  </a:lnTo>
                  <a:lnTo>
                    <a:pt x="5041" y="1452"/>
                  </a:lnTo>
                  <a:lnTo>
                    <a:pt x="5041" y="1439"/>
                  </a:lnTo>
                  <a:lnTo>
                    <a:pt x="5041" y="1426"/>
                  </a:lnTo>
                  <a:lnTo>
                    <a:pt x="5041" y="1413"/>
                  </a:lnTo>
                  <a:lnTo>
                    <a:pt x="5048" y="1415"/>
                  </a:lnTo>
                  <a:lnTo>
                    <a:pt x="5056" y="1418"/>
                  </a:lnTo>
                  <a:lnTo>
                    <a:pt x="5063" y="1418"/>
                  </a:lnTo>
                  <a:lnTo>
                    <a:pt x="5070" y="1418"/>
                  </a:lnTo>
                  <a:lnTo>
                    <a:pt x="5077" y="1416"/>
                  </a:lnTo>
                  <a:lnTo>
                    <a:pt x="5084" y="1415"/>
                  </a:lnTo>
                  <a:lnTo>
                    <a:pt x="5089" y="1413"/>
                  </a:lnTo>
                  <a:lnTo>
                    <a:pt x="5094" y="1410"/>
                  </a:lnTo>
                  <a:lnTo>
                    <a:pt x="5098" y="1406"/>
                  </a:lnTo>
                  <a:lnTo>
                    <a:pt x="5102" y="1402"/>
                  </a:lnTo>
                  <a:lnTo>
                    <a:pt x="5103" y="1397"/>
                  </a:lnTo>
                  <a:lnTo>
                    <a:pt x="5104" y="1391"/>
                  </a:lnTo>
                  <a:lnTo>
                    <a:pt x="5103" y="1386"/>
                  </a:lnTo>
                  <a:lnTo>
                    <a:pt x="5101" y="1379"/>
                  </a:lnTo>
                  <a:lnTo>
                    <a:pt x="5096" y="1372"/>
                  </a:lnTo>
                  <a:lnTo>
                    <a:pt x="5089" y="1365"/>
                  </a:lnTo>
                  <a:lnTo>
                    <a:pt x="5074" y="1361"/>
                  </a:lnTo>
                  <a:lnTo>
                    <a:pt x="5060" y="1355"/>
                  </a:lnTo>
                  <a:lnTo>
                    <a:pt x="5059" y="1342"/>
                  </a:lnTo>
                  <a:lnTo>
                    <a:pt x="5055" y="1330"/>
                  </a:lnTo>
                  <a:lnTo>
                    <a:pt x="5051" y="1325"/>
                  </a:lnTo>
                  <a:lnTo>
                    <a:pt x="5045" y="1321"/>
                  </a:lnTo>
                  <a:lnTo>
                    <a:pt x="5038" y="1318"/>
                  </a:lnTo>
                  <a:lnTo>
                    <a:pt x="5031" y="1316"/>
                  </a:lnTo>
                  <a:lnTo>
                    <a:pt x="5024" y="1315"/>
                  </a:lnTo>
                  <a:lnTo>
                    <a:pt x="5016" y="1314"/>
                  </a:lnTo>
                  <a:lnTo>
                    <a:pt x="5010" y="1315"/>
                  </a:lnTo>
                  <a:lnTo>
                    <a:pt x="5003" y="1316"/>
                  </a:lnTo>
                  <a:lnTo>
                    <a:pt x="4999" y="1320"/>
                  </a:lnTo>
                  <a:lnTo>
                    <a:pt x="4996" y="1323"/>
                  </a:lnTo>
                  <a:lnTo>
                    <a:pt x="4991" y="1326"/>
                  </a:lnTo>
                  <a:lnTo>
                    <a:pt x="4986" y="1330"/>
                  </a:lnTo>
                  <a:lnTo>
                    <a:pt x="4973" y="1333"/>
                  </a:lnTo>
                  <a:lnTo>
                    <a:pt x="4959" y="1336"/>
                  </a:lnTo>
                  <a:lnTo>
                    <a:pt x="4945" y="1337"/>
                  </a:lnTo>
                  <a:lnTo>
                    <a:pt x="4929" y="1338"/>
                  </a:lnTo>
                  <a:lnTo>
                    <a:pt x="4913" y="1337"/>
                  </a:lnTo>
                  <a:lnTo>
                    <a:pt x="4897" y="1337"/>
                  </a:lnTo>
                  <a:lnTo>
                    <a:pt x="4884" y="1336"/>
                  </a:lnTo>
                  <a:lnTo>
                    <a:pt x="4873" y="1336"/>
                  </a:lnTo>
                  <a:lnTo>
                    <a:pt x="4862" y="1336"/>
                  </a:lnTo>
                  <a:lnTo>
                    <a:pt x="4852" y="1336"/>
                  </a:lnTo>
                  <a:lnTo>
                    <a:pt x="4852" y="1349"/>
                  </a:lnTo>
                  <a:lnTo>
                    <a:pt x="4854" y="1363"/>
                  </a:lnTo>
                  <a:lnTo>
                    <a:pt x="4856" y="1377"/>
                  </a:lnTo>
                  <a:lnTo>
                    <a:pt x="4856" y="1391"/>
                  </a:lnTo>
                  <a:lnTo>
                    <a:pt x="4851" y="1391"/>
                  </a:lnTo>
                  <a:lnTo>
                    <a:pt x="4848" y="1391"/>
                  </a:lnTo>
                  <a:lnTo>
                    <a:pt x="4844" y="1390"/>
                  </a:lnTo>
                  <a:lnTo>
                    <a:pt x="4842" y="1389"/>
                  </a:lnTo>
                  <a:lnTo>
                    <a:pt x="4838" y="1385"/>
                  </a:lnTo>
                  <a:lnTo>
                    <a:pt x="4834" y="1380"/>
                  </a:lnTo>
                  <a:lnTo>
                    <a:pt x="4830" y="1374"/>
                  </a:lnTo>
                  <a:lnTo>
                    <a:pt x="4824" y="1371"/>
                  </a:lnTo>
                  <a:lnTo>
                    <a:pt x="4821" y="1369"/>
                  </a:lnTo>
                  <a:lnTo>
                    <a:pt x="4817" y="1369"/>
                  </a:lnTo>
                  <a:lnTo>
                    <a:pt x="4813" y="1369"/>
                  </a:lnTo>
                  <a:lnTo>
                    <a:pt x="4807" y="1369"/>
                  </a:lnTo>
                  <a:lnTo>
                    <a:pt x="4807" y="1359"/>
                  </a:lnTo>
                  <a:lnTo>
                    <a:pt x="4807" y="1350"/>
                  </a:lnTo>
                  <a:lnTo>
                    <a:pt x="4807" y="1341"/>
                  </a:lnTo>
                  <a:lnTo>
                    <a:pt x="4806" y="1332"/>
                  </a:lnTo>
                  <a:lnTo>
                    <a:pt x="4797" y="1332"/>
                  </a:lnTo>
                  <a:lnTo>
                    <a:pt x="4787" y="1332"/>
                  </a:lnTo>
                  <a:lnTo>
                    <a:pt x="4778" y="1332"/>
                  </a:lnTo>
                  <a:lnTo>
                    <a:pt x="4769" y="1332"/>
                  </a:lnTo>
                  <a:lnTo>
                    <a:pt x="4768" y="1316"/>
                  </a:lnTo>
                  <a:lnTo>
                    <a:pt x="4768" y="1300"/>
                  </a:lnTo>
                  <a:lnTo>
                    <a:pt x="4768" y="1284"/>
                  </a:lnTo>
                  <a:lnTo>
                    <a:pt x="4768" y="1268"/>
                  </a:lnTo>
                  <a:lnTo>
                    <a:pt x="4751" y="1268"/>
                  </a:lnTo>
                  <a:lnTo>
                    <a:pt x="4734" y="1268"/>
                  </a:lnTo>
                  <a:lnTo>
                    <a:pt x="4718" y="1268"/>
                  </a:lnTo>
                  <a:lnTo>
                    <a:pt x="4701" y="1268"/>
                  </a:lnTo>
                  <a:lnTo>
                    <a:pt x="4700" y="1252"/>
                  </a:lnTo>
                  <a:lnTo>
                    <a:pt x="4700" y="1235"/>
                  </a:lnTo>
                  <a:lnTo>
                    <a:pt x="4684" y="1236"/>
                  </a:lnTo>
                  <a:lnTo>
                    <a:pt x="4667" y="1239"/>
                  </a:lnTo>
                  <a:lnTo>
                    <a:pt x="4646" y="1241"/>
                  </a:lnTo>
                  <a:lnTo>
                    <a:pt x="4625" y="1241"/>
                  </a:lnTo>
                  <a:lnTo>
                    <a:pt x="4616" y="1240"/>
                  </a:lnTo>
                  <a:lnTo>
                    <a:pt x="4608" y="1238"/>
                  </a:lnTo>
                  <a:lnTo>
                    <a:pt x="4603" y="1235"/>
                  </a:lnTo>
                  <a:lnTo>
                    <a:pt x="4600" y="1233"/>
                  </a:lnTo>
                  <a:lnTo>
                    <a:pt x="4596" y="1231"/>
                  </a:lnTo>
                  <a:lnTo>
                    <a:pt x="4594" y="1227"/>
                  </a:lnTo>
                  <a:lnTo>
                    <a:pt x="4590" y="1223"/>
                  </a:lnTo>
                  <a:lnTo>
                    <a:pt x="4588" y="1217"/>
                  </a:lnTo>
                  <a:lnTo>
                    <a:pt x="4586" y="1213"/>
                  </a:lnTo>
                  <a:lnTo>
                    <a:pt x="4585" y="1207"/>
                  </a:lnTo>
                  <a:lnTo>
                    <a:pt x="4584" y="1195"/>
                  </a:lnTo>
                  <a:lnTo>
                    <a:pt x="4584" y="1184"/>
                  </a:lnTo>
                  <a:lnTo>
                    <a:pt x="4585" y="1161"/>
                  </a:lnTo>
                  <a:lnTo>
                    <a:pt x="4586" y="1139"/>
                  </a:lnTo>
                  <a:lnTo>
                    <a:pt x="4578" y="1137"/>
                  </a:lnTo>
                  <a:lnTo>
                    <a:pt x="4569" y="1137"/>
                  </a:lnTo>
                  <a:lnTo>
                    <a:pt x="4560" y="1139"/>
                  </a:lnTo>
                  <a:lnTo>
                    <a:pt x="4551" y="1139"/>
                  </a:lnTo>
                  <a:lnTo>
                    <a:pt x="4540" y="1140"/>
                  </a:lnTo>
                  <a:lnTo>
                    <a:pt x="4529" y="1140"/>
                  </a:lnTo>
                  <a:lnTo>
                    <a:pt x="4519" y="1140"/>
                  </a:lnTo>
                  <a:lnTo>
                    <a:pt x="4510" y="1139"/>
                  </a:lnTo>
                  <a:lnTo>
                    <a:pt x="4505" y="1137"/>
                  </a:lnTo>
                  <a:lnTo>
                    <a:pt x="4501" y="1135"/>
                  </a:lnTo>
                  <a:lnTo>
                    <a:pt x="4497" y="1133"/>
                  </a:lnTo>
                  <a:lnTo>
                    <a:pt x="4493" y="1129"/>
                  </a:lnTo>
                  <a:lnTo>
                    <a:pt x="4490" y="1126"/>
                  </a:lnTo>
                  <a:lnTo>
                    <a:pt x="4487" y="1123"/>
                  </a:lnTo>
                  <a:lnTo>
                    <a:pt x="4485" y="1118"/>
                  </a:lnTo>
                  <a:lnTo>
                    <a:pt x="4482" y="1112"/>
                  </a:lnTo>
                  <a:lnTo>
                    <a:pt x="4479" y="1104"/>
                  </a:lnTo>
                  <a:lnTo>
                    <a:pt x="4474" y="1100"/>
                  </a:lnTo>
                  <a:lnTo>
                    <a:pt x="4470" y="1096"/>
                  </a:lnTo>
                  <a:lnTo>
                    <a:pt x="4463" y="1094"/>
                  </a:lnTo>
                  <a:lnTo>
                    <a:pt x="4456" y="1094"/>
                  </a:lnTo>
                  <a:lnTo>
                    <a:pt x="4448" y="1094"/>
                  </a:lnTo>
                  <a:lnTo>
                    <a:pt x="4440" y="1094"/>
                  </a:lnTo>
                  <a:lnTo>
                    <a:pt x="4432" y="1095"/>
                  </a:lnTo>
                  <a:lnTo>
                    <a:pt x="4420" y="1098"/>
                  </a:lnTo>
                  <a:lnTo>
                    <a:pt x="4408" y="1098"/>
                  </a:lnTo>
                  <a:lnTo>
                    <a:pt x="4409" y="1087"/>
                  </a:lnTo>
                  <a:lnTo>
                    <a:pt x="4411" y="1076"/>
                  </a:lnTo>
                  <a:lnTo>
                    <a:pt x="4414" y="1065"/>
                  </a:lnTo>
                  <a:lnTo>
                    <a:pt x="4417" y="1053"/>
                  </a:lnTo>
                  <a:lnTo>
                    <a:pt x="4419" y="1042"/>
                  </a:lnTo>
                  <a:lnTo>
                    <a:pt x="4419" y="1030"/>
                  </a:lnTo>
                  <a:lnTo>
                    <a:pt x="4417" y="1026"/>
                  </a:lnTo>
                  <a:lnTo>
                    <a:pt x="4415" y="1021"/>
                  </a:lnTo>
                  <a:lnTo>
                    <a:pt x="4412" y="1016"/>
                  </a:lnTo>
                  <a:lnTo>
                    <a:pt x="4407" y="1012"/>
                  </a:lnTo>
                  <a:lnTo>
                    <a:pt x="4401" y="1008"/>
                  </a:lnTo>
                  <a:lnTo>
                    <a:pt x="4393" y="1006"/>
                  </a:lnTo>
                  <a:lnTo>
                    <a:pt x="4386" y="1005"/>
                  </a:lnTo>
                  <a:lnTo>
                    <a:pt x="4376" y="1005"/>
                  </a:lnTo>
                  <a:lnTo>
                    <a:pt x="4359" y="1008"/>
                  </a:lnTo>
                  <a:lnTo>
                    <a:pt x="4343" y="1010"/>
                  </a:lnTo>
                  <a:lnTo>
                    <a:pt x="4346" y="1019"/>
                  </a:lnTo>
                  <a:lnTo>
                    <a:pt x="4346" y="1028"/>
                  </a:lnTo>
                  <a:lnTo>
                    <a:pt x="4345" y="1036"/>
                  </a:lnTo>
                  <a:lnTo>
                    <a:pt x="4341" y="1044"/>
                  </a:lnTo>
                  <a:lnTo>
                    <a:pt x="4339" y="1051"/>
                  </a:lnTo>
                  <a:lnTo>
                    <a:pt x="4337" y="1059"/>
                  </a:lnTo>
                  <a:lnTo>
                    <a:pt x="4335" y="1067"/>
                  </a:lnTo>
                  <a:lnTo>
                    <a:pt x="4335" y="1076"/>
                  </a:lnTo>
                  <a:lnTo>
                    <a:pt x="4329" y="1077"/>
                  </a:lnTo>
                  <a:lnTo>
                    <a:pt x="4322" y="1076"/>
                  </a:lnTo>
                  <a:lnTo>
                    <a:pt x="4315" y="1074"/>
                  </a:lnTo>
                  <a:lnTo>
                    <a:pt x="4310" y="1071"/>
                  </a:lnTo>
                  <a:lnTo>
                    <a:pt x="4301" y="1063"/>
                  </a:lnTo>
                  <a:lnTo>
                    <a:pt x="4292" y="1054"/>
                  </a:lnTo>
                  <a:lnTo>
                    <a:pt x="4290" y="1043"/>
                  </a:lnTo>
                  <a:lnTo>
                    <a:pt x="4286" y="1033"/>
                  </a:lnTo>
                  <a:lnTo>
                    <a:pt x="4281" y="1032"/>
                  </a:lnTo>
                  <a:lnTo>
                    <a:pt x="4276" y="1032"/>
                  </a:lnTo>
                  <a:lnTo>
                    <a:pt x="4272" y="1032"/>
                  </a:lnTo>
                  <a:lnTo>
                    <a:pt x="4267" y="1033"/>
                  </a:lnTo>
                  <a:lnTo>
                    <a:pt x="4260" y="1035"/>
                  </a:lnTo>
                  <a:lnTo>
                    <a:pt x="4253" y="1041"/>
                  </a:lnTo>
                  <a:lnTo>
                    <a:pt x="4248" y="1046"/>
                  </a:lnTo>
                  <a:lnTo>
                    <a:pt x="4242" y="1053"/>
                  </a:lnTo>
                  <a:lnTo>
                    <a:pt x="4239" y="1060"/>
                  </a:lnTo>
                  <a:lnTo>
                    <a:pt x="4234" y="1067"/>
                  </a:lnTo>
                  <a:lnTo>
                    <a:pt x="4233" y="1061"/>
                  </a:lnTo>
                  <a:lnTo>
                    <a:pt x="4231" y="1055"/>
                  </a:lnTo>
                  <a:lnTo>
                    <a:pt x="4230" y="1047"/>
                  </a:lnTo>
                  <a:lnTo>
                    <a:pt x="4230" y="1041"/>
                  </a:lnTo>
                  <a:lnTo>
                    <a:pt x="4220" y="1039"/>
                  </a:lnTo>
                  <a:lnTo>
                    <a:pt x="4211" y="1039"/>
                  </a:lnTo>
                  <a:lnTo>
                    <a:pt x="4207" y="1041"/>
                  </a:lnTo>
                  <a:lnTo>
                    <a:pt x="4203" y="1043"/>
                  </a:lnTo>
                  <a:lnTo>
                    <a:pt x="4200" y="1045"/>
                  </a:lnTo>
                  <a:lnTo>
                    <a:pt x="4196" y="1047"/>
                  </a:lnTo>
                  <a:lnTo>
                    <a:pt x="4202" y="1057"/>
                  </a:lnTo>
                  <a:lnTo>
                    <a:pt x="4206" y="1065"/>
                  </a:lnTo>
                  <a:lnTo>
                    <a:pt x="4207" y="1071"/>
                  </a:lnTo>
                  <a:lnTo>
                    <a:pt x="4206" y="1079"/>
                  </a:lnTo>
                  <a:lnTo>
                    <a:pt x="4204" y="1086"/>
                  </a:lnTo>
                  <a:lnTo>
                    <a:pt x="4201" y="1093"/>
                  </a:lnTo>
                  <a:lnTo>
                    <a:pt x="4198" y="1100"/>
                  </a:lnTo>
                  <a:lnTo>
                    <a:pt x="4193" y="1107"/>
                  </a:lnTo>
                  <a:lnTo>
                    <a:pt x="4185" y="1120"/>
                  </a:lnTo>
                  <a:lnTo>
                    <a:pt x="4178" y="1135"/>
                  </a:lnTo>
                  <a:lnTo>
                    <a:pt x="4177" y="1142"/>
                  </a:lnTo>
                  <a:lnTo>
                    <a:pt x="4176" y="1150"/>
                  </a:lnTo>
                  <a:lnTo>
                    <a:pt x="4178" y="1159"/>
                  </a:lnTo>
                  <a:lnTo>
                    <a:pt x="4182" y="1168"/>
                  </a:lnTo>
                  <a:lnTo>
                    <a:pt x="4146" y="1170"/>
                  </a:lnTo>
                  <a:lnTo>
                    <a:pt x="4099" y="1174"/>
                  </a:lnTo>
                  <a:lnTo>
                    <a:pt x="4075" y="1174"/>
                  </a:lnTo>
                  <a:lnTo>
                    <a:pt x="4054" y="1172"/>
                  </a:lnTo>
                  <a:lnTo>
                    <a:pt x="4046" y="1169"/>
                  </a:lnTo>
                  <a:lnTo>
                    <a:pt x="4040" y="1167"/>
                  </a:lnTo>
                  <a:lnTo>
                    <a:pt x="4038" y="1165"/>
                  </a:lnTo>
                  <a:lnTo>
                    <a:pt x="4036" y="1164"/>
                  </a:lnTo>
                  <a:lnTo>
                    <a:pt x="4035" y="1161"/>
                  </a:lnTo>
                  <a:lnTo>
                    <a:pt x="4035" y="1159"/>
                  </a:lnTo>
                  <a:lnTo>
                    <a:pt x="4029" y="1159"/>
                  </a:lnTo>
                  <a:lnTo>
                    <a:pt x="4025" y="1160"/>
                  </a:lnTo>
                  <a:lnTo>
                    <a:pt x="4020" y="1161"/>
                  </a:lnTo>
                  <a:lnTo>
                    <a:pt x="4015" y="1164"/>
                  </a:lnTo>
                  <a:lnTo>
                    <a:pt x="4007" y="1168"/>
                  </a:lnTo>
                  <a:lnTo>
                    <a:pt x="3999" y="1174"/>
                  </a:lnTo>
                  <a:lnTo>
                    <a:pt x="3990" y="1181"/>
                  </a:lnTo>
                  <a:lnTo>
                    <a:pt x="3981" y="1186"/>
                  </a:lnTo>
                  <a:lnTo>
                    <a:pt x="3976" y="1189"/>
                  </a:lnTo>
                  <a:lnTo>
                    <a:pt x="3970" y="1190"/>
                  </a:lnTo>
                  <a:lnTo>
                    <a:pt x="3964" y="1190"/>
                  </a:lnTo>
                  <a:lnTo>
                    <a:pt x="3957" y="1189"/>
                  </a:lnTo>
                  <a:lnTo>
                    <a:pt x="3963" y="1178"/>
                  </a:lnTo>
                  <a:lnTo>
                    <a:pt x="3968" y="1169"/>
                  </a:lnTo>
                  <a:lnTo>
                    <a:pt x="3971" y="1159"/>
                  </a:lnTo>
                  <a:lnTo>
                    <a:pt x="3973" y="1149"/>
                  </a:lnTo>
                  <a:lnTo>
                    <a:pt x="3977" y="1128"/>
                  </a:lnTo>
                  <a:lnTo>
                    <a:pt x="3978" y="1107"/>
                  </a:lnTo>
                  <a:lnTo>
                    <a:pt x="3978" y="1094"/>
                  </a:lnTo>
                  <a:lnTo>
                    <a:pt x="3979" y="1082"/>
                  </a:lnTo>
                  <a:lnTo>
                    <a:pt x="3980" y="1076"/>
                  </a:lnTo>
                  <a:lnTo>
                    <a:pt x="3982" y="1070"/>
                  </a:lnTo>
                  <a:lnTo>
                    <a:pt x="3985" y="1065"/>
                  </a:lnTo>
                  <a:lnTo>
                    <a:pt x="3990" y="1061"/>
                  </a:lnTo>
                  <a:lnTo>
                    <a:pt x="3995" y="1058"/>
                  </a:lnTo>
                  <a:lnTo>
                    <a:pt x="3998" y="1053"/>
                  </a:lnTo>
                  <a:lnTo>
                    <a:pt x="4002" y="1049"/>
                  </a:lnTo>
                  <a:lnTo>
                    <a:pt x="4004" y="1043"/>
                  </a:lnTo>
                  <a:lnTo>
                    <a:pt x="3994" y="1042"/>
                  </a:lnTo>
                  <a:lnTo>
                    <a:pt x="3984" y="1042"/>
                  </a:lnTo>
                  <a:lnTo>
                    <a:pt x="3973" y="1043"/>
                  </a:lnTo>
                  <a:lnTo>
                    <a:pt x="3963" y="1043"/>
                  </a:lnTo>
                  <a:lnTo>
                    <a:pt x="3964" y="1051"/>
                  </a:lnTo>
                  <a:lnTo>
                    <a:pt x="3963" y="1059"/>
                  </a:lnTo>
                  <a:lnTo>
                    <a:pt x="3962" y="1067"/>
                  </a:lnTo>
                  <a:lnTo>
                    <a:pt x="3960" y="1072"/>
                  </a:lnTo>
                  <a:lnTo>
                    <a:pt x="3956" y="1063"/>
                  </a:lnTo>
                  <a:lnTo>
                    <a:pt x="3955" y="1051"/>
                  </a:lnTo>
                  <a:lnTo>
                    <a:pt x="3941" y="1050"/>
                  </a:lnTo>
                  <a:lnTo>
                    <a:pt x="3927" y="1050"/>
                  </a:lnTo>
                  <a:lnTo>
                    <a:pt x="3920" y="1050"/>
                  </a:lnTo>
                  <a:lnTo>
                    <a:pt x="3913" y="1051"/>
                  </a:lnTo>
                  <a:lnTo>
                    <a:pt x="3906" y="1052"/>
                  </a:lnTo>
                  <a:lnTo>
                    <a:pt x="3900" y="1055"/>
                  </a:lnTo>
                  <a:lnTo>
                    <a:pt x="3903" y="1062"/>
                  </a:lnTo>
                  <a:lnTo>
                    <a:pt x="3906" y="1069"/>
                  </a:lnTo>
                  <a:lnTo>
                    <a:pt x="3911" y="1074"/>
                  </a:lnTo>
                  <a:lnTo>
                    <a:pt x="3918" y="1077"/>
                  </a:lnTo>
                  <a:lnTo>
                    <a:pt x="3918" y="1083"/>
                  </a:lnTo>
                  <a:lnTo>
                    <a:pt x="3918" y="1087"/>
                  </a:lnTo>
                  <a:lnTo>
                    <a:pt x="3910" y="1087"/>
                  </a:lnTo>
                  <a:lnTo>
                    <a:pt x="3900" y="1088"/>
                  </a:lnTo>
                  <a:lnTo>
                    <a:pt x="3887" y="1090"/>
                  </a:lnTo>
                  <a:lnTo>
                    <a:pt x="3874" y="1088"/>
                  </a:lnTo>
                  <a:lnTo>
                    <a:pt x="3869" y="1087"/>
                  </a:lnTo>
                  <a:lnTo>
                    <a:pt x="3863" y="1086"/>
                  </a:lnTo>
                  <a:lnTo>
                    <a:pt x="3858" y="1083"/>
                  </a:lnTo>
                  <a:lnTo>
                    <a:pt x="3855" y="1079"/>
                  </a:lnTo>
                  <a:lnTo>
                    <a:pt x="3849" y="1068"/>
                  </a:lnTo>
                  <a:lnTo>
                    <a:pt x="3845" y="1059"/>
                  </a:lnTo>
                  <a:lnTo>
                    <a:pt x="3842" y="1055"/>
                  </a:lnTo>
                  <a:lnTo>
                    <a:pt x="3838" y="1054"/>
                  </a:lnTo>
                  <a:lnTo>
                    <a:pt x="3832" y="1054"/>
                  </a:lnTo>
                  <a:lnTo>
                    <a:pt x="3824" y="1055"/>
                  </a:lnTo>
                  <a:lnTo>
                    <a:pt x="3823" y="1063"/>
                  </a:lnTo>
                  <a:lnTo>
                    <a:pt x="3822" y="1068"/>
                  </a:lnTo>
                  <a:lnTo>
                    <a:pt x="3818" y="1072"/>
                  </a:lnTo>
                  <a:lnTo>
                    <a:pt x="3816" y="1077"/>
                  </a:lnTo>
                  <a:lnTo>
                    <a:pt x="3813" y="1071"/>
                  </a:lnTo>
                  <a:lnTo>
                    <a:pt x="3809" y="1068"/>
                  </a:lnTo>
                  <a:lnTo>
                    <a:pt x="3804" y="1067"/>
                  </a:lnTo>
                  <a:lnTo>
                    <a:pt x="3798" y="1066"/>
                  </a:lnTo>
                  <a:lnTo>
                    <a:pt x="3792" y="1067"/>
                  </a:lnTo>
                  <a:lnTo>
                    <a:pt x="3785" y="1068"/>
                  </a:lnTo>
                  <a:lnTo>
                    <a:pt x="3780" y="1071"/>
                  </a:lnTo>
                  <a:lnTo>
                    <a:pt x="3775" y="1075"/>
                  </a:lnTo>
                  <a:lnTo>
                    <a:pt x="3779" y="1085"/>
                  </a:lnTo>
                  <a:lnTo>
                    <a:pt x="3782" y="1098"/>
                  </a:lnTo>
                  <a:lnTo>
                    <a:pt x="3784" y="1111"/>
                  </a:lnTo>
                  <a:lnTo>
                    <a:pt x="3784" y="1125"/>
                  </a:lnTo>
                  <a:lnTo>
                    <a:pt x="3784" y="1132"/>
                  </a:lnTo>
                  <a:lnTo>
                    <a:pt x="3782" y="1136"/>
                  </a:lnTo>
                  <a:lnTo>
                    <a:pt x="3780" y="1142"/>
                  </a:lnTo>
                  <a:lnTo>
                    <a:pt x="3776" y="1145"/>
                  </a:lnTo>
                  <a:lnTo>
                    <a:pt x="3773" y="1149"/>
                  </a:lnTo>
                  <a:lnTo>
                    <a:pt x="3767" y="1150"/>
                  </a:lnTo>
                  <a:lnTo>
                    <a:pt x="3760" y="1150"/>
                  </a:lnTo>
                  <a:lnTo>
                    <a:pt x="3754" y="1149"/>
                  </a:lnTo>
                  <a:lnTo>
                    <a:pt x="3754" y="1134"/>
                  </a:lnTo>
                  <a:lnTo>
                    <a:pt x="3754" y="1117"/>
                  </a:lnTo>
                  <a:lnTo>
                    <a:pt x="3752" y="1109"/>
                  </a:lnTo>
                  <a:lnTo>
                    <a:pt x="3749" y="1102"/>
                  </a:lnTo>
                  <a:lnTo>
                    <a:pt x="3748" y="1100"/>
                  </a:lnTo>
                  <a:lnTo>
                    <a:pt x="3744" y="1096"/>
                  </a:lnTo>
                  <a:lnTo>
                    <a:pt x="3741" y="1095"/>
                  </a:lnTo>
                  <a:lnTo>
                    <a:pt x="3736" y="1093"/>
                  </a:lnTo>
                  <a:lnTo>
                    <a:pt x="3728" y="1092"/>
                  </a:lnTo>
                  <a:lnTo>
                    <a:pt x="3722" y="1093"/>
                  </a:lnTo>
                  <a:lnTo>
                    <a:pt x="3715" y="1095"/>
                  </a:lnTo>
                  <a:lnTo>
                    <a:pt x="3708" y="1100"/>
                  </a:lnTo>
                  <a:lnTo>
                    <a:pt x="3703" y="1104"/>
                  </a:lnTo>
                  <a:lnTo>
                    <a:pt x="3700" y="1111"/>
                  </a:lnTo>
                  <a:lnTo>
                    <a:pt x="3699" y="1119"/>
                  </a:lnTo>
                  <a:lnTo>
                    <a:pt x="3699" y="1127"/>
                  </a:lnTo>
                  <a:lnTo>
                    <a:pt x="3687" y="1129"/>
                  </a:lnTo>
                  <a:lnTo>
                    <a:pt x="3676" y="1132"/>
                  </a:lnTo>
                  <a:lnTo>
                    <a:pt x="3664" y="1132"/>
                  </a:lnTo>
                  <a:lnTo>
                    <a:pt x="3651" y="1131"/>
                  </a:lnTo>
                  <a:lnTo>
                    <a:pt x="3652" y="1126"/>
                  </a:lnTo>
                  <a:lnTo>
                    <a:pt x="3653" y="1123"/>
                  </a:lnTo>
                  <a:lnTo>
                    <a:pt x="3657" y="1119"/>
                  </a:lnTo>
                  <a:lnTo>
                    <a:pt x="3659" y="1116"/>
                  </a:lnTo>
                  <a:lnTo>
                    <a:pt x="3662" y="1112"/>
                  </a:lnTo>
                  <a:lnTo>
                    <a:pt x="3667" y="1110"/>
                  </a:lnTo>
                  <a:lnTo>
                    <a:pt x="3672" y="1109"/>
                  </a:lnTo>
                  <a:lnTo>
                    <a:pt x="3676" y="1108"/>
                  </a:lnTo>
                  <a:lnTo>
                    <a:pt x="3680" y="1103"/>
                  </a:lnTo>
                  <a:lnTo>
                    <a:pt x="3682" y="1101"/>
                  </a:lnTo>
                  <a:lnTo>
                    <a:pt x="3685" y="1100"/>
                  </a:lnTo>
                  <a:lnTo>
                    <a:pt x="3691" y="1096"/>
                  </a:lnTo>
                  <a:lnTo>
                    <a:pt x="3695" y="1087"/>
                  </a:lnTo>
                  <a:lnTo>
                    <a:pt x="3699" y="1078"/>
                  </a:lnTo>
                  <a:lnTo>
                    <a:pt x="3693" y="1076"/>
                  </a:lnTo>
                  <a:lnTo>
                    <a:pt x="3689" y="1075"/>
                  </a:lnTo>
                  <a:lnTo>
                    <a:pt x="3687" y="1067"/>
                  </a:lnTo>
                  <a:lnTo>
                    <a:pt x="3687" y="1061"/>
                  </a:lnTo>
                  <a:lnTo>
                    <a:pt x="3690" y="1055"/>
                  </a:lnTo>
                  <a:lnTo>
                    <a:pt x="3692" y="1051"/>
                  </a:lnTo>
                  <a:lnTo>
                    <a:pt x="3701" y="1043"/>
                  </a:lnTo>
                  <a:lnTo>
                    <a:pt x="3711" y="1035"/>
                  </a:lnTo>
                  <a:lnTo>
                    <a:pt x="3717" y="1032"/>
                  </a:lnTo>
                  <a:lnTo>
                    <a:pt x="3722" y="1027"/>
                  </a:lnTo>
                  <a:lnTo>
                    <a:pt x="3727" y="1022"/>
                  </a:lnTo>
                  <a:lnTo>
                    <a:pt x="3731" y="1018"/>
                  </a:lnTo>
                  <a:lnTo>
                    <a:pt x="3734" y="1012"/>
                  </a:lnTo>
                  <a:lnTo>
                    <a:pt x="3735" y="1005"/>
                  </a:lnTo>
                  <a:lnTo>
                    <a:pt x="3736" y="997"/>
                  </a:lnTo>
                  <a:lnTo>
                    <a:pt x="3735" y="988"/>
                  </a:lnTo>
                  <a:lnTo>
                    <a:pt x="3727" y="985"/>
                  </a:lnTo>
                  <a:lnTo>
                    <a:pt x="3719" y="980"/>
                  </a:lnTo>
                  <a:lnTo>
                    <a:pt x="3711" y="973"/>
                  </a:lnTo>
                  <a:lnTo>
                    <a:pt x="3705" y="967"/>
                  </a:lnTo>
                  <a:lnTo>
                    <a:pt x="3689" y="953"/>
                  </a:lnTo>
                  <a:lnTo>
                    <a:pt x="3674" y="940"/>
                  </a:lnTo>
                  <a:lnTo>
                    <a:pt x="3667" y="935"/>
                  </a:lnTo>
                  <a:lnTo>
                    <a:pt x="3662" y="928"/>
                  </a:lnTo>
                  <a:lnTo>
                    <a:pt x="3659" y="921"/>
                  </a:lnTo>
                  <a:lnTo>
                    <a:pt x="3656" y="914"/>
                  </a:lnTo>
                  <a:lnTo>
                    <a:pt x="3653" y="898"/>
                  </a:lnTo>
                  <a:lnTo>
                    <a:pt x="3651" y="881"/>
                  </a:lnTo>
                  <a:lnTo>
                    <a:pt x="3643" y="882"/>
                  </a:lnTo>
                  <a:lnTo>
                    <a:pt x="3633" y="885"/>
                  </a:lnTo>
                  <a:lnTo>
                    <a:pt x="3620" y="888"/>
                  </a:lnTo>
                  <a:lnTo>
                    <a:pt x="3608" y="893"/>
                  </a:lnTo>
                  <a:lnTo>
                    <a:pt x="3595" y="898"/>
                  </a:lnTo>
                  <a:lnTo>
                    <a:pt x="3586" y="905"/>
                  </a:lnTo>
                  <a:lnTo>
                    <a:pt x="3582" y="909"/>
                  </a:lnTo>
                  <a:lnTo>
                    <a:pt x="3579" y="912"/>
                  </a:lnTo>
                  <a:lnTo>
                    <a:pt x="3577" y="915"/>
                  </a:lnTo>
                  <a:lnTo>
                    <a:pt x="3576" y="919"/>
                  </a:lnTo>
                  <a:lnTo>
                    <a:pt x="3561" y="915"/>
                  </a:lnTo>
                  <a:lnTo>
                    <a:pt x="3545" y="912"/>
                  </a:lnTo>
                  <a:lnTo>
                    <a:pt x="3536" y="912"/>
                  </a:lnTo>
                  <a:lnTo>
                    <a:pt x="3528" y="912"/>
                  </a:lnTo>
                  <a:lnTo>
                    <a:pt x="3520" y="912"/>
                  </a:lnTo>
                  <a:lnTo>
                    <a:pt x="3513" y="913"/>
                  </a:lnTo>
                  <a:lnTo>
                    <a:pt x="3517" y="920"/>
                  </a:lnTo>
                  <a:lnTo>
                    <a:pt x="3518" y="927"/>
                  </a:lnTo>
                  <a:lnTo>
                    <a:pt x="3517" y="934"/>
                  </a:lnTo>
                  <a:lnTo>
                    <a:pt x="3516" y="940"/>
                  </a:lnTo>
                  <a:lnTo>
                    <a:pt x="3512" y="946"/>
                  </a:lnTo>
                  <a:lnTo>
                    <a:pt x="3508" y="953"/>
                  </a:lnTo>
                  <a:lnTo>
                    <a:pt x="3503" y="957"/>
                  </a:lnTo>
                  <a:lnTo>
                    <a:pt x="3496" y="963"/>
                  </a:lnTo>
                  <a:lnTo>
                    <a:pt x="3490" y="968"/>
                  </a:lnTo>
                  <a:lnTo>
                    <a:pt x="3483" y="972"/>
                  </a:lnTo>
                  <a:lnTo>
                    <a:pt x="3476" y="976"/>
                  </a:lnTo>
                  <a:lnTo>
                    <a:pt x="3469" y="978"/>
                  </a:lnTo>
                  <a:lnTo>
                    <a:pt x="3461" y="979"/>
                  </a:lnTo>
                  <a:lnTo>
                    <a:pt x="3454" y="979"/>
                  </a:lnTo>
                  <a:lnTo>
                    <a:pt x="3447" y="978"/>
                  </a:lnTo>
                  <a:lnTo>
                    <a:pt x="3442" y="975"/>
                  </a:lnTo>
                  <a:lnTo>
                    <a:pt x="3435" y="971"/>
                  </a:lnTo>
                  <a:lnTo>
                    <a:pt x="3429" y="971"/>
                  </a:lnTo>
                  <a:lnTo>
                    <a:pt x="3424" y="972"/>
                  </a:lnTo>
                  <a:lnTo>
                    <a:pt x="3421" y="976"/>
                  </a:lnTo>
                  <a:lnTo>
                    <a:pt x="3418" y="980"/>
                  </a:lnTo>
                  <a:lnTo>
                    <a:pt x="3415" y="986"/>
                  </a:lnTo>
                  <a:lnTo>
                    <a:pt x="3413" y="993"/>
                  </a:lnTo>
                  <a:lnTo>
                    <a:pt x="3412" y="1001"/>
                  </a:lnTo>
                  <a:lnTo>
                    <a:pt x="3411" y="1033"/>
                  </a:lnTo>
                  <a:lnTo>
                    <a:pt x="3412" y="1054"/>
                  </a:lnTo>
                  <a:lnTo>
                    <a:pt x="3378" y="1057"/>
                  </a:lnTo>
                  <a:lnTo>
                    <a:pt x="3341" y="1060"/>
                  </a:lnTo>
                  <a:lnTo>
                    <a:pt x="3324" y="1060"/>
                  </a:lnTo>
                  <a:lnTo>
                    <a:pt x="3306" y="1061"/>
                  </a:lnTo>
                  <a:lnTo>
                    <a:pt x="3290" y="1060"/>
                  </a:lnTo>
                  <a:lnTo>
                    <a:pt x="3273" y="1059"/>
                  </a:lnTo>
                  <a:lnTo>
                    <a:pt x="3271" y="1053"/>
                  </a:lnTo>
                  <a:lnTo>
                    <a:pt x="3268" y="1047"/>
                  </a:lnTo>
                  <a:lnTo>
                    <a:pt x="3265" y="1043"/>
                  </a:lnTo>
                  <a:lnTo>
                    <a:pt x="3260" y="1038"/>
                  </a:lnTo>
                  <a:lnTo>
                    <a:pt x="3257" y="1035"/>
                  </a:lnTo>
                  <a:lnTo>
                    <a:pt x="3252" y="1033"/>
                  </a:lnTo>
                  <a:lnTo>
                    <a:pt x="3249" y="1030"/>
                  </a:lnTo>
                  <a:lnTo>
                    <a:pt x="3246" y="1029"/>
                  </a:lnTo>
                  <a:lnTo>
                    <a:pt x="3241" y="1029"/>
                  </a:lnTo>
                  <a:lnTo>
                    <a:pt x="3238" y="1030"/>
                  </a:lnTo>
                  <a:lnTo>
                    <a:pt x="3235" y="1032"/>
                  </a:lnTo>
                  <a:lnTo>
                    <a:pt x="3233" y="1035"/>
                  </a:lnTo>
                  <a:lnTo>
                    <a:pt x="3231" y="1039"/>
                  </a:lnTo>
                  <a:lnTo>
                    <a:pt x="3230" y="1044"/>
                  </a:lnTo>
                  <a:lnTo>
                    <a:pt x="3230" y="1052"/>
                  </a:lnTo>
                  <a:lnTo>
                    <a:pt x="3231" y="1060"/>
                  </a:lnTo>
                  <a:lnTo>
                    <a:pt x="3219" y="1060"/>
                  </a:lnTo>
                  <a:lnTo>
                    <a:pt x="3207" y="1058"/>
                  </a:lnTo>
                  <a:lnTo>
                    <a:pt x="3197" y="1057"/>
                  </a:lnTo>
                  <a:lnTo>
                    <a:pt x="3186" y="1057"/>
                  </a:lnTo>
                  <a:lnTo>
                    <a:pt x="3181" y="1057"/>
                  </a:lnTo>
                  <a:lnTo>
                    <a:pt x="3176" y="1058"/>
                  </a:lnTo>
                  <a:lnTo>
                    <a:pt x="3172" y="1059"/>
                  </a:lnTo>
                  <a:lnTo>
                    <a:pt x="3167" y="1061"/>
                  </a:lnTo>
                  <a:lnTo>
                    <a:pt x="3164" y="1063"/>
                  </a:lnTo>
                  <a:lnTo>
                    <a:pt x="3161" y="1066"/>
                  </a:lnTo>
                  <a:lnTo>
                    <a:pt x="3159" y="1068"/>
                  </a:lnTo>
                  <a:lnTo>
                    <a:pt x="3158" y="1071"/>
                  </a:lnTo>
                  <a:lnTo>
                    <a:pt x="3157" y="1077"/>
                  </a:lnTo>
                  <a:lnTo>
                    <a:pt x="3158" y="1083"/>
                  </a:lnTo>
                  <a:lnTo>
                    <a:pt x="3160" y="1090"/>
                  </a:lnTo>
                  <a:lnTo>
                    <a:pt x="3161" y="1096"/>
                  </a:lnTo>
                  <a:lnTo>
                    <a:pt x="3164" y="1102"/>
                  </a:lnTo>
                  <a:lnTo>
                    <a:pt x="3164" y="1109"/>
                  </a:lnTo>
                  <a:lnTo>
                    <a:pt x="3156" y="1108"/>
                  </a:lnTo>
                  <a:lnTo>
                    <a:pt x="3149" y="1107"/>
                  </a:lnTo>
                  <a:lnTo>
                    <a:pt x="3143" y="1104"/>
                  </a:lnTo>
                  <a:lnTo>
                    <a:pt x="3139" y="1101"/>
                  </a:lnTo>
                  <a:lnTo>
                    <a:pt x="3136" y="1098"/>
                  </a:lnTo>
                  <a:lnTo>
                    <a:pt x="3133" y="1094"/>
                  </a:lnTo>
                  <a:lnTo>
                    <a:pt x="3132" y="1091"/>
                  </a:lnTo>
                  <a:lnTo>
                    <a:pt x="3132" y="1086"/>
                  </a:lnTo>
                  <a:lnTo>
                    <a:pt x="3132" y="1077"/>
                  </a:lnTo>
                  <a:lnTo>
                    <a:pt x="3135" y="1067"/>
                  </a:lnTo>
                  <a:lnTo>
                    <a:pt x="3141" y="1057"/>
                  </a:lnTo>
                  <a:lnTo>
                    <a:pt x="3148" y="1045"/>
                  </a:lnTo>
                  <a:lnTo>
                    <a:pt x="3165" y="1022"/>
                  </a:lnTo>
                  <a:lnTo>
                    <a:pt x="3181" y="1002"/>
                  </a:lnTo>
                  <a:lnTo>
                    <a:pt x="3188" y="992"/>
                  </a:lnTo>
                  <a:lnTo>
                    <a:pt x="3192" y="984"/>
                  </a:lnTo>
                  <a:lnTo>
                    <a:pt x="3196" y="977"/>
                  </a:lnTo>
                  <a:lnTo>
                    <a:pt x="3196" y="971"/>
                  </a:lnTo>
                  <a:lnTo>
                    <a:pt x="3172" y="971"/>
                  </a:lnTo>
                  <a:lnTo>
                    <a:pt x="3152" y="970"/>
                  </a:lnTo>
                  <a:lnTo>
                    <a:pt x="3148" y="969"/>
                  </a:lnTo>
                  <a:lnTo>
                    <a:pt x="3144" y="967"/>
                  </a:lnTo>
                  <a:lnTo>
                    <a:pt x="3142" y="964"/>
                  </a:lnTo>
                  <a:lnTo>
                    <a:pt x="3139" y="961"/>
                  </a:lnTo>
                  <a:lnTo>
                    <a:pt x="3137" y="957"/>
                  </a:lnTo>
                  <a:lnTo>
                    <a:pt x="3136" y="953"/>
                  </a:lnTo>
                  <a:lnTo>
                    <a:pt x="3135" y="946"/>
                  </a:lnTo>
                  <a:lnTo>
                    <a:pt x="3135" y="939"/>
                  </a:lnTo>
                  <a:lnTo>
                    <a:pt x="3126" y="939"/>
                  </a:lnTo>
                  <a:lnTo>
                    <a:pt x="3119" y="938"/>
                  </a:lnTo>
                  <a:lnTo>
                    <a:pt x="3112" y="935"/>
                  </a:lnTo>
                  <a:lnTo>
                    <a:pt x="3106" y="931"/>
                  </a:lnTo>
                  <a:lnTo>
                    <a:pt x="3099" y="927"/>
                  </a:lnTo>
                  <a:lnTo>
                    <a:pt x="3092" y="923"/>
                  </a:lnTo>
                  <a:lnTo>
                    <a:pt x="3085" y="921"/>
                  </a:lnTo>
                  <a:lnTo>
                    <a:pt x="3077" y="920"/>
                  </a:lnTo>
                  <a:lnTo>
                    <a:pt x="3085" y="942"/>
                  </a:lnTo>
                  <a:lnTo>
                    <a:pt x="3096" y="971"/>
                  </a:lnTo>
                  <a:lnTo>
                    <a:pt x="3099" y="979"/>
                  </a:lnTo>
                  <a:lnTo>
                    <a:pt x="3101" y="986"/>
                  </a:lnTo>
                  <a:lnTo>
                    <a:pt x="3102" y="993"/>
                  </a:lnTo>
                  <a:lnTo>
                    <a:pt x="3102" y="1000"/>
                  </a:lnTo>
                  <a:lnTo>
                    <a:pt x="3101" y="1004"/>
                  </a:lnTo>
                  <a:lnTo>
                    <a:pt x="3100" y="1009"/>
                  </a:lnTo>
                  <a:lnTo>
                    <a:pt x="3096" y="1012"/>
                  </a:lnTo>
                  <a:lnTo>
                    <a:pt x="3092" y="1013"/>
                  </a:lnTo>
                  <a:lnTo>
                    <a:pt x="3091" y="1028"/>
                  </a:lnTo>
                  <a:lnTo>
                    <a:pt x="3091" y="1042"/>
                  </a:lnTo>
                  <a:lnTo>
                    <a:pt x="3081" y="1045"/>
                  </a:lnTo>
                  <a:lnTo>
                    <a:pt x="3071" y="1046"/>
                  </a:lnTo>
                  <a:lnTo>
                    <a:pt x="3063" y="1046"/>
                  </a:lnTo>
                  <a:lnTo>
                    <a:pt x="3054" y="1044"/>
                  </a:lnTo>
                  <a:lnTo>
                    <a:pt x="3038" y="1039"/>
                  </a:lnTo>
                  <a:lnTo>
                    <a:pt x="3020" y="1035"/>
                  </a:lnTo>
                  <a:lnTo>
                    <a:pt x="3011" y="1034"/>
                  </a:lnTo>
                  <a:lnTo>
                    <a:pt x="3003" y="1035"/>
                  </a:lnTo>
                  <a:lnTo>
                    <a:pt x="2996" y="1037"/>
                  </a:lnTo>
                  <a:lnTo>
                    <a:pt x="2988" y="1041"/>
                  </a:lnTo>
                  <a:lnTo>
                    <a:pt x="2983" y="1043"/>
                  </a:lnTo>
                  <a:lnTo>
                    <a:pt x="2977" y="1045"/>
                  </a:lnTo>
                  <a:lnTo>
                    <a:pt x="2970" y="1046"/>
                  </a:lnTo>
                  <a:lnTo>
                    <a:pt x="2964" y="1047"/>
                  </a:lnTo>
                  <a:lnTo>
                    <a:pt x="2963" y="1038"/>
                  </a:lnTo>
                  <a:lnTo>
                    <a:pt x="2962" y="1029"/>
                  </a:lnTo>
                  <a:lnTo>
                    <a:pt x="2958" y="1028"/>
                  </a:lnTo>
                  <a:lnTo>
                    <a:pt x="2954" y="1027"/>
                  </a:lnTo>
                  <a:lnTo>
                    <a:pt x="2952" y="1025"/>
                  </a:lnTo>
                  <a:lnTo>
                    <a:pt x="2950" y="1022"/>
                  </a:lnTo>
                  <a:lnTo>
                    <a:pt x="2948" y="1017"/>
                  </a:lnTo>
                  <a:lnTo>
                    <a:pt x="2948" y="1010"/>
                  </a:lnTo>
                  <a:lnTo>
                    <a:pt x="2950" y="1003"/>
                  </a:lnTo>
                  <a:lnTo>
                    <a:pt x="2950" y="996"/>
                  </a:lnTo>
                  <a:lnTo>
                    <a:pt x="2950" y="993"/>
                  </a:lnTo>
                  <a:lnTo>
                    <a:pt x="2947" y="989"/>
                  </a:lnTo>
                  <a:lnTo>
                    <a:pt x="2947" y="987"/>
                  </a:lnTo>
                  <a:lnTo>
                    <a:pt x="2944" y="985"/>
                  </a:lnTo>
                  <a:lnTo>
                    <a:pt x="2938" y="983"/>
                  </a:lnTo>
                  <a:lnTo>
                    <a:pt x="2934" y="983"/>
                  </a:lnTo>
                  <a:lnTo>
                    <a:pt x="2927" y="984"/>
                  </a:lnTo>
                  <a:lnTo>
                    <a:pt x="2920" y="986"/>
                  </a:lnTo>
                  <a:lnTo>
                    <a:pt x="2907" y="992"/>
                  </a:lnTo>
                  <a:lnTo>
                    <a:pt x="2897" y="996"/>
                  </a:lnTo>
                  <a:lnTo>
                    <a:pt x="2896" y="1001"/>
                  </a:lnTo>
                  <a:lnTo>
                    <a:pt x="2894" y="1005"/>
                  </a:lnTo>
                  <a:lnTo>
                    <a:pt x="2892" y="1010"/>
                  </a:lnTo>
                  <a:lnTo>
                    <a:pt x="2888" y="1013"/>
                  </a:lnTo>
                  <a:lnTo>
                    <a:pt x="2885" y="1016"/>
                  </a:lnTo>
                  <a:lnTo>
                    <a:pt x="2880" y="1018"/>
                  </a:lnTo>
                  <a:lnTo>
                    <a:pt x="2876" y="1018"/>
                  </a:lnTo>
                  <a:lnTo>
                    <a:pt x="2871" y="1018"/>
                  </a:lnTo>
                  <a:lnTo>
                    <a:pt x="2870" y="1012"/>
                  </a:lnTo>
                  <a:lnTo>
                    <a:pt x="2869" y="1005"/>
                  </a:lnTo>
                  <a:lnTo>
                    <a:pt x="2869" y="998"/>
                  </a:lnTo>
                  <a:lnTo>
                    <a:pt x="2870" y="993"/>
                  </a:lnTo>
                  <a:lnTo>
                    <a:pt x="2879" y="987"/>
                  </a:lnTo>
                  <a:lnTo>
                    <a:pt x="2886" y="981"/>
                  </a:lnTo>
                  <a:lnTo>
                    <a:pt x="2890" y="975"/>
                  </a:lnTo>
                  <a:lnTo>
                    <a:pt x="2893" y="968"/>
                  </a:lnTo>
                  <a:lnTo>
                    <a:pt x="2895" y="961"/>
                  </a:lnTo>
                  <a:lnTo>
                    <a:pt x="2895" y="953"/>
                  </a:lnTo>
                  <a:lnTo>
                    <a:pt x="2895" y="944"/>
                  </a:lnTo>
                  <a:lnTo>
                    <a:pt x="2895" y="934"/>
                  </a:lnTo>
                  <a:lnTo>
                    <a:pt x="2887" y="932"/>
                  </a:lnTo>
                  <a:lnTo>
                    <a:pt x="2878" y="934"/>
                  </a:lnTo>
                  <a:lnTo>
                    <a:pt x="2870" y="935"/>
                  </a:lnTo>
                  <a:lnTo>
                    <a:pt x="2862" y="937"/>
                  </a:lnTo>
                  <a:lnTo>
                    <a:pt x="2862" y="947"/>
                  </a:lnTo>
                  <a:lnTo>
                    <a:pt x="2861" y="956"/>
                  </a:lnTo>
                  <a:lnTo>
                    <a:pt x="2860" y="964"/>
                  </a:lnTo>
                  <a:lnTo>
                    <a:pt x="2857" y="973"/>
                  </a:lnTo>
                  <a:lnTo>
                    <a:pt x="2846" y="965"/>
                  </a:lnTo>
                  <a:lnTo>
                    <a:pt x="2832" y="957"/>
                  </a:lnTo>
                  <a:lnTo>
                    <a:pt x="2831" y="951"/>
                  </a:lnTo>
                  <a:lnTo>
                    <a:pt x="2831" y="943"/>
                  </a:lnTo>
                  <a:lnTo>
                    <a:pt x="2832" y="936"/>
                  </a:lnTo>
                  <a:lnTo>
                    <a:pt x="2833" y="930"/>
                  </a:lnTo>
                  <a:lnTo>
                    <a:pt x="2837" y="924"/>
                  </a:lnTo>
                  <a:lnTo>
                    <a:pt x="2840" y="920"/>
                  </a:lnTo>
                  <a:lnTo>
                    <a:pt x="2844" y="916"/>
                  </a:lnTo>
                  <a:lnTo>
                    <a:pt x="2848" y="913"/>
                  </a:lnTo>
                  <a:lnTo>
                    <a:pt x="2860" y="909"/>
                  </a:lnTo>
                  <a:lnTo>
                    <a:pt x="2871" y="905"/>
                  </a:lnTo>
                  <a:lnTo>
                    <a:pt x="2885" y="903"/>
                  </a:lnTo>
                  <a:lnTo>
                    <a:pt x="2898" y="902"/>
                  </a:lnTo>
                  <a:lnTo>
                    <a:pt x="2896" y="893"/>
                  </a:lnTo>
                  <a:lnTo>
                    <a:pt x="2893" y="883"/>
                  </a:lnTo>
                  <a:lnTo>
                    <a:pt x="2888" y="875"/>
                  </a:lnTo>
                  <a:lnTo>
                    <a:pt x="2884" y="866"/>
                  </a:lnTo>
                  <a:lnTo>
                    <a:pt x="2879" y="857"/>
                  </a:lnTo>
                  <a:lnTo>
                    <a:pt x="2877" y="848"/>
                  </a:lnTo>
                  <a:lnTo>
                    <a:pt x="2876" y="844"/>
                  </a:lnTo>
                  <a:lnTo>
                    <a:pt x="2876" y="839"/>
                  </a:lnTo>
                  <a:lnTo>
                    <a:pt x="2877" y="834"/>
                  </a:lnTo>
                  <a:lnTo>
                    <a:pt x="2878" y="830"/>
                  </a:lnTo>
                  <a:lnTo>
                    <a:pt x="2885" y="819"/>
                  </a:lnTo>
                  <a:lnTo>
                    <a:pt x="2892" y="807"/>
                  </a:lnTo>
                  <a:lnTo>
                    <a:pt x="2894" y="801"/>
                  </a:lnTo>
                  <a:lnTo>
                    <a:pt x="2894" y="796"/>
                  </a:lnTo>
                  <a:lnTo>
                    <a:pt x="2893" y="790"/>
                  </a:lnTo>
                  <a:lnTo>
                    <a:pt x="2889" y="783"/>
                  </a:lnTo>
                  <a:lnTo>
                    <a:pt x="2879" y="788"/>
                  </a:lnTo>
                  <a:lnTo>
                    <a:pt x="2871" y="795"/>
                  </a:lnTo>
                  <a:lnTo>
                    <a:pt x="2863" y="801"/>
                  </a:lnTo>
                  <a:lnTo>
                    <a:pt x="2855" y="808"/>
                  </a:lnTo>
                  <a:lnTo>
                    <a:pt x="2847" y="815"/>
                  </a:lnTo>
                  <a:lnTo>
                    <a:pt x="2839" y="820"/>
                  </a:lnTo>
                  <a:lnTo>
                    <a:pt x="2835" y="822"/>
                  </a:lnTo>
                  <a:lnTo>
                    <a:pt x="2830" y="823"/>
                  </a:lnTo>
                  <a:lnTo>
                    <a:pt x="2824" y="824"/>
                  </a:lnTo>
                  <a:lnTo>
                    <a:pt x="2820" y="825"/>
                  </a:lnTo>
                  <a:lnTo>
                    <a:pt x="2820" y="834"/>
                  </a:lnTo>
                  <a:lnTo>
                    <a:pt x="2820" y="845"/>
                  </a:lnTo>
                  <a:lnTo>
                    <a:pt x="2819" y="855"/>
                  </a:lnTo>
                  <a:lnTo>
                    <a:pt x="2819" y="865"/>
                  </a:lnTo>
                  <a:lnTo>
                    <a:pt x="2812" y="865"/>
                  </a:lnTo>
                  <a:lnTo>
                    <a:pt x="2805" y="866"/>
                  </a:lnTo>
                  <a:lnTo>
                    <a:pt x="2797" y="866"/>
                  </a:lnTo>
                  <a:lnTo>
                    <a:pt x="2790" y="866"/>
                  </a:lnTo>
                  <a:lnTo>
                    <a:pt x="2789" y="881"/>
                  </a:lnTo>
                  <a:lnTo>
                    <a:pt x="2787" y="891"/>
                  </a:lnTo>
                  <a:lnTo>
                    <a:pt x="2786" y="896"/>
                  </a:lnTo>
                  <a:lnTo>
                    <a:pt x="2783" y="899"/>
                  </a:lnTo>
                  <a:lnTo>
                    <a:pt x="2781" y="902"/>
                  </a:lnTo>
                  <a:lnTo>
                    <a:pt x="2779" y="904"/>
                  </a:lnTo>
                  <a:lnTo>
                    <a:pt x="2773" y="907"/>
                  </a:lnTo>
                  <a:lnTo>
                    <a:pt x="2764" y="909"/>
                  </a:lnTo>
                  <a:lnTo>
                    <a:pt x="2753" y="909"/>
                  </a:lnTo>
                  <a:lnTo>
                    <a:pt x="2738" y="907"/>
                  </a:lnTo>
                  <a:lnTo>
                    <a:pt x="2736" y="893"/>
                  </a:lnTo>
                  <a:lnTo>
                    <a:pt x="2732" y="880"/>
                  </a:lnTo>
                  <a:lnTo>
                    <a:pt x="2730" y="875"/>
                  </a:lnTo>
                  <a:lnTo>
                    <a:pt x="2726" y="872"/>
                  </a:lnTo>
                  <a:lnTo>
                    <a:pt x="2724" y="869"/>
                  </a:lnTo>
                  <a:lnTo>
                    <a:pt x="2720" y="866"/>
                  </a:lnTo>
                  <a:lnTo>
                    <a:pt x="2716" y="865"/>
                  </a:lnTo>
                  <a:lnTo>
                    <a:pt x="2712" y="864"/>
                  </a:lnTo>
                  <a:lnTo>
                    <a:pt x="2706" y="864"/>
                  </a:lnTo>
                  <a:lnTo>
                    <a:pt x="2701" y="865"/>
                  </a:lnTo>
                  <a:lnTo>
                    <a:pt x="2688" y="869"/>
                  </a:lnTo>
                  <a:lnTo>
                    <a:pt x="2673" y="875"/>
                  </a:lnTo>
                  <a:lnTo>
                    <a:pt x="2668" y="886"/>
                  </a:lnTo>
                  <a:lnTo>
                    <a:pt x="2663" y="896"/>
                  </a:lnTo>
                  <a:lnTo>
                    <a:pt x="2657" y="905"/>
                  </a:lnTo>
                  <a:lnTo>
                    <a:pt x="2651" y="914"/>
                  </a:lnTo>
                  <a:lnTo>
                    <a:pt x="2643" y="921"/>
                  </a:lnTo>
                  <a:lnTo>
                    <a:pt x="2635" y="927"/>
                  </a:lnTo>
                  <a:lnTo>
                    <a:pt x="2630" y="929"/>
                  </a:lnTo>
                  <a:lnTo>
                    <a:pt x="2625" y="930"/>
                  </a:lnTo>
                  <a:lnTo>
                    <a:pt x="2619" y="931"/>
                  </a:lnTo>
                  <a:lnTo>
                    <a:pt x="2614" y="932"/>
                  </a:lnTo>
                  <a:lnTo>
                    <a:pt x="2613" y="937"/>
                  </a:lnTo>
                  <a:lnTo>
                    <a:pt x="2613" y="940"/>
                  </a:lnTo>
                  <a:lnTo>
                    <a:pt x="2615" y="944"/>
                  </a:lnTo>
                  <a:lnTo>
                    <a:pt x="2617" y="946"/>
                  </a:lnTo>
                  <a:lnTo>
                    <a:pt x="2624" y="950"/>
                  </a:lnTo>
                  <a:lnTo>
                    <a:pt x="2633" y="951"/>
                  </a:lnTo>
                  <a:lnTo>
                    <a:pt x="2643" y="951"/>
                  </a:lnTo>
                  <a:lnTo>
                    <a:pt x="2654" y="953"/>
                  </a:lnTo>
                  <a:lnTo>
                    <a:pt x="2663" y="954"/>
                  </a:lnTo>
                  <a:lnTo>
                    <a:pt x="2669" y="956"/>
                  </a:lnTo>
                  <a:lnTo>
                    <a:pt x="2676" y="961"/>
                  </a:lnTo>
                  <a:lnTo>
                    <a:pt x="2681" y="964"/>
                  </a:lnTo>
                  <a:lnTo>
                    <a:pt x="2684" y="970"/>
                  </a:lnTo>
                  <a:lnTo>
                    <a:pt x="2688" y="976"/>
                  </a:lnTo>
                  <a:lnTo>
                    <a:pt x="2691" y="988"/>
                  </a:lnTo>
                  <a:lnTo>
                    <a:pt x="2693" y="1002"/>
                  </a:lnTo>
                  <a:lnTo>
                    <a:pt x="2695" y="1017"/>
                  </a:lnTo>
                  <a:lnTo>
                    <a:pt x="2695" y="1032"/>
                  </a:lnTo>
                  <a:lnTo>
                    <a:pt x="2696" y="1038"/>
                  </a:lnTo>
                  <a:lnTo>
                    <a:pt x="2697" y="1044"/>
                  </a:lnTo>
                  <a:lnTo>
                    <a:pt x="2699" y="1051"/>
                  </a:lnTo>
                  <a:lnTo>
                    <a:pt x="2701" y="1057"/>
                  </a:lnTo>
                  <a:lnTo>
                    <a:pt x="2706" y="1057"/>
                  </a:lnTo>
                  <a:lnTo>
                    <a:pt x="2710" y="1057"/>
                  </a:lnTo>
                  <a:lnTo>
                    <a:pt x="2714" y="1057"/>
                  </a:lnTo>
                  <a:lnTo>
                    <a:pt x="2717" y="1058"/>
                  </a:lnTo>
                  <a:lnTo>
                    <a:pt x="2721" y="1060"/>
                  </a:lnTo>
                  <a:lnTo>
                    <a:pt x="2723" y="1062"/>
                  </a:lnTo>
                  <a:lnTo>
                    <a:pt x="2725" y="1066"/>
                  </a:lnTo>
                  <a:lnTo>
                    <a:pt x="2728" y="1069"/>
                  </a:lnTo>
                  <a:lnTo>
                    <a:pt x="2731" y="1077"/>
                  </a:lnTo>
                  <a:lnTo>
                    <a:pt x="2732" y="1086"/>
                  </a:lnTo>
                  <a:lnTo>
                    <a:pt x="2734" y="1096"/>
                  </a:lnTo>
                  <a:lnTo>
                    <a:pt x="2734" y="1108"/>
                  </a:lnTo>
                  <a:lnTo>
                    <a:pt x="2734" y="1132"/>
                  </a:lnTo>
                  <a:lnTo>
                    <a:pt x="2734" y="1154"/>
                  </a:lnTo>
                  <a:lnTo>
                    <a:pt x="2734" y="1166"/>
                  </a:lnTo>
                  <a:lnTo>
                    <a:pt x="2736" y="1175"/>
                  </a:lnTo>
                  <a:lnTo>
                    <a:pt x="2737" y="1183"/>
                  </a:lnTo>
                  <a:lnTo>
                    <a:pt x="2739" y="1189"/>
                  </a:lnTo>
                  <a:lnTo>
                    <a:pt x="2742" y="1193"/>
                  </a:lnTo>
                  <a:lnTo>
                    <a:pt x="2746" y="1197"/>
                  </a:lnTo>
                  <a:lnTo>
                    <a:pt x="2749" y="1200"/>
                  </a:lnTo>
                  <a:lnTo>
                    <a:pt x="2754" y="1201"/>
                  </a:lnTo>
                  <a:lnTo>
                    <a:pt x="2762" y="1203"/>
                  </a:lnTo>
                  <a:lnTo>
                    <a:pt x="2770" y="1206"/>
                  </a:lnTo>
                  <a:lnTo>
                    <a:pt x="2778" y="1207"/>
                  </a:lnTo>
                  <a:lnTo>
                    <a:pt x="2786" y="1210"/>
                  </a:lnTo>
                  <a:lnTo>
                    <a:pt x="2789" y="1213"/>
                  </a:lnTo>
                  <a:lnTo>
                    <a:pt x="2791" y="1216"/>
                  </a:lnTo>
                  <a:lnTo>
                    <a:pt x="2795" y="1221"/>
                  </a:lnTo>
                  <a:lnTo>
                    <a:pt x="2796" y="1226"/>
                  </a:lnTo>
                  <a:lnTo>
                    <a:pt x="2798" y="1234"/>
                  </a:lnTo>
                  <a:lnTo>
                    <a:pt x="2799" y="1242"/>
                  </a:lnTo>
                  <a:lnTo>
                    <a:pt x="2800" y="1251"/>
                  </a:lnTo>
                  <a:lnTo>
                    <a:pt x="2799" y="1260"/>
                  </a:lnTo>
                  <a:lnTo>
                    <a:pt x="2798" y="1279"/>
                  </a:lnTo>
                  <a:lnTo>
                    <a:pt x="2795" y="1298"/>
                  </a:lnTo>
                  <a:lnTo>
                    <a:pt x="2791" y="1317"/>
                  </a:lnTo>
                  <a:lnTo>
                    <a:pt x="2789" y="1336"/>
                  </a:lnTo>
                  <a:lnTo>
                    <a:pt x="2787" y="1355"/>
                  </a:lnTo>
                  <a:lnTo>
                    <a:pt x="2787" y="1372"/>
                  </a:lnTo>
                  <a:lnTo>
                    <a:pt x="2799" y="1373"/>
                  </a:lnTo>
                  <a:lnTo>
                    <a:pt x="2811" y="1371"/>
                  </a:lnTo>
                  <a:lnTo>
                    <a:pt x="2822" y="1369"/>
                  </a:lnTo>
                  <a:lnTo>
                    <a:pt x="2833" y="1365"/>
                  </a:lnTo>
                  <a:lnTo>
                    <a:pt x="2844" y="1362"/>
                  </a:lnTo>
                  <a:lnTo>
                    <a:pt x="2853" y="1359"/>
                  </a:lnTo>
                  <a:lnTo>
                    <a:pt x="2863" y="1357"/>
                  </a:lnTo>
                  <a:lnTo>
                    <a:pt x="2872" y="1357"/>
                  </a:lnTo>
                  <a:lnTo>
                    <a:pt x="2873" y="1364"/>
                  </a:lnTo>
                  <a:lnTo>
                    <a:pt x="2876" y="1369"/>
                  </a:lnTo>
                  <a:lnTo>
                    <a:pt x="2878" y="1373"/>
                  </a:lnTo>
                  <a:lnTo>
                    <a:pt x="2882" y="1377"/>
                  </a:lnTo>
                  <a:lnTo>
                    <a:pt x="2886" y="1381"/>
                  </a:lnTo>
                  <a:lnTo>
                    <a:pt x="2890" y="1385"/>
                  </a:lnTo>
                  <a:lnTo>
                    <a:pt x="2894" y="1389"/>
                  </a:lnTo>
                  <a:lnTo>
                    <a:pt x="2896" y="1394"/>
                  </a:lnTo>
                  <a:lnTo>
                    <a:pt x="2897" y="1399"/>
                  </a:lnTo>
                  <a:lnTo>
                    <a:pt x="2898" y="1405"/>
                  </a:lnTo>
                  <a:lnTo>
                    <a:pt x="2898" y="1411"/>
                  </a:lnTo>
                  <a:lnTo>
                    <a:pt x="2898" y="1416"/>
                  </a:lnTo>
                  <a:lnTo>
                    <a:pt x="2897" y="1428"/>
                  </a:lnTo>
                  <a:lnTo>
                    <a:pt x="2896" y="1439"/>
                  </a:lnTo>
                  <a:lnTo>
                    <a:pt x="2890" y="1439"/>
                  </a:lnTo>
                  <a:lnTo>
                    <a:pt x="2886" y="1439"/>
                  </a:lnTo>
                  <a:lnTo>
                    <a:pt x="2881" y="1441"/>
                  </a:lnTo>
                  <a:lnTo>
                    <a:pt x="2878" y="1444"/>
                  </a:lnTo>
                  <a:lnTo>
                    <a:pt x="2876" y="1447"/>
                  </a:lnTo>
                  <a:lnTo>
                    <a:pt x="2874" y="1452"/>
                  </a:lnTo>
                  <a:lnTo>
                    <a:pt x="2873" y="1456"/>
                  </a:lnTo>
                  <a:lnTo>
                    <a:pt x="2874" y="1462"/>
                  </a:lnTo>
                  <a:lnTo>
                    <a:pt x="2885" y="1465"/>
                  </a:lnTo>
                  <a:lnTo>
                    <a:pt x="2893" y="1470"/>
                  </a:lnTo>
                  <a:lnTo>
                    <a:pt x="2901" y="1476"/>
                  </a:lnTo>
                  <a:lnTo>
                    <a:pt x="2906" y="1481"/>
                  </a:lnTo>
                  <a:lnTo>
                    <a:pt x="2919" y="1496"/>
                  </a:lnTo>
                  <a:lnTo>
                    <a:pt x="2930" y="1511"/>
                  </a:lnTo>
                  <a:lnTo>
                    <a:pt x="2922" y="1515"/>
                  </a:lnTo>
                  <a:lnTo>
                    <a:pt x="2917" y="1522"/>
                  </a:lnTo>
                  <a:lnTo>
                    <a:pt x="2912" y="1529"/>
                  </a:lnTo>
                  <a:lnTo>
                    <a:pt x="2909" y="1538"/>
                  </a:lnTo>
                  <a:lnTo>
                    <a:pt x="2906" y="1546"/>
                  </a:lnTo>
                  <a:lnTo>
                    <a:pt x="2905" y="1555"/>
                  </a:lnTo>
                  <a:lnTo>
                    <a:pt x="2905" y="1564"/>
                  </a:lnTo>
                  <a:lnTo>
                    <a:pt x="2904" y="1574"/>
                  </a:lnTo>
                  <a:lnTo>
                    <a:pt x="2893" y="1579"/>
                  </a:lnTo>
                  <a:lnTo>
                    <a:pt x="2880" y="1585"/>
                  </a:lnTo>
                  <a:lnTo>
                    <a:pt x="2870" y="1593"/>
                  </a:lnTo>
                  <a:lnTo>
                    <a:pt x="2860" y="1601"/>
                  </a:lnTo>
                  <a:lnTo>
                    <a:pt x="2848" y="1609"/>
                  </a:lnTo>
                  <a:lnTo>
                    <a:pt x="2838" y="1617"/>
                  </a:lnTo>
                  <a:lnTo>
                    <a:pt x="2827" y="1623"/>
                  </a:lnTo>
                  <a:lnTo>
                    <a:pt x="2815" y="1627"/>
                  </a:lnTo>
                  <a:lnTo>
                    <a:pt x="2815" y="1621"/>
                  </a:lnTo>
                  <a:lnTo>
                    <a:pt x="2814" y="1617"/>
                  </a:lnTo>
                  <a:lnTo>
                    <a:pt x="2813" y="1612"/>
                  </a:lnTo>
                  <a:lnTo>
                    <a:pt x="2811" y="1609"/>
                  </a:lnTo>
                  <a:lnTo>
                    <a:pt x="2807" y="1605"/>
                  </a:lnTo>
                  <a:lnTo>
                    <a:pt x="2804" y="1602"/>
                  </a:lnTo>
                  <a:lnTo>
                    <a:pt x="2800" y="1600"/>
                  </a:lnTo>
                  <a:lnTo>
                    <a:pt x="2796" y="1599"/>
                  </a:lnTo>
                  <a:lnTo>
                    <a:pt x="2787" y="1596"/>
                  </a:lnTo>
                  <a:lnTo>
                    <a:pt x="2778" y="1595"/>
                  </a:lnTo>
                  <a:lnTo>
                    <a:pt x="2767" y="1596"/>
                  </a:lnTo>
                  <a:lnTo>
                    <a:pt x="2758" y="1599"/>
                  </a:lnTo>
                  <a:lnTo>
                    <a:pt x="2758" y="1611"/>
                  </a:lnTo>
                  <a:lnTo>
                    <a:pt x="2758" y="1625"/>
                  </a:lnTo>
                  <a:lnTo>
                    <a:pt x="2749" y="1623"/>
                  </a:lnTo>
                  <a:lnTo>
                    <a:pt x="2742" y="1620"/>
                  </a:lnTo>
                  <a:lnTo>
                    <a:pt x="2737" y="1617"/>
                  </a:lnTo>
                  <a:lnTo>
                    <a:pt x="2732" y="1612"/>
                  </a:lnTo>
                  <a:lnTo>
                    <a:pt x="2728" y="1607"/>
                  </a:lnTo>
                  <a:lnTo>
                    <a:pt x="2725" y="1601"/>
                  </a:lnTo>
                  <a:lnTo>
                    <a:pt x="2722" y="1594"/>
                  </a:lnTo>
                  <a:lnTo>
                    <a:pt x="2720" y="1587"/>
                  </a:lnTo>
                  <a:lnTo>
                    <a:pt x="2716" y="1574"/>
                  </a:lnTo>
                  <a:lnTo>
                    <a:pt x="2713" y="1560"/>
                  </a:lnTo>
                  <a:lnTo>
                    <a:pt x="2709" y="1553"/>
                  </a:lnTo>
                  <a:lnTo>
                    <a:pt x="2707" y="1547"/>
                  </a:lnTo>
                  <a:lnTo>
                    <a:pt x="2702" y="1543"/>
                  </a:lnTo>
                  <a:lnTo>
                    <a:pt x="2698" y="1538"/>
                  </a:lnTo>
                  <a:lnTo>
                    <a:pt x="2689" y="1534"/>
                  </a:lnTo>
                  <a:lnTo>
                    <a:pt x="2680" y="1531"/>
                  </a:lnTo>
                  <a:lnTo>
                    <a:pt x="2669" y="1530"/>
                  </a:lnTo>
                  <a:lnTo>
                    <a:pt x="2659" y="1529"/>
                  </a:lnTo>
                  <a:lnTo>
                    <a:pt x="2650" y="1527"/>
                  </a:lnTo>
                  <a:lnTo>
                    <a:pt x="2642" y="1523"/>
                  </a:lnTo>
                  <a:lnTo>
                    <a:pt x="2639" y="1520"/>
                  </a:lnTo>
                  <a:lnTo>
                    <a:pt x="2636" y="1517"/>
                  </a:lnTo>
                  <a:lnTo>
                    <a:pt x="2634" y="1512"/>
                  </a:lnTo>
                  <a:lnTo>
                    <a:pt x="2632" y="1506"/>
                  </a:lnTo>
                  <a:lnTo>
                    <a:pt x="2623" y="1513"/>
                  </a:lnTo>
                  <a:lnTo>
                    <a:pt x="2616" y="1521"/>
                  </a:lnTo>
                  <a:lnTo>
                    <a:pt x="2610" y="1529"/>
                  </a:lnTo>
                  <a:lnTo>
                    <a:pt x="2606" y="1538"/>
                  </a:lnTo>
                  <a:lnTo>
                    <a:pt x="2603" y="1547"/>
                  </a:lnTo>
                  <a:lnTo>
                    <a:pt x="2601" y="1558"/>
                  </a:lnTo>
                  <a:lnTo>
                    <a:pt x="2600" y="1568"/>
                  </a:lnTo>
                  <a:lnTo>
                    <a:pt x="2599" y="1580"/>
                  </a:lnTo>
                  <a:lnTo>
                    <a:pt x="2587" y="1582"/>
                  </a:lnTo>
                  <a:lnTo>
                    <a:pt x="2577" y="1580"/>
                  </a:lnTo>
                  <a:lnTo>
                    <a:pt x="2566" y="1578"/>
                  </a:lnTo>
                  <a:lnTo>
                    <a:pt x="2554" y="1577"/>
                  </a:lnTo>
                  <a:lnTo>
                    <a:pt x="2557" y="1544"/>
                  </a:lnTo>
                  <a:lnTo>
                    <a:pt x="2560" y="1507"/>
                  </a:lnTo>
                  <a:lnTo>
                    <a:pt x="2560" y="1498"/>
                  </a:lnTo>
                  <a:lnTo>
                    <a:pt x="2559" y="1490"/>
                  </a:lnTo>
                  <a:lnTo>
                    <a:pt x="2557" y="1482"/>
                  </a:lnTo>
                  <a:lnTo>
                    <a:pt x="2553" y="1476"/>
                  </a:lnTo>
                  <a:lnTo>
                    <a:pt x="2549" y="1469"/>
                  </a:lnTo>
                  <a:lnTo>
                    <a:pt x="2543" y="1463"/>
                  </a:lnTo>
                  <a:lnTo>
                    <a:pt x="2536" y="1460"/>
                  </a:lnTo>
                  <a:lnTo>
                    <a:pt x="2526" y="1456"/>
                  </a:lnTo>
                  <a:lnTo>
                    <a:pt x="2508" y="1453"/>
                  </a:lnTo>
                  <a:lnTo>
                    <a:pt x="2493" y="1448"/>
                  </a:lnTo>
                  <a:lnTo>
                    <a:pt x="2490" y="1446"/>
                  </a:lnTo>
                  <a:lnTo>
                    <a:pt x="2487" y="1444"/>
                  </a:lnTo>
                  <a:lnTo>
                    <a:pt x="2485" y="1441"/>
                  </a:lnTo>
                  <a:lnTo>
                    <a:pt x="2484" y="1438"/>
                  </a:lnTo>
                  <a:lnTo>
                    <a:pt x="2483" y="1433"/>
                  </a:lnTo>
                  <a:lnTo>
                    <a:pt x="2482" y="1429"/>
                  </a:lnTo>
                  <a:lnTo>
                    <a:pt x="2482" y="1423"/>
                  </a:lnTo>
                  <a:lnTo>
                    <a:pt x="2482" y="1418"/>
                  </a:lnTo>
                  <a:lnTo>
                    <a:pt x="2488" y="1415"/>
                  </a:lnTo>
                  <a:lnTo>
                    <a:pt x="2494" y="1412"/>
                  </a:lnTo>
                  <a:lnTo>
                    <a:pt x="2499" y="1408"/>
                  </a:lnTo>
                  <a:lnTo>
                    <a:pt x="2502" y="1404"/>
                  </a:lnTo>
                  <a:lnTo>
                    <a:pt x="2505" y="1398"/>
                  </a:lnTo>
                  <a:lnTo>
                    <a:pt x="2508" y="1392"/>
                  </a:lnTo>
                  <a:lnTo>
                    <a:pt x="2509" y="1387"/>
                  </a:lnTo>
                  <a:lnTo>
                    <a:pt x="2509" y="1380"/>
                  </a:lnTo>
                  <a:lnTo>
                    <a:pt x="2508" y="1365"/>
                  </a:lnTo>
                  <a:lnTo>
                    <a:pt x="2504" y="1350"/>
                  </a:lnTo>
                  <a:lnTo>
                    <a:pt x="2499" y="1333"/>
                  </a:lnTo>
                  <a:lnTo>
                    <a:pt x="2492" y="1316"/>
                  </a:lnTo>
                  <a:lnTo>
                    <a:pt x="2477" y="1281"/>
                  </a:lnTo>
                  <a:lnTo>
                    <a:pt x="2461" y="1249"/>
                  </a:lnTo>
                  <a:lnTo>
                    <a:pt x="2455" y="1234"/>
                  </a:lnTo>
                  <a:lnTo>
                    <a:pt x="2450" y="1222"/>
                  </a:lnTo>
                  <a:lnTo>
                    <a:pt x="2446" y="1211"/>
                  </a:lnTo>
                  <a:lnTo>
                    <a:pt x="2446" y="1203"/>
                  </a:lnTo>
                  <a:lnTo>
                    <a:pt x="2450" y="1203"/>
                  </a:lnTo>
                  <a:lnTo>
                    <a:pt x="2454" y="1203"/>
                  </a:lnTo>
                  <a:lnTo>
                    <a:pt x="2459" y="1202"/>
                  </a:lnTo>
                  <a:lnTo>
                    <a:pt x="2463" y="1201"/>
                  </a:lnTo>
                  <a:lnTo>
                    <a:pt x="2472" y="1198"/>
                  </a:lnTo>
                  <a:lnTo>
                    <a:pt x="2482" y="1192"/>
                  </a:lnTo>
                  <a:lnTo>
                    <a:pt x="2499" y="1180"/>
                  </a:lnTo>
                  <a:lnTo>
                    <a:pt x="2511" y="1168"/>
                  </a:lnTo>
                  <a:lnTo>
                    <a:pt x="2517" y="1162"/>
                  </a:lnTo>
                  <a:lnTo>
                    <a:pt x="2521" y="1158"/>
                  </a:lnTo>
                  <a:lnTo>
                    <a:pt x="2526" y="1152"/>
                  </a:lnTo>
                  <a:lnTo>
                    <a:pt x="2529" y="1147"/>
                  </a:lnTo>
                  <a:lnTo>
                    <a:pt x="2534" y="1136"/>
                  </a:lnTo>
                  <a:lnTo>
                    <a:pt x="2536" y="1125"/>
                  </a:lnTo>
                  <a:lnTo>
                    <a:pt x="2539" y="1101"/>
                  </a:lnTo>
                  <a:lnTo>
                    <a:pt x="2539" y="1075"/>
                  </a:lnTo>
                  <a:lnTo>
                    <a:pt x="2544" y="1075"/>
                  </a:lnTo>
                  <a:lnTo>
                    <a:pt x="2549" y="1074"/>
                  </a:lnTo>
                  <a:lnTo>
                    <a:pt x="2552" y="1072"/>
                  </a:lnTo>
                  <a:lnTo>
                    <a:pt x="2556" y="1070"/>
                  </a:lnTo>
                  <a:lnTo>
                    <a:pt x="2560" y="1065"/>
                  </a:lnTo>
                  <a:lnTo>
                    <a:pt x="2564" y="1057"/>
                  </a:lnTo>
                  <a:lnTo>
                    <a:pt x="2568" y="1049"/>
                  </a:lnTo>
                  <a:lnTo>
                    <a:pt x="2574" y="1043"/>
                  </a:lnTo>
                  <a:lnTo>
                    <a:pt x="2577" y="1041"/>
                  </a:lnTo>
                  <a:lnTo>
                    <a:pt x="2582" y="1039"/>
                  </a:lnTo>
                  <a:lnTo>
                    <a:pt x="2587" y="1038"/>
                  </a:lnTo>
                  <a:lnTo>
                    <a:pt x="2594" y="1039"/>
                  </a:lnTo>
                  <a:lnTo>
                    <a:pt x="2594" y="1033"/>
                  </a:lnTo>
                  <a:lnTo>
                    <a:pt x="2593" y="1026"/>
                  </a:lnTo>
                  <a:lnTo>
                    <a:pt x="2592" y="1019"/>
                  </a:lnTo>
                  <a:lnTo>
                    <a:pt x="2589" y="1013"/>
                  </a:lnTo>
                  <a:lnTo>
                    <a:pt x="2583" y="1001"/>
                  </a:lnTo>
                  <a:lnTo>
                    <a:pt x="2578" y="988"/>
                  </a:lnTo>
                  <a:lnTo>
                    <a:pt x="2570" y="988"/>
                  </a:lnTo>
                  <a:lnTo>
                    <a:pt x="2565" y="987"/>
                  </a:lnTo>
                  <a:lnTo>
                    <a:pt x="2559" y="985"/>
                  </a:lnTo>
                  <a:lnTo>
                    <a:pt x="2554" y="981"/>
                  </a:lnTo>
                  <a:lnTo>
                    <a:pt x="2550" y="977"/>
                  </a:lnTo>
                  <a:lnTo>
                    <a:pt x="2548" y="972"/>
                  </a:lnTo>
                  <a:lnTo>
                    <a:pt x="2545" y="967"/>
                  </a:lnTo>
                  <a:lnTo>
                    <a:pt x="2543" y="961"/>
                  </a:lnTo>
                  <a:lnTo>
                    <a:pt x="2541" y="947"/>
                  </a:lnTo>
                  <a:lnTo>
                    <a:pt x="2540" y="932"/>
                  </a:lnTo>
                  <a:lnTo>
                    <a:pt x="2540" y="920"/>
                  </a:lnTo>
                  <a:lnTo>
                    <a:pt x="2541" y="909"/>
                  </a:lnTo>
                  <a:lnTo>
                    <a:pt x="2540" y="896"/>
                  </a:lnTo>
                  <a:lnTo>
                    <a:pt x="2539" y="882"/>
                  </a:lnTo>
                  <a:lnTo>
                    <a:pt x="2539" y="875"/>
                  </a:lnTo>
                  <a:lnTo>
                    <a:pt x="2540" y="870"/>
                  </a:lnTo>
                  <a:lnTo>
                    <a:pt x="2541" y="863"/>
                  </a:lnTo>
                  <a:lnTo>
                    <a:pt x="2542" y="857"/>
                  </a:lnTo>
                  <a:lnTo>
                    <a:pt x="2545" y="853"/>
                  </a:lnTo>
                  <a:lnTo>
                    <a:pt x="2548" y="850"/>
                  </a:lnTo>
                  <a:lnTo>
                    <a:pt x="2551" y="848"/>
                  </a:lnTo>
                  <a:lnTo>
                    <a:pt x="2556" y="847"/>
                  </a:lnTo>
                  <a:lnTo>
                    <a:pt x="2564" y="847"/>
                  </a:lnTo>
                  <a:lnTo>
                    <a:pt x="2574" y="848"/>
                  </a:lnTo>
                  <a:lnTo>
                    <a:pt x="2580" y="849"/>
                  </a:lnTo>
                  <a:lnTo>
                    <a:pt x="2585" y="850"/>
                  </a:lnTo>
                  <a:lnTo>
                    <a:pt x="2591" y="849"/>
                  </a:lnTo>
                  <a:lnTo>
                    <a:pt x="2597" y="848"/>
                  </a:lnTo>
                  <a:lnTo>
                    <a:pt x="2595" y="825"/>
                  </a:lnTo>
                  <a:lnTo>
                    <a:pt x="2595" y="803"/>
                  </a:lnTo>
                  <a:lnTo>
                    <a:pt x="2595" y="798"/>
                  </a:lnTo>
                  <a:lnTo>
                    <a:pt x="2597" y="792"/>
                  </a:lnTo>
                  <a:lnTo>
                    <a:pt x="2599" y="788"/>
                  </a:lnTo>
                  <a:lnTo>
                    <a:pt x="2602" y="784"/>
                  </a:lnTo>
                  <a:lnTo>
                    <a:pt x="2606" y="780"/>
                  </a:lnTo>
                  <a:lnTo>
                    <a:pt x="2610" y="778"/>
                  </a:lnTo>
                  <a:lnTo>
                    <a:pt x="2616" y="775"/>
                  </a:lnTo>
                  <a:lnTo>
                    <a:pt x="2623" y="774"/>
                  </a:lnTo>
                  <a:lnTo>
                    <a:pt x="2633" y="773"/>
                  </a:lnTo>
                  <a:lnTo>
                    <a:pt x="2643" y="773"/>
                  </a:lnTo>
                  <a:lnTo>
                    <a:pt x="2654" y="774"/>
                  </a:lnTo>
                  <a:lnTo>
                    <a:pt x="2665" y="775"/>
                  </a:lnTo>
                  <a:lnTo>
                    <a:pt x="2683" y="776"/>
                  </a:lnTo>
                  <a:lnTo>
                    <a:pt x="2701" y="776"/>
                  </a:lnTo>
                  <a:lnTo>
                    <a:pt x="2710" y="775"/>
                  </a:lnTo>
                  <a:lnTo>
                    <a:pt x="2718" y="774"/>
                  </a:lnTo>
                  <a:lnTo>
                    <a:pt x="2726" y="772"/>
                  </a:lnTo>
                  <a:lnTo>
                    <a:pt x="2733" y="767"/>
                  </a:lnTo>
                  <a:lnTo>
                    <a:pt x="2743" y="759"/>
                  </a:lnTo>
                  <a:lnTo>
                    <a:pt x="2753" y="751"/>
                  </a:lnTo>
                  <a:lnTo>
                    <a:pt x="2758" y="748"/>
                  </a:lnTo>
                  <a:lnTo>
                    <a:pt x="2764" y="746"/>
                  </a:lnTo>
                  <a:lnTo>
                    <a:pt x="2770" y="745"/>
                  </a:lnTo>
                  <a:lnTo>
                    <a:pt x="2778" y="745"/>
                  </a:lnTo>
                  <a:lnTo>
                    <a:pt x="2789" y="745"/>
                  </a:lnTo>
                  <a:lnTo>
                    <a:pt x="2800" y="743"/>
                  </a:lnTo>
                  <a:lnTo>
                    <a:pt x="2806" y="742"/>
                  </a:lnTo>
                  <a:lnTo>
                    <a:pt x="2811" y="740"/>
                  </a:lnTo>
                  <a:lnTo>
                    <a:pt x="2815" y="737"/>
                  </a:lnTo>
                  <a:lnTo>
                    <a:pt x="2820" y="731"/>
                  </a:lnTo>
                  <a:lnTo>
                    <a:pt x="2822" y="726"/>
                  </a:lnTo>
                  <a:lnTo>
                    <a:pt x="2822" y="723"/>
                  </a:lnTo>
                  <a:lnTo>
                    <a:pt x="2823" y="718"/>
                  </a:lnTo>
                  <a:lnTo>
                    <a:pt x="2822" y="714"/>
                  </a:lnTo>
                  <a:lnTo>
                    <a:pt x="2819" y="706"/>
                  </a:lnTo>
                  <a:lnTo>
                    <a:pt x="2813" y="698"/>
                  </a:lnTo>
                  <a:lnTo>
                    <a:pt x="2807" y="689"/>
                  </a:lnTo>
                  <a:lnTo>
                    <a:pt x="2802" y="681"/>
                  </a:lnTo>
                  <a:lnTo>
                    <a:pt x="2799" y="676"/>
                  </a:lnTo>
                  <a:lnTo>
                    <a:pt x="2797" y="672"/>
                  </a:lnTo>
                  <a:lnTo>
                    <a:pt x="2796" y="668"/>
                  </a:lnTo>
                  <a:lnTo>
                    <a:pt x="2796" y="664"/>
                  </a:lnTo>
                  <a:lnTo>
                    <a:pt x="2800" y="663"/>
                  </a:lnTo>
                  <a:lnTo>
                    <a:pt x="2806" y="663"/>
                  </a:lnTo>
                  <a:lnTo>
                    <a:pt x="2805" y="655"/>
                  </a:lnTo>
                  <a:lnTo>
                    <a:pt x="2805" y="644"/>
                  </a:lnTo>
                  <a:lnTo>
                    <a:pt x="2805" y="634"/>
                  </a:lnTo>
                  <a:lnTo>
                    <a:pt x="2806" y="625"/>
                  </a:lnTo>
                  <a:lnTo>
                    <a:pt x="2808" y="622"/>
                  </a:lnTo>
                  <a:lnTo>
                    <a:pt x="2810" y="618"/>
                  </a:lnTo>
                  <a:lnTo>
                    <a:pt x="2812" y="616"/>
                  </a:lnTo>
                  <a:lnTo>
                    <a:pt x="2814" y="614"/>
                  </a:lnTo>
                  <a:lnTo>
                    <a:pt x="2818" y="614"/>
                  </a:lnTo>
                  <a:lnTo>
                    <a:pt x="2822" y="615"/>
                  </a:lnTo>
                  <a:lnTo>
                    <a:pt x="2827" y="617"/>
                  </a:lnTo>
                  <a:lnTo>
                    <a:pt x="2831" y="620"/>
                  </a:lnTo>
                  <a:lnTo>
                    <a:pt x="2833" y="610"/>
                  </a:lnTo>
                  <a:lnTo>
                    <a:pt x="2837" y="601"/>
                  </a:lnTo>
                  <a:lnTo>
                    <a:pt x="2841" y="591"/>
                  </a:lnTo>
                  <a:lnTo>
                    <a:pt x="2846" y="581"/>
                  </a:lnTo>
                  <a:lnTo>
                    <a:pt x="2851" y="570"/>
                  </a:lnTo>
                  <a:lnTo>
                    <a:pt x="2855" y="560"/>
                  </a:lnTo>
                  <a:lnTo>
                    <a:pt x="2860" y="550"/>
                  </a:lnTo>
                  <a:lnTo>
                    <a:pt x="2862" y="538"/>
                  </a:lnTo>
                  <a:lnTo>
                    <a:pt x="2868" y="535"/>
                  </a:lnTo>
                  <a:lnTo>
                    <a:pt x="2872" y="532"/>
                  </a:lnTo>
                  <a:lnTo>
                    <a:pt x="2877" y="526"/>
                  </a:lnTo>
                  <a:lnTo>
                    <a:pt x="2880" y="520"/>
                  </a:lnTo>
                  <a:lnTo>
                    <a:pt x="2886" y="508"/>
                  </a:lnTo>
                  <a:lnTo>
                    <a:pt x="2890" y="493"/>
                  </a:lnTo>
                  <a:lnTo>
                    <a:pt x="2895" y="479"/>
                  </a:lnTo>
                  <a:lnTo>
                    <a:pt x="2901" y="467"/>
                  </a:lnTo>
                  <a:lnTo>
                    <a:pt x="2903" y="460"/>
                  </a:lnTo>
                  <a:lnTo>
                    <a:pt x="2907" y="455"/>
                  </a:lnTo>
                  <a:lnTo>
                    <a:pt x="2912" y="451"/>
                  </a:lnTo>
                  <a:lnTo>
                    <a:pt x="2917" y="447"/>
                  </a:lnTo>
                  <a:lnTo>
                    <a:pt x="2917" y="433"/>
                  </a:lnTo>
                  <a:lnTo>
                    <a:pt x="2917" y="419"/>
                  </a:lnTo>
                  <a:lnTo>
                    <a:pt x="2917" y="412"/>
                  </a:lnTo>
                  <a:lnTo>
                    <a:pt x="2918" y="405"/>
                  </a:lnTo>
                  <a:lnTo>
                    <a:pt x="2919" y="398"/>
                  </a:lnTo>
                  <a:lnTo>
                    <a:pt x="2921" y="392"/>
                  </a:lnTo>
                  <a:lnTo>
                    <a:pt x="2926" y="390"/>
                  </a:lnTo>
                  <a:lnTo>
                    <a:pt x="2930" y="389"/>
                  </a:lnTo>
                  <a:lnTo>
                    <a:pt x="2933" y="387"/>
                  </a:lnTo>
                  <a:lnTo>
                    <a:pt x="2935" y="384"/>
                  </a:lnTo>
                  <a:lnTo>
                    <a:pt x="2938" y="376"/>
                  </a:lnTo>
                  <a:lnTo>
                    <a:pt x="2940" y="366"/>
                  </a:lnTo>
                  <a:lnTo>
                    <a:pt x="2942" y="362"/>
                  </a:lnTo>
                  <a:lnTo>
                    <a:pt x="2944" y="357"/>
                  </a:lnTo>
                  <a:lnTo>
                    <a:pt x="2945" y="354"/>
                  </a:lnTo>
                  <a:lnTo>
                    <a:pt x="2948" y="349"/>
                  </a:lnTo>
                  <a:lnTo>
                    <a:pt x="2952" y="346"/>
                  </a:lnTo>
                  <a:lnTo>
                    <a:pt x="2958" y="344"/>
                  </a:lnTo>
                  <a:lnTo>
                    <a:pt x="2963" y="343"/>
                  </a:lnTo>
                  <a:lnTo>
                    <a:pt x="2971" y="341"/>
                  </a:lnTo>
                  <a:lnTo>
                    <a:pt x="2972" y="311"/>
                  </a:lnTo>
                  <a:lnTo>
                    <a:pt x="2975" y="280"/>
                  </a:lnTo>
                  <a:lnTo>
                    <a:pt x="2976" y="264"/>
                  </a:lnTo>
                  <a:lnTo>
                    <a:pt x="2976" y="249"/>
                  </a:lnTo>
                  <a:lnTo>
                    <a:pt x="2975" y="241"/>
                  </a:lnTo>
                  <a:lnTo>
                    <a:pt x="2972" y="234"/>
                  </a:lnTo>
                  <a:lnTo>
                    <a:pt x="2971" y="226"/>
                  </a:lnTo>
                  <a:lnTo>
                    <a:pt x="2968" y="220"/>
                  </a:lnTo>
                  <a:lnTo>
                    <a:pt x="2955" y="198"/>
                  </a:lnTo>
                  <a:lnTo>
                    <a:pt x="2942" y="177"/>
                  </a:lnTo>
                  <a:lnTo>
                    <a:pt x="2937" y="167"/>
                  </a:lnTo>
                  <a:lnTo>
                    <a:pt x="2931" y="156"/>
                  </a:lnTo>
                  <a:lnTo>
                    <a:pt x="2930" y="150"/>
                  </a:lnTo>
                  <a:lnTo>
                    <a:pt x="2929" y="144"/>
                  </a:lnTo>
                  <a:lnTo>
                    <a:pt x="2928" y="138"/>
                  </a:lnTo>
                  <a:lnTo>
                    <a:pt x="2928" y="131"/>
                  </a:lnTo>
                  <a:lnTo>
                    <a:pt x="2928" y="121"/>
                  </a:lnTo>
                  <a:lnTo>
                    <a:pt x="2927" y="110"/>
                  </a:lnTo>
                  <a:lnTo>
                    <a:pt x="2927" y="102"/>
                  </a:lnTo>
                  <a:lnTo>
                    <a:pt x="2925" y="94"/>
                  </a:lnTo>
                  <a:lnTo>
                    <a:pt x="2920" y="89"/>
                  </a:lnTo>
                  <a:lnTo>
                    <a:pt x="2914" y="83"/>
                  </a:lnTo>
                  <a:lnTo>
                    <a:pt x="2906" y="78"/>
                  </a:lnTo>
                  <a:lnTo>
                    <a:pt x="2896" y="75"/>
                  </a:lnTo>
                  <a:lnTo>
                    <a:pt x="2881" y="73"/>
                  </a:lnTo>
                  <a:lnTo>
                    <a:pt x="2866" y="67"/>
                  </a:lnTo>
                  <a:lnTo>
                    <a:pt x="2861" y="62"/>
                  </a:lnTo>
                  <a:lnTo>
                    <a:pt x="2856" y="58"/>
                  </a:lnTo>
                  <a:lnTo>
                    <a:pt x="2854" y="54"/>
                  </a:lnTo>
                  <a:lnTo>
                    <a:pt x="2853" y="51"/>
                  </a:lnTo>
                  <a:lnTo>
                    <a:pt x="2853" y="48"/>
                  </a:lnTo>
                  <a:lnTo>
                    <a:pt x="2853" y="43"/>
                  </a:lnTo>
                  <a:lnTo>
                    <a:pt x="2830" y="27"/>
                  </a:lnTo>
                  <a:lnTo>
                    <a:pt x="2811" y="15"/>
                  </a:lnTo>
                  <a:lnTo>
                    <a:pt x="2800" y="10"/>
                  </a:lnTo>
                  <a:lnTo>
                    <a:pt x="2789" y="7"/>
                  </a:lnTo>
                  <a:lnTo>
                    <a:pt x="2775" y="5"/>
                  </a:lnTo>
                  <a:lnTo>
                    <a:pt x="2759" y="5"/>
                  </a:lnTo>
                  <a:lnTo>
                    <a:pt x="2759" y="12"/>
                  </a:lnTo>
                  <a:lnTo>
                    <a:pt x="2758" y="20"/>
                  </a:lnTo>
                  <a:lnTo>
                    <a:pt x="2736" y="21"/>
                  </a:lnTo>
                  <a:lnTo>
                    <a:pt x="2714" y="24"/>
                  </a:lnTo>
                  <a:lnTo>
                    <a:pt x="2691" y="25"/>
                  </a:lnTo>
                  <a:lnTo>
                    <a:pt x="2668" y="24"/>
                  </a:lnTo>
                  <a:lnTo>
                    <a:pt x="2658" y="21"/>
                  </a:lnTo>
                  <a:lnTo>
                    <a:pt x="2648" y="19"/>
                  </a:lnTo>
                  <a:lnTo>
                    <a:pt x="2638" y="16"/>
                  </a:lnTo>
                  <a:lnTo>
                    <a:pt x="2627" y="12"/>
                  </a:lnTo>
                  <a:lnTo>
                    <a:pt x="2617" y="9"/>
                  </a:lnTo>
                  <a:lnTo>
                    <a:pt x="2607" y="5"/>
                  </a:lnTo>
                  <a:lnTo>
                    <a:pt x="2595" y="2"/>
                  </a:lnTo>
                  <a:lnTo>
                    <a:pt x="2585" y="1"/>
                  </a:lnTo>
                  <a:lnTo>
                    <a:pt x="2576" y="0"/>
                  </a:lnTo>
                  <a:lnTo>
                    <a:pt x="2567" y="1"/>
                  </a:lnTo>
                  <a:lnTo>
                    <a:pt x="2557" y="3"/>
                  </a:lnTo>
                  <a:lnTo>
                    <a:pt x="2548" y="4"/>
                  </a:lnTo>
                  <a:lnTo>
                    <a:pt x="2537" y="7"/>
                  </a:lnTo>
                  <a:lnTo>
                    <a:pt x="2527" y="9"/>
                  </a:lnTo>
                  <a:lnTo>
                    <a:pt x="2517" y="9"/>
                  </a:lnTo>
                  <a:lnTo>
                    <a:pt x="2507" y="9"/>
                  </a:lnTo>
                  <a:lnTo>
                    <a:pt x="2503" y="8"/>
                  </a:lnTo>
                  <a:lnTo>
                    <a:pt x="2500" y="5"/>
                  </a:lnTo>
                  <a:lnTo>
                    <a:pt x="2496" y="3"/>
                  </a:lnTo>
                  <a:lnTo>
                    <a:pt x="2494" y="1"/>
                  </a:lnTo>
                  <a:lnTo>
                    <a:pt x="2480" y="13"/>
                  </a:lnTo>
                  <a:lnTo>
                    <a:pt x="2470" y="26"/>
                  </a:lnTo>
                  <a:lnTo>
                    <a:pt x="2461" y="39"/>
                  </a:lnTo>
                  <a:lnTo>
                    <a:pt x="2454" y="50"/>
                  </a:lnTo>
                  <a:lnTo>
                    <a:pt x="2452" y="59"/>
                  </a:lnTo>
                  <a:lnTo>
                    <a:pt x="2446" y="76"/>
                  </a:lnTo>
                  <a:lnTo>
                    <a:pt x="2442" y="92"/>
                  </a:lnTo>
                  <a:lnTo>
                    <a:pt x="2441" y="100"/>
                  </a:lnTo>
                  <a:lnTo>
                    <a:pt x="2426" y="101"/>
                  </a:lnTo>
                  <a:lnTo>
                    <a:pt x="2411" y="102"/>
                  </a:lnTo>
                  <a:lnTo>
                    <a:pt x="2395" y="102"/>
                  </a:lnTo>
                  <a:lnTo>
                    <a:pt x="2378" y="102"/>
                  </a:lnTo>
                  <a:lnTo>
                    <a:pt x="2355" y="102"/>
                  </a:lnTo>
                  <a:lnTo>
                    <a:pt x="2332" y="103"/>
                  </a:lnTo>
                  <a:lnTo>
                    <a:pt x="2321" y="105"/>
                  </a:lnTo>
                  <a:lnTo>
                    <a:pt x="2311" y="106"/>
                  </a:lnTo>
                  <a:lnTo>
                    <a:pt x="2299" y="108"/>
                  </a:lnTo>
                  <a:lnTo>
                    <a:pt x="2290" y="111"/>
                  </a:lnTo>
                  <a:lnTo>
                    <a:pt x="2281" y="115"/>
                  </a:lnTo>
                  <a:lnTo>
                    <a:pt x="2272" y="119"/>
                  </a:lnTo>
                  <a:lnTo>
                    <a:pt x="2265" y="125"/>
                  </a:lnTo>
                  <a:lnTo>
                    <a:pt x="2258" y="132"/>
                  </a:lnTo>
                  <a:lnTo>
                    <a:pt x="2253" y="141"/>
                  </a:lnTo>
                  <a:lnTo>
                    <a:pt x="2248" y="150"/>
                  </a:lnTo>
                  <a:lnTo>
                    <a:pt x="2245" y="161"/>
                  </a:lnTo>
                  <a:lnTo>
                    <a:pt x="2242" y="174"/>
                  </a:lnTo>
                  <a:lnTo>
                    <a:pt x="2223" y="180"/>
                  </a:lnTo>
                  <a:lnTo>
                    <a:pt x="2204" y="183"/>
                  </a:lnTo>
                  <a:lnTo>
                    <a:pt x="2195" y="185"/>
                  </a:lnTo>
                  <a:lnTo>
                    <a:pt x="2186" y="189"/>
                  </a:lnTo>
                  <a:lnTo>
                    <a:pt x="2176" y="193"/>
                  </a:lnTo>
                  <a:lnTo>
                    <a:pt x="2168" y="200"/>
                  </a:lnTo>
                  <a:lnTo>
                    <a:pt x="2154" y="217"/>
                  </a:lnTo>
                  <a:lnTo>
                    <a:pt x="2138" y="234"/>
                  </a:lnTo>
                  <a:lnTo>
                    <a:pt x="2126" y="242"/>
                  </a:lnTo>
                  <a:lnTo>
                    <a:pt x="2114" y="250"/>
                  </a:lnTo>
                  <a:lnTo>
                    <a:pt x="2100" y="256"/>
                  </a:lnTo>
                  <a:lnTo>
                    <a:pt x="2088" y="262"/>
                  </a:lnTo>
                  <a:lnTo>
                    <a:pt x="2073" y="266"/>
                  </a:lnTo>
                  <a:lnTo>
                    <a:pt x="2059" y="270"/>
                  </a:lnTo>
                  <a:lnTo>
                    <a:pt x="2044" y="272"/>
                  </a:lnTo>
                  <a:lnTo>
                    <a:pt x="2031" y="274"/>
                  </a:lnTo>
                  <a:lnTo>
                    <a:pt x="2027" y="281"/>
                  </a:lnTo>
                  <a:lnTo>
                    <a:pt x="2022" y="287"/>
                  </a:lnTo>
                  <a:lnTo>
                    <a:pt x="2016" y="292"/>
                  </a:lnTo>
                  <a:lnTo>
                    <a:pt x="2010" y="297"/>
                  </a:lnTo>
                  <a:lnTo>
                    <a:pt x="1994" y="306"/>
                  </a:lnTo>
                  <a:lnTo>
                    <a:pt x="1978" y="313"/>
                  </a:lnTo>
                  <a:lnTo>
                    <a:pt x="1943" y="323"/>
                  </a:lnTo>
                  <a:lnTo>
                    <a:pt x="1913" y="335"/>
                  </a:lnTo>
                  <a:lnTo>
                    <a:pt x="1905" y="339"/>
                  </a:lnTo>
                  <a:lnTo>
                    <a:pt x="1899" y="344"/>
                  </a:lnTo>
                  <a:lnTo>
                    <a:pt x="1894" y="349"/>
                  </a:lnTo>
                  <a:lnTo>
                    <a:pt x="1888" y="356"/>
                  </a:lnTo>
                  <a:lnTo>
                    <a:pt x="1879" y="369"/>
                  </a:lnTo>
                  <a:lnTo>
                    <a:pt x="1870" y="382"/>
                  </a:lnTo>
                  <a:lnTo>
                    <a:pt x="1863" y="392"/>
                  </a:lnTo>
                  <a:lnTo>
                    <a:pt x="1854" y="399"/>
                  </a:lnTo>
                  <a:lnTo>
                    <a:pt x="1845" y="404"/>
                  </a:lnTo>
                  <a:lnTo>
                    <a:pt x="1835" y="407"/>
                  </a:lnTo>
                  <a:lnTo>
                    <a:pt x="1813" y="413"/>
                  </a:lnTo>
                  <a:lnTo>
                    <a:pt x="1790" y="418"/>
                  </a:lnTo>
                  <a:lnTo>
                    <a:pt x="1780" y="420"/>
                  </a:lnTo>
                  <a:lnTo>
                    <a:pt x="1770" y="425"/>
                  </a:lnTo>
                  <a:lnTo>
                    <a:pt x="1760" y="429"/>
                  </a:lnTo>
                  <a:lnTo>
                    <a:pt x="1751" y="436"/>
                  </a:lnTo>
                  <a:lnTo>
                    <a:pt x="1741" y="443"/>
                  </a:lnTo>
                  <a:lnTo>
                    <a:pt x="1732" y="450"/>
                  </a:lnTo>
                  <a:lnTo>
                    <a:pt x="1724" y="458"/>
                  </a:lnTo>
                  <a:lnTo>
                    <a:pt x="1716" y="467"/>
                  </a:lnTo>
                  <a:lnTo>
                    <a:pt x="1702" y="485"/>
                  </a:lnTo>
                  <a:lnTo>
                    <a:pt x="1688" y="503"/>
                  </a:lnTo>
                  <a:lnTo>
                    <a:pt x="1675" y="522"/>
                  </a:lnTo>
                  <a:lnTo>
                    <a:pt x="1664" y="542"/>
                  </a:lnTo>
                  <a:lnTo>
                    <a:pt x="1659" y="550"/>
                  </a:lnTo>
                  <a:lnTo>
                    <a:pt x="1654" y="557"/>
                  </a:lnTo>
                  <a:lnTo>
                    <a:pt x="1648" y="563"/>
                  </a:lnTo>
                  <a:lnTo>
                    <a:pt x="1642" y="570"/>
                  </a:lnTo>
                  <a:lnTo>
                    <a:pt x="1636" y="575"/>
                  </a:lnTo>
                  <a:lnTo>
                    <a:pt x="1628" y="581"/>
                  </a:lnTo>
                  <a:lnTo>
                    <a:pt x="1621" y="585"/>
                  </a:lnTo>
                  <a:lnTo>
                    <a:pt x="1613" y="590"/>
                  </a:lnTo>
                  <a:lnTo>
                    <a:pt x="1596" y="595"/>
                  </a:lnTo>
                  <a:lnTo>
                    <a:pt x="1579" y="601"/>
                  </a:lnTo>
                  <a:lnTo>
                    <a:pt x="1560" y="604"/>
                  </a:lnTo>
                  <a:lnTo>
                    <a:pt x="1541" y="606"/>
                  </a:lnTo>
                  <a:lnTo>
                    <a:pt x="1536" y="610"/>
                  </a:lnTo>
                  <a:lnTo>
                    <a:pt x="1533" y="615"/>
                  </a:lnTo>
                  <a:lnTo>
                    <a:pt x="1531" y="620"/>
                  </a:lnTo>
                  <a:lnTo>
                    <a:pt x="1530" y="627"/>
                  </a:lnTo>
                  <a:lnTo>
                    <a:pt x="1526" y="641"/>
                  </a:lnTo>
                  <a:lnTo>
                    <a:pt x="1524" y="655"/>
                  </a:lnTo>
                  <a:lnTo>
                    <a:pt x="1523" y="661"/>
                  </a:lnTo>
                  <a:lnTo>
                    <a:pt x="1522" y="667"/>
                  </a:lnTo>
                  <a:lnTo>
                    <a:pt x="1518" y="673"/>
                  </a:lnTo>
                  <a:lnTo>
                    <a:pt x="1516" y="677"/>
                  </a:lnTo>
                  <a:lnTo>
                    <a:pt x="1511" y="681"/>
                  </a:lnTo>
                  <a:lnTo>
                    <a:pt x="1506" y="684"/>
                  </a:lnTo>
                  <a:lnTo>
                    <a:pt x="1499" y="685"/>
                  </a:lnTo>
                  <a:lnTo>
                    <a:pt x="1491" y="685"/>
                  </a:lnTo>
                  <a:lnTo>
                    <a:pt x="1507" y="726"/>
                  </a:lnTo>
                  <a:lnTo>
                    <a:pt x="1522" y="767"/>
                  </a:lnTo>
                  <a:lnTo>
                    <a:pt x="1528" y="788"/>
                  </a:lnTo>
                  <a:lnTo>
                    <a:pt x="1534" y="809"/>
                  </a:lnTo>
                  <a:lnTo>
                    <a:pt x="1540" y="830"/>
                  </a:lnTo>
                  <a:lnTo>
                    <a:pt x="1546" y="852"/>
                  </a:lnTo>
                  <a:lnTo>
                    <a:pt x="1549" y="865"/>
                  </a:lnTo>
                  <a:lnTo>
                    <a:pt x="1554" y="877"/>
                  </a:lnTo>
                  <a:lnTo>
                    <a:pt x="1560" y="886"/>
                  </a:lnTo>
                  <a:lnTo>
                    <a:pt x="1568" y="894"/>
                  </a:lnTo>
                  <a:lnTo>
                    <a:pt x="1577" y="901"/>
                  </a:lnTo>
                  <a:lnTo>
                    <a:pt x="1588" y="906"/>
                  </a:lnTo>
                  <a:lnTo>
                    <a:pt x="1599" y="912"/>
                  </a:lnTo>
                  <a:lnTo>
                    <a:pt x="1612" y="916"/>
                  </a:lnTo>
                  <a:lnTo>
                    <a:pt x="1634" y="923"/>
                  </a:lnTo>
                  <a:lnTo>
                    <a:pt x="1658" y="929"/>
                  </a:lnTo>
                  <a:lnTo>
                    <a:pt x="1683" y="934"/>
                  </a:lnTo>
                  <a:lnTo>
                    <a:pt x="1710" y="938"/>
                  </a:lnTo>
                  <a:lnTo>
                    <a:pt x="1736" y="939"/>
                  </a:lnTo>
                  <a:lnTo>
                    <a:pt x="1761" y="940"/>
                  </a:lnTo>
                  <a:lnTo>
                    <a:pt x="1786" y="938"/>
                  </a:lnTo>
                  <a:lnTo>
                    <a:pt x="1810" y="935"/>
                  </a:lnTo>
                  <a:lnTo>
                    <a:pt x="1823" y="930"/>
                  </a:lnTo>
                  <a:lnTo>
                    <a:pt x="1836" y="924"/>
                  </a:lnTo>
                  <a:lnTo>
                    <a:pt x="1843" y="921"/>
                  </a:lnTo>
                  <a:lnTo>
                    <a:pt x="1850" y="920"/>
                  </a:lnTo>
                  <a:lnTo>
                    <a:pt x="1856" y="919"/>
                  </a:lnTo>
                  <a:lnTo>
                    <a:pt x="1866" y="920"/>
                  </a:lnTo>
                  <a:lnTo>
                    <a:pt x="1877" y="923"/>
                  </a:lnTo>
                  <a:lnTo>
                    <a:pt x="1887" y="929"/>
                  </a:lnTo>
                  <a:lnTo>
                    <a:pt x="1899" y="935"/>
                  </a:lnTo>
                  <a:lnTo>
                    <a:pt x="1910" y="939"/>
                  </a:lnTo>
                  <a:lnTo>
                    <a:pt x="1915" y="922"/>
                  </a:lnTo>
                  <a:lnTo>
                    <a:pt x="1919" y="909"/>
                  </a:lnTo>
                  <a:lnTo>
                    <a:pt x="1925" y="897"/>
                  </a:lnTo>
                  <a:lnTo>
                    <a:pt x="1930" y="888"/>
                  </a:lnTo>
                  <a:lnTo>
                    <a:pt x="1935" y="883"/>
                  </a:lnTo>
                  <a:lnTo>
                    <a:pt x="1940" y="881"/>
                  </a:lnTo>
                  <a:lnTo>
                    <a:pt x="1944" y="878"/>
                  </a:lnTo>
                  <a:lnTo>
                    <a:pt x="1950" y="875"/>
                  </a:lnTo>
                  <a:lnTo>
                    <a:pt x="1957" y="874"/>
                  </a:lnTo>
                  <a:lnTo>
                    <a:pt x="1965" y="873"/>
                  </a:lnTo>
                  <a:lnTo>
                    <a:pt x="1974" y="872"/>
                  </a:lnTo>
                  <a:lnTo>
                    <a:pt x="1983" y="872"/>
                  </a:lnTo>
                  <a:lnTo>
                    <a:pt x="1983" y="895"/>
                  </a:lnTo>
                  <a:lnTo>
                    <a:pt x="1984" y="918"/>
                  </a:lnTo>
                  <a:lnTo>
                    <a:pt x="1984" y="923"/>
                  </a:lnTo>
                  <a:lnTo>
                    <a:pt x="1986" y="928"/>
                  </a:lnTo>
                  <a:lnTo>
                    <a:pt x="1989" y="932"/>
                  </a:lnTo>
                  <a:lnTo>
                    <a:pt x="1991" y="936"/>
                  </a:lnTo>
                  <a:lnTo>
                    <a:pt x="1995" y="938"/>
                  </a:lnTo>
                  <a:lnTo>
                    <a:pt x="2000" y="939"/>
                  </a:lnTo>
                  <a:lnTo>
                    <a:pt x="2006" y="940"/>
                  </a:lnTo>
                  <a:lnTo>
                    <a:pt x="2012" y="939"/>
                  </a:lnTo>
                  <a:lnTo>
                    <a:pt x="2014" y="972"/>
                  </a:lnTo>
                  <a:lnTo>
                    <a:pt x="2015" y="1005"/>
                  </a:lnTo>
                  <a:lnTo>
                    <a:pt x="2015" y="1039"/>
                  </a:lnTo>
                  <a:lnTo>
                    <a:pt x="2014" y="1072"/>
                  </a:lnTo>
                  <a:lnTo>
                    <a:pt x="2006" y="1072"/>
                  </a:lnTo>
                  <a:lnTo>
                    <a:pt x="1998" y="1074"/>
                  </a:lnTo>
                  <a:lnTo>
                    <a:pt x="1990" y="1075"/>
                  </a:lnTo>
                  <a:lnTo>
                    <a:pt x="1983" y="1077"/>
                  </a:lnTo>
                  <a:lnTo>
                    <a:pt x="1968" y="1080"/>
                  </a:lnTo>
                  <a:lnTo>
                    <a:pt x="1953" y="1084"/>
                  </a:lnTo>
                  <a:lnTo>
                    <a:pt x="1953" y="1075"/>
                  </a:lnTo>
                  <a:lnTo>
                    <a:pt x="1952" y="1066"/>
                  </a:lnTo>
                  <a:lnTo>
                    <a:pt x="1951" y="1057"/>
                  </a:lnTo>
                  <a:lnTo>
                    <a:pt x="1952" y="1047"/>
                  </a:lnTo>
                  <a:lnTo>
                    <a:pt x="1928" y="1060"/>
                  </a:lnTo>
                  <a:lnTo>
                    <a:pt x="1904" y="1074"/>
                  </a:lnTo>
                  <a:lnTo>
                    <a:pt x="1893" y="1079"/>
                  </a:lnTo>
                  <a:lnTo>
                    <a:pt x="1880" y="1085"/>
                  </a:lnTo>
                  <a:lnTo>
                    <a:pt x="1868" y="1090"/>
                  </a:lnTo>
                  <a:lnTo>
                    <a:pt x="1854" y="1092"/>
                  </a:lnTo>
                  <a:lnTo>
                    <a:pt x="1835" y="1094"/>
                  </a:lnTo>
                  <a:lnTo>
                    <a:pt x="1815" y="1095"/>
                  </a:lnTo>
                  <a:lnTo>
                    <a:pt x="1796" y="1094"/>
                  </a:lnTo>
                  <a:lnTo>
                    <a:pt x="1777" y="1094"/>
                  </a:lnTo>
                  <a:lnTo>
                    <a:pt x="1762" y="1093"/>
                  </a:lnTo>
                  <a:lnTo>
                    <a:pt x="1746" y="1093"/>
                  </a:lnTo>
                  <a:lnTo>
                    <a:pt x="1731" y="1093"/>
                  </a:lnTo>
                  <a:lnTo>
                    <a:pt x="1715" y="1094"/>
                  </a:lnTo>
                  <a:lnTo>
                    <a:pt x="1714" y="1109"/>
                  </a:lnTo>
                  <a:lnTo>
                    <a:pt x="1712" y="1125"/>
                  </a:lnTo>
                  <a:lnTo>
                    <a:pt x="1712" y="1133"/>
                  </a:lnTo>
                  <a:lnTo>
                    <a:pt x="1712" y="1140"/>
                  </a:lnTo>
                  <a:lnTo>
                    <a:pt x="1713" y="1148"/>
                  </a:lnTo>
                  <a:lnTo>
                    <a:pt x="1715" y="1154"/>
                  </a:lnTo>
                  <a:lnTo>
                    <a:pt x="1719" y="1162"/>
                  </a:lnTo>
                  <a:lnTo>
                    <a:pt x="1722" y="1168"/>
                  </a:lnTo>
                  <a:lnTo>
                    <a:pt x="1728" y="1174"/>
                  </a:lnTo>
                  <a:lnTo>
                    <a:pt x="1732" y="1178"/>
                  </a:lnTo>
                  <a:lnTo>
                    <a:pt x="1737" y="1184"/>
                  </a:lnTo>
                  <a:lnTo>
                    <a:pt x="1741" y="1190"/>
                  </a:lnTo>
                  <a:lnTo>
                    <a:pt x="1745" y="1197"/>
                  </a:lnTo>
                  <a:lnTo>
                    <a:pt x="1746" y="1205"/>
                  </a:lnTo>
                  <a:lnTo>
                    <a:pt x="1747" y="1211"/>
                  </a:lnTo>
                  <a:lnTo>
                    <a:pt x="1746" y="1217"/>
                  </a:lnTo>
                  <a:lnTo>
                    <a:pt x="1744" y="1223"/>
                  </a:lnTo>
                  <a:lnTo>
                    <a:pt x="1741" y="1226"/>
                  </a:lnTo>
                  <a:lnTo>
                    <a:pt x="1738" y="1230"/>
                  </a:lnTo>
                  <a:lnTo>
                    <a:pt x="1733" y="1233"/>
                  </a:lnTo>
                  <a:lnTo>
                    <a:pt x="1728" y="1235"/>
                  </a:lnTo>
                  <a:lnTo>
                    <a:pt x="1723" y="1236"/>
                  </a:lnTo>
                  <a:lnTo>
                    <a:pt x="1699" y="1240"/>
                  </a:lnTo>
                  <a:lnTo>
                    <a:pt x="1677" y="1241"/>
                  </a:lnTo>
                  <a:lnTo>
                    <a:pt x="1684" y="1257"/>
                  </a:lnTo>
                  <a:lnTo>
                    <a:pt x="1691" y="1270"/>
                  </a:lnTo>
                  <a:lnTo>
                    <a:pt x="1696" y="1274"/>
                  </a:lnTo>
                  <a:lnTo>
                    <a:pt x="1700" y="1279"/>
                  </a:lnTo>
                  <a:lnTo>
                    <a:pt x="1705" y="1283"/>
                  </a:lnTo>
                  <a:lnTo>
                    <a:pt x="1711" y="1287"/>
                  </a:lnTo>
                  <a:lnTo>
                    <a:pt x="1721" y="1292"/>
                  </a:lnTo>
                  <a:lnTo>
                    <a:pt x="1735" y="1297"/>
                  </a:lnTo>
                  <a:lnTo>
                    <a:pt x="1749" y="1300"/>
                  </a:lnTo>
                  <a:lnTo>
                    <a:pt x="1765" y="1304"/>
                  </a:lnTo>
                  <a:lnTo>
                    <a:pt x="1780" y="1307"/>
                  </a:lnTo>
                  <a:lnTo>
                    <a:pt x="1792" y="1312"/>
                  </a:lnTo>
                  <a:lnTo>
                    <a:pt x="1797" y="1315"/>
                  </a:lnTo>
                  <a:lnTo>
                    <a:pt x="1803" y="1318"/>
                  </a:lnTo>
                  <a:lnTo>
                    <a:pt x="1806" y="1322"/>
                  </a:lnTo>
                  <a:lnTo>
                    <a:pt x="1811" y="1326"/>
                  </a:lnTo>
                  <a:lnTo>
                    <a:pt x="1814" y="1331"/>
                  </a:lnTo>
                  <a:lnTo>
                    <a:pt x="1818" y="1337"/>
                  </a:lnTo>
                  <a:lnTo>
                    <a:pt x="1820" y="1342"/>
                  </a:lnTo>
                  <a:lnTo>
                    <a:pt x="1822" y="1348"/>
                  </a:lnTo>
                  <a:lnTo>
                    <a:pt x="1825" y="1362"/>
                  </a:lnTo>
                  <a:lnTo>
                    <a:pt x="1825" y="1377"/>
                  </a:lnTo>
                  <a:lnTo>
                    <a:pt x="1825" y="1388"/>
                  </a:lnTo>
                  <a:lnTo>
                    <a:pt x="1822" y="1403"/>
                  </a:lnTo>
                  <a:lnTo>
                    <a:pt x="1819" y="1416"/>
                  </a:lnTo>
                  <a:lnTo>
                    <a:pt x="1813" y="1430"/>
                  </a:lnTo>
                  <a:lnTo>
                    <a:pt x="1810" y="1437"/>
                  </a:lnTo>
                  <a:lnTo>
                    <a:pt x="1805" y="1443"/>
                  </a:lnTo>
                  <a:lnTo>
                    <a:pt x="1801" y="1447"/>
                  </a:lnTo>
                  <a:lnTo>
                    <a:pt x="1796" y="1452"/>
                  </a:lnTo>
                  <a:lnTo>
                    <a:pt x="1790" y="1454"/>
                  </a:lnTo>
                  <a:lnTo>
                    <a:pt x="1784" y="1455"/>
                  </a:lnTo>
                  <a:lnTo>
                    <a:pt x="1777" y="1456"/>
                  </a:lnTo>
                  <a:lnTo>
                    <a:pt x="1770" y="1454"/>
                  </a:lnTo>
                  <a:lnTo>
                    <a:pt x="1759" y="1451"/>
                  </a:lnTo>
                  <a:lnTo>
                    <a:pt x="1749" y="1445"/>
                  </a:lnTo>
                  <a:lnTo>
                    <a:pt x="1740" y="1438"/>
                  </a:lnTo>
                  <a:lnTo>
                    <a:pt x="1732" y="1431"/>
                  </a:lnTo>
                  <a:lnTo>
                    <a:pt x="1723" y="1426"/>
                  </a:lnTo>
                  <a:lnTo>
                    <a:pt x="1714" y="1422"/>
                  </a:lnTo>
                  <a:lnTo>
                    <a:pt x="1708" y="1421"/>
                  </a:lnTo>
                  <a:lnTo>
                    <a:pt x="1703" y="1420"/>
                  </a:lnTo>
                  <a:lnTo>
                    <a:pt x="1697" y="1420"/>
                  </a:lnTo>
                  <a:lnTo>
                    <a:pt x="1690" y="1421"/>
                  </a:lnTo>
                  <a:lnTo>
                    <a:pt x="1692" y="1430"/>
                  </a:lnTo>
                  <a:lnTo>
                    <a:pt x="1695" y="1441"/>
                  </a:lnTo>
                  <a:lnTo>
                    <a:pt x="1696" y="1454"/>
                  </a:lnTo>
                  <a:lnTo>
                    <a:pt x="1697" y="1469"/>
                  </a:lnTo>
                  <a:lnTo>
                    <a:pt x="1699" y="1501"/>
                  </a:lnTo>
                  <a:lnTo>
                    <a:pt x="1700" y="1534"/>
                  </a:lnTo>
                  <a:lnTo>
                    <a:pt x="1703" y="1550"/>
                  </a:lnTo>
                  <a:lnTo>
                    <a:pt x="1704" y="1566"/>
                  </a:lnTo>
                  <a:lnTo>
                    <a:pt x="1707" y="1580"/>
                  </a:lnTo>
                  <a:lnTo>
                    <a:pt x="1711" y="1593"/>
                  </a:lnTo>
                  <a:lnTo>
                    <a:pt x="1715" y="1604"/>
                  </a:lnTo>
                  <a:lnTo>
                    <a:pt x="1721" y="1613"/>
                  </a:lnTo>
                  <a:lnTo>
                    <a:pt x="1723" y="1617"/>
                  </a:lnTo>
                  <a:lnTo>
                    <a:pt x="1727" y="1620"/>
                  </a:lnTo>
                  <a:lnTo>
                    <a:pt x="1731" y="1623"/>
                  </a:lnTo>
                  <a:lnTo>
                    <a:pt x="1736" y="1624"/>
                  </a:lnTo>
                  <a:lnTo>
                    <a:pt x="1735" y="1630"/>
                  </a:lnTo>
                  <a:lnTo>
                    <a:pt x="1733" y="1636"/>
                  </a:lnTo>
                  <a:lnTo>
                    <a:pt x="1730" y="1641"/>
                  </a:lnTo>
                  <a:lnTo>
                    <a:pt x="1727" y="1644"/>
                  </a:lnTo>
                  <a:lnTo>
                    <a:pt x="1716" y="1651"/>
                  </a:lnTo>
                  <a:lnTo>
                    <a:pt x="1705" y="1658"/>
                  </a:lnTo>
                  <a:lnTo>
                    <a:pt x="1694" y="1664"/>
                  </a:lnTo>
                  <a:lnTo>
                    <a:pt x="1683" y="1670"/>
                  </a:lnTo>
                  <a:lnTo>
                    <a:pt x="1680" y="1674"/>
                  </a:lnTo>
                  <a:lnTo>
                    <a:pt x="1677" y="1678"/>
                  </a:lnTo>
                  <a:lnTo>
                    <a:pt x="1674" y="1684"/>
                  </a:lnTo>
                  <a:lnTo>
                    <a:pt x="1674" y="1690"/>
                  </a:lnTo>
                  <a:lnTo>
                    <a:pt x="1669" y="1691"/>
                  </a:lnTo>
                  <a:lnTo>
                    <a:pt x="1664" y="1691"/>
                  </a:lnTo>
                  <a:lnTo>
                    <a:pt x="1661" y="1690"/>
                  </a:lnTo>
                  <a:lnTo>
                    <a:pt x="1657" y="1689"/>
                  </a:lnTo>
                  <a:lnTo>
                    <a:pt x="1650" y="1685"/>
                  </a:lnTo>
                  <a:lnTo>
                    <a:pt x="1646" y="1679"/>
                  </a:lnTo>
                  <a:lnTo>
                    <a:pt x="1642" y="1673"/>
                  </a:lnTo>
                  <a:lnTo>
                    <a:pt x="1640" y="1665"/>
                  </a:lnTo>
                  <a:lnTo>
                    <a:pt x="1639" y="1656"/>
                  </a:lnTo>
                  <a:lnTo>
                    <a:pt x="1639" y="1648"/>
                  </a:lnTo>
                  <a:lnTo>
                    <a:pt x="1630" y="1648"/>
                  </a:lnTo>
                  <a:lnTo>
                    <a:pt x="1622" y="1648"/>
                  </a:lnTo>
                  <a:lnTo>
                    <a:pt x="1614" y="1645"/>
                  </a:lnTo>
                  <a:lnTo>
                    <a:pt x="1606" y="1643"/>
                  </a:lnTo>
                  <a:lnTo>
                    <a:pt x="1598" y="1640"/>
                  </a:lnTo>
                  <a:lnTo>
                    <a:pt x="1590" y="1637"/>
                  </a:lnTo>
                  <a:lnTo>
                    <a:pt x="1582" y="1635"/>
                  </a:lnTo>
                  <a:lnTo>
                    <a:pt x="1573" y="1635"/>
                  </a:lnTo>
                  <a:lnTo>
                    <a:pt x="1573" y="1623"/>
                  </a:lnTo>
                  <a:lnTo>
                    <a:pt x="1573" y="1610"/>
                  </a:lnTo>
                  <a:lnTo>
                    <a:pt x="1572" y="1597"/>
                  </a:lnTo>
                  <a:lnTo>
                    <a:pt x="1571" y="1585"/>
                  </a:lnTo>
                  <a:lnTo>
                    <a:pt x="1568" y="1589"/>
                  </a:lnTo>
                  <a:lnTo>
                    <a:pt x="1565" y="1595"/>
                  </a:lnTo>
                  <a:lnTo>
                    <a:pt x="1554" y="1595"/>
                  </a:lnTo>
                  <a:lnTo>
                    <a:pt x="1541" y="1596"/>
                  </a:lnTo>
                  <a:lnTo>
                    <a:pt x="1528" y="1596"/>
                  </a:lnTo>
                  <a:lnTo>
                    <a:pt x="1516" y="1597"/>
                  </a:lnTo>
                  <a:lnTo>
                    <a:pt x="1516" y="1613"/>
                  </a:lnTo>
                  <a:lnTo>
                    <a:pt x="1515" y="1629"/>
                  </a:lnTo>
                  <a:lnTo>
                    <a:pt x="1500" y="1625"/>
                  </a:lnTo>
                  <a:lnTo>
                    <a:pt x="1484" y="1621"/>
                  </a:lnTo>
                  <a:lnTo>
                    <a:pt x="1469" y="1619"/>
                  </a:lnTo>
                  <a:lnTo>
                    <a:pt x="1453" y="1618"/>
                  </a:lnTo>
                  <a:lnTo>
                    <a:pt x="1423" y="1615"/>
                  </a:lnTo>
                  <a:lnTo>
                    <a:pt x="1391" y="1609"/>
                  </a:lnTo>
                  <a:lnTo>
                    <a:pt x="1361" y="1601"/>
                  </a:lnTo>
                  <a:lnTo>
                    <a:pt x="1330" y="1593"/>
                  </a:lnTo>
                  <a:lnTo>
                    <a:pt x="1314" y="1589"/>
                  </a:lnTo>
                  <a:lnTo>
                    <a:pt x="1298" y="1589"/>
                  </a:lnTo>
                  <a:lnTo>
                    <a:pt x="1290" y="1589"/>
                  </a:lnTo>
                  <a:lnTo>
                    <a:pt x="1283" y="1591"/>
                  </a:lnTo>
                  <a:lnTo>
                    <a:pt x="1276" y="1592"/>
                  </a:lnTo>
                  <a:lnTo>
                    <a:pt x="1268" y="1594"/>
                  </a:lnTo>
                  <a:lnTo>
                    <a:pt x="1267" y="1608"/>
                  </a:lnTo>
                  <a:lnTo>
                    <a:pt x="1264" y="1621"/>
                  </a:lnTo>
                  <a:lnTo>
                    <a:pt x="1261" y="1636"/>
                  </a:lnTo>
                  <a:lnTo>
                    <a:pt x="1256" y="1650"/>
                  </a:lnTo>
                  <a:lnTo>
                    <a:pt x="1251" y="1665"/>
                  </a:lnTo>
                  <a:lnTo>
                    <a:pt x="1244" y="1677"/>
                  </a:lnTo>
                  <a:lnTo>
                    <a:pt x="1237" y="1690"/>
                  </a:lnTo>
                  <a:lnTo>
                    <a:pt x="1229" y="1701"/>
                  </a:lnTo>
                  <a:lnTo>
                    <a:pt x="1223" y="1709"/>
                  </a:lnTo>
                  <a:lnTo>
                    <a:pt x="1215" y="1714"/>
                  </a:lnTo>
                  <a:lnTo>
                    <a:pt x="1207" y="1718"/>
                  </a:lnTo>
                  <a:lnTo>
                    <a:pt x="1198" y="1720"/>
                  </a:lnTo>
                  <a:lnTo>
                    <a:pt x="1179" y="1725"/>
                  </a:lnTo>
                  <a:lnTo>
                    <a:pt x="1161" y="1731"/>
                  </a:lnTo>
                  <a:lnTo>
                    <a:pt x="1163" y="1739"/>
                  </a:lnTo>
                  <a:lnTo>
                    <a:pt x="1165" y="1747"/>
                  </a:lnTo>
                  <a:lnTo>
                    <a:pt x="1168" y="1755"/>
                  </a:lnTo>
                  <a:lnTo>
                    <a:pt x="1171" y="1763"/>
                  </a:lnTo>
                  <a:lnTo>
                    <a:pt x="1174" y="1771"/>
                  </a:lnTo>
                  <a:lnTo>
                    <a:pt x="1177" y="1779"/>
                  </a:lnTo>
                  <a:lnTo>
                    <a:pt x="1178" y="1786"/>
                  </a:lnTo>
                  <a:lnTo>
                    <a:pt x="1177" y="1796"/>
                  </a:lnTo>
                  <a:lnTo>
                    <a:pt x="1170" y="1796"/>
                  </a:lnTo>
                  <a:lnTo>
                    <a:pt x="1163" y="1797"/>
                  </a:lnTo>
                  <a:lnTo>
                    <a:pt x="1157" y="1798"/>
                  </a:lnTo>
                  <a:lnTo>
                    <a:pt x="1152" y="1800"/>
                  </a:lnTo>
                  <a:lnTo>
                    <a:pt x="1147" y="1804"/>
                  </a:lnTo>
                  <a:lnTo>
                    <a:pt x="1144" y="1808"/>
                  </a:lnTo>
                  <a:lnTo>
                    <a:pt x="1140" y="1813"/>
                  </a:lnTo>
                  <a:lnTo>
                    <a:pt x="1138" y="1820"/>
                  </a:lnTo>
                  <a:lnTo>
                    <a:pt x="1125" y="1820"/>
                  </a:lnTo>
                  <a:lnTo>
                    <a:pt x="1114" y="1818"/>
                  </a:lnTo>
                  <a:lnTo>
                    <a:pt x="1101" y="1817"/>
                  </a:lnTo>
                  <a:lnTo>
                    <a:pt x="1089" y="1816"/>
                  </a:lnTo>
                  <a:lnTo>
                    <a:pt x="1073" y="1815"/>
                  </a:lnTo>
                  <a:lnTo>
                    <a:pt x="1057" y="1814"/>
                  </a:lnTo>
                  <a:lnTo>
                    <a:pt x="1041" y="1814"/>
                  </a:lnTo>
                  <a:lnTo>
                    <a:pt x="1026" y="1816"/>
                  </a:lnTo>
                  <a:lnTo>
                    <a:pt x="1023" y="1824"/>
                  </a:lnTo>
                  <a:lnTo>
                    <a:pt x="1022" y="1833"/>
                  </a:lnTo>
                  <a:lnTo>
                    <a:pt x="1021" y="1842"/>
                  </a:lnTo>
                  <a:lnTo>
                    <a:pt x="1021" y="1851"/>
                  </a:lnTo>
                  <a:lnTo>
                    <a:pt x="1019" y="1859"/>
                  </a:lnTo>
                  <a:lnTo>
                    <a:pt x="1019" y="1868"/>
                  </a:lnTo>
                  <a:lnTo>
                    <a:pt x="1017" y="1876"/>
                  </a:lnTo>
                  <a:lnTo>
                    <a:pt x="1015" y="1884"/>
                  </a:lnTo>
                  <a:lnTo>
                    <a:pt x="1000" y="1873"/>
                  </a:lnTo>
                  <a:lnTo>
                    <a:pt x="990" y="1863"/>
                  </a:lnTo>
                  <a:lnTo>
                    <a:pt x="980" y="1853"/>
                  </a:lnTo>
                  <a:lnTo>
                    <a:pt x="972" y="1843"/>
                  </a:lnTo>
                  <a:lnTo>
                    <a:pt x="967" y="1840"/>
                  </a:lnTo>
                  <a:lnTo>
                    <a:pt x="961" y="1837"/>
                  </a:lnTo>
                  <a:lnTo>
                    <a:pt x="956" y="1833"/>
                  </a:lnTo>
                  <a:lnTo>
                    <a:pt x="950" y="1831"/>
                  </a:lnTo>
                  <a:lnTo>
                    <a:pt x="942" y="1829"/>
                  </a:lnTo>
                  <a:lnTo>
                    <a:pt x="934" y="1827"/>
                  </a:lnTo>
                  <a:lnTo>
                    <a:pt x="924" y="1826"/>
                  </a:lnTo>
                  <a:lnTo>
                    <a:pt x="912" y="1826"/>
                  </a:lnTo>
                  <a:lnTo>
                    <a:pt x="911" y="1814"/>
                  </a:lnTo>
                  <a:lnTo>
                    <a:pt x="909" y="1796"/>
                  </a:lnTo>
                  <a:lnTo>
                    <a:pt x="909" y="1775"/>
                  </a:lnTo>
                  <a:lnTo>
                    <a:pt x="910" y="1753"/>
                  </a:lnTo>
                  <a:lnTo>
                    <a:pt x="912" y="1743"/>
                  </a:lnTo>
                  <a:lnTo>
                    <a:pt x="915" y="1734"/>
                  </a:lnTo>
                  <a:lnTo>
                    <a:pt x="918" y="1726"/>
                  </a:lnTo>
                  <a:lnTo>
                    <a:pt x="923" y="1720"/>
                  </a:lnTo>
                  <a:lnTo>
                    <a:pt x="925" y="1718"/>
                  </a:lnTo>
                  <a:lnTo>
                    <a:pt x="927" y="1716"/>
                  </a:lnTo>
                  <a:lnTo>
                    <a:pt x="931" y="1715"/>
                  </a:lnTo>
                  <a:lnTo>
                    <a:pt x="934" y="1714"/>
                  </a:lnTo>
                  <a:lnTo>
                    <a:pt x="937" y="1714"/>
                  </a:lnTo>
                  <a:lnTo>
                    <a:pt x="941" y="1714"/>
                  </a:lnTo>
                  <a:lnTo>
                    <a:pt x="945" y="1716"/>
                  </a:lnTo>
                  <a:lnTo>
                    <a:pt x="950" y="1717"/>
                  </a:lnTo>
                  <a:lnTo>
                    <a:pt x="961" y="1723"/>
                  </a:lnTo>
                  <a:lnTo>
                    <a:pt x="972" y="1727"/>
                  </a:lnTo>
                  <a:lnTo>
                    <a:pt x="981" y="1731"/>
                  </a:lnTo>
                  <a:lnTo>
                    <a:pt x="990" y="1734"/>
                  </a:lnTo>
                  <a:lnTo>
                    <a:pt x="1000" y="1735"/>
                  </a:lnTo>
                  <a:lnTo>
                    <a:pt x="1010" y="1735"/>
                  </a:lnTo>
                  <a:lnTo>
                    <a:pt x="1021" y="1734"/>
                  </a:lnTo>
                  <a:lnTo>
                    <a:pt x="1034" y="1732"/>
                  </a:lnTo>
                  <a:lnTo>
                    <a:pt x="1047" y="1728"/>
                  </a:lnTo>
                  <a:lnTo>
                    <a:pt x="1059" y="1724"/>
                  </a:lnTo>
                  <a:lnTo>
                    <a:pt x="1071" y="1718"/>
                  </a:lnTo>
                  <a:lnTo>
                    <a:pt x="1081" y="1712"/>
                  </a:lnTo>
                  <a:lnTo>
                    <a:pt x="1091" y="1706"/>
                  </a:lnTo>
                  <a:lnTo>
                    <a:pt x="1103" y="1700"/>
                  </a:lnTo>
                  <a:lnTo>
                    <a:pt x="1113" y="1694"/>
                  </a:lnTo>
                  <a:lnTo>
                    <a:pt x="1125" y="1690"/>
                  </a:lnTo>
                  <a:lnTo>
                    <a:pt x="1124" y="1685"/>
                  </a:lnTo>
                  <a:lnTo>
                    <a:pt x="1122" y="1682"/>
                  </a:lnTo>
                  <a:lnTo>
                    <a:pt x="1120" y="1679"/>
                  </a:lnTo>
                  <a:lnTo>
                    <a:pt x="1116" y="1677"/>
                  </a:lnTo>
                  <a:lnTo>
                    <a:pt x="1109" y="1673"/>
                  </a:lnTo>
                  <a:lnTo>
                    <a:pt x="1101" y="1669"/>
                  </a:lnTo>
                  <a:lnTo>
                    <a:pt x="1093" y="1665"/>
                  </a:lnTo>
                  <a:lnTo>
                    <a:pt x="1087" y="1660"/>
                  </a:lnTo>
                  <a:lnTo>
                    <a:pt x="1083" y="1657"/>
                  </a:lnTo>
                  <a:lnTo>
                    <a:pt x="1080" y="1653"/>
                  </a:lnTo>
                  <a:lnTo>
                    <a:pt x="1078" y="1649"/>
                  </a:lnTo>
                  <a:lnTo>
                    <a:pt x="1075" y="1643"/>
                  </a:lnTo>
                  <a:lnTo>
                    <a:pt x="1074" y="1634"/>
                  </a:lnTo>
                  <a:lnTo>
                    <a:pt x="1074" y="1625"/>
                  </a:lnTo>
                  <a:lnTo>
                    <a:pt x="1075" y="1616"/>
                  </a:lnTo>
                  <a:lnTo>
                    <a:pt x="1078" y="1607"/>
                  </a:lnTo>
                  <a:lnTo>
                    <a:pt x="1083" y="1588"/>
                  </a:lnTo>
                  <a:lnTo>
                    <a:pt x="1087" y="1570"/>
                  </a:lnTo>
                  <a:lnTo>
                    <a:pt x="1087" y="1563"/>
                  </a:lnTo>
                  <a:lnTo>
                    <a:pt x="1087" y="1558"/>
                  </a:lnTo>
                  <a:lnTo>
                    <a:pt x="1086" y="1553"/>
                  </a:lnTo>
                  <a:lnTo>
                    <a:pt x="1083" y="1550"/>
                  </a:lnTo>
                  <a:lnTo>
                    <a:pt x="1080" y="1544"/>
                  </a:lnTo>
                  <a:lnTo>
                    <a:pt x="1074" y="1542"/>
                  </a:lnTo>
                  <a:lnTo>
                    <a:pt x="1068" y="1539"/>
                  </a:lnTo>
                  <a:lnTo>
                    <a:pt x="1063" y="1536"/>
                  </a:lnTo>
                  <a:lnTo>
                    <a:pt x="1060" y="1535"/>
                  </a:lnTo>
                  <a:lnTo>
                    <a:pt x="1058" y="1533"/>
                  </a:lnTo>
                  <a:lnTo>
                    <a:pt x="1057" y="1529"/>
                  </a:lnTo>
                  <a:lnTo>
                    <a:pt x="1056" y="1526"/>
                  </a:lnTo>
                  <a:lnTo>
                    <a:pt x="1055" y="1515"/>
                  </a:lnTo>
                  <a:lnTo>
                    <a:pt x="1055" y="1505"/>
                  </a:lnTo>
                  <a:lnTo>
                    <a:pt x="1057" y="1494"/>
                  </a:lnTo>
                  <a:lnTo>
                    <a:pt x="1060" y="1484"/>
                  </a:lnTo>
                  <a:lnTo>
                    <a:pt x="1065" y="1474"/>
                  </a:lnTo>
                  <a:lnTo>
                    <a:pt x="1072" y="1465"/>
                  </a:lnTo>
                  <a:lnTo>
                    <a:pt x="1075" y="1462"/>
                  </a:lnTo>
                  <a:lnTo>
                    <a:pt x="1080" y="1459"/>
                  </a:lnTo>
                  <a:lnTo>
                    <a:pt x="1084" y="1456"/>
                  </a:lnTo>
                  <a:lnTo>
                    <a:pt x="1089" y="1455"/>
                  </a:lnTo>
                  <a:lnTo>
                    <a:pt x="1099" y="1464"/>
                  </a:lnTo>
                  <a:lnTo>
                    <a:pt x="1109" y="1471"/>
                  </a:lnTo>
                  <a:lnTo>
                    <a:pt x="1114" y="1473"/>
                  </a:lnTo>
                  <a:lnTo>
                    <a:pt x="1117" y="1474"/>
                  </a:lnTo>
                  <a:lnTo>
                    <a:pt x="1121" y="1474"/>
                  </a:lnTo>
                  <a:lnTo>
                    <a:pt x="1124" y="1474"/>
                  </a:lnTo>
                  <a:lnTo>
                    <a:pt x="1128" y="1474"/>
                  </a:lnTo>
                  <a:lnTo>
                    <a:pt x="1131" y="1472"/>
                  </a:lnTo>
                  <a:lnTo>
                    <a:pt x="1133" y="1471"/>
                  </a:lnTo>
                  <a:lnTo>
                    <a:pt x="1136" y="1469"/>
                  </a:lnTo>
                  <a:lnTo>
                    <a:pt x="1140" y="1463"/>
                  </a:lnTo>
                  <a:lnTo>
                    <a:pt x="1144" y="1455"/>
                  </a:lnTo>
                  <a:lnTo>
                    <a:pt x="1146" y="1446"/>
                  </a:lnTo>
                  <a:lnTo>
                    <a:pt x="1148" y="1437"/>
                  </a:lnTo>
                  <a:lnTo>
                    <a:pt x="1149" y="1427"/>
                  </a:lnTo>
                  <a:lnTo>
                    <a:pt x="1150" y="1418"/>
                  </a:lnTo>
                  <a:lnTo>
                    <a:pt x="1150" y="1397"/>
                  </a:lnTo>
                  <a:lnTo>
                    <a:pt x="1149" y="1381"/>
                  </a:lnTo>
                  <a:lnTo>
                    <a:pt x="1136" y="1381"/>
                  </a:lnTo>
                  <a:lnTo>
                    <a:pt x="1122" y="1380"/>
                  </a:lnTo>
                  <a:lnTo>
                    <a:pt x="1108" y="1378"/>
                  </a:lnTo>
                  <a:lnTo>
                    <a:pt x="1096" y="1374"/>
                  </a:lnTo>
                  <a:lnTo>
                    <a:pt x="1095" y="1349"/>
                  </a:lnTo>
                  <a:lnTo>
                    <a:pt x="1095" y="1324"/>
                  </a:lnTo>
                  <a:lnTo>
                    <a:pt x="1095" y="1299"/>
                  </a:lnTo>
                  <a:lnTo>
                    <a:pt x="1093" y="1274"/>
                  </a:lnTo>
                  <a:lnTo>
                    <a:pt x="1078" y="1274"/>
                  </a:lnTo>
                  <a:lnTo>
                    <a:pt x="1064" y="1274"/>
                  </a:lnTo>
                  <a:lnTo>
                    <a:pt x="1051" y="1275"/>
                  </a:lnTo>
                  <a:lnTo>
                    <a:pt x="1041" y="1277"/>
                  </a:lnTo>
                  <a:lnTo>
                    <a:pt x="1031" y="1281"/>
                  </a:lnTo>
                  <a:lnTo>
                    <a:pt x="1022" y="1285"/>
                  </a:lnTo>
                  <a:lnTo>
                    <a:pt x="1012" y="1291"/>
                  </a:lnTo>
                  <a:lnTo>
                    <a:pt x="1001" y="1299"/>
                  </a:lnTo>
                  <a:lnTo>
                    <a:pt x="991" y="1305"/>
                  </a:lnTo>
                  <a:lnTo>
                    <a:pt x="981" y="1313"/>
                  </a:lnTo>
                  <a:lnTo>
                    <a:pt x="969" y="1320"/>
                  </a:lnTo>
                  <a:lnTo>
                    <a:pt x="958" y="1325"/>
                  </a:lnTo>
                  <a:lnTo>
                    <a:pt x="953" y="1326"/>
                  </a:lnTo>
                  <a:lnTo>
                    <a:pt x="949" y="1328"/>
                  </a:lnTo>
                  <a:lnTo>
                    <a:pt x="945" y="1326"/>
                  </a:lnTo>
                  <a:lnTo>
                    <a:pt x="942" y="1324"/>
                  </a:lnTo>
                  <a:lnTo>
                    <a:pt x="940" y="1321"/>
                  </a:lnTo>
                  <a:lnTo>
                    <a:pt x="939" y="1315"/>
                  </a:lnTo>
                  <a:lnTo>
                    <a:pt x="939" y="1307"/>
                  </a:lnTo>
                  <a:lnTo>
                    <a:pt x="941" y="1298"/>
                  </a:lnTo>
                  <a:lnTo>
                    <a:pt x="898" y="1296"/>
                  </a:lnTo>
                  <a:lnTo>
                    <a:pt x="855" y="1293"/>
                  </a:lnTo>
                  <a:lnTo>
                    <a:pt x="813" y="1290"/>
                  </a:lnTo>
                  <a:lnTo>
                    <a:pt x="771" y="1284"/>
                  </a:lnTo>
                  <a:lnTo>
                    <a:pt x="763" y="1282"/>
                  </a:lnTo>
                  <a:lnTo>
                    <a:pt x="756" y="1280"/>
                  </a:lnTo>
                  <a:lnTo>
                    <a:pt x="752" y="1276"/>
                  </a:lnTo>
                  <a:lnTo>
                    <a:pt x="748" y="1272"/>
                  </a:lnTo>
                  <a:lnTo>
                    <a:pt x="745" y="1267"/>
                  </a:lnTo>
                  <a:lnTo>
                    <a:pt x="744" y="1263"/>
                  </a:lnTo>
                  <a:lnTo>
                    <a:pt x="744" y="1257"/>
                  </a:lnTo>
                  <a:lnTo>
                    <a:pt x="745" y="1252"/>
                  </a:lnTo>
                  <a:lnTo>
                    <a:pt x="746" y="1247"/>
                  </a:lnTo>
                  <a:lnTo>
                    <a:pt x="748" y="1242"/>
                  </a:lnTo>
                  <a:lnTo>
                    <a:pt x="752" y="1238"/>
                  </a:lnTo>
                  <a:lnTo>
                    <a:pt x="756" y="1233"/>
                  </a:lnTo>
                  <a:lnTo>
                    <a:pt x="762" y="1230"/>
                  </a:lnTo>
                  <a:lnTo>
                    <a:pt x="768" y="1227"/>
                  </a:lnTo>
                  <a:lnTo>
                    <a:pt x="775" y="1225"/>
                  </a:lnTo>
                  <a:lnTo>
                    <a:pt x="781" y="1224"/>
                  </a:lnTo>
                  <a:lnTo>
                    <a:pt x="781" y="1201"/>
                  </a:lnTo>
                  <a:lnTo>
                    <a:pt x="783" y="1178"/>
                  </a:lnTo>
                  <a:lnTo>
                    <a:pt x="784" y="1173"/>
                  </a:lnTo>
                  <a:lnTo>
                    <a:pt x="786" y="1168"/>
                  </a:lnTo>
                  <a:lnTo>
                    <a:pt x="788" y="1165"/>
                  </a:lnTo>
                  <a:lnTo>
                    <a:pt x="792" y="1161"/>
                  </a:lnTo>
                  <a:lnTo>
                    <a:pt x="796" y="1158"/>
                  </a:lnTo>
                  <a:lnTo>
                    <a:pt x="801" y="1157"/>
                  </a:lnTo>
                  <a:lnTo>
                    <a:pt x="808" y="1156"/>
                  </a:lnTo>
                  <a:lnTo>
                    <a:pt x="815" y="1157"/>
                  </a:lnTo>
                  <a:lnTo>
                    <a:pt x="816" y="1136"/>
                  </a:lnTo>
                  <a:lnTo>
                    <a:pt x="816" y="1115"/>
                  </a:lnTo>
                  <a:lnTo>
                    <a:pt x="815" y="1094"/>
                  </a:lnTo>
                  <a:lnTo>
                    <a:pt x="813" y="1074"/>
                  </a:lnTo>
                  <a:lnTo>
                    <a:pt x="785" y="1071"/>
                  </a:lnTo>
                  <a:lnTo>
                    <a:pt x="752" y="1070"/>
                  </a:lnTo>
                  <a:lnTo>
                    <a:pt x="744" y="1071"/>
                  </a:lnTo>
                  <a:lnTo>
                    <a:pt x="736" y="1072"/>
                  </a:lnTo>
                  <a:lnTo>
                    <a:pt x="729" y="1075"/>
                  </a:lnTo>
                  <a:lnTo>
                    <a:pt x="722" y="1077"/>
                  </a:lnTo>
                  <a:lnTo>
                    <a:pt x="715" y="1080"/>
                  </a:lnTo>
                  <a:lnTo>
                    <a:pt x="710" y="1085"/>
                  </a:lnTo>
                  <a:lnTo>
                    <a:pt x="704" y="1091"/>
                  </a:lnTo>
                  <a:lnTo>
                    <a:pt x="701" y="1096"/>
                  </a:lnTo>
                  <a:lnTo>
                    <a:pt x="696" y="1108"/>
                  </a:lnTo>
                  <a:lnTo>
                    <a:pt x="693" y="1118"/>
                  </a:lnTo>
                  <a:lnTo>
                    <a:pt x="692" y="1129"/>
                  </a:lnTo>
                  <a:lnTo>
                    <a:pt x="690" y="1141"/>
                  </a:lnTo>
                  <a:lnTo>
                    <a:pt x="688" y="1151"/>
                  </a:lnTo>
                  <a:lnTo>
                    <a:pt x="685" y="1161"/>
                  </a:lnTo>
                  <a:lnTo>
                    <a:pt x="681" y="1165"/>
                  </a:lnTo>
                  <a:lnTo>
                    <a:pt x="678" y="1169"/>
                  </a:lnTo>
                  <a:lnTo>
                    <a:pt x="672" y="1174"/>
                  </a:lnTo>
                  <a:lnTo>
                    <a:pt x="666" y="1177"/>
                  </a:lnTo>
                  <a:lnTo>
                    <a:pt x="656" y="1181"/>
                  </a:lnTo>
                  <a:lnTo>
                    <a:pt x="646" y="1184"/>
                  </a:lnTo>
                  <a:lnTo>
                    <a:pt x="635" y="1185"/>
                  </a:lnTo>
                  <a:lnTo>
                    <a:pt x="623" y="1185"/>
                  </a:lnTo>
                  <a:lnTo>
                    <a:pt x="612" y="1183"/>
                  </a:lnTo>
                  <a:lnTo>
                    <a:pt x="600" y="1180"/>
                  </a:lnTo>
                  <a:lnTo>
                    <a:pt x="596" y="1177"/>
                  </a:lnTo>
                  <a:lnTo>
                    <a:pt x="591" y="1175"/>
                  </a:lnTo>
                  <a:lnTo>
                    <a:pt x="587" y="1172"/>
                  </a:lnTo>
                  <a:lnTo>
                    <a:pt x="583" y="1167"/>
                  </a:lnTo>
                  <a:lnTo>
                    <a:pt x="573" y="1151"/>
                  </a:lnTo>
                  <a:lnTo>
                    <a:pt x="565" y="1134"/>
                  </a:lnTo>
                  <a:lnTo>
                    <a:pt x="561" y="1127"/>
                  </a:lnTo>
                  <a:lnTo>
                    <a:pt x="555" y="1119"/>
                  </a:lnTo>
                  <a:lnTo>
                    <a:pt x="551" y="1117"/>
                  </a:lnTo>
                  <a:lnTo>
                    <a:pt x="548" y="1113"/>
                  </a:lnTo>
                  <a:lnTo>
                    <a:pt x="543" y="1111"/>
                  </a:lnTo>
                  <a:lnTo>
                    <a:pt x="539" y="1110"/>
                  </a:lnTo>
                  <a:lnTo>
                    <a:pt x="536" y="1117"/>
                  </a:lnTo>
                  <a:lnTo>
                    <a:pt x="532" y="1124"/>
                  </a:lnTo>
                  <a:lnTo>
                    <a:pt x="531" y="1131"/>
                  </a:lnTo>
                  <a:lnTo>
                    <a:pt x="530" y="1136"/>
                  </a:lnTo>
                  <a:lnTo>
                    <a:pt x="529" y="1143"/>
                  </a:lnTo>
                  <a:lnTo>
                    <a:pt x="529" y="1149"/>
                  </a:lnTo>
                  <a:lnTo>
                    <a:pt x="530" y="1156"/>
                  </a:lnTo>
                  <a:lnTo>
                    <a:pt x="531" y="1161"/>
                  </a:lnTo>
                  <a:lnTo>
                    <a:pt x="536" y="1173"/>
                  </a:lnTo>
                  <a:lnTo>
                    <a:pt x="542" y="1185"/>
                  </a:lnTo>
                  <a:lnTo>
                    <a:pt x="549" y="1197"/>
                  </a:lnTo>
                  <a:lnTo>
                    <a:pt x="558" y="1207"/>
                  </a:lnTo>
                  <a:lnTo>
                    <a:pt x="577" y="1230"/>
                  </a:lnTo>
                  <a:lnTo>
                    <a:pt x="594" y="1251"/>
                  </a:lnTo>
                  <a:lnTo>
                    <a:pt x="600" y="1263"/>
                  </a:lnTo>
                  <a:lnTo>
                    <a:pt x="606" y="1275"/>
                  </a:lnTo>
                  <a:lnTo>
                    <a:pt x="611" y="1287"/>
                  </a:lnTo>
                  <a:lnTo>
                    <a:pt x="612" y="1299"/>
                  </a:lnTo>
                  <a:lnTo>
                    <a:pt x="607" y="1300"/>
                  </a:lnTo>
                  <a:lnTo>
                    <a:pt x="604" y="1300"/>
                  </a:lnTo>
                  <a:lnTo>
                    <a:pt x="599" y="1300"/>
                  </a:lnTo>
                  <a:lnTo>
                    <a:pt x="596" y="1299"/>
                  </a:lnTo>
                  <a:lnTo>
                    <a:pt x="589" y="1296"/>
                  </a:lnTo>
                  <a:lnTo>
                    <a:pt x="583" y="1291"/>
                  </a:lnTo>
                  <a:lnTo>
                    <a:pt x="572" y="1279"/>
                  </a:lnTo>
                  <a:lnTo>
                    <a:pt x="562" y="1266"/>
                  </a:lnTo>
                  <a:lnTo>
                    <a:pt x="556" y="1263"/>
                  </a:lnTo>
                  <a:lnTo>
                    <a:pt x="550" y="1260"/>
                  </a:lnTo>
                  <a:lnTo>
                    <a:pt x="546" y="1260"/>
                  </a:lnTo>
                  <a:lnTo>
                    <a:pt x="540" y="1259"/>
                  </a:lnTo>
                  <a:lnTo>
                    <a:pt x="537" y="1258"/>
                  </a:lnTo>
                  <a:lnTo>
                    <a:pt x="533" y="1256"/>
                  </a:lnTo>
                  <a:lnTo>
                    <a:pt x="532" y="1249"/>
                  </a:lnTo>
                  <a:lnTo>
                    <a:pt x="532" y="1240"/>
                  </a:lnTo>
                  <a:lnTo>
                    <a:pt x="522" y="1239"/>
                  </a:lnTo>
                  <a:lnTo>
                    <a:pt x="513" y="1239"/>
                  </a:lnTo>
                  <a:lnTo>
                    <a:pt x="507" y="1240"/>
                  </a:lnTo>
                  <a:lnTo>
                    <a:pt x="502" y="1242"/>
                  </a:lnTo>
                  <a:lnTo>
                    <a:pt x="500" y="1247"/>
                  </a:lnTo>
                  <a:lnTo>
                    <a:pt x="499" y="1251"/>
                  </a:lnTo>
                  <a:lnTo>
                    <a:pt x="499" y="1257"/>
                  </a:lnTo>
                  <a:lnTo>
                    <a:pt x="500" y="1263"/>
                  </a:lnTo>
                  <a:lnTo>
                    <a:pt x="509" y="1290"/>
                  </a:lnTo>
                  <a:lnTo>
                    <a:pt x="517" y="1316"/>
                  </a:lnTo>
                  <a:lnTo>
                    <a:pt x="516" y="1320"/>
                  </a:lnTo>
                  <a:lnTo>
                    <a:pt x="515" y="1324"/>
                  </a:lnTo>
                  <a:lnTo>
                    <a:pt x="514" y="1326"/>
                  </a:lnTo>
                  <a:lnTo>
                    <a:pt x="510" y="1330"/>
                  </a:lnTo>
                  <a:lnTo>
                    <a:pt x="504" y="1334"/>
                  </a:lnTo>
                  <a:lnTo>
                    <a:pt x="496" y="1339"/>
                  </a:lnTo>
                  <a:lnTo>
                    <a:pt x="488" y="1342"/>
                  </a:lnTo>
                  <a:lnTo>
                    <a:pt x="480" y="1347"/>
                  </a:lnTo>
                  <a:lnTo>
                    <a:pt x="475" y="1349"/>
                  </a:lnTo>
                  <a:lnTo>
                    <a:pt x="473" y="1351"/>
                  </a:lnTo>
                  <a:lnTo>
                    <a:pt x="469" y="1354"/>
                  </a:lnTo>
                  <a:lnTo>
                    <a:pt x="467" y="1357"/>
                  </a:lnTo>
                  <a:lnTo>
                    <a:pt x="465" y="1365"/>
                  </a:lnTo>
                  <a:lnTo>
                    <a:pt x="464" y="1373"/>
                  </a:lnTo>
                  <a:lnTo>
                    <a:pt x="463" y="1382"/>
                  </a:lnTo>
                  <a:lnTo>
                    <a:pt x="464" y="1390"/>
                  </a:lnTo>
                  <a:lnTo>
                    <a:pt x="466" y="1408"/>
                  </a:lnTo>
                  <a:lnTo>
                    <a:pt x="468" y="1424"/>
                  </a:lnTo>
                  <a:lnTo>
                    <a:pt x="476" y="1426"/>
                  </a:lnTo>
                  <a:lnTo>
                    <a:pt x="485" y="1427"/>
                  </a:lnTo>
                  <a:lnTo>
                    <a:pt x="495" y="1429"/>
                  </a:lnTo>
                  <a:lnTo>
                    <a:pt x="504" y="1431"/>
                  </a:lnTo>
                  <a:lnTo>
                    <a:pt x="512" y="1436"/>
                  </a:lnTo>
                  <a:lnTo>
                    <a:pt x="520" y="1440"/>
                  </a:lnTo>
                  <a:lnTo>
                    <a:pt x="525" y="1446"/>
                  </a:lnTo>
                  <a:lnTo>
                    <a:pt x="530" y="1454"/>
                  </a:lnTo>
                  <a:lnTo>
                    <a:pt x="524" y="1456"/>
                  </a:lnTo>
                  <a:lnTo>
                    <a:pt x="521" y="1460"/>
                  </a:lnTo>
                  <a:lnTo>
                    <a:pt x="517" y="1463"/>
                  </a:lnTo>
                  <a:lnTo>
                    <a:pt x="516" y="1467"/>
                  </a:lnTo>
                  <a:lnTo>
                    <a:pt x="514" y="1474"/>
                  </a:lnTo>
                  <a:lnTo>
                    <a:pt x="514" y="1484"/>
                  </a:lnTo>
                  <a:lnTo>
                    <a:pt x="514" y="1493"/>
                  </a:lnTo>
                  <a:lnTo>
                    <a:pt x="515" y="1503"/>
                  </a:lnTo>
                  <a:lnTo>
                    <a:pt x="515" y="1512"/>
                  </a:lnTo>
                  <a:lnTo>
                    <a:pt x="514" y="1521"/>
                  </a:lnTo>
                  <a:lnTo>
                    <a:pt x="510" y="1528"/>
                  </a:lnTo>
                  <a:lnTo>
                    <a:pt x="506" y="1535"/>
                  </a:lnTo>
                  <a:lnTo>
                    <a:pt x="501" y="1542"/>
                  </a:lnTo>
                  <a:lnTo>
                    <a:pt x="496" y="1547"/>
                  </a:lnTo>
                  <a:lnTo>
                    <a:pt x="484" y="1559"/>
                  </a:lnTo>
                  <a:lnTo>
                    <a:pt x="475" y="1571"/>
                  </a:lnTo>
                  <a:lnTo>
                    <a:pt x="500" y="1571"/>
                  </a:lnTo>
                  <a:lnTo>
                    <a:pt x="525" y="1571"/>
                  </a:lnTo>
                  <a:lnTo>
                    <a:pt x="550" y="1571"/>
                  </a:lnTo>
                  <a:lnTo>
                    <a:pt x="575" y="1572"/>
                  </a:lnTo>
                  <a:lnTo>
                    <a:pt x="577" y="1596"/>
                  </a:lnTo>
                  <a:lnTo>
                    <a:pt x="579" y="1620"/>
                  </a:lnTo>
                  <a:lnTo>
                    <a:pt x="581" y="1633"/>
                  </a:lnTo>
                  <a:lnTo>
                    <a:pt x="584" y="1644"/>
                  </a:lnTo>
                  <a:lnTo>
                    <a:pt x="588" y="1656"/>
                  </a:lnTo>
                  <a:lnTo>
                    <a:pt x="594" y="1667"/>
                  </a:lnTo>
                  <a:lnTo>
                    <a:pt x="598" y="1675"/>
                  </a:lnTo>
                  <a:lnTo>
                    <a:pt x="602" y="1684"/>
                  </a:lnTo>
                  <a:lnTo>
                    <a:pt x="605" y="1692"/>
                  </a:lnTo>
                  <a:lnTo>
                    <a:pt x="607" y="1701"/>
                  </a:lnTo>
                  <a:lnTo>
                    <a:pt x="608" y="1709"/>
                  </a:lnTo>
                  <a:lnTo>
                    <a:pt x="607" y="1718"/>
                  </a:lnTo>
                  <a:lnTo>
                    <a:pt x="605" y="1727"/>
                  </a:lnTo>
                  <a:lnTo>
                    <a:pt x="599" y="1736"/>
                  </a:lnTo>
                  <a:lnTo>
                    <a:pt x="588" y="1753"/>
                  </a:lnTo>
                  <a:lnTo>
                    <a:pt x="577" y="1768"/>
                  </a:lnTo>
                  <a:lnTo>
                    <a:pt x="572" y="1776"/>
                  </a:lnTo>
                  <a:lnTo>
                    <a:pt x="567" y="1785"/>
                  </a:lnTo>
                  <a:lnTo>
                    <a:pt x="565" y="1796"/>
                  </a:lnTo>
                  <a:lnTo>
                    <a:pt x="563" y="1806"/>
                  </a:lnTo>
                  <a:lnTo>
                    <a:pt x="563" y="1825"/>
                  </a:lnTo>
                  <a:lnTo>
                    <a:pt x="565" y="1843"/>
                  </a:lnTo>
                  <a:lnTo>
                    <a:pt x="566" y="1863"/>
                  </a:lnTo>
                  <a:lnTo>
                    <a:pt x="569" y="1882"/>
                  </a:lnTo>
                  <a:lnTo>
                    <a:pt x="569" y="1899"/>
                  </a:lnTo>
                  <a:lnTo>
                    <a:pt x="569" y="1916"/>
                  </a:lnTo>
                  <a:lnTo>
                    <a:pt x="566" y="1933"/>
                  </a:lnTo>
                  <a:lnTo>
                    <a:pt x="563" y="1950"/>
                  </a:lnTo>
                  <a:lnTo>
                    <a:pt x="561" y="1958"/>
                  </a:lnTo>
                  <a:lnTo>
                    <a:pt x="557" y="1966"/>
                  </a:lnTo>
                  <a:lnTo>
                    <a:pt x="554" y="1973"/>
                  </a:lnTo>
                  <a:lnTo>
                    <a:pt x="549" y="1981"/>
                  </a:lnTo>
                  <a:lnTo>
                    <a:pt x="543" y="1988"/>
                  </a:lnTo>
                  <a:lnTo>
                    <a:pt x="538" y="1994"/>
                  </a:lnTo>
                  <a:lnTo>
                    <a:pt x="531" y="1999"/>
                  </a:lnTo>
                  <a:lnTo>
                    <a:pt x="523" y="2005"/>
                  </a:lnTo>
                  <a:lnTo>
                    <a:pt x="504" y="2017"/>
                  </a:lnTo>
                  <a:lnTo>
                    <a:pt x="482" y="2026"/>
                  </a:lnTo>
                  <a:lnTo>
                    <a:pt x="460" y="2034"/>
                  </a:lnTo>
                  <a:lnTo>
                    <a:pt x="438" y="2042"/>
                  </a:lnTo>
                  <a:lnTo>
                    <a:pt x="416" y="2048"/>
                  </a:lnTo>
                  <a:lnTo>
                    <a:pt x="393" y="2055"/>
                  </a:lnTo>
                  <a:lnTo>
                    <a:pt x="372" y="2062"/>
                  </a:lnTo>
                  <a:lnTo>
                    <a:pt x="350" y="2070"/>
                  </a:lnTo>
                  <a:lnTo>
                    <a:pt x="351" y="2094"/>
                  </a:lnTo>
                  <a:lnTo>
                    <a:pt x="354" y="2111"/>
                  </a:lnTo>
                  <a:lnTo>
                    <a:pt x="354" y="2119"/>
                  </a:lnTo>
                  <a:lnTo>
                    <a:pt x="352" y="2128"/>
                  </a:lnTo>
                  <a:lnTo>
                    <a:pt x="351" y="2133"/>
                  </a:lnTo>
                  <a:lnTo>
                    <a:pt x="348" y="2137"/>
                  </a:lnTo>
                  <a:lnTo>
                    <a:pt x="343" y="2142"/>
                  </a:lnTo>
                  <a:lnTo>
                    <a:pt x="339" y="2147"/>
                  </a:lnTo>
                  <a:lnTo>
                    <a:pt x="366" y="2157"/>
                  </a:lnTo>
                  <a:lnTo>
                    <a:pt x="405" y="2171"/>
                  </a:lnTo>
                  <a:lnTo>
                    <a:pt x="414" y="2177"/>
                  </a:lnTo>
                  <a:lnTo>
                    <a:pt x="422" y="2182"/>
                  </a:lnTo>
                  <a:lnTo>
                    <a:pt x="428" y="2187"/>
                  </a:lnTo>
                  <a:lnTo>
                    <a:pt x="434" y="2193"/>
                  </a:lnTo>
                  <a:lnTo>
                    <a:pt x="438" y="2199"/>
                  </a:lnTo>
                  <a:lnTo>
                    <a:pt x="439" y="2206"/>
                  </a:lnTo>
                  <a:lnTo>
                    <a:pt x="439" y="2208"/>
                  </a:lnTo>
                  <a:lnTo>
                    <a:pt x="438" y="2211"/>
                  </a:lnTo>
                  <a:lnTo>
                    <a:pt x="435" y="2215"/>
                  </a:lnTo>
                  <a:lnTo>
                    <a:pt x="433" y="2218"/>
                  </a:lnTo>
                  <a:lnTo>
                    <a:pt x="425" y="2226"/>
                  </a:lnTo>
                  <a:lnTo>
                    <a:pt x="417" y="2232"/>
                  </a:lnTo>
                  <a:lnTo>
                    <a:pt x="408" y="2237"/>
                  </a:lnTo>
                  <a:lnTo>
                    <a:pt x="398" y="2241"/>
                  </a:lnTo>
                  <a:lnTo>
                    <a:pt x="377" y="2248"/>
                  </a:lnTo>
                  <a:lnTo>
                    <a:pt x="356" y="2252"/>
                  </a:lnTo>
                  <a:lnTo>
                    <a:pt x="345" y="2256"/>
                  </a:lnTo>
                  <a:lnTo>
                    <a:pt x="334" y="2258"/>
                  </a:lnTo>
                  <a:lnTo>
                    <a:pt x="324" y="2261"/>
                  </a:lnTo>
                  <a:lnTo>
                    <a:pt x="315" y="2266"/>
                  </a:lnTo>
                  <a:lnTo>
                    <a:pt x="305" y="2272"/>
                  </a:lnTo>
                  <a:lnTo>
                    <a:pt x="296" y="2277"/>
                  </a:lnTo>
                  <a:lnTo>
                    <a:pt x="290" y="2285"/>
                  </a:lnTo>
                  <a:lnTo>
                    <a:pt x="283" y="2296"/>
                  </a:lnTo>
                  <a:lnTo>
                    <a:pt x="270" y="2291"/>
                  </a:lnTo>
                  <a:lnTo>
                    <a:pt x="252" y="2286"/>
                  </a:lnTo>
                  <a:lnTo>
                    <a:pt x="243" y="2285"/>
                  </a:lnTo>
                  <a:lnTo>
                    <a:pt x="236" y="2286"/>
                  </a:lnTo>
                  <a:lnTo>
                    <a:pt x="233" y="2286"/>
                  </a:lnTo>
                  <a:lnTo>
                    <a:pt x="229" y="2288"/>
                  </a:lnTo>
                  <a:lnTo>
                    <a:pt x="227" y="2290"/>
                  </a:lnTo>
                  <a:lnTo>
                    <a:pt x="226" y="2292"/>
                  </a:lnTo>
                  <a:lnTo>
                    <a:pt x="224" y="2297"/>
                  </a:lnTo>
                  <a:lnTo>
                    <a:pt x="222" y="2299"/>
                  </a:lnTo>
                  <a:lnTo>
                    <a:pt x="219" y="2298"/>
                  </a:lnTo>
                  <a:lnTo>
                    <a:pt x="214" y="2297"/>
                  </a:lnTo>
                  <a:lnTo>
                    <a:pt x="211" y="2297"/>
                  </a:lnTo>
                  <a:lnTo>
                    <a:pt x="204" y="2297"/>
                  </a:lnTo>
                  <a:lnTo>
                    <a:pt x="204" y="2308"/>
                  </a:lnTo>
                  <a:lnTo>
                    <a:pt x="203" y="2319"/>
                  </a:lnTo>
                  <a:lnTo>
                    <a:pt x="202" y="2329"/>
                  </a:lnTo>
                  <a:lnTo>
                    <a:pt x="201" y="2337"/>
                  </a:lnTo>
                  <a:lnTo>
                    <a:pt x="201" y="2349"/>
                  </a:lnTo>
                  <a:lnTo>
                    <a:pt x="201" y="2362"/>
                  </a:lnTo>
                  <a:lnTo>
                    <a:pt x="202" y="2373"/>
                  </a:lnTo>
                  <a:lnTo>
                    <a:pt x="205" y="2385"/>
                  </a:lnTo>
                  <a:lnTo>
                    <a:pt x="206" y="2391"/>
                  </a:lnTo>
                  <a:lnTo>
                    <a:pt x="210" y="2396"/>
                  </a:lnTo>
                  <a:lnTo>
                    <a:pt x="212" y="2400"/>
                  </a:lnTo>
                  <a:lnTo>
                    <a:pt x="217" y="2405"/>
                  </a:lnTo>
                  <a:lnTo>
                    <a:pt x="220" y="2409"/>
                  </a:lnTo>
                  <a:lnTo>
                    <a:pt x="226" y="2412"/>
                  </a:lnTo>
                  <a:lnTo>
                    <a:pt x="231" y="2415"/>
                  </a:lnTo>
                  <a:lnTo>
                    <a:pt x="237" y="2416"/>
                  </a:lnTo>
                  <a:lnTo>
                    <a:pt x="260" y="2420"/>
                  </a:lnTo>
                  <a:lnTo>
                    <a:pt x="278" y="2422"/>
                  </a:lnTo>
                  <a:lnTo>
                    <a:pt x="282" y="2423"/>
                  </a:lnTo>
                  <a:lnTo>
                    <a:pt x="285" y="2425"/>
                  </a:lnTo>
                  <a:lnTo>
                    <a:pt x="287" y="2428"/>
                  </a:lnTo>
                  <a:lnTo>
                    <a:pt x="290" y="2431"/>
                  </a:lnTo>
                  <a:lnTo>
                    <a:pt x="292" y="2436"/>
                  </a:lnTo>
                  <a:lnTo>
                    <a:pt x="293" y="2441"/>
                  </a:lnTo>
                  <a:lnTo>
                    <a:pt x="294" y="2447"/>
                  </a:lnTo>
                  <a:lnTo>
                    <a:pt x="294" y="2455"/>
                  </a:lnTo>
                  <a:lnTo>
                    <a:pt x="293" y="2469"/>
                  </a:lnTo>
                  <a:lnTo>
                    <a:pt x="290" y="2482"/>
                  </a:lnTo>
                  <a:lnTo>
                    <a:pt x="285" y="2495"/>
                  </a:lnTo>
                  <a:lnTo>
                    <a:pt x="279" y="2506"/>
                  </a:lnTo>
                  <a:lnTo>
                    <a:pt x="272" y="2518"/>
                  </a:lnTo>
                  <a:lnTo>
                    <a:pt x="265" y="2529"/>
                  </a:lnTo>
                  <a:lnTo>
                    <a:pt x="255" y="2539"/>
                  </a:lnTo>
                  <a:lnTo>
                    <a:pt x="246" y="2549"/>
                  </a:lnTo>
                  <a:lnTo>
                    <a:pt x="235" y="2561"/>
                  </a:lnTo>
                  <a:lnTo>
                    <a:pt x="225" y="2569"/>
                  </a:lnTo>
                  <a:lnTo>
                    <a:pt x="214" y="2575"/>
                  </a:lnTo>
                  <a:lnTo>
                    <a:pt x="204" y="2578"/>
                  </a:lnTo>
                  <a:lnTo>
                    <a:pt x="181" y="2580"/>
                  </a:lnTo>
                  <a:lnTo>
                    <a:pt x="151" y="2581"/>
                  </a:lnTo>
                  <a:lnTo>
                    <a:pt x="145" y="2596"/>
                  </a:lnTo>
                  <a:lnTo>
                    <a:pt x="138" y="2611"/>
                  </a:lnTo>
                  <a:lnTo>
                    <a:pt x="134" y="2618"/>
                  </a:lnTo>
                  <a:lnTo>
                    <a:pt x="129" y="2623"/>
                  </a:lnTo>
                  <a:lnTo>
                    <a:pt x="123" y="2630"/>
                  </a:lnTo>
                  <a:lnTo>
                    <a:pt x="118" y="2636"/>
                  </a:lnTo>
                  <a:lnTo>
                    <a:pt x="111" y="2641"/>
                  </a:lnTo>
                  <a:lnTo>
                    <a:pt x="104" y="2644"/>
                  </a:lnTo>
                  <a:lnTo>
                    <a:pt x="97" y="2646"/>
                  </a:lnTo>
                  <a:lnTo>
                    <a:pt x="90" y="2647"/>
                  </a:lnTo>
                  <a:lnTo>
                    <a:pt x="77" y="2647"/>
                  </a:lnTo>
                  <a:lnTo>
                    <a:pt x="62" y="2646"/>
                  </a:lnTo>
                  <a:lnTo>
                    <a:pt x="53" y="2645"/>
                  </a:lnTo>
                  <a:lnTo>
                    <a:pt x="45" y="2645"/>
                  </a:lnTo>
                  <a:lnTo>
                    <a:pt x="36" y="2645"/>
                  </a:lnTo>
                  <a:lnTo>
                    <a:pt x="27" y="2646"/>
                  </a:lnTo>
                  <a:lnTo>
                    <a:pt x="25" y="2655"/>
                  </a:lnTo>
                  <a:lnTo>
                    <a:pt x="25" y="2662"/>
                  </a:lnTo>
                  <a:lnTo>
                    <a:pt x="27" y="2669"/>
                  </a:lnTo>
                  <a:lnTo>
                    <a:pt x="28" y="2675"/>
                  </a:lnTo>
                  <a:lnTo>
                    <a:pt x="30" y="2679"/>
                  </a:lnTo>
                  <a:lnTo>
                    <a:pt x="33" y="2684"/>
                  </a:lnTo>
                  <a:lnTo>
                    <a:pt x="37" y="2687"/>
                  </a:lnTo>
                  <a:lnTo>
                    <a:pt x="41" y="2691"/>
                  </a:lnTo>
                  <a:lnTo>
                    <a:pt x="52" y="2695"/>
                  </a:lnTo>
                  <a:lnTo>
                    <a:pt x="63" y="2697"/>
                  </a:lnTo>
                  <a:lnTo>
                    <a:pt x="77" y="2700"/>
                  </a:lnTo>
                  <a:lnTo>
                    <a:pt x="89" y="2702"/>
                  </a:lnTo>
                  <a:lnTo>
                    <a:pt x="103" y="2703"/>
                  </a:lnTo>
                  <a:lnTo>
                    <a:pt x="116" y="2705"/>
                  </a:lnTo>
                  <a:lnTo>
                    <a:pt x="128" y="2709"/>
                  </a:lnTo>
                  <a:lnTo>
                    <a:pt x="139" y="2715"/>
                  </a:lnTo>
                  <a:lnTo>
                    <a:pt x="144" y="2718"/>
                  </a:lnTo>
                  <a:lnTo>
                    <a:pt x="148" y="2721"/>
                  </a:lnTo>
                  <a:lnTo>
                    <a:pt x="152" y="2726"/>
                  </a:lnTo>
                  <a:lnTo>
                    <a:pt x="154" y="2732"/>
                  </a:lnTo>
                  <a:lnTo>
                    <a:pt x="156" y="2737"/>
                  </a:lnTo>
                  <a:lnTo>
                    <a:pt x="157" y="2744"/>
                  </a:lnTo>
                  <a:lnTo>
                    <a:pt x="159" y="2752"/>
                  </a:lnTo>
                  <a:lnTo>
                    <a:pt x="159" y="2761"/>
                  </a:lnTo>
                  <a:lnTo>
                    <a:pt x="147" y="2761"/>
                  </a:lnTo>
                  <a:lnTo>
                    <a:pt x="124" y="2762"/>
                  </a:lnTo>
                  <a:lnTo>
                    <a:pt x="95" y="2766"/>
                  </a:lnTo>
                  <a:lnTo>
                    <a:pt x="63" y="2772"/>
                  </a:lnTo>
                  <a:lnTo>
                    <a:pt x="48" y="2775"/>
                  </a:lnTo>
                  <a:lnTo>
                    <a:pt x="33" y="2778"/>
                  </a:lnTo>
                  <a:lnTo>
                    <a:pt x="21" y="2783"/>
                  </a:lnTo>
                  <a:lnTo>
                    <a:pt x="12" y="2789"/>
                  </a:lnTo>
                  <a:lnTo>
                    <a:pt x="7" y="2792"/>
                  </a:lnTo>
                  <a:lnTo>
                    <a:pt x="4" y="2795"/>
                  </a:lnTo>
                  <a:lnTo>
                    <a:pt x="3" y="2799"/>
                  </a:lnTo>
                  <a:lnTo>
                    <a:pt x="1" y="2802"/>
                  </a:lnTo>
                  <a:lnTo>
                    <a:pt x="0" y="2807"/>
                  </a:lnTo>
                  <a:lnTo>
                    <a:pt x="1" y="2810"/>
                  </a:lnTo>
                  <a:lnTo>
                    <a:pt x="4" y="2815"/>
                  </a:lnTo>
                  <a:lnTo>
                    <a:pt x="7" y="2819"/>
                  </a:lnTo>
                  <a:lnTo>
                    <a:pt x="23" y="2840"/>
                  </a:lnTo>
                  <a:lnTo>
                    <a:pt x="36" y="2860"/>
                  </a:lnTo>
                  <a:lnTo>
                    <a:pt x="48" y="2882"/>
                  </a:lnTo>
                  <a:lnTo>
                    <a:pt x="61" y="2904"/>
                  </a:lnTo>
                  <a:lnTo>
                    <a:pt x="63" y="2907"/>
                  </a:lnTo>
                  <a:lnTo>
                    <a:pt x="63" y="2910"/>
                  </a:lnTo>
                  <a:lnTo>
                    <a:pt x="63" y="2915"/>
                  </a:lnTo>
                  <a:lnTo>
                    <a:pt x="62" y="2920"/>
                  </a:lnTo>
                  <a:lnTo>
                    <a:pt x="60" y="2929"/>
                  </a:lnTo>
                  <a:lnTo>
                    <a:pt x="55" y="2940"/>
                  </a:lnTo>
                  <a:lnTo>
                    <a:pt x="52" y="2950"/>
                  </a:lnTo>
                  <a:lnTo>
                    <a:pt x="47" y="2962"/>
                  </a:lnTo>
                  <a:lnTo>
                    <a:pt x="45" y="2973"/>
                  </a:lnTo>
                  <a:lnTo>
                    <a:pt x="45" y="2983"/>
                  </a:lnTo>
                  <a:lnTo>
                    <a:pt x="46" y="2990"/>
                  </a:lnTo>
                  <a:lnTo>
                    <a:pt x="48" y="2997"/>
                  </a:lnTo>
                  <a:lnTo>
                    <a:pt x="50" y="3003"/>
                  </a:lnTo>
                  <a:lnTo>
                    <a:pt x="53" y="3010"/>
                  </a:lnTo>
                  <a:lnTo>
                    <a:pt x="61" y="3021"/>
                  </a:lnTo>
                  <a:lnTo>
                    <a:pt x="69" y="3031"/>
                  </a:lnTo>
                  <a:lnTo>
                    <a:pt x="77" y="3032"/>
                  </a:lnTo>
                  <a:lnTo>
                    <a:pt x="83" y="3035"/>
                  </a:lnTo>
                  <a:lnTo>
                    <a:pt x="90" y="3037"/>
                  </a:lnTo>
                  <a:lnTo>
                    <a:pt x="98" y="3040"/>
                  </a:lnTo>
                  <a:lnTo>
                    <a:pt x="112" y="3047"/>
                  </a:lnTo>
                  <a:lnTo>
                    <a:pt x="126" y="3052"/>
                  </a:lnTo>
                  <a:lnTo>
                    <a:pt x="137" y="3055"/>
                  </a:lnTo>
                  <a:lnTo>
                    <a:pt x="146" y="3055"/>
                  </a:lnTo>
                  <a:lnTo>
                    <a:pt x="154" y="3054"/>
                  </a:lnTo>
                  <a:lnTo>
                    <a:pt x="161" y="3051"/>
                  </a:lnTo>
                  <a:lnTo>
                    <a:pt x="167" y="3046"/>
                  </a:lnTo>
                  <a:lnTo>
                    <a:pt x="172" y="3040"/>
                  </a:lnTo>
                  <a:lnTo>
                    <a:pt x="177" y="3035"/>
                  </a:lnTo>
                  <a:lnTo>
                    <a:pt x="180" y="3028"/>
                  </a:lnTo>
                  <a:lnTo>
                    <a:pt x="187" y="3017"/>
                  </a:lnTo>
                  <a:lnTo>
                    <a:pt x="195" y="3010"/>
                  </a:lnTo>
                  <a:lnTo>
                    <a:pt x="200" y="3006"/>
                  </a:lnTo>
                  <a:lnTo>
                    <a:pt x="205" y="3003"/>
                  </a:lnTo>
                  <a:lnTo>
                    <a:pt x="211" y="3002"/>
                  </a:lnTo>
                  <a:lnTo>
                    <a:pt x="218" y="3002"/>
                  </a:lnTo>
                  <a:lnTo>
                    <a:pt x="230" y="3010"/>
                  </a:lnTo>
                  <a:lnTo>
                    <a:pt x="254" y="3029"/>
                  </a:lnTo>
                  <a:lnTo>
                    <a:pt x="278" y="3047"/>
                  </a:lnTo>
                  <a:lnTo>
                    <a:pt x="288" y="3054"/>
                  </a:lnTo>
                  <a:lnTo>
                    <a:pt x="294" y="3096"/>
                  </a:lnTo>
                  <a:lnTo>
                    <a:pt x="300" y="3137"/>
                  </a:lnTo>
                  <a:lnTo>
                    <a:pt x="302" y="3147"/>
                  </a:lnTo>
                  <a:lnTo>
                    <a:pt x="304" y="3158"/>
                  </a:lnTo>
                  <a:lnTo>
                    <a:pt x="308" y="3167"/>
                  </a:lnTo>
                  <a:lnTo>
                    <a:pt x="312" y="3176"/>
                  </a:lnTo>
                  <a:lnTo>
                    <a:pt x="317" y="3185"/>
                  </a:lnTo>
                  <a:lnTo>
                    <a:pt x="324" y="3194"/>
                  </a:lnTo>
                  <a:lnTo>
                    <a:pt x="331" y="3203"/>
                  </a:lnTo>
                  <a:lnTo>
                    <a:pt x="339" y="3211"/>
                  </a:lnTo>
                  <a:lnTo>
                    <a:pt x="344" y="3216"/>
                  </a:lnTo>
                  <a:lnTo>
                    <a:pt x="350" y="3219"/>
                  </a:lnTo>
                  <a:lnTo>
                    <a:pt x="356" y="3222"/>
                  </a:lnTo>
                  <a:lnTo>
                    <a:pt x="361" y="3225"/>
                  </a:lnTo>
                  <a:lnTo>
                    <a:pt x="374" y="3227"/>
                  </a:lnTo>
                  <a:lnTo>
                    <a:pt x="387" y="3228"/>
                  </a:lnTo>
                  <a:lnTo>
                    <a:pt x="401" y="3227"/>
                  </a:lnTo>
                  <a:lnTo>
                    <a:pt x="415" y="3225"/>
                  </a:lnTo>
                  <a:lnTo>
                    <a:pt x="430" y="3221"/>
                  </a:lnTo>
                  <a:lnTo>
                    <a:pt x="444" y="3219"/>
                  </a:lnTo>
                  <a:lnTo>
                    <a:pt x="460" y="3214"/>
                  </a:lnTo>
                  <a:lnTo>
                    <a:pt x="476" y="3212"/>
                  </a:lnTo>
                  <a:lnTo>
                    <a:pt x="491" y="3210"/>
                  </a:lnTo>
                  <a:lnTo>
                    <a:pt x="506" y="3210"/>
                  </a:lnTo>
                  <a:lnTo>
                    <a:pt x="529" y="3212"/>
                  </a:lnTo>
                  <a:lnTo>
                    <a:pt x="548" y="3216"/>
                  </a:lnTo>
                  <a:lnTo>
                    <a:pt x="557" y="3219"/>
                  </a:lnTo>
                  <a:lnTo>
                    <a:pt x="565" y="3221"/>
                  </a:lnTo>
                  <a:lnTo>
                    <a:pt x="572" y="3226"/>
                  </a:lnTo>
                  <a:lnTo>
                    <a:pt x="579" y="3229"/>
                  </a:lnTo>
                  <a:lnTo>
                    <a:pt x="584" y="3235"/>
                  </a:lnTo>
                  <a:lnTo>
                    <a:pt x="590" y="3241"/>
                  </a:lnTo>
                  <a:lnTo>
                    <a:pt x="596" y="3246"/>
                  </a:lnTo>
                  <a:lnTo>
                    <a:pt x="602" y="3253"/>
                  </a:lnTo>
                  <a:lnTo>
                    <a:pt x="612" y="3269"/>
                  </a:lnTo>
                  <a:lnTo>
                    <a:pt x="623" y="3289"/>
                  </a:lnTo>
                  <a:lnTo>
                    <a:pt x="632" y="3306"/>
                  </a:lnTo>
                  <a:lnTo>
                    <a:pt x="641" y="3322"/>
                  </a:lnTo>
                  <a:lnTo>
                    <a:pt x="651" y="3334"/>
                  </a:lnTo>
                  <a:lnTo>
                    <a:pt x="661" y="3345"/>
                  </a:lnTo>
                  <a:lnTo>
                    <a:pt x="666" y="3349"/>
                  </a:lnTo>
                  <a:lnTo>
                    <a:pt x="672" y="3353"/>
                  </a:lnTo>
                  <a:lnTo>
                    <a:pt x="679" y="3356"/>
                  </a:lnTo>
                  <a:lnTo>
                    <a:pt x="686" y="3359"/>
                  </a:lnTo>
                  <a:lnTo>
                    <a:pt x="694" y="3360"/>
                  </a:lnTo>
                  <a:lnTo>
                    <a:pt x="703" y="3361"/>
                  </a:lnTo>
                  <a:lnTo>
                    <a:pt x="712" y="3361"/>
                  </a:lnTo>
                  <a:lnTo>
                    <a:pt x="723" y="3361"/>
                  </a:lnTo>
                  <a:lnTo>
                    <a:pt x="731" y="3361"/>
                  </a:lnTo>
                  <a:lnTo>
                    <a:pt x="739" y="3363"/>
                  </a:lnTo>
                  <a:lnTo>
                    <a:pt x="747" y="3364"/>
                  </a:lnTo>
                  <a:lnTo>
                    <a:pt x="755" y="3366"/>
                  </a:lnTo>
                  <a:lnTo>
                    <a:pt x="766" y="3369"/>
                  </a:lnTo>
                  <a:lnTo>
                    <a:pt x="776" y="3372"/>
                  </a:lnTo>
                  <a:lnTo>
                    <a:pt x="786" y="3372"/>
                  </a:lnTo>
                  <a:lnTo>
                    <a:pt x="796" y="3370"/>
                  </a:lnTo>
                  <a:lnTo>
                    <a:pt x="818" y="3365"/>
                  </a:lnTo>
                  <a:lnTo>
                    <a:pt x="836" y="3361"/>
                  </a:lnTo>
                  <a:lnTo>
                    <a:pt x="845" y="3361"/>
                  </a:lnTo>
                  <a:lnTo>
                    <a:pt x="855" y="3363"/>
                  </a:lnTo>
                  <a:lnTo>
                    <a:pt x="866" y="3365"/>
                  </a:lnTo>
                  <a:lnTo>
                    <a:pt x="876" y="3369"/>
                  </a:lnTo>
                  <a:lnTo>
                    <a:pt x="891" y="3374"/>
                  </a:lnTo>
                  <a:lnTo>
                    <a:pt x="907" y="3377"/>
                  </a:lnTo>
                  <a:lnTo>
                    <a:pt x="923" y="3378"/>
                  </a:lnTo>
                  <a:lnTo>
                    <a:pt x="939" y="3378"/>
                  </a:lnTo>
                  <a:lnTo>
                    <a:pt x="973" y="3376"/>
                  </a:lnTo>
                  <a:lnTo>
                    <a:pt x="1006" y="3370"/>
                  </a:lnTo>
                  <a:lnTo>
                    <a:pt x="1024" y="3368"/>
                  </a:lnTo>
                  <a:lnTo>
                    <a:pt x="1041" y="3366"/>
                  </a:lnTo>
                  <a:lnTo>
                    <a:pt x="1058" y="3364"/>
                  </a:lnTo>
                  <a:lnTo>
                    <a:pt x="1075" y="3363"/>
                  </a:lnTo>
                  <a:lnTo>
                    <a:pt x="1082" y="3363"/>
                  </a:lnTo>
                  <a:lnTo>
                    <a:pt x="1088" y="3363"/>
                  </a:lnTo>
                  <a:lnTo>
                    <a:pt x="1097" y="3363"/>
                  </a:lnTo>
                  <a:lnTo>
                    <a:pt x="1104" y="3363"/>
                  </a:lnTo>
                  <a:lnTo>
                    <a:pt x="1112" y="3363"/>
                  </a:lnTo>
                  <a:lnTo>
                    <a:pt x="1119" y="3365"/>
                  </a:lnTo>
                  <a:lnTo>
                    <a:pt x="1124" y="3367"/>
                  </a:lnTo>
                  <a:lnTo>
                    <a:pt x="1131" y="3372"/>
                  </a:lnTo>
                  <a:lnTo>
                    <a:pt x="1137" y="3377"/>
                  </a:lnTo>
                  <a:lnTo>
                    <a:pt x="1141" y="3385"/>
                  </a:lnTo>
                  <a:lnTo>
                    <a:pt x="1146" y="3390"/>
                  </a:lnTo>
                  <a:lnTo>
                    <a:pt x="1152" y="3393"/>
                  </a:lnTo>
                  <a:lnTo>
                    <a:pt x="1160" y="3396"/>
                  </a:lnTo>
                  <a:lnTo>
                    <a:pt x="1168" y="3397"/>
                  </a:lnTo>
                  <a:lnTo>
                    <a:pt x="1183" y="3400"/>
                  </a:lnTo>
                  <a:lnTo>
                    <a:pt x="1198" y="3404"/>
                  </a:lnTo>
                  <a:lnTo>
                    <a:pt x="1204" y="3407"/>
                  </a:lnTo>
                  <a:lnTo>
                    <a:pt x="1209" y="3413"/>
                  </a:lnTo>
                  <a:lnTo>
                    <a:pt x="1213" y="3418"/>
                  </a:lnTo>
                  <a:lnTo>
                    <a:pt x="1218" y="3426"/>
                  </a:lnTo>
                  <a:lnTo>
                    <a:pt x="1221" y="3435"/>
                  </a:lnTo>
                  <a:lnTo>
                    <a:pt x="1224" y="3446"/>
                  </a:lnTo>
                  <a:lnTo>
                    <a:pt x="1227" y="3456"/>
                  </a:lnTo>
                  <a:lnTo>
                    <a:pt x="1229" y="3466"/>
                  </a:lnTo>
                  <a:lnTo>
                    <a:pt x="1232" y="3488"/>
                  </a:lnTo>
                  <a:lnTo>
                    <a:pt x="1234" y="3509"/>
                  </a:lnTo>
                  <a:lnTo>
                    <a:pt x="1232" y="3519"/>
                  </a:lnTo>
                  <a:lnTo>
                    <a:pt x="1232" y="3527"/>
                  </a:lnTo>
                  <a:lnTo>
                    <a:pt x="1230" y="3534"/>
                  </a:lnTo>
                  <a:lnTo>
                    <a:pt x="1229" y="3540"/>
                  </a:lnTo>
                  <a:lnTo>
                    <a:pt x="1226" y="3541"/>
                  </a:lnTo>
                  <a:lnTo>
                    <a:pt x="1222" y="3542"/>
                  </a:lnTo>
                  <a:lnTo>
                    <a:pt x="1223" y="3548"/>
                  </a:lnTo>
                  <a:lnTo>
                    <a:pt x="1227" y="3554"/>
                  </a:lnTo>
                  <a:lnTo>
                    <a:pt x="1230" y="3558"/>
                  </a:lnTo>
                  <a:lnTo>
                    <a:pt x="1236" y="3562"/>
                  </a:lnTo>
                  <a:lnTo>
                    <a:pt x="1243" y="3564"/>
                  </a:lnTo>
                  <a:lnTo>
                    <a:pt x="1249" y="3566"/>
                  </a:lnTo>
                  <a:lnTo>
                    <a:pt x="1257" y="3567"/>
                  </a:lnTo>
                  <a:lnTo>
                    <a:pt x="1265" y="3567"/>
                  </a:lnTo>
                  <a:lnTo>
                    <a:pt x="1298" y="3566"/>
                  </a:lnTo>
                  <a:lnTo>
                    <a:pt x="1324" y="3563"/>
                  </a:lnTo>
                  <a:lnTo>
                    <a:pt x="1337" y="3563"/>
                  </a:lnTo>
                  <a:lnTo>
                    <a:pt x="1352" y="3564"/>
                  </a:lnTo>
                  <a:lnTo>
                    <a:pt x="1368" y="3565"/>
                  </a:lnTo>
                  <a:lnTo>
                    <a:pt x="1383" y="3565"/>
                  </a:lnTo>
                  <a:lnTo>
                    <a:pt x="1387" y="3564"/>
                  </a:lnTo>
                  <a:lnTo>
                    <a:pt x="1392" y="3563"/>
                  </a:lnTo>
                  <a:lnTo>
                    <a:pt x="1394" y="3561"/>
                  </a:lnTo>
                  <a:lnTo>
                    <a:pt x="1396" y="3558"/>
                  </a:lnTo>
                  <a:lnTo>
                    <a:pt x="1399" y="3552"/>
                  </a:lnTo>
                  <a:lnTo>
                    <a:pt x="1400" y="3545"/>
                  </a:lnTo>
                  <a:lnTo>
                    <a:pt x="1398" y="3529"/>
                  </a:lnTo>
                  <a:lnTo>
                    <a:pt x="1395" y="3514"/>
                  </a:lnTo>
                  <a:lnTo>
                    <a:pt x="1409" y="3514"/>
                  </a:lnTo>
                  <a:lnTo>
                    <a:pt x="1421" y="3515"/>
                  </a:lnTo>
                  <a:lnTo>
                    <a:pt x="1433" y="3515"/>
                  </a:lnTo>
                  <a:lnTo>
                    <a:pt x="1443" y="3516"/>
                  </a:lnTo>
                  <a:lnTo>
                    <a:pt x="1453" y="3515"/>
                  </a:lnTo>
                  <a:lnTo>
                    <a:pt x="1464" y="3513"/>
                  </a:lnTo>
                  <a:lnTo>
                    <a:pt x="1469" y="3511"/>
                  </a:lnTo>
                  <a:lnTo>
                    <a:pt x="1475" y="3506"/>
                  </a:lnTo>
                  <a:lnTo>
                    <a:pt x="1481" y="3501"/>
                  </a:lnTo>
                  <a:lnTo>
                    <a:pt x="1486" y="3497"/>
                  </a:lnTo>
                  <a:lnTo>
                    <a:pt x="1492" y="3492"/>
                  </a:lnTo>
                  <a:lnTo>
                    <a:pt x="1498" y="3489"/>
                  </a:lnTo>
                  <a:lnTo>
                    <a:pt x="1503" y="3487"/>
                  </a:lnTo>
                  <a:lnTo>
                    <a:pt x="1511" y="3486"/>
                  </a:lnTo>
                  <a:lnTo>
                    <a:pt x="1514" y="3475"/>
                  </a:lnTo>
                  <a:lnTo>
                    <a:pt x="1514" y="3467"/>
                  </a:lnTo>
                  <a:lnTo>
                    <a:pt x="1511" y="3460"/>
                  </a:lnTo>
                  <a:lnTo>
                    <a:pt x="1508" y="3455"/>
                  </a:lnTo>
                  <a:lnTo>
                    <a:pt x="1503" y="3450"/>
                  </a:lnTo>
                  <a:lnTo>
                    <a:pt x="1497" y="3447"/>
                  </a:lnTo>
                  <a:lnTo>
                    <a:pt x="1489" y="3445"/>
                  </a:lnTo>
                  <a:lnTo>
                    <a:pt x="1478" y="3441"/>
                  </a:lnTo>
                  <a:lnTo>
                    <a:pt x="1490" y="3424"/>
                  </a:lnTo>
                  <a:lnTo>
                    <a:pt x="1501" y="3406"/>
                  </a:lnTo>
                  <a:lnTo>
                    <a:pt x="1509" y="3399"/>
                  </a:lnTo>
                  <a:lnTo>
                    <a:pt x="1517" y="3393"/>
                  </a:lnTo>
                  <a:lnTo>
                    <a:pt x="1522" y="3391"/>
                  </a:lnTo>
                  <a:lnTo>
                    <a:pt x="1526" y="3389"/>
                  </a:lnTo>
                  <a:lnTo>
                    <a:pt x="1531" y="3388"/>
                  </a:lnTo>
                  <a:lnTo>
                    <a:pt x="1536" y="3388"/>
                  </a:lnTo>
                  <a:lnTo>
                    <a:pt x="1538" y="3382"/>
                  </a:lnTo>
                  <a:lnTo>
                    <a:pt x="1540" y="3376"/>
                  </a:lnTo>
                  <a:lnTo>
                    <a:pt x="1543" y="3373"/>
                  </a:lnTo>
                  <a:lnTo>
                    <a:pt x="1547" y="3369"/>
                  </a:lnTo>
                  <a:lnTo>
                    <a:pt x="1556" y="3365"/>
                  </a:lnTo>
                  <a:lnTo>
                    <a:pt x="1566" y="3360"/>
                  </a:lnTo>
                  <a:lnTo>
                    <a:pt x="1571" y="3357"/>
                  </a:lnTo>
                  <a:lnTo>
                    <a:pt x="1574" y="3355"/>
                  </a:lnTo>
                  <a:lnTo>
                    <a:pt x="1577" y="3351"/>
                  </a:lnTo>
                  <a:lnTo>
                    <a:pt x="1580" y="3348"/>
                  </a:lnTo>
                  <a:lnTo>
                    <a:pt x="1584" y="3340"/>
                  </a:lnTo>
                  <a:lnTo>
                    <a:pt x="1585" y="3331"/>
                  </a:lnTo>
                  <a:lnTo>
                    <a:pt x="1587" y="3322"/>
                  </a:lnTo>
                  <a:lnTo>
                    <a:pt x="1585" y="3312"/>
                  </a:lnTo>
                  <a:lnTo>
                    <a:pt x="1584" y="3303"/>
                  </a:lnTo>
                  <a:lnTo>
                    <a:pt x="1582" y="3294"/>
                  </a:lnTo>
                  <a:lnTo>
                    <a:pt x="1591" y="3293"/>
                  </a:lnTo>
                  <a:lnTo>
                    <a:pt x="1599" y="3291"/>
                  </a:lnTo>
                  <a:lnTo>
                    <a:pt x="1606" y="3287"/>
                  </a:lnTo>
                  <a:lnTo>
                    <a:pt x="1610" y="3283"/>
                  </a:lnTo>
                  <a:lnTo>
                    <a:pt x="1614" y="3277"/>
                  </a:lnTo>
                  <a:lnTo>
                    <a:pt x="1616" y="3270"/>
                  </a:lnTo>
                  <a:lnTo>
                    <a:pt x="1616" y="3262"/>
                  </a:lnTo>
                  <a:lnTo>
                    <a:pt x="1616" y="3253"/>
                  </a:lnTo>
                  <a:lnTo>
                    <a:pt x="1632" y="3250"/>
                  </a:lnTo>
                  <a:lnTo>
                    <a:pt x="1646" y="3246"/>
                  </a:lnTo>
                  <a:lnTo>
                    <a:pt x="1659" y="3242"/>
                  </a:lnTo>
                  <a:lnTo>
                    <a:pt x="1672" y="3236"/>
                  </a:lnTo>
                  <a:lnTo>
                    <a:pt x="1683" y="3230"/>
                  </a:lnTo>
                  <a:lnTo>
                    <a:pt x="1696" y="3225"/>
                  </a:lnTo>
                  <a:lnTo>
                    <a:pt x="1710" y="3219"/>
                  </a:lnTo>
                  <a:lnTo>
                    <a:pt x="1724" y="3214"/>
                  </a:lnTo>
                  <a:lnTo>
                    <a:pt x="1733" y="3212"/>
                  </a:lnTo>
                  <a:lnTo>
                    <a:pt x="1744" y="3211"/>
                  </a:lnTo>
                  <a:lnTo>
                    <a:pt x="1756" y="3210"/>
                  </a:lnTo>
                  <a:lnTo>
                    <a:pt x="1769" y="3210"/>
                  </a:lnTo>
                  <a:lnTo>
                    <a:pt x="1774" y="3210"/>
                  </a:lnTo>
                  <a:lnTo>
                    <a:pt x="1780" y="3211"/>
                  </a:lnTo>
                  <a:lnTo>
                    <a:pt x="1785" y="3213"/>
                  </a:lnTo>
                  <a:lnTo>
                    <a:pt x="1789" y="3216"/>
                  </a:lnTo>
                  <a:lnTo>
                    <a:pt x="1793" y="3219"/>
                  </a:lnTo>
                  <a:lnTo>
                    <a:pt x="1795" y="3224"/>
                  </a:lnTo>
                  <a:lnTo>
                    <a:pt x="1797" y="3228"/>
                  </a:lnTo>
                  <a:lnTo>
                    <a:pt x="1797" y="3234"/>
                  </a:lnTo>
                  <a:lnTo>
                    <a:pt x="1801" y="3232"/>
                  </a:lnTo>
                  <a:lnTo>
                    <a:pt x="1805" y="3229"/>
                  </a:lnTo>
                  <a:lnTo>
                    <a:pt x="1810" y="3228"/>
                  </a:lnTo>
                  <a:lnTo>
                    <a:pt x="1814" y="3227"/>
                  </a:lnTo>
                  <a:lnTo>
                    <a:pt x="1826" y="3226"/>
                  </a:lnTo>
                  <a:lnTo>
                    <a:pt x="1837" y="3227"/>
                  </a:lnTo>
                  <a:lnTo>
                    <a:pt x="1847" y="3227"/>
                  </a:lnTo>
                  <a:lnTo>
                    <a:pt x="1856" y="3227"/>
                  </a:lnTo>
                  <a:lnTo>
                    <a:pt x="1866" y="3210"/>
                  </a:lnTo>
                  <a:lnTo>
                    <a:pt x="1876" y="3195"/>
                  </a:lnTo>
                  <a:lnTo>
                    <a:pt x="1881" y="3189"/>
                  </a:lnTo>
                  <a:lnTo>
                    <a:pt x="1887" y="3184"/>
                  </a:lnTo>
                  <a:lnTo>
                    <a:pt x="1894" y="3178"/>
                  </a:lnTo>
                  <a:lnTo>
                    <a:pt x="1900" y="3173"/>
                  </a:lnTo>
                  <a:lnTo>
                    <a:pt x="1907" y="3170"/>
                  </a:lnTo>
                  <a:lnTo>
                    <a:pt x="1915" y="3168"/>
                  </a:lnTo>
                  <a:lnTo>
                    <a:pt x="1922" y="3166"/>
                  </a:lnTo>
                  <a:lnTo>
                    <a:pt x="1930" y="3163"/>
                  </a:lnTo>
                  <a:lnTo>
                    <a:pt x="1940" y="3162"/>
                  </a:lnTo>
                  <a:lnTo>
                    <a:pt x="1949" y="3162"/>
                  </a:lnTo>
                  <a:lnTo>
                    <a:pt x="1959" y="3163"/>
                  </a:lnTo>
                  <a:lnTo>
                    <a:pt x="1970" y="3164"/>
                  </a:lnTo>
                  <a:lnTo>
                    <a:pt x="1981" y="3167"/>
                  </a:lnTo>
                  <a:lnTo>
                    <a:pt x="1991" y="3171"/>
                  </a:lnTo>
                  <a:lnTo>
                    <a:pt x="2000" y="3177"/>
                  </a:lnTo>
                  <a:lnTo>
                    <a:pt x="2008" y="3185"/>
                  </a:lnTo>
                  <a:lnTo>
                    <a:pt x="2015" y="3193"/>
                  </a:lnTo>
                  <a:lnTo>
                    <a:pt x="2022" y="3202"/>
                  </a:lnTo>
                  <a:lnTo>
                    <a:pt x="2027" y="3212"/>
                  </a:lnTo>
                  <a:lnTo>
                    <a:pt x="2033" y="3222"/>
                  </a:lnTo>
                  <a:lnTo>
                    <a:pt x="2043" y="3244"/>
                  </a:lnTo>
                  <a:lnTo>
                    <a:pt x="2053" y="3266"/>
                  </a:lnTo>
                  <a:lnTo>
                    <a:pt x="2058" y="3276"/>
                  </a:lnTo>
                  <a:lnTo>
                    <a:pt x="2064" y="3286"/>
                  </a:lnTo>
                  <a:lnTo>
                    <a:pt x="2069" y="3295"/>
                  </a:lnTo>
                  <a:lnTo>
                    <a:pt x="2075" y="3303"/>
                  </a:lnTo>
                  <a:lnTo>
                    <a:pt x="2067" y="3307"/>
                  </a:lnTo>
                  <a:lnTo>
                    <a:pt x="2058" y="3311"/>
                  </a:lnTo>
                  <a:lnTo>
                    <a:pt x="2051" y="3317"/>
                  </a:lnTo>
                  <a:lnTo>
                    <a:pt x="2045" y="3324"/>
                  </a:lnTo>
                  <a:lnTo>
                    <a:pt x="2041" y="3312"/>
                  </a:lnTo>
                  <a:lnTo>
                    <a:pt x="2039" y="3299"/>
                  </a:lnTo>
                  <a:lnTo>
                    <a:pt x="2034" y="3301"/>
                  </a:lnTo>
                  <a:lnTo>
                    <a:pt x="2028" y="3303"/>
                  </a:lnTo>
                  <a:lnTo>
                    <a:pt x="2022" y="3304"/>
                  </a:lnTo>
                  <a:lnTo>
                    <a:pt x="2016" y="3306"/>
                  </a:lnTo>
                  <a:lnTo>
                    <a:pt x="2001" y="3306"/>
                  </a:lnTo>
                  <a:lnTo>
                    <a:pt x="1987" y="3303"/>
                  </a:lnTo>
                  <a:lnTo>
                    <a:pt x="1973" y="3302"/>
                  </a:lnTo>
                  <a:lnTo>
                    <a:pt x="1959" y="3302"/>
                  </a:lnTo>
                  <a:lnTo>
                    <a:pt x="1968" y="3328"/>
                  </a:lnTo>
                  <a:lnTo>
                    <a:pt x="1978" y="3360"/>
                  </a:lnTo>
                  <a:lnTo>
                    <a:pt x="1985" y="3376"/>
                  </a:lnTo>
                  <a:lnTo>
                    <a:pt x="1993" y="3389"/>
                  </a:lnTo>
                  <a:lnTo>
                    <a:pt x="1996" y="3393"/>
                  </a:lnTo>
                  <a:lnTo>
                    <a:pt x="2002" y="3398"/>
                  </a:lnTo>
                  <a:lnTo>
                    <a:pt x="2007" y="3401"/>
                  </a:lnTo>
                  <a:lnTo>
                    <a:pt x="2012" y="3402"/>
                  </a:lnTo>
                  <a:lnTo>
                    <a:pt x="2012" y="3396"/>
                  </a:lnTo>
                  <a:lnTo>
                    <a:pt x="2015" y="3386"/>
                  </a:lnTo>
                  <a:lnTo>
                    <a:pt x="2019" y="3377"/>
                  </a:lnTo>
                  <a:lnTo>
                    <a:pt x="2024" y="3368"/>
                  </a:lnTo>
                  <a:lnTo>
                    <a:pt x="2027" y="3365"/>
                  </a:lnTo>
                  <a:lnTo>
                    <a:pt x="2031" y="3363"/>
                  </a:lnTo>
                  <a:lnTo>
                    <a:pt x="2034" y="3360"/>
                  </a:lnTo>
                  <a:lnTo>
                    <a:pt x="2037" y="3359"/>
                  </a:lnTo>
                  <a:lnTo>
                    <a:pt x="2041" y="3359"/>
                  </a:lnTo>
                  <a:lnTo>
                    <a:pt x="2044" y="3361"/>
                  </a:lnTo>
                  <a:lnTo>
                    <a:pt x="2048" y="3364"/>
                  </a:lnTo>
                  <a:lnTo>
                    <a:pt x="2051" y="3368"/>
                  </a:lnTo>
                  <a:lnTo>
                    <a:pt x="2059" y="3378"/>
                  </a:lnTo>
                  <a:lnTo>
                    <a:pt x="2066" y="3385"/>
                  </a:lnTo>
                  <a:lnTo>
                    <a:pt x="2073" y="3389"/>
                  </a:lnTo>
                  <a:lnTo>
                    <a:pt x="2078" y="3390"/>
                  </a:lnTo>
                  <a:lnTo>
                    <a:pt x="2094" y="3390"/>
                  </a:lnTo>
                  <a:lnTo>
                    <a:pt x="2115" y="3392"/>
                  </a:lnTo>
                  <a:lnTo>
                    <a:pt x="2132" y="3394"/>
                  </a:lnTo>
                  <a:lnTo>
                    <a:pt x="2148" y="3396"/>
                  </a:lnTo>
                  <a:lnTo>
                    <a:pt x="2164" y="3396"/>
                  </a:lnTo>
                  <a:lnTo>
                    <a:pt x="2179" y="3394"/>
                  </a:lnTo>
                  <a:lnTo>
                    <a:pt x="2195" y="3392"/>
                  </a:lnTo>
                  <a:lnTo>
                    <a:pt x="2209" y="3389"/>
                  </a:lnTo>
                  <a:lnTo>
                    <a:pt x="2224" y="3385"/>
                  </a:lnTo>
                  <a:lnTo>
                    <a:pt x="2238" y="3382"/>
                  </a:lnTo>
                  <a:lnTo>
                    <a:pt x="2268" y="3373"/>
                  </a:lnTo>
                  <a:lnTo>
                    <a:pt x="2297" y="3364"/>
                  </a:lnTo>
                  <a:lnTo>
                    <a:pt x="2312" y="3360"/>
                  </a:lnTo>
                  <a:lnTo>
                    <a:pt x="2327" y="3358"/>
                  </a:lnTo>
                  <a:lnTo>
                    <a:pt x="2343" y="3356"/>
                  </a:lnTo>
                  <a:lnTo>
                    <a:pt x="2359" y="3355"/>
                  </a:lnTo>
                  <a:lnTo>
                    <a:pt x="2360" y="3347"/>
                  </a:lnTo>
                  <a:lnTo>
                    <a:pt x="2362" y="3339"/>
                  </a:lnTo>
                  <a:lnTo>
                    <a:pt x="2364" y="3332"/>
                  </a:lnTo>
                  <a:lnTo>
                    <a:pt x="2368" y="3324"/>
                  </a:lnTo>
                  <a:lnTo>
                    <a:pt x="2371" y="3317"/>
                  </a:lnTo>
                  <a:lnTo>
                    <a:pt x="2376" y="3310"/>
                  </a:lnTo>
                  <a:lnTo>
                    <a:pt x="2381" y="3304"/>
                  </a:lnTo>
                  <a:lnTo>
                    <a:pt x="2386" y="3299"/>
                  </a:lnTo>
                  <a:lnTo>
                    <a:pt x="2393" y="3294"/>
                  </a:lnTo>
                  <a:lnTo>
                    <a:pt x="2398" y="3291"/>
                  </a:lnTo>
                  <a:lnTo>
                    <a:pt x="2405" y="3289"/>
                  </a:lnTo>
                  <a:lnTo>
                    <a:pt x="2412" y="3286"/>
                  </a:lnTo>
                  <a:lnTo>
                    <a:pt x="2420" y="3285"/>
                  </a:lnTo>
                  <a:lnTo>
                    <a:pt x="2428" y="3286"/>
                  </a:lnTo>
                  <a:lnTo>
                    <a:pt x="2436" y="3287"/>
                  </a:lnTo>
                  <a:lnTo>
                    <a:pt x="2444" y="3291"/>
                  </a:lnTo>
                  <a:lnTo>
                    <a:pt x="2457" y="3296"/>
                  </a:lnTo>
                  <a:lnTo>
                    <a:pt x="2471" y="3303"/>
                  </a:lnTo>
                  <a:lnTo>
                    <a:pt x="2478" y="3304"/>
                  </a:lnTo>
                  <a:lnTo>
                    <a:pt x="2485" y="3306"/>
                  </a:lnTo>
                  <a:lnTo>
                    <a:pt x="2492" y="3304"/>
                  </a:lnTo>
                  <a:lnTo>
                    <a:pt x="2499" y="3301"/>
                  </a:lnTo>
                  <a:lnTo>
                    <a:pt x="2504" y="3296"/>
                  </a:lnTo>
                  <a:lnTo>
                    <a:pt x="2508" y="3291"/>
                  </a:lnTo>
                  <a:lnTo>
                    <a:pt x="2511" y="3284"/>
                  </a:lnTo>
                  <a:lnTo>
                    <a:pt x="2513" y="3278"/>
                  </a:lnTo>
                  <a:lnTo>
                    <a:pt x="2517" y="3273"/>
                  </a:lnTo>
                  <a:lnTo>
                    <a:pt x="2521" y="3268"/>
                  </a:lnTo>
                  <a:lnTo>
                    <a:pt x="2524" y="3267"/>
                  </a:lnTo>
                  <a:lnTo>
                    <a:pt x="2527" y="3267"/>
                  </a:lnTo>
                  <a:lnTo>
                    <a:pt x="2531" y="3266"/>
                  </a:lnTo>
                  <a:lnTo>
                    <a:pt x="2535" y="3267"/>
                  </a:lnTo>
                  <a:lnTo>
                    <a:pt x="2535" y="3282"/>
                  </a:lnTo>
                  <a:lnTo>
                    <a:pt x="2534" y="3296"/>
                  </a:lnTo>
                  <a:lnTo>
                    <a:pt x="2534" y="3304"/>
                  </a:lnTo>
                  <a:lnTo>
                    <a:pt x="2535" y="3311"/>
                  </a:lnTo>
                  <a:lnTo>
                    <a:pt x="2536" y="3319"/>
                  </a:lnTo>
                  <a:lnTo>
                    <a:pt x="2537" y="3326"/>
                  </a:lnTo>
                  <a:lnTo>
                    <a:pt x="2541" y="3332"/>
                  </a:lnTo>
                  <a:lnTo>
                    <a:pt x="2543" y="3336"/>
                  </a:lnTo>
                  <a:lnTo>
                    <a:pt x="2546" y="3339"/>
                  </a:lnTo>
                  <a:lnTo>
                    <a:pt x="2550" y="3341"/>
                  </a:lnTo>
                  <a:lnTo>
                    <a:pt x="2553" y="3341"/>
                  </a:lnTo>
                  <a:lnTo>
                    <a:pt x="2557" y="3341"/>
                  </a:lnTo>
                  <a:lnTo>
                    <a:pt x="2561" y="3340"/>
                  </a:lnTo>
                  <a:lnTo>
                    <a:pt x="2565" y="3339"/>
                  </a:lnTo>
                  <a:lnTo>
                    <a:pt x="2573" y="3333"/>
                  </a:lnTo>
                  <a:lnTo>
                    <a:pt x="2580" y="3326"/>
                  </a:lnTo>
                  <a:lnTo>
                    <a:pt x="2585" y="3318"/>
                  </a:lnTo>
                  <a:lnTo>
                    <a:pt x="2590" y="3311"/>
                  </a:lnTo>
                  <a:lnTo>
                    <a:pt x="2597" y="3310"/>
                  </a:lnTo>
                  <a:lnTo>
                    <a:pt x="2602" y="3310"/>
                  </a:lnTo>
                  <a:lnTo>
                    <a:pt x="2609" y="3311"/>
                  </a:lnTo>
                  <a:lnTo>
                    <a:pt x="2615" y="3314"/>
                  </a:lnTo>
                  <a:lnTo>
                    <a:pt x="2627" y="3320"/>
                  </a:lnTo>
                  <a:lnTo>
                    <a:pt x="2639" y="3328"/>
                  </a:lnTo>
                  <a:lnTo>
                    <a:pt x="2650" y="3337"/>
                  </a:lnTo>
                  <a:lnTo>
                    <a:pt x="2662" y="3347"/>
                  </a:lnTo>
                  <a:lnTo>
                    <a:pt x="2673" y="3356"/>
                  </a:lnTo>
                  <a:lnTo>
                    <a:pt x="2684" y="3361"/>
                  </a:lnTo>
                  <a:lnTo>
                    <a:pt x="2696" y="3365"/>
                  </a:lnTo>
                  <a:lnTo>
                    <a:pt x="2707" y="3367"/>
                  </a:lnTo>
                  <a:lnTo>
                    <a:pt x="2718" y="3368"/>
                  </a:lnTo>
                  <a:lnTo>
                    <a:pt x="2731" y="3367"/>
                  </a:lnTo>
                  <a:lnTo>
                    <a:pt x="2755" y="3364"/>
                  </a:lnTo>
                  <a:lnTo>
                    <a:pt x="2780" y="3359"/>
                  </a:lnTo>
                  <a:lnTo>
                    <a:pt x="2795" y="3355"/>
                  </a:lnTo>
                  <a:lnTo>
                    <a:pt x="2811" y="3352"/>
                  </a:lnTo>
                  <a:lnTo>
                    <a:pt x="2827" y="3350"/>
                  </a:lnTo>
                  <a:lnTo>
                    <a:pt x="2841" y="3350"/>
                  </a:lnTo>
                  <a:lnTo>
                    <a:pt x="2841" y="3331"/>
                  </a:lnTo>
                  <a:lnTo>
                    <a:pt x="2839" y="3312"/>
                  </a:lnTo>
                  <a:lnTo>
                    <a:pt x="2838" y="3294"/>
                  </a:lnTo>
                  <a:lnTo>
                    <a:pt x="2838" y="3276"/>
                  </a:lnTo>
                  <a:lnTo>
                    <a:pt x="2852" y="3276"/>
                  </a:lnTo>
                  <a:lnTo>
                    <a:pt x="2865" y="3277"/>
                  </a:lnTo>
                  <a:lnTo>
                    <a:pt x="2880" y="3279"/>
                  </a:lnTo>
                  <a:lnTo>
                    <a:pt x="2895" y="3283"/>
                  </a:lnTo>
                  <a:lnTo>
                    <a:pt x="2910" y="3286"/>
                  </a:lnTo>
                  <a:lnTo>
                    <a:pt x="2925" y="3290"/>
                  </a:lnTo>
                  <a:lnTo>
                    <a:pt x="2938" y="3292"/>
                  </a:lnTo>
                  <a:lnTo>
                    <a:pt x="2952" y="3293"/>
                  </a:lnTo>
                  <a:lnTo>
                    <a:pt x="2951" y="3282"/>
                  </a:lnTo>
                  <a:lnTo>
                    <a:pt x="2950" y="3270"/>
                  </a:lnTo>
                  <a:lnTo>
                    <a:pt x="2959" y="3268"/>
                  </a:lnTo>
                  <a:lnTo>
                    <a:pt x="2968" y="3266"/>
                  </a:lnTo>
                  <a:lnTo>
                    <a:pt x="2977" y="3266"/>
                  </a:lnTo>
                  <a:lnTo>
                    <a:pt x="2987" y="3266"/>
                  </a:lnTo>
                  <a:lnTo>
                    <a:pt x="2991" y="3248"/>
                  </a:lnTo>
                  <a:lnTo>
                    <a:pt x="2997" y="3225"/>
                  </a:lnTo>
                  <a:lnTo>
                    <a:pt x="3000" y="3220"/>
                  </a:lnTo>
                  <a:lnTo>
                    <a:pt x="3003" y="3216"/>
                  </a:lnTo>
                  <a:lnTo>
                    <a:pt x="3007" y="3212"/>
                  </a:lnTo>
                  <a:lnTo>
                    <a:pt x="3010" y="3210"/>
                  </a:lnTo>
                  <a:lnTo>
                    <a:pt x="3013" y="3209"/>
                  </a:lnTo>
                  <a:lnTo>
                    <a:pt x="3019" y="3209"/>
                  </a:lnTo>
                  <a:lnTo>
                    <a:pt x="3024" y="3211"/>
                  </a:lnTo>
                  <a:lnTo>
                    <a:pt x="3029" y="3214"/>
                  </a:lnTo>
                  <a:lnTo>
                    <a:pt x="3038" y="3222"/>
                  </a:lnTo>
                  <a:lnTo>
                    <a:pt x="3045" y="3232"/>
                  </a:lnTo>
                  <a:lnTo>
                    <a:pt x="3051" y="3240"/>
                  </a:lnTo>
                  <a:lnTo>
                    <a:pt x="3057" y="3248"/>
                  </a:lnTo>
                  <a:lnTo>
                    <a:pt x="3059" y="3251"/>
                  </a:lnTo>
                  <a:lnTo>
                    <a:pt x="3062" y="3254"/>
                  </a:lnTo>
                  <a:lnTo>
                    <a:pt x="3066" y="3257"/>
                  </a:lnTo>
                  <a:lnTo>
                    <a:pt x="3070" y="3259"/>
                  </a:lnTo>
                  <a:lnTo>
                    <a:pt x="3075" y="3261"/>
                  </a:lnTo>
                  <a:lnTo>
                    <a:pt x="3081" y="3262"/>
                  </a:lnTo>
                  <a:lnTo>
                    <a:pt x="3087" y="3263"/>
                  </a:lnTo>
                  <a:lnTo>
                    <a:pt x="3095" y="3263"/>
                  </a:lnTo>
                  <a:lnTo>
                    <a:pt x="3107" y="3263"/>
                  </a:lnTo>
                  <a:lnTo>
                    <a:pt x="3118" y="3265"/>
                  </a:lnTo>
                  <a:lnTo>
                    <a:pt x="3128" y="3266"/>
                  </a:lnTo>
                  <a:lnTo>
                    <a:pt x="3139" y="3268"/>
                  </a:lnTo>
                  <a:lnTo>
                    <a:pt x="3142" y="3270"/>
                  </a:lnTo>
                  <a:lnTo>
                    <a:pt x="3147" y="3274"/>
                  </a:lnTo>
                  <a:lnTo>
                    <a:pt x="3150" y="3276"/>
                  </a:lnTo>
                  <a:lnTo>
                    <a:pt x="3152" y="3281"/>
                  </a:lnTo>
                  <a:lnTo>
                    <a:pt x="3155" y="3285"/>
                  </a:lnTo>
                  <a:lnTo>
                    <a:pt x="3157" y="3290"/>
                  </a:lnTo>
                  <a:lnTo>
                    <a:pt x="3158" y="3295"/>
                  </a:lnTo>
                  <a:lnTo>
                    <a:pt x="3159" y="3302"/>
                  </a:lnTo>
                  <a:lnTo>
                    <a:pt x="3160" y="3308"/>
                  </a:lnTo>
                  <a:lnTo>
                    <a:pt x="3163" y="3311"/>
                  </a:lnTo>
                  <a:lnTo>
                    <a:pt x="3167" y="3315"/>
                  </a:lnTo>
                  <a:lnTo>
                    <a:pt x="3172" y="3317"/>
                  </a:lnTo>
                  <a:lnTo>
                    <a:pt x="3178" y="3318"/>
                  </a:lnTo>
                  <a:lnTo>
                    <a:pt x="3184" y="3318"/>
                  </a:lnTo>
                  <a:lnTo>
                    <a:pt x="3192" y="3318"/>
                  </a:lnTo>
                  <a:lnTo>
                    <a:pt x="3199" y="3318"/>
                  </a:lnTo>
                  <a:lnTo>
                    <a:pt x="3230" y="3312"/>
                  </a:lnTo>
                  <a:lnTo>
                    <a:pt x="3250" y="3308"/>
                  </a:lnTo>
                  <a:lnTo>
                    <a:pt x="3267" y="3304"/>
                  </a:lnTo>
                  <a:lnTo>
                    <a:pt x="3282" y="3303"/>
                  </a:lnTo>
                  <a:lnTo>
                    <a:pt x="3297" y="3304"/>
                  </a:lnTo>
                  <a:lnTo>
                    <a:pt x="3311" y="3306"/>
                  </a:lnTo>
                  <a:lnTo>
                    <a:pt x="3324" y="3309"/>
                  </a:lnTo>
                  <a:lnTo>
                    <a:pt x="3338" y="3314"/>
                  </a:lnTo>
                  <a:lnTo>
                    <a:pt x="3353" y="3320"/>
                  </a:lnTo>
                  <a:lnTo>
                    <a:pt x="3368" y="3327"/>
                  </a:lnTo>
                  <a:lnTo>
                    <a:pt x="3380" y="3332"/>
                  </a:lnTo>
                  <a:lnTo>
                    <a:pt x="3393" y="3335"/>
                  </a:lnTo>
                  <a:lnTo>
                    <a:pt x="3406" y="3336"/>
                  </a:lnTo>
                  <a:lnTo>
                    <a:pt x="3419" y="3337"/>
                  </a:lnTo>
                  <a:lnTo>
                    <a:pt x="3446" y="3336"/>
                  </a:lnTo>
                  <a:lnTo>
                    <a:pt x="3472" y="3335"/>
                  </a:lnTo>
                  <a:lnTo>
                    <a:pt x="3486" y="3333"/>
                  </a:lnTo>
                  <a:lnTo>
                    <a:pt x="3497" y="3332"/>
                  </a:lnTo>
                  <a:lnTo>
                    <a:pt x="3508" y="3328"/>
                  </a:lnTo>
                  <a:lnTo>
                    <a:pt x="3517" y="3325"/>
                  </a:lnTo>
                  <a:lnTo>
                    <a:pt x="3526" y="3320"/>
                  </a:lnTo>
                  <a:lnTo>
                    <a:pt x="3534" y="3314"/>
                  </a:lnTo>
                  <a:lnTo>
                    <a:pt x="3543" y="3306"/>
                  </a:lnTo>
                  <a:lnTo>
                    <a:pt x="3552" y="3296"/>
                  </a:lnTo>
                  <a:lnTo>
                    <a:pt x="3558" y="3291"/>
                  </a:lnTo>
                  <a:lnTo>
                    <a:pt x="3566" y="3285"/>
                  </a:lnTo>
                  <a:lnTo>
                    <a:pt x="3570" y="3283"/>
                  </a:lnTo>
                  <a:lnTo>
                    <a:pt x="3575" y="3283"/>
                  </a:lnTo>
                  <a:lnTo>
                    <a:pt x="3579" y="3284"/>
                  </a:lnTo>
                  <a:lnTo>
                    <a:pt x="3583" y="3286"/>
                  </a:lnTo>
                  <a:lnTo>
                    <a:pt x="3588" y="3292"/>
                  </a:lnTo>
                  <a:lnTo>
                    <a:pt x="3593" y="3296"/>
                  </a:lnTo>
                  <a:lnTo>
                    <a:pt x="3598" y="3300"/>
                  </a:lnTo>
                  <a:lnTo>
                    <a:pt x="3602" y="3301"/>
                  </a:lnTo>
                  <a:lnTo>
                    <a:pt x="3613" y="3302"/>
                  </a:lnTo>
                  <a:lnTo>
                    <a:pt x="3628" y="3302"/>
                  </a:lnTo>
                  <a:lnTo>
                    <a:pt x="3631" y="3306"/>
                  </a:lnTo>
                  <a:lnTo>
                    <a:pt x="3632" y="3309"/>
                  </a:lnTo>
                  <a:lnTo>
                    <a:pt x="3635" y="3311"/>
                  </a:lnTo>
                  <a:lnTo>
                    <a:pt x="3639" y="3314"/>
                  </a:lnTo>
                  <a:lnTo>
                    <a:pt x="3645" y="3317"/>
                  </a:lnTo>
                  <a:lnTo>
                    <a:pt x="3653" y="3320"/>
                  </a:lnTo>
                  <a:lnTo>
                    <a:pt x="3661" y="3324"/>
                  </a:lnTo>
                  <a:lnTo>
                    <a:pt x="3669" y="3328"/>
                  </a:lnTo>
                  <a:lnTo>
                    <a:pt x="3674" y="3332"/>
                  </a:lnTo>
                  <a:lnTo>
                    <a:pt x="3677" y="3335"/>
                  </a:lnTo>
                  <a:lnTo>
                    <a:pt x="3680" y="3340"/>
                  </a:lnTo>
                  <a:lnTo>
                    <a:pt x="3683" y="3344"/>
                  </a:lnTo>
                  <a:lnTo>
                    <a:pt x="3691" y="3361"/>
                  </a:lnTo>
                  <a:lnTo>
                    <a:pt x="3701" y="3380"/>
                  </a:lnTo>
                  <a:lnTo>
                    <a:pt x="3714" y="3394"/>
                  </a:lnTo>
                  <a:lnTo>
                    <a:pt x="3727" y="3409"/>
                  </a:lnTo>
                  <a:lnTo>
                    <a:pt x="3734" y="3416"/>
                  </a:lnTo>
                  <a:lnTo>
                    <a:pt x="3742" y="3422"/>
                  </a:lnTo>
                  <a:lnTo>
                    <a:pt x="3750" y="3427"/>
                  </a:lnTo>
                  <a:lnTo>
                    <a:pt x="3759" y="3432"/>
                  </a:lnTo>
                  <a:lnTo>
                    <a:pt x="3767" y="3435"/>
                  </a:lnTo>
                  <a:lnTo>
                    <a:pt x="3777" y="3439"/>
                  </a:lnTo>
                  <a:lnTo>
                    <a:pt x="3787" y="3441"/>
                  </a:lnTo>
                  <a:lnTo>
                    <a:pt x="3797" y="3443"/>
                  </a:lnTo>
                  <a:lnTo>
                    <a:pt x="3812" y="3445"/>
                  </a:lnTo>
                  <a:lnTo>
                    <a:pt x="3829" y="3447"/>
                  </a:lnTo>
                  <a:lnTo>
                    <a:pt x="3837" y="3448"/>
                  </a:lnTo>
                  <a:lnTo>
                    <a:pt x="3843" y="3450"/>
                  </a:lnTo>
                  <a:lnTo>
                    <a:pt x="3851" y="3452"/>
                  </a:lnTo>
                  <a:lnTo>
                    <a:pt x="3857" y="3456"/>
                  </a:lnTo>
                  <a:lnTo>
                    <a:pt x="3867" y="3443"/>
                  </a:lnTo>
                  <a:lnTo>
                    <a:pt x="3877" y="3430"/>
                  </a:lnTo>
                  <a:lnTo>
                    <a:pt x="3884" y="3415"/>
                  </a:lnTo>
                  <a:lnTo>
                    <a:pt x="3891" y="3399"/>
                  </a:lnTo>
                  <a:lnTo>
                    <a:pt x="3896" y="3382"/>
                  </a:lnTo>
                  <a:lnTo>
                    <a:pt x="3902" y="3364"/>
                  </a:lnTo>
                  <a:lnTo>
                    <a:pt x="3905" y="3344"/>
                  </a:lnTo>
                  <a:lnTo>
                    <a:pt x="3908" y="3326"/>
                  </a:lnTo>
                  <a:lnTo>
                    <a:pt x="3912" y="3290"/>
                  </a:lnTo>
                  <a:lnTo>
                    <a:pt x="3914" y="3254"/>
                  </a:lnTo>
                  <a:lnTo>
                    <a:pt x="3915" y="3225"/>
                  </a:lnTo>
                  <a:lnTo>
                    <a:pt x="3915" y="320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0" y="2065393"/>
              <a:ext cx="1046770" cy="791260"/>
            </a:xfrm>
            <a:custGeom>
              <a:avLst/>
              <a:gdLst/>
              <a:ahLst/>
              <a:cxnLst/>
              <a:rect l="l" t="t" r="r" b="b"/>
              <a:pathLst>
                <a:path w="3653" h="2923" extrusionOk="0">
                  <a:moveTo>
                    <a:pt x="2662" y="2727"/>
                  </a:moveTo>
                  <a:lnTo>
                    <a:pt x="2662" y="2733"/>
                  </a:lnTo>
                  <a:lnTo>
                    <a:pt x="2672" y="2735"/>
                  </a:lnTo>
                  <a:lnTo>
                    <a:pt x="2681" y="2738"/>
                  </a:lnTo>
                  <a:lnTo>
                    <a:pt x="2691" y="2743"/>
                  </a:lnTo>
                  <a:lnTo>
                    <a:pt x="2701" y="2749"/>
                  </a:lnTo>
                  <a:lnTo>
                    <a:pt x="2723" y="2761"/>
                  </a:lnTo>
                  <a:lnTo>
                    <a:pt x="2744" y="2777"/>
                  </a:lnTo>
                  <a:lnTo>
                    <a:pt x="2764" y="2794"/>
                  </a:lnTo>
                  <a:lnTo>
                    <a:pt x="2781" y="2810"/>
                  </a:lnTo>
                  <a:lnTo>
                    <a:pt x="2787" y="2818"/>
                  </a:lnTo>
                  <a:lnTo>
                    <a:pt x="2792" y="2826"/>
                  </a:lnTo>
                  <a:lnTo>
                    <a:pt x="2797" y="2834"/>
                  </a:lnTo>
                  <a:lnTo>
                    <a:pt x="2799" y="2840"/>
                  </a:lnTo>
                  <a:lnTo>
                    <a:pt x="2799" y="2844"/>
                  </a:lnTo>
                  <a:lnTo>
                    <a:pt x="2799" y="2848"/>
                  </a:lnTo>
                  <a:lnTo>
                    <a:pt x="2799" y="2851"/>
                  </a:lnTo>
                  <a:lnTo>
                    <a:pt x="2798" y="2853"/>
                  </a:lnTo>
                  <a:lnTo>
                    <a:pt x="2795" y="2858"/>
                  </a:lnTo>
                  <a:lnTo>
                    <a:pt x="2789" y="2861"/>
                  </a:lnTo>
                  <a:lnTo>
                    <a:pt x="2783" y="2863"/>
                  </a:lnTo>
                  <a:lnTo>
                    <a:pt x="2776" y="2864"/>
                  </a:lnTo>
                  <a:lnTo>
                    <a:pt x="2769" y="2864"/>
                  </a:lnTo>
                  <a:lnTo>
                    <a:pt x="2763" y="2864"/>
                  </a:lnTo>
                  <a:lnTo>
                    <a:pt x="2756" y="2864"/>
                  </a:lnTo>
                  <a:lnTo>
                    <a:pt x="2751" y="2864"/>
                  </a:lnTo>
                  <a:lnTo>
                    <a:pt x="2749" y="2869"/>
                  </a:lnTo>
                  <a:lnTo>
                    <a:pt x="2744" y="2874"/>
                  </a:lnTo>
                  <a:lnTo>
                    <a:pt x="2741" y="2876"/>
                  </a:lnTo>
                  <a:lnTo>
                    <a:pt x="2735" y="2877"/>
                  </a:lnTo>
                  <a:lnTo>
                    <a:pt x="2731" y="2880"/>
                  </a:lnTo>
                  <a:lnTo>
                    <a:pt x="2727" y="2881"/>
                  </a:lnTo>
                  <a:lnTo>
                    <a:pt x="2724" y="2884"/>
                  </a:lnTo>
                  <a:lnTo>
                    <a:pt x="2723" y="2890"/>
                  </a:lnTo>
                  <a:lnTo>
                    <a:pt x="2723" y="2894"/>
                  </a:lnTo>
                  <a:lnTo>
                    <a:pt x="2724" y="2899"/>
                  </a:lnTo>
                  <a:lnTo>
                    <a:pt x="2725" y="2902"/>
                  </a:lnTo>
                  <a:lnTo>
                    <a:pt x="2728" y="2905"/>
                  </a:lnTo>
                  <a:lnTo>
                    <a:pt x="2732" y="2907"/>
                  </a:lnTo>
                  <a:lnTo>
                    <a:pt x="2735" y="2909"/>
                  </a:lnTo>
                  <a:lnTo>
                    <a:pt x="2740" y="2910"/>
                  </a:lnTo>
                  <a:lnTo>
                    <a:pt x="2744" y="2911"/>
                  </a:lnTo>
                  <a:lnTo>
                    <a:pt x="2764" y="2911"/>
                  </a:lnTo>
                  <a:lnTo>
                    <a:pt x="2780" y="2910"/>
                  </a:lnTo>
                  <a:lnTo>
                    <a:pt x="2782" y="2901"/>
                  </a:lnTo>
                  <a:lnTo>
                    <a:pt x="2784" y="2893"/>
                  </a:lnTo>
                  <a:lnTo>
                    <a:pt x="2795" y="2891"/>
                  </a:lnTo>
                  <a:lnTo>
                    <a:pt x="2805" y="2892"/>
                  </a:lnTo>
                  <a:lnTo>
                    <a:pt x="2809" y="2892"/>
                  </a:lnTo>
                  <a:lnTo>
                    <a:pt x="2810" y="2908"/>
                  </a:lnTo>
                  <a:lnTo>
                    <a:pt x="2812" y="2923"/>
                  </a:lnTo>
                  <a:lnTo>
                    <a:pt x="2824" y="2922"/>
                  </a:lnTo>
                  <a:lnTo>
                    <a:pt x="2837" y="2923"/>
                  </a:lnTo>
                  <a:lnTo>
                    <a:pt x="2845" y="2923"/>
                  </a:lnTo>
                  <a:lnTo>
                    <a:pt x="2853" y="2923"/>
                  </a:lnTo>
                  <a:lnTo>
                    <a:pt x="2859" y="2923"/>
                  </a:lnTo>
                  <a:lnTo>
                    <a:pt x="2866" y="2921"/>
                  </a:lnTo>
                  <a:lnTo>
                    <a:pt x="2875" y="2909"/>
                  </a:lnTo>
                  <a:lnTo>
                    <a:pt x="2882" y="2899"/>
                  </a:lnTo>
                  <a:lnTo>
                    <a:pt x="2894" y="2899"/>
                  </a:lnTo>
                  <a:lnTo>
                    <a:pt x="2905" y="2899"/>
                  </a:lnTo>
                  <a:lnTo>
                    <a:pt x="2915" y="2899"/>
                  </a:lnTo>
                  <a:lnTo>
                    <a:pt x="2927" y="2898"/>
                  </a:lnTo>
                  <a:lnTo>
                    <a:pt x="2927" y="2876"/>
                  </a:lnTo>
                  <a:lnTo>
                    <a:pt x="2925" y="2851"/>
                  </a:lnTo>
                  <a:lnTo>
                    <a:pt x="2928" y="2840"/>
                  </a:lnTo>
                  <a:lnTo>
                    <a:pt x="2930" y="2828"/>
                  </a:lnTo>
                  <a:lnTo>
                    <a:pt x="2932" y="2824"/>
                  </a:lnTo>
                  <a:lnTo>
                    <a:pt x="2936" y="2819"/>
                  </a:lnTo>
                  <a:lnTo>
                    <a:pt x="2939" y="2815"/>
                  </a:lnTo>
                  <a:lnTo>
                    <a:pt x="2944" y="2811"/>
                  </a:lnTo>
                  <a:lnTo>
                    <a:pt x="2947" y="2809"/>
                  </a:lnTo>
                  <a:lnTo>
                    <a:pt x="2951" y="2806"/>
                  </a:lnTo>
                  <a:lnTo>
                    <a:pt x="2953" y="2801"/>
                  </a:lnTo>
                  <a:lnTo>
                    <a:pt x="2955" y="2796"/>
                  </a:lnTo>
                  <a:lnTo>
                    <a:pt x="2957" y="2787"/>
                  </a:lnTo>
                  <a:lnTo>
                    <a:pt x="2957" y="2777"/>
                  </a:lnTo>
                  <a:lnTo>
                    <a:pt x="2956" y="2766"/>
                  </a:lnTo>
                  <a:lnTo>
                    <a:pt x="2955" y="2755"/>
                  </a:lnTo>
                  <a:lnTo>
                    <a:pt x="2955" y="2745"/>
                  </a:lnTo>
                  <a:lnTo>
                    <a:pt x="2956" y="2736"/>
                  </a:lnTo>
                  <a:lnTo>
                    <a:pt x="2960" y="2724"/>
                  </a:lnTo>
                  <a:lnTo>
                    <a:pt x="2965" y="2707"/>
                  </a:lnTo>
                  <a:lnTo>
                    <a:pt x="2971" y="2687"/>
                  </a:lnTo>
                  <a:lnTo>
                    <a:pt x="2974" y="2667"/>
                  </a:lnTo>
                  <a:lnTo>
                    <a:pt x="2976" y="2656"/>
                  </a:lnTo>
                  <a:lnTo>
                    <a:pt x="2976" y="2647"/>
                  </a:lnTo>
                  <a:lnTo>
                    <a:pt x="2973" y="2638"/>
                  </a:lnTo>
                  <a:lnTo>
                    <a:pt x="2971" y="2630"/>
                  </a:lnTo>
                  <a:lnTo>
                    <a:pt x="2968" y="2623"/>
                  </a:lnTo>
                  <a:lnTo>
                    <a:pt x="2962" y="2618"/>
                  </a:lnTo>
                  <a:lnTo>
                    <a:pt x="2958" y="2617"/>
                  </a:lnTo>
                  <a:lnTo>
                    <a:pt x="2955" y="2614"/>
                  </a:lnTo>
                  <a:lnTo>
                    <a:pt x="2951" y="2613"/>
                  </a:lnTo>
                  <a:lnTo>
                    <a:pt x="2945" y="2613"/>
                  </a:lnTo>
                  <a:lnTo>
                    <a:pt x="2951" y="2602"/>
                  </a:lnTo>
                  <a:lnTo>
                    <a:pt x="2955" y="2590"/>
                  </a:lnTo>
                  <a:lnTo>
                    <a:pt x="2960" y="2579"/>
                  </a:lnTo>
                  <a:lnTo>
                    <a:pt x="2963" y="2568"/>
                  </a:lnTo>
                  <a:lnTo>
                    <a:pt x="2971" y="2568"/>
                  </a:lnTo>
                  <a:lnTo>
                    <a:pt x="2978" y="2570"/>
                  </a:lnTo>
                  <a:lnTo>
                    <a:pt x="2984" y="2572"/>
                  </a:lnTo>
                  <a:lnTo>
                    <a:pt x="2988" y="2578"/>
                  </a:lnTo>
                  <a:lnTo>
                    <a:pt x="2995" y="2589"/>
                  </a:lnTo>
                  <a:lnTo>
                    <a:pt x="3004" y="2601"/>
                  </a:lnTo>
                  <a:lnTo>
                    <a:pt x="3011" y="2607"/>
                  </a:lnTo>
                  <a:lnTo>
                    <a:pt x="3020" y="2612"/>
                  </a:lnTo>
                  <a:lnTo>
                    <a:pt x="3028" y="2614"/>
                  </a:lnTo>
                  <a:lnTo>
                    <a:pt x="3037" y="2615"/>
                  </a:lnTo>
                  <a:lnTo>
                    <a:pt x="3056" y="2615"/>
                  </a:lnTo>
                  <a:lnTo>
                    <a:pt x="3075" y="2615"/>
                  </a:lnTo>
                  <a:lnTo>
                    <a:pt x="3076" y="2627"/>
                  </a:lnTo>
                  <a:lnTo>
                    <a:pt x="3076" y="2638"/>
                  </a:lnTo>
                  <a:lnTo>
                    <a:pt x="3076" y="2648"/>
                  </a:lnTo>
                  <a:lnTo>
                    <a:pt x="3077" y="2660"/>
                  </a:lnTo>
                  <a:lnTo>
                    <a:pt x="3085" y="2660"/>
                  </a:lnTo>
                  <a:lnTo>
                    <a:pt x="3092" y="2660"/>
                  </a:lnTo>
                  <a:lnTo>
                    <a:pt x="3097" y="2662"/>
                  </a:lnTo>
                  <a:lnTo>
                    <a:pt x="3103" y="2664"/>
                  </a:lnTo>
                  <a:lnTo>
                    <a:pt x="3111" y="2672"/>
                  </a:lnTo>
                  <a:lnTo>
                    <a:pt x="3121" y="2683"/>
                  </a:lnTo>
                  <a:lnTo>
                    <a:pt x="3125" y="2676"/>
                  </a:lnTo>
                  <a:lnTo>
                    <a:pt x="3128" y="2670"/>
                  </a:lnTo>
                  <a:lnTo>
                    <a:pt x="3134" y="2667"/>
                  </a:lnTo>
                  <a:lnTo>
                    <a:pt x="3140" y="2663"/>
                  </a:lnTo>
                  <a:lnTo>
                    <a:pt x="3154" y="2660"/>
                  </a:lnTo>
                  <a:lnTo>
                    <a:pt x="3169" y="2659"/>
                  </a:lnTo>
                  <a:lnTo>
                    <a:pt x="3177" y="2658"/>
                  </a:lnTo>
                  <a:lnTo>
                    <a:pt x="3184" y="2656"/>
                  </a:lnTo>
                  <a:lnTo>
                    <a:pt x="3191" y="2654"/>
                  </a:lnTo>
                  <a:lnTo>
                    <a:pt x="3198" y="2651"/>
                  </a:lnTo>
                  <a:lnTo>
                    <a:pt x="3202" y="2647"/>
                  </a:lnTo>
                  <a:lnTo>
                    <a:pt x="3207" y="2642"/>
                  </a:lnTo>
                  <a:lnTo>
                    <a:pt x="3209" y="2635"/>
                  </a:lnTo>
                  <a:lnTo>
                    <a:pt x="3210" y="2627"/>
                  </a:lnTo>
                  <a:lnTo>
                    <a:pt x="3209" y="2622"/>
                  </a:lnTo>
                  <a:lnTo>
                    <a:pt x="3207" y="2618"/>
                  </a:lnTo>
                  <a:lnTo>
                    <a:pt x="3204" y="2613"/>
                  </a:lnTo>
                  <a:lnTo>
                    <a:pt x="3201" y="2609"/>
                  </a:lnTo>
                  <a:lnTo>
                    <a:pt x="3198" y="2604"/>
                  </a:lnTo>
                  <a:lnTo>
                    <a:pt x="3194" y="2599"/>
                  </a:lnTo>
                  <a:lnTo>
                    <a:pt x="3193" y="2595"/>
                  </a:lnTo>
                  <a:lnTo>
                    <a:pt x="3193" y="2589"/>
                  </a:lnTo>
                  <a:lnTo>
                    <a:pt x="3194" y="2587"/>
                  </a:lnTo>
                  <a:lnTo>
                    <a:pt x="3196" y="2585"/>
                  </a:lnTo>
                  <a:lnTo>
                    <a:pt x="3200" y="2584"/>
                  </a:lnTo>
                  <a:lnTo>
                    <a:pt x="3203" y="2581"/>
                  </a:lnTo>
                  <a:lnTo>
                    <a:pt x="3214" y="2579"/>
                  </a:lnTo>
                  <a:lnTo>
                    <a:pt x="3225" y="2577"/>
                  </a:lnTo>
                  <a:lnTo>
                    <a:pt x="3250" y="2574"/>
                  </a:lnTo>
                  <a:lnTo>
                    <a:pt x="3266" y="2571"/>
                  </a:lnTo>
                  <a:lnTo>
                    <a:pt x="3267" y="2557"/>
                  </a:lnTo>
                  <a:lnTo>
                    <a:pt x="3267" y="2544"/>
                  </a:lnTo>
                  <a:lnTo>
                    <a:pt x="3267" y="2531"/>
                  </a:lnTo>
                  <a:lnTo>
                    <a:pt x="3266" y="2519"/>
                  </a:lnTo>
                  <a:lnTo>
                    <a:pt x="3265" y="2507"/>
                  </a:lnTo>
                  <a:lnTo>
                    <a:pt x="3263" y="2496"/>
                  </a:lnTo>
                  <a:lnTo>
                    <a:pt x="3259" y="2484"/>
                  </a:lnTo>
                  <a:lnTo>
                    <a:pt x="3256" y="2474"/>
                  </a:lnTo>
                  <a:lnTo>
                    <a:pt x="3251" y="2463"/>
                  </a:lnTo>
                  <a:lnTo>
                    <a:pt x="3247" y="2454"/>
                  </a:lnTo>
                  <a:lnTo>
                    <a:pt x="3240" y="2443"/>
                  </a:lnTo>
                  <a:lnTo>
                    <a:pt x="3233" y="2434"/>
                  </a:lnTo>
                  <a:lnTo>
                    <a:pt x="3227" y="2424"/>
                  </a:lnTo>
                  <a:lnTo>
                    <a:pt x="3217" y="2415"/>
                  </a:lnTo>
                  <a:lnTo>
                    <a:pt x="3209" y="2406"/>
                  </a:lnTo>
                  <a:lnTo>
                    <a:pt x="3199" y="2398"/>
                  </a:lnTo>
                  <a:lnTo>
                    <a:pt x="3181" y="2381"/>
                  </a:lnTo>
                  <a:lnTo>
                    <a:pt x="3166" y="2368"/>
                  </a:lnTo>
                  <a:lnTo>
                    <a:pt x="3157" y="2363"/>
                  </a:lnTo>
                  <a:lnTo>
                    <a:pt x="3148" y="2359"/>
                  </a:lnTo>
                  <a:lnTo>
                    <a:pt x="3136" y="2357"/>
                  </a:lnTo>
                  <a:lnTo>
                    <a:pt x="3122" y="2356"/>
                  </a:lnTo>
                  <a:lnTo>
                    <a:pt x="3116" y="2356"/>
                  </a:lnTo>
                  <a:lnTo>
                    <a:pt x="3104" y="2356"/>
                  </a:lnTo>
                  <a:lnTo>
                    <a:pt x="3097" y="2356"/>
                  </a:lnTo>
                  <a:lnTo>
                    <a:pt x="3093" y="2355"/>
                  </a:lnTo>
                  <a:lnTo>
                    <a:pt x="3088" y="2354"/>
                  </a:lnTo>
                  <a:lnTo>
                    <a:pt x="3086" y="2351"/>
                  </a:lnTo>
                  <a:lnTo>
                    <a:pt x="3084" y="2347"/>
                  </a:lnTo>
                  <a:lnTo>
                    <a:pt x="3081" y="2340"/>
                  </a:lnTo>
                  <a:lnTo>
                    <a:pt x="3080" y="2333"/>
                  </a:lnTo>
                  <a:lnTo>
                    <a:pt x="3081" y="2330"/>
                  </a:lnTo>
                  <a:lnTo>
                    <a:pt x="3096" y="2330"/>
                  </a:lnTo>
                  <a:lnTo>
                    <a:pt x="3112" y="2331"/>
                  </a:lnTo>
                  <a:lnTo>
                    <a:pt x="3125" y="2332"/>
                  </a:lnTo>
                  <a:lnTo>
                    <a:pt x="3138" y="2332"/>
                  </a:lnTo>
                  <a:lnTo>
                    <a:pt x="3151" y="2331"/>
                  </a:lnTo>
                  <a:lnTo>
                    <a:pt x="3162" y="2327"/>
                  </a:lnTo>
                  <a:lnTo>
                    <a:pt x="3175" y="2323"/>
                  </a:lnTo>
                  <a:lnTo>
                    <a:pt x="3186" y="2317"/>
                  </a:lnTo>
                  <a:lnTo>
                    <a:pt x="3198" y="2310"/>
                  </a:lnTo>
                  <a:lnTo>
                    <a:pt x="3210" y="2306"/>
                  </a:lnTo>
                  <a:lnTo>
                    <a:pt x="3214" y="2303"/>
                  </a:lnTo>
                  <a:lnTo>
                    <a:pt x="3217" y="2301"/>
                  </a:lnTo>
                  <a:lnTo>
                    <a:pt x="3220" y="2299"/>
                  </a:lnTo>
                  <a:lnTo>
                    <a:pt x="3222" y="2295"/>
                  </a:lnTo>
                  <a:lnTo>
                    <a:pt x="3225" y="2287"/>
                  </a:lnTo>
                  <a:lnTo>
                    <a:pt x="3225" y="2279"/>
                  </a:lnTo>
                  <a:lnTo>
                    <a:pt x="3225" y="2270"/>
                  </a:lnTo>
                  <a:lnTo>
                    <a:pt x="3225" y="2262"/>
                  </a:lnTo>
                  <a:lnTo>
                    <a:pt x="3227" y="2253"/>
                  </a:lnTo>
                  <a:lnTo>
                    <a:pt x="3228" y="2246"/>
                  </a:lnTo>
                  <a:lnTo>
                    <a:pt x="3233" y="2241"/>
                  </a:lnTo>
                  <a:lnTo>
                    <a:pt x="3236" y="2237"/>
                  </a:lnTo>
                  <a:lnTo>
                    <a:pt x="3242" y="2233"/>
                  </a:lnTo>
                  <a:lnTo>
                    <a:pt x="3248" y="2231"/>
                  </a:lnTo>
                  <a:lnTo>
                    <a:pt x="3260" y="2226"/>
                  </a:lnTo>
                  <a:lnTo>
                    <a:pt x="3274" y="2224"/>
                  </a:lnTo>
                  <a:lnTo>
                    <a:pt x="3302" y="2220"/>
                  </a:lnTo>
                  <a:lnTo>
                    <a:pt x="3326" y="2217"/>
                  </a:lnTo>
                  <a:lnTo>
                    <a:pt x="3327" y="2201"/>
                  </a:lnTo>
                  <a:lnTo>
                    <a:pt x="3327" y="2185"/>
                  </a:lnTo>
                  <a:lnTo>
                    <a:pt x="3334" y="2184"/>
                  </a:lnTo>
                  <a:lnTo>
                    <a:pt x="3341" y="2184"/>
                  </a:lnTo>
                  <a:lnTo>
                    <a:pt x="3352" y="2184"/>
                  </a:lnTo>
                  <a:lnTo>
                    <a:pt x="3364" y="2183"/>
                  </a:lnTo>
                  <a:lnTo>
                    <a:pt x="3368" y="2182"/>
                  </a:lnTo>
                  <a:lnTo>
                    <a:pt x="3374" y="2179"/>
                  </a:lnTo>
                  <a:lnTo>
                    <a:pt x="3379" y="2176"/>
                  </a:lnTo>
                  <a:lnTo>
                    <a:pt x="3383" y="2172"/>
                  </a:lnTo>
                  <a:lnTo>
                    <a:pt x="3389" y="2166"/>
                  </a:lnTo>
                  <a:lnTo>
                    <a:pt x="3395" y="2159"/>
                  </a:lnTo>
                  <a:lnTo>
                    <a:pt x="3397" y="2154"/>
                  </a:lnTo>
                  <a:lnTo>
                    <a:pt x="3400" y="2151"/>
                  </a:lnTo>
                  <a:lnTo>
                    <a:pt x="3403" y="2149"/>
                  </a:lnTo>
                  <a:lnTo>
                    <a:pt x="3407" y="2146"/>
                  </a:lnTo>
                  <a:lnTo>
                    <a:pt x="3415" y="2145"/>
                  </a:lnTo>
                  <a:lnTo>
                    <a:pt x="3425" y="2144"/>
                  </a:lnTo>
                  <a:lnTo>
                    <a:pt x="3434" y="2145"/>
                  </a:lnTo>
                  <a:lnTo>
                    <a:pt x="3445" y="2147"/>
                  </a:lnTo>
                  <a:lnTo>
                    <a:pt x="3458" y="2150"/>
                  </a:lnTo>
                  <a:lnTo>
                    <a:pt x="3472" y="2150"/>
                  </a:lnTo>
                  <a:lnTo>
                    <a:pt x="3480" y="2149"/>
                  </a:lnTo>
                  <a:lnTo>
                    <a:pt x="3488" y="2146"/>
                  </a:lnTo>
                  <a:lnTo>
                    <a:pt x="3495" y="2144"/>
                  </a:lnTo>
                  <a:lnTo>
                    <a:pt x="3503" y="2141"/>
                  </a:lnTo>
                  <a:lnTo>
                    <a:pt x="3510" y="2137"/>
                  </a:lnTo>
                  <a:lnTo>
                    <a:pt x="3518" y="2135"/>
                  </a:lnTo>
                  <a:lnTo>
                    <a:pt x="3524" y="2134"/>
                  </a:lnTo>
                  <a:lnTo>
                    <a:pt x="3532" y="2134"/>
                  </a:lnTo>
                  <a:lnTo>
                    <a:pt x="3523" y="2127"/>
                  </a:lnTo>
                  <a:lnTo>
                    <a:pt x="3514" y="2120"/>
                  </a:lnTo>
                  <a:lnTo>
                    <a:pt x="3503" y="2112"/>
                  </a:lnTo>
                  <a:lnTo>
                    <a:pt x="3490" y="2105"/>
                  </a:lnTo>
                  <a:lnTo>
                    <a:pt x="3479" y="2100"/>
                  </a:lnTo>
                  <a:lnTo>
                    <a:pt x="3465" y="2094"/>
                  </a:lnTo>
                  <a:lnTo>
                    <a:pt x="3452" y="2088"/>
                  </a:lnTo>
                  <a:lnTo>
                    <a:pt x="3438" y="2085"/>
                  </a:lnTo>
                  <a:lnTo>
                    <a:pt x="3424" y="2081"/>
                  </a:lnTo>
                  <a:lnTo>
                    <a:pt x="3411" y="2079"/>
                  </a:lnTo>
                  <a:lnTo>
                    <a:pt x="3397" y="2079"/>
                  </a:lnTo>
                  <a:lnTo>
                    <a:pt x="3384" y="2080"/>
                  </a:lnTo>
                  <a:lnTo>
                    <a:pt x="3372" y="2082"/>
                  </a:lnTo>
                  <a:lnTo>
                    <a:pt x="3359" y="2087"/>
                  </a:lnTo>
                  <a:lnTo>
                    <a:pt x="3348" y="2093"/>
                  </a:lnTo>
                  <a:lnTo>
                    <a:pt x="3338" y="2102"/>
                  </a:lnTo>
                  <a:lnTo>
                    <a:pt x="3330" y="2109"/>
                  </a:lnTo>
                  <a:lnTo>
                    <a:pt x="3322" y="2116"/>
                  </a:lnTo>
                  <a:lnTo>
                    <a:pt x="3315" y="2120"/>
                  </a:lnTo>
                  <a:lnTo>
                    <a:pt x="3309" y="2122"/>
                  </a:lnTo>
                  <a:lnTo>
                    <a:pt x="3304" y="2125"/>
                  </a:lnTo>
                  <a:lnTo>
                    <a:pt x="3299" y="2126"/>
                  </a:lnTo>
                  <a:lnTo>
                    <a:pt x="3296" y="2125"/>
                  </a:lnTo>
                  <a:lnTo>
                    <a:pt x="3291" y="2123"/>
                  </a:lnTo>
                  <a:lnTo>
                    <a:pt x="3288" y="2121"/>
                  </a:lnTo>
                  <a:lnTo>
                    <a:pt x="3285" y="2119"/>
                  </a:lnTo>
                  <a:lnTo>
                    <a:pt x="3283" y="2116"/>
                  </a:lnTo>
                  <a:lnTo>
                    <a:pt x="3281" y="2112"/>
                  </a:lnTo>
                  <a:lnTo>
                    <a:pt x="3276" y="2103"/>
                  </a:lnTo>
                  <a:lnTo>
                    <a:pt x="3272" y="2093"/>
                  </a:lnTo>
                  <a:lnTo>
                    <a:pt x="3267" y="2080"/>
                  </a:lnTo>
                  <a:lnTo>
                    <a:pt x="3260" y="2070"/>
                  </a:lnTo>
                  <a:lnTo>
                    <a:pt x="3256" y="2065"/>
                  </a:lnTo>
                  <a:lnTo>
                    <a:pt x="3251" y="2062"/>
                  </a:lnTo>
                  <a:lnTo>
                    <a:pt x="3247" y="2061"/>
                  </a:lnTo>
                  <a:lnTo>
                    <a:pt x="3240" y="2061"/>
                  </a:lnTo>
                  <a:lnTo>
                    <a:pt x="3240" y="2054"/>
                  </a:lnTo>
                  <a:lnTo>
                    <a:pt x="3241" y="2046"/>
                  </a:lnTo>
                  <a:lnTo>
                    <a:pt x="3244" y="2038"/>
                  </a:lnTo>
                  <a:lnTo>
                    <a:pt x="3248" y="2031"/>
                  </a:lnTo>
                  <a:lnTo>
                    <a:pt x="3253" y="2024"/>
                  </a:lnTo>
                  <a:lnTo>
                    <a:pt x="3258" y="2019"/>
                  </a:lnTo>
                  <a:lnTo>
                    <a:pt x="3264" y="2014"/>
                  </a:lnTo>
                  <a:lnTo>
                    <a:pt x="3268" y="2011"/>
                  </a:lnTo>
                  <a:lnTo>
                    <a:pt x="3269" y="1999"/>
                  </a:lnTo>
                  <a:lnTo>
                    <a:pt x="3269" y="1987"/>
                  </a:lnTo>
                  <a:lnTo>
                    <a:pt x="3268" y="1975"/>
                  </a:lnTo>
                  <a:lnTo>
                    <a:pt x="3268" y="1964"/>
                  </a:lnTo>
                  <a:lnTo>
                    <a:pt x="3252" y="1959"/>
                  </a:lnTo>
                  <a:lnTo>
                    <a:pt x="3239" y="1955"/>
                  </a:lnTo>
                  <a:lnTo>
                    <a:pt x="3236" y="1954"/>
                  </a:lnTo>
                  <a:lnTo>
                    <a:pt x="3234" y="1952"/>
                  </a:lnTo>
                  <a:lnTo>
                    <a:pt x="3232" y="1949"/>
                  </a:lnTo>
                  <a:lnTo>
                    <a:pt x="3231" y="1947"/>
                  </a:lnTo>
                  <a:lnTo>
                    <a:pt x="3230" y="1944"/>
                  </a:lnTo>
                  <a:lnTo>
                    <a:pt x="3230" y="1939"/>
                  </a:lnTo>
                  <a:lnTo>
                    <a:pt x="3230" y="1934"/>
                  </a:lnTo>
                  <a:lnTo>
                    <a:pt x="3231" y="1930"/>
                  </a:lnTo>
                  <a:lnTo>
                    <a:pt x="3242" y="1930"/>
                  </a:lnTo>
                  <a:lnTo>
                    <a:pt x="3252" y="1931"/>
                  </a:lnTo>
                  <a:lnTo>
                    <a:pt x="3261" y="1931"/>
                  </a:lnTo>
                  <a:lnTo>
                    <a:pt x="3271" y="1932"/>
                  </a:lnTo>
                  <a:lnTo>
                    <a:pt x="3278" y="1931"/>
                  </a:lnTo>
                  <a:lnTo>
                    <a:pt x="3288" y="1929"/>
                  </a:lnTo>
                  <a:lnTo>
                    <a:pt x="3294" y="1924"/>
                  </a:lnTo>
                  <a:lnTo>
                    <a:pt x="3301" y="1919"/>
                  </a:lnTo>
                  <a:lnTo>
                    <a:pt x="3306" y="1912"/>
                  </a:lnTo>
                  <a:lnTo>
                    <a:pt x="3310" y="1905"/>
                  </a:lnTo>
                  <a:lnTo>
                    <a:pt x="3315" y="1898"/>
                  </a:lnTo>
                  <a:lnTo>
                    <a:pt x="3321" y="1891"/>
                  </a:lnTo>
                  <a:lnTo>
                    <a:pt x="3324" y="1889"/>
                  </a:lnTo>
                  <a:lnTo>
                    <a:pt x="3327" y="1885"/>
                  </a:lnTo>
                  <a:lnTo>
                    <a:pt x="3332" y="1884"/>
                  </a:lnTo>
                  <a:lnTo>
                    <a:pt x="3337" y="1882"/>
                  </a:lnTo>
                  <a:lnTo>
                    <a:pt x="3346" y="1881"/>
                  </a:lnTo>
                  <a:lnTo>
                    <a:pt x="3355" y="1881"/>
                  </a:lnTo>
                  <a:lnTo>
                    <a:pt x="3364" y="1880"/>
                  </a:lnTo>
                  <a:lnTo>
                    <a:pt x="3373" y="1880"/>
                  </a:lnTo>
                  <a:lnTo>
                    <a:pt x="3380" y="1878"/>
                  </a:lnTo>
                  <a:lnTo>
                    <a:pt x="3384" y="1875"/>
                  </a:lnTo>
                  <a:lnTo>
                    <a:pt x="3390" y="1873"/>
                  </a:lnTo>
                  <a:lnTo>
                    <a:pt x="3396" y="1870"/>
                  </a:lnTo>
                  <a:lnTo>
                    <a:pt x="3400" y="1866"/>
                  </a:lnTo>
                  <a:lnTo>
                    <a:pt x="3406" y="1863"/>
                  </a:lnTo>
                  <a:lnTo>
                    <a:pt x="3412" y="1860"/>
                  </a:lnTo>
                  <a:lnTo>
                    <a:pt x="3417" y="1859"/>
                  </a:lnTo>
                  <a:lnTo>
                    <a:pt x="3423" y="1858"/>
                  </a:lnTo>
                  <a:lnTo>
                    <a:pt x="3428" y="1858"/>
                  </a:lnTo>
                  <a:lnTo>
                    <a:pt x="3420" y="1848"/>
                  </a:lnTo>
                  <a:lnTo>
                    <a:pt x="3412" y="1837"/>
                  </a:lnTo>
                  <a:lnTo>
                    <a:pt x="3409" y="1830"/>
                  </a:lnTo>
                  <a:lnTo>
                    <a:pt x="3407" y="1824"/>
                  </a:lnTo>
                  <a:lnTo>
                    <a:pt x="3405" y="1817"/>
                  </a:lnTo>
                  <a:lnTo>
                    <a:pt x="3404" y="1810"/>
                  </a:lnTo>
                  <a:lnTo>
                    <a:pt x="3404" y="1800"/>
                  </a:lnTo>
                  <a:lnTo>
                    <a:pt x="3406" y="1789"/>
                  </a:lnTo>
                  <a:lnTo>
                    <a:pt x="3411" y="1777"/>
                  </a:lnTo>
                  <a:lnTo>
                    <a:pt x="3414" y="1767"/>
                  </a:lnTo>
                  <a:lnTo>
                    <a:pt x="3419" y="1756"/>
                  </a:lnTo>
                  <a:lnTo>
                    <a:pt x="3421" y="1747"/>
                  </a:lnTo>
                  <a:lnTo>
                    <a:pt x="3422" y="1742"/>
                  </a:lnTo>
                  <a:lnTo>
                    <a:pt x="3422" y="1737"/>
                  </a:lnTo>
                  <a:lnTo>
                    <a:pt x="3422" y="1734"/>
                  </a:lnTo>
                  <a:lnTo>
                    <a:pt x="3420" y="1731"/>
                  </a:lnTo>
                  <a:lnTo>
                    <a:pt x="3407" y="1709"/>
                  </a:lnTo>
                  <a:lnTo>
                    <a:pt x="3395" y="1687"/>
                  </a:lnTo>
                  <a:lnTo>
                    <a:pt x="3382" y="1667"/>
                  </a:lnTo>
                  <a:lnTo>
                    <a:pt x="3366" y="1646"/>
                  </a:lnTo>
                  <a:lnTo>
                    <a:pt x="3363" y="1642"/>
                  </a:lnTo>
                  <a:lnTo>
                    <a:pt x="3360" y="1637"/>
                  </a:lnTo>
                  <a:lnTo>
                    <a:pt x="3359" y="1634"/>
                  </a:lnTo>
                  <a:lnTo>
                    <a:pt x="3360" y="1629"/>
                  </a:lnTo>
                  <a:lnTo>
                    <a:pt x="3362" y="1626"/>
                  </a:lnTo>
                  <a:lnTo>
                    <a:pt x="3363" y="1622"/>
                  </a:lnTo>
                  <a:lnTo>
                    <a:pt x="3366" y="1619"/>
                  </a:lnTo>
                  <a:lnTo>
                    <a:pt x="3371" y="1616"/>
                  </a:lnTo>
                  <a:lnTo>
                    <a:pt x="3380" y="1610"/>
                  </a:lnTo>
                  <a:lnTo>
                    <a:pt x="3392" y="1605"/>
                  </a:lnTo>
                  <a:lnTo>
                    <a:pt x="3407" y="1602"/>
                  </a:lnTo>
                  <a:lnTo>
                    <a:pt x="3422" y="1599"/>
                  </a:lnTo>
                  <a:lnTo>
                    <a:pt x="3454" y="1593"/>
                  </a:lnTo>
                  <a:lnTo>
                    <a:pt x="3483" y="1589"/>
                  </a:lnTo>
                  <a:lnTo>
                    <a:pt x="3506" y="1588"/>
                  </a:lnTo>
                  <a:lnTo>
                    <a:pt x="3518" y="1588"/>
                  </a:lnTo>
                  <a:lnTo>
                    <a:pt x="3518" y="1579"/>
                  </a:lnTo>
                  <a:lnTo>
                    <a:pt x="3516" y="1571"/>
                  </a:lnTo>
                  <a:lnTo>
                    <a:pt x="3515" y="1564"/>
                  </a:lnTo>
                  <a:lnTo>
                    <a:pt x="3513" y="1559"/>
                  </a:lnTo>
                  <a:lnTo>
                    <a:pt x="3511" y="1553"/>
                  </a:lnTo>
                  <a:lnTo>
                    <a:pt x="3507" y="1548"/>
                  </a:lnTo>
                  <a:lnTo>
                    <a:pt x="3503" y="1545"/>
                  </a:lnTo>
                  <a:lnTo>
                    <a:pt x="3498" y="1542"/>
                  </a:lnTo>
                  <a:lnTo>
                    <a:pt x="3487" y="1536"/>
                  </a:lnTo>
                  <a:lnTo>
                    <a:pt x="3475" y="1532"/>
                  </a:lnTo>
                  <a:lnTo>
                    <a:pt x="3462" y="1530"/>
                  </a:lnTo>
                  <a:lnTo>
                    <a:pt x="3448" y="1529"/>
                  </a:lnTo>
                  <a:lnTo>
                    <a:pt x="3436" y="1527"/>
                  </a:lnTo>
                  <a:lnTo>
                    <a:pt x="3422" y="1524"/>
                  </a:lnTo>
                  <a:lnTo>
                    <a:pt x="3411" y="1522"/>
                  </a:lnTo>
                  <a:lnTo>
                    <a:pt x="3400" y="1518"/>
                  </a:lnTo>
                  <a:lnTo>
                    <a:pt x="3396" y="1514"/>
                  </a:lnTo>
                  <a:lnTo>
                    <a:pt x="3392" y="1511"/>
                  </a:lnTo>
                  <a:lnTo>
                    <a:pt x="3389" y="1506"/>
                  </a:lnTo>
                  <a:lnTo>
                    <a:pt x="3387" y="1502"/>
                  </a:lnTo>
                  <a:lnTo>
                    <a:pt x="3386" y="1496"/>
                  </a:lnTo>
                  <a:lnTo>
                    <a:pt x="3384" y="1489"/>
                  </a:lnTo>
                  <a:lnTo>
                    <a:pt x="3384" y="1482"/>
                  </a:lnTo>
                  <a:lnTo>
                    <a:pt x="3386" y="1473"/>
                  </a:lnTo>
                  <a:lnTo>
                    <a:pt x="3395" y="1472"/>
                  </a:lnTo>
                  <a:lnTo>
                    <a:pt x="3404" y="1472"/>
                  </a:lnTo>
                  <a:lnTo>
                    <a:pt x="3412" y="1472"/>
                  </a:lnTo>
                  <a:lnTo>
                    <a:pt x="3421" y="1473"/>
                  </a:lnTo>
                  <a:lnTo>
                    <a:pt x="3436" y="1474"/>
                  </a:lnTo>
                  <a:lnTo>
                    <a:pt x="3449" y="1474"/>
                  </a:lnTo>
                  <a:lnTo>
                    <a:pt x="3456" y="1473"/>
                  </a:lnTo>
                  <a:lnTo>
                    <a:pt x="3463" y="1471"/>
                  </a:lnTo>
                  <a:lnTo>
                    <a:pt x="3470" y="1468"/>
                  </a:lnTo>
                  <a:lnTo>
                    <a:pt x="3477" y="1463"/>
                  </a:lnTo>
                  <a:lnTo>
                    <a:pt x="3482" y="1457"/>
                  </a:lnTo>
                  <a:lnTo>
                    <a:pt x="3488" y="1450"/>
                  </a:lnTo>
                  <a:lnTo>
                    <a:pt x="3493" y="1445"/>
                  </a:lnTo>
                  <a:lnTo>
                    <a:pt x="3497" y="1438"/>
                  </a:lnTo>
                  <a:lnTo>
                    <a:pt x="3504" y="1423"/>
                  </a:lnTo>
                  <a:lnTo>
                    <a:pt x="3510" y="1408"/>
                  </a:lnTo>
                  <a:lnTo>
                    <a:pt x="3540" y="1407"/>
                  </a:lnTo>
                  <a:lnTo>
                    <a:pt x="3563" y="1405"/>
                  </a:lnTo>
                  <a:lnTo>
                    <a:pt x="3573" y="1402"/>
                  </a:lnTo>
                  <a:lnTo>
                    <a:pt x="3584" y="1396"/>
                  </a:lnTo>
                  <a:lnTo>
                    <a:pt x="3594" y="1388"/>
                  </a:lnTo>
                  <a:lnTo>
                    <a:pt x="3605" y="1376"/>
                  </a:lnTo>
                  <a:lnTo>
                    <a:pt x="3614" y="1366"/>
                  </a:lnTo>
                  <a:lnTo>
                    <a:pt x="3624" y="1356"/>
                  </a:lnTo>
                  <a:lnTo>
                    <a:pt x="3631" y="1345"/>
                  </a:lnTo>
                  <a:lnTo>
                    <a:pt x="3638" y="1333"/>
                  </a:lnTo>
                  <a:lnTo>
                    <a:pt x="3644" y="1322"/>
                  </a:lnTo>
                  <a:lnTo>
                    <a:pt x="3649" y="1309"/>
                  </a:lnTo>
                  <a:lnTo>
                    <a:pt x="3652" y="1296"/>
                  </a:lnTo>
                  <a:lnTo>
                    <a:pt x="3653" y="1282"/>
                  </a:lnTo>
                  <a:lnTo>
                    <a:pt x="3653" y="1274"/>
                  </a:lnTo>
                  <a:lnTo>
                    <a:pt x="3652" y="1268"/>
                  </a:lnTo>
                  <a:lnTo>
                    <a:pt x="3651" y="1263"/>
                  </a:lnTo>
                  <a:lnTo>
                    <a:pt x="3649" y="1258"/>
                  </a:lnTo>
                  <a:lnTo>
                    <a:pt x="3646" y="1255"/>
                  </a:lnTo>
                  <a:lnTo>
                    <a:pt x="3644" y="1252"/>
                  </a:lnTo>
                  <a:lnTo>
                    <a:pt x="3641" y="1250"/>
                  </a:lnTo>
                  <a:lnTo>
                    <a:pt x="3637" y="1249"/>
                  </a:lnTo>
                  <a:lnTo>
                    <a:pt x="3619" y="1247"/>
                  </a:lnTo>
                  <a:lnTo>
                    <a:pt x="3596" y="1243"/>
                  </a:lnTo>
                  <a:lnTo>
                    <a:pt x="3590" y="1242"/>
                  </a:lnTo>
                  <a:lnTo>
                    <a:pt x="3585" y="1239"/>
                  </a:lnTo>
                  <a:lnTo>
                    <a:pt x="3579" y="1236"/>
                  </a:lnTo>
                  <a:lnTo>
                    <a:pt x="3576" y="1232"/>
                  </a:lnTo>
                  <a:lnTo>
                    <a:pt x="3571" y="1227"/>
                  </a:lnTo>
                  <a:lnTo>
                    <a:pt x="3569" y="1223"/>
                  </a:lnTo>
                  <a:lnTo>
                    <a:pt x="3565" y="1218"/>
                  </a:lnTo>
                  <a:lnTo>
                    <a:pt x="3564" y="1212"/>
                  </a:lnTo>
                  <a:lnTo>
                    <a:pt x="3561" y="1200"/>
                  </a:lnTo>
                  <a:lnTo>
                    <a:pt x="3560" y="1189"/>
                  </a:lnTo>
                  <a:lnTo>
                    <a:pt x="3560" y="1176"/>
                  </a:lnTo>
                  <a:lnTo>
                    <a:pt x="3560" y="1164"/>
                  </a:lnTo>
                  <a:lnTo>
                    <a:pt x="3561" y="1156"/>
                  </a:lnTo>
                  <a:lnTo>
                    <a:pt x="3562" y="1146"/>
                  </a:lnTo>
                  <a:lnTo>
                    <a:pt x="3563" y="1135"/>
                  </a:lnTo>
                  <a:lnTo>
                    <a:pt x="3563" y="1124"/>
                  </a:lnTo>
                  <a:lnTo>
                    <a:pt x="3551" y="1123"/>
                  </a:lnTo>
                  <a:lnTo>
                    <a:pt x="3543" y="1123"/>
                  </a:lnTo>
                  <a:lnTo>
                    <a:pt x="3551" y="1123"/>
                  </a:lnTo>
                  <a:lnTo>
                    <a:pt x="3563" y="1124"/>
                  </a:lnTo>
                  <a:lnTo>
                    <a:pt x="3564" y="1113"/>
                  </a:lnTo>
                  <a:lnTo>
                    <a:pt x="3563" y="1104"/>
                  </a:lnTo>
                  <a:lnTo>
                    <a:pt x="3562" y="1094"/>
                  </a:lnTo>
                  <a:lnTo>
                    <a:pt x="3561" y="1086"/>
                  </a:lnTo>
                  <a:lnTo>
                    <a:pt x="3557" y="1078"/>
                  </a:lnTo>
                  <a:lnTo>
                    <a:pt x="3553" y="1072"/>
                  </a:lnTo>
                  <a:lnTo>
                    <a:pt x="3549" y="1069"/>
                  </a:lnTo>
                  <a:lnTo>
                    <a:pt x="3546" y="1068"/>
                  </a:lnTo>
                  <a:lnTo>
                    <a:pt x="3543" y="1066"/>
                  </a:lnTo>
                  <a:lnTo>
                    <a:pt x="3538" y="1064"/>
                  </a:lnTo>
                  <a:lnTo>
                    <a:pt x="3534" y="1063"/>
                  </a:lnTo>
                  <a:lnTo>
                    <a:pt x="3527" y="1064"/>
                  </a:lnTo>
                  <a:lnTo>
                    <a:pt x="3519" y="1066"/>
                  </a:lnTo>
                  <a:lnTo>
                    <a:pt x="3511" y="1068"/>
                  </a:lnTo>
                  <a:lnTo>
                    <a:pt x="3502" y="1069"/>
                  </a:lnTo>
                  <a:lnTo>
                    <a:pt x="3493" y="1070"/>
                  </a:lnTo>
                  <a:lnTo>
                    <a:pt x="3485" y="1071"/>
                  </a:lnTo>
                  <a:lnTo>
                    <a:pt x="3477" y="1070"/>
                  </a:lnTo>
                  <a:lnTo>
                    <a:pt x="3473" y="1069"/>
                  </a:lnTo>
                  <a:lnTo>
                    <a:pt x="3471" y="1068"/>
                  </a:lnTo>
                  <a:lnTo>
                    <a:pt x="3469" y="1067"/>
                  </a:lnTo>
                  <a:lnTo>
                    <a:pt x="3466" y="1064"/>
                  </a:lnTo>
                  <a:lnTo>
                    <a:pt x="3464" y="1061"/>
                  </a:lnTo>
                  <a:lnTo>
                    <a:pt x="3464" y="1058"/>
                  </a:lnTo>
                  <a:lnTo>
                    <a:pt x="3463" y="1053"/>
                  </a:lnTo>
                  <a:lnTo>
                    <a:pt x="3464" y="1048"/>
                  </a:lnTo>
                  <a:lnTo>
                    <a:pt x="3468" y="1028"/>
                  </a:lnTo>
                  <a:lnTo>
                    <a:pt x="3471" y="1010"/>
                  </a:lnTo>
                  <a:lnTo>
                    <a:pt x="3470" y="1002"/>
                  </a:lnTo>
                  <a:lnTo>
                    <a:pt x="3468" y="994"/>
                  </a:lnTo>
                  <a:lnTo>
                    <a:pt x="3462" y="985"/>
                  </a:lnTo>
                  <a:lnTo>
                    <a:pt x="3454" y="976"/>
                  </a:lnTo>
                  <a:lnTo>
                    <a:pt x="3448" y="971"/>
                  </a:lnTo>
                  <a:lnTo>
                    <a:pt x="3441" y="968"/>
                  </a:lnTo>
                  <a:lnTo>
                    <a:pt x="3434" y="965"/>
                  </a:lnTo>
                  <a:lnTo>
                    <a:pt x="3427" y="964"/>
                  </a:lnTo>
                  <a:lnTo>
                    <a:pt x="3409" y="964"/>
                  </a:lnTo>
                  <a:lnTo>
                    <a:pt x="3392" y="964"/>
                  </a:lnTo>
                  <a:lnTo>
                    <a:pt x="3380" y="965"/>
                  </a:lnTo>
                  <a:lnTo>
                    <a:pt x="3370" y="964"/>
                  </a:lnTo>
                  <a:lnTo>
                    <a:pt x="3368" y="962"/>
                  </a:lnTo>
                  <a:lnTo>
                    <a:pt x="3368" y="959"/>
                  </a:lnTo>
                  <a:lnTo>
                    <a:pt x="3362" y="960"/>
                  </a:lnTo>
                  <a:lnTo>
                    <a:pt x="3356" y="959"/>
                  </a:lnTo>
                  <a:lnTo>
                    <a:pt x="3350" y="957"/>
                  </a:lnTo>
                  <a:lnTo>
                    <a:pt x="3346" y="955"/>
                  </a:lnTo>
                  <a:lnTo>
                    <a:pt x="3339" y="948"/>
                  </a:lnTo>
                  <a:lnTo>
                    <a:pt x="3333" y="940"/>
                  </a:lnTo>
                  <a:lnTo>
                    <a:pt x="3327" y="931"/>
                  </a:lnTo>
                  <a:lnTo>
                    <a:pt x="3322" y="922"/>
                  </a:lnTo>
                  <a:lnTo>
                    <a:pt x="3318" y="918"/>
                  </a:lnTo>
                  <a:lnTo>
                    <a:pt x="3315" y="914"/>
                  </a:lnTo>
                  <a:lnTo>
                    <a:pt x="3310" y="912"/>
                  </a:lnTo>
                  <a:lnTo>
                    <a:pt x="3306" y="910"/>
                  </a:lnTo>
                  <a:lnTo>
                    <a:pt x="3297" y="907"/>
                  </a:lnTo>
                  <a:lnTo>
                    <a:pt x="3286" y="906"/>
                  </a:lnTo>
                  <a:lnTo>
                    <a:pt x="3276" y="907"/>
                  </a:lnTo>
                  <a:lnTo>
                    <a:pt x="3265" y="907"/>
                  </a:lnTo>
                  <a:lnTo>
                    <a:pt x="3250" y="908"/>
                  </a:lnTo>
                  <a:lnTo>
                    <a:pt x="3236" y="908"/>
                  </a:lnTo>
                  <a:lnTo>
                    <a:pt x="3230" y="908"/>
                  </a:lnTo>
                  <a:lnTo>
                    <a:pt x="3224" y="906"/>
                  </a:lnTo>
                  <a:lnTo>
                    <a:pt x="3217" y="904"/>
                  </a:lnTo>
                  <a:lnTo>
                    <a:pt x="3214" y="900"/>
                  </a:lnTo>
                  <a:lnTo>
                    <a:pt x="3210" y="896"/>
                  </a:lnTo>
                  <a:lnTo>
                    <a:pt x="3208" y="891"/>
                  </a:lnTo>
                  <a:lnTo>
                    <a:pt x="3206" y="887"/>
                  </a:lnTo>
                  <a:lnTo>
                    <a:pt x="3203" y="882"/>
                  </a:lnTo>
                  <a:lnTo>
                    <a:pt x="3201" y="871"/>
                  </a:lnTo>
                  <a:lnTo>
                    <a:pt x="3201" y="858"/>
                  </a:lnTo>
                  <a:lnTo>
                    <a:pt x="3202" y="833"/>
                  </a:lnTo>
                  <a:lnTo>
                    <a:pt x="3203" y="808"/>
                  </a:lnTo>
                  <a:lnTo>
                    <a:pt x="3203" y="798"/>
                  </a:lnTo>
                  <a:lnTo>
                    <a:pt x="3202" y="789"/>
                  </a:lnTo>
                  <a:lnTo>
                    <a:pt x="3200" y="784"/>
                  </a:lnTo>
                  <a:lnTo>
                    <a:pt x="3199" y="781"/>
                  </a:lnTo>
                  <a:lnTo>
                    <a:pt x="3196" y="779"/>
                  </a:lnTo>
                  <a:lnTo>
                    <a:pt x="3193" y="776"/>
                  </a:lnTo>
                  <a:lnTo>
                    <a:pt x="3190" y="775"/>
                  </a:lnTo>
                  <a:lnTo>
                    <a:pt x="3185" y="774"/>
                  </a:lnTo>
                  <a:lnTo>
                    <a:pt x="3181" y="775"/>
                  </a:lnTo>
                  <a:lnTo>
                    <a:pt x="3174" y="775"/>
                  </a:lnTo>
                  <a:lnTo>
                    <a:pt x="3160" y="781"/>
                  </a:lnTo>
                  <a:lnTo>
                    <a:pt x="3141" y="789"/>
                  </a:lnTo>
                  <a:lnTo>
                    <a:pt x="3137" y="784"/>
                  </a:lnTo>
                  <a:lnTo>
                    <a:pt x="3135" y="780"/>
                  </a:lnTo>
                  <a:lnTo>
                    <a:pt x="3133" y="775"/>
                  </a:lnTo>
                  <a:lnTo>
                    <a:pt x="3130" y="771"/>
                  </a:lnTo>
                  <a:lnTo>
                    <a:pt x="3129" y="760"/>
                  </a:lnTo>
                  <a:lnTo>
                    <a:pt x="3128" y="749"/>
                  </a:lnTo>
                  <a:lnTo>
                    <a:pt x="3127" y="739"/>
                  </a:lnTo>
                  <a:lnTo>
                    <a:pt x="3126" y="729"/>
                  </a:lnTo>
                  <a:lnTo>
                    <a:pt x="3125" y="724"/>
                  </a:lnTo>
                  <a:lnTo>
                    <a:pt x="3122" y="719"/>
                  </a:lnTo>
                  <a:lnTo>
                    <a:pt x="3120" y="715"/>
                  </a:lnTo>
                  <a:lnTo>
                    <a:pt x="3117" y="710"/>
                  </a:lnTo>
                  <a:lnTo>
                    <a:pt x="3110" y="705"/>
                  </a:lnTo>
                  <a:lnTo>
                    <a:pt x="3102" y="701"/>
                  </a:lnTo>
                  <a:lnTo>
                    <a:pt x="3094" y="699"/>
                  </a:lnTo>
                  <a:lnTo>
                    <a:pt x="3085" y="697"/>
                  </a:lnTo>
                  <a:lnTo>
                    <a:pt x="3077" y="694"/>
                  </a:lnTo>
                  <a:lnTo>
                    <a:pt x="3069" y="692"/>
                  </a:lnTo>
                  <a:lnTo>
                    <a:pt x="3066" y="690"/>
                  </a:lnTo>
                  <a:lnTo>
                    <a:pt x="3062" y="686"/>
                  </a:lnTo>
                  <a:lnTo>
                    <a:pt x="3060" y="683"/>
                  </a:lnTo>
                  <a:lnTo>
                    <a:pt x="3058" y="680"/>
                  </a:lnTo>
                  <a:lnTo>
                    <a:pt x="3054" y="672"/>
                  </a:lnTo>
                  <a:lnTo>
                    <a:pt x="3053" y="664"/>
                  </a:lnTo>
                  <a:lnTo>
                    <a:pt x="3055" y="656"/>
                  </a:lnTo>
                  <a:lnTo>
                    <a:pt x="3058" y="648"/>
                  </a:lnTo>
                  <a:lnTo>
                    <a:pt x="3062" y="640"/>
                  </a:lnTo>
                  <a:lnTo>
                    <a:pt x="3068" y="632"/>
                  </a:lnTo>
                  <a:lnTo>
                    <a:pt x="3074" y="625"/>
                  </a:lnTo>
                  <a:lnTo>
                    <a:pt x="3080" y="617"/>
                  </a:lnTo>
                  <a:lnTo>
                    <a:pt x="3095" y="601"/>
                  </a:lnTo>
                  <a:lnTo>
                    <a:pt x="3110" y="586"/>
                  </a:lnTo>
                  <a:lnTo>
                    <a:pt x="3116" y="578"/>
                  </a:lnTo>
                  <a:lnTo>
                    <a:pt x="3121" y="571"/>
                  </a:lnTo>
                  <a:lnTo>
                    <a:pt x="3126" y="565"/>
                  </a:lnTo>
                  <a:lnTo>
                    <a:pt x="3128" y="558"/>
                  </a:lnTo>
                  <a:lnTo>
                    <a:pt x="3130" y="549"/>
                  </a:lnTo>
                  <a:lnTo>
                    <a:pt x="3130" y="539"/>
                  </a:lnTo>
                  <a:lnTo>
                    <a:pt x="3129" y="530"/>
                  </a:lnTo>
                  <a:lnTo>
                    <a:pt x="3128" y="521"/>
                  </a:lnTo>
                  <a:lnTo>
                    <a:pt x="3125" y="513"/>
                  </a:lnTo>
                  <a:lnTo>
                    <a:pt x="3121" y="505"/>
                  </a:lnTo>
                  <a:lnTo>
                    <a:pt x="3117" y="498"/>
                  </a:lnTo>
                  <a:lnTo>
                    <a:pt x="3111" y="493"/>
                  </a:lnTo>
                  <a:lnTo>
                    <a:pt x="3105" y="487"/>
                  </a:lnTo>
                  <a:lnTo>
                    <a:pt x="3099" y="484"/>
                  </a:lnTo>
                  <a:lnTo>
                    <a:pt x="3093" y="483"/>
                  </a:lnTo>
                  <a:lnTo>
                    <a:pt x="3085" y="481"/>
                  </a:lnTo>
                  <a:lnTo>
                    <a:pt x="3078" y="484"/>
                  </a:lnTo>
                  <a:lnTo>
                    <a:pt x="3071" y="487"/>
                  </a:lnTo>
                  <a:lnTo>
                    <a:pt x="3064" y="493"/>
                  </a:lnTo>
                  <a:lnTo>
                    <a:pt x="3056" y="502"/>
                  </a:lnTo>
                  <a:lnTo>
                    <a:pt x="3051" y="509"/>
                  </a:lnTo>
                  <a:lnTo>
                    <a:pt x="3045" y="514"/>
                  </a:lnTo>
                  <a:lnTo>
                    <a:pt x="3039" y="519"/>
                  </a:lnTo>
                  <a:lnTo>
                    <a:pt x="3034" y="521"/>
                  </a:lnTo>
                  <a:lnTo>
                    <a:pt x="3029" y="524"/>
                  </a:lnTo>
                  <a:lnTo>
                    <a:pt x="3023" y="524"/>
                  </a:lnTo>
                  <a:lnTo>
                    <a:pt x="3019" y="521"/>
                  </a:lnTo>
                  <a:lnTo>
                    <a:pt x="3015" y="519"/>
                  </a:lnTo>
                  <a:lnTo>
                    <a:pt x="3012" y="516"/>
                  </a:lnTo>
                  <a:lnTo>
                    <a:pt x="3009" y="511"/>
                  </a:lnTo>
                  <a:lnTo>
                    <a:pt x="3006" y="506"/>
                  </a:lnTo>
                  <a:lnTo>
                    <a:pt x="3005" y="500"/>
                  </a:lnTo>
                  <a:lnTo>
                    <a:pt x="3004" y="493"/>
                  </a:lnTo>
                  <a:lnTo>
                    <a:pt x="3004" y="486"/>
                  </a:lnTo>
                  <a:lnTo>
                    <a:pt x="3005" y="478"/>
                  </a:lnTo>
                  <a:lnTo>
                    <a:pt x="3006" y="469"/>
                  </a:lnTo>
                  <a:lnTo>
                    <a:pt x="2998" y="469"/>
                  </a:lnTo>
                  <a:lnTo>
                    <a:pt x="2990" y="468"/>
                  </a:lnTo>
                  <a:lnTo>
                    <a:pt x="2984" y="467"/>
                  </a:lnTo>
                  <a:lnTo>
                    <a:pt x="2977" y="464"/>
                  </a:lnTo>
                  <a:lnTo>
                    <a:pt x="2970" y="461"/>
                  </a:lnTo>
                  <a:lnTo>
                    <a:pt x="2964" y="456"/>
                  </a:lnTo>
                  <a:lnTo>
                    <a:pt x="2960" y="452"/>
                  </a:lnTo>
                  <a:lnTo>
                    <a:pt x="2955" y="446"/>
                  </a:lnTo>
                  <a:lnTo>
                    <a:pt x="2952" y="440"/>
                  </a:lnTo>
                  <a:lnTo>
                    <a:pt x="2948" y="435"/>
                  </a:lnTo>
                  <a:lnTo>
                    <a:pt x="2946" y="428"/>
                  </a:lnTo>
                  <a:lnTo>
                    <a:pt x="2944" y="421"/>
                  </a:lnTo>
                  <a:lnTo>
                    <a:pt x="2943" y="413"/>
                  </a:lnTo>
                  <a:lnTo>
                    <a:pt x="2941" y="406"/>
                  </a:lnTo>
                  <a:lnTo>
                    <a:pt x="2941" y="398"/>
                  </a:lnTo>
                  <a:lnTo>
                    <a:pt x="2943" y="390"/>
                  </a:lnTo>
                  <a:lnTo>
                    <a:pt x="2944" y="382"/>
                  </a:lnTo>
                  <a:lnTo>
                    <a:pt x="2946" y="374"/>
                  </a:lnTo>
                  <a:lnTo>
                    <a:pt x="2948" y="368"/>
                  </a:lnTo>
                  <a:lnTo>
                    <a:pt x="2952" y="361"/>
                  </a:lnTo>
                  <a:lnTo>
                    <a:pt x="2956" y="356"/>
                  </a:lnTo>
                  <a:lnTo>
                    <a:pt x="2960" y="350"/>
                  </a:lnTo>
                  <a:lnTo>
                    <a:pt x="2965" y="346"/>
                  </a:lnTo>
                  <a:lnTo>
                    <a:pt x="2970" y="341"/>
                  </a:lnTo>
                  <a:lnTo>
                    <a:pt x="2995" y="327"/>
                  </a:lnTo>
                  <a:lnTo>
                    <a:pt x="3020" y="312"/>
                  </a:lnTo>
                  <a:lnTo>
                    <a:pt x="3014" y="307"/>
                  </a:lnTo>
                  <a:lnTo>
                    <a:pt x="3009" y="305"/>
                  </a:lnTo>
                  <a:lnTo>
                    <a:pt x="3002" y="304"/>
                  </a:lnTo>
                  <a:lnTo>
                    <a:pt x="2996" y="303"/>
                  </a:lnTo>
                  <a:lnTo>
                    <a:pt x="2982" y="303"/>
                  </a:lnTo>
                  <a:lnTo>
                    <a:pt x="2969" y="303"/>
                  </a:lnTo>
                  <a:lnTo>
                    <a:pt x="2968" y="294"/>
                  </a:lnTo>
                  <a:lnTo>
                    <a:pt x="2968" y="286"/>
                  </a:lnTo>
                  <a:lnTo>
                    <a:pt x="2969" y="276"/>
                  </a:lnTo>
                  <a:lnTo>
                    <a:pt x="2970" y="266"/>
                  </a:lnTo>
                  <a:lnTo>
                    <a:pt x="2972" y="257"/>
                  </a:lnTo>
                  <a:lnTo>
                    <a:pt x="2973" y="248"/>
                  </a:lnTo>
                  <a:lnTo>
                    <a:pt x="2974" y="239"/>
                  </a:lnTo>
                  <a:lnTo>
                    <a:pt x="2974" y="229"/>
                  </a:lnTo>
                  <a:lnTo>
                    <a:pt x="2951" y="226"/>
                  </a:lnTo>
                  <a:lnTo>
                    <a:pt x="2928" y="223"/>
                  </a:lnTo>
                  <a:lnTo>
                    <a:pt x="2918" y="223"/>
                  </a:lnTo>
                  <a:lnTo>
                    <a:pt x="2908" y="225"/>
                  </a:lnTo>
                  <a:lnTo>
                    <a:pt x="2905" y="226"/>
                  </a:lnTo>
                  <a:lnTo>
                    <a:pt x="2900" y="230"/>
                  </a:lnTo>
                  <a:lnTo>
                    <a:pt x="2897" y="233"/>
                  </a:lnTo>
                  <a:lnTo>
                    <a:pt x="2895" y="237"/>
                  </a:lnTo>
                  <a:lnTo>
                    <a:pt x="2890" y="247"/>
                  </a:lnTo>
                  <a:lnTo>
                    <a:pt x="2888" y="259"/>
                  </a:lnTo>
                  <a:lnTo>
                    <a:pt x="2886" y="273"/>
                  </a:lnTo>
                  <a:lnTo>
                    <a:pt x="2882" y="287"/>
                  </a:lnTo>
                  <a:lnTo>
                    <a:pt x="2881" y="294"/>
                  </a:lnTo>
                  <a:lnTo>
                    <a:pt x="2878" y="299"/>
                  </a:lnTo>
                  <a:lnTo>
                    <a:pt x="2875" y="304"/>
                  </a:lnTo>
                  <a:lnTo>
                    <a:pt x="2872" y="308"/>
                  </a:lnTo>
                  <a:lnTo>
                    <a:pt x="2867" y="312"/>
                  </a:lnTo>
                  <a:lnTo>
                    <a:pt x="2862" y="313"/>
                  </a:lnTo>
                  <a:lnTo>
                    <a:pt x="2855" y="313"/>
                  </a:lnTo>
                  <a:lnTo>
                    <a:pt x="2848" y="312"/>
                  </a:lnTo>
                  <a:lnTo>
                    <a:pt x="2846" y="306"/>
                  </a:lnTo>
                  <a:lnTo>
                    <a:pt x="2843" y="300"/>
                  </a:lnTo>
                  <a:lnTo>
                    <a:pt x="2840" y="297"/>
                  </a:lnTo>
                  <a:lnTo>
                    <a:pt x="2836" y="292"/>
                  </a:lnTo>
                  <a:lnTo>
                    <a:pt x="2831" y="290"/>
                  </a:lnTo>
                  <a:lnTo>
                    <a:pt x="2825" y="288"/>
                  </a:lnTo>
                  <a:lnTo>
                    <a:pt x="2820" y="286"/>
                  </a:lnTo>
                  <a:lnTo>
                    <a:pt x="2814" y="284"/>
                  </a:lnTo>
                  <a:lnTo>
                    <a:pt x="2800" y="283"/>
                  </a:lnTo>
                  <a:lnTo>
                    <a:pt x="2785" y="283"/>
                  </a:lnTo>
                  <a:lnTo>
                    <a:pt x="2771" y="283"/>
                  </a:lnTo>
                  <a:lnTo>
                    <a:pt x="2756" y="284"/>
                  </a:lnTo>
                  <a:lnTo>
                    <a:pt x="2738" y="287"/>
                  </a:lnTo>
                  <a:lnTo>
                    <a:pt x="2723" y="287"/>
                  </a:lnTo>
                  <a:lnTo>
                    <a:pt x="2721" y="273"/>
                  </a:lnTo>
                  <a:lnTo>
                    <a:pt x="2719" y="259"/>
                  </a:lnTo>
                  <a:lnTo>
                    <a:pt x="2718" y="246"/>
                  </a:lnTo>
                  <a:lnTo>
                    <a:pt x="2718" y="231"/>
                  </a:lnTo>
                  <a:lnTo>
                    <a:pt x="2713" y="230"/>
                  </a:lnTo>
                  <a:lnTo>
                    <a:pt x="2707" y="226"/>
                  </a:lnTo>
                  <a:lnTo>
                    <a:pt x="2701" y="223"/>
                  </a:lnTo>
                  <a:lnTo>
                    <a:pt x="2695" y="219"/>
                  </a:lnTo>
                  <a:lnTo>
                    <a:pt x="2684" y="210"/>
                  </a:lnTo>
                  <a:lnTo>
                    <a:pt x="2673" y="200"/>
                  </a:lnTo>
                  <a:lnTo>
                    <a:pt x="2662" y="191"/>
                  </a:lnTo>
                  <a:lnTo>
                    <a:pt x="2651" y="183"/>
                  </a:lnTo>
                  <a:lnTo>
                    <a:pt x="2646" y="181"/>
                  </a:lnTo>
                  <a:lnTo>
                    <a:pt x="2641" y="180"/>
                  </a:lnTo>
                  <a:lnTo>
                    <a:pt x="2636" y="178"/>
                  </a:lnTo>
                  <a:lnTo>
                    <a:pt x="2632" y="180"/>
                  </a:lnTo>
                  <a:lnTo>
                    <a:pt x="2623" y="194"/>
                  </a:lnTo>
                  <a:lnTo>
                    <a:pt x="2615" y="209"/>
                  </a:lnTo>
                  <a:lnTo>
                    <a:pt x="2609" y="216"/>
                  </a:lnTo>
                  <a:lnTo>
                    <a:pt x="2603" y="222"/>
                  </a:lnTo>
                  <a:lnTo>
                    <a:pt x="2596" y="227"/>
                  </a:lnTo>
                  <a:lnTo>
                    <a:pt x="2587" y="231"/>
                  </a:lnTo>
                  <a:lnTo>
                    <a:pt x="2586" y="221"/>
                  </a:lnTo>
                  <a:lnTo>
                    <a:pt x="2584" y="210"/>
                  </a:lnTo>
                  <a:lnTo>
                    <a:pt x="2582" y="202"/>
                  </a:lnTo>
                  <a:lnTo>
                    <a:pt x="2578" y="194"/>
                  </a:lnTo>
                  <a:lnTo>
                    <a:pt x="2574" y="188"/>
                  </a:lnTo>
                  <a:lnTo>
                    <a:pt x="2568" y="181"/>
                  </a:lnTo>
                  <a:lnTo>
                    <a:pt x="2561" y="174"/>
                  </a:lnTo>
                  <a:lnTo>
                    <a:pt x="2552" y="167"/>
                  </a:lnTo>
                  <a:lnTo>
                    <a:pt x="2545" y="160"/>
                  </a:lnTo>
                  <a:lnTo>
                    <a:pt x="2541" y="153"/>
                  </a:lnTo>
                  <a:lnTo>
                    <a:pt x="2537" y="147"/>
                  </a:lnTo>
                  <a:lnTo>
                    <a:pt x="2535" y="140"/>
                  </a:lnTo>
                  <a:lnTo>
                    <a:pt x="2533" y="133"/>
                  </a:lnTo>
                  <a:lnTo>
                    <a:pt x="2530" y="125"/>
                  </a:lnTo>
                  <a:lnTo>
                    <a:pt x="2528" y="118"/>
                  </a:lnTo>
                  <a:lnTo>
                    <a:pt x="2524" y="111"/>
                  </a:lnTo>
                  <a:lnTo>
                    <a:pt x="2519" y="107"/>
                  </a:lnTo>
                  <a:lnTo>
                    <a:pt x="2514" y="103"/>
                  </a:lnTo>
                  <a:lnTo>
                    <a:pt x="2508" y="101"/>
                  </a:lnTo>
                  <a:lnTo>
                    <a:pt x="2501" y="100"/>
                  </a:lnTo>
                  <a:lnTo>
                    <a:pt x="2487" y="100"/>
                  </a:lnTo>
                  <a:lnTo>
                    <a:pt x="2472" y="101"/>
                  </a:lnTo>
                  <a:lnTo>
                    <a:pt x="2461" y="102"/>
                  </a:lnTo>
                  <a:lnTo>
                    <a:pt x="2449" y="103"/>
                  </a:lnTo>
                  <a:lnTo>
                    <a:pt x="2444" y="102"/>
                  </a:lnTo>
                  <a:lnTo>
                    <a:pt x="2439" y="102"/>
                  </a:lnTo>
                  <a:lnTo>
                    <a:pt x="2434" y="101"/>
                  </a:lnTo>
                  <a:lnTo>
                    <a:pt x="2430" y="99"/>
                  </a:lnTo>
                  <a:lnTo>
                    <a:pt x="2421" y="93"/>
                  </a:lnTo>
                  <a:lnTo>
                    <a:pt x="2414" y="86"/>
                  </a:lnTo>
                  <a:lnTo>
                    <a:pt x="2410" y="79"/>
                  </a:lnTo>
                  <a:lnTo>
                    <a:pt x="2407" y="71"/>
                  </a:lnTo>
                  <a:lnTo>
                    <a:pt x="2404" y="53"/>
                  </a:lnTo>
                  <a:lnTo>
                    <a:pt x="2403" y="35"/>
                  </a:lnTo>
                  <a:lnTo>
                    <a:pt x="2391" y="35"/>
                  </a:lnTo>
                  <a:lnTo>
                    <a:pt x="2379" y="37"/>
                  </a:lnTo>
                  <a:lnTo>
                    <a:pt x="2366" y="42"/>
                  </a:lnTo>
                  <a:lnTo>
                    <a:pt x="2355" y="48"/>
                  </a:lnTo>
                  <a:lnTo>
                    <a:pt x="2344" y="56"/>
                  </a:lnTo>
                  <a:lnTo>
                    <a:pt x="2334" y="65"/>
                  </a:lnTo>
                  <a:lnTo>
                    <a:pt x="2331" y="70"/>
                  </a:lnTo>
                  <a:lnTo>
                    <a:pt x="2328" y="76"/>
                  </a:lnTo>
                  <a:lnTo>
                    <a:pt x="2325" y="81"/>
                  </a:lnTo>
                  <a:lnTo>
                    <a:pt x="2324" y="86"/>
                  </a:lnTo>
                  <a:lnTo>
                    <a:pt x="2319" y="87"/>
                  </a:lnTo>
                  <a:lnTo>
                    <a:pt x="2314" y="86"/>
                  </a:lnTo>
                  <a:lnTo>
                    <a:pt x="2309" y="85"/>
                  </a:lnTo>
                  <a:lnTo>
                    <a:pt x="2306" y="83"/>
                  </a:lnTo>
                  <a:lnTo>
                    <a:pt x="2303" y="79"/>
                  </a:lnTo>
                  <a:lnTo>
                    <a:pt x="2300" y="75"/>
                  </a:lnTo>
                  <a:lnTo>
                    <a:pt x="2298" y="70"/>
                  </a:lnTo>
                  <a:lnTo>
                    <a:pt x="2298" y="66"/>
                  </a:lnTo>
                  <a:lnTo>
                    <a:pt x="2293" y="65"/>
                  </a:lnTo>
                  <a:lnTo>
                    <a:pt x="2289" y="66"/>
                  </a:lnTo>
                  <a:lnTo>
                    <a:pt x="2286" y="67"/>
                  </a:lnTo>
                  <a:lnTo>
                    <a:pt x="2282" y="68"/>
                  </a:lnTo>
                  <a:lnTo>
                    <a:pt x="2276" y="74"/>
                  </a:lnTo>
                  <a:lnTo>
                    <a:pt x="2272" y="81"/>
                  </a:lnTo>
                  <a:lnTo>
                    <a:pt x="2268" y="89"/>
                  </a:lnTo>
                  <a:lnTo>
                    <a:pt x="2265" y="98"/>
                  </a:lnTo>
                  <a:lnTo>
                    <a:pt x="2264" y="107"/>
                  </a:lnTo>
                  <a:lnTo>
                    <a:pt x="2264" y="114"/>
                  </a:lnTo>
                  <a:lnTo>
                    <a:pt x="2259" y="115"/>
                  </a:lnTo>
                  <a:lnTo>
                    <a:pt x="2255" y="115"/>
                  </a:lnTo>
                  <a:lnTo>
                    <a:pt x="2251" y="115"/>
                  </a:lnTo>
                  <a:lnTo>
                    <a:pt x="2248" y="114"/>
                  </a:lnTo>
                  <a:lnTo>
                    <a:pt x="2242" y="109"/>
                  </a:lnTo>
                  <a:lnTo>
                    <a:pt x="2237" y="103"/>
                  </a:lnTo>
                  <a:lnTo>
                    <a:pt x="2230" y="90"/>
                  </a:lnTo>
                  <a:lnTo>
                    <a:pt x="2224" y="75"/>
                  </a:lnTo>
                  <a:lnTo>
                    <a:pt x="2222" y="69"/>
                  </a:lnTo>
                  <a:lnTo>
                    <a:pt x="2218" y="66"/>
                  </a:lnTo>
                  <a:lnTo>
                    <a:pt x="2216" y="61"/>
                  </a:lnTo>
                  <a:lnTo>
                    <a:pt x="2213" y="58"/>
                  </a:lnTo>
                  <a:lnTo>
                    <a:pt x="2205" y="53"/>
                  </a:lnTo>
                  <a:lnTo>
                    <a:pt x="2197" y="50"/>
                  </a:lnTo>
                  <a:lnTo>
                    <a:pt x="2188" y="48"/>
                  </a:lnTo>
                  <a:lnTo>
                    <a:pt x="2178" y="48"/>
                  </a:lnTo>
                  <a:lnTo>
                    <a:pt x="2168" y="48"/>
                  </a:lnTo>
                  <a:lnTo>
                    <a:pt x="2158" y="49"/>
                  </a:lnTo>
                  <a:lnTo>
                    <a:pt x="2147" y="50"/>
                  </a:lnTo>
                  <a:lnTo>
                    <a:pt x="2136" y="50"/>
                  </a:lnTo>
                  <a:lnTo>
                    <a:pt x="2126" y="50"/>
                  </a:lnTo>
                  <a:lnTo>
                    <a:pt x="2117" y="49"/>
                  </a:lnTo>
                  <a:lnTo>
                    <a:pt x="2108" y="46"/>
                  </a:lnTo>
                  <a:lnTo>
                    <a:pt x="2099" y="43"/>
                  </a:lnTo>
                  <a:lnTo>
                    <a:pt x="2090" y="40"/>
                  </a:lnTo>
                  <a:lnTo>
                    <a:pt x="2079" y="35"/>
                  </a:lnTo>
                  <a:lnTo>
                    <a:pt x="2070" y="33"/>
                  </a:lnTo>
                  <a:lnTo>
                    <a:pt x="2062" y="30"/>
                  </a:lnTo>
                  <a:lnTo>
                    <a:pt x="2053" y="29"/>
                  </a:lnTo>
                  <a:lnTo>
                    <a:pt x="2045" y="29"/>
                  </a:lnTo>
                  <a:lnTo>
                    <a:pt x="2027" y="30"/>
                  </a:lnTo>
                  <a:lnTo>
                    <a:pt x="2009" y="34"/>
                  </a:lnTo>
                  <a:lnTo>
                    <a:pt x="2000" y="36"/>
                  </a:lnTo>
                  <a:lnTo>
                    <a:pt x="1989" y="37"/>
                  </a:lnTo>
                  <a:lnTo>
                    <a:pt x="1980" y="38"/>
                  </a:lnTo>
                  <a:lnTo>
                    <a:pt x="1970" y="38"/>
                  </a:lnTo>
                  <a:lnTo>
                    <a:pt x="1970" y="54"/>
                  </a:lnTo>
                  <a:lnTo>
                    <a:pt x="1969" y="71"/>
                  </a:lnTo>
                  <a:lnTo>
                    <a:pt x="1962" y="74"/>
                  </a:lnTo>
                  <a:lnTo>
                    <a:pt x="1954" y="75"/>
                  </a:lnTo>
                  <a:lnTo>
                    <a:pt x="1946" y="75"/>
                  </a:lnTo>
                  <a:lnTo>
                    <a:pt x="1938" y="75"/>
                  </a:lnTo>
                  <a:lnTo>
                    <a:pt x="1931" y="73"/>
                  </a:lnTo>
                  <a:lnTo>
                    <a:pt x="1925" y="69"/>
                  </a:lnTo>
                  <a:lnTo>
                    <a:pt x="1919" y="63"/>
                  </a:lnTo>
                  <a:lnTo>
                    <a:pt x="1914" y="57"/>
                  </a:lnTo>
                  <a:lnTo>
                    <a:pt x="1912" y="51"/>
                  </a:lnTo>
                  <a:lnTo>
                    <a:pt x="1912" y="44"/>
                  </a:lnTo>
                  <a:lnTo>
                    <a:pt x="1911" y="37"/>
                  </a:lnTo>
                  <a:lnTo>
                    <a:pt x="1911" y="29"/>
                  </a:lnTo>
                  <a:lnTo>
                    <a:pt x="1911" y="22"/>
                  </a:lnTo>
                  <a:lnTo>
                    <a:pt x="1910" y="16"/>
                  </a:lnTo>
                  <a:lnTo>
                    <a:pt x="1907" y="10"/>
                  </a:lnTo>
                  <a:lnTo>
                    <a:pt x="1904" y="5"/>
                  </a:lnTo>
                  <a:lnTo>
                    <a:pt x="1899" y="3"/>
                  </a:lnTo>
                  <a:lnTo>
                    <a:pt x="1894" y="1"/>
                  </a:lnTo>
                  <a:lnTo>
                    <a:pt x="1888" y="0"/>
                  </a:lnTo>
                  <a:lnTo>
                    <a:pt x="1880" y="0"/>
                  </a:lnTo>
                  <a:lnTo>
                    <a:pt x="1863" y="1"/>
                  </a:lnTo>
                  <a:lnTo>
                    <a:pt x="1846" y="4"/>
                  </a:lnTo>
                  <a:lnTo>
                    <a:pt x="1828" y="9"/>
                  </a:lnTo>
                  <a:lnTo>
                    <a:pt x="1812" y="15"/>
                  </a:lnTo>
                  <a:lnTo>
                    <a:pt x="1798" y="19"/>
                  </a:lnTo>
                  <a:lnTo>
                    <a:pt x="1788" y="24"/>
                  </a:lnTo>
                  <a:lnTo>
                    <a:pt x="1777" y="29"/>
                  </a:lnTo>
                  <a:lnTo>
                    <a:pt x="1765" y="34"/>
                  </a:lnTo>
                  <a:lnTo>
                    <a:pt x="1765" y="35"/>
                  </a:lnTo>
                  <a:lnTo>
                    <a:pt x="1772" y="37"/>
                  </a:lnTo>
                  <a:lnTo>
                    <a:pt x="1779" y="40"/>
                  </a:lnTo>
                  <a:lnTo>
                    <a:pt x="1779" y="52"/>
                  </a:lnTo>
                  <a:lnTo>
                    <a:pt x="1778" y="65"/>
                  </a:lnTo>
                  <a:lnTo>
                    <a:pt x="1775" y="77"/>
                  </a:lnTo>
                  <a:lnTo>
                    <a:pt x="1773" y="90"/>
                  </a:lnTo>
                  <a:lnTo>
                    <a:pt x="1771" y="101"/>
                  </a:lnTo>
                  <a:lnTo>
                    <a:pt x="1769" y="114"/>
                  </a:lnTo>
                  <a:lnTo>
                    <a:pt x="1769" y="125"/>
                  </a:lnTo>
                  <a:lnTo>
                    <a:pt x="1770" y="136"/>
                  </a:lnTo>
                  <a:lnTo>
                    <a:pt x="1790" y="137"/>
                  </a:lnTo>
                  <a:lnTo>
                    <a:pt x="1811" y="136"/>
                  </a:lnTo>
                  <a:lnTo>
                    <a:pt x="1831" y="136"/>
                  </a:lnTo>
                  <a:lnTo>
                    <a:pt x="1852" y="137"/>
                  </a:lnTo>
                  <a:lnTo>
                    <a:pt x="1852" y="142"/>
                  </a:lnTo>
                  <a:lnTo>
                    <a:pt x="1852" y="147"/>
                  </a:lnTo>
                  <a:lnTo>
                    <a:pt x="1846" y="153"/>
                  </a:lnTo>
                  <a:lnTo>
                    <a:pt x="1840" y="158"/>
                  </a:lnTo>
                  <a:lnTo>
                    <a:pt x="1832" y="160"/>
                  </a:lnTo>
                  <a:lnTo>
                    <a:pt x="1824" y="163"/>
                  </a:lnTo>
                  <a:lnTo>
                    <a:pt x="1816" y="167"/>
                  </a:lnTo>
                  <a:lnTo>
                    <a:pt x="1810" y="173"/>
                  </a:lnTo>
                  <a:lnTo>
                    <a:pt x="1795" y="185"/>
                  </a:lnTo>
                  <a:lnTo>
                    <a:pt x="1781" y="198"/>
                  </a:lnTo>
                  <a:lnTo>
                    <a:pt x="1777" y="194"/>
                  </a:lnTo>
                  <a:lnTo>
                    <a:pt x="1771" y="191"/>
                  </a:lnTo>
                  <a:lnTo>
                    <a:pt x="1765" y="190"/>
                  </a:lnTo>
                  <a:lnTo>
                    <a:pt x="1758" y="190"/>
                  </a:lnTo>
                  <a:lnTo>
                    <a:pt x="1746" y="190"/>
                  </a:lnTo>
                  <a:lnTo>
                    <a:pt x="1733" y="191"/>
                  </a:lnTo>
                  <a:lnTo>
                    <a:pt x="1732" y="194"/>
                  </a:lnTo>
                  <a:lnTo>
                    <a:pt x="1731" y="197"/>
                  </a:lnTo>
                  <a:lnTo>
                    <a:pt x="1725" y="198"/>
                  </a:lnTo>
                  <a:lnTo>
                    <a:pt x="1721" y="199"/>
                  </a:lnTo>
                  <a:lnTo>
                    <a:pt x="1715" y="200"/>
                  </a:lnTo>
                  <a:lnTo>
                    <a:pt x="1710" y="202"/>
                  </a:lnTo>
                  <a:lnTo>
                    <a:pt x="1702" y="208"/>
                  </a:lnTo>
                  <a:lnTo>
                    <a:pt x="1697" y="215"/>
                  </a:lnTo>
                  <a:lnTo>
                    <a:pt x="1692" y="223"/>
                  </a:lnTo>
                  <a:lnTo>
                    <a:pt x="1689" y="233"/>
                  </a:lnTo>
                  <a:lnTo>
                    <a:pt x="1687" y="243"/>
                  </a:lnTo>
                  <a:lnTo>
                    <a:pt x="1685" y="254"/>
                  </a:lnTo>
                  <a:lnTo>
                    <a:pt x="1652" y="256"/>
                  </a:lnTo>
                  <a:lnTo>
                    <a:pt x="1617" y="257"/>
                  </a:lnTo>
                  <a:lnTo>
                    <a:pt x="1599" y="257"/>
                  </a:lnTo>
                  <a:lnTo>
                    <a:pt x="1582" y="256"/>
                  </a:lnTo>
                  <a:lnTo>
                    <a:pt x="1566" y="253"/>
                  </a:lnTo>
                  <a:lnTo>
                    <a:pt x="1551" y="248"/>
                  </a:lnTo>
                  <a:lnTo>
                    <a:pt x="1543" y="245"/>
                  </a:lnTo>
                  <a:lnTo>
                    <a:pt x="1536" y="239"/>
                  </a:lnTo>
                  <a:lnTo>
                    <a:pt x="1531" y="233"/>
                  </a:lnTo>
                  <a:lnTo>
                    <a:pt x="1527" y="227"/>
                  </a:lnTo>
                  <a:lnTo>
                    <a:pt x="1525" y="221"/>
                  </a:lnTo>
                  <a:lnTo>
                    <a:pt x="1523" y="214"/>
                  </a:lnTo>
                  <a:lnTo>
                    <a:pt x="1523" y="206"/>
                  </a:lnTo>
                  <a:lnTo>
                    <a:pt x="1523" y="198"/>
                  </a:lnTo>
                  <a:lnTo>
                    <a:pt x="1524" y="181"/>
                  </a:lnTo>
                  <a:lnTo>
                    <a:pt x="1526" y="164"/>
                  </a:lnTo>
                  <a:lnTo>
                    <a:pt x="1528" y="145"/>
                  </a:lnTo>
                  <a:lnTo>
                    <a:pt x="1527" y="128"/>
                  </a:lnTo>
                  <a:lnTo>
                    <a:pt x="1502" y="127"/>
                  </a:lnTo>
                  <a:lnTo>
                    <a:pt x="1477" y="127"/>
                  </a:lnTo>
                  <a:lnTo>
                    <a:pt x="1451" y="127"/>
                  </a:lnTo>
                  <a:lnTo>
                    <a:pt x="1426" y="130"/>
                  </a:lnTo>
                  <a:lnTo>
                    <a:pt x="1414" y="130"/>
                  </a:lnTo>
                  <a:lnTo>
                    <a:pt x="1401" y="131"/>
                  </a:lnTo>
                  <a:lnTo>
                    <a:pt x="1388" y="133"/>
                  </a:lnTo>
                  <a:lnTo>
                    <a:pt x="1377" y="137"/>
                  </a:lnTo>
                  <a:lnTo>
                    <a:pt x="1365" y="143"/>
                  </a:lnTo>
                  <a:lnTo>
                    <a:pt x="1355" y="152"/>
                  </a:lnTo>
                  <a:lnTo>
                    <a:pt x="1351" y="157"/>
                  </a:lnTo>
                  <a:lnTo>
                    <a:pt x="1345" y="160"/>
                  </a:lnTo>
                  <a:lnTo>
                    <a:pt x="1339" y="164"/>
                  </a:lnTo>
                  <a:lnTo>
                    <a:pt x="1332" y="167"/>
                  </a:lnTo>
                  <a:lnTo>
                    <a:pt x="1320" y="172"/>
                  </a:lnTo>
                  <a:lnTo>
                    <a:pt x="1308" y="174"/>
                  </a:lnTo>
                  <a:lnTo>
                    <a:pt x="1296" y="175"/>
                  </a:lnTo>
                  <a:lnTo>
                    <a:pt x="1283" y="175"/>
                  </a:lnTo>
                  <a:lnTo>
                    <a:pt x="1274" y="176"/>
                  </a:lnTo>
                  <a:lnTo>
                    <a:pt x="1268" y="176"/>
                  </a:lnTo>
                  <a:lnTo>
                    <a:pt x="1262" y="177"/>
                  </a:lnTo>
                  <a:lnTo>
                    <a:pt x="1257" y="180"/>
                  </a:lnTo>
                  <a:lnTo>
                    <a:pt x="1250" y="185"/>
                  </a:lnTo>
                  <a:lnTo>
                    <a:pt x="1239" y="194"/>
                  </a:lnTo>
                  <a:lnTo>
                    <a:pt x="1224" y="208"/>
                  </a:lnTo>
                  <a:lnTo>
                    <a:pt x="1207" y="219"/>
                  </a:lnTo>
                  <a:lnTo>
                    <a:pt x="1191" y="232"/>
                  </a:lnTo>
                  <a:lnTo>
                    <a:pt x="1175" y="245"/>
                  </a:lnTo>
                  <a:lnTo>
                    <a:pt x="1174" y="249"/>
                  </a:lnTo>
                  <a:lnTo>
                    <a:pt x="1171" y="253"/>
                  </a:lnTo>
                  <a:lnTo>
                    <a:pt x="1166" y="256"/>
                  </a:lnTo>
                  <a:lnTo>
                    <a:pt x="1160" y="258"/>
                  </a:lnTo>
                  <a:lnTo>
                    <a:pt x="1147" y="262"/>
                  </a:lnTo>
                  <a:lnTo>
                    <a:pt x="1130" y="262"/>
                  </a:lnTo>
                  <a:lnTo>
                    <a:pt x="1094" y="262"/>
                  </a:lnTo>
                  <a:lnTo>
                    <a:pt x="1069" y="260"/>
                  </a:lnTo>
                  <a:lnTo>
                    <a:pt x="1050" y="259"/>
                  </a:lnTo>
                  <a:lnTo>
                    <a:pt x="1034" y="258"/>
                  </a:lnTo>
                  <a:lnTo>
                    <a:pt x="1020" y="255"/>
                  </a:lnTo>
                  <a:lnTo>
                    <a:pt x="1009" y="250"/>
                  </a:lnTo>
                  <a:lnTo>
                    <a:pt x="998" y="243"/>
                  </a:lnTo>
                  <a:lnTo>
                    <a:pt x="987" y="234"/>
                  </a:lnTo>
                  <a:lnTo>
                    <a:pt x="977" y="223"/>
                  </a:lnTo>
                  <a:lnTo>
                    <a:pt x="966" y="208"/>
                  </a:lnTo>
                  <a:lnTo>
                    <a:pt x="958" y="198"/>
                  </a:lnTo>
                  <a:lnTo>
                    <a:pt x="949" y="184"/>
                  </a:lnTo>
                  <a:lnTo>
                    <a:pt x="943" y="177"/>
                  </a:lnTo>
                  <a:lnTo>
                    <a:pt x="937" y="171"/>
                  </a:lnTo>
                  <a:lnTo>
                    <a:pt x="933" y="166"/>
                  </a:lnTo>
                  <a:lnTo>
                    <a:pt x="928" y="164"/>
                  </a:lnTo>
                  <a:lnTo>
                    <a:pt x="920" y="161"/>
                  </a:lnTo>
                  <a:lnTo>
                    <a:pt x="910" y="160"/>
                  </a:lnTo>
                  <a:lnTo>
                    <a:pt x="899" y="161"/>
                  </a:lnTo>
                  <a:lnTo>
                    <a:pt x="887" y="163"/>
                  </a:lnTo>
                  <a:lnTo>
                    <a:pt x="877" y="164"/>
                  </a:lnTo>
                  <a:lnTo>
                    <a:pt x="868" y="164"/>
                  </a:lnTo>
                  <a:lnTo>
                    <a:pt x="853" y="164"/>
                  </a:lnTo>
                  <a:lnTo>
                    <a:pt x="840" y="161"/>
                  </a:lnTo>
                  <a:lnTo>
                    <a:pt x="828" y="159"/>
                  </a:lnTo>
                  <a:lnTo>
                    <a:pt x="817" y="156"/>
                  </a:lnTo>
                  <a:lnTo>
                    <a:pt x="810" y="155"/>
                  </a:lnTo>
                  <a:lnTo>
                    <a:pt x="803" y="153"/>
                  </a:lnTo>
                  <a:lnTo>
                    <a:pt x="797" y="153"/>
                  </a:lnTo>
                  <a:lnTo>
                    <a:pt x="793" y="153"/>
                  </a:lnTo>
                  <a:lnTo>
                    <a:pt x="789" y="156"/>
                  </a:lnTo>
                  <a:lnTo>
                    <a:pt x="786" y="160"/>
                  </a:lnTo>
                  <a:lnTo>
                    <a:pt x="784" y="166"/>
                  </a:lnTo>
                  <a:lnTo>
                    <a:pt x="781" y="175"/>
                  </a:lnTo>
                  <a:lnTo>
                    <a:pt x="774" y="176"/>
                  </a:lnTo>
                  <a:lnTo>
                    <a:pt x="770" y="176"/>
                  </a:lnTo>
                  <a:lnTo>
                    <a:pt x="765" y="175"/>
                  </a:lnTo>
                  <a:lnTo>
                    <a:pt x="761" y="173"/>
                  </a:lnTo>
                  <a:lnTo>
                    <a:pt x="753" y="167"/>
                  </a:lnTo>
                  <a:lnTo>
                    <a:pt x="744" y="163"/>
                  </a:lnTo>
                  <a:lnTo>
                    <a:pt x="732" y="159"/>
                  </a:lnTo>
                  <a:lnTo>
                    <a:pt x="727" y="158"/>
                  </a:lnTo>
                  <a:lnTo>
                    <a:pt x="720" y="159"/>
                  </a:lnTo>
                  <a:lnTo>
                    <a:pt x="710" y="161"/>
                  </a:lnTo>
                  <a:lnTo>
                    <a:pt x="691" y="167"/>
                  </a:lnTo>
                  <a:lnTo>
                    <a:pt x="673" y="173"/>
                  </a:lnTo>
                  <a:lnTo>
                    <a:pt x="663" y="174"/>
                  </a:lnTo>
                  <a:lnTo>
                    <a:pt x="653" y="174"/>
                  </a:lnTo>
                  <a:lnTo>
                    <a:pt x="642" y="173"/>
                  </a:lnTo>
                  <a:lnTo>
                    <a:pt x="631" y="169"/>
                  </a:lnTo>
                  <a:lnTo>
                    <a:pt x="624" y="164"/>
                  </a:lnTo>
                  <a:lnTo>
                    <a:pt x="616" y="156"/>
                  </a:lnTo>
                  <a:lnTo>
                    <a:pt x="612" y="151"/>
                  </a:lnTo>
                  <a:lnTo>
                    <a:pt x="607" y="148"/>
                  </a:lnTo>
                  <a:lnTo>
                    <a:pt x="604" y="145"/>
                  </a:lnTo>
                  <a:lnTo>
                    <a:pt x="599" y="144"/>
                  </a:lnTo>
                  <a:lnTo>
                    <a:pt x="595" y="145"/>
                  </a:lnTo>
                  <a:lnTo>
                    <a:pt x="591" y="147"/>
                  </a:lnTo>
                  <a:lnTo>
                    <a:pt x="588" y="149"/>
                  </a:lnTo>
                  <a:lnTo>
                    <a:pt x="584" y="152"/>
                  </a:lnTo>
                  <a:lnTo>
                    <a:pt x="577" y="158"/>
                  </a:lnTo>
                  <a:lnTo>
                    <a:pt x="571" y="163"/>
                  </a:lnTo>
                  <a:lnTo>
                    <a:pt x="563" y="166"/>
                  </a:lnTo>
                  <a:lnTo>
                    <a:pt x="557" y="167"/>
                  </a:lnTo>
                  <a:lnTo>
                    <a:pt x="551" y="168"/>
                  </a:lnTo>
                  <a:lnTo>
                    <a:pt x="547" y="168"/>
                  </a:lnTo>
                  <a:lnTo>
                    <a:pt x="542" y="167"/>
                  </a:lnTo>
                  <a:lnTo>
                    <a:pt x="539" y="166"/>
                  </a:lnTo>
                  <a:lnTo>
                    <a:pt x="536" y="164"/>
                  </a:lnTo>
                  <a:lnTo>
                    <a:pt x="533" y="160"/>
                  </a:lnTo>
                  <a:lnTo>
                    <a:pt x="530" y="153"/>
                  </a:lnTo>
                  <a:lnTo>
                    <a:pt x="526" y="144"/>
                  </a:lnTo>
                  <a:lnTo>
                    <a:pt x="523" y="134"/>
                  </a:lnTo>
                  <a:lnTo>
                    <a:pt x="521" y="123"/>
                  </a:lnTo>
                  <a:lnTo>
                    <a:pt x="516" y="123"/>
                  </a:lnTo>
                  <a:lnTo>
                    <a:pt x="511" y="124"/>
                  </a:lnTo>
                  <a:lnTo>
                    <a:pt x="508" y="126"/>
                  </a:lnTo>
                  <a:lnTo>
                    <a:pt x="505" y="128"/>
                  </a:lnTo>
                  <a:lnTo>
                    <a:pt x="498" y="136"/>
                  </a:lnTo>
                  <a:lnTo>
                    <a:pt x="491" y="147"/>
                  </a:lnTo>
                  <a:lnTo>
                    <a:pt x="482" y="168"/>
                  </a:lnTo>
                  <a:lnTo>
                    <a:pt x="475" y="185"/>
                  </a:lnTo>
                  <a:lnTo>
                    <a:pt x="470" y="185"/>
                  </a:lnTo>
                  <a:lnTo>
                    <a:pt x="466" y="183"/>
                  </a:lnTo>
                  <a:lnTo>
                    <a:pt x="462" y="181"/>
                  </a:lnTo>
                  <a:lnTo>
                    <a:pt x="460" y="177"/>
                  </a:lnTo>
                  <a:lnTo>
                    <a:pt x="456" y="167"/>
                  </a:lnTo>
                  <a:lnTo>
                    <a:pt x="453" y="156"/>
                  </a:lnTo>
                  <a:lnTo>
                    <a:pt x="450" y="131"/>
                  </a:lnTo>
                  <a:lnTo>
                    <a:pt x="445" y="111"/>
                  </a:lnTo>
                  <a:lnTo>
                    <a:pt x="441" y="104"/>
                  </a:lnTo>
                  <a:lnTo>
                    <a:pt x="437" y="99"/>
                  </a:lnTo>
                  <a:lnTo>
                    <a:pt x="434" y="97"/>
                  </a:lnTo>
                  <a:lnTo>
                    <a:pt x="431" y="95"/>
                  </a:lnTo>
                  <a:lnTo>
                    <a:pt x="428" y="97"/>
                  </a:lnTo>
                  <a:lnTo>
                    <a:pt x="426" y="99"/>
                  </a:lnTo>
                  <a:lnTo>
                    <a:pt x="425" y="103"/>
                  </a:lnTo>
                  <a:lnTo>
                    <a:pt x="423" y="108"/>
                  </a:lnTo>
                  <a:lnTo>
                    <a:pt x="421" y="120"/>
                  </a:lnTo>
                  <a:lnTo>
                    <a:pt x="420" y="133"/>
                  </a:lnTo>
                  <a:lnTo>
                    <a:pt x="419" y="147"/>
                  </a:lnTo>
                  <a:lnTo>
                    <a:pt x="419" y="157"/>
                  </a:lnTo>
                  <a:lnTo>
                    <a:pt x="419" y="169"/>
                  </a:lnTo>
                  <a:lnTo>
                    <a:pt x="418" y="181"/>
                  </a:lnTo>
                  <a:lnTo>
                    <a:pt x="417" y="191"/>
                  </a:lnTo>
                  <a:lnTo>
                    <a:pt x="416" y="202"/>
                  </a:lnTo>
                  <a:lnTo>
                    <a:pt x="410" y="223"/>
                  </a:lnTo>
                  <a:lnTo>
                    <a:pt x="404" y="243"/>
                  </a:lnTo>
                  <a:lnTo>
                    <a:pt x="400" y="265"/>
                  </a:lnTo>
                  <a:lnTo>
                    <a:pt x="396" y="288"/>
                  </a:lnTo>
                  <a:lnTo>
                    <a:pt x="395" y="298"/>
                  </a:lnTo>
                  <a:lnTo>
                    <a:pt x="393" y="309"/>
                  </a:lnTo>
                  <a:lnTo>
                    <a:pt x="391" y="320"/>
                  </a:lnTo>
                  <a:lnTo>
                    <a:pt x="386" y="330"/>
                  </a:lnTo>
                  <a:lnTo>
                    <a:pt x="363" y="331"/>
                  </a:lnTo>
                  <a:lnTo>
                    <a:pt x="341" y="332"/>
                  </a:lnTo>
                  <a:lnTo>
                    <a:pt x="318" y="332"/>
                  </a:lnTo>
                  <a:lnTo>
                    <a:pt x="294" y="332"/>
                  </a:lnTo>
                  <a:lnTo>
                    <a:pt x="271" y="332"/>
                  </a:lnTo>
                  <a:lnTo>
                    <a:pt x="248" y="332"/>
                  </a:lnTo>
                  <a:lnTo>
                    <a:pt x="224" y="332"/>
                  </a:lnTo>
                  <a:lnTo>
                    <a:pt x="202" y="332"/>
                  </a:lnTo>
                  <a:lnTo>
                    <a:pt x="195" y="332"/>
                  </a:lnTo>
                  <a:lnTo>
                    <a:pt x="188" y="332"/>
                  </a:lnTo>
                  <a:lnTo>
                    <a:pt x="174" y="333"/>
                  </a:lnTo>
                  <a:lnTo>
                    <a:pt x="161" y="332"/>
                  </a:lnTo>
                  <a:lnTo>
                    <a:pt x="145" y="324"/>
                  </a:lnTo>
                  <a:lnTo>
                    <a:pt x="130" y="319"/>
                  </a:lnTo>
                  <a:lnTo>
                    <a:pt x="124" y="320"/>
                  </a:lnTo>
                  <a:lnTo>
                    <a:pt x="120" y="322"/>
                  </a:lnTo>
                  <a:lnTo>
                    <a:pt x="116" y="324"/>
                  </a:lnTo>
                  <a:lnTo>
                    <a:pt x="114" y="328"/>
                  </a:lnTo>
                  <a:lnTo>
                    <a:pt x="113" y="331"/>
                  </a:lnTo>
                  <a:lnTo>
                    <a:pt x="112" y="336"/>
                  </a:lnTo>
                  <a:lnTo>
                    <a:pt x="108" y="339"/>
                  </a:lnTo>
                  <a:lnTo>
                    <a:pt x="105" y="344"/>
                  </a:lnTo>
                  <a:lnTo>
                    <a:pt x="98" y="346"/>
                  </a:lnTo>
                  <a:lnTo>
                    <a:pt x="90" y="348"/>
                  </a:lnTo>
                  <a:lnTo>
                    <a:pt x="82" y="348"/>
                  </a:lnTo>
                  <a:lnTo>
                    <a:pt x="74" y="348"/>
                  </a:lnTo>
                  <a:lnTo>
                    <a:pt x="68" y="348"/>
                  </a:lnTo>
                  <a:lnTo>
                    <a:pt x="64" y="348"/>
                  </a:lnTo>
                  <a:lnTo>
                    <a:pt x="52" y="363"/>
                  </a:lnTo>
                  <a:lnTo>
                    <a:pt x="41" y="378"/>
                  </a:lnTo>
                  <a:lnTo>
                    <a:pt x="40" y="385"/>
                  </a:lnTo>
                  <a:lnTo>
                    <a:pt x="40" y="391"/>
                  </a:lnTo>
                  <a:lnTo>
                    <a:pt x="40" y="398"/>
                  </a:lnTo>
                  <a:lnTo>
                    <a:pt x="41" y="404"/>
                  </a:lnTo>
                  <a:lnTo>
                    <a:pt x="41" y="410"/>
                  </a:lnTo>
                  <a:lnTo>
                    <a:pt x="40" y="415"/>
                  </a:lnTo>
                  <a:lnTo>
                    <a:pt x="39" y="418"/>
                  </a:lnTo>
                  <a:lnTo>
                    <a:pt x="37" y="420"/>
                  </a:lnTo>
                  <a:lnTo>
                    <a:pt x="34" y="422"/>
                  </a:lnTo>
                  <a:lnTo>
                    <a:pt x="31" y="424"/>
                  </a:lnTo>
                  <a:lnTo>
                    <a:pt x="26" y="439"/>
                  </a:lnTo>
                  <a:lnTo>
                    <a:pt x="22" y="455"/>
                  </a:lnTo>
                  <a:lnTo>
                    <a:pt x="17" y="470"/>
                  </a:lnTo>
                  <a:lnTo>
                    <a:pt x="11" y="487"/>
                  </a:lnTo>
                  <a:lnTo>
                    <a:pt x="0" y="553"/>
                  </a:lnTo>
                  <a:lnTo>
                    <a:pt x="9" y="558"/>
                  </a:lnTo>
                  <a:lnTo>
                    <a:pt x="19" y="560"/>
                  </a:lnTo>
                  <a:lnTo>
                    <a:pt x="31" y="562"/>
                  </a:lnTo>
                  <a:lnTo>
                    <a:pt x="43" y="563"/>
                  </a:lnTo>
                  <a:lnTo>
                    <a:pt x="68" y="566"/>
                  </a:lnTo>
                  <a:lnTo>
                    <a:pt x="89" y="567"/>
                  </a:lnTo>
                  <a:lnTo>
                    <a:pt x="98" y="567"/>
                  </a:lnTo>
                  <a:lnTo>
                    <a:pt x="106" y="566"/>
                  </a:lnTo>
                  <a:lnTo>
                    <a:pt x="113" y="563"/>
                  </a:lnTo>
                  <a:lnTo>
                    <a:pt x="119" y="560"/>
                  </a:lnTo>
                  <a:lnTo>
                    <a:pt x="122" y="557"/>
                  </a:lnTo>
                  <a:lnTo>
                    <a:pt x="125" y="552"/>
                  </a:lnTo>
                  <a:lnTo>
                    <a:pt x="129" y="547"/>
                  </a:lnTo>
                  <a:lnTo>
                    <a:pt x="130" y="542"/>
                  </a:lnTo>
                  <a:lnTo>
                    <a:pt x="133" y="529"/>
                  </a:lnTo>
                  <a:lnTo>
                    <a:pt x="137" y="517"/>
                  </a:lnTo>
                  <a:lnTo>
                    <a:pt x="138" y="510"/>
                  </a:lnTo>
                  <a:lnTo>
                    <a:pt x="140" y="503"/>
                  </a:lnTo>
                  <a:lnTo>
                    <a:pt x="144" y="497"/>
                  </a:lnTo>
                  <a:lnTo>
                    <a:pt x="147" y="491"/>
                  </a:lnTo>
                  <a:lnTo>
                    <a:pt x="153" y="484"/>
                  </a:lnTo>
                  <a:lnTo>
                    <a:pt x="158" y="479"/>
                  </a:lnTo>
                  <a:lnTo>
                    <a:pt x="165" y="476"/>
                  </a:lnTo>
                  <a:lnTo>
                    <a:pt x="173" y="475"/>
                  </a:lnTo>
                  <a:lnTo>
                    <a:pt x="189" y="472"/>
                  </a:lnTo>
                  <a:lnTo>
                    <a:pt x="206" y="473"/>
                  </a:lnTo>
                  <a:lnTo>
                    <a:pt x="216" y="473"/>
                  </a:lnTo>
                  <a:lnTo>
                    <a:pt x="228" y="473"/>
                  </a:lnTo>
                  <a:lnTo>
                    <a:pt x="238" y="472"/>
                  </a:lnTo>
                  <a:lnTo>
                    <a:pt x="247" y="470"/>
                  </a:lnTo>
                  <a:lnTo>
                    <a:pt x="259" y="465"/>
                  </a:lnTo>
                  <a:lnTo>
                    <a:pt x="271" y="459"/>
                  </a:lnTo>
                  <a:lnTo>
                    <a:pt x="283" y="451"/>
                  </a:lnTo>
                  <a:lnTo>
                    <a:pt x="293" y="444"/>
                  </a:lnTo>
                  <a:lnTo>
                    <a:pt x="302" y="435"/>
                  </a:lnTo>
                  <a:lnTo>
                    <a:pt x="311" y="423"/>
                  </a:lnTo>
                  <a:lnTo>
                    <a:pt x="316" y="419"/>
                  </a:lnTo>
                  <a:lnTo>
                    <a:pt x="321" y="415"/>
                  </a:lnTo>
                  <a:lnTo>
                    <a:pt x="324" y="414"/>
                  </a:lnTo>
                  <a:lnTo>
                    <a:pt x="327" y="414"/>
                  </a:lnTo>
                  <a:lnTo>
                    <a:pt x="330" y="414"/>
                  </a:lnTo>
                  <a:lnTo>
                    <a:pt x="335" y="414"/>
                  </a:lnTo>
                  <a:lnTo>
                    <a:pt x="331" y="421"/>
                  </a:lnTo>
                  <a:lnTo>
                    <a:pt x="329" y="428"/>
                  </a:lnTo>
                  <a:lnTo>
                    <a:pt x="328" y="435"/>
                  </a:lnTo>
                  <a:lnTo>
                    <a:pt x="326" y="443"/>
                  </a:lnTo>
                  <a:lnTo>
                    <a:pt x="325" y="450"/>
                  </a:lnTo>
                  <a:lnTo>
                    <a:pt x="324" y="456"/>
                  </a:lnTo>
                  <a:lnTo>
                    <a:pt x="321" y="463"/>
                  </a:lnTo>
                  <a:lnTo>
                    <a:pt x="318" y="468"/>
                  </a:lnTo>
                  <a:lnTo>
                    <a:pt x="313" y="471"/>
                  </a:lnTo>
                  <a:lnTo>
                    <a:pt x="309" y="475"/>
                  </a:lnTo>
                  <a:lnTo>
                    <a:pt x="303" y="476"/>
                  </a:lnTo>
                  <a:lnTo>
                    <a:pt x="296" y="478"/>
                  </a:lnTo>
                  <a:lnTo>
                    <a:pt x="284" y="479"/>
                  </a:lnTo>
                  <a:lnTo>
                    <a:pt x="272" y="483"/>
                  </a:lnTo>
                  <a:lnTo>
                    <a:pt x="263" y="489"/>
                  </a:lnTo>
                  <a:lnTo>
                    <a:pt x="255" y="497"/>
                  </a:lnTo>
                  <a:lnTo>
                    <a:pt x="246" y="505"/>
                  </a:lnTo>
                  <a:lnTo>
                    <a:pt x="237" y="513"/>
                  </a:lnTo>
                  <a:lnTo>
                    <a:pt x="228" y="520"/>
                  </a:lnTo>
                  <a:lnTo>
                    <a:pt x="220" y="524"/>
                  </a:lnTo>
                  <a:lnTo>
                    <a:pt x="211" y="527"/>
                  </a:lnTo>
                  <a:lnTo>
                    <a:pt x="196" y="528"/>
                  </a:lnTo>
                  <a:lnTo>
                    <a:pt x="190" y="528"/>
                  </a:lnTo>
                  <a:lnTo>
                    <a:pt x="186" y="528"/>
                  </a:lnTo>
                  <a:lnTo>
                    <a:pt x="179" y="528"/>
                  </a:lnTo>
                  <a:lnTo>
                    <a:pt x="174" y="529"/>
                  </a:lnTo>
                  <a:lnTo>
                    <a:pt x="171" y="532"/>
                  </a:lnTo>
                  <a:lnTo>
                    <a:pt x="168" y="535"/>
                  </a:lnTo>
                  <a:lnTo>
                    <a:pt x="165" y="539"/>
                  </a:lnTo>
                  <a:lnTo>
                    <a:pt x="163" y="547"/>
                  </a:lnTo>
                  <a:lnTo>
                    <a:pt x="161" y="555"/>
                  </a:lnTo>
                  <a:lnTo>
                    <a:pt x="158" y="567"/>
                  </a:lnTo>
                  <a:lnTo>
                    <a:pt x="158" y="578"/>
                  </a:lnTo>
                  <a:lnTo>
                    <a:pt x="157" y="592"/>
                  </a:lnTo>
                  <a:lnTo>
                    <a:pt x="158" y="617"/>
                  </a:lnTo>
                  <a:lnTo>
                    <a:pt x="160" y="636"/>
                  </a:lnTo>
                  <a:lnTo>
                    <a:pt x="168" y="635"/>
                  </a:lnTo>
                  <a:lnTo>
                    <a:pt x="174" y="634"/>
                  </a:lnTo>
                  <a:lnTo>
                    <a:pt x="181" y="634"/>
                  </a:lnTo>
                  <a:lnTo>
                    <a:pt x="187" y="636"/>
                  </a:lnTo>
                  <a:lnTo>
                    <a:pt x="193" y="639"/>
                  </a:lnTo>
                  <a:lnTo>
                    <a:pt x="198" y="643"/>
                  </a:lnTo>
                  <a:lnTo>
                    <a:pt x="202" y="649"/>
                  </a:lnTo>
                  <a:lnTo>
                    <a:pt x="205" y="657"/>
                  </a:lnTo>
                  <a:lnTo>
                    <a:pt x="206" y="664"/>
                  </a:lnTo>
                  <a:lnTo>
                    <a:pt x="206" y="669"/>
                  </a:lnTo>
                  <a:lnTo>
                    <a:pt x="205" y="673"/>
                  </a:lnTo>
                  <a:lnTo>
                    <a:pt x="202" y="674"/>
                  </a:lnTo>
                  <a:lnTo>
                    <a:pt x="197" y="676"/>
                  </a:lnTo>
                  <a:lnTo>
                    <a:pt x="193" y="678"/>
                  </a:lnTo>
                  <a:lnTo>
                    <a:pt x="186" y="683"/>
                  </a:lnTo>
                  <a:lnTo>
                    <a:pt x="180" y="689"/>
                  </a:lnTo>
                  <a:lnTo>
                    <a:pt x="188" y="689"/>
                  </a:lnTo>
                  <a:lnTo>
                    <a:pt x="197" y="690"/>
                  </a:lnTo>
                  <a:lnTo>
                    <a:pt x="206" y="692"/>
                  </a:lnTo>
                  <a:lnTo>
                    <a:pt x="214" y="694"/>
                  </a:lnTo>
                  <a:lnTo>
                    <a:pt x="231" y="701"/>
                  </a:lnTo>
                  <a:lnTo>
                    <a:pt x="247" y="708"/>
                  </a:lnTo>
                  <a:lnTo>
                    <a:pt x="252" y="710"/>
                  </a:lnTo>
                  <a:lnTo>
                    <a:pt x="254" y="714"/>
                  </a:lnTo>
                  <a:lnTo>
                    <a:pt x="256" y="716"/>
                  </a:lnTo>
                  <a:lnTo>
                    <a:pt x="256" y="719"/>
                  </a:lnTo>
                  <a:lnTo>
                    <a:pt x="253" y="726"/>
                  </a:lnTo>
                  <a:lnTo>
                    <a:pt x="248" y="734"/>
                  </a:lnTo>
                  <a:lnTo>
                    <a:pt x="242" y="742"/>
                  </a:lnTo>
                  <a:lnTo>
                    <a:pt x="236" y="751"/>
                  </a:lnTo>
                  <a:lnTo>
                    <a:pt x="234" y="756"/>
                  </a:lnTo>
                  <a:lnTo>
                    <a:pt x="232" y="762"/>
                  </a:lnTo>
                  <a:lnTo>
                    <a:pt x="232" y="766"/>
                  </a:lnTo>
                  <a:lnTo>
                    <a:pt x="234" y="772"/>
                  </a:lnTo>
                  <a:lnTo>
                    <a:pt x="237" y="771"/>
                  </a:lnTo>
                  <a:lnTo>
                    <a:pt x="240" y="770"/>
                  </a:lnTo>
                  <a:lnTo>
                    <a:pt x="244" y="768"/>
                  </a:lnTo>
                  <a:lnTo>
                    <a:pt x="246" y="766"/>
                  </a:lnTo>
                  <a:lnTo>
                    <a:pt x="251" y="762"/>
                  </a:lnTo>
                  <a:lnTo>
                    <a:pt x="255" y="755"/>
                  </a:lnTo>
                  <a:lnTo>
                    <a:pt x="260" y="749"/>
                  </a:lnTo>
                  <a:lnTo>
                    <a:pt x="264" y="744"/>
                  </a:lnTo>
                  <a:lnTo>
                    <a:pt x="267" y="742"/>
                  </a:lnTo>
                  <a:lnTo>
                    <a:pt x="270" y="740"/>
                  </a:lnTo>
                  <a:lnTo>
                    <a:pt x="273" y="739"/>
                  </a:lnTo>
                  <a:lnTo>
                    <a:pt x="277" y="738"/>
                  </a:lnTo>
                  <a:lnTo>
                    <a:pt x="278" y="750"/>
                  </a:lnTo>
                  <a:lnTo>
                    <a:pt x="277" y="759"/>
                  </a:lnTo>
                  <a:lnTo>
                    <a:pt x="275" y="768"/>
                  </a:lnTo>
                  <a:lnTo>
                    <a:pt x="270" y="779"/>
                  </a:lnTo>
                  <a:lnTo>
                    <a:pt x="267" y="782"/>
                  </a:lnTo>
                  <a:lnTo>
                    <a:pt x="263" y="785"/>
                  </a:lnTo>
                  <a:lnTo>
                    <a:pt x="260" y="788"/>
                  </a:lnTo>
                  <a:lnTo>
                    <a:pt x="255" y="789"/>
                  </a:lnTo>
                  <a:lnTo>
                    <a:pt x="253" y="791"/>
                  </a:lnTo>
                  <a:lnTo>
                    <a:pt x="252" y="795"/>
                  </a:lnTo>
                  <a:lnTo>
                    <a:pt x="252" y="799"/>
                  </a:lnTo>
                  <a:lnTo>
                    <a:pt x="255" y="805"/>
                  </a:lnTo>
                  <a:lnTo>
                    <a:pt x="262" y="800"/>
                  </a:lnTo>
                  <a:lnTo>
                    <a:pt x="270" y="795"/>
                  </a:lnTo>
                  <a:lnTo>
                    <a:pt x="278" y="788"/>
                  </a:lnTo>
                  <a:lnTo>
                    <a:pt x="285" y="780"/>
                  </a:lnTo>
                  <a:lnTo>
                    <a:pt x="293" y="774"/>
                  </a:lnTo>
                  <a:lnTo>
                    <a:pt x="301" y="770"/>
                  </a:lnTo>
                  <a:lnTo>
                    <a:pt x="305" y="767"/>
                  </a:lnTo>
                  <a:lnTo>
                    <a:pt x="310" y="767"/>
                  </a:lnTo>
                  <a:lnTo>
                    <a:pt x="314" y="767"/>
                  </a:lnTo>
                  <a:lnTo>
                    <a:pt x="319" y="768"/>
                  </a:lnTo>
                  <a:lnTo>
                    <a:pt x="319" y="773"/>
                  </a:lnTo>
                  <a:lnTo>
                    <a:pt x="319" y="779"/>
                  </a:lnTo>
                  <a:lnTo>
                    <a:pt x="313" y="779"/>
                  </a:lnTo>
                  <a:lnTo>
                    <a:pt x="309" y="781"/>
                  </a:lnTo>
                  <a:lnTo>
                    <a:pt x="305" y="783"/>
                  </a:lnTo>
                  <a:lnTo>
                    <a:pt x="302" y="787"/>
                  </a:lnTo>
                  <a:lnTo>
                    <a:pt x="297" y="795"/>
                  </a:lnTo>
                  <a:lnTo>
                    <a:pt x="294" y="804"/>
                  </a:lnTo>
                  <a:lnTo>
                    <a:pt x="290" y="813"/>
                  </a:lnTo>
                  <a:lnTo>
                    <a:pt x="286" y="820"/>
                  </a:lnTo>
                  <a:lnTo>
                    <a:pt x="284" y="822"/>
                  </a:lnTo>
                  <a:lnTo>
                    <a:pt x="280" y="824"/>
                  </a:lnTo>
                  <a:lnTo>
                    <a:pt x="276" y="825"/>
                  </a:lnTo>
                  <a:lnTo>
                    <a:pt x="271" y="825"/>
                  </a:lnTo>
                  <a:lnTo>
                    <a:pt x="284" y="839"/>
                  </a:lnTo>
                  <a:lnTo>
                    <a:pt x="294" y="851"/>
                  </a:lnTo>
                  <a:lnTo>
                    <a:pt x="298" y="858"/>
                  </a:lnTo>
                  <a:lnTo>
                    <a:pt x="302" y="865"/>
                  </a:lnTo>
                  <a:lnTo>
                    <a:pt x="306" y="873"/>
                  </a:lnTo>
                  <a:lnTo>
                    <a:pt x="310" y="883"/>
                  </a:lnTo>
                  <a:lnTo>
                    <a:pt x="317" y="885"/>
                  </a:lnTo>
                  <a:lnTo>
                    <a:pt x="324" y="886"/>
                  </a:lnTo>
                  <a:lnTo>
                    <a:pt x="330" y="888"/>
                  </a:lnTo>
                  <a:lnTo>
                    <a:pt x="337" y="892"/>
                  </a:lnTo>
                  <a:lnTo>
                    <a:pt x="351" y="900"/>
                  </a:lnTo>
                  <a:lnTo>
                    <a:pt x="364" y="912"/>
                  </a:lnTo>
                  <a:lnTo>
                    <a:pt x="377" y="923"/>
                  </a:lnTo>
                  <a:lnTo>
                    <a:pt x="391" y="935"/>
                  </a:lnTo>
                  <a:lnTo>
                    <a:pt x="403" y="944"/>
                  </a:lnTo>
                  <a:lnTo>
                    <a:pt x="415" y="952"/>
                  </a:lnTo>
                  <a:lnTo>
                    <a:pt x="445" y="967"/>
                  </a:lnTo>
                  <a:lnTo>
                    <a:pt x="473" y="981"/>
                  </a:lnTo>
                  <a:lnTo>
                    <a:pt x="486" y="989"/>
                  </a:lnTo>
                  <a:lnTo>
                    <a:pt x="499" y="998"/>
                  </a:lnTo>
                  <a:lnTo>
                    <a:pt x="511" y="1008"/>
                  </a:lnTo>
                  <a:lnTo>
                    <a:pt x="525" y="1019"/>
                  </a:lnTo>
                  <a:lnTo>
                    <a:pt x="538" y="1029"/>
                  </a:lnTo>
                  <a:lnTo>
                    <a:pt x="550" y="1038"/>
                  </a:lnTo>
                  <a:lnTo>
                    <a:pt x="564" y="1048"/>
                  </a:lnTo>
                  <a:lnTo>
                    <a:pt x="575" y="1059"/>
                  </a:lnTo>
                  <a:lnTo>
                    <a:pt x="588" y="1070"/>
                  </a:lnTo>
                  <a:lnTo>
                    <a:pt x="600" y="1083"/>
                  </a:lnTo>
                  <a:lnTo>
                    <a:pt x="606" y="1089"/>
                  </a:lnTo>
                  <a:lnTo>
                    <a:pt x="614" y="1094"/>
                  </a:lnTo>
                  <a:lnTo>
                    <a:pt x="621" y="1099"/>
                  </a:lnTo>
                  <a:lnTo>
                    <a:pt x="630" y="1102"/>
                  </a:lnTo>
                  <a:lnTo>
                    <a:pt x="658" y="1105"/>
                  </a:lnTo>
                  <a:lnTo>
                    <a:pt x="688" y="1105"/>
                  </a:lnTo>
                  <a:lnTo>
                    <a:pt x="695" y="1107"/>
                  </a:lnTo>
                  <a:lnTo>
                    <a:pt x="702" y="1109"/>
                  </a:lnTo>
                  <a:lnTo>
                    <a:pt x="707" y="1111"/>
                  </a:lnTo>
                  <a:lnTo>
                    <a:pt x="712" y="1115"/>
                  </a:lnTo>
                  <a:lnTo>
                    <a:pt x="716" y="1120"/>
                  </a:lnTo>
                  <a:lnTo>
                    <a:pt x="720" y="1126"/>
                  </a:lnTo>
                  <a:lnTo>
                    <a:pt x="722" y="1134"/>
                  </a:lnTo>
                  <a:lnTo>
                    <a:pt x="723" y="1143"/>
                  </a:lnTo>
                  <a:lnTo>
                    <a:pt x="732" y="1144"/>
                  </a:lnTo>
                  <a:lnTo>
                    <a:pt x="743" y="1144"/>
                  </a:lnTo>
                  <a:lnTo>
                    <a:pt x="752" y="1142"/>
                  </a:lnTo>
                  <a:lnTo>
                    <a:pt x="761" y="1140"/>
                  </a:lnTo>
                  <a:lnTo>
                    <a:pt x="761" y="1135"/>
                  </a:lnTo>
                  <a:lnTo>
                    <a:pt x="763" y="1133"/>
                  </a:lnTo>
                  <a:lnTo>
                    <a:pt x="765" y="1130"/>
                  </a:lnTo>
                  <a:lnTo>
                    <a:pt x="770" y="1128"/>
                  </a:lnTo>
                  <a:lnTo>
                    <a:pt x="782" y="1127"/>
                  </a:lnTo>
                  <a:lnTo>
                    <a:pt x="796" y="1127"/>
                  </a:lnTo>
                  <a:lnTo>
                    <a:pt x="827" y="1132"/>
                  </a:lnTo>
                  <a:lnTo>
                    <a:pt x="851" y="1135"/>
                  </a:lnTo>
                  <a:lnTo>
                    <a:pt x="868" y="1137"/>
                  </a:lnTo>
                  <a:lnTo>
                    <a:pt x="885" y="1141"/>
                  </a:lnTo>
                  <a:lnTo>
                    <a:pt x="894" y="1142"/>
                  </a:lnTo>
                  <a:lnTo>
                    <a:pt x="902" y="1143"/>
                  </a:lnTo>
                  <a:lnTo>
                    <a:pt x="911" y="1143"/>
                  </a:lnTo>
                  <a:lnTo>
                    <a:pt x="919" y="1142"/>
                  </a:lnTo>
                  <a:lnTo>
                    <a:pt x="933" y="1138"/>
                  </a:lnTo>
                  <a:lnTo>
                    <a:pt x="944" y="1134"/>
                  </a:lnTo>
                  <a:lnTo>
                    <a:pt x="950" y="1132"/>
                  </a:lnTo>
                  <a:lnTo>
                    <a:pt x="955" y="1130"/>
                  </a:lnTo>
                  <a:lnTo>
                    <a:pt x="962" y="1129"/>
                  </a:lnTo>
                  <a:lnTo>
                    <a:pt x="970" y="1129"/>
                  </a:lnTo>
                  <a:lnTo>
                    <a:pt x="971" y="1125"/>
                  </a:lnTo>
                  <a:lnTo>
                    <a:pt x="971" y="1119"/>
                  </a:lnTo>
                  <a:lnTo>
                    <a:pt x="979" y="1115"/>
                  </a:lnTo>
                  <a:lnTo>
                    <a:pt x="987" y="1111"/>
                  </a:lnTo>
                  <a:lnTo>
                    <a:pt x="996" y="1109"/>
                  </a:lnTo>
                  <a:lnTo>
                    <a:pt x="1004" y="1107"/>
                  </a:lnTo>
                  <a:lnTo>
                    <a:pt x="1023" y="1105"/>
                  </a:lnTo>
                  <a:lnTo>
                    <a:pt x="1041" y="1105"/>
                  </a:lnTo>
                  <a:lnTo>
                    <a:pt x="1055" y="1105"/>
                  </a:lnTo>
                  <a:lnTo>
                    <a:pt x="1068" y="1104"/>
                  </a:lnTo>
                  <a:lnTo>
                    <a:pt x="1082" y="1103"/>
                  </a:lnTo>
                  <a:lnTo>
                    <a:pt x="1094" y="1099"/>
                  </a:lnTo>
                  <a:lnTo>
                    <a:pt x="1102" y="1095"/>
                  </a:lnTo>
                  <a:lnTo>
                    <a:pt x="1108" y="1089"/>
                  </a:lnTo>
                  <a:lnTo>
                    <a:pt x="1114" y="1084"/>
                  </a:lnTo>
                  <a:lnTo>
                    <a:pt x="1118" y="1077"/>
                  </a:lnTo>
                  <a:lnTo>
                    <a:pt x="1123" y="1071"/>
                  </a:lnTo>
                  <a:lnTo>
                    <a:pt x="1129" y="1066"/>
                  </a:lnTo>
                  <a:lnTo>
                    <a:pt x="1135" y="1061"/>
                  </a:lnTo>
                  <a:lnTo>
                    <a:pt x="1145" y="1056"/>
                  </a:lnTo>
                  <a:lnTo>
                    <a:pt x="1150" y="1056"/>
                  </a:lnTo>
                  <a:lnTo>
                    <a:pt x="1157" y="1055"/>
                  </a:lnTo>
                  <a:lnTo>
                    <a:pt x="1164" y="1056"/>
                  </a:lnTo>
                  <a:lnTo>
                    <a:pt x="1172" y="1058"/>
                  </a:lnTo>
                  <a:lnTo>
                    <a:pt x="1180" y="1058"/>
                  </a:lnTo>
                  <a:lnTo>
                    <a:pt x="1188" y="1059"/>
                  </a:lnTo>
                  <a:lnTo>
                    <a:pt x="1195" y="1058"/>
                  </a:lnTo>
                  <a:lnTo>
                    <a:pt x="1200" y="1056"/>
                  </a:lnTo>
                  <a:lnTo>
                    <a:pt x="1206" y="1051"/>
                  </a:lnTo>
                  <a:lnTo>
                    <a:pt x="1214" y="1039"/>
                  </a:lnTo>
                  <a:lnTo>
                    <a:pt x="1217" y="1034"/>
                  </a:lnTo>
                  <a:lnTo>
                    <a:pt x="1219" y="1028"/>
                  </a:lnTo>
                  <a:lnTo>
                    <a:pt x="1219" y="1026"/>
                  </a:lnTo>
                  <a:lnTo>
                    <a:pt x="1217" y="1025"/>
                  </a:lnTo>
                  <a:lnTo>
                    <a:pt x="1216" y="1023"/>
                  </a:lnTo>
                  <a:lnTo>
                    <a:pt x="1215" y="1023"/>
                  </a:lnTo>
                  <a:lnTo>
                    <a:pt x="1198" y="1022"/>
                  </a:lnTo>
                  <a:lnTo>
                    <a:pt x="1182" y="1022"/>
                  </a:lnTo>
                  <a:lnTo>
                    <a:pt x="1182" y="1015"/>
                  </a:lnTo>
                  <a:lnTo>
                    <a:pt x="1184" y="1010"/>
                  </a:lnTo>
                  <a:lnTo>
                    <a:pt x="1188" y="1004"/>
                  </a:lnTo>
                  <a:lnTo>
                    <a:pt x="1193" y="1000"/>
                  </a:lnTo>
                  <a:lnTo>
                    <a:pt x="1199" y="996"/>
                  </a:lnTo>
                  <a:lnTo>
                    <a:pt x="1206" y="994"/>
                  </a:lnTo>
                  <a:lnTo>
                    <a:pt x="1212" y="994"/>
                  </a:lnTo>
                  <a:lnTo>
                    <a:pt x="1219" y="996"/>
                  </a:lnTo>
                  <a:lnTo>
                    <a:pt x="1223" y="998"/>
                  </a:lnTo>
                  <a:lnTo>
                    <a:pt x="1227" y="1001"/>
                  </a:lnTo>
                  <a:lnTo>
                    <a:pt x="1230" y="1003"/>
                  </a:lnTo>
                  <a:lnTo>
                    <a:pt x="1232" y="1006"/>
                  </a:lnTo>
                  <a:lnTo>
                    <a:pt x="1236" y="1012"/>
                  </a:lnTo>
                  <a:lnTo>
                    <a:pt x="1238" y="1017"/>
                  </a:lnTo>
                  <a:lnTo>
                    <a:pt x="1239" y="1019"/>
                  </a:lnTo>
                  <a:lnTo>
                    <a:pt x="1241" y="1020"/>
                  </a:lnTo>
                  <a:lnTo>
                    <a:pt x="1244" y="1020"/>
                  </a:lnTo>
                  <a:lnTo>
                    <a:pt x="1246" y="1020"/>
                  </a:lnTo>
                  <a:lnTo>
                    <a:pt x="1253" y="1018"/>
                  </a:lnTo>
                  <a:lnTo>
                    <a:pt x="1264" y="1010"/>
                  </a:lnTo>
                  <a:lnTo>
                    <a:pt x="1264" y="1003"/>
                  </a:lnTo>
                  <a:lnTo>
                    <a:pt x="1264" y="995"/>
                  </a:lnTo>
                  <a:lnTo>
                    <a:pt x="1266" y="989"/>
                  </a:lnTo>
                  <a:lnTo>
                    <a:pt x="1270" y="982"/>
                  </a:lnTo>
                  <a:lnTo>
                    <a:pt x="1274" y="977"/>
                  </a:lnTo>
                  <a:lnTo>
                    <a:pt x="1279" y="972"/>
                  </a:lnTo>
                  <a:lnTo>
                    <a:pt x="1283" y="968"/>
                  </a:lnTo>
                  <a:lnTo>
                    <a:pt x="1290" y="963"/>
                  </a:lnTo>
                  <a:lnTo>
                    <a:pt x="1296" y="960"/>
                  </a:lnTo>
                  <a:lnTo>
                    <a:pt x="1303" y="956"/>
                  </a:lnTo>
                  <a:lnTo>
                    <a:pt x="1311" y="954"/>
                  </a:lnTo>
                  <a:lnTo>
                    <a:pt x="1318" y="952"/>
                  </a:lnTo>
                  <a:lnTo>
                    <a:pt x="1324" y="951"/>
                  </a:lnTo>
                  <a:lnTo>
                    <a:pt x="1332" y="951"/>
                  </a:lnTo>
                  <a:lnTo>
                    <a:pt x="1339" y="949"/>
                  </a:lnTo>
                  <a:lnTo>
                    <a:pt x="1346" y="951"/>
                  </a:lnTo>
                  <a:lnTo>
                    <a:pt x="1346" y="957"/>
                  </a:lnTo>
                  <a:lnTo>
                    <a:pt x="1347" y="964"/>
                  </a:lnTo>
                  <a:lnTo>
                    <a:pt x="1349" y="970"/>
                  </a:lnTo>
                  <a:lnTo>
                    <a:pt x="1353" y="974"/>
                  </a:lnTo>
                  <a:lnTo>
                    <a:pt x="1355" y="979"/>
                  </a:lnTo>
                  <a:lnTo>
                    <a:pt x="1360" y="982"/>
                  </a:lnTo>
                  <a:lnTo>
                    <a:pt x="1364" y="985"/>
                  </a:lnTo>
                  <a:lnTo>
                    <a:pt x="1369" y="987"/>
                  </a:lnTo>
                  <a:lnTo>
                    <a:pt x="1373" y="988"/>
                  </a:lnTo>
                  <a:lnTo>
                    <a:pt x="1379" y="988"/>
                  </a:lnTo>
                  <a:lnTo>
                    <a:pt x="1385" y="988"/>
                  </a:lnTo>
                  <a:lnTo>
                    <a:pt x="1389" y="987"/>
                  </a:lnTo>
                  <a:lnTo>
                    <a:pt x="1395" y="986"/>
                  </a:lnTo>
                  <a:lnTo>
                    <a:pt x="1401" y="982"/>
                  </a:lnTo>
                  <a:lnTo>
                    <a:pt x="1405" y="980"/>
                  </a:lnTo>
                  <a:lnTo>
                    <a:pt x="1411" y="976"/>
                  </a:lnTo>
                  <a:lnTo>
                    <a:pt x="1404" y="987"/>
                  </a:lnTo>
                  <a:lnTo>
                    <a:pt x="1400" y="997"/>
                  </a:lnTo>
                  <a:lnTo>
                    <a:pt x="1393" y="1006"/>
                  </a:lnTo>
                  <a:lnTo>
                    <a:pt x="1385" y="1017"/>
                  </a:lnTo>
                  <a:lnTo>
                    <a:pt x="1373" y="1025"/>
                  </a:lnTo>
                  <a:lnTo>
                    <a:pt x="1365" y="1030"/>
                  </a:lnTo>
                  <a:lnTo>
                    <a:pt x="1361" y="1034"/>
                  </a:lnTo>
                  <a:lnTo>
                    <a:pt x="1357" y="1038"/>
                  </a:lnTo>
                  <a:lnTo>
                    <a:pt x="1354" y="1044"/>
                  </a:lnTo>
                  <a:lnTo>
                    <a:pt x="1351" y="1051"/>
                  </a:lnTo>
                  <a:lnTo>
                    <a:pt x="1339" y="1077"/>
                  </a:lnTo>
                  <a:lnTo>
                    <a:pt x="1331" y="1103"/>
                  </a:lnTo>
                  <a:lnTo>
                    <a:pt x="1328" y="1116"/>
                  </a:lnTo>
                  <a:lnTo>
                    <a:pt x="1324" y="1129"/>
                  </a:lnTo>
                  <a:lnTo>
                    <a:pt x="1323" y="1144"/>
                  </a:lnTo>
                  <a:lnTo>
                    <a:pt x="1322" y="1160"/>
                  </a:lnTo>
                  <a:lnTo>
                    <a:pt x="1311" y="1166"/>
                  </a:lnTo>
                  <a:lnTo>
                    <a:pt x="1301" y="1174"/>
                  </a:lnTo>
                  <a:lnTo>
                    <a:pt x="1290" y="1183"/>
                  </a:lnTo>
                  <a:lnTo>
                    <a:pt x="1281" y="1192"/>
                  </a:lnTo>
                  <a:lnTo>
                    <a:pt x="1263" y="1214"/>
                  </a:lnTo>
                  <a:lnTo>
                    <a:pt x="1245" y="1233"/>
                  </a:lnTo>
                  <a:lnTo>
                    <a:pt x="1236" y="1240"/>
                  </a:lnTo>
                  <a:lnTo>
                    <a:pt x="1224" y="1249"/>
                  </a:lnTo>
                  <a:lnTo>
                    <a:pt x="1219" y="1252"/>
                  </a:lnTo>
                  <a:lnTo>
                    <a:pt x="1213" y="1257"/>
                  </a:lnTo>
                  <a:lnTo>
                    <a:pt x="1209" y="1263"/>
                  </a:lnTo>
                  <a:lnTo>
                    <a:pt x="1206" y="1267"/>
                  </a:lnTo>
                  <a:lnTo>
                    <a:pt x="1203" y="1277"/>
                  </a:lnTo>
                  <a:lnTo>
                    <a:pt x="1201" y="1289"/>
                  </a:lnTo>
                  <a:lnTo>
                    <a:pt x="1200" y="1300"/>
                  </a:lnTo>
                  <a:lnTo>
                    <a:pt x="1198" y="1312"/>
                  </a:lnTo>
                  <a:lnTo>
                    <a:pt x="1183" y="1312"/>
                  </a:lnTo>
                  <a:lnTo>
                    <a:pt x="1168" y="1310"/>
                  </a:lnTo>
                  <a:lnTo>
                    <a:pt x="1159" y="1309"/>
                  </a:lnTo>
                  <a:lnTo>
                    <a:pt x="1150" y="1309"/>
                  </a:lnTo>
                  <a:lnTo>
                    <a:pt x="1141" y="1309"/>
                  </a:lnTo>
                  <a:lnTo>
                    <a:pt x="1132" y="1309"/>
                  </a:lnTo>
                  <a:lnTo>
                    <a:pt x="1129" y="1312"/>
                  </a:lnTo>
                  <a:lnTo>
                    <a:pt x="1126" y="1313"/>
                  </a:lnTo>
                  <a:lnTo>
                    <a:pt x="1125" y="1316"/>
                  </a:lnTo>
                  <a:lnTo>
                    <a:pt x="1125" y="1318"/>
                  </a:lnTo>
                  <a:lnTo>
                    <a:pt x="1124" y="1321"/>
                  </a:lnTo>
                  <a:lnTo>
                    <a:pt x="1122" y="1322"/>
                  </a:lnTo>
                  <a:lnTo>
                    <a:pt x="1118" y="1322"/>
                  </a:lnTo>
                  <a:lnTo>
                    <a:pt x="1113" y="1321"/>
                  </a:lnTo>
                  <a:lnTo>
                    <a:pt x="1100" y="1308"/>
                  </a:lnTo>
                  <a:lnTo>
                    <a:pt x="1085" y="1294"/>
                  </a:lnTo>
                  <a:lnTo>
                    <a:pt x="1080" y="1293"/>
                  </a:lnTo>
                  <a:lnTo>
                    <a:pt x="1071" y="1294"/>
                  </a:lnTo>
                  <a:lnTo>
                    <a:pt x="1063" y="1297"/>
                  </a:lnTo>
                  <a:lnTo>
                    <a:pt x="1056" y="1298"/>
                  </a:lnTo>
                  <a:lnTo>
                    <a:pt x="1044" y="1302"/>
                  </a:lnTo>
                  <a:lnTo>
                    <a:pt x="1033" y="1308"/>
                  </a:lnTo>
                  <a:lnTo>
                    <a:pt x="1023" y="1315"/>
                  </a:lnTo>
                  <a:lnTo>
                    <a:pt x="1012" y="1322"/>
                  </a:lnTo>
                  <a:lnTo>
                    <a:pt x="1020" y="1322"/>
                  </a:lnTo>
                  <a:lnTo>
                    <a:pt x="1030" y="1322"/>
                  </a:lnTo>
                  <a:lnTo>
                    <a:pt x="1039" y="1322"/>
                  </a:lnTo>
                  <a:lnTo>
                    <a:pt x="1048" y="1322"/>
                  </a:lnTo>
                  <a:lnTo>
                    <a:pt x="1047" y="1326"/>
                  </a:lnTo>
                  <a:lnTo>
                    <a:pt x="1044" y="1331"/>
                  </a:lnTo>
                  <a:lnTo>
                    <a:pt x="1042" y="1337"/>
                  </a:lnTo>
                  <a:lnTo>
                    <a:pt x="1039" y="1340"/>
                  </a:lnTo>
                  <a:lnTo>
                    <a:pt x="1031" y="1349"/>
                  </a:lnTo>
                  <a:lnTo>
                    <a:pt x="1023" y="1357"/>
                  </a:lnTo>
                  <a:lnTo>
                    <a:pt x="1015" y="1366"/>
                  </a:lnTo>
                  <a:lnTo>
                    <a:pt x="1007" y="1374"/>
                  </a:lnTo>
                  <a:lnTo>
                    <a:pt x="1004" y="1379"/>
                  </a:lnTo>
                  <a:lnTo>
                    <a:pt x="1002" y="1383"/>
                  </a:lnTo>
                  <a:lnTo>
                    <a:pt x="1000" y="1388"/>
                  </a:lnTo>
                  <a:lnTo>
                    <a:pt x="1000" y="1392"/>
                  </a:lnTo>
                  <a:lnTo>
                    <a:pt x="993" y="1394"/>
                  </a:lnTo>
                  <a:lnTo>
                    <a:pt x="986" y="1395"/>
                  </a:lnTo>
                  <a:lnTo>
                    <a:pt x="981" y="1397"/>
                  </a:lnTo>
                  <a:lnTo>
                    <a:pt x="974" y="1398"/>
                  </a:lnTo>
                  <a:lnTo>
                    <a:pt x="974" y="1400"/>
                  </a:lnTo>
                  <a:lnTo>
                    <a:pt x="973" y="1404"/>
                  </a:lnTo>
                  <a:lnTo>
                    <a:pt x="965" y="1405"/>
                  </a:lnTo>
                  <a:lnTo>
                    <a:pt x="955" y="1404"/>
                  </a:lnTo>
                  <a:lnTo>
                    <a:pt x="955" y="1396"/>
                  </a:lnTo>
                  <a:lnTo>
                    <a:pt x="955" y="1390"/>
                  </a:lnTo>
                  <a:lnTo>
                    <a:pt x="953" y="1386"/>
                  </a:lnTo>
                  <a:lnTo>
                    <a:pt x="950" y="1382"/>
                  </a:lnTo>
                  <a:lnTo>
                    <a:pt x="946" y="1380"/>
                  </a:lnTo>
                  <a:lnTo>
                    <a:pt x="942" y="1379"/>
                  </a:lnTo>
                  <a:lnTo>
                    <a:pt x="936" y="1378"/>
                  </a:lnTo>
                  <a:lnTo>
                    <a:pt x="930" y="1379"/>
                  </a:lnTo>
                  <a:lnTo>
                    <a:pt x="919" y="1381"/>
                  </a:lnTo>
                  <a:lnTo>
                    <a:pt x="907" y="1386"/>
                  </a:lnTo>
                  <a:lnTo>
                    <a:pt x="897" y="1391"/>
                  </a:lnTo>
                  <a:lnTo>
                    <a:pt x="889" y="1397"/>
                  </a:lnTo>
                  <a:lnTo>
                    <a:pt x="887" y="1405"/>
                  </a:lnTo>
                  <a:lnTo>
                    <a:pt x="884" y="1414"/>
                  </a:lnTo>
                  <a:lnTo>
                    <a:pt x="880" y="1415"/>
                  </a:lnTo>
                  <a:lnTo>
                    <a:pt x="876" y="1415"/>
                  </a:lnTo>
                  <a:lnTo>
                    <a:pt x="871" y="1415"/>
                  </a:lnTo>
                  <a:lnTo>
                    <a:pt x="868" y="1416"/>
                  </a:lnTo>
                  <a:lnTo>
                    <a:pt x="859" y="1420"/>
                  </a:lnTo>
                  <a:lnTo>
                    <a:pt x="851" y="1421"/>
                  </a:lnTo>
                  <a:lnTo>
                    <a:pt x="847" y="1423"/>
                  </a:lnTo>
                  <a:lnTo>
                    <a:pt x="845" y="1425"/>
                  </a:lnTo>
                  <a:lnTo>
                    <a:pt x="844" y="1431"/>
                  </a:lnTo>
                  <a:lnTo>
                    <a:pt x="845" y="1439"/>
                  </a:lnTo>
                  <a:lnTo>
                    <a:pt x="838" y="1441"/>
                  </a:lnTo>
                  <a:lnTo>
                    <a:pt x="831" y="1443"/>
                  </a:lnTo>
                  <a:lnTo>
                    <a:pt x="830" y="1437"/>
                  </a:lnTo>
                  <a:lnTo>
                    <a:pt x="828" y="1431"/>
                  </a:lnTo>
                  <a:lnTo>
                    <a:pt x="826" y="1424"/>
                  </a:lnTo>
                  <a:lnTo>
                    <a:pt x="826" y="1417"/>
                  </a:lnTo>
                  <a:lnTo>
                    <a:pt x="802" y="1417"/>
                  </a:lnTo>
                  <a:lnTo>
                    <a:pt x="778" y="1421"/>
                  </a:lnTo>
                  <a:lnTo>
                    <a:pt x="754" y="1424"/>
                  </a:lnTo>
                  <a:lnTo>
                    <a:pt x="730" y="1427"/>
                  </a:lnTo>
                  <a:lnTo>
                    <a:pt x="735" y="1428"/>
                  </a:lnTo>
                  <a:lnTo>
                    <a:pt x="739" y="1430"/>
                  </a:lnTo>
                  <a:lnTo>
                    <a:pt x="740" y="1436"/>
                  </a:lnTo>
                  <a:lnTo>
                    <a:pt x="741" y="1443"/>
                  </a:lnTo>
                  <a:lnTo>
                    <a:pt x="740" y="1449"/>
                  </a:lnTo>
                  <a:lnTo>
                    <a:pt x="739" y="1455"/>
                  </a:lnTo>
                  <a:lnTo>
                    <a:pt x="735" y="1456"/>
                  </a:lnTo>
                  <a:lnTo>
                    <a:pt x="730" y="1456"/>
                  </a:lnTo>
                  <a:lnTo>
                    <a:pt x="727" y="1456"/>
                  </a:lnTo>
                  <a:lnTo>
                    <a:pt x="723" y="1455"/>
                  </a:lnTo>
                  <a:lnTo>
                    <a:pt x="718" y="1452"/>
                  </a:lnTo>
                  <a:lnTo>
                    <a:pt x="714" y="1447"/>
                  </a:lnTo>
                  <a:lnTo>
                    <a:pt x="710" y="1441"/>
                  </a:lnTo>
                  <a:lnTo>
                    <a:pt x="706" y="1436"/>
                  </a:lnTo>
                  <a:lnTo>
                    <a:pt x="702" y="1432"/>
                  </a:lnTo>
                  <a:lnTo>
                    <a:pt x="695" y="1429"/>
                  </a:lnTo>
                  <a:lnTo>
                    <a:pt x="690" y="1429"/>
                  </a:lnTo>
                  <a:lnTo>
                    <a:pt x="684" y="1430"/>
                  </a:lnTo>
                  <a:lnTo>
                    <a:pt x="678" y="1432"/>
                  </a:lnTo>
                  <a:lnTo>
                    <a:pt x="672" y="1435"/>
                  </a:lnTo>
                  <a:lnTo>
                    <a:pt x="659" y="1441"/>
                  </a:lnTo>
                  <a:lnTo>
                    <a:pt x="649" y="1446"/>
                  </a:lnTo>
                  <a:lnTo>
                    <a:pt x="637" y="1449"/>
                  </a:lnTo>
                  <a:lnTo>
                    <a:pt x="622" y="1453"/>
                  </a:lnTo>
                  <a:lnTo>
                    <a:pt x="608" y="1455"/>
                  </a:lnTo>
                  <a:lnTo>
                    <a:pt x="596" y="1460"/>
                  </a:lnTo>
                  <a:lnTo>
                    <a:pt x="587" y="1464"/>
                  </a:lnTo>
                  <a:lnTo>
                    <a:pt x="579" y="1471"/>
                  </a:lnTo>
                  <a:lnTo>
                    <a:pt x="569" y="1478"/>
                  </a:lnTo>
                  <a:lnTo>
                    <a:pt x="560" y="1482"/>
                  </a:lnTo>
                  <a:lnTo>
                    <a:pt x="563" y="1477"/>
                  </a:lnTo>
                  <a:lnTo>
                    <a:pt x="566" y="1472"/>
                  </a:lnTo>
                  <a:lnTo>
                    <a:pt x="571" y="1469"/>
                  </a:lnTo>
                  <a:lnTo>
                    <a:pt x="575" y="1466"/>
                  </a:lnTo>
                  <a:lnTo>
                    <a:pt x="580" y="1463"/>
                  </a:lnTo>
                  <a:lnTo>
                    <a:pt x="583" y="1460"/>
                  </a:lnTo>
                  <a:lnTo>
                    <a:pt x="584" y="1457"/>
                  </a:lnTo>
                  <a:lnTo>
                    <a:pt x="585" y="1454"/>
                  </a:lnTo>
                  <a:lnTo>
                    <a:pt x="585" y="1450"/>
                  </a:lnTo>
                  <a:lnTo>
                    <a:pt x="585" y="1446"/>
                  </a:lnTo>
                  <a:lnTo>
                    <a:pt x="574" y="1446"/>
                  </a:lnTo>
                  <a:lnTo>
                    <a:pt x="566" y="1446"/>
                  </a:lnTo>
                  <a:lnTo>
                    <a:pt x="560" y="1444"/>
                  </a:lnTo>
                  <a:lnTo>
                    <a:pt x="557" y="1440"/>
                  </a:lnTo>
                  <a:lnTo>
                    <a:pt x="555" y="1436"/>
                  </a:lnTo>
                  <a:lnTo>
                    <a:pt x="555" y="1430"/>
                  </a:lnTo>
                  <a:lnTo>
                    <a:pt x="556" y="1424"/>
                  </a:lnTo>
                  <a:lnTo>
                    <a:pt x="558" y="1419"/>
                  </a:lnTo>
                  <a:lnTo>
                    <a:pt x="574" y="1390"/>
                  </a:lnTo>
                  <a:lnTo>
                    <a:pt x="589" y="1364"/>
                  </a:lnTo>
                  <a:lnTo>
                    <a:pt x="585" y="1367"/>
                  </a:lnTo>
                  <a:lnTo>
                    <a:pt x="582" y="1368"/>
                  </a:lnTo>
                  <a:lnTo>
                    <a:pt x="577" y="1370"/>
                  </a:lnTo>
                  <a:lnTo>
                    <a:pt x="574" y="1371"/>
                  </a:lnTo>
                  <a:lnTo>
                    <a:pt x="567" y="1370"/>
                  </a:lnTo>
                  <a:lnTo>
                    <a:pt x="559" y="1368"/>
                  </a:lnTo>
                  <a:lnTo>
                    <a:pt x="550" y="1366"/>
                  </a:lnTo>
                  <a:lnTo>
                    <a:pt x="540" y="1367"/>
                  </a:lnTo>
                  <a:lnTo>
                    <a:pt x="531" y="1371"/>
                  </a:lnTo>
                  <a:lnTo>
                    <a:pt x="522" y="1376"/>
                  </a:lnTo>
                  <a:lnTo>
                    <a:pt x="517" y="1379"/>
                  </a:lnTo>
                  <a:lnTo>
                    <a:pt x="513" y="1381"/>
                  </a:lnTo>
                  <a:lnTo>
                    <a:pt x="508" y="1382"/>
                  </a:lnTo>
                  <a:lnTo>
                    <a:pt x="502" y="1382"/>
                  </a:lnTo>
                  <a:lnTo>
                    <a:pt x="494" y="1381"/>
                  </a:lnTo>
                  <a:lnTo>
                    <a:pt x="487" y="1378"/>
                  </a:lnTo>
                  <a:lnTo>
                    <a:pt x="482" y="1373"/>
                  </a:lnTo>
                  <a:lnTo>
                    <a:pt x="478" y="1368"/>
                  </a:lnTo>
                  <a:lnTo>
                    <a:pt x="477" y="1366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7" y="1357"/>
                  </a:lnTo>
                  <a:lnTo>
                    <a:pt x="480" y="1350"/>
                  </a:lnTo>
                  <a:lnTo>
                    <a:pt x="486" y="1343"/>
                  </a:lnTo>
                  <a:lnTo>
                    <a:pt x="491" y="1341"/>
                  </a:lnTo>
                  <a:lnTo>
                    <a:pt x="497" y="1339"/>
                  </a:lnTo>
                  <a:lnTo>
                    <a:pt x="502" y="1338"/>
                  </a:lnTo>
                  <a:lnTo>
                    <a:pt x="508" y="1338"/>
                  </a:lnTo>
                  <a:lnTo>
                    <a:pt x="513" y="1337"/>
                  </a:lnTo>
                  <a:lnTo>
                    <a:pt x="516" y="1333"/>
                  </a:lnTo>
                  <a:lnTo>
                    <a:pt x="518" y="1332"/>
                  </a:lnTo>
                  <a:lnTo>
                    <a:pt x="519" y="1330"/>
                  </a:lnTo>
                  <a:lnTo>
                    <a:pt x="519" y="1326"/>
                  </a:lnTo>
                  <a:lnTo>
                    <a:pt x="519" y="1323"/>
                  </a:lnTo>
                  <a:lnTo>
                    <a:pt x="506" y="1322"/>
                  </a:lnTo>
                  <a:lnTo>
                    <a:pt x="492" y="1322"/>
                  </a:lnTo>
                  <a:lnTo>
                    <a:pt x="485" y="1322"/>
                  </a:lnTo>
                  <a:lnTo>
                    <a:pt x="478" y="1323"/>
                  </a:lnTo>
                  <a:lnTo>
                    <a:pt x="473" y="1326"/>
                  </a:lnTo>
                  <a:lnTo>
                    <a:pt x="467" y="1330"/>
                  </a:lnTo>
                  <a:lnTo>
                    <a:pt x="466" y="1333"/>
                  </a:lnTo>
                  <a:lnTo>
                    <a:pt x="465" y="1337"/>
                  </a:lnTo>
                  <a:lnTo>
                    <a:pt x="464" y="1340"/>
                  </a:lnTo>
                  <a:lnTo>
                    <a:pt x="465" y="1343"/>
                  </a:lnTo>
                  <a:lnTo>
                    <a:pt x="465" y="1349"/>
                  </a:lnTo>
                  <a:lnTo>
                    <a:pt x="464" y="1356"/>
                  </a:lnTo>
                  <a:lnTo>
                    <a:pt x="456" y="1367"/>
                  </a:lnTo>
                  <a:lnTo>
                    <a:pt x="449" y="1379"/>
                  </a:lnTo>
                  <a:lnTo>
                    <a:pt x="443" y="1381"/>
                  </a:lnTo>
                  <a:lnTo>
                    <a:pt x="440" y="1383"/>
                  </a:lnTo>
                  <a:lnTo>
                    <a:pt x="436" y="1387"/>
                  </a:lnTo>
                  <a:lnTo>
                    <a:pt x="433" y="1389"/>
                  </a:lnTo>
                  <a:lnTo>
                    <a:pt x="431" y="1392"/>
                  </a:lnTo>
                  <a:lnTo>
                    <a:pt x="429" y="1397"/>
                  </a:lnTo>
                  <a:lnTo>
                    <a:pt x="428" y="1400"/>
                  </a:lnTo>
                  <a:lnTo>
                    <a:pt x="427" y="1405"/>
                  </a:lnTo>
                  <a:lnTo>
                    <a:pt x="428" y="1413"/>
                  </a:lnTo>
                  <a:lnTo>
                    <a:pt x="429" y="1423"/>
                  </a:lnTo>
                  <a:lnTo>
                    <a:pt x="433" y="1432"/>
                  </a:lnTo>
                  <a:lnTo>
                    <a:pt x="439" y="1443"/>
                  </a:lnTo>
                  <a:lnTo>
                    <a:pt x="462" y="1481"/>
                  </a:lnTo>
                  <a:lnTo>
                    <a:pt x="483" y="1511"/>
                  </a:lnTo>
                  <a:lnTo>
                    <a:pt x="494" y="1530"/>
                  </a:lnTo>
                  <a:lnTo>
                    <a:pt x="505" y="1550"/>
                  </a:lnTo>
                  <a:lnTo>
                    <a:pt x="515" y="1569"/>
                  </a:lnTo>
                  <a:lnTo>
                    <a:pt x="526" y="1588"/>
                  </a:lnTo>
                  <a:lnTo>
                    <a:pt x="542" y="1610"/>
                  </a:lnTo>
                  <a:lnTo>
                    <a:pt x="558" y="1630"/>
                  </a:lnTo>
                  <a:lnTo>
                    <a:pt x="575" y="1651"/>
                  </a:lnTo>
                  <a:lnTo>
                    <a:pt x="593" y="1670"/>
                  </a:lnTo>
                  <a:lnTo>
                    <a:pt x="612" y="1691"/>
                  </a:lnTo>
                  <a:lnTo>
                    <a:pt x="629" y="1711"/>
                  </a:lnTo>
                  <a:lnTo>
                    <a:pt x="646" y="1732"/>
                  </a:lnTo>
                  <a:lnTo>
                    <a:pt x="663" y="1753"/>
                  </a:lnTo>
                  <a:lnTo>
                    <a:pt x="678" y="1773"/>
                  </a:lnTo>
                  <a:lnTo>
                    <a:pt x="690" y="1789"/>
                  </a:lnTo>
                  <a:lnTo>
                    <a:pt x="697" y="1797"/>
                  </a:lnTo>
                  <a:lnTo>
                    <a:pt x="705" y="1805"/>
                  </a:lnTo>
                  <a:lnTo>
                    <a:pt x="714" y="1811"/>
                  </a:lnTo>
                  <a:lnTo>
                    <a:pt x="724" y="1819"/>
                  </a:lnTo>
                  <a:lnTo>
                    <a:pt x="736" y="1827"/>
                  </a:lnTo>
                  <a:lnTo>
                    <a:pt x="746" y="1837"/>
                  </a:lnTo>
                  <a:lnTo>
                    <a:pt x="755" y="1844"/>
                  </a:lnTo>
                  <a:lnTo>
                    <a:pt x="764" y="1854"/>
                  </a:lnTo>
                  <a:lnTo>
                    <a:pt x="781" y="1873"/>
                  </a:lnTo>
                  <a:lnTo>
                    <a:pt x="801" y="1890"/>
                  </a:lnTo>
                  <a:lnTo>
                    <a:pt x="820" y="1907"/>
                  </a:lnTo>
                  <a:lnTo>
                    <a:pt x="837" y="1924"/>
                  </a:lnTo>
                  <a:lnTo>
                    <a:pt x="844" y="1932"/>
                  </a:lnTo>
                  <a:lnTo>
                    <a:pt x="852" y="1941"/>
                  </a:lnTo>
                  <a:lnTo>
                    <a:pt x="859" y="1952"/>
                  </a:lnTo>
                  <a:lnTo>
                    <a:pt x="867" y="1962"/>
                  </a:lnTo>
                  <a:lnTo>
                    <a:pt x="878" y="1980"/>
                  </a:lnTo>
                  <a:lnTo>
                    <a:pt x="889" y="1995"/>
                  </a:lnTo>
                  <a:lnTo>
                    <a:pt x="897" y="2000"/>
                  </a:lnTo>
                  <a:lnTo>
                    <a:pt x="905" y="2005"/>
                  </a:lnTo>
                  <a:lnTo>
                    <a:pt x="910" y="2006"/>
                  </a:lnTo>
                  <a:lnTo>
                    <a:pt x="914" y="2007"/>
                  </a:lnTo>
                  <a:lnTo>
                    <a:pt x="920" y="2007"/>
                  </a:lnTo>
                  <a:lnTo>
                    <a:pt x="926" y="2007"/>
                  </a:lnTo>
                  <a:lnTo>
                    <a:pt x="922" y="2013"/>
                  </a:lnTo>
                  <a:lnTo>
                    <a:pt x="916" y="2019"/>
                  </a:lnTo>
                  <a:lnTo>
                    <a:pt x="918" y="2030"/>
                  </a:lnTo>
                  <a:lnTo>
                    <a:pt x="921" y="2041"/>
                  </a:lnTo>
                  <a:lnTo>
                    <a:pt x="926" y="2053"/>
                  </a:lnTo>
                  <a:lnTo>
                    <a:pt x="932" y="2064"/>
                  </a:lnTo>
                  <a:lnTo>
                    <a:pt x="940" y="2076"/>
                  </a:lnTo>
                  <a:lnTo>
                    <a:pt x="948" y="2087"/>
                  </a:lnTo>
                  <a:lnTo>
                    <a:pt x="957" y="2097"/>
                  </a:lnTo>
                  <a:lnTo>
                    <a:pt x="966" y="2109"/>
                  </a:lnTo>
                  <a:lnTo>
                    <a:pt x="986" y="2128"/>
                  </a:lnTo>
                  <a:lnTo>
                    <a:pt x="1007" y="2146"/>
                  </a:lnTo>
                  <a:lnTo>
                    <a:pt x="1027" y="2163"/>
                  </a:lnTo>
                  <a:lnTo>
                    <a:pt x="1044" y="2178"/>
                  </a:lnTo>
                  <a:lnTo>
                    <a:pt x="1064" y="2196"/>
                  </a:lnTo>
                  <a:lnTo>
                    <a:pt x="1082" y="2213"/>
                  </a:lnTo>
                  <a:lnTo>
                    <a:pt x="1101" y="2231"/>
                  </a:lnTo>
                  <a:lnTo>
                    <a:pt x="1121" y="2246"/>
                  </a:lnTo>
                  <a:lnTo>
                    <a:pt x="1134" y="2256"/>
                  </a:lnTo>
                  <a:lnTo>
                    <a:pt x="1147" y="2264"/>
                  </a:lnTo>
                  <a:lnTo>
                    <a:pt x="1158" y="2272"/>
                  </a:lnTo>
                  <a:lnTo>
                    <a:pt x="1171" y="2283"/>
                  </a:lnTo>
                  <a:lnTo>
                    <a:pt x="1180" y="2293"/>
                  </a:lnTo>
                  <a:lnTo>
                    <a:pt x="1189" y="2303"/>
                  </a:lnTo>
                  <a:lnTo>
                    <a:pt x="1199" y="2314"/>
                  </a:lnTo>
                  <a:lnTo>
                    <a:pt x="1208" y="2324"/>
                  </a:lnTo>
                  <a:lnTo>
                    <a:pt x="1219" y="2332"/>
                  </a:lnTo>
                  <a:lnTo>
                    <a:pt x="1230" y="2339"/>
                  </a:lnTo>
                  <a:lnTo>
                    <a:pt x="1240" y="2346"/>
                  </a:lnTo>
                  <a:lnTo>
                    <a:pt x="1252" y="2351"/>
                  </a:lnTo>
                  <a:lnTo>
                    <a:pt x="1263" y="2358"/>
                  </a:lnTo>
                  <a:lnTo>
                    <a:pt x="1274" y="2364"/>
                  </a:lnTo>
                  <a:lnTo>
                    <a:pt x="1285" y="2371"/>
                  </a:lnTo>
                  <a:lnTo>
                    <a:pt x="1295" y="2379"/>
                  </a:lnTo>
                  <a:lnTo>
                    <a:pt x="1305" y="2388"/>
                  </a:lnTo>
                  <a:lnTo>
                    <a:pt x="1314" y="2398"/>
                  </a:lnTo>
                  <a:lnTo>
                    <a:pt x="1323" y="2407"/>
                  </a:lnTo>
                  <a:lnTo>
                    <a:pt x="1334" y="2416"/>
                  </a:lnTo>
                  <a:lnTo>
                    <a:pt x="1340" y="2420"/>
                  </a:lnTo>
                  <a:lnTo>
                    <a:pt x="1345" y="2422"/>
                  </a:lnTo>
                  <a:lnTo>
                    <a:pt x="1349" y="2424"/>
                  </a:lnTo>
                  <a:lnTo>
                    <a:pt x="1355" y="2424"/>
                  </a:lnTo>
                  <a:lnTo>
                    <a:pt x="1365" y="2425"/>
                  </a:lnTo>
                  <a:lnTo>
                    <a:pt x="1379" y="2428"/>
                  </a:lnTo>
                  <a:lnTo>
                    <a:pt x="1385" y="2429"/>
                  </a:lnTo>
                  <a:lnTo>
                    <a:pt x="1390" y="2431"/>
                  </a:lnTo>
                  <a:lnTo>
                    <a:pt x="1396" y="2433"/>
                  </a:lnTo>
                  <a:lnTo>
                    <a:pt x="1401" y="2437"/>
                  </a:lnTo>
                  <a:lnTo>
                    <a:pt x="1410" y="2443"/>
                  </a:lnTo>
                  <a:lnTo>
                    <a:pt x="1419" y="2451"/>
                  </a:lnTo>
                  <a:lnTo>
                    <a:pt x="1428" y="2458"/>
                  </a:lnTo>
                  <a:lnTo>
                    <a:pt x="1438" y="2464"/>
                  </a:lnTo>
                  <a:lnTo>
                    <a:pt x="1444" y="2466"/>
                  </a:lnTo>
                  <a:lnTo>
                    <a:pt x="1450" y="2467"/>
                  </a:lnTo>
                  <a:lnTo>
                    <a:pt x="1455" y="2469"/>
                  </a:lnTo>
                  <a:lnTo>
                    <a:pt x="1462" y="2469"/>
                  </a:lnTo>
                  <a:lnTo>
                    <a:pt x="1468" y="2467"/>
                  </a:lnTo>
                  <a:lnTo>
                    <a:pt x="1474" y="2465"/>
                  </a:lnTo>
                  <a:lnTo>
                    <a:pt x="1478" y="2463"/>
                  </a:lnTo>
                  <a:lnTo>
                    <a:pt x="1482" y="2461"/>
                  </a:lnTo>
                  <a:lnTo>
                    <a:pt x="1486" y="2457"/>
                  </a:lnTo>
                  <a:lnTo>
                    <a:pt x="1490" y="2455"/>
                  </a:lnTo>
                  <a:lnTo>
                    <a:pt x="1494" y="2454"/>
                  </a:lnTo>
                  <a:lnTo>
                    <a:pt x="1500" y="2453"/>
                  </a:lnTo>
                  <a:lnTo>
                    <a:pt x="1507" y="2453"/>
                  </a:lnTo>
                  <a:lnTo>
                    <a:pt x="1512" y="2454"/>
                  </a:lnTo>
                  <a:lnTo>
                    <a:pt x="1518" y="2456"/>
                  </a:lnTo>
                  <a:lnTo>
                    <a:pt x="1524" y="2459"/>
                  </a:lnTo>
                  <a:lnTo>
                    <a:pt x="1534" y="2466"/>
                  </a:lnTo>
                  <a:lnTo>
                    <a:pt x="1545" y="2472"/>
                  </a:lnTo>
                  <a:lnTo>
                    <a:pt x="1550" y="2470"/>
                  </a:lnTo>
                  <a:lnTo>
                    <a:pt x="1554" y="2469"/>
                  </a:lnTo>
                  <a:lnTo>
                    <a:pt x="1559" y="2467"/>
                  </a:lnTo>
                  <a:lnTo>
                    <a:pt x="1564" y="2467"/>
                  </a:lnTo>
                  <a:lnTo>
                    <a:pt x="1574" y="2469"/>
                  </a:lnTo>
                  <a:lnTo>
                    <a:pt x="1584" y="2471"/>
                  </a:lnTo>
                  <a:lnTo>
                    <a:pt x="1593" y="2474"/>
                  </a:lnTo>
                  <a:lnTo>
                    <a:pt x="1603" y="2479"/>
                  </a:lnTo>
                  <a:lnTo>
                    <a:pt x="1611" y="2483"/>
                  </a:lnTo>
                  <a:lnTo>
                    <a:pt x="1619" y="2489"/>
                  </a:lnTo>
                  <a:lnTo>
                    <a:pt x="1626" y="2482"/>
                  </a:lnTo>
                  <a:lnTo>
                    <a:pt x="1633" y="2478"/>
                  </a:lnTo>
                  <a:lnTo>
                    <a:pt x="1641" y="2473"/>
                  </a:lnTo>
                  <a:lnTo>
                    <a:pt x="1649" y="2470"/>
                  </a:lnTo>
                  <a:lnTo>
                    <a:pt x="1657" y="2466"/>
                  </a:lnTo>
                  <a:lnTo>
                    <a:pt x="1664" y="2462"/>
                  </a:lnTo>
                  <a:lnTo>
                    <a:pt x="1669" y="2457"/>
                  </a:lnTo>
                  <a:lnTo>
                    <a:pt x="1674" y="2451"/>
                  </a:lnTo>
                  <a:lnTo>
                    <a:pt x="1688" y="2451"/>
                  </a:lnTo>
                  <a:lnTo>
                    <a:pt x="1700" y="2451"/>
                  </a:lnTo>
                  <a:lnTo>
                    <a:pt x="1717" y="2450"/>
                  </a:lnTo>
                  <a:lnTo>
                    <a:pt x="1733" y="2449"/>
                  </a:lnTo>
                  <a:lnTo>
                    <a:pt x="1741" y="2448"/>
                  </a:lnTo>
                  <a:lnTo>
                    <a:pt x="1748" y="2446"/>
                  </a:lnTo>
                  <a:lnTo>
                    <a:pt x="1756" y="2442"/>
                  </a:lnTo>
                  <a:lnTo>
                    <a:pt x="1763" y="2439"/>
                  </a:lnTo>
                  <a:lnTo>
                    <a:pt x="1775" y="2430"/>
                  </a:lnTo>
                  <a:lnTo>
                    <a:pt x="1784" y="2423"/>
                  </a:lnTo>
                  <a:lnTo>
                    <a:pt x="1790" y="2420"/>
                  </a:lnTo>
                  <a:lnTo>
                    <a:pt x="1796" y="2416"/>
                  </a:lnTo>
                  <a:lnTo>
                    <a:pt x="1804" y="2414"/>
                  </a:lnTo>
                  <a:lnTo>
                    <a:pt x="1813" y="2413"/>
                  </a:lnTo>
                  <a:lnTo>
                    <a:pt x="1825" y="2412"/>
                  </a:lnTo>
                  <a:lnTo>
                    <a:pt x="1838" y="2412"/>
                  </a:lnTo>
                  <a:lnTo>
                    <a:pt x="1847" y="2412"/>
                  </a:lnTo>
                  <a:lnTo>
                    <a:pt x="1857" y="2412"/>
                  </a:lnTo>
                  <a:lnTo>
                    <a:pt x="1863" y="2402"/>
                  </a:lnTo>
                  <a:lnTo>
                    <a:pt x="1868" y="2396"/>
                  </a:lnTo>
                  <a:lnTo>
                    <a:pt x="1873" y="2389"/>
                  </a:lnTo>
                  <a:lnTo>
                    <a:pt x="1880" y="2383"/>
                  </a:lnTo>
                  <a:lnTo>
                    <a:pt x="1887" y="2379"/>
                  </a:lnTo>
                  <a:lnTo>
                    <a:pt x="1895" y="2375"/>
                  </a:lnTo>
                  <a:lnTo>
                    <a:pt x="1904" y="2372"/>
                  </a:lnTo>
                  <a:lnTo>
                    <a:pt x="1914" y="2369"/>
                  </a:lnTo>
                  <a:lnTo>
                    <a:pt x="1933" y="2368"/>
                  </a:lnTo>
                  <a:lnTo>
                    <a:pt x="1954" y="2366"/>
                  </a:lnTo>
                  <a:lnTo>
                    <a:pt x="1959" y="2365"/>
                  </a:lnTo>
                  <a:lnTo>
                    <a:pt x="1963" y="2364"/>
                  </a:lnTo>
                  <a:lnTo>
                    <a:pt x="1968" y="2361"/>
                  </a:lnTo>
                  <a:lnTo>
                    <a:pt x="1971" y="2359"/>
                  </a:lnTo>
                  <a:lnTo>
                    <a:pt x="1974" y="2357"/>
                  </a:lnTo>
                  <a:lnTo>
                    <a:pt x="1976" y="2354"/>
                  </a:lnTo>
                  <a:lnTo>
                    <a:pt x="1977" y="2349"/>
                  </a:lnTo>
                  <a:lnTo>
                    <a:pt x="1977" y="2343"/>
                  </a:lnTo>
                  <a:lnTo>
                    <a:pt x="1962" y="2344"/>
                  </a:lnTo>
                  <a:lnTo>
                    <a:pt x="1948" y="2348"/>
                  </a:lnTo>
                  <a:lnTo>
                    <a:pt x="1942" y="2350"/>
                  </a:lnTo>
                  <a:lnTo>
                    <a:pt x="1937" y="2355"/>
                  </a:lnTo>
                  <a:lnTo>
                    <a:pt x="1933" y="2359"/>
                  </a:lnTo>
                  <a:lnTo>
                    <a:pt x="1929" y="2367"/>
                  </a:lnTo>
                  <a:lnTo>
                    <a:pt x="1926" y="2361"/>
                  </a:lnTo>
                  <a:lnTo>
                    <a:pt x="1926" y="2356"/>
                  </a:lnTo>
                  <a:lnTo>
                    <a:pt x="1926" y="2351"/>
                  </a:lnTo>
                  <a:lnTo>
                    <a:pt x="1928" y="2347"/>
                  </a:lnTo>
                  <a:lnTo>
                    <a:pt x="1931" y="2343"/>
                  </a:lnTo>
                  <a:lnTo>
                    <a:pt x="1936" y="2340"/>
                  </a:lnTo>
                  <a:lnTo>
                    <a:pt x="1940" y="2336"/>
                  </a:lnTo>
                  <a:lnTo>
                    <a:pt x="1947" y="2334"/>
                  </a:lnTo>
                  <a:lnTo>
                    <a:pt x="1960" y="2330"/>
                  </a:lnTo>
                  <a:lnTo>
                    <a:pt x="1972" y="2326"/>
                  </a:lnTo>
                  <a:lnTo>
                    <a:pt x="1984" y="2325"/>
                  </a:lnTo>
                  <a:lnTo>
                    <a:pt x="1993" y="2324"/>
                  </a:lnTo>
                  <a:lnTo>
                    <a:pt x="2018" y="2326"/>
                  </a:lnTo>
                  <a:lnTo>
                    <a:pt x="2042" y="2327"/>
                  </a:lnTo>
                  <a:lnTo>
                    <a:pt x="2053" y="2326"/>
                  </a:lnTo>
                  <a:lnTo>
                    <a:pt x="2065" y="2323"/>
                  </a:lnTo>
                  <a:lnTo>
                    <a:pt x="2076" y="2318"/>
                  </a:lnTo>
                  <a:lnTo>
                    <a:pt x="2086" y="2311"/>
                  </a:lnTo>
                  <a:lnTo>
                    <a:pt x="2092" y="2303"/>
                  </a:lnTo>
                  <a:lnTo>
                    <a:pt x="2099" y="2298"/>
                  </a:lnTo>
                  <a:lnTo>
                    <a:pt x="2107" y="2294"/>
                  </a:lnTo>
                  <a:lnTo>
                    <a:pt x="2115" y="2291"/>
                  </a:lnTo>
                  <a:lnTo>
                    <a:pt x="2133" y="2289"/>
                  </a:lnTo>
                  <a:lnTo>
                    <a:pt x="2151" y="2285"/>
                  </a:lnTo>
                  <a:lnTo>
                    <a:pt x="2168" y="2281"/>
                  </a:lnTo>
                  <a:lnTo>
                    <a:pt x="2184" y="2275"/>
                  </a:lnTo>
                  <a:lnTo>
                    <a:pt x="2200" y="2267"/>
                  </a:lnTo>
                  <a:lnTo>
                    <a:pt x="2215" y="2257"/>
                  </a:lnTo>
                  <a:lnTo>
                    <a:pt x="2230" y="2244"/>
                  </a:lnTo>
                  <a:lnTo>
                    <a:pt x="2243" y="2232"/>
                  </a:lnTo>
                  <a:lnTo>
                    <a:pt x="2251" y="2226"/>
                  </a:lnTo>
                  <a:lnTo>
                    <a:pt x="2259" y="2223"/>
                  </a:lnTo>
                  <a:lnTo>
                    <a:pt x="2268" y="2219"/>
                  </a:lnTo>
                  <a:lnTo>
                    <a:pt x="2278" y="2219"/>
                  </a:lnTo>
                  <a:lnTo>
                    <a:pt x="2279" y="2210"/>
                  </a:lnTo>
                  <a:lnTo>
                    <a:pt x="2279" y="2201"/>
                  </a:lnTo>
                  <a:lnTo>
                    <a:pt x="2279" y="2192"/>
                  </a:lnTo>
                  <a:lnTo>
                    <a:pt x="2279" y="2183"/>
                  </a:lnTo>
                  <a:lnTo>
                    <a:pt x="2284" y="2183"/>
                  </a:lnTo>
                  <a:lnTo>
                    <a:pt x="2289" y="2182"/>
                  </a:lnTo>
                  <a:lnTo>
                    <a:pt x="2297" y="2164"/>
                  </a:lnTo>
                  <a:lnTo>
                    <a:pt x="2305" y="2150"/>
                  </a:lnTo>
                  <a:lnTo>
                    <a:pt x="2314" y="2135"/>
                  </a:lnTo>
                  <a:lnTo>
                    <a:pt x="2324" y="2121"/>
                  </a:lnTo>
                  <a:lnTo>
                    <a:pt x="2334" y="2109"/>
                  </a:lnTo>
                  <a:lnTo>
                    <a:pt x="2346" y="2096"/>
                  </a:lnTo>
                  <a:lnTo>
                    <a:pt x="2358" y="2084"/>
                  </a:lnTo>
                  <a:lnTo>
                    <a:pt x="2371" y="2072"/>
                  </a:lnTo>
                  <a:lnTo>
                    <a:pt x="2377" y="2065"/>
                  </a:lnTo>
                  <a:lnTo>
                    <a:pt x="2381" y="2059"/>
                  </a:lnTo>
                  <a:lnTo>
                    <a:pt x="2386" y="2052"/>
                  </a:lnTo>
                  <a:lnTo>
                    <a:pt x="2389" y="2045"/>
                  </a:lnTo>
                  <a:lnTo>
                    <a:pt x="2394" y="2029"/>
                  </a:lnTo>
                  <a:lnTo>
                    <a:pt x="2396" y="2013"/>
                  </a:lnTo>
                  <a:lnTo>
                    <a:pt x="2397" y="1980"/>
                  </a:lnTo>
                  <a:lnTo>
                    <a:pt x="2397" y="1945"/>
                  </a:lnTo>
                  <a:lnTo>
                    <a:pt x="2402" y="1944"/>
                  </a:lnTo>
                  <a:lnTo>
                    <a:pt x="2405" y="1941"/>
                  </a:lnTo>
                  <a:lnTo>
                    <a:pt x="2408" y="1938"/>
                  </a:lnTo>
                  <a:lnTo>
                    <a:pt x="2411" y="1934"/>
                  </a:lnTo>
                  <a:lnTo>
                    <a:pt x="2413" y="1924"/>
                  </a:lnTo>
                  <a:lnTo>
                    <a:pt x="2413" y="1914"/>
                  </a:lnTo>
                  <a:lnTo>
                    <a:pt x="2410" y="1891"/>
                  </a:lnTo>
                  <a:lnTo>
                    <a:pt x="2407" y="1873"/>
                  </a:lnTo>
                  <a:lnTo>
                    <a:pt x="2407" y="1862"/>
                  </a:lnTo>
                  <a:lnTo>
                    <a:pt x="2408" y="1850"/>
                  </a:lnTo>
                  <a:lnTo>
                    <a:pt x="2408" y="1839"/>
                  </a:lnTo>
                  <a:lnTo>
                    <a:pt x="2407" y="1827"/>
                  </a:lnTo>
                  <a:lnTo>
                    <a:pt x="2399" y="1811"/>
                  </a:lnTo>
                  <a:lnTo>
                    <a:pt x="2391" y="1798"/>
                  </a:lnTo>
                  <a:lnTo>
                    <a:pt x="2389" y="1789"/>
                  </a:lnTo>
                  <a:lnTo>
                    <a:pt x="2389" y="1778"/>
                  </a:lnTo>
                  <a:lnTo>
                    <a:pt x="2389" y="1769"/>
                  </a:lnTo>
                  <a:lnTo>
                    <a:pt x="2391" y="1760"/>
                  </a:lnTo>
                  <a:lnTo>
                    <a:pt x="2394" y="1751"/>
                  </a:lnTo>
                  <a:lnTo>
                    <a:pt x="2397" y="1742"/>
                  </a:lnTo>
                  <a:lnTo>
                    <a:pt x="2401" y="1734"/>
                  </a:lnTo>
                  <a:lnTo>
                    <a:pt x="2405" y="1726"/>
                  </a:lnTo>
                  <a:lnTo>
                    <a:pt x="2414" y="1715"/>
                  </a:lnTo>
                  <a:lnTo>
                    <a:pt x="2423" y="1702"/>
                  </a:lnTo>
                  <a:lnTo>
                    <a:pt x="2428" y="1695"/>
                  </a:lnTo>
                  <a:lnTo>
                    <a:pt x="2431" y="1688"/>
                  </a:lnTo>
                  <a:lnTo>
                    <a:pt x="2435" y="1682"/>
                  </a:lnTo>
                  <a:lnTo>
                    <a:pt x="2436" y="1674"/>
                  </a:lnTo>
                  <a:lnTo>
                    <a:pt x="2444" y="1668"/>
                  </a:lnTo>
                  <a:lnTo>
                    <a:pt x="2449" y="1661"/>
                  </a:lnTo>
                  <a:lnTo>
                    <a:pt x="2437" y="1662"/>
                  </a:lnTo>
                  <a:lnTo>
                    <a:pt x="2424" y="1662"/>
                  </a:lnTo>
                  <a:lnTo>
                    <a:pt x="2413" y="1659"/>
                  </a:lnTo>
                  <a:lnTo>
                    <a:pt x="2402" y="1654"/>
                  </a:lnTo>
                  <a:lnTo>
                    <a:pt x="2408" y="1649"/>
                  </a:lnTo>
                  <a:lnTo>
                    <a:pt x="2414" y="1643"/>
                  </a:lnTo>
                  <a:lnTo>
                    <a:pt x="2419" y="1636"/>
                  </a:lnTo>
                  <a:lnTo>
                    <a:pt x="2422" y="1629"/>
                  </a:lnTo>
                  <a:lnTo>
                    <a:pt x="2428" y="1612"/>
                  </a:lnTo>
                  <a:lnTo>
                    <a:pt x="2432" y="1595"/>
                  </a:lnTo>
                  <a:lnTo>
                    <a:pt x="2442" y="1595"/>
                  </a:lnTo>
                  <a:lnTo>
                    <a:pt x="2449" y="1596"/>
                  </a:lnTo>
                  <a:lnTo>
                    <a:pt x="2456" y="1600"/>
                  </a:lnTo>
                  <a:lnTo>
                    <a:pt x="2463" y="1604"/>
                  </a:lnTo>
                  <a:lnTo>
                    <a:pt x="2469" y="1609"/>
                  </a:lnTo>
                  <a:lnTo>
                    <a:pt x="2476" y="1612"/>
                  </a:lnTo>
                  <a:lnTo>
                    <a:pt x="2484" y="1616"/>
                  </a:lnTo>
                  <a:lnTo>
                    <a:pt x="2492" y="1617"/>
                  </a:lnTo>
                  <a:lnTo>
                    <a:pt x="2501" y="1616"/>
                  </a:lnTo>
                  <a:lnTo>
                    <a:pt x="2506" y="1613"/>
                  </a:lnTo>
                  <a:lnTo>
                    <a:pt x="2512" y="1610"/>
                  </a:lnTo>
                  <a:lnTo>
                    <a:pt x="2516" y="1606"/>
                  </a:lnTo>
                  <a:lnTo>
                    <a:pt x="2520" y="1602"/>
                  </a:lnTo>
                  <a:lnTo>
                    <a:pt x="2526" y="1599"/>
                  </a:lnTo>
                  <a:lnTo>
                    <a:pt x="2529" y="1597"/>
                  </a:lnTo>
                  <a:lnTo>
                    <a:pt x="2534" y="1596"/>
                  </a:lnTo>
                  <a:lnTo>
                    <a:pt x="2538" y="1596"/>
                  </a:lnTo>
                  <a:lnTo>
                    <a:pt x="2544" y="1596"/>
                  </a:lnTo>
                  <a:lnTo>
                    <a:pt x="2544" y="1589"/>
                  </a:lnTo>
                  <a:lnTo>
                    <a:pt x="2544" y="1583"/>
                  </a:lnTo>
                  <a:lnTo>
                    <a:pt x="2529" y="1583"/>
                  </a:lnTo>
                  <a:lnTo>
                    <a:pt x="2514" y="1583"/>
                  </a:lnTo>
                  <a:lnTo>
                    <a:pt x="2500" y="1583"/>
                  </a:lnTo>
                  <a:lnTo>
                    <a:pt x="2485" y="1581"/>
                  </a:lnTo>
                  <a:lnTo>
                    <a:pt x="2487" y="1577"/>
                  </a:lnTo>
                  <a:lnTo>
                    <a:pt x="2490" y="1572"/>
                  </a:lnTo>
                  <a:lnTo>
                    <a:pt x="2495" y="1570"/>
                  </a:lnTo>
                  <a:lnTo>
                    <a:pt x="2500" y="1568"/>
                  </a:lnTo>
                  <a:lnTo>
                    <a:pt x="2510" y="1567"/>
                  </a:lnTo>
                  <a:lnTo>
                    <a:pt x="2521" y="1567"/>
                  </a:lnTo>
                  <a:lnTo>
                    <a:pt x="2522" y="1561"/>
                  </a:lnTo>
                  <a:lnTo>
                    <a:pt x="2524" y="1555"/>
                  </a:lnTo>
                  <a:lnTo>
                    <a:pt x="2526" y="1551"/>
                  </a:lnTo>
                  <a:lnTo>
                    <a:pt x="2528" y="1547"/>
                  </a:lnTo>
                  <a:lnTo>
                    <a:pt x="2531" y="1544"/>
                  </a:lnTo>
                  <a:lnTo>
                    <a:pt x="2534" y="1542"/>
                  </a:lnTo>
                  <a:lnTo>
                    <a:pt x="2537" y="1540"/>
                  </a:lnTo>
                  <a:lnTo>
                    <a:pt x="2542" y="1538"/>
                  </a:lnTo>
                  <a:lnTo>
                    <a:pt x="2550" y="1538"/>
                  </a:lnTo>
                  <a:lnTo>
                    <a:pt x="2559" y="1539"/>
                  </a:lnTo>
                  <a:lnTo>
                    <a:pt x="2569" y="1542"/>
                  </a:lnTo>
                  <a:lnTo>
                    <a:pt x="2579" y="1545"/>
                  </a:lnTo>
                  <a:lnTo>
                    <a:pt x="2600" y="1555"/>
                  </a:lnTo>
                  <a:lnTo>
                    <a:pt x="2619" y="1567"/>
                  </a:lnTo>
                  <a:lnTo>
                    <a:pt x="2635" y="1577"/>
                  </a:lnTo>
                  <a:lnTo>
                    <a:pt x="2646" y="1584"/>
                  </a:lnTo>
                  <a:lnTo>
                    <a:pt x="2654" y="1587"/>
                  </a:lnTo>
                  <a:lnTo>
                    <a:pt x="2662" y="1591"/>
                  </a:lnTo>
                  <a:lnTo>
                    <a:pt x="2670" y="1592"/>
                  </a:lnTo>
                  <a:lnTo>
                    <a:pt x="2680" y="1594"/>
                  </a:lnTo>
                  <a:lnTo>
                    <a:pt x="2699" y="1595"/>
                  </a:lnTo>
                  <a:lnTo>
                    <a:pt x="2721" y="1594"/>
                  </a:lnTo>
                  <a:lnTo>
                    <a:pt x="2741" y="1592"/>
                  </a:lnTo>
                  <a:lnTo>
                    <a:pt x="2760" y="1587"/>
                  </a:lnTo>
                  <a:lnTo>
                    <a:pt x="2779" y="1581"/>
                  </a:lnTo>
                  <a:lnTo>
                    <a:pt x="2795" y="1576"/>
                  </a:lnTo>
                  <a:lnTo>
                    <a:pt x="2799" y="1573"/>
                  </a:lnTo>
                  <a:lnTo>
                    <a:pt x="2801" y="1573"/>
                  </a:lnTo>
                  <a:lnTo>
                    <a:pt x="2798" y="1575"/>
                  </a:lnTo>
                  <a:lnTo>
                    <a:pt x="2795" y="1576"/>
                  </a:lnTo>
                  <a:lnTo>
                    <a:pt x="2783" y="1587"/>
                  </a:lnTo>
                  <a:lnTo>
                    <a:pt x="2768" y="1603"/>
                  </a:lnTo>
                  <a:lnTo>
                    <a:pt x="2760" y="1611"/>
                  </a:lnTo>
                  <a:lnTo>
                    <a:pt x="2754" y="1619"/>
                  </a:lnTo>
                  <a:lnTo>
                    <a:pt x="2747" y="1625"/>
                  </a:lnTo>
                  <a:lnTo>
                    <a:pt x="2740" y="1629"/>
                  </a:lnTo>
                  <a:lnTo>
                    <a:pt x="2733" y="1633"/>
                  </a:lnTo>
                  <a:lnTo>
                    <a:pt x="2727" y="1634"/>
                  </a:lnTo>
                  <a:lnTo>
                    <a:pt x="2723" y="1635"/>
                  </a:lnTo>
                  <a:lnTo>
                    <a:pt x="2718" y="1634"/>
                  </a:lnTo>
                  <a:lnTo>
                    <a:pt x="2710" y="1630"/>
                  </a:lnTo>
                  <a:lnTo>
                    <a:pt x="2698" y="1626"/>
                  </a:lnTo>
                  <a:lnTo>
                    <a:pt x="2686" y="1624"/>
                  </a:lnTo>
                  <a:lnTo>
                    <a:pt x="2674" y="1622"/>
                  </a:lnTo>
                  <a:lnTo>
                    <a:pt x="2668" y="1621"/>
                  </a:lnTo>
                  <a:lnTo>
                    <a:pt x="2661" y="1620"/>
                  </a:lnTo>
                  <a:lnTo>
                    <a:pt x="2656" y="1618"/>
                  </a:lnTo>
                  <a:lnTo>
                    <a:pt x="2650" y="1616"/>
                  </a:lnTo>
                  <a:lnTo>
                    <a:pt x="2640" y="1606"/>
                  </a:lnTo>
                  <a:lnTo>
                    <a:pt x="2631" y="1597"/>
                  </a:lnTo>
                  <a:lnTo>
                    <a:pt x="2624" y="1588"/>
                  </a:lnTo>
                  <a:lnTo>
                    <a:pt x="2616" y="1581"/>
                  </a:lnTo>
                  <a:lnTo>
                    <a:pt x="2612" y="1578"/>
                  </a:lnTo>
                  <a:lnTo>
                    <a:pt x="2609" y="1577"/>
                  </a:lnTo>
                  <a:lnTo>
                    <a:pt x="2604" y="1576"/>
                  </a:lnTo>
                  <a:lnTo>
                    <a:pt x="2600" y="1577"/>
                  </a:lnTo>
                  <a:lnTo>
                    <a:pt x="2595" y="1579"/>
                  </a:lnTo>
                  <a:lnTo>
                    <a:pt x="2591" y="1583"/>
                  </a:lnTo>
                  <a:lnTo>
                    <a:pt x="2585" y="1589"/>
                  </a:lnTo>
                  <a:lnTo>
                    <a:pt x="2579" y="1596"/>
                  </a:lnTo>
                  <a:lnTo>
                    <a:pt x="2575" y="1605"/>
                  </a:lnTo>
                  <a:lnTo>
                    <a:pt x="2572" y="1616"/>
                  </a:lnTo>
                  <a:lnTo>
                    <a:pt x="2570" y="1627"/>
                  </a:lnTo>
                  <a:lnTo>
                    <a:pt x="2568" y="1638"/>
                  </a:lnTo>
                  <a:lnTo>
                    <a:pt x="2566" y="1649"/>
                  </a:lnTo>
                  <a:lnTo>
                    <a:pt x="2562" y="1659"/>
                  </a:lnTo>
                  <a:lnTo>
                    <a:pt x="2561" y="1663"/>
                  </a:lnTo>
                  <a:lnTo>
                    <a:pt x="2559" y="1667"/>
                  </a:lnTo>
                  <a:lnTo>
                    <a:pt x="2555" y="1670"/>
                  </a:lnTo>
                  <a:lnTo>
                    <a:pt x="2552" y="1673"/>
                  </a:lnTo>
                  <a:lnTo>
                    <a:pt x="2560" y="1678"/>
                  </a:lnTo>
                  <a:lnTo>
                    <a:pt x="2568" y="1685"/>
                  </a:lnTo>
                  <a:lnTo>
                    <a:pt x="2571" y="1688"/>
                  </a:lnTo>
                  <a:lnTo>
                    <a:pt x="2574" y="1692"/>
                  </a:lnTo>
                  <a:lnTo>
                    <a:pt x="2575" y="1696"/>
                  </a:lnTo>
                  <a:lnTo>
                    <a:pt x="2575" y="1702"/>
                  </a:lnTo>
                  <a:lnTo>
                    <a:pt x="2571" y="1703"/>
                  </a:lnTo>
                  <a:lnTo>
                    <a:pt x="2568" y="1706"/>
                  </a:lnTo>
                  <a:lnTo>
                    <a:pt x="2564" y="1709"/>
                  </a:lnTo>
                  <a:lnTo>
                    <a:pt x="2562" y="1714"/>
                  </a:lnTo>
                  <a:lnTo>
                    <a:pt x="2559" y="1726"/>
                  </a:lnTo>
                  <a:lnTo>
                    <a:pt x="2555" y="1739"/>
                  </a:lnTo>
                  <a:lnTo>
                    <a:pt x="2554" y="1767"/>
                  </a:lnTo>
                  <a:lnTo>
                    <a:pt x="2554" y="1789"/>
                  </a:lnTo>
                  <a:lnTo>
                    <a:pt x="2564" y="1789"/>
                  </a:lnTo>
                  <a:lnTo>
                    <a:pt x="2575" y="1789"/>
                  </a:lnTo>
                  <a:lnTo>
                    <a:pt x="2585" y="1789"/>
                  </a:lnTo>
                  <a:lnTo>
                    <a:pt x="2594" y="1788"/>
                  </a:lnTo>
                  <a:lnTo>
                    <a:pt x="2598" y="1784"/>
                  </a:lnTo>
                  <a:lnTo>
                    <a:pt x="2601" y="1780"/>
                  </a:lnTo>
                  <a:lnTo>
                    <a:pt x="2608" y="1776"/>
                  </a:lnTo>
                  <a:lnTo>
                    <a:pt x="2615" y="1774"/>
                  </a:lnTo>
                  <a:lnTo>
                    <a:pt x="2632" y="1768"/>
                  </a:lnTo>
                  <a:lnTo>
                    <a:pt x="2651" y="1766"/>
                  </a:lnTo>
                  <a:lnTo>
                    <a:pt x="2672" y="1764"/>
                  </a:lnTo>
                  <a:lnTo>
                    <a:pt x="2691" y="1764"/>
                  </a:lnTo>
                  <a:lnTo>
                    <a:pt x="2700" y="1765"/>
                  </a:lnTo>
                  <a:lnTo>
                    <a:pt x="2707" y="1766"/>
                  </a:lnTo>
                  <a:lnTo>
                    <a:pt x="2714" y="1767"/>
                  </a:lnTo>
                  <a:lnTo>
                    <a:pt x="2718" y="1769"/>
                  </a:lnTo>
                  <a:lnTo>
                    <a:pt x="2697" y="1780"/>
                  </a:lnTo>
                  <a:lnTo>
                    <a:pt x="2677" y="1790"/>
                  </a:lnTo>
                  <a:lnTo>
                    <a:pt x="2667" y="1794"/>
                  </a:lnTo>
                  <a:lnTo>
                    <a:pt x="2657" y="1798"/>
                  </a:lnTo>
                  <a:lnTo>
                    <a:pt x="2646" y="1801"/>
                  </a:lnTo>
                  <a:lnTo>
                    <a:pt x="2635" y="1802"/>
                  </a:lnTo>
                  <a:lnTo>
                    <a:pt x="2626" y="1802"/>
                  </a:lnTo>
                  <a:lnTo>
                    <a:pt x="2615" y="1802"/>
                  </a:lnTo>
                  <a:lnTo>
                    <a:pt x="2599" y="1801"/>
                  </a:lnTo>
                  <a:lnTo>
                    <a:pt x="2584" y="1802"/>
                  </a:lnTo>
                  <a:lnTo>
                    <a:pt x="2577" y="1805"/>
                  </a:lnTo>
                  <a:lnTo>
                    <a:pt x="2570" y="1808"/>
                  </a:lnTo>
                  <a:lnTo>
                    <a:pt x="2566" y="1813"/>
                  </a:lnTo>
                  <a:lnTo>
                    <a:pt x="2561" y="1818"/>
                  </a:lnTo>
                  <a:lnTo>
                    <a:pt x="2559" y="1826"/>
                  </a:lnTo>
                  <a:lnTo>
                    <a:pt x="2558" y="1834"/>
                  </a:lnTo>
                  <a:lnTo>
                    <a:pt x="2558" y="1842"/>
                  </a:lnTo>
                  <a:lnTo>
                    <a:pt x="2559" y="1850"/>
                  </a:lnTo>
                  <a:lnTo>
                    <a:pt x="2561" y="1866"/>
                  </a:lnTo>
                  <a:lnTo>
                    <a:pt x="2562" y="1882"/>
                  </a:lnTo>
                  <a:lnTo>
                    <a:pt x="2562" y="1889"/>
                  </a:lnTo>
                  <a:lnTo>
                    <a:pt x="2560" y="1898"/>
                  </a:lnTo>
                  <a:lnTo>
                    <a:pt x="2558" y="1906"/>
                  </a:lnTo>
                  <a:lnTo>
                    <a:pt x="2555" y="1914"/>
                  </a:lnTo>
                  <a:lnTo>
                    <a:pt x="2553" y="1923"/>
                  </a:lnTo>
                  <a:lnTo>
                    <a:pt x="2552" y="1931"/>
                  </a:lnTo>
                  <a:lnTo>
                    <a:pt x="2552" y="1938"/>
                  </a:lnTo>
                  <a:lnTo>
                    <a:pt x="2553" y="1946"/>
                  </a:lnTo>
                  <a:lnTo>
                    <a:pt x="2575" y="1947"/>
                  </a:lnTo>
                  <a:lnTo>
                    <a:pt x="2615" y="1952"/>
                  </a:lnTo>
                  <a:lnTo>
                    <a:pt x="2634" y="1954"/>
                  </a:lnTo>
                  <a:lnTo>
                    <a:pt x="2651" y="1957"/>
                  </a:lnTo>
                  <a:lnTo>
                    <a:pt x="2658" y="1958"/>
                  </a:lnTo>
                  <a:lnTo>
                    <a:pt x="2664" y="1961"/>
                  </a:lnTo>
                  <a:lnTo>
                    <a:pt x="2667" y="1963"/>
                  </a:lnTo>
                  <a:lnTo>
                    <a:pt x="2668" y="1965"/>
                  </a:lnTo>
                  <a:lnTo>
                    <a:pt x="2668" y="1970"/>
                  </a:lnTo>
                  <a:lnTo>
                    <a:pt x="2668" y="1975"/>
                  </a:lnTo>
                  <a:lnTo>
                    <a:pt x="2659" y="1975"/>
                  </a:lnTo>
                  <a:lnTo>
                    <a:pt x="2650" y="1975"/>
                  </a:lnTo>
                  <a:lnTo>
                    <a:pt x="2640" y="1975"/>
                  </a:lnTo>
                  <a:lnTo>
                    <a:pt x="2631" y="1975"/>
                  </a:lnTo>
                  <a:lnTo>
                    <a:pt x="2613" y="1975"/>
                  </a:lnTo>
                  <a:lnTo>
                    <a:pt x="2596" y="1977"/>
                  </a:lnTo>
                  <a:lnTo>
                    <a:pt x="2579" y="1978"/>
                  </a:lnTo>
                  <a:lnTo>
                    <a:pt x="2563" y="1981"/>
                  </a:lnTo>
                  <a:lnTo>
                    <a:pt x="2569" y="1987"/>
                  </a:lnTo>
                  <a:lnTo>
                    <a:pt x="2577" y="1993"/>
                  </a:lnTo>
                  <a:lnTo>
                    <a:pt x="2580" y="2005"/>
                  </a:lnTo>
                  <a:lnTo>
                    <a:pt x="2583" y="2018"/>
                  </a:lnTo>
                  <a:lnTo>
                    <a:pt x="2593" y="2018"/>
                  </a:lnTo>
                  <a:lnTo>
                    <a:pt x="2602" y="2018"/>
                  </a:lnTo>
                  <a:lnTo>
                    <a:pt x="2611" y="2016"/>
                  </a:lnTo>
                  <a:lnTo>
                    <a:pt x="2620" y="2014"/>
                  </a:lnTo>
                  <a:lnTo>
                    <a:pt x="2629" y="2012"/>
                  </a:lnTo>
                  <a:lnTo>
                    <a:pt x="2637" y="2008"/>
                  </a:lnTo>
                  <a:lnTo>
                    <a:pt x="2646" y="2004"/>
                  </a:lnTo>
                  <a:lnTo>
                    <a:pt x="2653" y="1999"/>
                  </a:lnTo>
                  <a:lnTo>
                    <a:pt x="2666" y="1988"/>
                  </a:lnTo>
                  <a:lnTo>
                    <a:pt x="2677" y="1979"/>
                  </a:lnTo>
                  <a:lnTo>
                    <a:pt x="2683" y="1977"/>
                  </a:lnTo>
                  <a:lnTo>
                    <a:pt x="2689" y="1975"/>
                  </a:lnTo>
                  <a:lnTo>
                    <a:pt x="2697" y="1975"/>
                  </a:lnTo>
                  <a:lnTo>
                    <a:pt x="2706" y="1979"/>
                  </a:lnTo>
                  <a:lnTo>
                    <a:pt x="2699" y="1979"/>
                  </a:lnTo>
                  <a:lnTo>
                    <a:pt x="2692" y="1980"/>
                  </a:lnTo>
                  <a:lnTo>
                    <a:pt x="2690" y="1989"/>
                  </a:lnTo>
                  <a:lnTo>
                    <a:pt x="2685" y="1997"/>
                  </a:lnTo>
                  <a:lnTo>
                    <a:pt x="2680" y="2005"/>
                  </a:lnTo>
                  <a:lnTo>
                    <a:pt x="2673" y="2012"/>
                  </a:lnTo>
                  <a:lnTo>
                    <a:pt x="2658" y="2026"/>
                  </a:lnTo>
                  <a:lnTo>
                    <a:pt x="2645" y="2039"/>
                  </a:lnTo>
                  <a:lnTo>
                    <a:pt x="2640" y="2047"/>
                  </a:lnTo>
                  <a:lnTo>
                    <a:pt x="2635" y="2055"/>
                  </a:lnTo>
                  <a:lnTo>
                    <a:pt x="2631" y="2062"/>
                  </a:lnTo>
                  <a:lnTo>
                    <a:pt x="2624" y="2069"/>
                  </a:lnTo>
                  <a:lnTo>
                    <a:pt x="2613" y="2076"/>
                  </a:lnTo>
                  <a:lnTo>
                    <a:pt x="2603" y="2079"/>
                  </a:lnTo>
                  <a:lnTo>
                    <a:pt x="2600" y="2082"/>
                  </a:lnTo>
                  <a:lnTo>
                    <a:pt x="2598" y="2086"/>
                  </a:lnTo>
                  <a:lnTo>
                    <a:pt x="2598" y="2092"/>
                  </a:lnTo>
                  <a:lnTo>
                    <a:pt x="2599" y="2100"/>
                  </a:lnTo>
                  <a:lnTo>
                    <a:pt x="2602" y="2101"/>
                  </a:lnTo>
                  <a:lnTo>
                    <a:pt x="2605" y="2101"/>
                  </a:lnTo>
                  <a:lnTo>
                    <a:pt x="2605" y="2118"/>
                  </a:lnTo>
                  <a:lnTo>
                    <a:pt x="2604" y="2133"/>
                  </a:lnTo>
                  <a:lnTo>
                    <a:pt x="2601" y="2147"/>
                  </a:lnTo>
                  <a:lnTo>
                    <a:pt x="2595" y="2162"/>
                  </a:lnTo>
                  <a:lnTo>
                    <a:pt x="2591" y="2169"/>
                  </a:lnTo>
                  <a:lnTo>
                    <a:pt x="2586" y="2174"/>
                  </a:lnTo>
                  <a:lnTo>
                    <a:pt x="2585" y="2177"/>
                  </a:lnTo>
                  <a:lnTo>
                    <a:pt x="2584" y="2180"/>
                  </a:lnTo>
                  <a:lnTo>
                    <a:pt x="2583" y="2185"/>
                  </a:lnTo>
                  <a:lnTo>
                    <a:pt x="2584" y="2191"/>
                  </a:lnTo>
                  <a:lnTo>
                    <a:pt x="2585" y="2200"/>
                  </a:lnTo>
                  <a:lnTo>
                    <a:pt x="2588" y="2205"/>
                  </a:lnTo>
                  <a:lnTo>
                    <a:pt x="2592" y="2211"/>
                  </a:lnTo>
                  <a:lnTo>
                    <a:pt x="2599" y="2217"/>
                  </a:lnTo>
                  <a:lnTo>
                    <a:pt x="2595" y="2221"/>
                  </a:lnTo>
                  <a:lnTo>
                    <a:pt x="2592" y="2226"/>
                  </a:lnTo>
                  <a:lnTo>
                    <a:pt x="2588" y="2232"/>
                  </a:lnTo>
                  <a:lnTo>
                    <a:pt x="2586" y="2237"/>
                  </a:lnTo>
                  <a:lnTo>
                    <a:pt x="2585" y="2243"/>
                  </a:lnTo>
                  <a:lnTo>
                    <a:pt x="2584" y="2249"/>
                  </a:lnTo>
                  <a:lnTo>
                    <a:pt x="2584" y="2256"/>
                  </a:lnTo>
                  <a:lnTo>
                    <a:pt x="2585" y="2262"/>
                  </a:lnTo>
                  <a:lnTo>
                    <a:pt x="2592" y="2261"/>
                  </a:lnTo>
                  <a:lnTo>
                    <a:pt x="2601" y="2261"/>
                  </a:lnTo>
                  <a:lnTo>
                    <a:pt x="2616" y="2260"/>
                  </a:lnTo>
                  <a:lnTo>
                    <a:pt x="2629" y="2261"/>
                  </a:lnTo>
                  <a:lnTo>
                    <a:pt x="2635" y="2262"/>
                  </a:lnTo>
                  <a:lnTo>
                    <a:pt x="2640" y="2265"/>
                  </a:lnTo>
                  <a:lnTo>
                    <a:pt x="2643" y="2268"/>
                  </a:lnTo>
                  <a:lnTo>
                    <a:pt x="2644" y="2273"/>
                  </a:lnTo>
                  <a:lnTo>
                    <a:pt x="2639" y="2274"/>
                  </a:lnTo>
                  <a:lnTo>
                    <a:pt x="2633" y="2276"/>
                  </a:lnTo>
                  <a:lnTo>
                    <a:pt x="2627" y="2279"/>
                  </a:lnTo>
                  <a:lnTo>
                    <a:pt x="2621" y="2283"/>
                  </a:lnTo>
                  <a:lnTo>
                    <a:pt x="2617" y="2287"/>
                  </a:lnTo>
                  <a:lnTo>
                    <a:pt x="2612" y="2292"/>
                  </a:lnTo>
                  <a:lnTo>
                    <a:pt x="2610" y="2298"/>
                  </a:lnTo>
                  <a:lnTo>
                    <a:pt x="2608" y="2303"/>
                  </a:lnTo>
                  <a:lnTo>
                    <a:pt x="2617" y="2303"/>
                  </a:lnTo>
                  <a:lnTo>
                    <a:pt x="2627" y="2303"/>
                  </a:lnTo>
                  <a:lnTo>
                    <a:pt x="2637" y="2302"/>
                  </a:lnTo>
                  <a:lnTo>
                    <a:pt x="2646" y="2301"/>
                  </a:lnTo>
                  <a:lnTo>
                    <a:pt x="2656" y="2301"/>
                  </a:lnTo>
                  <a:lnTo>
                    <a:pt x="2665" y="2300"/>
                  </a:lnTo>
                  <a:lnTo>
                    <a:pt x="2674" y="2300"/>
                  </a:lnTo>
                  <a:lnTo>
                    <a:pt x="2682" y="2300"/>
                  </a:lnTo>
                  <a:lnTo>
                    <a:pt x="2683" y="2307"/>
                  </a:lnTo>
                  <a:lnTo>
                    <a:pt x="2683" y="2314"/>
                  </a:lnTo>
                  <a:lnTo>
                    <a:pt x="2669" y="2314"/>
                  </a:lnTo>
                  <a:lnTo>
                    <a:pt x="2658" y="2316"/>
                  </a:lnTo>
                  <a:lnTo>
                    <a:pt x="2652" y="2318"/>
                  </a:lnTo>
                  <a:lnTo>
                    <a:pt x="2646" y="2320"/>
                  </a:lnTo>
                  <a:lnTo>
                    <a:pt x="2641" y="2323"/>
                  </a:lnTo>
                  <a:lnTo>
                    <a:pt x="2635" y="2327"/>
                  </a:lnTo>
                  <a:lnTo>
                    <a:pt x="2639" y="2328"/>
                  </a:lnTo>
                  <a:lnTo>
                    <a:pt x="2642" y="2331"/>
                  </a:lnTo>
                  <a:lnTo>
                    <a:pt x="2644" y="2334"/>
                  </a:lnTo>
                  <a:lnTo>
                    <a:pt x="2646" y="2336"/>
                  </a:lnTo>
                  <a:lnTo>
                    <a:pt x="2649" y="2343"/>
                  </a:lnTo>
                  <a:lnTo>
                    <a:pt x="2650" y="2351"/>
                  </a:lnTo>
                  <a:lnTo>
                    <a:pt x="2650" y="2366"/>
                  </a:lnTo>
                  <a:lnTo>
                    <a:pt x="2650" y="2382"/>
                  </a:lnTo>
                  <a:lnTo>
                    <a:pt x="2666" y="2381"/>
                  </a:lnTo>
                  <a:lnTo>
                    <a:pt x="2681" y="2380"/>
                  </a:lnTo>
                  <a:lnTo>
                    <a:pt x="2691" y="2379"/>
                  </a:lnTo>
                  <a:lnTo>
                    <a:pt x="2701" y="2377"/>
                  </a:lnTo>
                  <a:lnTo>
                    <a:pt x="2711" y="2377"/>
                  </a:lnTo>
                  <a:lnTo>
                    <a:pt x="2721" y="2379"/>
                  </a:lnTo>
                  <a:lnTo>
                    <a:pt x="2718" y="2385"/>
                  </a:lnTo>
                  <a:lnTo>
                    <a:pt x="2717" y="2394"/>
                  </a:lnTo>
                  <a:lnTo>
                    <a:pt x="2717" y="2402"/>
                  </a:lnTo>
                  <a:lnTo>
                    <a:pt x="2717" y="2412"/>
                  </a:lnTo>
                  <a:lnTo>
                    <a:pt x="2700" y="2414"/>
                  </a:lnTo>
                  <a:lnTo>
                    <a:pt x="2684" y="2418"/>
                  </a:lnTo>
                  <a:lnTo>
                    <a:pt x="2668" y="2423"/>
                  </a:lnTo>
                  <a:lnTo>
                    <a:pt x="2651" y="2428"/>
                  </a:lnTo>
                  <a:lnTo>
                    <a:pt x="2657" y="2440"/>
                  </a:lnTo>
                  <a:lnTo>
                    <a:pt x="2662" y="2454"/>
                  </a:lnTo>
                  <a:lnTo>
                    <a:pt x="2666" y="2461"/>
                  </a:lnTo>
                  <a:lnTo>
                    <a:pt x="2670" y="2466"/>
                  </a:lnTo>
                  <a:lnTo>
                    <a:pt x="2674" y="2472"/>
                  </a:lnTo>
                  <a:lnTo>
                    <a:pt x="2677" y="2475"/>
                  </a:lnTo>
                  <a:lnTo>
                    <a:pt x="2683" y="2479"/>
                  </a:lnTo>
                  <a:lnTo>
                    <a:pt x="2689" y="2481"/>
                  </a:lnTo>
                  <a:lnTo>
                    <a:pt x="2694" y="2482"/>
                  </a:lnTo>
                  <a:lnTo>
                    <a:pt x="2700" y="2483"/>
                  </a:lnTo>
                  <a:lnTo>
                    <a:pt x="2711" y="2483"/>
                  </a:lnTo>
                  <a:lnTo>
                    <a:pt x="2725" y="2483"/>
                  </a:lnTo>
                  <a:lnTo>
                    <a:pt x="2726" y="2489"/>
                  </a:lnTo>
                  <a:lnTo>
                    <a:pt x="2726" y="2494"/>
                  </a:lnTo>
                  <a:lnTo>
                    <a:pt x="2725" y="2497"/>
                  </a:lnTo>
                  <a:lnTo>
                    <a:pt x="2724" y="2500"/>
                  </a:lnTo>
                  <a:lnTo>
                    <a:pt x="2722" y="2503"/>
                  </a:lnTo>
                  <a:lnTo>
                    <a:pt x="2719" y="2505"/>
                  </a:lnTo>
                  <a:lnTo>
                    <a:pt x="2716" y="2507"/>
                  </a:lnTo>
                  <a:lnTo>
                    <a:pt x="2713" y="2508"/>
                  </a:lnTo>
                  <a:lnTo>
                    <a:pt x="2697" y="2512"/>
                  </a:lnTo>
                  <a:lnTo>
                    <a:pt x="2682" y="2517"/>
                  </a:lnTo>
                  <a:lnTo>
                    <a:pt x="2681" y="2554"/>
                  </a:lnTo>
                  <a:lnTo>
                    <a:pt x="2678" y="2588"/>
                  </a:lnTo>
                  <a:lnTo>
                    <a:pt x="2677" y="2605"/>
                  </a:lnTo>
                  <a:lnTo>
                    <a:pt x="2675" y="2622"/>
                  </a:lnTo>
                  <a:lnTo>
                    <a:pt x="2672" y="2639"/>
                  </a:lnTo>
                  <a:lnTo>
                    <a:pt x="2667" y="2656"/>
                  </a:lnTo>
                  <a:lnTo>
                    <a:pt x="2661" y="2669"/>
                  </a:lnTo>
                  <a:lnTo>
                    <a:pt x="2656" y="2683"/>
                  </a:lnTo>
                  <a:lnTo>
                    <a:pt x="2653" y="2700"/>
                  </a:lnTo>
                  <a:lnTo>
                    <a:pt x="2649" y="2716"/>
                  </a:lnTo>
                  <a:lnTo>
                    <a:pt x="2653" y="2718"/>
                  </a:lnTo>
                  <a:lnTo>
                    <a:pt x="2658" y="2720"/>
                  </a:lnTo>
                  <a:lnTo>
                    <a:pt x="2660" y="2724"/>
                  </a:lnTo>
                  <a:lnTo>
                    <a:pt x="2662" y="272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840284" y="3582990"/>
              <a:ext cx="113281" cy="155548"/>
            </a:xfrm>
            <a:custGeom>
              <a:avLst/>
              <a:gdLst/>
              <a:ahLst/>
              <a:cxnLst/>
              <a:rect l="l" t="t" r="r" b="b"/>
              <a:pathLst>
                <a:path w="394" h="576" extrusionOk="0">
                  <a:moveTo>
                    <a:pt x="280" y="551"/>
                  </a:moveTo>
                  <a:lnTo>
                    <a:pt x="287" y="552"/>
                  </a:lnTo>
                  <a:lnTo>
                    <a:pt x="294" y="556"/>
                  </a:lnTo>
                  <a:lnTo>
                    <a:pt x="301" y="560"/>
                  </a:lnTo>
                  <a:lnTo>
                    <a:pt x="306" y="565"/>
                  </a:lnTo>
                  <a:lnTo>
                    <a:pt x="313" y="568"/>
                  </a:lnTo>
                  <a:lnTo>
                    <a:pt x="320" y="572"/>
                  </a:lnTo>
                  <a:lnTo>
                    <a:pt x="327" y="573"/>
                  </a:lnTo>
                  <a:lnTo>
                    <a:pt x="335" y="572"/>
                  </a:lnTo>
                  <a:lnTo>
                    <a:pt x="335" y="557"/>
                  </a:lnTo>
                  <a:lnTo>
                    <a:pt x="335" y="546"/>
                  </a:lnTo>
                  <a:lnTo>
                    <a:pt x="337" y="540"/>
                  </a:lnTo>
                  <a:lnTo>
                    <a:pt x="339" y="534"/>
                  </a:lnTo>
                  <a:lnTo>
                    <a:pt x="344" y="530"/>
                  </a:lnTo>
                  <a:lnTo>
                    <a:pt x="351" y="524"/>
                  </a:lnTo>
                  <a:lnTo>
                    <a:pt x="354" y="520"/>
                  </a:lnTo>
                  <a:lnTo>
                    <a:pt x="358" y="517"/>
                  </a:lnTo>
                  <a:lnTo>
                    <a:pt x="360" y="514"/>
                  </a:lnTo>
                  <a:lnTo>
                    <a:pt x="361" y="508"/>
                  </a:lnTo>
                  <a:lnTo>
                    <a:pt x="363" y="498"/>
                  </a:lnTo>
                  <a:lnTo>
                    <a:pt x="363" y="487"/>
                  </a:lnTo>
                  <a:lnTo>
                    <a:pt x="362" y="465"/>
                  </a:lnTo>
                  <a:lnTo>
                    <a:pt x="361" y="445"/>
                  </a:lnTo>
                  <a:lnTo>
                    <a:pt x="364" y="444"/>
                  </a:lnTo>
                  <a:lnTo>
                    <a:pt x="368" y="444"/>
                  </a:lnTo>
                  <a:lnTo>
                    <a:pt x="369" y="437"/>
                  </a:lnTo>
                  <a:lnTo>
                    <a:pt x="369" y="433"/>
                  </a:lnTo>
                  <a:lnTo>
                    <a:pt x="369" y="428"/>
                  </a:lnTo>
                  <a:lnTo>
                    <a:pt x="367" y="425"/>
                  </a:lnTo>
                  <a:lnTo>
                    <a:pt x="361" y="420"/>
                  </a:lnTo>
                  <a:lnTo>
                    <a:pt x="354" y="417"/>
                  </a:lnTo>
                  <a:lnTo>
                    <a:pt x="346" y="413"/>
                  </a:lnTo>
                  <a:lnTo>
                    <a:pt x="339" y="409"/>
                  </a:lnTo>
                  <a:lnTo>
                    <a:pt x="337" y="407"/>
                  </a:lnTo>
                  <a:lnTo>
                    <a:pt x="335" y="402"/>
                  </a:lnTo>
                  <a:lnTo>
                    <a:pt x="335" y="399"/>
                  </a:lnTo>
                  <a:lnTo>
                    <a:pt x="335" y="393"/>
                  </a:lnTo>
                  <a:lnTo>
                    <a:pt x="336" y="393"/>
                  </a:lnTo>
                  <a:lnTo>
                    <a:pt x="337" y="393"/>
                  </a:lnTo>
                  <a:lnTo>
                    <a:pt x="348" y="392"/>
                  </a:lnTo>
                  <a:lnTo>
                    <a:pt x="361" y="391"/>
                  </a:lnTo>
                  <a:lnTo>
                    <a:pt x="367" y="388"/>
                  </a:lnTo>
                  <a:lnTo>
                    <a:pt x="371" y="386"/>
                  </a:lnTo>
                  <a:lnTo>
                    <a:pt x="375" y="383"/>
                  </a:lnTo>
                  <a:lnTo>
                    <a:pt x="378" y="378"/>
                  </a:lnTo>
                  <a:lnTo>
                    <a:pt x="379" y="374"/>
                  </a:lnTo>
                  <a:lnTo>
                    <a:pt x="383" y="370"/>
                  </a:lnTo>
                  <a:lnTo>
                    <a:pt x="387" y="368"/>
                  </a:lnTo>
                  <a:lnTo>
                    <a:pt x="393" y="369"/>
                  </a:lnTo>
                  <a:lnTo>
                    <a:pt x="394" y="362"/>
                  </a:lnTo>
                  <a:lnTo>
                    <a:pt x="394" y="356"/>
                  </a:lnTo>
                  <a:lnTo>
                    <a:pt x="394" y="351"/>
                  </a:lnTo>
                  <a:lnTo>
                    <a:pt x="393" y="346"/>
                  </a:lnTo>
                  <a:lnTo>
                    <a:pt x="392" y="341"/>
                  </a:lnTo>
                  <a:lnTo>
                    <a:pt x="391" y="336"/>
                  </a:lnTo>
                  <a:lnTo>
                    <a:pt x="388" y="333"/>
                  </a:lnTo>
                  <a:lnTo>
                    <a:pt x="385" y="328"/>
                  </a:lnTo>
                  <a:lnTo>
                    <a:pt x="378" y="322"/>
                  </a:lnTo>
                  <a:lnTo>
                    <a:pt x="370" y="317"/>
                  </a:lnTo>
                  <a:lnTo>
                    <a:pt x="360" y="312"/>
                  </a:lnTo>
                  <a:lnTo>
                    <a:pt x="348" y="309"/>
                  </a:lnTo>
                  <a:lnTo>
                    <a:pt x="352" y="289"/>
                  </a:lnTo>
                  <a:lnTo>
                    <a:pt x="359" y="267"/>
                  </a:lnTo>
                  <a:lnTo>
                    <a:pt x="361" y="255"/>
                  </a:lnTo>
                  <a:lnTo>
                    <a:pt x="362" y="244"/>
                  </a:lnTo>
                  <a:lnTo>
                    <a:pt x="362" y="239"/>
                  </a:lnTo>
                  <a:lnTo>
                    <a:pt x="361" y="235"/>
                  </a:lnTo>
                  <a:lnTo>
                    <a:pt x="360" y="230"/>
                  </a:lnTo>
                  <a:lnTo>
                    <a:pt x="359" y="227"/>
                  </a:lnTo>
                  <a:lnTo>
                    <a:pt x="363" y="223"/>
                  </a:lnTo>
                  <a:lnTo>
                    <a:pt x="368" y="220"/>
                  </a:lnTo>
                  <a:lnTo>
                    <a:pt x="370" y="216"/>
                  </a:lnTo>
                  <a:lnTo>
                    <a:pt x="371" y="213"/>
                  </a:lnTo>
                  <a:lnTo>
                    <a:pt x="371" y="208"/>
                  </a:lnTo>
                  <a:lnTo>
                    <a:pt x="370" y="204"/>
                  </a:lnTo>
                  <a:lnTo>
                    <a:pt x="369" y="199"/>
                  </a:lnTo>
                  <a:lnTo>
                    <a:pt x="367" y="195"/>
                  </a:lnTo>
                  <a:lnTo>
                    <a:pt x="361" y="185"/>
                  </a:lnTo>
                  <a:lnTo>
                    <a:pt x="354" y="177"/>
                  </a:lnTo>
                  <a:lnTo>
                    <a:pt x="346" y="169"/>
                  </a:lnTo>
                  <a:lnTo>
                    <a:pt x="341" y="163"/>
                  </a:lnTo>
                  <a:lnTo>
                    <a:pt x="327" y="150"/>
                  </a:lnTo>
                  <a:lnTo>
                    <a:pt x="315" y="142"/>
                  </a:lnTo>
                  <a:lnTo>
                    <a:pt x="310" y="139"/>
                  </a:lnTo>
                  <a:lnTo>
                    <a:pt x="304" y="138"/>
                  </a:lnTo>
                  <a:lnTo>
                    <a:pt x="297" y="136"/>
                  </a:lnTo>
                  <a:lnTo>
                    <a:pt x="292" y="134"/>
                  </a:lnTo>
                  <a:lnTo>
                    <a:pt x="284" y="136"/>
                  </a:lnTo>
                  <a:lnTo>
                    <a:pt x="280" y="136"/>
                  </a:lnTo>
                  <a:lnTo>
                    <a:pt x="266" y="137"/>
                  </a:lnTo>
                  <a:lnTo>
                    <a:pt x="252" y="136"/>
                  </a:lnTo>
                  <a:lnTo>
                    <a:pt x="236" y="133"/>
                  </a:lnTo>
                  <a:lnTo>
                    <a:pt x="221" y="130"/>
                  </a:lnTo>
                  <a:lnTo>
                    <a:pt x="205" y="126"/>
                  </a:lnTo>
                  <a:lnTo>
                    <a:pt x="189" y="123"/>
                  </a:lnTo>
                  <a:lnTo>
                    <a:pt x="174" y="121"/>
                  </a:lnTo>
                  <a:lnTo>
                    <a:pt x="159" y="118"/>
                  </a:lnTo>
                  <a:lnTo>
                    <a:pt x="158" y="109"/>
                  </a:lnTo>
                  <a:lnTo>
                    <a:pt x="156" y="100"/>
                  </a:lnTo>
                  <a:lnTo>
                    <a:pt x="154" y="92"/>
                  </a:lnTo>
                  <a:lnTo>
                    <a:pt x="151" y="85"/>
                  </a:lnTo>
                  <a:lnTo>
                    <a:pt x="144" y="71"/>
                  </a:lnTo>
                  <a:lnTo>
                    <a:pt x="136" y="58"/>
                  </a:lnTo>
                  <a:lnTo>
                    <a:pt x="126" y="44"/>
                  </a:lnTo>
                  <a:lnTo>
                    <a:pt x="117" y="32"/>
                  </a:lnTo>
                  <a:lnTo>
                    <a:pt x="109" y="17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7" y="2"/>
                  </a:lnTo>
                  <a:lnTo>
                    <a:pt x="60" y="6"/>
                  </a:lnTo>
                  <a:lnTo>
                    <a:pt x="56" y="11"/>
                  </a:lnTo>
                  <a:lnTo>
                    <a:pt x="51" y="19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8" y="47"/>
                  </a:lnTo>
                  <a:lnTo>
                    <a:pt x="15" y="63"/>
                  </a:lnTo>
                  <a:lnTo>
                    <a:pt x="22" y="79"/>
                  </a:lnTo>
                  <a:lnTo>
                    <a:pt x="28" y="95"/>
                  </a:lnTo>
                  <a:lnTo>
                    <a:pt x="35" y="113"/>
                  </a:lnTo>
                  <a:lnTo>
                    <a:pt x="41" y="132"/>
                  </a:lnTo>
                  <a:lnTo>
                    <a:pt x="44" y="141"/>
                  </a:lnTo>
                  <a:lnTo>
                    <a:pt x="48" y="149"/>
                  </a:lnTo>
                  <a:lnTo>
                    <a:pt x="54" y="157"/>
                  </a:lnTo>
                  <a:lnTo>
                    <a:pt x="62" y="164"/>
                  </a:lnTo>
                  <a:lnTo>
                    <a:pt x="66" y="167"/>
                  </a:lnTo>
                  <a:lnTo>
                    <a:pt x="75" y="171"/>
                  </a:lnTo>
                  <a:lnTo>
                    <a:pt x="85" y="175"/>
                  </a:lnTo>
                  <a:lnTo>
                    <a:pt x="97" y="179"/>
                  </a:lnTo>
                  <a:lnTo>
                    <a:pt x="108" y="182"/>
                  </a:lnTo>
                  <a:lnTo>
                    <a:pt x="120" y="185"/>
                  </a:lnTo>
                  <a:lnTo>
                    <a:pt x="129" y="187"/>
                  </a:lnTo>
                  <a:lnTo>
                    <a:pt x="136" y="187"/>
                  </a:lnTo>
                  <a:lnTo>
                    <a:pt x="128" y="187"/>
                  </a:lnTo>
                  <a:lnTo>
                    <a:pt x="117" y="188"/>
                  </a:lnTo>
                  <a:lnTo>
                    <a:pt x="107" y="189"/>
                  </a:lnTo>
                  <a:lnTo>
                    <a:pt x="97" y="192"/>
                  </a:lnTo>
                  <a:lnTo>
                    <a:pt x="93" y="194"/>
                  </a:lnTo>
                  <a:lnTo>
                    <a:pt x="90" y="196"/>
                  </a:lnTo>
                  <a:lnTo>
                    <a:pt x="88" y="199"/>
                  </a:lnTo>
                  <a:lnTo>
                    <a:pt x="85" y="202"/>
                  </a:lnTo>
                  <a:lnTo>
                    <a:pt x="85" y="206"/>
                  </a:lnTo>
                  <a:lnTo>
                    <a:pt x="88" y="210"/>
                  </a:lnTo>
                  <a:lnTo>
                    <a:pt x="90" y="215"/>
                  </a:lnTo>
                  <a:lnTo>
                    <a:pt x="95" y="221"/>
                  </a:lnTo>
                  <a:lnTo>
                    <a:pt x="98" y="223"/>
                  </a:lnTo>
                  <a:lnTo>
                    <a:pt x="101" y="226"/>
                  </a:lnTo>
                  <a:lnTo>
                    <a:pt x="106" y="227"/>
                  </a:lnTo>
                  <a:lnTo>
                    <a:pt x="109" y="227"/>
                  </a:lnTo>
                  <a:lnTo>
                    <a:pt x="118" y="227"/>
                  </a:lnTo>
                  <a:lnTo>
                    <a:pt x="128" y="226"/>
                  </a:lnTo>
                  <a:lnTo>
                    <a:pt x="139" y="226"/>
                  </a:lnTo>
                  <a:lnTo>
                    <a:pt x="149" y="226"/>
                  </a:lnTo>
                  <a:lnTo>
                    <a:pt x="154" y="227"/>
                  </a:lnTo>
                  <a:lnTo>
                    <a:pt x="158" y="229"/>
                  </a:lnTo>
                  <a:lnTo>
                    <a:pt x="162" y="231"/>
                  </a:lnTo>
                  <a:lnTo>
                    <a:pt x="165" y="235"/>
                  </a:lnTo>
                  <a:lnTo>
                    <a:pt x="156" y="236"/>
                  </a:lnTo>
                  <a:lnTo>
                    <a:pt x="147" y="236"/>
                  </a:lnTo>
                  <a:lnTo>
                    <a:pt x="136" y="235"/>
                  </a:lnTo>
                  <a:lnTo>
                    <a:pt x="125" y="236"/>
                  </a:lnTo>
                  <a:lnTo>
                    <a:pt x="120" y="236"/>
                  </a:lnTo>
                  <a:lnTo>
                    <a:pt x="115" y="237"/>
                  </a:lnTo>
                  <a:lnTo>
                    <a:pt x="110" y="239"/>
                  </a:lnTo>
                  <a:lnTo>
                    <a:pt x="107" y="241"/>
                  </a:lnTo>
                  <a:lnTo>
                    <a:pt x="129" y="278"/>
                  </a:lnTo>
                  <a:lnTo>
                    <a:pt x="148" y="314"/>
                  </a:lnTo>
                  <a:lnTo>
                    <a:pt x="157" y="333"/>
                  </a:lnTo>
                  <a:lnTo>
                    <a:pt x="163" y="353"/>
                  </a:lnTo>
                  <a:lnTo>
                    <a:pt x="165" y="363"/>
                  </a:lnTo>
                  <a:lnTo>
                    <a:pt x="166" y="375"/>
                  </a:lnTo>
                  <a:lnTo>
                    <a:pt x="167" y="385"/>
                  </a:lnTo>
                  <a:lnTo>
                    <a:pt x="167" y="397"/>
                  </a:lnTo>
                  <a:lnTo>
                    <a:pt x="164" y="397"/>
                  </a:lnTo>
                  <a:lnTo>
                    <a:pt x="161" y="399"/>
                  </a:lnTo>
                  <a:lnTo>
                    <a:pt x="161" y="405"/>
                  </a:lnTo>
                  <a:lnTo>
                    <a:pt x="162" y="411"/>
                  </a:lnTo>
                  <a:lnTo>
                    <a:pt x="165" y="417"/>
                  </a:lnTo>
                  <a:lnTo>
                    <a:pt x="170" y="421"/>
                  </a:lnTo>
                  <a:lnTo>
                    <a:pt x="181" y="432"/>
                  </a:lnTo>
                  <a:lnTo>
                    <a:pt x="190" y="443"/>
                  </a:lnTo>
                  <a:lnTo>
                    <a:pt x="197" y="456"/>
                  </a:lnTo>
                  <a:lnTo>
                    <a:pt x="205" y="469"/>
                  </a:lnTo>
                  <a:lnTo>
                    <a:pt x="213" y="482"/>
                  </a:lnTo>
                  <a:lnTo>
                    <a:pt x="221" y="495"/>
                  </a:lnTo>
                  <a:lnTo>
                    <a:pt x="227" y="502"/>
                  </a:lnTo>
                  <a:lnTo>
                    <a:pt x="229" y="509"/>
                  </a:lnTo>
                  <a:lnTo>
                    <a:pt x="231" y="517"/>
                  </a:lnTo>
                  <a:lnTo>
                    <a:pt x="233" y="524"/>
                  </a:lnTo>
                  <a:lnTo>
                    <a:pt x="236" y="538"/>
                  </a:lnTo>
                  <a:lnTo>
                    <a:pt x="240" y="551"/>
                  </a:lnTo>
                  <a:lnTo>
                    <a:pt x="244" y="556"/>
                  </a:lnTo>
                  <a:lnTo>
                    <a:pt x="247" y="559"/>
                  </a:lnTo>
                  <a:lnTo>
                    <a:pt x="252" y="563"/>
                  </a:lnTo>
                  <a:lnTo>
                    <a:pt x="256" y="566"/>
                  </a:lnTo>
                  <a:lnTo>
                    <a:pt x="265" y="572"/>
                  </a:lnTo>
                  <a:lnTo>
                    <a:pt x="274" y="576"/>
                  </a:lnTo>
                  <a:lnTo>
                    <a:pt x="276" y="576"/>
                  </a:lnTo>
                  <a:lnTo>
                    <a:pt x="277" y="576"/>
                  </a:lnTo>
                  <a:lnTo>
                    <a:pt x="280" y="576"/>
                  </a:lnTo>
                  <a:lnTo>
                    <a:pt x="284" y="576"/>
                  </a:lnTo>
                  <a:lnTo>
                    <a:pt x="282" y="564"/>
                  </a:lnTo>
                  <a:lnTo>
                    <a:pt x="280" y="55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901944" y="3167747"/>
              <a:ext cx="800134" cy="1159163"/>
            </a:xfrm>
            <a:custGeom>
              <a:avLst/>
              <a:gdLst/>
              <a:ahLst/>
              <a:cxnLst/>
              <a:rect l="l" t="t" r="r" b="b"/>
              <a:pathLst>
                <a:path w="2790" h="4287" extrusionOk="0">
                  <a:moveTo>
                    <a:pt x="560" y="3540"/>
                  </a:moveTo>
                  <a:lnTo>
                    <a:pt x="564" y="3539"/>
                  </a:lnTo>
                  <a:lnTo>
                    <a:pt x="567" y="3539"/>
                  </a:lnTo>
                  <a:lnTo>
                    <a:pt x="571" y="3539"/>
                  </a:lnTo>
                  <a:lnTo>
                    <a:pt x="574" y="3540"/>
                  </a:lnTo>
                  <a:lnTo>
                    <a:pt x="580" y="3544"/>
                  </a:lnTo>
                  <a:lnTo>
                    <a:pt x="585" y="3548"/>
                  </a:lnTo>
                  <a:lnTo>
                    <a:pt x="587" y="3551"/>
                  </a:lnTo>
                  <a:lnTo>
                    <a:pt x="588" y="3554"/>
                  </a:lnTo>
                  <a:lnTo>
                    <a:pt x="589" y="3557"/>
                  </a:lnTo>
                  <a:lnTo>
                    <a:pt x="589" y="3559"/>
                  </a:lnTo>
                  <a:lnTo>
                    <a:pt x="588" y="3563"/>
                  </a:lnTo>
                  <a:lnTo>
                    <a:pt x="587" y="3565"/>
                  </a:lnTo>
                  <a:lnTo>
                    <a:pt x="583" y="3567"/>
                  </a:lnTo>
                  <a:lnTo>
                    <a:pt x="580" y="3570"/>
                  </a:lnTo>
                  <a:lnTo>
                    <a:pt x="581" y="3573"/>
                  </a:lnTo>
                  <a:lnTo>
                    <a:pt x="583" y="3578"/>
                  </a:lnTo>
                  <a:lnTo>
                    <a:pt x="585" y="3581"/>
                  </a:lnTo>
                  <a:lnTo>
                    <a:pt x="589" y="3585"/>
                  </a:lnTo>
                  <a:lnTo>
                    <a:pt x="592" y="3587"/>
                  </a:lnTo>
                  <a:lnTo>
                    <a:pt x="596" y="3588"/>
                  </a:lnTo>
                  <a:lnTo>
                    <a:pt x="600" y="3589"/>
                  </a:lnTo>
                  <a:lnTo>
                    <a:pt x="605" y="3588"/>
                  </a:lnTo>
                  <a:lnTo>
                    <a:pt x="608" y="3579"/>
                  </a:lnTo>
                  <a:lnTo>
                    <a:pt x="610" y="3572"/>
                  </a:lnTo>
                  <a:lnTo>
                    <a:pt x="615" y="3566"/>
                  </a:lnTo>
                  <a:lnTo>
                    <a:pt x="620" y="3563"/>
                  </a:lnTo>
                  <a:lnTo>
                    <a:pt x="625" y="3563"/>
                  </a:lnTo>
                  <a:lnTo>
                    <a:pt x="632" y="3563"/>
                  </a:lnTo>
                  <a:lnTo>
                    <a:pt x="639" y="3566"/>
                  </a:lnTo>
                  <a:lnTo>
                    <a:pt x="648" y="3571"/>
                  </a:lnTo>
                  <a:lnTo>
                    <a:pt x="653" y="3575"/>
                  </a:lnTo>
                  <a:lnTo>
                    <a:pt x="657" y="3579"/>
                  </a:lnTo>
                  <a:lnTo>
                    <a:pt x="659" y="3581"/>
                  </a:lnTo>
                  <a:lnTo>
                    <a:pt x="662" y="3585"/>
                  </a:lnTo>
                  <a:lnTo>
                    <a:pt x="663" y="3587"/>
                  </a:lnTo>
                  <a:lnTo>
                    <a:pt x="663" y="3589"/>
                  </a:lnTo>
                  <a:lnTo>
                    <a:pt x="662" y="3592"/>
                  </a:lnTo>
                  <a:lnTo>
                    <a:pt x="661" y="3595"/>
                  </a:lnTo>
                  <a:lnTo>
                    <a:pt x="658" y="3599"/>
                  </a:lnTo>
                  <a:lnTo>
                    <a:pt x="655" y="3605"/>
                  </a:lnTo>
                  <a:lnTo>
                    <a:pt x="654" y="3607"/>
                  </a:lnTo>
                  <a:lnTo>
                    <a:pt x="654" y="3611"/>
                  </a:lnTo>
                  <a:lnTo>
                    <a:pt x="654" y="3614"/>
                  </a:lnTo>
                  <a:lnTo>
                    <a:pt x="654" y="3619"/>
                  </a:lnTo>
                  <a:lnTo>
                    <a:pt x="663" y="3619"/>
                  </a:lnTo>
                  <a:lnTo>
                    <a:pt x="672" y="3619"/>
                  </a:lnTo>
                  <a:lnTo>
                    <a:pt x="681" y="3619"/>
                  </a:lnTo>
                  <a:lnTo>
                    <a:pt x="690" y="3619"/>
                  </a:lnTo>
                  <a:lnTo>
                    <a:pt x="690" y="3635"/>
                  </a:lnTo>
                  <a:lnTo>
                    <a:pt x="691" y="3649"/>
                  </a:lnTo>
                  <a:lnTo>
                    <a:pt x="698" y="3641"/>
                  </a:lnTo>
                  <a:lnTo>
                    <a:pt x="708" y="3630"/>
                  </a:lnTo>
                  <a:lnTo>
                    <a:pt x="715" y="3624"/>
                  </a:lnTo>
                  <a:lnTo>
                    <a:pt x="721" y="3620"/>
                  </a:lnTo>
                  <a:lnTo>
                    <a:pt x="727" y="3618"/>
                  </a:lnTo>
                  <a:lnTo>
                    <a:pt x="730" y="3616"/>
                  </a:lnTo>
                  <a:lnTo>
                    <a:pt x="730" y="3627"/>
                  </a:lnTo>
                  <a:lnTo>
                    <a:pt x="731" y="3639"/>
                  </a:lnTo>
                  <a:lnTo>
                    <a:pt x="730" y="3651"/>
                  </a:lnTo>
                  <a:lnTo>
                    <a:pt x="728" y="3661"/>
                  </a:lnTo>
                  <a:lnTo>
                    <a:pt x="736" y="3663"/>
                  </a:lnTo>
                  <a:lnTo>
                    <a:pt x="743" y="3667"/>
                  </a:lnTo>
                  <a:lnTo>
                    <a:pt x="748" y="3671"/>
                  </a:lnTo>
                  <a:lnTo>
                    <a:pt x="752" y="3676"/>
                  </a:lnTo>
                  <a:lnTo>
                    <a:pt x="758" y="3688"/>
                  </a:lnTo>
                  <a:lnTo>
                    <a:pt x="765" y="3702"/>
                  </a:lnTo>
                  <a:lnTo>
                    <a:pt x="773" y="3703"/>
                  </a:lnTo>
                  <a:lnTo>
                    <a:pt x="781" y="3702"/>
                  </a:lnTo>
                  <a:lnTo>
                    <a:pt x="782" y="3698"/>
                  </a:lnTo>
                  <a:lnTo>
                    <a:pt x="784" y="3695"/>
                  </a:lnTo>
                  <a:lnTo>
                    <a:pt x="786" y="3693"/>
                  </a:lnTo>
                  <a:lnTo>
                    <a:pt x="789" y="3690"/>
                  </a:lnTo>
                  <a:lnTo>
                    <a:pt x="795" y="3687"/>
                  </a:lnTo>
                  <a:lnTo>
                    <a:pt x="802" y="3687"/>
                  </a:lnTo>
                  <a:lnTo>
                    <a:pt x="805" y="3687"/>
                  </a:lnTo>
                  <a:lnTo>
                    <a:pt x="809" y="3688"/>
                  </a:lnTo>
                  <a:lnTo>
                    <a:pt x="811" y="3689"/>
                  </a:lnTo>
                  <a:lnTo>
                    <a:pt x="813" y="3692"/>
                  </a:lnTo>
                  <a:lnTo>
                    <a:pt x="814" y="3694"/>
                  </a:lnTo>
                  <a:lnTo>
                    <a:pt x="814" y="3696"/>
                  </a:lnTo>
                  <a:lnTo>
                    <a:pt x="814" y="3700"/>
                  </a:lnTo>
                  <a:lnTo>
                    <a:pt x="813" y="3703"/>
                  </a:lnTo>
                  <a:lnTo>
                    <a:pt x="810" y="3709"/>
                  </a:lnTo>
                  <a:lnTo>
                    <a:pt x="805" y="3713"/>
                  </a:lnTo>
                  <a:lnTo>
                    <a:pt x="801" y="3717"/>
                  </a:lnTo>
                  <a:lnTo>
                    <a:pt x="796" y="3721"/>
                  </a:lnTo>
                  <a:lnTo>
                    <a:pt x="792" y="3726"/>
                  </a:lnTo>
                  <a:lnTo>
                    <a:pt x="787" y="3730"/>
                  </a:lnTo>
                  <a:lnTo>
                    <a:pt x="785" y="3736"/>
                  </a:lnTo>
                  <a:lnTo>
                    <a:pt x="785" y="3742"/>
                  </a:lnTo>
                  <a:lnTo>
                    <a:pt x="786" y="3747"/>
                  </a:lnTo>
                  <a:lnTo>
                    <a:pt x="788" y="3752"/>
                  </a:lnTo>
                  <a:lnTo>
                    <a:pt x="790" y="3756"/>
                  </a:lnTo>
                  <a:lnTo>
                    <a:pt x="793" y="3761"/>
                  </a:lnTo>
                  <a:lnTo>
                    <a:pt x="795" y="3766"/>
                  </a:lnTo>
                  <a:lnTo>
                    <a:pt x="797" y="3770"/>
                  </a:lnTo>
                  <a:lnTo>
                    <a:pt x="799" y="3776"/>
                  </a:lnTo>
                  <a:lnTo>
                    <a:pt x="799" y="3782"/>
                  </a:lnTo>
                  <a:lnTo>
                    <a:pt x="801" y="3795"/>
                  </a:lnTo>
                  <a:lnTo>
                    <a:pt x="803" y="3804"/>
                  </a:lnTo>
                  <a:lnTo>
                    <a:pt x="804" y="3808"/>
                  </a:lnTo>
                  <a:lnTo>
                    <a:pt x="806" y="3811"/>
                  </a:lnTo>
                  <a:lnTo>
                    <a:pt x="809" y="3813"/>
                  </a:lnTo>
                  <a:lnTo>
                    <a:pt x="812" y="3815"/>
                  </a:lnTo>
                  <a:lnTo>
                    <a:pt x="827" y="3819"/>
                  </a:lnTo>
                  <a:lnTo>
                    <a:pt x="850" y="3823"/>
                  </a:lnTo>
                  <a:lnTo>
                    <a:pt x="855" y="3824"/>
                  </a:lnTo>
                  <a:lnTo>
                    <a:pt x="861" y="3826"/>
                  </a:lnTo>
                  <a:lnTo>
                    <a:pt x="866" y="3830"/>
                  </a:lnTo>
                  <a:lnTo>
                    <a:pt x="871" y="3834"/>
                  </a:lnTo>
                  <a:lnTo>
                    <a:pt x="881" y="3845"/>
                  </a:lnTo>
                  <a:lnTo>
                    <a:pt x="889" y="3858"/>
                  </a:lnTo>
                  <a:lnTo>
                    <a:pt x="897" y="3871"/>
                  </a:lnTo>
                  <a:lnTo>
                    <a:pt x="902" y="3885"/>
                  </a:lnTo>
                  <a:lnTo>
                    <a:pt x="904" y="3892"/>
                  </a:lnTo>
                  <a:lnTo>
                    <a:pt x="905" y="3898"/>
                  </a:lnTo>
                  <a:lnTo>
                    <a:pt x="907" y="3905"/>
                  </a:lnTo>
                  <a:lnTo>
                    <a:pt x="905" y="3909"/>
                  </a:lnTo>
                  <a:lnTo>
                    <a:pt x="911" y="3909"/>
                  </a:lnTo>
                  <a:lnTo>
                    <a:pt x="917" y="3910"/>
                  </a:lnTo>
                  <a:lnTo>
                    <a:pt x="922" y="3911"/>
                  </a:lnTo>
                  <a:lnTo>
                    <a:pt x="927" y="3912"/>
                  </a:lnTo>
                  <a:lnTo>
                    <a:pt x="936" y="3918"/>
                  </a:lnTo>
                  <a:lnTo>
                    <a:pt x="945" y="3925"/>
                  </a:lnTo>
                  <a:lnTo>
                    <a:pt x="961" y="3940"/>
                  </a:lnTo>
                  <a:lnTo>
                    <a:pt x="977" y="3955"/>
                  </a:lnTo>
                  <a:lnTo>
                    <a:pt x="982" y="3958"/>
                  </a:lnTo>
                  <a:lnTo>
                    <a:pt x="987" y="3960"/>
                  </a:lnTo>
                  <a:lnTo>
                    <a:pt x="993" y="3961"/>
                  </a:lnTo>
                  <a:lnTo>
                    <a:pt x="999" y="3963"/>
                  </a:lnTo>
                  <a:lnTo>
                    <a:pt x="1012" y="3965"/>
                  </a:lnTo>
                  <a:lnTo>
                    <a:pt x="1026" y="3966"/>
                  </a:lnTo>
                  <a:lnTo>
                    <a:pt x="1040" y="3967"/>
                  </a:lnTo>
                  <a:lnTo>
                    <a:pt x="1050" y="3971"/>
                  </a:lnTo>
                  <a:lnTo>
                    <a:pt x="1055" y="3974"/>
                  </a:lnTo>
                  <a:lnTo>
                    <a:pt x="1059" y="3976"/>
                  </a:lnTo>
                  <a:lnTo>
                    <a:pt x="1061" y="3981"/>
                  </a:lnTo>
                  <a:lnTo>
                    <a:pt x="1063" y="3987"/>
                  </a:lnTo>
                  <a:lnTo>
                    <a:pt x="1066" y="4000"/>
                  </a:lnTo>
                  <a:lnTo>
                    <a:pt x="1069" y="4012"/>
                  </a:lnTo>
                  <a:lnTo>
                    <a:pt x="1074" y="4022"/>
                  </a:lnTo>
                  <a:lnTo>
                    <a:pt x="1080" y="4031"/>
                  </a:lnTo>
                  <a:lnTo>
                    <a:pt x="1086" y="4038"/>
                  </a:lnTo>
                  <a:lnTo>
                    <a:pt x="1096" y="4045"/>
                  </a:lnTo>
                  <a:lnTo>
                    <a:pt x="1107" y="4049"/>
                  </a:lnTo>
                  <a:lnTo>
                    <a:pt x="1122" y="4055"/>
                  </a:lnTo>
                  <a:lnTo>
                    <a:pt x="1134" y="4057"/>
                  </a:lnTo>
                  <a:lnTo>
                    <a:pt x="1147" y="4059"/>
                  </a:lnTo>
                  <a:lnTo>
                    <a:pt x="1159" y="4061"/>
                  </a:lnTo>
                  <a:lnTo>
                    <a:pt x="1172" y="4059"/>
                  </a:lnTo>
                  <a:lnTo>
                    <a:pt x="1189" y="4056"/>
                  </a:lnTo>
                  <a:lnTo>
                    <a:pt x="1207" y="4049"/>
                  </a:lnTo>
                  <a:lnTo>
                    <a:pt x="1216" y="4046"/>
                  </a:lnTo>
                  <a:lnTo>
                    <a:pt x="1225" y="4043"/>
                  </a:lnTo>
                  <a:lnTo>
                    <a:pt x="1234" y="4042"/>
                  </a:lnTo>
                  <a:lnTo>
                    <a:pt x="1242" y="4043"/>
                  </a:lnTo>
                  <a:lnTo>
                    <a:pt x="1244" y="4057"/>
                  </a:lnTo>
                  <a:lnTo>
                    <a:pt x="1244" y="4072"/>
                  </a:lnTo>
                  <a:lnTo>
                    <a:pt x="1244" y="4087"/>
                  </a:lnTo>
                  <a:lnTo>
                    <a:pt x="1244" y="4102"/>
                  </a:lnTo>
                  <a:lnTo>
                    <a:pt x="1252" y="4099"/>
                  </a:lnTo>
                  <a:lnTo>
                    <a:pt x="1260" y="4098"/>
                  </a:lnTo>
                  <a:lnTo>
                    <a:pt x="1269" y="4097"/>
                  </a:lnTo>
                  <a:lnTo>
                    <a:pt x="1278" y="4097"/>
                  </a:lnTo>
                  <a:lnTo>
                    <a:pt x="1286" y="4098"/>
                  </a:lnTo>
                  <a:lnTo>
                    <a:pt x="1294" y="4100"/>
                  </a:lnTo>
                  <a:lnTo>
                    <a:pt x="1302" y="4104"/>
                  </a:lnTo>
                  <a:lnTo>
                    <a:pt x="1307" y="4109"/>
                  </a:lnTo>
                  <a:lnTo>
                    <a:pt x="1312" y="4117"/>
                  </a:lnTo>
                  <a:lnTo>
                    <a:pt x="1316" y="4130"/>
                  </a:lnTo>
                  <a:lnTo>
                    <a:pt x="1319" y="4136"/>
                  </a:lnTo>
                  <a:lnTo>
                    <a:pt x="1322" y="4140"/>
                  </a:lnTo>
                  <a:lnTo>
                    <a:pt x="1324" y="4144"/>
                  </a:lnTo>
                  <a:lnTo>
                    <a:pt x="1329" y="4146"/>
                  </a:lnTo>
                  <a:lnTo>
                    <a:pt x="1329" y="4140"/>
                  </a:lnTo>
                  <a:lnTo>
                    <a:pt x="1334" y="4140"/>
                  </a:lnTo>
                  <a:lnTo>
                    <a:pt x="1338" y="4140"/>
                  </a:lnTo>
                  <a:lnTo>
                    <a:pt x="1342" y="4141"/>
                  </a:lnTo>
                  <a:lnTo>
                    <a:pt x="1346" y="4144"/>
                  </a:lnTo>
                  <a:lnTo>
                    <a:pt x="1353" y="4149"/>
                  </a:lnTo>
                  <a:lnTo>
                    <a:pt x="1360" y="4156"/>
                  </a:lnTo>
                  <a:lnTo>
                    <a:pt x="1367" y="4163"/>
                  </a:lnTo>
                  <a:lnTo>
                    <a:pt x="1372" y="4171"/>
                  </a:lnTo>
                  <a:lnTo>
                    <a:pt x="1380" y="4177"/>
                  </a:lnTo>
                  <a:lnTo>
                    <a:pt x="1387" y="4180"/>
                  </a:lnTo>
                  <a:lnTo>
                    <a:pt x="1405" y="4181"/>
                  </a:lnTo>
                  <a:lnTo>
                    <a:pt x="1426" y="4182"/>
                  </a:lnTo>
                  <a:lnTo>
                    <a:pt x="1435" y="4184"/>
                  </a:lnTo>
                  <a:lnTo>
                    <a:pt x="1443" y="4187"/>
                  </a:lnTo>
                  <a:lnTo>
                    <a:pt x="1446" y="4189"/>
                  </a:lnTo>
                  <a:lnTo>
                    <a:pt x="1450" y="4193"/>
                  </a:lnTo>
                  <a:lnTo>
                    <a:pt x="1452" y="4196"/>
                  </a:lnTo>
                  <a:lnTo>
                    <a:pt x="1454" y="4202"/>
                  </a:lnTo>
                  <a:lnTo>
                    <a:pt x="1455" y="4211"/>
                  </a:lnTo>
                  <a:lnTo>
                    <a:pt x="1458" y="4229"/>
                  </a:lnTo>
                  <a:lnTo>
                    <a:pt x="1475" y="4226"/>
                  </a:lnTo>
                  <a:lnTo>
                    <a:pt x="1493" y="4223"/>
                  </a:lnTo>
                  <a:lnTo>
                    <a:pt x="1502" y="4223"/>
                  </a:lnTo>
                  <a:lnTo>
                    <a:pt x="1510" y="4223"/>
                  </a:lnTo>
                  <a:lnTo>
                    <a:pt x="1518" y="4226"/>
                  </a:lnTo>
                  <a:lnTo>
                    <a:pt x="1525" y="4229"/>
                  </a:lnTo>
                  <a:lnTo>
                    <a:pt x="1528" y="4232"/>
                  </a:lnTo>
                  <a:lnTo>
                    <a:pt x="1531" y="4240"/>
                  </a:lnTo>
                  <a:lnTo>
                    <a:pt x="1533" y="4250"/>
                  </a:lnTo>
                  <a:lnTo>
                    <a:pt x="1535" y="4260"/>
                  </a:lnTo>
                  <a:lnTo>
                    <a:pt x="1537" y="4279"/>
                  </a:lnTo>
                  <a:lnTo>
                    <a:pt x="1537" y="4287"/>
                  </a:lnTo>
                  <a:lnTo>
                    <a:pt x="1543" y="4287"/>
                  </a:lnTo>
                  <a:lnTo>
                    <a:pt x="1550" y="4286"/>
                  </a:lnTo>
                  <a:lnTo>
                    <a:pt x="1556" y="4284"/>
                  </a:lnTo>
                  <a:lnTo>
                    <a:pt x="1561" y="4281"/>
                  </a:lnTo>
                  <a:lnTo>
                    <a:pt x="1574" y="4276"/>
                  </a:lnTo>
                  <a:lnTo>
                    <a:pt x="1586" y="4272"/>
                  </a:lnTo>
                  <a:lnTo>
                    <a:pt x="1603" y="4271"/>
                  </a:lnTo>
                  <a:lnTo>
                    <a:pt x="1620" y="4271"/>
                  </a:lnTo>
                  <a:lnTo>
                    <a:pt x="1638" y="4272"/>
                  </a:lnTo>
                  <a:lnTo>
                    <a:pt x="1655" y="4273"/>
                  </a:lnTo>
                  <a:lnTo>
                    <a:pt x="1673" y="4275"/>
                  </a:lnTo>
                  <a:lnTo>
                    <a:pt x="1687" y="4275"/>
                  </a:lnTo>
                  <a:lnTo>
                    <a:pt x="1691" y="4273"/>
                  </a:lnTo>
                  <a:lnTo>
                    <a:pt x="1696" y="4271"/>
                  </a:lnTo>
                  <a:lnTo>
                    <a:pt x="1700" y="4270"/>
                  </a:lnTo>
                  <a:lnTo>
                    <a:pt x="1704" y="4267"/>
                  </a:lnTo>
                  <a:lnTo>
                    <a:pt x="1706" y="4263"/>
                  </a:lnTo>
                  <a:lnTo>
                    <a:pt x="1708" y="4260"/>
                  </a:lnTo>
                  <a:lnTo>
                    <a:pt x="1710" y="4255"/>
                  </a:lnTo>
                  <a:lnTo>
                    <a:pt x="1712" y="4250"/>
                  </a:lnTo>
                  <a:lnTo>
                    <a:pt x="1715" y="4237"/>
                  </a:lnTo>
                  <a:lnTo>
                    <a:pt x="1718" y="4221"/>
                  </a:lnTo>
                  <a:lnTo>
                    <a:pt x="1723" y="4206"/>
                  </a:lnTo>
                  <a:lnTo>
                    <a:pt x="1729" y="4194"/>
                  </a:lnTo>
                  <a:lnTo>
                    <a:pt x="1737" y="4184"/>
                  </a:lnTo>
                  <a:lnTo>
                    <a:pt x="1745" y="4173"/>
                  </a:lnTo>
                  <a:lnTo>
                    <a:pt x="1755" y="4165"/>
                  </a:lnTo>
                  <a:lnTo>
                    <a:pt x="1767" y="4160"/>
                  </a:lnTo>
                  <a:lnTo>
                    <a:pt x="1780" y="4154"/>
                  </a:lnTo>
                  <a:lnTo>
                    <a:pt x="1794" y="4150"/>
                  </a:lnTo>
                  <a:lnTo>
                    <a:pt x="1807" y="4148"/>
                  </a:lnTo>
                  <a:lnTo>
                    <a:pt x="1822" y="4147"/>
                  </a:lnTo>
                  <a:lnTo>
                    <a:pt x="1829" y="4148"/>
                  </a:lnTo>
                  <a:lnTo>
                    <a:pt x="1836" y="4149"/>
                  </a:lnTo>
                  <a:lnTo>
                    <a:pt x="1843" y="4153"/>
                  </a:lnTo>
                  <a:lnTo>
                    <a:pt x="1848" y="4156"/>
                  </a:lnTo>
                  <a:lnTo>
                    <a:pt x="1856" y="4166"/>
                  </a:lnTo>
                  <a:lnTo>
                    <a:pt x="1864" y="4177"/>
                  </a:lnTo>
                  <a:lnTo>
                    <a:pt x="1869" y="4181"/>
                  </a:lnTo>
                  <a:lnTo>
                    <a:pt x="1873" y="4185"/>
                  </a:lnTo>
                  <a:lnTo>
                    <a:pt x="1877" y="4186"/>
                  </a:lnTo>
                  <a:lnTo>
                    <a:pt x="1879" y="4187"/>
                  </a:lnTo>
                  <a:lnTo>
                    <a:pt x="1882" y="4187"/>
                  </a:lnTo>
                  <a:lnTo>
                    <a:pt x="1886" y="4187"/>
                  </a:lnTo>
                  <a:lnTo>
                    <a:pt x="1889" y="4172"/>
                  </a:lnTo>
                  <a:lnTo>
                    <a:pt x="1890" y="4157"/>
                  </a:lnTo>
                  <a:lnTo>
                    <a:pt x="1904" y="4154"/>
                  </a:lnTo>
                  <a:lnTo>
                    <a:pt x="1918" y="4152"/>
                  </a:lnTo>
                  <a:lnTo>
                    <a:pt x="1930" y="4150"/>
                  </a:lnTo>
                  <a:lnTo>
                    <a:pt x="1942" y="4150"/>
                  </a:lnTo>
                  <a:lnTo>
                    <a:pt x="1967" y="4154"/>
                  </a:lnTo>
                  <a:lnTo>
                    <a:pt x="1993" y="4158"/>
                  </a:lnTo>
                  <a:lnTo>
                    <a:pt x="2017" y="4165"/>
                  </a:lnTo>
                  <a:lnTo>
                    <a:pt x="2044" y="4173"/>
                  </a:lnTo>
                  <a:lnTo>
                    <a:pt x="2058" y="4177"/>
                  </a:lnTo>
                  <a:lnTo>
                    <a:pt x="2070" y="4180"/>
                  </a:lnTo>
                  <a:lnTo>
                    <a:pt x="2083" y="4181"/>
                  </a:lnTo>
                  <a:lnTo>
                    <a:pt x="2093" y="4181"/>
                  </a:lnTo>
                  <a:lnTo>
                    <a:pt x="2094" y="4169"/>
                  </a:lnTo>
                  <a:lnTo>
                    <a:pt x="2094" y="4157"/>
                  </a:lnTo>
                  <a:lnTo>
                    <a:pt x="2096" y="4145"/>
                  </a:lnTo>
                  <a:lnTo>
                    <a:pt x="2099" y="4132"/>
                  </a:lnTo>
                  <a:lnTo>
                    <a:pt x="2102" y="4121"/>
                  </a:lnTo>
                  <a:lnTo>
                    <a:pt x="2107" y="4109"/>
                  </a:lnTo>
                  <a:lnTo>
                    <a:pt x="2112" y="4099"/>
                  </a:lnTo>
                  <a:lnTo>
                    <a:pt x="2119" y="4090"/>
                  </a:lnTo>
                  <a:lnTo>
                    <a:pt x="2128" y="4081"/>
                  </a:lnTo>
                  <a:lnTo>
                    <a:pt x="2140" y="4075"/>
                  </a:lnTo>
                  <a:lnTo>
                    <a:pt x="2150" y="4071"/>
                  </a:lnTo>
                  <a:lnTo>
                    <a:pt x="2163" y="4067"/>
                  </a:lnTo>
                  <a:lnTo>
                    <a:pt x="2174" y="4065"/>
                  </a:lnTo>
                  <a:lnTo>
                    <a:pt x="2186" y="4064"/>
                  </a:lnTo>
                  <a:lnTo>
                    <a:pt x="2199" y="4064"/>
                  </a:lnTo>
                  <a:lnTo>
                    <a:pt x="2211" y="4064"/>
                  </a:lnTo>
                  <a:lnTo>
                    <a:pt x="2226" y="4064"/>
                  </a:lnTo>
                  <a:lnTo>
                    <a:pt x="2239" y="4063"/>
                  </a:lnTo>
                  <a:lnTo>
                    <a:pt x="2240" y="4050"/>
                  </a:lnTo>
                  <a:lnTo>
                    <a:pt x="2240" y="4037"/>
                  </a:lnTo>
                  <a:lnTo>
                    <a:pt x="2241" y="4030"/>
                  </a:lnTo>
                  <a:lnTo>
                    <a:pt x="2245" y="4024"/>
                  </a:lnTo>
                  <a:lnTo>
                    <a:pt x="2248" y="4020"/>
                  </a:lnTo>
                  <a:lnTo>
                    <a:pt x="2254" y="4015"/>
                  </a:lnTo>
                  <a:lnTo>
                    <a:pt x="2260" y="4010"/>
                  </a:lnTo>
                  <a:lnTo>
                    <a:pt x="2267" y="4006"/>
                  </a:lnTo>
                  <a:lnTo>
                    <a:pt x="2270" y="4004"/>
                  </a:lnTo>
                  <a:lnTo>
                    <a:pt x="2273" y="4000"/>
                  </a:lnTo>
                  <a:lnTo>
                    <a:pt x="2274" y="3997"/>
                  </a:lnTo>
                  <a:lnTo>
                    <a:pt x="2276" y="3992"/>
                  </a:lnTo>
                  <a:lnTo>
                    <a:pt x="2279" y="3974"/>
                  </a:lnTo>
                  <a:lnTo>
                    <a:pt x="2280" y="3956"/>
                  </a:lnTo>
                  <a:lnTo>
                    <a:pt x="2280" y="3947"/>
                  </a:lnTo>
                  <a:lnTo>
                    <a:pt x="2279" y="3938"/>
                  </a:lnTo>
                  <a:lnTo>
                    <a:pt x="2278" y="3928"/>
                  </a:lnTo>
                  <a:lnTo>
                    <a:pt x="2275" y="3919"/>
                  </a:lnTo>
                  <a:lnTo>
                    <a:pt x="2273" y="3915"/>
                  </a:lnTo>
                  <a:lnTo>
                    <a:pt x="2271" y="3911"/>
                  </a:lnTo>
                  <a:lnTo>
                    <a:pt x="2268" y="3907"/>
                  </a:lnTo>
                  <a:lnTo>
                    <a:pt x="2265" y="3903"/>
                  </a:lnTo>
                  <a:lnTo>
                    <a:pt x="2256" y="3899"/>
                  </a:lnTo>
                  <a:lnTo>
                    <a:pt x="2246" y="3895"/>
                  </a:lnTo>
                  <a:lnTo>
                    <a:pt x="2234" y="3893"/>
                  </a:lnTo>
                  <a:lnTo>
                    <a:pt x="2223" y="3891"/>
                  </a:lnTo>
                  <a:lnTo>
                    <a:pt x="2209" y="3890"/>
                  </a:lnTo>
                  <a:lnTo>
                    <a:pt x="2196" y="3890"/>
                  </a:lnTo>
                  <a:lnTo>
                    <a:pt x="2168" y="3890"/>
                  </a:lnTo>
                  <a:lnTo>
                    <a:pt x="2142" y="3887"/>
                  </a:lnTo>
                  <a:lnTo>
                    <a:pt x="2130" y="3885"/>
                  </a:lnTo>
                  <a:lnTo>
                    <a:pt x="2119" y="3883"/>
                  </a:lnTo>
                  <a:lnTo>
                    <a:pt x="2115" y="3881"/>
                  </a:lnTo>
                  <a:lnTo>
                    <a:pt x="2110" y="3878"/>
                  </a:lnTo>
                  <a:lnTo>
                    <a:pt x="2107" y="3875"/>
                  </a:lnTo>
                  <a:lnTo>
                    <a:pt x="2103" y="3871"/>
                  </a:lnTo>
                  <a:lnTo>
                    <a:pt x="2123" y="3860"/>
                  </a:lnTo>
                  <a:lnTo>
                    <a:pt x="2144" y="3844"/>
                  </a:lnTo>
                  <a:lnTo>
                    <a:pt x="2156" y="3836"/>
                  </a:lnTo>
                  <a:lnTo>
                    <a:pt x="2166" y="3828"/>
                  </a:lnTo>
                  <a:lnTo>
                    <a:pt x="2175" y="3820"/>
                  </a:lnTo>
                  <a:lnTo>
                    <a:pt x="2182" y="3812"/>
                  </a:lnTo>
                  <a:lnTo>
                    <a:pt x="2186" y="3807"/>
                  </a:lnTo>
                  <a:lnTo>
                    <a:pt x="2189" y="3801"/>
                  </a:lnTo>
                  <a:lnTo>
                    <a:pt x="2192" y="3795"/>
                  </a:lnTo>
                  <a:lnTo>
                    <a:pt x="2194" y="3789"/>
                  </a:lnTo>
                  <a:lnTo>
                    <a:pt x="2197" y="3777"/>
                  </a:lnTo>
                  <a:lnTo>
                    <a:pt x="2198" y="3763"/>
                  </a:lnTo>
                  <a:lnTo>
                    <a:pt x="2197" y="3736"/>
                  </a:lnTo>
                  <a:lnTo>
                    <a:pt x="2194" y="3711"/>
                  </a:lnTo>
                  <a:lnTo>
                    <a:pt x="2191" y="3711"/>
                  </a:lnTo>
                  <a:lnTo>
                    <a:pt x="2185" y="3711"/>
                  </a:lnTo>
                  <a:lnTo>
                    <a:pt x="2181" y="3710"/>
                  </a:lnTo>
                  <a:lnTo>
                    <a:pt x="2177" y="3710"/>
                  </a:lnTo>
                  <a:lnTo>
                    <a:pt x="2180" y="3698"/>
                  </a:lnTo>
                  <a:lnTo>
                    <a:pt x="2182" y="3686"/>
                  </a:lnTo>
                  <a:lnTo>
                    <a:pt x="2182" y="3673"/>
                  </a:lnTo>
                  <a:lnTo>
                    <a:pt x="2182" y="3661"/>
                  </a:lnTo>
                  <a:lnTo>
                    <a:pt x="2180" y="3635"/>
                  </a:lnTo>
                  <a:lnTo>
                    <a:pt x="2180" y="3610"/>
                  </a:lnTo>
                  <a:lnTo>
                    <a:pt x="2191" y="3610"/>
                  </a:lnTo>
                  <a:lnTo>
                    <a:pt x="2204" y="3610"/>
                  </a:lnTo>
                  <a:lnTo>
                    <a:pt x="2216" y="3610"/>
                  </a:lnTo>
                  <a:lnTo>
                    <a:pt x="2230" y="3608"/>
                  </a:lnTo>
                  <a:lnTo>
                    <a:pt x="2243" y="3607"/>
                  </a:lnTo>
                  <a:lnTo>
                    <a:pt x="2256" y="3605"/>
                  </a:lnTo>
                  <a:lnTo>
                    <a:pt x="2268" y="3602"/>
                  </a:lnTo>
                  <a:lnTo>
                    <a:pt x="2279" y="3597"/>
                  </a:lnTo>
                  <a:lnTo>
                    <a:pt x="2283" y="3594"/>
                  </a:lnTo>
                  <a:lnTo>
                    <a:pt x="2288" y="3590"/>
                  </a:lnTo>
                  <a:lnTo>
                    <a:pt x="2291" y="3586"/>
                  </a:lnTo>
                  <a:lnTo>
                    <a:pt x="2293" y="3581"/>
                  </a:lnTo>
                  <a:lnTo>
                    <a:pt x="2298" y="3571"/>
                  </a:lnTo>
                  <a:lnTo>
                    <a:pt x="2300" y="3559"/>
                  </a:lnTo>
                  <a:lnTo>
                    <a:pt x="2304" y="3548"/>
                  </a:lnTo>
                  <a:lnTo>
                    <a:pt x="2305" y="3537"/>
                  </a:lnTo>
                  <a:lnTo>
                    <a:pt x="2308" y="3514"/>
                  </a:lnTo>
                  <a:lnTo>
                    <a:pt x="2312" y="3492"/>
                  </a:lnTo>
                  <a:lnTo>
                    <a:pt x="2314" y="3488"/>
                  </a:lnTo>
                  <a:lnTo>
                    <a:pt x="2317" y="3483"/>
                  </a:lnTo>
                  <a:lnTo>
                    <a:pt x="2322" y="3480"/>
                  </a:lnTo>
                  <a:lnTo>
                    <a:pt x="2328" y="3477"/>
                  </a:lnTo>
                  <a:lnTo>
                    <a:pt x="2334" y="3476"/>
                  </a:lnTo>
                  <a:lnTo>
                    <a:pt x="2341" y="3476"/>
                  </a:lnTo>
                  <a:lnTo>
                    <a:pt x="2348" y="3476"/>
                  </a:lnTo>
                  <a:lnTo>
                    <a:pt x="2356" y="3477"/>
                  </a:lnTo>
                  <a:lnTo>
                    <a:pt x="2372" y="3481"/>
                  </a:lnTo>
                  <a:lnTo>
                    <a:pt x="2387" y="3487"/>
                  </a:lnTo>
                  <a:lnTo>
                    <a:pt x="2394" y="3489"/>
                  </a:lnTo>
                  <a:lnTo>
                    <a:pt x="2399" y="3492"/>
                  </a:lnTo>
                  <a:lnTo>
                    <a:pt x="2404" y="3496"/>
                  </a:lnTo>
                  <a:lnTo>
                    <a:pt x="2406" y="3499"/>
                  </a:lnTo>
                  <a:lnTo>
                    <a:pt x="2415" y="3508"/>
                  </a:lnTo>
                  <a:lnTo>
                    <a:pt x="2422" y="3513"/>
                  </a:lnTo>
                  <a:lnTo>
                    <a:pt x="2428" y="3515"/>
                  </a:lnTo>
                  <a:lnTo>
                    <a:pt x="2434" y="3515"/>
                  </a:lnTo>
                  <a:lnTo>
                    <a:pt x="2438" y="3513"/>
                  </a:lnTo>
                  <a:lnTo>
                    <a:pt x="2443" y="3509"/>
                  </a:lnTo>
                  <a:lnTo>
                    <a:pt x="2446" y="3505"/>
                  </a:lnTo>
                  <a:lnTo>
                    <a:pt x="2451" y="3500"/>
                  </a:lnTo>
                  <a:lnTo>
                    <a:pt x="2456" y="3492"/>
                  </a:lnTo>
                  <a:lnTo>
                    <a:pt x="2464" y="3487"/>
                  </a:lnTo>
                  <a:lnTo>
                    <a:pt x="2468" y="3485"/>
                  </a:lnTo>
                  <a:lnTo>
                    <a:pt x="2472" y="3484"/>
                  </a:lnTo>
                  <a:lnTo>
                    <a:pt x="2478" y="3485"/>
                  </a:lnTo>
                  <a:lnTo>
                    <a:pt x="2483" y="3487"/>
                  </a:lnTo>
                  <a:lnTo>
                    <a:pt x="2489" y="3490"/>
                  </a:lnTo>
                  <a:lnTo>
                    <a:pt x="2494" y="3495"/>
                  </a:lnTo>
                  <a:lnTo>
                    <a:pt x="2500" y="3499"/>
                  </a:lnTo>
                  <a:lnTo>
                    <a:pt x="2504" y="3505"/>
                  </a:lnTo>
                  <a:lnTo>
                    <a:pt x="2509" y="3511"/>
                  </a:lnTo>
                  <a:lnTo>
                    <a:pt x="2513" y="3515"/>
                  </a:lnTo>
                  <a:lnTo>
                    <a:pt x="2520" y="3520"/>
                  </a:lnTo>
                  <a:lnTo>
                    <a:pt x="2527" y="3523"/>
                  </a:lnTo>
                  <a:lnTo>
                    <a:pt x="2539" y="3528"/>
                  </a:lnTo>
                  <a:lnTo>
                    <a:pt x="2552" y="3531"/>
                  </a:lnTo>
                  <a:lnTo>
                    <a:pt x="2564" y="3534"/>
                  </a:lnTo>
                  <a:lnTo>
                    <a:pt x="2577" y="3539"/>
                  </a:lnTo>
                  <a:lnTo>
                    <a:pt x="2580" y="3540"/>
                  </a:lnTo>
                  <a:lnTo>
                    <a:pt x="2583" y="3544"/>
                  </a:lnTo>
                  <a:lnTo>
                    <a:pt x="2587" y="3523"/>
                  </a:lnTo>
                  <a:lnTo>
                    <a:pt x="2593" y="3505"/>
                  </a:lnTo>
                  <a:lnTo>
                    <a:pt x="2596" y="3497"/>
                  </a:lnTo>
                  <a:lnTo>
                    <a:pt x="2600" y="3490"/>
                  </a:lnTo>
                  <a:lnTo>
                    <a:pt x="2603" y="3485"/>
                  </a:lnTo>
                  <a:lnTo>
                    <a:pt x="2607" y="3481"/>
                  </a:lnTo>
                  <a:lnTo>
                    <a:pt x="2620" y="3475"/>
                  </a:lnTo>
                  <a:lnTo>
                    <a:pt x="2639" y="3470"/>
                  </a:lnTo>
                  <a:lnTo>
                    <a:pt x="2646" y="3465"/>
                  </a:lnTo>
                  <a:lnTo>
                    <a:pt x="2652" y="3460"/>
                  </a:lnTo>
                  <a:lnTo>
                    <a:pt x="2654" y="3458"/>
                  </a:lnTo>
                  <a:lnTo>
                    <a:pt x="2656" y="3455"/>
                  </a:lnTo>
                  <a:lnTo>
                    <a:pt x="2656" y="3450"/>
                  </a:lnTo>
                  <a:lnTo>
                    <a:pt x="2654" y="3446"/>
                  </a:lnTo>
                  <a:lnTo>
                    <a:pt x="2650" y="3446"/>
                  </a:lnTo>
                  <a:lnTo>
                    <a:pt x="2644" y="3446"/>
                  </a:lnTo>
                  <a:lnTo>
                    <a:pt x="2639" y="3443"/>
                  </a:lnTo>
                  <a:lnTo>
                    <a:pt x="2634" y="3441"/>
                  </a:lnTo>
                  <a:lnTo>
                    <a:pt x="2625" y="3435"/>
                  </a:lnTo>
                  <a:lnTo>
                    <a:pt x="2617" y="3429"/>
                  </a:lnTo>
                  <a:lnTo>
                    <a:pt x="2615" y="3425"/>
                  </a:lnTo>
                  <a:lnTo>
                    <a:pt x="2612" y="3422"/>
                  </a:lnTo>
                  <a:lnTo>
                    <a:pt x="2612" y="3418"/>
                  </a:lnTo>
                  <a:lnTo>
                    <a:pt x="2613" y="3415"/>
                  </a:lnTo>
                  <a:lnTo>
                    <a:pt x="2616" y="3411"/>
                  </a:lnTo>
                  <a:lnTo>
                    <a:pt x="2619" y="3409"/>
                  </a:lnTo>
                  <a:lnTo>
                    <a:pt x="2625" y="3407"/>
                  </a:lnTo>
                  <a:lnTo>
                    <a:pt x="2632" y="3406"/>
                  </a:lnTo>
                  <a:lnTo>
                    <a:pt x="2639" y="3406"/>
                  </a:lnTo>
                  <a:lnTo>
                    <a:pt x="2645" y="3407"/>
                  </a:lnTo>
                  <a:lnTo>
                    <a:pt x="2651" y="3409"/>
                  </a:lnTo>
                  <a:lnTo>
                    <a:pt x="2656" y="3413"/>
                  </a:lnTo>
                  <a:lnTo>
                    <a:pt x="2665" y="3422"/>
                  </a:lnTo>
                  <a:lnTo>
                    <a:pt x="2673" y="3432"/>
                  </a:lnTo>
                  <a:lnTo>
                    <a:pt x="2681" y="3443"/>
                  </a:lnTo>
                  <a:lnTo>
                    <a:pt x="2689" y="3452"/>
                  </a:lnTo>
                  <a:lnTo>
                    <a:pt x="2693" y="3456"/>
                  </a:lnTo>
                  <a:lnTo>
                    <a:pt x="2698" y="3458"/>
                  </a:lnTo>
                  <a:lnTo>
                    <a:pt x="2702" y="3460"/>
                  </a:lnTo>
                  <a:lnTo>
                    <a:pt x="2708" y="3460"/>
                  </a:lnTo>
                  <a:lnTo>
                    <a:pt x="2714" y="3460"/>
                  </a:lnTo>
                  <a:lnTo>
                    <a:pt x="2718" y="3457"/>
                  </a:lnTo>
                  <a:lnTo>
                    <a:pt x="2722" y="3454"/>
                  </a:lnTo>
                  <a:lnTo>
                    <a:pt x="2723" y="3449"/>
                  </a:lnTo>
                  <a:lnTo>
                    <a:pt x="2724" y="3443"/>
                  </a:lnTo>
                  <a:lnTo>
                    <a:pt x="2724" y="3436"/>
                  </a:lnTo>
                  <a:lnTo>
                    <a:pt x="2724" y="3430"/>
                  </a:lnTo>
                  <a:lnTo>
                    <a:pt x="2723" y="3422"/>
                  </a:lnTo>
                  <a:lnTo>
                    <a:pt x="2715" y="3392"/>
                  </a:lnTo>
                  <a:lnTo>
                    <a:pt x="2710" y="3372"/>
                  </a:lnTo>
                  <a:lnTo>
                    <a:pt x="2711" y="3366"/>
                  </a:lnTo>
                  <a:lnTo>
                    <a:pt x="2713" y="3360"/>
                  </a:lnTo>
                  <a:lnTo>
                    <a:pt x="2715" y="3356"/>
                  </a:lnTo>
                  <a:lnTo>
                    <a:pt x="2716" y="3351"/>
                  </a:lnTo>
                  <a:lnTo>
                    <a:pt x="2719" y="3348"/>
                  </a:lnTo>
                  <a:lnTo>
                    <a:pt x="2722" y="3345"/>
                  </a:lnTo>
                  <a:lnTo>
                    <a:pt x="2725" y="3342"/>
                  </a:lnTo>
                  <a:lnTo>
                    <a:pt x="2728" y="3341"/>
                  </a:lnTo>
                  <a:lnTo>
                    <a:pt x="2736" y="3337"/>
                  </a:lnTo>
                  <a:lnTo>
                    <a:pt x="2746" y="3336"/>
                  </a:lnTo>
                  <a:lnTo>
                    <a:pt x="2756" y="3335"/>
                  </a:lnTo>
                  <a:lnTo>
                    <a:pt x="2767" y="3334"/>
                  </a:lnTo>
                  <a:lnTo>
                    <a:pt x="2765" y="3321"/>
                  </a:lnTo>
                  <a:lnTo>
                    <a:pt x="2765" y="3307"/>
                  </a:lnTo>
                  <a:lnTo>
                    <a:pt x="2766" y="3300"/>
                  </a:lnTo>
                  <a:lnTo>
                    <a:pt x="2769" y="3294"/>
                  </a:lnTo>
                  <a:lnTo>
                    <a:pt x="2772" y="3293"/>
                  </a:lnTo>
                  <a:lnTo>
                    <a:pt x="2774" y="3291"/>
                  </a:lnTo>
                  <a:lnTo>
                    <a:pt x="2776" y="3290"/>
                  </a:lnTo>
                  <a:lnTo>
                    <a:pt x="2781" y="3290"/>
                  </a:lnTo>
                  <a:lnTo>
                    <a:pt x="2784" y="3267"/>
                  </a:lnTo>
                  <a:lnTo>
                    <a:pt x="2789" y="3234"/>
                  </a:lnTo>
                  <a:lnTo>
                    <a:pt x="2790" y="3217"/>
                  </a:lnTo>
                  <a:lnTo>
                    <a:pt x="2790" y="3202"/>
                  </a:lnTo>
                  <a:lnTo>
                    <a:pt x="2788" y="3196"/>
                  </a:lnTo>
                  <a:lnTo>
                    <a:pt x="2787" y="3191"/>
                  </a:lnTo>
                  <a:lnTo>
                    <a:pt x="2783" y="3186"/>
                  </a:lnTo>
                  <a:lnTo>
                    <a:pt x="2780" y="3184"/>
                  </a:lnTo>
                  <a:lnTo>
                    <a:pt x="2772" y="3180"/>
                  </a:lnTo>
                  <a:lnTo>
                    <a:pt x="2764" y="3178"/>
                  </a:lnTo>
                  <a:lnTo>
                    <a:pt x="2755" y="3177"/>
                  </a:lnTo>
                  <a:lnTo>
                    <a:pt x="2747" y="3176"/>
                  </a:lnTo>
                  <a:lnTo>
                    <a:pt x="2728" y="3177"/>
                  </a:lnTo>
                  <a:lnTo>
                    <a:pt x="2709" y="3178"/>
                  </a:lnTo>
                  <a:lnTo>
                    <a:pt x="2700" y="3179"/>
                  </a:lnTo>
                  <a:lnTo>
                    <a:pt x="2691" y="3180"/>
                  </a:lnTo>
                  <a:lnTo>
                    <a:pt x="2682" y="3180"/>
                  </a:lnTo>
                  <a:lnTo>
                    <a:pt x="2673" y="3180"/>
                  </a:lnTo>
                  <a:lnTo>
                    <a:pt x="2670" y="3171"/>
                  </a:lnTo>
                  <a:lnTo>
                    <a:pt x="2668" y="3162"/>
                  </a:lnTo>
                  <a:lnTo>
                    <a:pt x="2665" y="3153"/>
                  </a:lnTo>
                  <a:lnTo>
                    <a:pt x="2660" y="3144"/>
                  </a:lnTo>
                  <a:lnTo>
                    <a:pt x="2659" y="3130"/>
                  </a:lnTo>
                  <a:lnTo>
                    <a:pt x="2659" y="3115"/>
                  </a:lnTo>
                  <a:lnTo>
                    <a:pt x="2660" y="3102"/>
                  </a:lnTo>
                  <a:lnTo>
                    <a:pt x="2660" y="3087"/>
                  </a:lnTo>
                  <a:lnTo>
                    <a:pt x="2662" y="3070"/>
                  </a:lnTo>
                  <a:lnTo>
                    <a:pt x="2665" y="3047"/>
                  </a:lnTo>
                  <a:lnTo>
                    <a:pt x="2665" y="3036"/>
                  </a:lnTo>
                  <a:lnTo>
                    <a:pt x="2662" y="3025"/>
                  </a:lnTo>
                  <a:lnTo>
                    <a:pt x="2661" y="3021"/>
                  </a:lnTo>
                  <a:lnTo>
                    <a:pt x="2659" y="3017"/>
                  </a:lnTo>
                  <a:lnTo>
                    <a:pt x="2657" y="3014"/>
                  </a:lnTo>
                  <a:lnTo>
                    <a:pt x="2653" y="3012"/>
                  </a:lnTo>
                  <a:lnTo>
                    <a:pt x="2644" y="3008"/>
                  </a:lnTo>
                  <a:lnTo>
                    <a:pt x="2631" y="3007"/>
                  </a:lnTo>
                  <a:lnTo>
                    <a:pt x="2615" y="3007"/>
                  </a:lnTo>
                  <a:lnTo>
                    <a:pt x="2598" y="3008"/>
                  </a:lnTo>
                  <a:lnTo>
                    <a:pt x="2590" y="3009"/>
                  </a:lnTo>
                  <a:lnTo>
                    <a:pt x="2582" y="3012"/>
                  </a:lnTo>
                  <a:lnTo>
                    <a:pt x="2575" y="3014"/>
                  </a:lnTo>
                  <a:lnTo>
                    <a:pt x="2568" y="3016"/>
                  </a:lnTo>
                  <a:lnTo>
                    <a:pt x="2562" y="3020"/>
                  </a:lnTo>
                  <a:lnTo>
                    <a:pt x="2559" y="3023"/>
                  </a:lnTo>
                  <a:lnTo>
                    <a:pt x="2555" y="3028"/>
                  </a:lnTo>
                  <a:lnTo>
                    <a:pt x="2554" y="3032"/>
                  </a:lnTo>
                  <a:lnTo>
                    <a:pt x="2547" y="3032"/>
                  </a:lnTo>
                  <a:lnTo>
                    <a:pt x="2542" y="3032"/>
                  </a:lnTo>
                  <a:lnTo>
                    <a:pt x="2542" y="3017"/>
                  </a:lnTo>
                  <a:lnTo>
                    <a:pt x="2544" y="3004"/>
                  </a:lnTo>
                  <a:lnTo>
                    <a:pt x="2545" y="2997"/>
                  </a:lnTo>
                  <a:lnTo>
                    <a:pt x="2546" y="2990"/>
                  </a:lnTo>
                  <a:lnTo>
                    <a:pt x="2546" y="2983"/>
                  </a:lnTo>
                  <a:lnTo>
                    <a:pt x="2545" y="2976"/>
                  </a:lnTo>
                  <a:lnTo>
                    <a:pt x="2535" y="2973"/>
                  </a:lnTo>
                  <a:lnTo>
                    <a:pt x="2525" y="2967"/>
                  </a:lnTo>
                  <a:lnTo>
                    <a:pt x="2518" y="2966"/>
                  </a:lnTo>
                  <a:lnTo>
                    <a:pt x="2513" y="2966"/>
                  </a:lnTo>
                  <a:lnTo>
                    <a:pt x="2508" y="2967"/>
                  </a:lnTo>
                  <a:lnTo>
                    <a:pt x="2503" y="2968"/>
                  </a:lnTo>
                  <a:lnTo>
                    <a:pt x="2498" y="2970"/>
                  </a:lnTo>
                  <a:lnTo>
                    <a:pt x="2494" y="2971"/>
                  </a:lnTo>
                  <a:lnTo>
                    <a:pt x="2489" y="2971"/>
                  </a:lnTo>
                  <a:lnTo>
                    <a:pt x="2485" y="2971"/>
                  </a:lnTo>
                  <a:lnTo>
                    <a:pt x="2478" y="2964"/>
                  </a:lnTo>
                  <a:lnTo>
                    <a:pt x="2476" y="2958"/>
                  </a:lnTo>
                  <a:lnTo>
                    <a:pt x="2476" y="2956"/>
                  </a:lnTo>
                  <a:lnTo>
                    <a:pt x="2476" y="2955"/>
                  </a:lnTo>
                  <a:lnTo>
                    <a:pt x="2477" y="2954"/>
                  </a:lnTo>
                  <a:lnTo>
                    <a:pt x="2479" y="2951"/>
                  </a:lnTo>
                  <a:lnTo>
                    <a:pt x="2484" y="2950"/>
                  </a:lnTo>
                  <a:lnTo>
                    <a:pt x="2489" y="2949"/>
                  </a:lnTo>
                  <a:lnTo>
                    <a:pt x="2496" y="2948"/>
                  </a:lnTo>
                  <a:lnTo>
                    <a:pt x="2503" y="2948"/>
                  </a:lnTo>
                  <a:lnTo>
                    <a:pt x="2505" y="2922"/>
                  </a:lnTo>
                  <a:lnTo>
                    <a:pt x="2509" y="2888"/>
                  </a:lnTo>
                  <a:lnTo>
                    <a:pt x="2509" y="2878"/>
                  </a:lnTo>
                  <a:lnTo>
                    <a:pt x="2508" y="2871"/>
                  </a:lnTo>
                  <a:lnTo>
                    <a:pt x="2508" y="2863"/>
                  </a:lnTo>
                  <a:lnTo>
                    <a:pt x="2505" y="2856"/>
                  </a:lnTo>
                  <a:lnTo>
                    <a:pt x="2503" y="2849"/>
                  </a:lnTo>
                  <a:lnTo>
                    <a:pt x="2500" y="2844"/>
                  </a:lnTo>
                  <a:lnTo>
                    <a:pt x="2496" y="2840"/>
                  </a:lnTo>
                  <a:lnTo>
                    <a:pt x="2490" y="2836"/>
                  </a:lnTo>
                  <a:lnTo>
                    <a:pt x="2483" y="2834"/>
                  </a:lnTo>
                  <a:lnTo>
                    <a:pt x="2473" y="2833"/>
                  </a:lnTo>
                  <a:lnTo>
                    <a:pt x="2462" y="2832"/>
                  </a:lnTo>
                  <a:lnTo>
                    <a:pt x="2452" y="2833"/>
                  </a:lnTo>
                  <a:lnTo>
                    <a:pt x="2446" y="2834"/>
                  </a:lnTo>
                  <a:lnTo>
                    <a:pt x="2442" y="2836"/>
                  </a:lnTo>
                  <a:lnTo>
                    <a:pt x="2437" y="2839"/>
                  </a:lnTo>
                  <a:lnTo>
                    <a:pt x="2434" y="2841"/>
                  </a:lnTo>
                  <a:lnTo>
                    <a:pt x="2431" y="2844"/>
                  </a:lnTo>
                  <a:lnTo>
                    <a:pt x="2429" y="2849"/>
                  </a:lnTo>
                  <a:lnTo>
                    <a:pt x="2428" y="2853"/>
                  </a:lnTo>
                  <a:lnTo>
                    <a:pt x="2429" y="2858"/>
                  </a:lnTo>
                  <a:lnTo>
                    <a:pt x="2418" y="2859"/>
                  </a:lnTo>
                  <a:lnTo>
                    <a:pt x="2406" y="2858"/>
                  </a:lnTo>
                  <a:lnTo>
                    <a:pt x="2407" y="2847"/>
                  </a:lnTo>
                  <a:lnTo>
                    <a:pt x="2408" y="2836"/>
                  </a:lnTo>
                  <a:lnTo>
                    <a:pt x="2412" y="2827"/>
                  </a:lnTo>
                  <a:lnTo>
                    <a:pt x="2415" y="2819"/>
                  </a:lnTo>
                  <a:lnTo>
                    <a:pt x="2420" y="2811"/>
                  </a:lnTo>
                  <a:lnTo>
                    <a:pt x="2422" y="2802"/>
                  </a:lnTo>
                  <a:lnTo>
                    <a:pt x="2424" y="2792"/>
                  </a:lnTo>
                  <a:lnTo>
                    <a:pt x="2424" y="2779"/>
                  </a:lnTo>
                  <a:lnTo>
                    <a:pt x="2414" y="2779"/>
                  </a:lnTo>
                  <a:lnTo>
                    <a:pt x="2403" y="2781"/>
                  </a:lnTo>
                  <a:lnTo>
                    <a:pt x="2403" y="2794"/>
                  </a:lnTo>
                  <a:lnTo>
                    <a:pt x="2403" y="2808"/>
                  </a:lnTo>
                  <a:lnTo>
                    <a:pt x="2393" y="2809"/>
                  </a:lnTo>
                  <a:lnTo>
                    <a:pt x="2383" y="2808"/>
                  </a:lnTo>
                  <a:lnTo>
                    <a:pt x="2383" y="2803"/>
                  </a:lnTo>
                  <a:lnTo>
                    <a:pt x="2381" y="2800"/>
                  </a:lnTo>
                  <a:lnTo>
                    <a:pt x="2379" y="2797"/>
                  </a:lnTo>
                  <a:lnTo>
                    <a:pt x="2375" y="2794"/>
                  </a:lnTo>
                  <a:lnTo>
                    <a:pt x="2366" y="2791"/>
                  </a:lnTo>
                  <a:lnTo>
                    <a:pt x="2355" y="2790"/>
                  </a:lnTo>
                  <a:lnTo>
                    <a:pt x="2331" y="2791"/>
                  </a:lnTo>
                  <a:lnTo>
                    <a:pt x="2313" y="2792"/>
                  </a:lnTo>
                  <a:lnTo>
                    <a:pt x="2316" y="2797"/>
                  </a:lnTo>
                  <a:lnTo>
                    <a:pt x="2319" y="2800"/>
                  </a:lnTo>
                  <a:lnTo>
                    <a:pt x="2321" y="2804"/>
                  </a:lnTo>
                  <a:lnTo>
                    <a:pt x="2321" y="2810"/>
                  </a:lnTo>
                  <a:lnTo>
                    <a:pt x="2322" y="2820"/>
                  </a:lnTo>
                  <a:lnTo>
                    <a:pt x="2321" y="2831"/>
                  </a:lnTo>
                  <a:lnTo>
                    <a:pt x="2314" y="2833"/>
                  </a:lnTo>
                  <a:lnTo>
                    <a:pt x="2307" y="2836"/>
                  </a:lnTo>
                  <a:lnTo>
                    <a:pt x="2301" y="2840"/>
                  </a:lnTo>
                  <a:lnTo>
                    <a:pt x="2297" y="2844"/>
                  </a:lnTo>
                  <a:lnTo>
                    <a:pt x="2288" y="2855"/>
                  </a:lnTo>
                  <a:lnTo>
                    <a:pt x="2279" y="2866"/>
                  </a:lnTo>
                  <a:lnTo>
                    <a:pt x="2273" y="2872"/>
                  </a:lnTo>
                  <a:lnTo>
                    <a:pt x="2267" y="2876"/>
                  </a:lnTo>
                  <a:lnTo>
                    <a:pt x="2260" y="2878"/>
                  </a:lnTo>
                  <a:lnTo>
                    <a:pt x="2254" y="2881"/>
                  </a:lnTo>
                  <a:lnTo>
                    <a:pt x="2239" y="2882"/>
                  </a:lnTo>
                  <a:lnTo>
                    <a:pt x="2223" y="2883"/>
                  </a:lnTo>
                  <a:lnTo>
                    <a:pt x="2223" y="2889"/>
                  </a:lnTo>
                  <a:lnTo>
                    <a:pt x="2223" y="2893"/>
                  </a:lnTo>
                  <a:lnTo>
                    <a:pt x="2197" y="2894"/>
                  </a:lnTo>
                  <a:lnTo>
                    <a:pt x="2172" y="2896"/>
                  </a:lnTo>
                  <a:lnTo>
                    <a:pt x="2147" y="2896"/>
                  </a:lnTo>
                  <a:lnTo>
                    <a:pt x="2122" y="2896"/>
                  </a:lnTo>
                  <a:lnTo>
                    <a:pt x="2122" y="2905"/>
                  </a:lnTo>
                  <a:lnTo>
                    <a:pt x="2120" y="2914"/>
                  </a:lnTo>
                  <a:lnTo>
                    <a:pt x="2119" y="2917"/>
                  </a:lnTo>
                  <a:lnTo>
                    <a:pt x="2118" y="2921"/>
                  </a:lnTo>
                  <a:lnTo>
                    <a:pt x="2115" y="2923"/>
                  </a:lnTo>
                  <a:lnTo>
                    <a:pt x="2110" y="2925"/>
                  </a:lnTo>
                  <a:lnTo>
                    <a:pt x="2109" y="2922"/>
                  </a:lnTo>
                  <a:lnTo>
                    <a:pt x="2108" y="2916"/>
                  </a:lnTo>
                  <a:lnTo>
                    <a:pt x="2108" y="2913"/>
                  </a:lnTo>
                  <a:lnTo>
                    <a:pt x="2108" y="2910"/>
                  </a:lnTo>
                  <a:lnTo>
                    <a:pt x="2108" y="2908"/>
                  </a:lnTo>
                  <a:lnTo>
                    <a:pt x="2109" y="2907"/>
                  </a:lnTo>
                  <a:lnTo>
                    <a:pt x="2102" y="2906"/>
                  </a:lnTo>
                  <a:lnTo>
                    <a:pt x="2096" y="2905"/>
                  </a:lnTo>
                  <a:lnTo>
                    <a:pt x="2092" y="2902"/>
                  </a:lnTo>
                  <a:lnTo>
                    <a:pt x="2089" y="2900"/>
                  </a:lnTo>
                  <a:lnTo>
                    <a:pt x="2085" y="2897"/>
                  </a:lnTo>
                  <a:lnTo>
                    <a:pt x="2083" y="2893"/>
                  </a:lnTo>
                  <a:lnTo>
                    <a:pt x="2081" y="2889"/>
                  </a:lnTo>
                  <a:lnTo>
                    <a:pt x="2079" y="2884"/>
                  </a:lnTo>
                  <a:lnTo>
                    <a:pt x="2078" y="2863"/>
                  </a:lnTo>
                  <a:lnTo>
                    <a:pt x="2077" y="2840"/>
                  </a:lnTo>
                  <a:lnTo>
                    <a:pt x="2050" y="2839"/>
                  </a:lnTo>
                  <a:lnTo>
                    <a:pt x="2018" y="2839"/>
                  </a:lnTo>
                  <a:lnTo>
                    <a:pt x="2002" y="2836"/>
                  </a:lnTo>
                  <a:lnTo>
                    <a:pt x="1987" y="2834"/>
                  </a:lnTo>
                  <a:lnTo>
                    <a:pt x="1980" y="2832"/>
                  </a:lnTo>
                  <a:lnTo>
                    <a:pt x="1974" y="2830"/>
                  </a:lnTo>
                  <a:lnTo>
                    <a:pt x="1968" y="2826"/>
                  </a:lnTo>
                  <a:lnTo>
                    <a:pt x="1962" y="2823"/>
                  </a:lnTo>
                  <a:lnTo>
                    <a:pt x="1950" y="2811"/>
                  </a:lnTo>
                  <a:lnTo>
                    <a:pt x="1937" y="2800"/>
                  </a:lnTo>
                  <a:lnTo>
                    <a:pt x="1930" y="2797"/>
                  </a:lnTo>
                  <a:lnTo>
                    <a:pt x="1923" y="2793"/>
                  </a:lnTo>
                  <a:lnTo>
                    <a:pt x="1915" y="2792"/>
                  </a:lnTo>
                  <a:lnTo>
                    <a:pt x="1905" y="2793"/>
                  </a:lnTo>
                  <a:lnTo>
                    <a:pt x="1907" y="2812"/>
                  </a:lnTo>
                  <a:lnTo>
                    <a:pt x="1910" y="2841"/>
                  </a:lnTo>
                  <a:lnTo>
                    <a:pt x="1911" y="2856"/>
                  </a:lnTo>
                  <a:lnTo>
                    <a:pt x="1910" y="2868"/>
                  </a:lnTo>
                  <a:lnTo>
                    <a:pt x="1909" y="2874"/>
                  </a:lnTo>
                  <a:lnTo>
                    <a:pt x="1907" y="2878"/>
                  </a:lnTo>
                  <a:lnTo>
                    <a:pt x="1905" y="2881"/>
                  </a:lnTo>
                  <a:lnTo>
                    <a:pt x="1903" y="2882"/>
                  </a:lnTo>
                  <a:lnTo>
                    <a:pt x="1893" y="2884"/>
                  </a:lnTo>
                  <a:lnTo>
                    <a:pt x="1882" y="2885"/>
                  </a:lnTo>
                  <a:lnTo>
                    <a:pt x="1871" y="2885"/>
                  </a:lnTo>
                  <a:lnTo>
                    <a:pt x="1861" y="2884"/>
                  </a:lnTo>
                  <a:lnTo>
                    <a:pt x="1839" y="2882"/>
                  </a:lnTo>
                  <a:lnTo>
                    <a:pt x="1819" y="2881"/>
                  </a:lnTo>
                  <a:lnTo>
                    <a:pt x="1817" y="2873"/>
                  </a:lnTo>
                  <a:lnTo>
                    <a:pt x="1817" y="2865"/>
                  </a:lnTo>
                  <a:lnTo>
                    <a:pt x="1819" y="2857"/>
                  </a:lnTo>
                  <a:lnTo>
                    <a:pt x="1820" y="2848"/>
                  </a:lnTo>
                  <a:lnTo>
                    <a:pt x="1824" y="2832"/>
                  </a:lnTo>
                  <a:lnTo>
                    <a:pt x="1829" y="2816"/>
                  </a:lnTo>
                  <a:lnTo>
                    <a:pt x="1837" y="2815"/>
                  </a:lnTo>
                  <a:lnTo>
                    <a:pt x="1844" y="2812"/>
                  </a:lnTo>
                  <a:lnTo>
                    <a:pt x="1849" y="2810"/>
                  </a:lnTo>
                  <a:lnTo>
                    <a:pt x="1854" y="2807"/>
                  </a:lnTo>
                  <a:lnTo>
                    <a:pt x="1857" y="2802"/>
                  </a:lnTo>
                  <a:lnTo>
                    <a:pt x="1860" y="2799"/>
                  </a:lnTo>
                  <a:lnTo>
                    <a:pt x="1862" y="2794"/>
                  </a:lnTo>
                  <a:lnTo>
                    <a:pt x="1863" y="2789"/>
                  </a:lnTo>
                  <a:lnTo>
                    <a:pt x="1863" y="2784"/>
                  </a:lnTo>
                  <a:lnTo>
                    <a:pt x="1862" y="2778"/>
                  </a:lnTo>
                  <a:lnTo>
                    <a:pt x="1861" y="2773"/>
                  </a:lnTo>
                  <a:lnTo>
                    <a:pt x="1858" y="2767"/>
                  </a:lnTo>
                  <a:lnTo>
                    <a:pt x="1853" y="2756"/>
                  </a:lnTo>
                  <a:lnTo>
                    <a:pt x="1845" y="2745"/>
                  </a:lnTo>
                  <a:lnTo>
                    <a:pt x="1828" y="2735"/>
                  </a:lnTo>
                  <a:lnTo>
                    <a:pt x="1811" y="2726"/>
                  </a:lnTo>
                  <a:lnTo>
                    <a:pt x="1807" y="2720"/>
                  </a:lnTo>
                  <a:lnTo>
                    <a:pt x="1805" y="2715"/>
                  </a:lnTo>
                  <a:lnTo>
                    <a:pt x="1805" y="2708"/>
                  </a:lnTo>
                  <a:lnTo>
                    <a:pt x="1806" y="2700"/>
                  </a:lnTo>
                  <a:lnTo>
                    <a:pt x="1808" y="2686"/>
                  </a:lnTo>
                  <a:lnTo>
                    <a:pt x="1811" y="2672"/>
                  </a:lnTo>
                  <a:lnTo>
                    <a:pt x="1798" y="2668"/>
                  </a:lnTo>
                  <a:lnTo>
                    <a:pt x="1784" y="2661"/>
                  </a:lnTo>
                  <a:lnTo>
                    <a:pt x="1778" y="2658"/>
                  </a:lnTo>
                  <a:lnTo>
                    <a:pt x="1771" y="2655"/>
                  </a:lnTo>
                  <a:lnTo>
                    <a:pt x="1764" y="2653"/>
                  </a:lnTo>
                  <a:lnTo>
                    <a:pt x="1757" y="2653"/>
                  </a:lnTo>
                  <a:lnTo>
                    <a:pt x="1757" y="2639"/>
                  </a:lnTo>
                  <a:lnTo>
                    <a:pt x="1757" y="2626"/>
                  </a:lnTo>
                  <a:lnTo>
                    <a:pt x="1765" y="2626"/>
                  </a:lnTo>
                  <a:lnTo>
                    <a:pt x="1773" y="2626"/>
                  </a:lnTo>
                  <a:lnTo>
                    <a:pt x="1781" y="2627"/>
                  </a:lnTo>
                  <a:lnTo>
                    <a:pt x="1789" y="2629"/>
                  </a:lnTo>
                  <a:lnTo>
                    <a:pt x="1796" y="2631"/>
                  </a:lnTo>
                  <a:lnTo>
                    <a:pt x="1804" y="2635"/>
                  </a:lnTo>
                  <a:lnTo>
                    <a:pt x="1810" y="2638"/>
                  </a:lnTo>
                  <a:lnTo>
                    <a:pt x="1816" y="2643"/>
                  </a:lnTo>
                  <a:lnTo>
                    <a:pt x="1822" y="2647"/>
                  </a:lnTo>
                  <a:lnTo>
                    <a:pt x="1828" y="2653"/>
                  </a:lnTo>
                  <a:lnTo>
                    <a:pt x="1833" y="2659"/>
                  </a:lnTo>
                  <a:lnTo>
                    <a:pt x="1838" y="2664"/>
                  </a:lnTo>
                  <a:lnTo>
                    <a:pt x="1843" y="2671"/>
                  </a:lnTo>
                  <a:lnTo>
                    <a:pt x="1846" y="2678"/>
                  </a:lnTo>
                  <a:lnTo>
                    <a:pt x="1851" y="2685"/>
                  </a:lnTo>
                  <a:lnTo>
                    <a:pt x="1853" y="2693"/>
                  </a:lnTo>
                  <a:lnTo>
                    <a:pt x="1856" y="2700"/>
                  </a:lnTo>
                  <a:lnTo>
                    <a:pt x="1860" y="2705"/>
                  </a:lnTo>
                  <a:lnTo>
                    <a:pt x="1863" y="2709"/>
                  </a:lnTo>
                  <a:lnTo>
                    <a:pt x="1868" y="2712"/>
                  </a:lnTo>
                  <a:lnTo>
                    <a:pt x="1878" y="2717"/>
                  </a:lnTo>
                  <a:lnTo>
                    <a:pt x="1888" y="2719"/>
                  </a:lnTo>
                  <a:lnTo>
                    <a:pt x="1893" y="2721"/>
                  </a:lnTo>
                  <a:lnTo>
                    <a:pt x="1898" y="2724"/>
                  </a:lnTo>
                  <a:lnTo>
                    <a:pt x="1903" y="2726"/>
                  </a:lnTo>
                  <a:lnTo>
                    <a:pt x="1906" y="2730"/>
                  </a:lnTo>
                  <a:lnTo>
                    <a:pt x="1910" y="2735"/>
                  </a:lnTo>
                  <a:lnTo>
                    <a:pt x="1913" y="2741"/>
                  </a:lnTo>
                  <a:lnTo>
                    <a:pt x="1915" y="2749"/>
                  </a:lnTo>
                  <a:lnTo>
                    <a:pt x="1917" y="2758"/>
                  </a:lnTo>
                  <a:lnTo>
                    <a:pt x="1921" y="2759"/>
                  </a:lnTo>
                  <a:lnTo>
                    <a:pt x="1926" y="2760"/>
                  </a:lnTo>
                  <a:lnTo>
                    <a:pt x="1930" y="2759"/>
                  </a:lnTo>
                  <a:lnTo>
                    <a:pt x="1934" y="2757"/>
                  </a:lnTo>
                  <a:lnTo>
                    <a:pt x="1937" y="2754"/>
                  </a:lnTo>
                  <a:lnTo>
                    <a:pt x="1939" y="2751"/>
                  </a:lnTo>
                  <a:lnTo>
                    <a:pt x="1940" y="2748"/>
                  </a:lnTo>
                  <a:lnTo>
                    <a:pt x="1942" y="2742"/>
                  </a:lnTo>
                  <a:lnTo>
                    <a:pt x="1951" y="2741"/>
                  </a:lnTo>
                  <a:lnTo>
                    <a:pt x="1959" y="2740"/>
                  </a:lnTo>
                  <a:lnTo>
                    <a:pt x="1967" y="2738"/>
                  </a:lnTo>
                  <a:lnTo>
                    <a:pt x="1975" y="2740"/>
                  </a:lnTo>
                  <a:lnTo>
                    <a:pt x="1983" y="2740"/>
                  </a:lnTo>
                  <a:lnTo>
                    <a:pt x="1989" y="2742"/>
                  </a:lnTo>
                  <a:lnTo>
                    <a:pt x="1996" y="2743"/>
                  </a:lnTo>
                  <a:lnTo>
                    <a:pt x="2003" y="2746"/>
                  </a:lnTo>
                  <a:lnTo>
                    <a:pt x="2010" y="2749"/>
                  </a:lnTo>
                  <a:lnTo>
                    <a:pt x="2016" y="2753"/>
                  </a:lnTo>
                  <a:lnTo>
                    <a:pt x="2022" y="2758"/>
                  </a:lnTo>
                  <a:lnTo>
                    <a:pt x="2027" y="2762"/>
                  </a:lnTo>
                  <a:lnTo>
                    <a:pt x="2033" y="2769"/>
                  </a:lnTo>
                  <a:lnTo>
                    <a:pt x="2037" y="2775"/>
                  </a:lnTo>
                  <a:lnTo>
                    <a:pt x="2042" y="2782"/>
                  </a:lnTo>
                  <a:lnTo>
                    <a:pt x="2046" y="2790"/>
                  </a:lnTo>
                  <a:lnTo>
                    <a:pt x="2051" y="2799"/>
                  </a:lnTo>
                  <a:lnTo>
                    <a:pt x="2058" y="2804"/>
                  </a:lnTo>
                  <a:lnTo>
                    <a:pt x="2063" y="2808"/>
                  </a:lnTo>
                  <a:lnTo>
                    <a:pt x="2070" y="2809"/>
                  </a:lnTo>
                  <a:lnTo>
                    <a:pt x="2076" y="2808"/>
                  </a:lnTo>
                  <a:lnTo>
                    <a:pt x="2082" y="2806"/>
                  </a:lnTo>
                  <a:lnTo>
                    <a:pt x="2087" y="2801"/>
                  </a:lnTo>
                  <a:lnTo>
                    <a:pt x="2092" y="2797"/>
                  </a:lnTo>
                  <a:lnTo>
                    <a:pt x="2095" y="2791"/>
                  </a:lnTo>
                  <a:lnTo>
                    <a:pt x="2098" y="2785"/>
                  </a:lnTo>
                  <a:lnTo>
                    <a:pt x="2099" y="2778"/>
                  </a:lnTo>
                  <a:lnTo>
                    <a:pt x="2099" y="2773"/>
                  </a:lnTo>
                  <a:lnTo>
                    <a:pt x="2096" y="2767"/>
                  </a:lnTo>
                  <a:lnTo>
                    <a:pt x="2092" y="2761"/>
                  </a:lnTo>
                  <a:lnTo>
                    <a:pt x="2085" y="2757"/>
                  </a:lnTo>
                  <a:lnTo>
                    <a:pt x="2076" y="2753"/>
                  </a:lnTo>
                  <a:lnTo>
                    <a:pt x="2069" y="2751"/>
                  </a:lnTo>
                  <a:lnTo>
                    <a:pt x="2063" y="2748"/>
                  </a:lnTo>
                  <a:lnTo>
                    <a:pt x="2059" y="2743"/>
                  </a:lnTo>
                  <a:lnTo>
                    <a:pt x="2054" y="2738"/>
                  </a:lnTo>
                  <a:lnTo>
                    <a:pt x="2051" y="2733"/>
                  </a:lnTo>
                  <a:lnTo>
                    <a:pt x="2048" y="2727"/>
                  </a:lnTo>
                  <a:lnTo>
                    <a:pt x="2045" y="2720"/>
                  </a:lnTo>
                  <a:lnTo>
                    <a:pt x="2044" y="2713"/>
                  </a:lnTo>
                  <a:lnTo>
                    <a:pt x="2043" y="2707"/>
                  </a:lnTo>
                  <a:lnTo>
                    <a:pt x="2043" y="2700"/>
                  </a:lnTo>
                  <a:lnTo>
                    <a:pt x="2044" y="2693"/>
                  </a:lnTo>
                  <a:lnTo>
                    <a:pt x="2045" y="2686"/>
                  </a:lnTo>
                  <a:lnTo>
                    <a:pt x="2048" y="2679"/>
                  </a:lnTo>
                  <a:lnTo>
                    <a:pt x="2051" y="2672"/>
                  </a:lnTo>
                  <a:lnTo>
                    <a:pt x="2054" y="2667"/>
                  </a:lnTo>
                  <a:lnTo>
                    <a:pt x="2059" y="2661"/>
                  </a:lnTo>
                  <a:lnTo>
                    <a:pt x="2062" y="2659"/>
                  </a:lnTo>
                  <a:lnTo>
                    <a:pt x="2066" y="2656"/>
                  </a:lnTo>
                  <a:lnTo>
                    <a:pt x="2070" y="2655"/>
                  </a:lnTo>
                  <a:lnTo>
                    <a:pt x="2075" y="2654"/>
                  </a:lnTo>
                  <a:lnTo>
                    <a:pt x="2085" y="2654"/>
                  </a:lnTo>
                  <a:lnTo>
                    <a:pt x="2096" y="2653"/>
                  </a:lnTo>
                  <a:lnTo>
                    <a:pt x="2106" y="2653"/>
                  </a:lnTo>
                  <a:lnTo>
                    <a:pt x="2114" y="2653"/>
                  </a:lnTo>
                  <a:lnTo>
                    <a:pt x="2122" y="2652"/>
                  </a:lnTo>
                  <a:lnTo>
                    <a:pt x="2128" y="2650"/>
                  </a:lnTo>
                  <a:lnTo>
                    <a:pt x="2132" y="2648"/>
                  </a:lnTo>
                  <a:lnTo>
                    <a:pt x="2134" y="2647"/>
                  </a:lnTo>
                  <a:lnTo>
                    <a:pt x="2136" y="2645"/>
                  </a:lnTo>
                  <a:lnTo>
                    <a:pt x="2137" y="2643"/>
                  </a:lnTo>
                  <a:lnTo>
                    <a:pt x="2139" y="2639"/>
                  </a:lnTo>
                  <a:lnTo>
                    <a:pt x="2139" y="2636"/>
                  </a:lnTo>
                  <a:lnTo>
                    <a:pt x="2139" y="2633"/>
                  </a:lnTo>
                  <a:lnTo>
                    <a:pt x="2137" y="2628"/>
                  </a:lnTo>
                  <a:lnTo>
                    <a:pt x="2132" y="2627"/>
                  </a:lnTo>
                  <a:lnTo>
                    <a:pt x="2126" y="2623"/>
                  </a:lnTo>
                  <a:lnTo>
                    <a:pt x="2120" y="2620"/>
                  </a:lnTo>
                  <a:lnTo>
                    <a:pt x="2115" y="2615"/>
                  </a:lnTo>
                  <a:lnTo>
                    <a:pt x="2107" y="2604"/>
                  </a:lnTo>
                  <a:lnTo>
                    <a:pt x="2100" y="2594"/>
                  </a:lnTo>
                  <a:lnTo>
                    <a:pt x="2098" y="2587"/>
                  </a:lnTo>
                  <a:lnTo>
                    <a:pt x="2094" y="2580"/>
                  </a:lnTo>
                  <a:lnTo>
                    <a:pt x="2093" y="2573"/>
                  </a:lnTo>
                  <a:lnTo>
                    <a:pt x="2092" y="2566"/>
                  </a:lnTo>
                  <a:lnTo>
                    <a:pt x="2090" y="2560"/>
                  </a:lnTo>
                  <a:lnTo>
                    <a:pt x="2087" y="2555"/>
                  </a:lnTo>
                  <a:lnTo>
                    <a:pt x="2084" y="2552"/>
                  </a:lnTo>
                  <a:lnTo>
                    <a:pt x="2079" y="2551"/>
                  </a:lnTo>
                  <a:lnTo>
                    <a:pt x="2076" y="2549"/>
                  </a:lnTo>
                  <a:lnTo>
                    <a:pt x="2071" y="2548"/>
                  </a:lnTo>
                  <a:lnTo>
                    <a:pt x="2067" y="2547"/>
                  </a:lnTo>
                  <a:lnTo>
                    <a:pt x="2062" y="2544"/>
                  </a:lnTo>
                  <a:lnTo>
                    <a:pt x="2063" y="2560"/>
                  </a:lnTo>
                  <a:lnTo>
                    <a:pt x="2068" y="2581"/>
                  </a:lnTo>
                  <a:lnTo>
                    <a:pt x="2070" y="2592"/>
                  </a:lnTo>
                  <a:lnTo>
                    <a:pt x="2073" y="2602"/>
                  </a:lnTo>
                  <a:lnTo>
                    <a:pt x="2074" y="2609"/>
                  </a:lnTo>
                  <a:lnTo>
                    <a:pt x="2073" y="2613"/>
                  </a:lnTo>
                  <a:lnTo>
                    <a:pt x="2071" y="2615"/>
                  </a:lnTo>
                  <a:lnTo>
                    <a:pt x="2069" y="2617"/>
                  </a:lnTo>
                  <a:lnTo>
                    <a:pt x="2066" y="2615"/>
                  </a:lnTo>
                  <a:lnTo>
                    <a:pt x="2063" y="2614"/>
                  </a:lnTo>
                  <a:lnTo>
                    <a:pt x="2055" y="2611"/>
                  </a:lnTo>
                  <a:lnTo>
                    <a:pt x="2048" y="2604"/>
                  </a:lnTo>
                  <a:lnTo>
                    <a:pt x="2038" y="2598"/>
                  </a:lnTo>
                  <a:lnTo>
                    <a:pt x="2030" y="2592"/>
                  </a:lnTo>
                  <a:lnTo>
                    <a:pt x="2021" y="2587"/>
                  </a:lnTo>
                  <a:lnTo>
                    <a:pt x="2013" y="2586"/>
                  </a:lnTo>
                  <a:lnTo>
                    <a:pt x="2013" y="2573"/>
                  </a:lnTo>
                  <a:lnTo>
                    <a:pt x="2012" y="2561"/>
                  </a:lnTo>
                  <a:lnTo>
                    <a:pt x="2011" y="2548"/>
                  </a:lnTo>
                  <a:lnTo>
                    <a:pt x="2010" y="2536"/>
                  </a:lnTo>
                  <a:lnTo>
                    <a:pt x="2007" y="2538"/>
                  </a:lnTo>
                  <a:lnTo>
                    <a:pt x="2002" y="2538"/>
                  </a:lnTo>
                  <a:lnTo>
                    <a:pt x="2001" y="2543"/>
                  </a:lnTo>
                  <a:lnTo>
                    <a:pt x="1999" y="2546"/>
                  </a:lnTo>
                  <a:lnTo>
                    <a:pt x="1996" y="2549"/>
                  </a:lnTo>
                  <a:lnTo>
                    <a:pt x="1994" y="2552"/>
                  </a:lnTo>
                  <a:lnTo>
                    <a:pt x="1986" y="2554"/>
                  </a:lnTo>
                  <a:lnTo>
                    <a:pt x="1978" y="2555"/>
                  </a:lnTo>
                  <a:lnTo>
                    <a:pt x="1961" y="2554"/>
                  </a:lnTo>
                  <a:lnTo>
                    <a:pt x="1945" y="2551"/>
                  </a:lnTo>
                  <a:lnTo>
                    <a:pt x="1938" y="2549"/>
                  </a:lnTo>
                  <a:lnTo>
                    <a:pt x="1931" y="2549"/>
                  </a:lnTo>
                  <a:lnTo>
                    <a:pt x="1926" y="2551"/>
                  </a:lnTo>
                  <a:lnTo>
                    <a:pt x="1921" y="2552"/>
                  </a:lnTo>
                  <a:lnTo>
                    <a:pt x="1917" y="2554"/>
                  </a:lnTo>
                  <a:lnTo>
                    <a:pt x="1913" y="2556"/>
                  </a:lnTo>
                  <a:lnTo>
                    <a:pt x="1910" y="2560"/>
                  </a:lnTo>
                  <a:lnTo>
                    <a:pt x="1907" y="2564"/>
                  </a:lnTo>
                  <a:lnTo>
                    <a:pt x="1904" y="2572"/>
                  </a:lnTo>
                  <a:lnTo>
                    <a:pt x="1902" y="2582"/>
                  </a:lnTo>
                  <a:lnTo>
                    <a:pt x="1901" y="2594"/>
                  </a:lnTo>
                  <a:lnTo>
                    <a:pt x="1899" y="2606"/>
                  </a:lnTo>
                  <a:lnTo>
                    <a:pt x="1892" y="2606"/>
                  </a:lnTo>
                  <a:lnTo>
                    <a:pt x="1882" y="2607"/>
                  </a:lnTo>
                  <a:lnTo>
                    <a:pt x="1873" y="2606"/>
                  </a:lnTo>
                  <a:lnTo>
                    <a:pt x="1864" y="2606"/>
                  </a:lnTo>
                  <a:lnTo>
                    <a:pt x="1862" y="2602"/>
                  </a:lnTo>
                  <a:lnTo>
                    <a:pt x="1858" y="2598"/>
                  </a:lnTo>
                  <a:lnTo>
                    <a:pt x="1854" y="2596"/>
                  </a:lnTo>
                  <a:lnTo>
                    <a:pt x="1849" y="2595"/>
                  </a:lnTo>
                  <a:lnTo>
                    <a:pt x="1837" y="2595"/>
                  </a:lnTo>
                  <a:lnTo>
                    <a:pt x="1825" y="2596"/>
                  </a:lnTo>
                  <a:lnTo>
                    <a:pt x="1817" y="2597"/>
                  </a:lnTo>
                  <a:lnTo>
                    <a:pt x="1812" y="2598"/>
                  </a:lnTo>
                  <a:lnTo>
                    <a:pt x="1806" y="2597"/>
                  </a:lnTo>
                  <a:lnTo>
                    <a:pt x="1802" y="2596"/>
                  </a:lnTo>
                  <a:lnTo>
                    <a:pt x="1797" y="2594"/>
                  </a:lnTo>
                  <a:lnTo>
                    <a:pt x="1795" y="2592"/>
                  </a:lnTo>
                  <a:lnTo>
                    <a:pt x="1792" y="2588"/>
                  </a:lnTo>
                  <a:lnTo>
                    <a:pt x="1790" y="2585"/>
                  </a:lnTo>
                  <a:lnTo>
                    <a:pt x="1789" y="2580"/>
                  </a:lnTo>
                  <a:lnTo>
                    <a:pt x="1789" y="2576"/>
                  </a:lnTo>
                  <a:lnTo>
                    <a:pt x="1789" y="2555"/>
                  </a:lnTo>
                  <a:lnTo>
                    <a:pt x="1789" y="2538"/>
                  </a:lnTo>
                  <a:lnTo>
                    <a:pt x="1781" y="2538"/>
                  </a:lnTo>
                  <a:lnTo>
                    <a:pt x="1775" y="2537"/>
                  </a:lnTo>
                  <a:lnTo>
                    <a:pt x="1771" y="2535"/>
                  </a:lnTo>
                  <a:lnTo>
                    <a:pt x="1769" y="2530"/>
                  </a:lnTo>
                  <a:lnTo>
                    <a:pt x="1764" y="2520"/>
                  </a:lnTo>
                  <a:lnTo>
                    <a:pt x="1762" y="2507"/>
                  </a:lnTo>
                  <a:lnTo>
                    <a:pt x="1765" y="2506"/>
                  </a:lnTo>
                  <a:lnTo>
                    <a:pt x="1769" y="2506"/>
                  </a:lnTo>
                  <a:lnTo>
                    <a:pt x="1772" y="2502"/>
                  </a:lnTo>
                  <a:lnTo>
                    <a:pt x="1773" y="2499"/>
                  </a:lnTo>
                  <a:lnTo>
                    <a:pt x="1777" y="2497"/>
                  </a:lnTo>
                  <a:lnTo>
                    <a:pt x="1780" y="2495"/>
                  </a:lnTo>
                  <a:lnTo>
                    <a:pt x="1781" y="2489"/>
                  </a:lnTo>
                  <a:lnTo>
                    <a:pt x="1783" y="2484"/>
                  </a:lnTo>
                  <a:lnTo>
                    <a:pt x="1786" y="2480"/>
                  </a:lnTo>
                  <a:lnTo>
                    <a:pt x="1789" y="2477"/>
                  </a:lnTo>
                  <a:lnTo>
                    <a:pt x="1794" y="2474"/>
                  </a:lnTo>
                  <a:lnTo>
                    <a:pt x="1798" y="2473"/>
                  </a:lnTo>
                  <a:lnTo>
                    <a:pt x="1803" y="2472"/>
                  </a:lnTo>
                  <a:lnTo>
                    <a:pt x="1808" y="2472"/>
                  </a:lnTo>
                  <a:lnTo>
                    <a:pt x="1810" y="2463"/>
                  </a:lnTo>
                  <a:lnTo>
                    <a:pt x="1808" y="2457"/>
                  </a:lnTo>
                  <a:lnTo>
                    <a:pt x="1807" y="2455"/>
                  </a:lnTo>
                  <a:lnTo>
                    <a:pt x="1806" y="2454"/>
                  </a:lnTo>
                  <a:lnTo>
                    <a:pt x="1804" y="2453"/>
                  </a:lnTo>
                  <a:lnTo>
                    <a:pt x="1802" y="2453"/>
                  </a:lnTo>
                  <a:lnTo>
                    <a:pt x="1790" y="2454"/>
                  </a:lnTo>
                  <a:lnTo>
                    <a:pt x="1778" y="2456"/>
                  </a:lnTo>
                  <a:lnTo>
                    <a:pt x="1769" y="2456"/>
                  </a:lnTo>
                  <a:lnTo>
                    <a:pt x="1762" y="2454"/>
                  </a:lnTo>
                  <a:lnTo>
                    <a:pt x="1755" y="2450"/>
                  </a:lnTo>
                  <a:lnTo>
                    <a:pt x="1749" y="2446"/>
                  </a:lnTo>
                  <a:lnTo>
                    <a:pt x="1743" y="2441"/>
                  </a:lnTo>
                  <a:lnTo>
                    <a:pt x="1738" y="2437"/>
                  </a:lnTo>
                  <a:lnTo>
                    <a:pt x="1731" y="2433"/>
                  </a:lnTo>
                  <a:lnTo>
                    <a:pt x="1724" y="2430"/>
                  </a:lnTo>
                  <a:lnTo>
                    <a:pt x="1724" y="2423"/>
                  </a:lnTo>
                  <a:lnTo>
                    <a:pt x="1723" y="2418"/>
                  </a:lnTo>
                  <a:lnTo>
                    <a:pt x="1721" y="2414"/>
                  </a:lnTo>
                  <a:lnTo>
                    <a:pt x="1718" y="2410"/>
                  </a:lnTo>
                  <a:lnTo>
                    <a:pt x="1710" y="2405"/>
                  </a:lnTo>
                  <a:lnTo>
                    <a:pt x="1701" y="2398"/>
                  </a:lnTo>
                  <a:lnTo>
                    <a:pt x="1697" y="2392"/>
                  </a:lnTo>
                  <a:lnTo>
                    <a:pt x="1693" y="2387"/>
                  </a:lnTo>
                  <a:lnTo>
                    <a:pt x="1691" y="2380"/>
                  </a:lnTo>
                  <a:lnTo>
                    <a:pt x="1690" y="2373"/>
                  </a:lnTo>
                  <a:lnTo>
                    <a:pt x="1689" y="2357"/>
                  </a:lnTo>
                  <a:lnTo>
                    <a:pt x="1690" y="2343"/>
                  </a:lnTo>
                  <a:lnTo>
                    <a:pt x="1692" y="2328"/>
                  </a:lnTo>
                  <a:lnTo>
                    <a:pt x="1697" y="2303"/>
                  </a:lnTo>
                  <a:lnTo>
                    <a:pt x="1702" y="2281"/>
                  </a:lnTo>
                  <a:lnTo>
                    <a:pt x="1706" y="2270"/>
                  </a:lnTo>
                  <a:lnTo>
                    <a:pt x="1715" y="2268"/>
                  </a:lnTo>
                  <a:lnTo>
                    <a:pt x="1724" y="2267"/>
                  </a:lnTo>
                  <a:lnTo>
                    <a:pt x="1726" y="2236"/>
                  </a:lnTo>
                  <a:lnTo>
                    <a:pt x="1730" y="2207"/>
                  </a:lnTo>
                  <a:lnTo>
                    <a:pt x="1733" y="2177"/>
                  </a:lnTo>
                  <a:lnTo>
                    <a:pt x="1734" y="2147"/>
                  </a:lnTo>
                  <a:lnTo>
                    <a:pt x="1721" y="2146"/>
                  </a:lnTo>
                  <a:lnTo>
                    <a:pt x="1710" y="2144"/>
                  </a:lnTo>
                  <a:lnTo>
                    <a:pt x="1706" y="2142"/>
                  </a:lnTo>
                  <a:lnTo>
                    <a:pt x="1702" y="2141"/>
                  </a:lnTo>
                  <a:lnTo>
                    <a:pt x="1699" y="2138"/>
                  </a:lnTo>
                  <a:lnTo>
                    <a:pt x="1697" y="2135"/>
                  </a:lnTo>
                  <a:lnTo>
                    <a:pt x="1695" y="2133"/>
                  </a:lnTo>
                  <a:lnTo>
                    <a:pt x="1692" y="2128"/>
                  </a:lnTo>
                  <a:lnTo>
                    <a:pt x="1691" y="2125"/>
                  </a:lnTo>
                  <a:lnTo>
                    <a:pt x="1690" y="2119"/>
                  </a:lnTo>
                  <a:lnTo>
                    <a:pt x="1690" y="2108"/>
                  </a:lnTo>
                  <a:lnTo>
                    <a:pt x="1690" y="2094"/>
                  </a:lnTo>
                  <a:lnTo>
                    <a:pt x="1695" y="2093"/>
                  </a:lnTo>
                  <a:lnTo>
                    <a:pt x="1698" y="2090"/>
                  </a:lnTo>
                  <a:lnTo>
                    <a:pt x="1701" y="2087"/>
                  </a:lnTo>
                  <a:lnTo>
                    <a:pt x="1704" y="2084"/>
                  </a:lnTo>
                  <a:lnTo>
                    <a:pt x="1707" y="2075"/>
                  </a:lnTo>
                  <a:lnTo>
                    <a:pt x="1709" y="2067"/>
                  </a:lnTo>
                  <a:lnTo>
                    <a:pt x="1723" y="2084"/>
                  </a:lnTo>
                  <a:lnTo>
                    <a:pt x="1738" y="2102"/>
                  </a:lnTo>
                  <a:lnTo>
                    <a:pt x="1746" y="2110"/>
                  </a:lnTo>
                  <a:lnTo>
                    <a:pt x="1755" y="2116"/>
                  </a:lnTo>
                  <a:lnTo>
                    <a:pt x="1759" y="2118"/>
                  </a:lnTo>
                  <a:lnTo>
                    <a:pt x="1765" y="2119"/>
                  </a:lnTo>
                  <a:lnTo>
                    <a:pt x="1770" y="2120"/>
                  </a:lnTo>
                  <a:lnTo>
                    <a:pt x="1777" y="2120"/>
                  </a:lnTo>
                  <a:lnTo>
                    <a:pt x="1794" y="2116"/>
                  </a:lnTo>
                  <a:lnTo>
                    <a:pt x="1810" y="2111"/>
                  </a:lnTo>
                  <a:lnTo>
                    <a:pt x="1819" y="2109"/>
                  </a:lnTo>
                  <a:lnTo>
                    <a:pt x="1828" y="2108"/>
                  </a:lnTo>
                  <a:lnTo>
                    <a:pt x="1836" y="2108"/>
                  </a:lnTo>
                  <a:lnTo>
                    <a:pt x="1845" y="2109"/>
                  </a:lnTo>
                  <a:lnTo>
                    <a:pt x="1863" y="2116"/>
                  </a:lnTo>
                  <a:lnTo>
                    <a:pt x="1877" y="2120"/>
                  </a:lnTo>
                  <a:lnTo>
                    <a:pt x="1880" y="2121"/>
                  </a:lnTo>
                  <a:lnTo>
                    <a:pt x="1884" y="2120"/>
                  </a:lnTo>
                  <a:lnTo>
                    <a:pt x="1887" y="2120"/>
                  </a:lnTo>
                  <a:lnTo>
                    <a:pt x="1890" y="2118"/>
                  </a:lnTo>
                  <a:lnTo>
                    <a:pt x="1897" y="2113"/>
                  </a:lnTo>
                  <a:lnTo>
                    <a:pt x="1904" y="2103"/>
                  </a:lnTo>
                  <a:lnTo>
                    <a:pt x="1919" y="2087"/>
                  </a:lnTo>
                  <a:lnTo>
                    <a:pt x="1935" y="2072"/>
                  </a:lnTo>
                  <a:lnTo>
                    <a:pt x="1938" y="2068"/>
                  </a:lnTo>
                  <a:lnTo>
                    <a:pt x="1940" y="2064"/>
                  </a:lnTo>
                  <a:lnTo>
                    <a:pt x="1943" y="2060"/>
                  </a:lnTo>
                  <a:lnTo>
                    <a:pt x="1944" y="2054"/>
                  </a:lnTo>
                  <a:lnTo>
                    <a:pt x="1944" y="2049"/>
                  </a:lnTo>
                  <a:lnTo>
                    <a:pt x="1944" y="2044"/>
                  </a:lnTo>
                  <a:lnTo>
                    <a:pt x="1943" y="2037"/>
                  </a:lnTo>
                  <a:lnTo>
                    <a:pt x="1940" y="2030"/>
                  </a:lnTo>
                  <a:lnTo>
                    <a:pt x="1930" y="2026"/>
                  </a:lnTo>
                  <a:lnTo>
                    <a:pt x="1918" y="2019"/>
                  </a:lnTo>
                  <a:lnTo>
                    <a:pt x="1914" y="2013"/>
                  </a:lnTo>
                  <a:lnTo>
                    <a:pt x="1912" y="2005"/>
                  </a:lnTo>
                  <a:lnTo>
                    <a:pt x="1911" y="1998"/>
                  </a:lnTo>
                  <a:lnTo>
                    <a:pt x="1911" y="1989"/>
                  </a:lnTo>
                  <a:lnTo>
                    <a:pt x="1911" y="1973"/>
                  </a:lnTo>
                  <a:lnTo>
                    <a:pt x="1911" y="1958"/>
                  </a:lnTo>
                  <a:lnTo>
                    <a:pt x="1911" y="1952"/>
                  </a:lnTo>
                  <a:lnTo>
                    <a:pt x="1909" y="1945"/>
                  </a:lnTo>
                  <a:lnTo>
                    <a:pt x="1906" y="1938"/>
                  </a:lnTo>
                  <a:lnTo>
                    <a:pt x="1903" y="1932"/>
                  </a:lnTo>
                  <a:lnTo>
                    <a:pt x="1894" y="1921"/>
                  </a:lnTo>
                  <a:lnTo>
                    <a:pt x="1884" y="1909"/>
                  </a:lnTo>
                  <a:lnTo>
                    <a:pt x="1860" y="1889"/>
                  </a:lnTo>
                  <a:lnTo>
                    <a:pt x="1838" y="1871"/>
                  </a:lnTo>
                  <a:lnTo>
                    <a:pt x="1835" y="1867"/>
                  </a:lnTo>
                  <a:lnTo>
                    <a:pt x="1832" y="1864"/>
                  </a:lnTo>
                  <a:lnTo>
                    <a:pt x="1831" y="1859"/>
                  </a:lnTo>
                  <a:lnTo>
                    <a:pt x="1832" y="1856"/>
                  </a:lnTo>
                  <a:lnTo>
                    <a:pt x="1836" y="1848"/>
                  </a:lnTo>
                  <a:lnTo>
                    <a:pt x="1843" y="1840"/>
                  </a:lnTo>
                  <a:lnTo>
                    <a:pt x="1849" y="1832"/>
                  </a:lnTo>
                  <a:lnTo>
                    <a:pt x="1856" y="1823"/>
                  </a:lnTo>
                  <a:lnTo>
                    <a:pt x="1860" y="1818"/>
                  </a:lnTo>
                  <a:lnTo>
                    <a:pt x="1862" y="1814"/>
                  </a:lnTo>
                  <a:lnTo>
                    <a:pt x="1864" y="1808"/>
                  </a:lnTo>
                  <a:lnTo>
                    <a:pt x="1864" y="1804"/>
                  </a:lnTo>
                  <a:lnTo>
                    <a:pt x="1865" y="1789"/>
                  </a:lnTo>
                  <a:lnTo>
                    <a:pt x="1868" y="1776"/>
                  </a:lnTo>
                  <a:lnTo>
                    <a:pt x="1870" y="1766"/>
                  </a:lnTo>
                  <a:lnTo>
                    <a:pt x="1873" y="1757"/>
                  </a:lnTo>
                  <a:lnTo>
                    <a:pt x="1876" y="1753"/>
                  </a:lnTo>
                  <a:lnTo>
                    <a:pt x="1879" y="1751"/>
                  </a:lnTo>
                  <a:lnTo>
                    <a:pt x="1882" y="1749"/>
                  </a:lnTo>
                  <a:lnTo>
                    <a:pt x="1887" y="1747"/>
                  </a:lnTo>
                  <a:lnTo>
                    <a:pt x="1897" y="1743"/>
                  </a:lnTo>
                  <a:lnTo>
                    <a:pt x="1912" y="1741"/>
                  </a:lnTo>
                  <a:lnTo>
                    <a:pt x="1912" y="1732"/>
                  </a:lnTo>
                  <a:lnTo>
                    <a:pt x="1911" y="1722"/>
                  </a:lnTo>
                  <a:lnTo>
                    <a:pt x="1909" y="1712"/>
                  </a:lnTo>
                  <a:lnTo>
                    <a:pt x="1906" y="1703"/>
                  </a:lnTo>
                  <a:lnTo>
                    <a:pt x="1899" y="1701"/>
                  </a:lnTo>
                  <a:lnTo>
                    <a:pt x="1895" y="1699"/>
                  </a:lnTo>
                  <a:lnTo>
                    <a:pt x="1890" y="1695"/>
                  </a:lnTo>
                  <a:lnTo>
                    <a:pt x="1886" y="1692"/>
                  </a:lnTo>
                  <a:lnTo>
                    <a:pt x="1882" y="1687"/>
                  </a:lnTo>
                  <a:lnTo>
                    <a:pt x="1879" y="1683"/>
                  </a:lnTo>
                  <a:lnTo>
                    <a:pt x="1877" y="1678"/>
                  </a:lnTo>
                  <a:lnTo>
                    <a:pt x="1876" y="1673"/>
                  </a:lnTo>
                  <a:lnTo>
                    <a:pt x="1873" y="1662"/>
                  </a:lnTo>
                  <a:lnTo>
                    <a:pt x="1873" y="1650"/>
                  </a:lnTo>
                  <a:lnTo>
                    <a:pt x="1874" y="1637"/>
                  </a:lnTo>
                  <a:lnTo>
                    <a:pt x="1878" y="1626"/>
                  </a:lnTo>
                  <a:lnTo>
                    <a:pt x="1882" y="1611"/>
                  </a:lnTo>
                  <a:lnTo>
                    <a:pt x="1889" y="1599"/>
                  </a:lnTo>
                  <a:lnTo>
                    <a:pt x="1897" y="1587"/>
                  </a:lnTo>
                  <a:lnTo>
                    <a:pt x="1906" y="1579"/>
                  </a:lnTo>
                  <a:lnTo>
                    <a:pt x="1918" y="1572"/>
                  </a:lnTo>
                  <a:lnTo>
                    <a:pt x="1929" y="1567"/>
                  </a:lnTo>
                  <a:lnTo>
                    <a:pt x="1942" y="1562"/>
                  </a:lnTo>
                  <a:lnTo>
                    <a:pt x="1955" y="1560"/>
                  </a:lnTo>
                  <a:lnTo>
                    <a:pt x="1969" y="1558"/>
                  </a:lnTo>
                  <a:lnTo>
                    <a:pt x="1984" y="1558"/>
                  </a:lnTo>
                  <a:lnTo>
                    <a:pt x="1999" y="1558"/>
                  </a:lnTo>
                  <a:lnTo>
                    <a:pt x="2013" y="1559"/>
                  </a:lnTo>
                  <a:lnTo>
                    <a:pt x="2045" y="1562"/>
                  </a:lnTo>
                  <a:lnTo>
                    <a:pt x="2076" y="1567"/>
                  </a:lnTo>
                  <a:lnTo>
                    <a:pt x="2102" y="1570"/>
                  </a:lnTo>
                  <a:lnTo>
                    <a:pt x="2126" y="1573"/>
                  </a:lnTo>
                  <a:lnTo>
                    <a:pt x="2148" y="1576"/>
                  </a:lnTo>
                  <a:lnTo>
                    <a:pt x="2168" y="1576"/>
                  </a:lnTo>
                  <a:lnTo>
                    <a:pt x="2168" y="1550"/>
                  </a:lnTo>
                  <a:lnTo>
                    <a:pt x="2166" y="1520"/>
                  </a:lnTo>
                  <a:lnTo>
                    <a:pt x="2163" y="1488"/>
                  </a:lnTo>
                  <a:lnTo>
                    <a:pt x="2159" y="1455"/>
                  </a:lnTo>
                  <a:lnTo>
                    <a:pt x="2159" y="1439"/>
                  </a:lnTo>
                  <a:lnTo>
                    <a:pt x="2158" y="1422"/>
                  </a:lnTo>
                  <a:lnTo>
                    <a:pt x="2159" y="1407"/>
                  </a:lnTo>
                  <a:lnTo>
                    <a:pt x="2160" y="1391"/>
                  </a:lnTo>
                  <a:lnTo>
                    <a:pt x="2163" y="1376"/>
                  </a:lnTo>
                  <a:lnTo>
                    <a:pt x="2166" y="1363"/>
                  </a:lnTo>
                  <a:lnTo>
                    <a:pt x="2172" y="1350"/>
                  </a:lnTo>
                  <a:lnTo>
                    <a:pt x="2178" y="1340"/>
                  </a:lnTo>
                  <a:lnTo>
                    <a:pt x="2191" y="1339"/>
                  </a:lnTo>
                  <a:lnTo>
                    <a:pt x="2202" y="1338"/>
                  </a:lnTo>
                  <a:lnTo>
                    <a:pt x="2213" y="1337"/>
                  </a:lnTo>
                  <a:lnTo>
                    <a:pt x="2221" y="1334"/>
                  </a:lnTo>
                  <a:lnTo>
                    <a:pt x="2224" y="1332"/>
                  </a:lnTo>
                  <a:lnTo>
                    <a:pt x="2227" y="1330"/>
                  </a:lnTo>
                  <a:lnTo>
                    <a:pt x="2231" y="1328"/>
                  </a:lnTo>
                  <a:lnTo>
                    <a:pt x="2233" y="1323"/>
                  </a:lnTo>
                  <a:lnTo>
                    <a:pt x="2234" y="1318"/>
                  </a:lnTo>
                  <a:lnTo>
                    <a:pt x="2235" y="1314"/>
                  </a:lnTo>
                  <a:lnTo>
                    <a:pt x="2237" y="1307"/>
                  </a:lnTo>
                  <a:lnTo>
                    <a:pt x="2237" y="1299"/>
                  </a:lnTo>
                  <a:lnTo>
                    <a:pt x="2221" y="1299"/>
                  </a:lnTo>
                  <a:lnTo>
                    <a:pt x="2206" y="1299"/>
                  </a:lnTo>
                  <a:lnTo>
                    <a:pt x="2204" y="1294"/>
                  </a:lnTo>
                  <a:lnTo>
                    <a:pt x="2201" y="1291"/>
                  </a:lnTo>
                  <a:lnTo>
                    <a:pt x="2198" y="1289"/>
                  </a:lnTo>
                  <a:lnTo>
                    <a:pt x="2193" y="1285"/>
                  </a:lnTo>
                  <a:lnTo>
                    <a:pt x="2183" y="1282"/>
                  </a:lnTo>
                  <a:lnTo>
                    <a:pt x="2173" y="1280"/>
                  </a:lnTo>
                  <a:lnTo>
                    <a:pt x="2149" y="1279"/>
                  </a:lnTo>
                  <a:lnTo>
                    <a:pt x="2131" y="1279"/>
                  </a:lnTo>
                  <a:lnTo>
                    <a:pt x="2115" y="1276"/>
                  </a:lnTo>
                  <a:lnTo>
                    <a:pt x="2099" y="1273"/>
                  </a:lnTo>
                  <a:lnTo>
                    <a:pt x="2083" y="1268"/>
                  </a:lnTo>
                  <a:lnTo>
                    <a:pt x="2068" y="1263"/>
                  </a:lnTo>
                  <a:lnTo>
                    <a:pt x="2052" y="1258"/>
                  </a:lnTo>
                  <a:lnTo>
                    <a:pt x="2036" y="1252"/>
                  </a:lnTo>
                  <a:lnTo>
                    <a:pt x="2021" y="1249"/>
                  </a:lnTo>
                  <a:lnTo>
                    <a:pt x="2004" y="1247"/>
                  </a:lnTo>
                  <a:lnTo>
                    <a:pt x="2003" y="1241"/>
                  </a:lnTo>
                  <a:lnTo>
                    <a:pt x="2003" y="1234"/>
                  </a:lnTo>
                  <a:lnTo>
                    <a:pt x="2004" y="1230"/>
                  </a:lnTo>
                  <a:lnTo>
                    <a:pt x="2005" y="1225"/>
                  </a:lnTo>
                  <a:lnTo>
                    <a:pt x="2008" y="1222"/>
                  </a:lnTo>
                  <a:lnTo>
                    <a:pt x="2011" y="1218"/>
                  </a:lnTo>
                  <a:lnTo>
                    <a:pt x="2014" y="1216"/>
                  </a:lnTo>
                  <a:lnTo>
                    <a:pt x="2019" y="1215"/>
                  </a:lnTo>
                  <a:lnTo>
                    <a:pt x="2028" y="1211"/>
                  </a:lnTo>
                  <a:lnTo>
                    <a:pt x="2038" y="1210"/>
                  </a:lnTo>
                  <a:lnTo>
                    <a:pt x="2051" y="1210"/>
                  </a:lnTo>
                  <a:lnTo>
                    <a:pt x="2062" y="1210"/>
                  </a:lnTo>
                  <a:lnTo>
                    <a:pt x="2074" y="1210"/>
                  </a:lnTo>
                  <a:lnTo>
                    <a:pt x="2084" y="1209"/>
                  </a:lnTo>
                  <a:lnTo>
                    <a:pt x="2094" y="1208"/>
                  </a:lnTo>
                  <a:lnTo>
                    <a:pt x="2102" y="1206"/>
                  </a:lnTo>
                  <a:lnTo>
                    <a:pt x="2104" y="1200"/>
                  </a:lnTo>
                  <a:lnTo>
                    <a:pt x="2108" y="1193"/>
                  </a:lnTo>
                  <a:lnTo>
                    <a:pt x="2111" y="1185"/>
                  </a:lnTo>
                  <a:lnTo>
                    <a:pt x="2117" y="1177"/>
                  </a:lnTo>
                  <a:lnTo>
                    <a:pt x="2122" y="1172"/>
                  </a:lnTo>
                  <a:lnTo>
                    <a:pt x="2128" y="1166"/>
                  </a:lnTo>
                  <a:lnTo>
                    <a:pt x="2132" y="1164"/>
                  </a:lnTo>
                  <a:lnTo>
                    <a:pt x="2134" y="1162"/>
                  </a:lnTo>
                  <a:lnTo>
                    <a:pt x="2137" y="1161"/>
                  </a:lnTo>
                  <a:lnTo>
                    <a:pt x="2142" y="1161"/>
                  </a:lnTo>
                  <a:lnTo>
                    <a:pt x="2143" y="1153"/>
                  </a:lnTo>
                  <a:lnTo>
                    <a:pt x="2144" y="1145"/>
                  </a:lnTo>
                  <a:lnTo>
                    <a:pt x="2145" y="1141"/>
                  </a:lnTo>
                  <a:lnTo>
                    <a:pt x="2147" y="1137"/>
                  </a:lnTo>
                  <a:lnTo>
                    <a:pt x="2149" y="1135"/>
                  </a:lnTo>
                  <a:lnTo>
                    <a:pt x="2152" y="1133"/>
                  </a:lnTo>
                  <a:lnTo>
                    <a:pt x="2153" y="1127"/>
                  </a:lnTo>
                  <a:lnTo>
                    <a:pt x="2153" y="1121"/>
                  </a:lnTo>
                  <a:lnTo>
                    <a:pt x="2151" y="1117"/>
                  </a:lnTo>
                  <a:lnTo>
                    <a:pt x="2149" y="1112"/>
                  </a:lnTo>
                  <a:lnTo>
                    <a:pt x="2145" y="1110"/>
                  </a:lnTo>
                  <a:lnTo>
                    <a:pt x="2141" y="1107"/>
                  </a:lnTo>
                  <a:lnTo>
                    <a:pt x="2136" y="1105"/>
                  </a:lnTo>
                  <a:lnTo>
                    <a:pt x="2131" y="1105"/>
                  </a:lnTo>
                  <a:lnTo>
                    <a:pt x="2133" y="1096"/>
                  </a:lnTo>
                  <a:lnTo>
                    <a:pt x="2133" y="1087"/>
                  </a:lnTo>
                  <a:lnTo>
                    <a:pt x="2132" y="1079"/>
                  </a:lnTo>
                  <a:lnTo>
                    <a:pt x="2130" y="1070"/>
                  </a:lnTo>
                  <a:lnTo>
                    <a:pt x="2127" y="1061"/>
                  </a:lnTo>
                  <a:lnTo>
                    <a:pt x="2125" y="1053"/>
                  </a:lnTo>
                  <a:lnTo>
                    <a:pt x="2124" y="1044"/>
                  </a:lnTo>
                  <a:lnTo>
                    <a:pt x="2125" y="1035"/>
                  </a:lnTo>
                  <a:lnTo>
                    <a:pt x="2133" y="1035"/>
                  </a:lnTo>
                  <a:lnTo>
                    <a:pt x="2141" y="1035"/>
                  </a:lnTo>
                  <a:lnTo>
                    <a:pt x="2149" y="1035"/>
                  </a:lnTo>
                  <a:lnTo>
                    <a:pt x="2157" y="1034"/>
                  </a:lnTo>
                  <a:lnTo>
                    <a:pt x="2158" y="1029"/>
                  </a:lnTo>
                  <a:lnTo>
                    <a:pt x="2158" y="1023"/>
                  </a:lnTo>
                  <a:lnTo>
                    <a:pt x="2157" y="1018"/>
                  </a:lnTo>
                  <a:lnTo>
                    <a:pt x="2155" y="1013"/>
                  </a:lnTo>
                  <a:lnTo>
                    <a:pt x="2151" y="1003"/>
                  </a:lnTo>
                  <a:lnTo>
                    <a:pt x="2147" y="994"/>
                  </a:lnTo>
                  <a:lnTo>
                    <a:pt x="2142" y="984"/>
                  </a:lnTo>
                  <a:lnTo>
                    <a:pt x="2140" y="975"/>
                  </a:lnTo>
                  <a:lnTo>
                    <a:pt x="2140" y="969"/>
                  </a:lnTo>
                  <a:lnTo>
                    <a:pt x="2141" y="964"/>
                  </a:lnTo>
                  <a:lnTo>
                    <a:pt x="2142" y="959"/>
                  </a:lnTo>
                  <a:lnTo>
                    <a:pt x="2145" y="953"/>
                  </a:lnTo>
                  <a:lnTo>
                    <a:pt x="2152" y="940"/>
                  </a:lnTo>
                  <a:lnTo>
                    <a:pt x="2157" y="928"/>
                  </a:lnTo>
                  <a:lnTo>
                    <a:pt x="2160" y="914"/>
                  </a:lnTo>
                  <a:lnTo>
                    <a:pt x="2164" y="902"/>
                  </a:lnTo>
                  <a:lnTo>
                    <a:pt x="2168" y="875"/>
                  </a:lnTo>
                  <a:lnTo>
                    <a:pt x="2173" y="847"/>
                  </a:lnTo>
                  <a:lnTo>
                    <a:pt x="2174" y="839"/>
                  </a:lnTo>
                  <a:lnTo>
                    <a:pt x="2175" y="832"/>
                  </a:lnTo>
                  <a:lnTo>
                    <a:pt x="2175" y="826"/>
                  </a:lnTo>
                  <a:lnTo>
                    <a:pt x="2174" y="822"/>
                  </a:lnTo>
                  <a:lnTo>
                    <a:pt x="2173" y="818"/>
                  </a:lnTo>
                  <a:lnTo>
                    <a:pt x="2170" y="816"/>
                  </a:lnTo>
                  <a:lnTo>
                    <a:pt x="2168" y="814"/>
                  </a:lnTo>
                  <a:lnTo>
                    <a:pt x="2165" y="813"/>
                  </a:lnTo>
                  <a:lnTo>
                    <a:pt x="2149" y="808"/>
                  </a:lnTo>
                  <a:lnTo>
                    <a:pt x="2127" y="801"/>
                  </a:lnTo>
                  <a:lnTo>
                    <a:pt x="2122" y="798"/>
                  </a:lnTo>
                  <a:lnTo>
                    <a:pt x="2118" y="793"/>
                  </a:lnTo>
                  <a:lnTo>
                    <a:pt x="2115" y="789"/>
                  </a:lnTo>
                  <a:lnTo>
                    <a:pt x="2114" y="784"/>
                  </a:lnTo>
                  <a:lnTo>
                    <a:pt x="2114" y="779"/>
                  </a:lnTo>
                  <a:lnTo>
                    <a:pt x="2115" y="774"/>
                  </a:lnTo>
                  <a:lnTo>
                    <a:pt x="2116" y="770"/>
                  </a:lnTo>
                  <a:lnTo>
                    <a:pt x="2119" y="765"/>
                  </a:lnTo>
                  <a:lnTo>
                    <a:pt x="2122" y="760"/>
                  </a:lnTo>
                  <a:lnTo>
                    <a:pt x="2126" y="756"/>
                  </a:lnTo>
                  <a:lnTo>
                    <a:pt x="2131" y="752"/>
                  </a:lnTo>
                  <a:lnTo>
                    <a:pt x="2135" y="749"/>
                  </a:lnTo>
                  <a:lnTo>
                    <a:pt x="2140" y="747"/>
                  </a:lnTo>
                  <a:lnTo>
                    <a:pt x="2144" y="744"/>
                  </a:lnTo>
                  <a:lnTo>
                    <a:pt x="2150" y="743"/>
                  </a:lnTo>
                  <a:lnTo>
                    <a:pt x="2155" y="743"/>
                  </a:lnTo>
                  <a:lnTo>
                    <a:pt x="2157" y="731"/>
                  </a:lnTo>
                  <a:lnTo>
                    <a:pt x="2161" y="717"/>
                  </a:lnTo>
                  <a:lnTo>
                    <a:pt x="2167" y="705"/>
                  </a:lnTo>
                  <a:lnTo>
                    <a:pt x="2175" y="692"/>
                  </a:lnTo>
                  <a:lnTo>
                    <a:pt x="2184" y="680"/>
                  </a:lnTo>
                  <a:lnTo>
                    <a:pt x="2194" y="668"/>
                  </a:lnTo>
                  <a:lnTo>
                    <a:pt x="2205" y="657"/>
                  </a:lnTo>
                  <a:lnTo>
                    <a:pt x="2217" y="647"/>
                  </a:lnTo>
                  <a:lnTo>
                    <a:pt x="2230" y="637"/>
                  </a:lnTo>
                  <a:lnTo>
                    <a:pt x="2242" y="628"/>
                  </a:lnTo>
                  <a:lnTo>
                    <a:pt x="2256" y="620"/>
                  </a:lnTo>
                  <a:lnTo>
                    <a:pt x="2270" y="614"/>
                  </a:lnTo>
                  <a:lnTo>
                    <a:pt x="2283" y="608"/>
                  </a:lnTo>
                  <a:lnTo>
                    <a:pt x="2296" y="603"/>
                  </a:lnTo>
                  <a:lnTo>
                    <a:pt x="2308" y="600"/>
                  </a:lnTo>
                  <a:lnTo>
                    <a:pt x="2320" y="599"/>
                  </a:lnTo>
                  <a:lnTo>
                    <a:pt x="2321" y="592"/>
                  </a:lnTo>
                  <a:lnTo>
                    <a:pt x="2321" y="587"/>
                  </a:lnTo>
                  <a:lnTo>
                    <a:pt x="2319" y="583"/>
                  </a:lnTo>
                  <a:lnTo>
                    <a:pt x="2316" y="578"/>
                  </a:lnTo>
                  <a:lnTo>
                    <a:pt x="2313" y="575"/>
                  </a:lnTo>
                  <a:lnTo>
                    <a:pt x="2308" y="573"/>
                  </a:lnTo>
                  <a:lnTo>
                    <a:pt x="2303" y="570"/>
                  </a:lnTo>
                  <a:lnTo>
                    <a:pt x="2297" y="568"/>
                  </a:lnTo>
                  <a:lnTo>
                    <a:pt x="2284" y="566"/>
                  </a:lnTo>
                  <a:lnTo>
                    <a:pt x="2272" y="563"/>
                  </a:lnTo>
                  <a:lnTo>
                    <a:pt x="2260" y="563"/>
                  </a:lnTo>
                  <a:lnTo>
                    <a:pt x="2251" y="563"/>
                  </a:lnTo>
                  <a:lnTo>
                    <a:pt x="2241" y="563"/>
                  </a:lnTo>
                  <a:lnTo>
                    <a:pt x="2230" y="563"/>
                  </a:lnTo>
                  <a:lnTo>
                    <a:pt x="2214" y="565"/>
                  </a:lnTo>
                  <a:lnTo>
                    <a:pt x="2198" y="563"/>
                  </a:lnTo>
                  <a:lnTo>
                    <a:pt x="2190" y="562"/>
                  </a:lnTo>
                  <a:lnTo>
                    <a:pt x="2182" y="559"/>
                  </a:lnTo>
                  <a:lnTo>
                    <a:pt x="2176" y="555"/>
                  </a:lnTo>
                  <a:lnTo>
                    <a:pt x="2169" y="552"/>
                  </a:lnTo>
                  <a:lnTo>
                    <a:pt x="2164" y="547"/>
                  </a:lnTo>
                  <a:lnTo>
                    <a:pt x="2157" y="544"/>
                  </a:lnTo>
                  <a:lnTo>
                    <a:pt x="2149" y="542"/>
                  </a:lnTo>
                  <a:lnTo>
                    <a:pt x="2140" y="541"/>
                  </a:lnTo>
                  <a:lnTo>
                    <a:pt x="2139" y="535"/>
                  </a:lnTo>
                  <a:lnTo>
                    <a:pt x="2139" y="530"/>
                  </a:lnTo>
                  <a:lnTo>
                    <a:pt x="2139" y="526"/>
                  </a:lnTo>
                  <a:lnTo>
                    <a:pt x="2140" y="522"/>
                  </a:lnTo>
                  <a:lnTo>
                    <a:pt x="2142" y="519"/>
                  </a:lnTo>
                  <a:lnTo>
                    <a:pt x="2144" y="516"/>
                  </a:lnTo>
                  <a:lnTo>
                    <a:pt x="2147" y="513"/>
                  </a:lnTo>
                  <a:lnTo>
                    <a:pt x="2150" y="512"/>
                  </a:lnTo>
                  <a:lnTo>
                    <a:pt x="2157" y="509"/>
                  </a:lnTo>
                  <a:lnTo>
                    <a:pt x="2166" y="508"/>
                  </a:lnTo>
                  <a:lnTo>
                    <a:pt x="2175" y="506"/>
                  </a:lnTo>
                  <a:lnTo>
                    <a:pt x="2184" y="506"/>
                  </a:lnTo>
                  <a:lnTo>
                    <a:pt x="2184" y="494"/>
                  </a:lnTo>
                  <a:lnTo>
                    <a:pt x="2185" y="484"/>
                  </a:lnTo>
                  <a:lnTo>
                    <a:pt x="2188" y="475"/>
                  </a:lnTo>
                  <a:lnTo>
                    <a:pt x="2190" y="468"/>
                  </a:lnTo>
                  <a:lnTo>
                    <a:pt x="2192" y="465"/>
                  </a:lnTo>
                  <a:lnTo>
                    <a:pt x="2194" y="463"/>
                  </a:lnTo>
                  <a:lnTo>
                    <a:pt x="2198" y="461"/>
                  </a:lnTo>
                  <a:lnTo>
                    <a:pt x="2201" y="460"/>
                  </a:lnTo>
                  <a:lnTo>
                    <a:pt x="2210" y="458"/>
                  </a:lnTo>
                  <a:lnTo>
                    <a:pt x="2223" y="455"/>
                  </a:lnTo>
                  <a:lnTo>
                    <a:pt x="2223" y="443"/>
                  </a:lnTo>
                  <a:lnTo>
                    <a:pt x="2223" y="430"/>
                  </a:lnTo>
                  <a:lnTo>
                    <a:pt x="2223" y="418"/>
                  </a:lnTo>
                  <a:lnTo>
                    <a:pt x="2223" y="405"/>
                  </a:lnTo>
                  <a:lnTo>
                    <a:pt x="2227" y="406"/>
                  </a:lnTo>
                  <a:lnTo>
                    <a:pt x="2233" y="405"/>
                  </a:lnTo>
                  <a:lnTo>
                    <a:pt x="2239" y="403"/>
                  </a:lnTo>
                  <a:lnTo>
                    <a:pt x="2245" y="401"/>
                  </a:lnTo>
                  <a:lnTo>
                    <a:pt x="2257" y="393"/>
                  </a:lnTo>
                  <a:lnTo>
                    <a:pt x="2268" y="382"/>
                  </a:lnTo>
                  <a:lnTo>
                    <a:pt x="2280" y="371"/>
                  </a:lnTo>
                  <a:lnTo>
                    <a:pt x="2290" y="360"/>
                  </a:lnTo>
                  <a:lnTo>
                    <a:pt x="2293" y="354"/>
                  </a:lnTo>
                  <a:lnTo>
                    <a:pt x="2297" y="349"/>
                  </a:lnTo>
                  <a:lnTo>
                    <a:pt x="2299" y="344"/>
                  </a:lnTo>
                  <a:lnTo>
                    <a:pt x="2300" y="339"/>
                  </a:lnTo>
                  <a:lnTo>
                    <a:pt x="2300" y="333"/>
                  </a:lnTo>
                  <a:lnTo>
                    <a:pt x="2300" y="325"/>
                  </a:lnTo>
                  <a:lnTo>
                    <a:pt x="2299" y="317"/>
                  </a:lnTo>
                  <a:lnTo>
                    <a:pt x="2297" y="308"/>
                  </a:lnTo>
                  <a:lnTo>
                    <a:pt x="2291" y="291"/>
                  </a:lnTo>
                  <a:lnTo>
                    <a:pt x="2287" y="274"/>
                  </a:lnTo>
                  <a:lnTo>
                    <a:pt x="2284" y="266"/>
                  </a:lnTo>
                  <a:lnTo>
                    <a:pt x="2283" y="258"/>
                  </a:lnTo>
                  <a:lnTo>
                    <a:pt x="2283" y="251"/>
                  </a:lnTo>
                  <a:lnTo>
                    <a:pt x="2286" y="245"/>
                  </a:lnTo>
                  <a:lnTo>
                    <a:pt x="2288" y="240"/>
                  </a:lnTo>
                  <a:lnTo>
                    <a:pt x="2292" y="235"/>
                  </a:lnTo>
                  <a:lnTo>
                    <a:pt x="2299" y="233"/>
                  </a:lnTo>
                  <a:lnTo>
                    <a:pt x="2308" y="232"/>
                  </a:lnTo>
                  <a:lnTo>
                    <a:pt x="2308" y="221"/>
                  </a:lnTo>
                  <a:lnTo>
                    <a:pt x="2309" y="209"/>
                  </a:lnTo>
                  <a:lnTo>
                    <a:pt x="2308" y="199"/>
                  </a:lnTo>
                  <a:lnTo>
                    <a:pt x="2308" y="188"/>
                  </a:lnTo>
                  <a:lnTo>
                    <a:pt x="2305" y="188"/>
                  </a:lnTo>
                  <a:lnTo>
                    <a:pt x="2303" y="185"/>
                  </a:lnTo>
                  <a:lnTo>
                    <a:pt x="2300" y="183"/>
                  </a:lnTo>
                  <a:lnTo>
                    <a:pt x="2298" y="180"/>
                  </a:lnTo>
                  <a:lnTo>
                    <a:pt x="2296" y="173"/>
                  </a:lnTo>
                  <a:lnTo>
                    <a:pt x="2296" y="164"/>
                  </a:lnTo>
                  <a:lnTo>
                    <a:pt x="2296" y="144"/>
                  </a:lnTo>
                  <a:lnTo>
                    <a:pt x="2297" y="128"/>
                  </a:lnTo>
                  <a:lnTo>
                    <a:pt x="2306" y="128"/>
                  </a:lnTo>
                  <a:lnTo>
                    <a:pt x="2316" y="127"/>
                  </a:lnTo>
                  <a:lnTo>
                    <a:pt x="2314" y="122"/>
                  </a:lnTo>
                  <a:lnTo>
                    <a:pt x="2309" y="108"/>
                  </a:lnTo>
                  <a:lnTo>
                    <a:pt x="2306" y="94"/>
                  </a:lnTo>
                  <a:lnTo>
                    <a:pt x="2305" y="86"/>
                  </a:lnTo>
                  <a:lnTo>
                    <a:pt x="2297" y="85"/>
                  </a:lnTo>
                  <a:lnTo>
                    <a:pt x="2278" y="82"/>
                  </a:lnTo>
                  <a:lnTo>
                    <a:pt x="2264" y="81"/>
                  </a:lnTo>
                  <a:lnTo>
                    <a:pt x="2249" y="79"/>
                  </a:lnTo>
                  <a:lnTo>
                    <a:pt x="2235" y="78"/>
                  </a:lnTo>
                  <a:lnTo>
                    <a:pt x="2224" y="79"/>
                  </a:lnTo>
                  <a:lnTo>
                    <a:pt x="2223" y="93"/>
                  </a:lnTo>
                  <a:lnTo>
                    <a:pt x="2222" y="107"/>
                  </a:lnTo>
                  <a:lnTo>
                    <a:pt x="2221" y="118"/>
                  </a:lnTo>
                  <a:lnTo>
                    <a:pt x="2219" y="125"/>
                  </a:lnTo>
                  <a:lnTo>
                    <a:pt x="2221" y="118"/>
                  </a:lnTo>
                  <a:lnTo>
                    <a:pt x="2222" y="107"/>
                  </a:lnTo>
                  <a:lnTo>
                    <a:pt x="2223" y="93"/>
                  </a:lnTo>
                  <a:lnTo>
                    <a:pt x="2224" y="79"/>
                  </a:lnTo>
                  <a:lnTo>
                    <a:pt x="2218" y="82"/>
                  </a:lnTo>
                  <a:lnTo>
                    <a:pt x="2215" y="85"/>
                  </a:lnTo>
                  <a:lnTo>
                    <a:pt x="2207" y="98"/>
                  </a:lnTo>
                  <a:lnTo>
                    <a:pt x="2199" y="106"/>
                  </a:lnTo>
                  <a:lnTo>
                    <a:pt x="2196" y="108"/>
                  </a:lnTo>
                  <a:lnTo>
                    <a:pt x="2193" y="109"/>
                  </a:lnTo>
                  <a:lnTo>
                    <a:pt x="2190" y="109"/>
                  </a:lnTo>
                  <a:lnTo>
                    <a:pt x="2188" y="109"/>
                  </a:lnTo>
                  <a:lnTo>
                    <a:pt x="2185" y="108"/>
                  </a:lnTo>
                  <a:lnTo>
                    <a:pt x="2183" y="106"/>
                  </a:lnTo>
                  <a:lnTo>
                    <a:pt x="2181" y="103"/>
                  </a:lnTo>
                  <a:lnTo>
                    <a:pt x="2180" y="100"/>
                  </a:lnTo>
                  <a:lnTo>
                    <a:pt x="2176" y="92"/>
                  </a:lnTo>
                  <a:lnTo>
                    <a:pt x="2174" y="82"/>
                  </a:lnTo>
                  <a:lnTo>
                    <a:pt x="2170" y="59"/>
                  </a:lnTo>
                  <a:lnTo>
                    <a:pt x="2169" y="35"/>
                  </a:lnTo>
                  <a:lnTo>
                    <a:pt x="2168" y="15"/>
                  </a:lnTo>
                  <a:lnTo>
                    <a:pt x="2168" y="0"/>
                  </a:lnTo>
                  <a:lnTo>
                    <a:pt x="2150" y="0"/>
                  </a:lnTo>
                  <a:lnTo>
                    <a:pt x="2139" y="1"/>
                  </a:lnTo>
                  <a:lnTo>
                    <a:pt x="2134" y="2"/>
                  </a:lnTo>
                  <a:lnTo>
                    <a:pt x="2130" y="3"/>
                  </a:lnTo>
                  <a:lnTo>
                    <a:pt x="2127" y="5"/>
                  </a:lnTo>
                  <a:lnTo>
                    <a:pt x="2125" y="8"/>
                  </a:lnTo>
                  <a:lnTo>
                    <a:pt x="2117" y="24"/>
                  </a:lnTo>
                  <a:lnTo>
                    <a:pt x="2106" y="48"/>
                  </a:lnTo>
                  <a:lnTo>
                    <a:pt x="2098" y="59"/>
                  </a:lnTo>
                  <a:lnTo>
                    <a:pt x="2090" y="69"/>
                  </a:lnTo>
                  <a:lnTo>
                    <a:pt x="2079" y="77"/>
                  </a:lnTo>
                  <a:lnTo>
                    <a:pt x="2069" y="85"/>
                  </a:lnTo>
                  <a:lnTo>
                    <a:pt x="2059" y="93"/>
                  </a:lnTo>
                  <a:lnTo>
                    <a:pt x="2049" y="100"/>
                  </a:lnTo>
                  <a:lnTo>
                    <a:pt x="2041" y="109"/>
                  </a:lnTo>
                  <a:lnTo>
                    <a:pt x="2034" y="119"/>
                  </a:lnTo>
                  <a:lnTo>
                    <a:pt x="2030" y="124"/>
                  </a:lnTo>
                  <a:lnTo>
                    <a:pt x="2027" y="127"/>
                  </a:lnTo>
                  <a:lnTo>
                    <a:pt x="2025" y="131"/>
                  </a:lnTo>
                  <a:lnTo>
                    <a:pt x="2020" y="133"/>
                  </a:lnTo>
                  <a:lnTo>
                    <a:pt x="2013" y="136"/>
                  </a:lnTo>
                  <a:lnTo>
                    <a:pt x="2004" y="139"/>
                  </a:lnTo>
                  <a:lnTo>
                    <a:pt x="1995" y="139"/>
                  </a:lnTo>
                  <a:lnTo>
                    <a:pt x="1986" y="139"/>
                  </a:lnTo>
                  <a:lnTo>
                    <a:pt x="1976" y="138"/>
                  </a:lnTo>
                  <a:lnTo>
                    <a:pt x="1966" y="136"/>
                  </a:lnTo>
                  <a:lnTo>
                    <a:pt x="1954" y="135"/>
                  </a:lnTo>
                  <a:lnTo>
                    <a:pt x="1942" y="134"/>
                  </a:lnTo>
                  <a:lnTo>
                    <a:pt x="1930" y="134"/>
                  </a:lnTo>
                  <a:lnTo>
                    <a:pt x="1919" y="136"/>
                  </a:lnTo>
                  <a:lnTo>
                    <a:pt x="1914" y="139"/>
                  </a:lnTo>
                  <a:lnTo>
                    <a:pt x="1910" y="141"/>
                  </a:lnTo>
                  <a:lnTo>
                    <a:pt x="1905" y="144"/>
                  </a:lnTo>
                  <a:lnTo>
                    <a:pt x="1901" y="148"/>
                  </a:lnTo>
                  <a:lnTo>
                    <a:pt x="1897" y="152"/>
                  </a:lnTo>
                  <a:lnTo>
                    <a:pt x="1893" y="159"/>
                  </a:lnTo>
                  <a:lnTo>
                    <a:pt x="1890" y="166"/>
                  </a:lnTo>
                  <a:lnTo>
                    <a:pt x="1888" y="173"/>
                  </a:lnTo>
                  <a:lnTo>
                    <a:pt x="1893" y="175"/>
                  </a:lnTo>
                  <a:lnTo>
                    <a:pt x="1898" y="177"/>
                  </a:lnTo>
                  <a:lnTo>
                    <a:pt x="1903" y="180"/>
                  </a:lnTo>
                  <a:lnTo>
                    <a:pt x="1906" y="183"/>
                  </a:lnTo>
                  <a:lnTo>
                    <a:pt x="1910" y="188"/>
                  </a:lnTo>
                  <a:lnTo>
                    <a:pt x="1912" y="192"/>
                  </a:lnTo>
                  <a:lnTo>
                    <a:pt x="1913" y="197"/>
                  </a:lnTo>
                  <a:lnTo>
                    <a:pt x="1913" y="202"/>
                  </a:lnTo>
                  <a:lnTo>
                    <a:pt x="1914" y="213"/>
                  </a:lnTo>
                  <a:lnTo>
                    <a:pt x="1914" y="221"/>
                  </a:lnTo>
                  <a:lnTo>
                    <a:pt x="1913" y="225"/>
                  </a:lnTo>
                  <a:lnTo>
                    <a:pt x="1911" y="229"/>
                  </a:lnTo>
                  <a:lnTo>
                    <a:pt x="1907" y="231"/>
                  </a:lnTo>
                  <a:lnTo>
                    <a:pt x="1902" y="232"/>
                  </a:lnTo>
                  <a:lnTo>
                    <a:pt x="1895" y="233"/>
                  </a:lnTo>
                  <a:lnTo>
                    <a:pt x="1885" y="234"/>
                  </a:lnTo>
                  <a:lnTo>
                    <a:pt x="1886" y="243"/>
                  </a:lnTo>
                  <a:lnTo>
                    <a:pt x="1887" y="255"/>
                  </a:lnTo>
                  <a:lnTo>
                    <a:pt x="1887" y="265"/>
                  </a:lnTo>
                  <a:lnTo>
                    <a:pt x="1886" y="274"/>
                  </a:lnTo>
                  <a:lnTo>
                    <a:pt x="1884" y="275"/>
                  </a:lnTo>
                  <a:lnTo>
                    <a:pt x="1878" y="280"/>
                  </a:lnTo>
                  <a:lnTo>
                    <a:pt x="1872" y="286"/>
                  </a:lnTo>
                  <a:lnTo>
                    <a:pt x="1870" y="287"/>
                  </a:lnTo>
                  <a:lnTo>
                    <a:pt x="1860" y="294"/>
                  </a:lnTo>
                  <a:lnTo>
                    <a:pt x="1848" y="298"/>
                  </a:lnTo>
                  <a:lnTo>
                    <a:pt x="1837" y="302"/>
                  </a:lnTo>
                  <a:lnTo>
                    <a:pt x="1825" y="304"/>
                  </a:lnTo>
                  <a:lnTo>
                    <a:pt x="1813" y="304"/>
                  </a:lnTo>
                  <a:lnTo>
                    <a:pt x="1802" y="304"/>
                  </a:lnTo>
                  <a:lnTo>
                    <a:pt x="1790" y="300"/>
                  </a:lnTo>
                  <a:lnTo>
                    <a:pt x="1778" y="296"/>
                  </a:lnTo>
                  <a:lnTo>
                    <a:pt x="1778" y="286"/>
                  </a:lnTo>
                  <a:lnTo>
                    <a:pt x="1777" y="274"/>
                  </a:lnTo>
                  <a:lnTo>
                    <a:pt x="1773" y="274"/>
                  </a:lnTo>
                  <a:lnTo>
                    <a:pt x="1770" y="274"/>
                  </a:lnTo>
                  <a:lnTo>
                    <a:pt x="1767" y="289"/>
                  </a:lnTo>
                  <a:lnTo>
                    <a:pt x="1765" y="306"/>
                  </a:lnTo>
                  <a:lnTo>
                    <a:pt x="1765" y="313"/>
                  </a:lnTo>
                  <a:lnTo>
                    <a:pt x="1767" y="321"/>
                  </a:lnTo>
                  <a:lnTo>
                    <a:pt x="1769" y="324"/>
                  </a:lnTo>
                  <a:lnTo>
                    <a:pt x="1771" y="328"/>
                  </a:lnTo>
                  <a:lnTo>
                    <a:pt x="1773" y="330"/>
                  </a:lnTo>
                  <a:lnTo>
                    <a:pt x="1777" y="333"/>
                  </a:lnTo>
                  <a:lnTo>
                    <a:pt x="1784" y="339"/>
                  </a:lnTo>
                  <a:lnTo>
                    <a:pt x="1789" y="346"/>
                  </a:lnTo>
                  <a:lnTo>
                    <a:pt x="1790" y="348"/>
                  </a:lnTo>
                  <a:lnTo>
                    <a:pt x="1791" y="352"/>
                  </a:lnTo>
                  <a:lnTo>
                    <a:pt x="1791" y="354"/>
                  </a:lnTo>
                  <a:lnTo>
                    <a:pt x="1791" y="357"/>
                  </a:lnTo>
                  <a:lnTo>
                    <a:pt x="1789" y="363"/>
                  </a:lnTo>
                  <a:lnTo>
                    <a:pt x="1783" y="368"/>
                  </a:lnTo>
                  <a:lnTo>
                    <a:pt x="1777" y="372"/>
                  </a:lnTo>
                  <a:lnTo>
                    <a:pt x="1766" y="377"/>
                  </a:lnTo>
                  <a:lnTo>
                    <a:pt x="1759" y="380"/>
                  </a:lnTo>
                  <a:lnTo>
                    <a:pt x="1755" y="385"/>
                  </a:lnTo>
                  <a:lnTo>
                    <a:pt x="1749" y="390"/>
                  </a:lnTo>
                  <a:lnTo>
                    <a:pt x="1746" y="396"/>
                  </a:lnTo>
                  <a:lnTo>
                    <a:pt x="1738" y="407"/>
                  </a:lnTo>
                  <a:lnTo>
                    <a:pt x="1731" y="419"/>
                  </a:lnTo>
                  <a:lnTo>
                    <a:pt x="1729" y="422"/>
                  </a:lnTo>
                  <a:lnTo>
                    <a:pt x="1725" y="424"/>
                  </a:lnTo>
                  <a:lnTo>
                    <a:pt x="1722" y="426"/>
                  </a:lnTo>
                  <a:lnTo>
                    <a:pt x="1718" y="424"/>
                  </a:lnTo>
                  <a:lnTo>
                    <a:pt x="1714" y="422"/>
                  </a:lnTo>
                  <a:lnTo>
                    <a:pt x="1709" y="417"/>
                  </a:lnTo>
                  <a:lnTo>
                    <a:pt x="1705" y="407"/>
                  </a:lnTo>
                  <a:lnTo>
                    <a:pt x="1699" y="396"/>
                  </a:lnTo>
                  <a:lnTo>
                    <a:pt x="1690" y="396"/>
                  </a:lnTo>
                  <a:lnTo>
                    <a:pt x="1682" y="396"/>
                  </a:lnTo>
                  <a:lnTo>
                    <a:pt x="1674" y="394"/>
                  </a:lnTo>
                  <a:lnTo>
                    <a:pt x="1666" y="391"/>
                  </a:lnTo>
                  <a:lnTo>
                    <a:pt x="1658" y="390"/>
                  </a:lnTo>
                  <a:lnTo>
                    <a:pt x="1649" y="388"/>
                  </a:lnTo>
                  <a:lnTo>
                    <a:pt x="1640" y="387"/>
                  </a:lnTo>
                  <a:lnTo>
                    <a:pt x="1631" y="388"/>
                  </a:lnTo>
                  <a:lnTo>
                    <a:pt x="1622" y="390"/>
                  </a:lnTo>
                  <a:lnTo>
                    <a:pt x="1614" y="394"/>
                  </a:lnTo>
                  <a:lnTo>
                    <a:pt x="1608" y="399"/>
                  </a:lnTo>
                  <a:lnTo>
                    <a:pt x="1603" y="405"/>
                  </a:lnTo>
                  <a:lnTo>
                    <a:pt x="1594" y="419"/>
                  </a:lnTo>
                  <a:lnTo>
                    <a:pt x="1584" y="434"/>
                  </a:lnTo>
                  <a:lnTo>
                    <a:pt x="1581" y="440"/>
                  </a:lnTo>
                  <a:lnTo>
                    <a:pt x="1580" y="447"/>
                  </a:lnTo>
                  <a:lnTo>
                    <a:pt x="1577" y="455"/>
                  </a:lnTo>
                  <a:lnTo>
                    <a:pt x="1577" y="463"/>
                  </a:lnTo>
                  <a:lnTo>
                    <a:pt x="1575" y="470"/>
                  </a:lnTo>
                  <a:lnTo>
                    <a:pt x="1573" y="476"/>
                  </a:lnTo>
                  <a:lnTo>
                    <a:pt x="1572" y="479"/>
                  </a:lnTo>
                  <a:lnTo>
                    <a:pt x="1569" y="480"/>
                  </a:lnTo>
                  <a:lnTo>
                    <a:pt x="1566" y="483"/>
                  </a:lnTo>
                  <a:lnTo>
                    <a:pt x="1562" y="483"/>
                  </a:lnTo>
                  <a:lnTo>
                    <a:pt x="1554" y="484"/>
                  </a:lnTo>
                  <a:lnTo>
                    <a:pt x="1546" y="483"/>
                  </a:lnTo>
                  <a:lnTo>
                    <a:pt x="1539" y="480"/>
                  </a:lnTo>
                  <a:lnTo>
                    <a:pt x="1531" y="477"/>
                  </a:lnTo>
                  <a:lnTo>
                    <a:pt x="1523" y="475"/>
                  </a:lnTo>
                  <a:lnTo>
                    <a:pt x="1516" y="472"/>
                  </a:lnTo>
                  <a:lnTo>
                    <a:pt x="1508" y="471"/>
                  </a:lnTo>
                  <a:lnTo>
                    <a:pt x="1500" y="471"/>
                  </a:lnTo>
                  <a:lnTo>
                    <a:pt x="1499" y="477"/>
                  </a:lnTo>
                  <a:lnTo>
                    <a:pt x="1499" y="481"/>
                  </a:lnTo>
                  <a:lnTo>
                    <a:pt x="1500" y="486"/>
                  </a:lnTo>
                  <a:lnTo>
                    <a:pt x="1502" y="491"/>
                  </a:lnTo>
                  <a:lnTo>
                    <a:pt x="1505" y="499"/>
                  </a:lnTo>
                  <a:lnTo>
                    <a:pt x="1509" y="508"/>
                  </a:lnTo>
                  <a:lnTo>
                    <a:pt x="1510" y="514"/>
                  </a:lnTo>
                  <a:lnTo>
                    <a:pt x="1510" y="520"/>
                  </a:lnTo>
                  <a:lnTo>
                    <a:pt x="1509" y="527"/>
                  </a:lnTo>
                  <a:lnTo>
                    <a:pt x="1508" y="533"/>
                  </a:lnTo>
                  <a:lnTo>
                    <a:pt x="1503" y="543"/>
                  </a:lnTo>
                  <a:lnTo>
                    <a:pt x="1500" y="555"/>
                  </a:lnTo>
                  <a:lnTo>
                    <a:pt x="1500" y="565"/>
                  </a:lnTo>
                  <a:lnTo>
                    <a:pt x="1501" y="576"/>
                  </a:lnTo>
                  <a:lnTo>
                    <a:pt x="1502" y="586"/>
                  </a:lnTo>
                  <a:lnTo>
                    <a:pt x="1505" y="598"/>
                  </a:lnTo>
                  <a:lnTo>
                    <a:pt x="1510" y="607"/>
                  </a:lnTo>
                  <a:lnTo>
                    <a:pt x="1517" y="616"/>
                  </a:lnTo>
                  <a:lnTo>
                    <a:pt x="1520" y="619"/>
                  </a:lnTo>
                  <a:lnTo>
                    <a:pt x="1525" y="623"/>
                  </a:lnTo>
                  <a:lnTo>
                    <a:pt x="1529" y="625"/>
                  </a:lnTo>
                  <a:lnTo>
                    <a:pt x="1534" y="626"/>
                  </a:lnTo>
                  <a:lnTo>
                    <a:pt x="1534" y="632"/>
                  </a:lnTo>
                  <a:lnTo>
                    <a:pt x="1532" y="636"/>
                  </a:lnTo>
                  <a:lnTo>
                    <a:pt x="1529" y="641"/>
                  </a:lnTo>
                  <a:lnTo>
                    <a:pt x="1527" y="645"/>
                  </a:lnTo>
                  <a:lnTo>
                    <a:pt x="1524" y="650"/>
                  </a:lnTo>
                  <a:lnTo>
                    <a:pt x="1521" y="655"/>
                  </a:lnTo>
                  <a:lnTo>
                    <a:pt x="1519" y="660"/>
                  </a:lnTo>
                  <a:lnTo>
                    <a:pt x="1518" y="665"/>
                  </a:lnTo>
                  <a:lnTo>
                    <a:pt x="1494" y="651"/>
                  </a:lnTo>
                  <a:lnTo>
                    <a:pt x="1475" y="640"/>
                  </a:lnTo>
                  <a:lnTo>
                    <a:pt x="1464" y="635"/>
                  </a:lnTo>
                  <a:lnTo>
                    <a:pt x="1454" y="633"/>
                  </a:lnTo>
                  <a:lnTo>
                    <a:pt x="1441" y="631"/>
                  </a:lnTo>
                  <a:lnTo>
                    <a:pt x="1426" y="631"/>
                  </a:lnTo>
                  <a:lnTo>
                    <a:pt x="1410" y="626"/>
                  </a:lnTo>
                  <a:lnTo>
                    <a:pt x="1379" y="617"/>
                  </a:lnTo>
                  <a:lnTo>
                    <a:pt x="1348" y="608"/>
                  </a:lnTo>
                  <a:lnTo>
                    <a:pt x="1334" y="602"/>
                  </a:lnTo>
                  <a:lnTo>
                    <a:pt x="1335" y="610"/>
                  </a:lnTo>
                  <a:lnTo>
                    <a:pt x="1336" y="618"/>
                  </a:lnTo>
                  <a:lnTo>
                    <a:pt x="1327" y="621"/>
                  </a:lnTo>
                  <a:lnTo>
                    <a:pt x="1315" y="624"/>
                  </a:lnTo>
                  <a:lnTo>
                    <a:pt x="1304" y="624"/>
                  </a:lnTo>
                  <a:lnTo>
                    <a:pt x="1293" y="624"/>
                  </a:lnTo>
                  <a:lnTo>
                    <a:pt x="1269" y="621"/>
                  </a:lnTo>
                  <a:lnTo>
                    <a:pt x="1246" y="619"/>
                  </a:lnTo>
                  <a:lnTo>
                    <a:pt x="1241" y="610"/>
                  </a:lnTo>
                  <a:lnTo>
                    <a:pt x="1236" y="600"/>
                  </a:lnTo>
                  <a:lnTo>
                    <a:pt x="1228" y="588"/>
                  </a:lnTo>
                  <a:lnTo>
                    <a:pt x="1219" y="577"/>
                  </a:lnTo>
                  <a:lnTo>
                    <a:pt x="1209" y="568"/>
                  </a:lnTo>
                  <a:lnTo>
                    <a:pt x="1199" y="560"/>
                  </a:lnTo>
                  <a:lnTo>
                    <a:pt x="1193" y="558"/>
                  </a:lnTo>
                  <a:lnTo>
                    <a:pt x="1189" y="555"/>
                  </a:lnTo>
                  <a:lnTo>
                    <a:pt x="1183" y="555"/>
                  </a:lnTo>
                  <a:lnTo>
                    <a:pt x="1178" y="557"/>
                  </a:lnTo>
                  <a:lnTo>
                    <a:pt x="1176" y="559"/>
                  </a:lnTo>
                  <a:lnTo>
                    <a:pt x="1173" y="561"/>
                  </a:lnTo>
                  <a:lnTo>
                    <a:pt x="1171" y="562"/>
                  </a:lnTo>
                  <a:lnTo>
                    <a:pt x="1166" y="563"/>
                  </a:lnTo>
                  <a:lnTo>
                    <a:pt x="1158" y="565"/>
                  </a:lnTo>
                  <a:lnTo>
                    <a:pt x="1149" y="565"/>
                  </a:lnTo>
                  <a:lnTo>
                    <a:pt x="1139" y="563"/>
                  </a:lnTo>
                  <a:lnTo>
                    <a:pt x="1130" y="561"/>
                  </a:lnTo>
                  <a:lnTo>
                    <a:pt x="1123" y="558"/>
                  </a:lnTo>
                  <a:lnTo>
                    <a:pt x="1117" y="554"/>
                  </a:lnTo>
                  <a:lnTo>
                    <a:pt x="1104" y="537"/>
                  </a:lnTo>
                  <a:lnTo>
                    <a:pt x="1090" y="524"/>
                  </a:lnTo>
                  <a:lnTo>
                    <a:pt x="1082" y="519"/>
                  </a:lnTo>
                  <a:lnTo>
                    <a:pt x="1073" y="516"/>
                  </a:lnTo>
                  <a:lnTo>
                    <a:pt x="1068" y="514"/>
                  </a:lnTo>
                  <a:lnTo>
                    <a:pt x="1063" y="513"/>
                  </a:lnTo>
                  <a:lnTo>
                    <a:pt x="1057" y="514"/>
                  </a:lnTo>
                  <a:lnTo>
                    <a:pt x="1050" y="514"/>
                  </a:lnTo>
                  <a:lnTo>
                    <a:pt x="1048" y="537"/>
                  </a:lnTo>
                  <a:lnTo>
                    <a:pt x="1045" y="560"/>
                  </a:lnTo>
                  <a:lnTo>
                    <a:pt x="1042" y="583"/>
                  </a:lnTo>
                  <a:lnTo>
                    <a:pt x="1040" y="604"/>
                  </a:lnTo>
                  <a:lnTo>
                    <a:pt x="1041" y="616"/>
                  </a:lnTo>
                  <a:lnTo>
                    <a:pt x="1043" y="627"/>
                  </a:lnTo>
                  <a:lnTo>
                    <a:pt x="1048" y="637"/>
                  </a:lnTo>
                  <a:lnTo>
                    <a:pt x="1052" y="648"/>
                  </a:lnTo>
                  <a:lnTo>
                    <a:pt x="1058" y="658"/>
                  </a:lnTo>
                  <a:lnTo>
                    <a:pt x="1061" y="668"/>
                  </a:lnTo>
                  <a:lnTo>
                    <a:pt x="1065" y="680"/>
                  </a:lnTo>
                  <a:lnTo>
                    <a:pt x="1065" y="691"/>
                  </a:lnTo>
                  <a:lnTo>
                    <a:pt x="1057" y="697"/>
                  </a:lnTo>
                  <a:lnTo>
                    <a:pt x="1050" y="702"/>
                  </a:lnTo>
                  <a:lnTo>
                    <a:pt x="1045" y="708"/>
                  </a:lnTo>
                  <a:lnTo>
                    <a:pt x="1041" y="715"/>
                  </a:lnTo>
                  <a:lnTo>
                    <a:pt x="1039" y="723"/>
                  </a:lnTo>
                  <a:lnTo>
                    <a:pt x="1039" y="730"/>
                  </a:lnTo>
                  <a:lnTo>
                    <a:pt x="1041" y="739"/>
                  </a:lnTo>
                  <a:lnTo>
                    <a:pt x="1044" y="747"/>
                  </a:lnTo>
                  <a:lnTo>
                    <a:pt x="1049" y="757"/>
                  </a:lnTo>
                  <a:lnTo>
                    <a:pt x="1052" y="766"/>
                  </a:lnTo>
                  <a:lnTo>
                    <a:pt x="1055" y="774"/>
                  </a:lnTo>
                  <a:lnTo>
                    <a:pt x="1056" y="782"/>
                  </a:lnTo>
                  <a:lnTo>
                    <a:pt x="1057" y="798"/>
                  </a:lnTo>
                  <a:lnTo>
                    <a:pt x="1058" y="818"/>
                  </a:lnTo>
                  <a:lnTo>
                    <a:pt x="1059" y="825"/>
                  </a:lnTo>
                  <a:lnTo>
                    <a:pt x="1059" y="833"/>
                  </a:lnTo>
                  <a:lnTo>
                    <a:pt x="1059" y="842"/>
                  </a:lnTo>
                  <a:lnTo>
                    <a:pt x="1057" y="852"/>
                  </a:lnTo>
                  <a:lnTo>
                    <a:pt x="1056" y="855"/>
                  </a:lnTo>
                  <a:lnTo>
                    <a:pt x="1055" y="858"/>
                  </a:lnTo>
                  <a:lnTo>
                    <a:pt x="1052" y="861"/>
                  </a:lnTo>
                  <a:lnTo>
                    <a:pt x="1049" y="862"/>
                  </a:lnTo>
                  <a:lnTo>
                    <a:pt x="1045" y="863"/>
                  </a:lnTo>
                  <a:lnTo>
                    <a:pt x="1041" y="863"/>
                  </a:lnTo>
                  <a:lnTo>
                    <a:pt x="1036" y="861"/>
                  </a:lnTo>
                  <a:lnTo>
                    <a:pt x="1031" y="858"/>
                  </a:lnTo>
                  <a:lnTo>
                    <a:pt x="1024" y="853"/>
                  </a:lnTo>
                  <a:lnTo>
                    <a:pt x="1019" y="847"/>
                  </a:lnTo>
                  <a:lnTo>
                    <a:pt x="1017" y="841"/>
                  </a:lnTo>
                  <a:lnTo>
                    <a:pt x="1015" y="837"/>
                  </a:lnTo>
                  <a:lnTo>
                    <a:pt x="1011" y="833"/>
                  </a:lnTo>
                  <a:lnTo>
                    <a:pt x="1007" y="830"/>
                  </a:lnTo>
                  <a:lnTo>
                    <a:pt x="998" y="829"/>
                  </a:lnTo>
                  <a:lnTo>
                    <a:pt x="985" y="829"/>
                  </a:lnTo>
                  <a:lnTo>
                    <a:pt x="985" y="838"/>
                  </a:lnTo>
                  <a:lnTo>
                    <a:pt x="985" y="847"/>
                  </a:lnTo>
                  <a:lnTo>
                    <a:pt x="985" y="855"/>
                  </a:lnTo>
                  <a:lnTo>
                    <a:pt x="985" y="864"/>
                  </a:lnTo>
                  <a:lnTo>
                    <a:pt x="968" y="865"/>
                  </a:lnTo>
                  <a:lnTo>
                    <a:pt x="951" y="864"/>
                  </a:lnTo>
                  <a:lnTo>
                    <a:pt x="933" y="863"/>
                  </a:lnTo>
                  <a:lnTo>
                    <a:pt x="913" y="862"/>
                  </a:lnTo>
                  <a:lnTo>
                    <a:pt x="883" y="858"/>
                  </a:lnTo>
                  <a:lnTo>
                    <a:pt x="852" y="857"/>
                  </a:lnTo>
                  <a:lnTo>
                    <a:pt x="837" y="858"/>
                  </a:lnTo>
                  <a:lnTo>
                    <a:pt x="822" y="859"/>
                  </a:lnTo>
                  <a:lnTo>
                    <a:pt x="809" y="863"/>
                  </a:lnTo>
                  <a:lnTo>
                    <a:pt x="796" y="867"/>
                  </a:lnTo>
                  <a:lnTo>
                    <a:pt x="799" y="879"/>
                  </a:lnTo>
                  <a:lnTo>
                    <a:pt x="803" y="893"/>
                  </a:lnTo>
                  <a:lnTo>
                    <a:pt x="803" y="898"/>
                  </a:lnTo>
                  <a:lnTo>
                    <a:pt x="802" y="904"/>
                  </a:lnTo>
                  <a:lnTo>
                    <a:pt x="801" y="906"/>
                  </a:lnTo>
                  <a:lnTo>
                    <a:pt x="799" y="910"/>
                  </a:lnTo>
                  <a:lnTo>
                    <a:pt x="797" y="911"/>
                  </a:lnTo>
                  <a:lnTo>
                    <a:pt x="794" y="913"/>
                  </a:lnTo>
                  <a:lnTo>
                    <a:pt x="786" y="916"/>
                  </a:lnTo>
                  <a:lnTo>
                    <a:pt x="779" y="919"/>
                  </a:lnTo>
                  <a:lnTo>
                    <a:pt x="770" y="921"/>
                  </a:lnTo>
                  <a:lnTo>
                    <a:pt x="761" y="921"/>
                  </a:lnTo>
                  <a:lnTo>
                    <a:pt x="753" y="920"/>
                  </a:lnTo>
                  <a:lnTo>
                    <a:pt x="745" y="919"/>
                  </a:lnTo>
                  <a:lnTo>
                    <a:pt x="738" y="914"/>
                  </a:lnTo>
                  <a:lnTo>
                    <a:pt x="732" y="908"/>
                  </a:lnTo>
                  <a:lnTo>
                    <a:pt x="725" y="902"/>
                  </a:lnTo>
                  <a:lnTo>
                    <a:pt x="717" y="894"/>
                  </a:lnTo>
                  <a:lnTo>
                    <a:pt x="710" y="888"/>
                  </a:lnTo>
                  <a:lnTo>
                    <a:pt x="702" y="882"/>
                  </a:lnTo>
                  <a:lnTo>
                    <a:pt x="692" y="878"/>
                  </a:lnTo>
                  <a:lnTo>
                    <a:pt x="683" y="874"/>
                  </a:lnTo>
                  <a:lnTo>
                    <a:pt x="674" y="871"/>
                  </a:lnTo>
                  <a:lnTo>
                    <a:pt x="664" y="869"/>
                  </a:lnTo>
                  <a:lnTo>
                    <a:pt x="645" y="865"/>
                  </a:lnTo>
                  <a:lnTo>
                    <a:pt x="624" y="864"/>
                  </a:lnTo>
                  <a:lnTo>
                    <a:pt x="604" y="865"/>
                  </a:lnTo>
                  <a:lnTo>
                    <a:pt x="583" y="866"/>
                  </a:lnTo>
                  <a:lnTo>
                    <a:pt x="587" y="867"/>
                  </a:lnTo>
                  <a:lnTo>
                    <a:pt x="588" y="870"/>
                  </a:lnTo>
                  <a:lnTo>
                    <a:pt x="590" y="872"/>
                  </a:lnTo>
                  <a:lnTo>
                    <a:pt x="591" y="875"/>
                  </a:lnTo>
                  <a:lnTo>
                    <a:pt x="592" y="882"/>
                  </a:lnTo>
                  <a:lnTo>
                    <a:pt x="593" y="890"/>
                  </a:lnTo>
                  <a:lnTo>
                    <a:pt x="593" y="907"/>
                  </a:lnTo>
                  <a:lnTo>
                    <a:pt x="592" y="921"/>
                  </a:lnTo>
                  <a:lnTo>
                    <a:pt x="587" y="921"/>
                  </a:lnTo>
                  <a:lnTo>
                    <a:pt x="581" y="922"/>
                  </a:lnTo>
                  <a:lnTo>
                    <a:pt x="575" y="922"/>
                  </a:lnTo>
                  <a:lnTo>
                    <a:pt x="571" y="922"/>
                  </a:lnTo>
                  <a:lnTo>
                    <a:pt x="569" y="935"/>
                  </a:lnTo>
                  <a:lnTo>
                    <a:pt x="567" y="947"/>
                  </a:lnTo>
                  <a:lnTo>
                    <a:pt x="564" y="957"/>
                  </a:lnTo>
                  <a:lnTo>
                    <a:pt x="559" y="968"/>
                  </a:lnTo>
                  <a:lnTo>
                    <a:pt x="557" y="972"/>
                  </a:lnTo>
                  <a:lnTo>
                    <a:pt x="554" y="977"/>
                  </a:lnTo>
                  <a:lnTo>
                    <a:pt x="549" y="980"/>
                  </a:lnTo>
                  <a:lnTo>
                    <a:pt x="544" y="984"/>
                  </a:lnTo>
                  <a:lnTo>
                    <a:pt x="540" y="986"/>
                  </a:lnTo>
                  <a:lnTo>
                    <a:pt x="534" y="988"/>
                  </a:lnTo>
                  <a:lnTo>
                    <a:pt x="528" y="989"/>
                  </a:lnTo>
                  <a:lnTo>
                    <a:pt x="522" y="990"/>
                  </a:lnTo>
                  <a:lnTo>
                    <a:pt x="503" y="994"/>
                  </a:lnTo>
                  <a:lnTo>
                    <a:pt x="482" y="998"/>
                  </a:lnTo>
                  <a:lnTo>
                    <a:pt x="472" y="1003"/>
                  </a:lnTo>
                  <a:lnTo>
                    <a:pt x="462" y="1008"/>
                  </a:lnTo>
                  <a:lnTo>
                    <a:pt x="459" y="1011"/>
                  </a:lnTo>
                  <a:lnTo>
                    <a:pt x="456" y="1014"/>
                  </a:lnTo>
                  <a:lnTo>
                    <a:pt x="453" y="1018"/>
                  </a:lnTo>
                  <a:lnTo>
                    <a:pt x="451" y="1021"/>
                  </a:lnTo>
                  <a:lnTo>
                    <a:pt x="443" y="1021"/>
                  </a:lnTo>
                  <a:lnTo>
                    <a:pt x="436" y="1022"/>
                  </a:lnTo>
                  <a:lnTo>
                    <a:pt x="429" y="1023"/>
                  </a:lnTo>
                  <a:lnTo>
                    <a:pt x="423" y="1026"/>
                  </a:lnTo>
                  <a:lnTo>
                    <a:pt x="417" y="1028"/>
                  </a:lnTo>
                  <a:lnTo>
                    <a:pt x="412" y="1031"/>
                  </a:lnTo>
                  <a:lnTo>
                    <a:pt x="409" y="1035"/>
                  </a:lnTo>
                  <a:lnTo>
                    <a:pt x="405" y="1039"/>
                  </a:lnTo>
                  <a:lnTo>
                    <a:pt x="403" y="1044"/>
                  </a:lnTo>
                  <a:lnTo>
                    <a:pt x="402" y="1049"/>
                  </a:lnTo>
                  <a:lnTo>
                    <a:pt x="402" y="1054"/>
                  </a:lnTo>
                  <a:lnTo>
                    <a:pt x="402" y="1059"/>
                  </a:lnTo>
                  <a:lnTo>
                    <a:pt x="404" y="1064"/>
                  </a:lnTo>
                  <a:lnTo>
                    <a:pt x="408" y="1070"/>
                  </a:lnTo>
                  <a:lnTo>
                    <a:pt x="412" y="1076"/>
                  </a:lnTo>
                  <a:lnTo>
                    <a:pt x="418" y="1080"/>
                  </a:lnTo>
                  <a:lnTo>
                    <a:pt x="409" y="1082"/>
                  </a:lnTo>
                  <a:lnTo>
                    <a:pt x="401" y="1083"/>
                  </a:lnTo>
                  <a:lnTo>
                    <a:pt x="392" y="1085"/>
                  </a:lnTo>
                  <a:lnTo>
                    <a:pt x="384" y="1087"/>
                  </a:lnTo>
                  <a:lnTo>
                    <a:pt x="374" y="1090"/>
                  </a:lnTo>
                  <a:lnTo>
                    <a:pt x="363" y="1092"/>
                  </a:lnTo>
                  <a:lnTo>
                    <a:pt x="353" y="1093"/>
                  </a:lnTo>
                  <a:lnTo>
                    <a:pt x="343" y="1093"/>
                  </a:lnTo>
                  <a:lnTo>
                    <a:pt x="342" y="1078"/>
                  </a:lnTo>
                  <a:lnTo>
                    <a:pt x="338" y="1063"/>
                  </a:lnTo>
                  <a:lnTo>
                    <a:pt x="335" y="1058"/>
                  </a:lnTo>
                  <a:lnTo>
                    <a:pt x="331" y="1053"/>
                  </a:lnTo>
                  <a:lnTo>
                    <a:pt x="325" y="1049"/>
                  </a:lnTo>
                  <a:lnTo>
                    <a:pt x="317" y="1045"/>
                  </a:lnTo>
                  <a:lnTo>
                    <a:pt x="310" y="1044"/>
                  </a:lnTo>
                  <a:lnTo>
                    <a:pt x="302" y="1043"/>
                  </a:lnTo>
                  <a:lnTo>
                    <a:pt x="292" y="1043"/>
                  </a:lnTo>
                  <a:lnTo>
                    <a:pt x="283" y="1044"/>
                  </a:lnTo>
                  <a:lnTo>
                    <a:pt x="273" y="1046"/>
                  </a:lnTo>
                  <a:lnTo>
                    <a:pt x="265" y="1050"/>
                  </a:lnTo>
                  <a:lnTo>
                    <a:pt x="262" y="1051"/>
                  </a:lnTo>
                  <a:lnTo>
                    <a:pt x="259" y="1054"/>
                  </a:lnTo>
                  <a:lnTo>
                    <a:pt x="256" y="1056"/>
                  </a:lnTo>
                  <a:lnTo>
                    <a:pt x="254" y="1060"/>
                  </a:lnTo>
                  <a:lnTo>
                    <a:pt x="249" y="1076"/>
                  </a:lnTo>
                  <a:lnTo>
                    <a:pt x="248" y="1084"/>
                  </a:lnTo>
                  <a:lnTo>
                    <a:pt x="246" y="1086"/>
                  </a:lnTo>
                  <a:lnTo>
                    <a:pt x="243" y="1088"/>
                  </a:lnTo>
                  <a:lnTo>
                    <a:pt x="235" y="1090"/>
                  </a:lnTo>
                  <a:lnTo>
                    <a:pt x="223" y="1092"/>
                  </a:lnTo>
                  <a:lnTo>
                    <a:pt x="215" y="1093"/>
                  </a:lnTo>
                  <a:lnTo>
                    <a:pt x="210" y="1096"/>
                  </a:lnTo>
                  <a:lnTo>
                    <a:pt x="205" y="1100"/>
                  </a:lnTo>
                  <a:lnTo>
                    <a:pt x="202" y="1104"/>
                  </a:lnTo>
                  <a:lnTo>
                    <a:pt x="201" y="1110"/>
                  </a:lnTo>
                  <a:lnTo>
                    <a:pt x="199" y="1117"/>
                  </a:lnTo>
                  <a:lnTo>
                    <a:pt x="198" y="1124"/>
                  </a:lnTo>
                  <a:lnTo>
                    <a:pt x="198" y="1131"/>
                  </a:lnTo>
                  <a:lnTo>
                    <a:pt x="193" y="1132"/>
                  </a:lnTo>
                  <a:lnTo>
                    <a:pt x="188" y="1132"/>
                  </a:lnTo>
                  <a:lnTo>
                    <a:pt x="185" y="1131"/>
                  </a:lnTo>
                  <a:lnTo>
                    <a:pt x="181" y="1129"/>
                  </a:lnTo>
                  <a:lnTo>
                    <a:pt x="174" y="1126"/>
                  </a:lnTo>
                  <a:lnTo>
                    <a:pt x="167" y="1120"/>
                  </a:lnTo>
                  <a:lnTo>
                    <a:pt x="163" y="1117"/>
                  </a:lnTo>
                  <a:lnTo>
                    <a:pt x="156" y="1112"/>
                  </a:lnTo>
                  <a:lnTo>
                    <a:pt x="150" y="1110"/>
                  </a:lnTo>
                  <a:lnTo>
                    <a:pt x="142" y="1110"/>
                  </a:lnTo>
                  <a:lnTo>
                    <a:pt x="142" y="1117"/>
                  </a:lnTo>
                  <a:lnTo>
                    <a:pt x="145" y="1124"/>
                  </a:lnTo>
                  <a:lnTo>
                    <a:pt x="148" y="1131"/>
                  </a:lnTo>
                  <a:lnTo>
                    <a:pt x="153" y="1137"/>
                  </a:lnTo>
                  <a:lnTo>
                    <a:pt x="163" y="1152"/>
                  </a:lnTo>
                  <a:lnTo>
                    <a:pt x="175" y="1166"/>
                  </a:lnTo>
                  <a:lnTo>
                    <a:pt x="187" y="1179"/>
                  </a:lnTo>
                  <a:lnTo>
                    <a:pt x="195" y="1193"/>
                  </a:lnTo>
                  <a:lnTo>
                    <a:pt x="197" y="1199"/>
                  </a:lnTo>
                  <a:lnTo>
                    <a:pt x="198" y="1206"/>
                  </a:lnTo>
                  <a:lnTo>
                    <a:pt x="197" y="1210"/>
                  </a:lnTo>
                  <a:lnTo>
                    <a:pt x="194" y="1216"/>
                  </a:lnTo>
                  <a:lnTo>
                    <a:pt x="182" y="1227"/>
                  </a:lnTo>
                  <a:lnTo>
                    <a:pt x="174" y="1234"/>
                  </a:lnTo>
                  <a:lnTo>
                    <a:pt x="172" y="1239"/>
                  </a:lnTo>
                  <a:lnTo>
                    <a:pt x="171" y="1244"/>
                  </a:lnTo>
                  <a:lnTo>
                    <a:pt x="172" y="1252"/>
                  </a:lnTo>
                  <a:lnTo>
                    <a:pt x="174" y="1264"/>
                  </a:lnTo>
                  <a:lnTo>
                    <a:pt x="177" y="1271"/>
                  </a:lnTo>
                  <a:lnTo>
                    <a:pt x="180" y="1277"/>
                  </a:lnTo>
                  <a:lnTo>
                    <a:pt x="185" y="1283"/>
                  </a:lnTo>
                  <a:lnTo>
                    <a:pt x="189" y="1288"/>
                  </a:lnTo>
                  <a:lnTo>
                    <a:pt x="193" y="1289"/>
                  </a:lnTo>
                  <a:lnTo>
                    <a:pt x="195" y="1290"/>
                  </a:lnTo>
                  <a:lnTo>
                    <a:pt x="197" y="1290"/>
                  </a:lnTo>
                  <a:lnTo>
                    <a:pt x="201" y="1289"/>
                  </a:lnTo>
                  <a:lnTo>
                    <a:pt x="203" y="1288"/>
                  </a:lnTo>
                  <a:lnTo>
                    <a:pt x="205" y="1284"/>
                  </a:lnTo>
                  <a:lnTo>
                    <a:pt x="206" y="1281"/>
                  </a:lnTo>
                  <a:lnTo>
                    <a:pt x="208" y="1275"/>
                  </a:lnTo>
                  <a:lnTo>
                    <a:pt x="219" y="1275"/>
                  </a:lnTo>
                  <a:lnTo>
                    <a:pt x="228" y="1276"/>
                  </a:lnTo>
                  <a:lnTo>
                    <a:pt x="236" y="1280"/>
                  </a:lnTo>
                  <a:lnTo>
                    <a:pt x="244" y="1284"/>
                  </a:lnTo>
                  <a:lnTo>
                    <a:pt x="251" y="1291"/>
                  </a:lnTo>
                  <a:lnTo>
                    <a:pt x="256" y="1299"/>
                  </a:lnTo>
                  <a:lnTo>
                    <a:pt x="262" y="1308"/>
                  </a:lnTo>
                  <a:lnTo>
                    <a:pt x="267" y="1317"/>
                  </a:lnTo>
                  <a:lnTo>
                    <a:pt x="271" y="1329"/>
                  </a:lnTo>
                  <a:lnTo>
                    <a:pt x="275" y="1339"/>
                  </a:lnTo>
                  <a:lnTo>
                    <a:pt x="277" y="1349"/>
                  </a:lnTo>
                  <a:lnTo>
                    <a:pt x="279" y="1359"/>
                  </a:lnTo>
                  <a:lnTo>
                    <a:pt x="281" y="1380"/>
                  </a:lnTo>
                  <a:lnTo>
                    <a:pt x="283" y="1395"/>
                  </a:lnTo>
                  <a:lnTo>
                    <a:pt x="261" y="1396"/>
                  </a:lnTo>
                  <a:lnTo>
                    <a:pt x="240" y="1397"/>
                  </a:lnTo>
                  <a:lnTo>
                    <a:pt x="231" y="1399"/>
                  </a:lnTo>
                  <a:lnTo>
                    <a:pt x="221" y="1400"/>
                  </a:lnTo>
                  <a:lnTo>
                    <a:pt x="211" y="1404"/>
                  </a:lnTo>
                  <a:lnTo>
                    <a:pt x="202" y="1408"/>
                  </a:lnTo>
                  <a:lnTo>
                    <a:pt x="199" y="1415"/>
                  </a:lnTo>
                  <a:lnTo>
                    <a:pt x="199" y="1422"/>
                  </a:lnTo>
                  <a:lnTo>
                    <a:pt x="201" y="1427"/>
                  </a:lnTo>
                  <a:lnTo>
                    <a:pt x="202" y="1430"/>
                  </a:lnTo>
                  <a:lnTo>
                    <a:pt x="205" y="1433"/>
                  </a:lnTo>
                  <a:lnTo>
                    <a:pt x="208" y="1436"/>
                  </a:lnTo>
                  <a:lnTo>
                    <a:pt x="212" y="1438"/>
                  </a:lnTo>
                  <a:lnTo>
                    <a:pt x="216" y="1439"/>
                  </a:lnTo>
                  <a:lnTo>
                    <a:pt x="227" y="1441"/>
                  </a:lnTo>
                  <a:lnTo>
                    <a:pt x="237" y="1444"/>
                  </a:lnTo>
                  <a:lnTo>
                    <a:pt x="247" y="1446"/>
                  </a:lnTo>
                  <a:lnTo>
                    <a:pt x="256" y="1451"/>
                  </a:lnTo>
                  <a:lnTo>
                    <a:pt x="262" y="1455"/>
                  </a:lnTo>
                  <a:lnTo>
                    <a:pt x="264" y="1460"/>
                  </a:lnTo>
                  <a:lnTo>
                    <a:pt x="267" y="1465"/>
                  </a:lnTo>
                  <a:lnTo>
                    <a:pt x="267" y="1471"/>
                  </a:lnTo>
                  <a:lnTo>
                    <a:pt x="265" y="1477"/>
                  </a:lnTo>
                  <a:lnTo>
                    <a:pt x="263" y="1484"/>
                  </a:lnTo>
                  <a:lnTo>
                    <a:pt x="260" y="1490"/>
                  </a:lnTo>
                  <a:lnTo>
                    <a:pt x="256" y="1496"/>
                  </a:lnTo>
                  <a:lnTo>
                    <a:pt x="246" y="1509"/>
                  </a:lnTo>
                  <a:lnTo>
                    <a:pt x="235" y="1519"/>
                  </a:lnTo>
                  <a:lnTo>
                    <a:pt x="229" y="1522"/>
                  </a:lnTo>
                  <a:lnTo>
                    <a:pt x="223" y="1526"/>
                  </a:lnTo>
                  <a:lnTo>
                    <a:pt x="219" y="1528"/>
                  </a:lnTo>
                  <a:lnTo>
                    <a:pt x="214" y="1529"/>
                  </a:lnTo>
                  <a:lnTo>
                    <a:pt x="213" y="1540"/>
                  </a:lnTo>
                  <a:lnTo>
                    <a:pt x="213" y="1553"/>
                  </a:lnTo>
                  <a:lnTo>
                    <a:pt x="213" y="1564"/>
                  </a:lnTo>
                  <a:lnTo>
                    <a:pt x="213" y="1577"/>
                  </a:lnTo>
                  <a:lnTo>
                    <a:pt x="205" y="1576"/>
                  </a:lnTo>
                  <a:lnTo>
                    <a:pt x="197" y="1576"/>
                  </a:lnTo>
                  <a:lnTo>
                    <a:pt x="189" y="1573"/>
                  </a:lnTo>
                  <a:lnTo>
                    <a:pt x="182" y="1571"/>
                  </a:lnTo>
                  <a:lnTo>
                    <a:pt x="174" y="1569"/>
                  </a:lnTo>
                  <a:lnTo>
                    <a:pt x="166" y="1567"/>
                  </a:lnTo>
                  <a:lnTo>
                    <a:pt x="158" y="1566"/>
                  </a:lnTo>
                  <a:lnTo>
                    <a:pt x="149" y="1567"/>
                  </a:lnTo>
                  <a:lnTo>
                    <a:pt x="149" y="1570"/>
                  </a:lnTo>
                  <a:lnTo>
                    <a:pt x="149" y="1575"/>
                  </a:lnTo>
                  <a:lnTo>
                    <a:pt x="153" y="1576"/>
                  </a:lnTo>
                  <a:lnTo>
                    <a:pt x="156" y="1577"/>
                  </a:lnTo>
                  <a:lnTo>
                    <a:pt x="160" y="1579"/>
                  </a:lnTo>
                  <a:lnTo>
                    <a:pt x="162" y="1583"/>
                  </a:lnTo>
                  <a:lnTo>
                    <a:pt x="166" y="1588"/>
                  </a:lnTo>
                  <a:lnTo>
                    <a:pt x="169" y="1596"/>
                  </a:lnTo>
                  <a:lnTo>
                    <a:pt x="161" y="1595"/>
                  </a:lnTo>
                  <a:lnTo>
                    <a:pt x="152" y="1595"/>
                  </a:lnTo>
                  <a:lnTo>
                    <a:pt x="141" y="1596"/>
                  </a:lnTo>
                  <a:lnTo>
                    <a:pt x="131" y="1597"/>
                  </a:lnTo>
                  <a:lnTo>
                    <a:pt x="120" y="1599"/>
                  </a:lnTo>
                  <a:lnTo>
                    <a:pt x="108" y="1601"/>
                  </a:lnTo>
                  <a:lnTo>
                    <a:pt x="98" y="1604"/>
                  </a:lnTo>
                  <a:lnTo>
                    <a:pt x="87" y="1609"/>
                  </a:lnTo>
                  <a:lnTo>
                    <a:pt x="76" y="1613"/>
                  </a:lnTo>
                  <a:lnTo>
                    <a:pt x="68" y="1619"/>
                  </a:lnTo>
                  <a:lnTo>
                    <a:pt x="60" y="1626"/>
                  </a:lnTo>
                  <a:lnTo>
                    <a:pt x="55" y="1633"/>
                  </a:lnTo>
                  <a:lnTo>
                    <a:pt x="49" y="1641"/>
                  </a:lnTo>
                  <a:lnTo>
                    <a:pt x="47" y="1650"/>
                  </a:lnTo>
                  <a:lnTo>
                    <a:pt x="46" y="1654"/>
                  </a:lnTo>
                  <a:lnTo>
                    <a:pt x="46" y="1659"/>
                  </a:lnTo>
                  <a:lnTo>
                    <a:pt x="47" y="1665"/>
                  </a:lnTo>
                  <a:lnTo>
                    <a:pt x="48" y="1670"/>
                  </a:lnTo>
                  <a:lnTo>
                    <a:pt x="65" y="1670"/>
                  </a:lnTo>
                  <a:lnTo>
                    <a:pt x="78" y="1671"/>
                  </a:lnTo>
                  <a:lnTo>
                    <a:pt x="91" y="1671"/>
                  </a:lnTo>
                  <a:lnTo>
                    <a:pt x="106" y="1670"/>
                  </a:lnTo>
                  <a:lnTo>
                    <a:pt x="119" y="1669"/>
                  </a:lnTo>
                  <a:lnTo>
                    <a:pt x="124" y="1669"/>
                  </a:lnTo>
                  <a:lnTo>
                    <a:pt x="119" y="1669"/>
                  </a:lnTo>
                  <a:lnTo>
                    <a:pt x="106" y="1670"/>
                  </a:lnTo>
                  <a:lnTo>
                    <a:pt x="91" y="1671"/>
                  </a:lnTo>
                  <a:lnTo>
                    <a:pt x="78" y="1671"/>
                  </a:lnTo>
                  <a:lnTo>
                    <a:pt x="83" y="1673"/>
                  </a:lnTo>
                  <a:lnTo>
                    <a:pt x="90" y="1675"/>
                  </a:lnTo>
                  <a:lnTo>
                    <a:pt x="96" y="1676"/>
                  </a:lnTo>
                  <a:lnTo>
                    <a:pt x="101" y="1679"/>
                  </a:lnTo>
                  <a:lnTo>
                    <a:pt x="113" y="1687"/>
                  </a:lnTo>
                  <a:lnTo>
                    <a:pt x="127" y="1700"/>
                  </a:lnTo>
                  <a:lnTo>
                    <a:pt x="132" y="1706"/>
                  </a:lnTo>
                  <a:lnTo>
                    <a:pt x="140" y="1714"/>
                  </a:lnTo>
                  <a:lnTo>
                    <a:pt x="147" y="1722"/>
                  </a:lnTo>
                  <a:lnTo>
                    <a:pt x="153" y="1732"/>
                  </a:lnTo>
                  <a:lnTo>
                    <a:pt x="155" y="1736"/>
                  </a:lnTo>
                  <a:lnTo>
                    <a:pt x="156" y="1741"/>
                  </a:lnTo>
                  <a:lnTo>
                    <a:pt x="157" y="1745"/>
                  </a:lnTo>
                  <a:lnTo>
                    <a:pt x="157" y="1750"/>
                  </a:lnTo>
                  <a:lnTo>
                    <a:pt x="156" y="1753"/>
                  </a:lnTo>
                  <a:lnTo>
                    <a:pt x="154" y="1757"/>
                  </a:lnTo>
                  <a:lnTo>
                    <a:pt x="149" y="1760"/>
                  </a:lnTo>
                  <a:lnTo>
                    <a:pt x="145" y="1764"/>
                  </a:lnTo>
                  <a:lnTo>
                    <a:pt x="146" y="1767"/>
                  </a:lnTo>
                  <a:lnTo>
                    <a:pt x="148" y="1772"/>
                  </a:lnTo>
                  <a:lnTo>
                    <a:pt x="148" y="1776"/>
                  </a:lnTo>
                  <a:lnTo>
                    <a:pt x="148" y="1781"/>
                  </a:lnTo>
                  <a:lnTo>
                    <a:pt x="147" y="1792"/>
                  </a:lnTo>
                  <a:lnTo>
                    <a:pt x="145" y="1804"/>
                  </a:lnTo>
                  <a:lnTo>
                    <a:pt x="138" y="1826"/>
                  </a:lnTo>
                  <a:lnTo>
                    <a:pt x="134" y="1846"/>
                  </a:lnTo>
                  <a:lnTo>
                    <a:pt x="146" y="1849"/>
                  </a:lnTo>
                  <a:lnTo>
                    <a:pt x="156" y="1854"/>
                  </a:lnTo>
                  <a:lnTo>
                    <a:pt x="164" y="1859"/>
                  </a:lnTo>
                  <a:lnTo>
                    <a:pt x="171" y="1865"/>
                  </a:lnTo>
                  <a:lnTo>
                    <a:pt x="174" y="1870"/>
                  </a:lnTo>
                  <a:lnTo>
                    <a:pt x="177" y="1873"/>
                  </a:lnTo>
                  <a:lnTo>
                    <a:pt x="178" y="1878"/>
                  </a:lnTo>
                  <a:lnTo>
                    <a:pt x="179" y="1883"/>
                  </a:lnTo>
                  <a:lnTo>
                    <a:pt x="180" y="1888"/>
                  </a:lnTo>
                  <a:lnTo>
                    <a:pt x="180" y="1893"/>
                  </a:lnTo>
                  <a:lnTo>
                    <a:pt x="180" y="1899"/>
                  </a:lnTo>
                  <a:lnTo>
                    <a:pt x="179" y="1906"/>
                  </a:lnTo>
                  <a:lnTo>
                    <a:pt x="173" y="1905"/>
                  </a:lnTo>
                  <a:lnTo>
                    <a:pt x="169" y="1907"/>
                  </a:lnTo>
                  <a:lnTo>
                    <a:pt x="165" y="1911"/>
                  </a:lnTo>
                  <a:lnTo>
                    <a:pt x="164" y="1915"/>
                  </a:lnTo>
                  <a:lnTo>
                    <a:pt x="161" y="1920"/>
                  </a:lnTo>
                  <a:lnTo>
                    <a:pt x="157" y="1923"/>
                  </a:lnTo>
                  <a:lnTo>
                    <a:pt x="153" y="1925"/>
                  </a:lnTo>
                  <a:lnTo>
                    <a:pt x="147" y="1928"/>
                  </a:lnTo>
                  <a:lnTo>
                    <a:pt x="134" y="1929"/>
                  </a:lnTo>
                  <a:lnTo>
                    <a:pt x="123" y="1930"/>
                  </a:lnTo>
                  <a:lnTo>
                    <a:pt x="122" y="1930"/>
                  </a:lnTo>
                  <a:lnTo>
                    <a:pt x="121" y="1930"/>
                  </a:lnTo>
                  <a:lnTo>
                    <a:pt x="121" y="1936"/>
                  </a:lnTo>
                  <a:lnTo>
                    <a:pt x="121" y="1939"/>
                  </a:lnTo>
                  <a:lnTo>
                    <a:pt x="123" y="1944"/>
                  </a:lnTo>
                  <a:lnTo>
                    <a:pt x="125" y="1946"/>
                  </a:lnTo>
                  <a:lnTo>
                    <a:pt x="132" y="1950"/>
                  </a:lnTo>
                  <a:lnTo>
                    <a:pt x="140" y="1954"/>
                  </a:lnTo>
                  <a:lnTo>
                    <a:pt x="147" y="1957"/>
                  </a:lnTo>
                  <a:lnTo>
                    <a:pt x="153" y="1962"/>
                  </a:lnTo>
                  <a:lnTo>
                    <a:pt x="155" y="1965"/>
                  </a:lnTo>
                  <a:lnTo>
                    <a:pt x="155" y="1970"/>
                  </a:lnTo>
                  <a:lnTo>
                    <a:pt x="155" y="1974"/>
                  </a:lnTo>
                  <a:lnTo>
                    <a:pt x="154" y="1981"/>
                  </a:lnTo>
                  <a:lnTo>
                    <a:pt x="150" y="1981"/>
                  </a:lnTo>
                  <a:lnTo>
                    <a:pt x="147" y="1982"/>
                  </a:lnTo>
                  <a:lnTo>
                    <a:pt x="148" y="2002"/>
                  </a:lnTo>
                  <a:lnTo>
                    <a:pt x="149" y="2024"/>
                  </a:lnTo>
                  <a:lnTo>
                    <a:pt x="149" y="2035"/>
                  </a:lnTo>
                  <a:lnTo>
                    <a:pt x="147" y="2045"/>
                  </a:lnTo>
                  <a:lnTo>
                    <a:pt x="146" y="2051"/>
                  </a:lnTo>
                  <a:lnTo>
                    <a:pt x="144" y="2054"/>
                  </a:lnTo>
                  <a:lnTo>
                    <a:pt x="140" y="2057"/>
                  </a:lnTo>
                  <a:lnTo>
                    <a:pt x="137" y="2061"/>
                  </a:lnTo>
                  <a:lnTo>
                    <a:pt x="130" y="2067"/>
                  </a:lnTo>
                  <a:lnTo>
                    <a:pt x="125" y="2071"/>
                  </a:lnTo>
                  <a:lnTo>
                    <a:pt x="123" y="2077"/>
                  </a:lnTo>
                  <a:lnTo>
                    <a:pt x="122" y="2083"/>
                  </a:lnTo>
                  <a:lnTo>
                    <a:pt x="121" y="2094"/>
                  </a:lnTo>
                  <a:lnTo>
                    <a:pt x="121" y="2109"/>
                  </a:lnTo>
                  <a:lnTo>
                    <a:pt x="113" y="2110"/>
                  </a:lnTo>
                  <a:lnTo>
                    <a:pt x="106" y="2109"/>
                  </a:lnTo>
                  <a:lnTo>
                    <a:pt x="99" y="2105"/>
                  </a:lnTo>
                  <a:lnTo>
                    <a:pt x="92" y="2102"/>
                  </a:lnTo>
                  <a:lnTo>
                    <a:pt x="87" y="2097"/>
                  </a:lnTo>
                  <a:lnTo>
                    <a:pt x="80" y="2093"/>
                  </a:lnTo>
                  <a:lnTo>
                    <a:pt x="73" y="2089"/>
                  </a:lnTo>
                  <a:lnTo>
                    <a:pt x="66" y="2088"/>
                  </a:lnTo>
                  <a:lnTo>
                    <a:pt x="68" y="2101"/>
                  </a:lnTo>
                  <a:lnTo>
                    <a:pt x="70" y="2113"/>
                  </a:lnTo>
                  <a:lnTo>
                    <a:pt x="66" y="2113"/>
                  </a:lnTo>
                  <a:lnTo>
                    <a:pt x="63" y="2113"/>
                  </a:lnTo>
                  <a:lnTo>
                    <a:pt x="62" y="2113"/>
                  </a:lnTo>
                  <a:lnTo>
                    <a:pt x="60" y="2113"/>
                  </a:lnTo>
                  <a:lnTo>
                    <a:pt x="63" y="2116"/>
                  </a:lnTo>
                  <a:lnTo>
                    <a:pt x="65" y="2119"/>
                  </a:lnTo>
                  <a:lnTo>
                    <a:pt x="66" y="2121"/>
                  </a:lnTo>
                  <a:lnTo>
                    <a:pt x="68" y="2125"/>
                  </a:lnTo>
                  <a:lnTo>
                    <a:pt x="58" y="2125"/>
                  </a:lnTo>
                  <a:lnTo>
                    <a:pt x="48" y="2125"/>
                  </a:lnTo>
                  <a:lnTo>
                    <a:pt x="38" y="2124"/>
                  </a:lnTo>
                  <a:lnTo>
                    <a:pt x="29" y="2124"/>
                  </a:lnTo>
                  <a:lnTo>
                    <a:pt x="19" y="2125"/>
                  </a:lnTo>
                  <a:lnTo>
                    <a:pt x="11" y="2127"/>
                  </a:lnTo>
                  <a:lnTo>
                    <a:pt x="8" y="2128"/>
                  </a:lnTo>
                  <a:lnTo>
                    <a:pt x="5" y="2129"/>
                  </a:lnTo>
                  <a:lnTo>
                    <a:pt x="2" y="2131"/>
                  </a:lnTo>
                  <a:lnTo>
                    <a:pt x="1" y="2135"/>
                  </a:lnTo>
                  <a:lnTo>
                    <a:pt x="0" y="2138"/>
                  </a:lnTo>
                  <a:lnTo>
                    <a:pt x="0" y="2142"/>
                  </a:lnTo>
                  <a:lnTo>
                    <a:pt x="0" y="2146"/>
                  </a:lnTo>
                  <a:lnTo>
                    <a:pt x="1" y="2152"/>
                  </a:lnTo>
                  <a:lnTo>
                    <a:pt x="9" y="2153"/>
                  </a:lnTo>
                  <a:lnTo>
                    <a:pt x="15" y="2157"/>
                  </a:lnTo>
                  <a:lnTo>
                    <a:pt x="18" y="2160"/>
                  </a:lnTo>
                  <a:lnTo>
                    <a:pt x="21" y="2163"/>
                  </a:lnTo>
                  <a:lnTo>
                    <a:pt x="23" y="2167"/>
                  </a:lnTo>
                  <a:lnTo>
                    <a:pt x="24" y="2170"/>
                  </a:lnTo>
                  <a:lnTo>
                    <a:pt x="27" y="2174"/>
                  </a:lnTo>
                  <a:lnTo>
                    <a:pt x="31" y="2177"/>
                  </a:lnTo>
                  <a:lnTo>
                    <a:pt x="37" y="2178"/>
                  </a:lnTo>
                  <a:lnTo>
                    <a:pt x="42" y="2178"/>
                  </a:lnTo>
                  <a:lnTo>
                    <a:pt x="48" y="2178"/>
                  </a:lnTo>
                  <a:lnTo>
                    <a:pt x="55" y="2177"/>
                  </a:lnTo>
                  <a:lnTo>
                    <a:pt x="60" y="2177"/>
                  </a:lnTo>
                  <a:lnTo>
                    <a:pt x="66" y="2176"/>
                  </a:lnTo>
                  <a:lnTo>
                    <a:pt x="72" y="2177"/>
                  </a:lnTo>
                  <a:lnTo>
                    <a:pt x="76" y="2177"/>
                  </a:lnTo>
                  <a:lnTo>
                    <a:pt x="90" y="2192"/>
                  </a:lnTo>
                  <a:lnTo>
                    <a:pt x="101" y="2207"/>
                  </a:lnTo>
                  <a:lnTo>
                    <a:pt x="106" y="2208"/>
                  </a:lnTo>
                  <a:lnTo>
                    <a:pt x="111" y="2209"/>
                  </a:lnTo>
                  <a:lnTo>
                    <a:pt x="115" y="2209"/>
                  </a:lnTo>
                  <a:lnTo>
                    <a:pt x="120" y="2208"/>
                  </a:lnTo>
                  <a:lnTo>
                    <a:pt x="125" y="2208"/>
                  </a:lnTo>
                  <a:lnTo>
                    <a:pt x="131" y="2208"/>
                  </a:lnTo>
                  <a:lnTo>
                    <a:pt x="134" y="2209"/>
                  </a:lnTo>
                  <a:lnTo>
                    <a:pt x="137" y="2210"/>
                  </a:lnTo>
                  <a:lnTo>
                    <a:pt x="140" y="2212"/>
                  </a:lnTo>
                  <a:lnTo>
                    <a:pt x="142" y="2216"/>
                  </a:lnTo>
                  <a:lnTo>
                    <a:pt x="145" y="2219"/>
                  </a:lnTo>
                  <a:lnTo>
                    <a:pt x="146" y="2225"/>
                  </a:lnTo>
                  <a:lnTo>
                    <a:pt x="146" y="2231"/>
                  </a:lnTo>
                  <a:lnTo>
                    <a:pt x="146" y="2237"/>
                  </a:lnTo>
                  <a:lnTo>
                    <a:pt x="147" y="2251"/>
                  </a:lnTo>
                  <a:lnTo>
                    <a:pt x="148" y="2261"/>
                  </a:lnTo>
                  <a:lnTo>
                    <a:pt x="154" y="2269"/>
                  </a:lnTo>
                  <a:lnTo>
                    <a:pt x="158" y="2275"/>
                  </a:lnTo>
                  <a:lnTo>
                    <a:pt x="161" y="2278"/>
                  </a:lnTo>
                  <a:lnTo>
                    <a:pt x="163" y="2282"/>
                  </a:lnTo>
                  <a:lnTo>
                    <a:pt x="165" y="2286"/>
                  </a:lnTo>
                  <a:lnTo>
                    <a:pt x="166" y="2292"/>
                  </a:lnTo>
                  <a:lnTo>
                    <a:pt x="169" y="2305"/>
                  </a:lnTo>
                  <a:lnTo>
                    <a:pt x="171" y="2315"/>
                  </a:lnTo>
                  <a:lnTo>
                    <a:pt x="174" y="2325"/>
                  </a:lnTo>
                  <a:lnTo>
                    <a:pt x="178" y="2333"/>
                  </a:lnTo>
                  <a:lnTo>
                    <a:pt x="180" y="2336"/>
                  </a:lnTo>
                  <a:lnTo>
                    <a:pt x="183" y="2339"/>
                  </a:lnTo>
                  <a:lnTo>
                    <a:pt x="187" y="2342"/>
                  </a:lnTo>
                  <a:lnTo>
                    <a:pt x="191" y="2343"/>
                  </a:lnTo>
                  <a:lnTo>
                    <a:pt x="196" y="2344"/>
                  </a:lnTo>
                  <a:lnTo>
                    <a:pt x="202" y="2346"/>
                  </a:lnTo>
                  <a:lnTo>
                    <a:pt x="208" y="2346"/>
                  </a:lnTo>
                  <a:lnTo>
                    <a:pt x="215" y="2346"/>
                  </a:lnTo>
                  <a:lnTo>
                    <a:pt x="216" y="2350"/>
                  </a:lnTo>
                  <a:lnTo>
                    <a:pt x="215" y="2355"/>
                  </a:lnTo>
                  <a:lnTo>
                    <a:pt x="213" y="2358"/>
                  </a:lnTo>
                  <a:lnTo>
                    <a:pt x="210" y="2362"/>
                  </a:lnTo>
                  <a:lnTo>
                    <a:pt x="206" y="2365"/>
                  </a:lnTo>
                  <a:lnTo>
                    <a:pt x="203" y="2368"/>
                  </a:lnTo>
                  <a:lnTo>
                    <a:pt x="199" y="2372"/>
                  </a:lnTo>
                  <a:lnTo>
                    <a:pt x="198" y="2376"/>
                  </a:lnTo>
                  <a:lnTo>
                    <a:pt x="197" y="2381"/>
                  </a:lnTo>
                  <a:lnTo>
                    <a:pt x="198" y="2387"/>
                  </a:lnTo>
                  <a:lnTo>
                    <a:pt x="199" y="2391"/>
                  </a:lnTo>
                  <a:lnTo>
                    <a:pt x="202" y="2397"/>
                  </a:lnTo>
                  <a:lnTo>
                    <a:pt x="206" y="2407"/>
                  </a:lnTo>
                  <a:lnTo>
                    <a:pt x="211" y="2415"/>
                  </a:lnTo>
                  <a:lnTo>
                    <a:pt x="216" y="2432"/>
                  </a:lnTo>
                  <a:lnTo>
                    <a:pt x="224" y="2447"/>
                  </a:lnTo>
                  <a:lnTo>
                    <a:pt x="231" y="2455"/>
                  </a:lnTo>
                  <a:lnTo>
                    <a:pt x="237" y="2459"/>
                  </a:lnTo>
                  <a:lnTo>
                    <a:pt x="240" y="2462"/>
                  </a:lnTo>
                  <a:lnTo>
                    <a:pt x="242" y="2466"/>
                  </a:lnTo>
                  <a:lnTo>
                    <a:pt x="242" y="2472"/>
                  </a:lnTo>
                  <a:lnTo>
                    <a:pt x="239" y="2479"/>
                  </a:lnTo>
                  <a:lnTo>
                    <a:pt x="237" y="2480"/>
                  </a:lnTo>
                  <a:lnTo>
                    <a:pt x="234" y="2480"/>
                  </a:lnTo>
                  <a:lnTo>
                    <a:pt x="234" y="2488"/>
                  </a:lnTo>
                  <a:lnTo>
                    <a:pt x="234" y="2495"/>
                  </a:lnTo>
                  <a:lnTo>
                    <a:pt x="240" y="2496"/>
                  </a:lnTo>
                  <a:lnTo>
                    <a:pt x="245" y="2498"/>
                  </a:lnTo>
                  <a:lnTo>
                    <a:pt x="249" y="2502"/>
                  </a:lnTo>
                  <a:lnTo>
                    <a:pt x="252" y="2507"/>
                  </a:lnTo>
                  <a:lnTo>
                    <a:pt x="254" y="2513"/>
                  </a:lnTo>
                  <a:lnTo>
                    <a:pt x="254" y="2520"/>
                  </a:lnTo>
                  <a:lnTo>
                    <a:pt x="254" y="2528"/>
                  </a:lnTo>
                  <a:lnTo>
                    <a:pt x="254" y="2536"/>
                  </a:lnTo>
                  <a:lnTo>
                    <a:pt x="249" y="2552"/>
                  </a:lnTo>
                  <a:lnTo>
                    <a:pt x="245" y="2568"/>
                  </a:lnTo>
                  <a:lnTo>
                    <a:pt x="239" y="2580"/>
                  </a:lnTo>
                  <a:lnTo>
                    <a:pt x="234" y="2589"/>
                  </a:lnTo>
                  <a:lnTo>
                    <a:pt x="245" y="2596"/>
                  </a:lnTo>
                  <a:lnTo>
                    <a:pt x="257" y="2606"/>
                  </a:lnTo>
                  <a:lnTo>
                    <a:pt x="271" y="2619"/>
                  </a:lnTo>
                  <a:lnTo>
                    <a:pt x="284" y="2633"/>
                  </a:lnTo>
                  <a:lnTo>
                    <a:pt x="295" y="2646"/>
                  </a:lnTo>
                  <a:lnTo>
                    <a:pt x="305" y="2660"/>
                  </a:lnTo>
                  <a:lnTo>
                    <a:pt x="314" y="2674"/>
                  </a:lnTo>
                  <a:lnTo>
                    <a:pt x="321" y="2686"/>
                  </a:lnTo>
                  <a:lnTo>
                    <a:pt x="325" y="2694"/>
                  </a:lnTo>
                  <a:lnTo>
                    <a:pt x="327" y="2704"/>
                  </a:lnTo>
                  <a:lnTo>
                    <a:pt x="330" y="2715"/>
                  </a:lnTo>
                  <a:lnTo>
                    <a:pt x="333" y="2724"/>
                  </a:lnTo>
                  <a:lnTo>
                    <a:pt x="339" y="2735"/>
                  </a:lnTo>
                  <a:lnTo>
                    <a:pt x="344" y="2750"/>
                  </a:lnTo>
                  <a:lnTo>
                    <a:pt x="346" y="2766"/>
                  </a:lnTo>
                  <a:lnTo>
                    <a:pt x="346" y="2783"/>
                  </a:lnTo>
                  <a:lnTo>
                    <a:pt x="345" y="2800"/>
                  </a:lnTo>
                  <a:lnTo>
                    <a:pt x="345" y="2817"/>
                  </a:lnTo>
                  <a:lnTo>
                    <a:pt x="352" y="2816"/>
                  </a:lnTo>
                  <a:lnTo>
                    <a:pt x="360" y="2816"/>
                  </a:lnTo>
                  <a:lnTo>
                    <a:pt x="367" y="2817"/>
                  </a:lnTo>
                  <a:lnTo>
                    <a:pt x="375" y="2818"/>
                  </a:lnTo>
                  <a:lnTo>
                    <a:pt x="380" y="2822"/>
                  </a:lnTo>
                  <a:lnTo>
                    <a:pt x="385" y="2825"/>
                  </a:lnTo>
                  <a:lnTo>
                    <a:pt x="386" y="2828"/>
                  </a:lnTo>
                  <a:lnTo>
                    <a:pt x="386" y="2831"/>
                  </a:lnTo>
                  <a:lnTo>
                    <a:pt x="387" y="2835"/>
                  </a:lnTo>
                  <a:lnTo>
                    <a:pt x="386" y="2839"/>
                  </a:lnTo>
                  <a:lnTo>
                    <a:pt x="378" y="2842"/>
                  </a:lnTo>
                  <a:lnTo>
                    <a:pt x="371" y="2845"/>
                  </a:lnTo>
                  <a:lnTo>
                    <a:pt x="366" y="2850"/>
                  </a:lnTo>
                  <a:lnTo>
                    <a:pt x="362" y="2853"/>
                  </a:lnTo>
                  <a:lnTo>
                    <a:pt x="361" y="2857"/>
                  </a:lnTo>
                  <a:lnTo>
                    <a:pt x="360" y="2861"/>
                  </a:lnTo>
                  <a:lnTo>
                    <a:pt x="360" y="2866"/>
                  </a:lnTo>
                  <a:lnTo>
                    <a:pt x="361" y="2871"/>
                  </a:lnTo>
                  <a:lnTo>
                    <a:pt x="370" y="2890"/>
                  </a:lnTo>
                  <a:lnTo>
                    <a:pt x="380" y="2915"/>
                  </a:lnTo>
                  <a:lnTo>
                    <a:pt x="384" y="2940"/>
                  </a:lnTo>
                  <a:lnTo>
                    <a:pt x="386" y="2965"/>
                  </a:lnTo>
                  <a:lnTo>
                    <a:pt x="386" y="2988"/>
                  </a:lnTo>
                  <a:lnTo>
                    <a:pt x="384" y="3012"/>
                  </a:lnTo>
                  <a:lnTo>
                    <a:pt x="375" y="3015"/>
                  </a:lnTo>
                  <a:lnTo>
                    <a:pt x="360" y="3020"/>
                  </a:lnTo>
                  <a:lnTo>
                    <a:pt x="353" y="3023"/>
                  </a:lnTo>
                  <a:lnTo>
                    <a:pt x="346" y="3027"/>
                  </a:lnTo>
                  <a:lnTo>
                    <a:pt x="342" y="3030"/>
                  </a:lnTo>
                  <a:lnTo>
                    <a:pt x="341" y="3032"/>
                  </a:lnTo>
                  <a:lnTo>
                    <a:pt x="341" y="3037"/>
                  </a:lnTo>
                  <a:lnTo>
                    <a:pt x="343" y="3040"/>
                  </a:lnTo>
                  <a:lnTo>
                    <a:pt x="346" y="3044"/>
                  </a:lnTo>
                  <a:lnTo>
                    <a:pt x="351" y="3046"/>
                  </a:lnTo>
                  <a:lnTo>
                    <a:pt x="361" y="3049"/>
                  </a:lnTo>
                  <a:lnTo>
                    <a:pt x="370" y="3053"/>
                  </a:lnTo>
                  <a:lnTo>
                    <a:pt x="380" y="3060"/>
                  </a:lnTo>
                  <a:lnTo>
                    <a:pt x="386" y="3064"/>
                  </a:lnTo>
                  <a:lnTo>
                    <a:pt x="390" y="3071"/>
                  </a:lnTo>
                  <a:lnTo>
                    <a:pt x="393" y="3083"/>
                  </a:lnTo>
                  <a:lnTo>
                    <a:pt x="396" y="3096"/>
                  </a:lnTo>
                  <a:lnTo>
                    <a:pt x="401" y="3109"/>
                  </a:lnTo>
                  <a:lnTo>
                    <a:pt x="407" y="3120"/>
                  </a:lnTo>
                  <a:lnTo>
                    <a:pt x="412" y="3131"/>
                  </a:lnTo>
                  <a:lnTo>
                    <a:pt x="418" y="3144"/>
                  </a:lnTo>
                  <a:lnTo>
                    <a:pt x="421" y="3154"/>
                  </a:lnTo>
                  <a:lnTo>
                    <a:pt x="424" y="3165"/>
                  </a:lnTo>
                  <a:lnTo>
                    <a:pt x="424" y="3181"/>
                  </a:lnTo>
                  <a:lnTo>
                    <a:pt x="424" y="3194"/>
                  </a:lnTo>
                  <a:lnTo>
                    <a:pt x="424" y="3208"/>
                  </a:lnTo>
                  <a:lnTo>
                    <a:pt x="424" y="3221"/>
                  </a:lnTo>
                  <a:lnTo>
                    <a:pt x="425" y="3234"/>
                  </a:lnTo>
                  <a:lnTo>
                    <a:pt x="424" y="3246"/>
                  </a:lnTo>
                  <a:lnTo>
                    <a:pt x="424" y="3259"/>
                  </a:lnTo>
                  <a:lnTo>
                    <a:pt x="425" y="3266"/>
                  </a:lnTo>
                  <a:lnTo>
                    <a:pt x="425" y="3271"/>
                  </a:lnTo>
                  <a:lnTo>
                    <a:pt x="426" y="3277"/>
                  </a:lnTo>
                  <a:lnTo>
                    <a:pt x="428" y="3283"/>
                  </a:lnTo>
                  <a:lnTo>
                    <a:pt x="432" y="3288"/>
                  </a:lnTo>
                  <a:lnTo>
                    <a:pt x="436" y="3292"/>
                  </a:lnTo>
                  <a:lnTo>
                    <a:pt x="440" y="3295"/>
                  </a:lnTo>
                  <a:lnTo>
                    <a:pt x="444" y="3296"/>
                  </a:lnTo>
                  <a:lnTo>
                    <a:pt x="453" y="3301"/>
                  </a:lnTo>
                  <a:lnTo>
                    <a:pt x="466" y="3308"/>
                  </a:lnTo>
                  <a:lnTo>
                    <a:pt x="460" y="3312"/>
                  </a:lnTo>
                  <a:lnTo>
                    <a:pt x="456" y="3317"/>
                  </a:lnTo>
                  <a:lnTo>
                    <a:pt x="453" y="3321"/>
                  </a:lnTo>
                  <a:lnTo>
                    <a:pt x="452" y="3327"/>
                  </a:lnTo>
                  <a:lnTo>
                    <a:pt x="452" y="3333"/>
                  </a:lnTo>
                  <a:lnTo>
                    <a:pt x="453" y="3339"/>
                  </a:lnTo>
                  <a:lnTo>
                    <a:pt x="454" y="3345"/>
                  </a:lnTo>
                  <a:lnTo>
                    <a:pt x="457" y="3351"/>
                  </a:lnTo>
                  <a:lnTo>
                    <a:pt x="469" y="3378"/>
                  </a:lnTo>
                  <a:lnTo>
                    <a:pt x="482" y="3402"/>
                  </a:lnTo>
                  <a:lnTo>
                    <a:pt x="491" y="3433"/>
                  </a:lnTo>
                  <a:lnTo>
                    <a:pt x="498" y="3464"/>
                  </a:lnTo>
                  <a:lnTo>
                    <a:pt x="502" y="3479"/>
                  </a:lnTo>
                  <a:lnTo>
                    <a:pt x="507" y="3493"/>
                  </a:lnTo>
                  <a:lnTo>
                    <a:pt x="514" y="3509"/>
                  </a:lnTo>
                  <a:lnTo>
                    <a:pt x="522" y="3524"/>
                  </a:lnTo>
                  <a:lnTo>
                    <a:pt x="536" y="3529"/>
                  </a:lnTo>
                  <a:lnTo>
                    <a:pt x="549" y="3533"/>
                  </a:lnTo>
                  <a:lnTo>
                    <a:pt x="557" y="3538"/>
                  </a:lnTo>
                  <a:lnTo>
                    <a:pt x="560" y="354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082619" y="1049603"/>
              <a:ext cx="499008" cy="565378"/>
            </a:xfrm>
            <a:custGeom>
              <a:avLst/>
              <a:gdLst/>
              <a:ahLst/>
              <a:cxnLst/>
              <a:rect l="l" t="t" r="r" b="b"/>
              <a:pathLst>
                <a:path w="1740" h="2087" extrusionOk="0">
                  <a:moveTo>
                    <a:pt x="1681" y="1918"/>
                  </a:moveTo>
                  <a:lnTo>
                    <a:pt x="1682" y="1904"/>
                  </a:lnTo>
                  <a:lnTo>
                    <a:pt x="1682" y="1890"/>
                  </a:lnTo>
                  <a:lnTo>
                    <a:pt x="1681" y="1886"/>
                  </a:lnTo>
                  <a:lnTo>
                    <a:pt x="1680" y="1882"/>
                  </a:lnTo>
                  <a:lnTo>
                    <a:pt x="1675" y="1874"/>
                  </a:lnTo>
                  <a:lnTo>
                    <a:pt x="1673" y="1867"/>
                  </a:lnTo>
                  <a:lnTo>
                    <a:pt x="1671" y="1859"/>
                  </a:lnTo>
                  <a:lnTo>
                    <a:pt x="1669" y="1851"/>
                  </a:lnTo>
                  <a:lnTo>
                    <a:pt x="1669" y="1845"/>
                  </a:lnTo>
                  <a:lnTo>
                    <a:pt x="1669" y="1839"/>
                  </a:lnTo>
                  <a:lnTo>
                    <a:pt x="1668" y="1813"/>
                  </a:lnTo>
                  <a:lnTo>
                    <a:pt x="1665" y="1788"/>
                  </a:lnTo>
                  <a:lnTo>
                    <a:pt x="1663" y="1774"/>
                  </a:lnTo>
                  <a:lnTo>
                    <a:pt x="1658" y="1762"/>
                  </a:lnTo>
                  <a:lnTo>
                    <a:pt x="1654" y="1748"/>
                  </a:lnTo>
                  <a:lnTo>
                    <a:pt x="1647" y="1734"/>
                  </a:lnTo>
                  <a:lnTo>
                    <a:pt x="1646" y="1732"/>
                  </a:lnTo>
                  <a:lnTo>
                    <a:pt x="1644" y="1729"/>
                  </a:lnTo>
                  <a:lnTo>
                    <a:pt x="1643" y="1726"/>
                  </a:lnTo>
                  <a:lnTo>
                    <a:pt x="1642" y="1723"/>
                  </a:lnTo>
                  <a:lnTo>
                    <a:pt x="1630" y="1698"/>
                  </a:lnTo>
                  <a:lnTo>
                    <a:pt x="1615" y="1673"/>
                  </a:lnTo>
                  <a:lnTo>
                    <a:pt x="1606" y="1662"/>
                  </a:lnTo>
                  <a:lnTo>
                    <a:pt x="1598" y="1650"/>
                  </a:lnTo>
                  <a:lnTo>
                    <a:pt x="1587" y="1639"/>
                  </a:lnTo>
                  <a:lnTo>
                    <a:pt x="1578" y="1629"/>
                  </a:lnTo>
                  <a:lnTo>
                    <a:pt x="1569" y="1618"/>
                  </a:lnTo>
                  <a:lnTo>
                    <a:pt x="1564" y="1609"/>
                  </a:lnTo>
                  <a:lnTo>
                    <a:pt x="1559" y="1599"/>
                  </a:lnTo>
                  <a:lnTo>
                    <a:pt x="1557" y="1590"/>
                  </a:lnTo>
                  <a:lnTo>
                    <a:pt x="1553" y="1568"/>
                  </a:lnTo>
                  <a:lnTo>
                    <a:pt x="1549" y="1545"/>
                  </a:lnTo>
                  <a:lnTo>
                    <a:pt x="1544" y="1536"/>
                  </a:lnTo>
                  <a:lnTo>
                    <a:pt x="1534" y="1524"/>
                  </a:lnTo>
                  <a:lnTo>
                    <a:pt x="1533" y="1526"/>
                  </a:lnTo>
                  <a:lnTo>
                    <a:pt x="1531" y="1527"/>
                  </a:lnTo>
                  <a:lnTo>
                    <a:pt x="1527" y="1526"/>
                  </a:lnTo>
                  <a:lnTo>
                    <a:pt x="1525" y="1525"/>
                  </a:lnTo>
                  <a:lnTo>
                    <a:pt x="1521" y="1523"/>
                  </a:lnTo>
                  <a:lnTo>
                    <a:pt x="1518" y="1521"/>
                  </a:lnTo>
                  <a:lnTo>
                    <a:pt x="1512" y="1524"/>
                  </a:lnTo>
                  <a:lnTo>
                    <a:pt x="1507" y="1526"/>
                  </a:lnTo>
                  <a:lnTo>
                    <a:pt x="1503" y="1528"/>
                  </a:lnTo>
                  <a:lnTo>
                    <a:pt x="1499" y="1532"/>
                  </a:lnTo>
                  <a:lnTo>
                    <a:pt x="1496" y="1534"/>
                  </a:lnTo>
                  <a:lnTo>
                    <a:pt x="1496" y="1536"/>
                  </a:lnTo>
                  <a:lnTo>
                    <a:pt x="1498" y="1539"/>
                  </a:lnTo>
                  <a:lnTo>
                    <a:pt x="1500" y="1541"/>
                  </a:lnTo>
                  <a:lnTo>
                    <a:pt x="1501" y="1543"/>
                  </a:lnTo>
                  <a:lnTo>
                    <a:pt x="1502" y="1547"/>
                  </a:lnTo>
                  <a:lnTo>
                    <a:pt x="1502" y="1551"/>
                  </a:lnTo>
                  <a:lnTo>
                    <a:pt x="1500" y="1555"/>
                  </a:lnTo>
                  <a:lnTo>
                    <a:pt x="1496" y="1558"/>
                  </a:lnTo>
                  <a:lnTo>
                    <a:pt x="1492" y="1562"/>
                  </a:lnTo>
                  <a:lnTo>
                    <a:pt x="1487" y="1566"/>
                  </a:lnTo>
                  <a:lnTo>
                    <a:pt x="1482" y="1568"/>
                  </a:lnTo>
                  <a:lnTo>
                    <a:pt x="1476" y="1569"/>
                  </a:lnTo>
                  <a:lnTo>
                    <a:pt x="1471" y="1569"/>
                  </a:lnTo>
                  <a:lnTo>
                    <a:pt x="1467" y="1568"/>
                  </a:lnTo>
                  <a:lnTo>
                    <a:pt x="1466" y="1565"/>
                  </a:lnTo>
                  <a:lnTo>
                    <a:pt x="1463" y="1561"/>
                  </a:lnTo>
                  <a:lnTo>
                    <a:pt x="1462" y="1560"/>
                  </a:lnTo>
                  <a:lnTo>
                    <a:pt x="1461" y="1559"/>
                  </a:lnTo>
                  <a:lnTo>
                    <a:pt x="1460" y="1557"/>
                  </a:lnTo>
                  <a:lnTo>
                    <a:pt x="1460" y="1555"/>
                  </a:lnTo>
                  <a:lnTo>
                    <a:pt x="1453" y="1550"/>
                  </a:lnTo>
                  <a:lnTo>
                    <a:pt x="1444" y="1544"/>
                  </a:lnTo>
                  <a:lnTo>
                    <a:pt x="1443" y="1536"/>
                  </a:lnTo>
                  <a:lnTo>
                    <a:pt x="1443" y="1528"/>
                  </a:lnTo>
                  <a:lnTo>
                    <a:pt x="1444" y="1524"/>
                  </a:lnTo>
                  <a:lnTo>
                    <a:pt x="1444" y="1519"/>
                  </a:lnTo>
                  <a:lnTo>
                    <a:pt x="1439" y="1516"/>
                  </a:lnTo>
                  <a:lnTo>
                    <a:pt x="1435" y="1516"/>
                  </a:lnTo>
                  <a:lnTo>
                    <a:pt x="1434" y="1511"/>
                  </a:lnTo>
                  <a:lnTo>
                    <a:pt x="1431" y="1509"/>
                  </a:lnTo>
                  <a:lnTo>
                    <a:pt x="1426" y="1509"/>
                  </a:lnTo>
                  <a:lnTo>
                    <a:pt x="1420" y="1511"/>
                  </a:lnTo>
                  <a:lnTo>
                    <a:pt x="1418" y="1511"/>
                  </a:lnTo>
                  <a:lnTo>
                    <a:pt x="1416" y="1510"/>
                  </a:lnTo>
                  <a:lnTo>
                    <a:pt x="1413" y="1509"/>
                  </a:lnTo>
                  <a:lnTo>
                    <a:pt x="1411" y="1508"/>
                  </a:lnTo>
                  <a:lnTo>
                    <a:pt x="1408" y="1503"/>
                  </a:lnTo>
                  <a:lnTo>
                    <a:pt x="1404" y="1500"/>
                  </a:lnTo>
                  <a:lnTo>
                    <a:pt x="1398" y="1498"/>
                  </a:lnTo>
                  <a:lnTo>
                    <a:pt x="1395" y="1498"/>
                  </a:lnTo>
                  <a:lnTo>
                    <a:pt x="1394" y="1498"/>
                  </a:lnTo>
                  <a:lnTo>
                    <a:pt x="1394" y="1499"/>
                  </a:lnTo>
                  <a:lnTo>
                    <a:pt x="1395" y="1501"/>
                  </a:lnTo>
                  <a:lnTo>
                    <a:pt x="1398" y="1503"/>
                  </a:lnTo>
                  <a:lnTo>
                    <a:pt x="1401" y="1506"/>
                  </a:lnTo>
                  <a:lnTo>
                    <a:pt x="1400" y="1507"/>
                  </a:lnTo>
                  <a:lnTo>
                    <a:pt x="1397" y="1508"/>
                  </a:lnTo>
                  <a:lnTo>
                    <a:pt x="1395" y="1508"/>
                  </a:lnTo>
                  <a:lnTo>
                    <a:pt x="1392" y="1508"/>
                  </a:lnTo>
                  <a:lnTo>
                    <a:pt x="1389" y="1508"/>
                  </a:lnTo>
                  <a:lnTo>
                    <a:pt x="1386" y="1508"/>
                  </a:lnTo>
                  <a:lnTo>
                    <a:pt x="1382" y="1509"/>
                  </a:lnTo>
                  <a:lnTo>
                    <a:pt x="1375" y="1511"/>
                  </a:lnTo>
                  <a:lnTo>
                    <a:pt x="1364" y="1512"/>
                  </a:lnTo>
                  <a:lnTo>
                    <a:pt x="1360" y="1512"/>
                  </a:lnTo>
                  <a:lnTo>
                    <a:pt x="1355" y="1512"/>
                  </a:lnTo>
                  <a:lnTo>
                    <a:pt x="1351" y="1514"/>
                  </a:lnTo>
                  <a:lnTo>
                    <a:pt x="1347" y="1516"/>
                  </a:lnTo>
                  <a:lnTo>
                    <a:pt x="1345" y="1518"/>
                  </a:lnTo>
                  <a:lnTo>
                    <a:pt x="1343" y="1518"/>
                  </a:lnTo>
                  <a:lnTo>
                    <a:pt x="1342" y="1517"/>
                  </a:lnTo>
                  <a:lnTo>
                    <a:pt x="1342" y="1516"/>
                  </a:lnTo>
                  <a:lnTo>
                    <a:pt x="1342" y="1512"/>
                  </a:lnTo>
                  <a:lnTo>
                    <a:pt x="1343" y="1508"/>
                  </a:lnTo>
                  <a:lnTo>
                    <a:pt x="1332" y="1495"/>
                  </a:lnTo>
                  <a:lnTo>
                    <a:pt x="1328" y="1493"/>
                  </a:lnTo>
                  <a:lnTo>
                    <a:pt x="1324" y="1488"/>
                  </a:lnTo>
                  <a:lnTo>
                    <a:pt x="1322" y="1485"/>
                  </a:lnTo>
                  <a:lnTo>
                    <a:pt x="1322" y="1479"/>
                  </a:lnTo>
                  <a:lnTo>
                    <a:pt x="1322" y="1476"/>
                  </a:lnTo>
                  <a:lnTo>
                    <a:pt x="1323" y="1474"/>
                  </a:lnTo>
                  <a:lnTo>
                    <a:pt x="1324" y="1473"/>
                  </a:lnTo>
                  <a:lnTo>
                    <a:pt x="1327" y="1473"/>
                  </a:lnTo>
                  <a:lnTo>
                    <a:pt x="1330" y="1471"/>
                  </a:lnTo>
                  <a:lnTo>
                    <a:pt x="1335" y="1469"/>
                  </a:lnTo>
                  <a:lnTo>
                    <a:pt x="1338" y="1461"/>
                  </a:lnTo>
                  <a:lnTo>
                    <a:pt x="1340" y="1453"/>
                  </a:lnTo>
                  <a:lnTo>
                    <a:pt x="1346" y="1450"/>
                  </a:lnTo>
                  <a:lnTo>
                    <a:pt x="1352" y="1449"/>
                  </a:lnTo>
                  <a:lnTo>
                    <a:pt x="1356" y="1446"/>
                  </a:lnTo>
                  <a:lnTo>
                    <a:pt x="1359" y="1444"/>
                  </a:lnTo>
                  <a:lnTo>
                    <a:pt x="1359" y="1441"/>
                  </a:lnTo>
                  <a:lnTo>
                    <a:pt x="1360" y="1436"/>
                  </a:lnTo>
                  <a:lnTo>
                    <a:pt x="1362" y="1434"/>
                  </a:lnTo>
                  <a:lnTo>
                    <a:pt x="1364" y="1432"/>
                  </a:lnTo>
                  <a:lnTo>
                    <a:pt x="1368" y="1430"/>
                  </a:lnTo>
                  <a:lnTo>
                    <a:pt x="1371" y="1429"/>
                  </a:lnTo>
                  <a:lnTo>
                    <a:pt x="1375" y="1419"/>
                  </a:lnTo>
                  <a:lnTo>
                    <a:pt x="1375" y="1416"/>
                  </a:lnTo>
                  <a:lnTo>
                    <a:pt x="1373" y="1413"/>
                  </a:lnTo>
                  <a:lnTo>
                    <a:pt x="1371" y="1412"/>
                  </a:lnTo>
                  <a:lnTo>
                    <a:pt x="1370" y="1410"/>
                  </a:lnTo>
                  <a:lnTo>
                    <a:pt x="1370" y="1405"/>
                  </a:lnTo>
                  <a:lnTo>
                    <a:pt x="1371" y="1401"/>
                  </a:lnTo>
                  <a:lnTo>
                    <a:pt x="1372" y="1397"/>
                  </a:lnTo>
                  <a:lnTo>
                    <a:pt x="1372" y="1395"/>
                  </a:lnTo>
                  <a:lnTo>
                    <a:pt x="1372" y="1393"/>
                  </a:lnTo>
                  <a:lnTo>
                    <a:pt x="1370" y="1391"/>
                  </a:lnTo>
                  <a:lnTo>
                    <a:pt x="1368" y="1386"/>
                  </a:lnTo>
                  <a:lnTo>
                    <a:pt x="1365" y="1377"/>
                  </a:lnTo>
                  <a:lnTo>
                    <a:pt x="1365" y="1369"/>
                  </a:lnTo>
                  <a:lnTo>
                    <a:pt x="1365" y="1363"/>
                  </a:lnTo>
                  <a:lnTo>
                    <a:pt x="1367" y="1359"/>
                  </a:lnTo>
                  <a:lnTo>
                    <a:pt x="1368" y="1355"/>
                  </a:lnTo>
                  <a:lnTo>
                    <a:pt x="1370" y="1353"/>
                  </a:lnTo>
                  <a:lnTo>
                    <a:pt x="1372" y="1351"/>
                  </a:lnTo>
                  <a:lnTo>
                    <a:pt x="1377" y="1346"/>
                  </a:lnTo>
                  <a:lnTo>
                    <a:pt x="1385" y="1344"/>
                  </a:lnTo>
                  <a:lnTo>
                    <a:pt x="1388" y="1344"/>
                  </a:lnTo>
                  <a:lnTo>
                    <a:pt x="1393" y="1345"/>
                  </a:lnTo>
                  <a:lnTo>
                    <a:pt x="1397" y="1346"/>
                  </a:lnTo>
                  <a:lnTo>
                    <a:pt x="1402" y="1345"/>
                  </a:lnTo>
                  <a:lnTo>
                    <a:pt x="1409" y="1337"/>
                  </a:lnTo>
                  <a:lnTo>
                    <a:pt x="1413" y="1328"/>
                  </a:lnTo>
                  <a:lnTo>
                    <a:pt x="1417" y="1326"/>
                  </a:lnTo>
                  <a:lnTo>
                    <a:pt x="1420" y="1324"/>
                  </a:lnTo>
                  <a:lnTo>
                    <a:pt x="1425" y="1324"/>
                  </a:lnTo>
                  <a:lnTo>
                    <a:pt x="1428" y="1324"/>
                  </a:lnTo>
                  <a:lnTo>
                    <a:pt x="1436" y="1327"/>
                  </a:lnTo>
                  <a:lnTo>
                    <a:pt x="1443" y="1330"/>
                  </a:lnTo>
                  <a:lnTo>
                    <a:pt x="1444" y="1331"/>
                  </a:lnTo>
                  <a:lnTo>
                    <a:pt x="1449" y="1334"/>
                  </a:lnTo>
                  <a:lnTo>
                    <a:pt x="1452" y="1336"/>
                  </a:lnTo>
                  <a:lnTo>
                    <a:pt x="1450" y="1303"/>
                  </a:lnTo>
                  <a:lnTo>
                    <a:pt x="1447" y="1266"/>
                  </a:lnTo>
                  <a:lnTo>
                    <a:pt x="1445" y="1229"/>
                  </a:lnTo>
                  <a:lnTo>
                    <a:pt x="1443" y="1190"/>
                  </a:lnTo>
                  <a:lnTo>
                    <a:pt x="1439" y="1151"/>
                  </a:lnTo>
                  <a:lnTo>
                    <a:pt x="1435" y="1116"/>
                  </a:lnTo>
                  <a:lnTo>
                    <a:pt x="1431" y="1100"/>
                  </a:lnTo>
                  <a:lnTo>
                    <a:pt x="1429" y="1085"/>
                  </a:lnTo>
                  <a:lnTo>
                    <a:pt x="1426" y="1072"/>
                  </a:lnTo>
                  <a:lnTo>
                    <a:pt x="1421" y="1059"/>
                  </a:lnTo>
                  <a:lnTo>
                    <a:pt x="1418" y="1047"/>
                  </a:lnTo>
                  <a:lnTo>
                    <a:pt x="1416" y="1034"/>
                  </a:lnTo>
                  <a:lnTo>
                    <a:pt x="1413" y="1020"/>
                  </a:lnTo>
                  <a:lnTo>
                    <a:pt x="1412" y="1007"/>
                  </a:lnTo>
                  <a:lnTo>
                    <a:pt x="1412" y="993"/>
                  </a:lnTo>
                  <a:lnTo>
                    <a:pt x="1412" y="979"/>
                  </a:lnTo>
                  <a:lnTo>
                    <a:pt x="1413" y="965"/>
                  </a:lnTo>
                  <a:lnTo>
                    <a:pt x="1414" y="950"/>
                  </a:lnTo>
                  <a:lnTo>
                    <a:pt x="1419" y="921"/>
                  </a:lnTo>
                  <a:lnTo>
                    <a:pt x="1425" y="894"/>
                  </a:lnTo>
                  <a:lnTo>
                    <a:pt x="1431" y="867"/>
                  </a:lnTo>
                  <a:lnTo>
                    <a:pt x="1439" y="842"/>
                  </a:lnTo>
                  <a:lnTo>
                    <a:pt x="1444" y="842"/>
                  </a:lnTo>
                  <a:lnTo>
                    <a:pt x="1450" y="841"/>
                  </a:lnTo>
                  <a:lnTo>
                    <a:pt x="1455" y="825"/>
                  </a:lnTo>
                  <a:lnTo>
                    <a:pt x="1460" y="810"/>
                  </a:lnTo>
                  <a:lnTo>
                    <a:pt x="1462" y="802"/>
                  </a:lnTo>
                  <a:lnTo>
                    <a:pt x="1466" y="794"/>
                  </a:lnTo>
                  <a:lnTo>
                    <a:pt x="1469" y="787"/>
                  </a:lnTo>
                  <a:lnTo>
                    <a:pt x="1475" y="780"/>
                  </a:lnTo>
                  <a:lnTo>
                    <a:pt x="1484" y="768"/>
                  </a:lnTo>
                  <a:lnTo>
                    <a:pt x="1492" y="756"/>
                  </a:lnTo>
                  <a:lnTo>
                    <a:pt x="1494" y="749"/>
                  </a:lnTo>
                  <a:lnTo>
                    <a:pt x="1496" y="743"/>
                  </a:lnTo>
                  <a:lnTo>
                    <a:pt x="1499" y="736"/>
                  </a:lnTo>
                  <a:lnTo>
                    <a:pt x="1499" y="728"/>
                  </a:lnTo>
                  <a:lnTo>
                    <a:pt x="1499" y="714"/>
                  </a:lnTo>
                  <a:lnTo>
                    <a:pt x="1499" y="700"/>
                  </a:lnTo>
                  <a:lnTo>
                    <a:pt x="1499" y="687"/>
                  </a:lnTo>
                  <a:lnTo>
                    <a:pt x="1501" y="673"/>
                  </a:lnTo>
                  <a:lnTo>
                    <a:pt x="1502" y="667"/>
                  </a:lnTo>
                  <a:lnTo>
                    <a:pt x="1504" y="662"/>
                  </a:lnTo>
                  <a:lnTo>
                    <a:pt x="1508" y="657"/>
                  </a:lnTo>
                  <a:lnTo>
                    <a:pt x="1511" y="653"/>
                  </a:lnTo>
                  <a:lnTo>
                    <a:pt x="1517" y="649"/>
                  </a:lnTo>
                  <a:lnTo>
                    <a:pt x="1523" y="647"/>
                  </a:lnTo>
                  <a:lnTo>
                    <a:pt x="1529" y="645"/>
                  </a:lnTo>
                  <a:lnTo>
                    <a:pt x="1538" y="645"/>
                  </a:lnTo>
                  <a:lnTo>
                    <a:pt x="1541" y="639"/>
                  </a:lnTo>
                  <a:lnTo>
                    <a:pt x="1543" y="634"/>
                  </a:lnTo>
                  <a:lnTo>
                    <a:pt x="1546" y="630"/>
                  </a:lnTo>
                  <a:lnTo>
                    <a:pt x="1550" y="626"/>
                  </a:lnTo>
                  <a:lnTo>
                    <a:pt x="1553" y="623"/>
                  </a:lnTo>
                  <a:lnTo>
                    <a:pt x="1556" y="618"/>
                  </a:lnTo>
                  <a:lnTo>
                    <a:pt x="1558" y="613"/>
                  </a:lnTo>
                  <a:lnTo>
                    <a:pt x="1559" y="607"/>
                  </a:lnTo>
                  <a:lnTo>
                    <a:pt x="1561" y="599"/>
                  </a:lnTo>
                  <a:lnTo>
                    <a:pt x="1564" y="593"/>
                  </a:lnTo>
                  <a:lnTo>
                    <a:pt x="1568" y="590"/>
                  </a:lnTo>
                  <a:lnTo>
                    <a:pt x="1574" y="588"/>
                  </a:lnTo>
                  <a:lnTo>
                    <a:pt x="1585" y="584"/>
                  </a:lnTo>
                  <a:lnTo>
                    <a:pt x="1599" y="584"/>
                  </a:lnTo>
                  <a:lnTo>
                    <a:pt x="1605" y="583"/>
                  </a:lnTo>
                  <a:lnTo>
                    <a:pt x="1609" y="583"/>
                  </a:lnTo>
                  <a:lnTo>
                    <a:pt x="1610" y="571"/>
                  </a:lnTo>
                  <a:lnTo>
                    <a:pt x="1614" y="558"/>
                  </a:lnTo>
                  <a:lnTo>
                    <a:pt x="1617" y="547"/>
                  </a:lnTo>
                  <a:lnTo>
                    <a:pt x="1623" y="535"/>
                  </a:lnTo>
                  <a:lnTo>
                    <a:pt x="1628" y="525"/>
                  </a:lnTo>
                  <a:lnTo>
                    <a:pt x="1635" y="515"/>
                  </a:lnTo>
                  <a:lnTo>
                    <a:pt x="1643" y="505"/>
                  </a:lnTo>
                  <a:lnTo>
                    <a:pt x="1651" y="494"/>
                  </a:lnTo>
                  <a:lnTo>
                    <a:pt x="1667" y="475"/>
                  </a:lnTo>
                  <a:lnTo>
                    <a:pt x="1684" y="456"/>
                  </a:lnTo>
                  <a:lnTo>
                    <a:pt x="1692" y="445"/>
                  </a:lnTo>
                  <a:lnTo>
                    <a:pt x="1699" y="435"/>
                  </a:lnTo>
                  <a:lnTo>
                    <a:pt x="1706" y="425"/>
                  </a:lnTo>
                  <a:lnTo>
                    <a:pt x="1712" y="415"/>
                  </a:lnTo>
                  <a:lnTo>
                    <a:pt x="1715" y="409"/>
                  </a:lnTo>
                  <a:lnTo>
                    <a:pt x="1722" y="403"/>
                  </a:lnTo>
                  <a:lnTo>
                    <a:pt x="1731" y="395"/>
                  </a:lnTo>
                  <a:lnTo>
                    <a:pt x="1740" y="388"/>
                  </a:lnTo>
                  <a:lnTo>
                    <a:pt x="1731" y="380"/>
                  </a:lnTo>
                  <a:lnTo>
                    <a:pt x="1724" y="372"/>
                  </a:lnTo>
                  <a:lnTo>
                    <a:pt x="1717" y="363"/>
                  </a:lnTo>
                  <a:lnTo>
                    <a:pt x="1714" y="354"/>
                  </a:lnTo>
                  <a:lnTo>
                    <a:pt x="1704" y="360"/>
                  </a:lnTo>
                  <a:lnTo>
                    <a:pt x="1697" y="365"/>
                  </a:lnTo>
                  <a:lnTo>
                    <a:pt x="1704" y="360"/>
                  </a:lnTo>
                  <a:lnTo>
                    <a:pt x="1714" y="354"/>
                  </a:lnTo>
                  <a:lnTo>
                    <a:pt x="1713" y="351"/>
                  </a:lnTo>
                  <a:lnTo>
                    <a:pt x="1713" y="347"/>
                  </a:lnTo>
                  <a:lnTo>
                    <a:pt x="1706" y="353"/>
                  </a:lnTo>
                  <a:lnTo>
                    <a:pt x="1700" y="357"/>
                  </a:lnTo>
                  <a:lnTo>
                    <a:pt x="1695" y="358"/>
                  </a:lnTo>
                  <a:lnTo>
                    <a:pt x="1690" y="358"/>
                  </a:lnTo>
                  <a:lnTo>
                    <a:pt x="1688" y="357"/>
                  </a:lnTo>
                  <a:lnTo>
                    <a:pt x="1685" y="354"/>
                  </a:lnTo>
                  <a:lnTo>
                    <a:pt x="1683" y="352"/>
                  </a:lnTo>
                  <a:lnTo>
                    <a:pt x="1682" y="349"/>
                  </a:lnTo>
                  <a:lnTo>
                    <a:pt x="1680" y="338"/>
                  </a:lnTo>
                  <a:lnTo>
                    <a:pt x="1679" y="325"/>
                  </a:lnTo>
                  <a:lnTo>
                    <a:pt x="1657" y="325"/>
                  </a:lnTo>
                  <a:lnTo>
                    <a:pt x="1634" y="325"/>
                  </a:lnTo>
                  <a:lnTo>
                    <a:pt x="1623" y="322"/>
                  </a:lnTo>
                  <a:lnTo>
                    <a:pt x="1613" y="320"/>
                  </a:lnTo>
                  <a:lnTo>
                    <a:pt x="1608" y="317"/>
                  </a:lnTo>
                  <a:lnTo>
                    <a:pt x="1603" y="313"/>
                  </a:lnTo>
                  <a:lnTo>
                    <a:pt x="1600" y="310"/>
                  </a:lnTo>
                  <a:lnTo>
                    <a:pt x="1595" y="306"/>
                  </a:lnTo>
                  <a:lnTo>
                    <a:pt x="1586" y="296"/>
                  </a:lnTo>
                  <a:lnTo>
                    <a:pt x="1576" y="287"/>
                  </a:lnTo>
                  <a:lnTo>
                    <a:pt x="1566" y="280"/>
                  </a:lnTo>
                  <a:lnTo>
                    <a:pt x="1554" y="275"/>
                  </a:lnTo>
                  <a:lnTo>
                    <a:pt x="1542" y="271"/>
                  </a:lnTo>
                  <a:lnTo>
                    <a:pt x="1529" y="268"/>
                  </a:lnTo>
                  <a:lnTo>
                    <a:pt x="1516" y="267"/>
                  </a:lnTo>
                  <a:lnTo>
                    <a:pt x="1502" y="265"/>
                  </a:lnTo>
                  <a:lnTo>
                    <a:pt x="1501" y="242"/>
                  </a:lnTo>
                  <a:lnTo>
                    <a:pt x="1502" y="216"/>
                  </a:lnTo>
                  <a:lnTo>
                    <a:pt x="1502" y="191"/>
                  </a:lnTo>
                  <a:lnTo>
                    <a:pt x="1500" y="166"/>
                  </a:lnTo>
                  <a:lnTo>
                    <a:pt x="1499" y="162"/>
                  </a:lnTo>
                  <a:lnTo>
                    <a:pt x="1498" y="157"/>
                  </a:lnTo>
                  <a:lnTo>
                    <a:pt x="1495" y="153"/>
                  </a:lnTo>
                  <a:lnTo>
                    <a:pt x="1492" y="149"/>
                  </a:lnTo>
                  <a:lnTo>
                    <a:pt x="1485" y="142"/>
                  </a:lnTo>
                  <a:lnTo>
                    <a:pt x="1476" y="136"/>
                  </a:lnTo>
                  <a:lnTo>
                    <a:pt x="1458" y="123"/>
                  </a:lnTo>
                  <a:lnTo>
                    <a:pt x="1441" y="112"/>
                  </a:lnTo>
                  <a:lnTo>
                    <a:pt x="1423" y="96"/>
                  </a:lnTo>
                  <a:lnTo>
                    <a:pt x="1406" y="79"/>
                  </a:lnTo>
                  <a:lnTo>
                    <a:pt x="1389" y="62"/>
                  </a:lnTo>
                  <a:lnTo>
                    <a:pt x="1373" y="45"/>
                  </a:lnTo>
                  <a:lnTo>
                    <a:pt x="1364" y="35"/>
                  </a:lnTo>
                  <a:lnTo>
                    <a:pt x="1356" y="24"/>
                  </a:lnTo>
                  <a:lnTo>
                    <a:pt x="1348" y="13"/>
                  </a:lnTo>
                  <a:lnTo>
                    <a:pt x="1342" y="0"/>
                  </a:lnTo>
                  <a:lnTo>
                    <a:pt x="1335" y="26"/>
                  </a:lnTo>
                  <a:lnTo>
                    <a:pt x="1326" y="57"/>
                  </a:lnTo>
                  <a:lnTo>
                    <a:pt x="1320" y="73"/>
                  </a:lnTo>
                  <a:lnTo>
                    <a:pt x="1313" y="87"/>
                  </a:lnTo>
                  <a:lnTo>
                    <a:pt x="1306" y="98"/>
                  </a:lnTo>
                  <a:lnTo>
                    <a:pt x="1298" y="108"/>
                  </a:lnTo>
                  <a:lnTo>
                    <a:pt x="1307" y="128"/>
                  </a:lnTo>
                  <a:lnTo>
                    <a:pt x="1319" y="145"/>
                  </a:lnTo>
                  <a:lnTo>
                    <a:pt x="1324" y="154"/>
                  </a:lnTo>
                  <a:lnTo>
                    <a:pt x="1331" y="161"/>
                  </a:lnTo>
                  <a:lnTo>
                    <a:pt x="1338" y="168"/>
                  </a:lnTo>
                  <a:lnTo>
                    <a:pt x="1345" y="173"/>
                  </a:lnTo>
                  <a:lnTo>
                    <a:pt x="1348" y="177"/>
                  </a:lnTo>
                  <a:lnTo>
                    <a:pt x="1352" y="180"/>
                  </a:lnTo>
                  <a:lnTo>
                    <a:pt x="1354" y="183"/>
                  </a:lnTo>
                  <a:lnTo>
                    <a:pt x="1356" y="187"/>
                  </a:lnTo>
                  <a:lnTo>
                    <a:pt x="1357" y="196"/>
                  </a:lnTo>
                  <a:lnTo>
                    <a:pt x="1359" y="204"/>
                  </a:lnTo>
                  <a:lnTo>
                    <a:pt x="1357" y="222"/>
                  </a:lnTo>
                  <a:lnTo>
                    <a:pt x="1357" y="240"/>
                  </a:lnTo>
                  <a:lnTo>
                    <a:pt x="1359" y="261"/>
                  </a:lnTo>
                  <a:lnTo>
                    <a:pt x="1360" y="296"/>
                  </a:lnTo>
                  <a:lnTo>
                    <a:pt x="1359" y="313"/>
                  </a:lnTo>
                  <a:lnTo>
                    <a:pt x="1356" y="327"/>
                  </a:lnTo>
                  <a:lnTo>
                    <a:pt x="1355" y="333"/>
                  </a:lnTo>
                  <a:lnTo>
                    <a:pt x="1353" y="337"/>
                  </a:lnTo>
                  <a:lnTo>
                    <a:pt x="1351" y="339"/>
                  </a:lnTo>
                  <a:lnTo>
                    <a:pt x="1347" y="339"/>
                  </a:lnTo>
                  <a:lnTo>
                    <a:pt x="1340" y="327"/>
                  </a:lnTo>
                  <a:lnTo>
                    <a:pt x="1335" y="313"/>
                  </a:lnTo>
                  <a:lnTo>
                    <a:pt x="1331" y="309"/>
                  </a:lnTo>
                  <a:lnTo>
                    <a:pt x="1328" y="303"/>
                  </a:lnTo>
                  <a:lnTo>
                    <a:pt x="1322" y="300"/>
                  </a:lnTo>
                  <a:lnTo>
                    <a:pt x="1314" y="296"/>
                  </a:lnTo>
                  <a:lnTo>
                    <a:pt x="1305" y="294"/>
                  </a:lnTo>
                  <a:lnTo>
                    <a:pt x="1295" y="290"/>
                  </a:lnTo>
                  <a:lnTo>
                    <a:pt x="1290" y="288"/>
                  </a:lnTo>
                  <a:lnTo>
                    <a:pt x="1287" y="285"/>
                  </a:lnTo>
                  <a:lnTo>
                    <a:pt x="1283" y="280"/>
                  </a:lnTo>
                  <a:lnTo>
                    <a:pt x="1283" y="275"/>
                  </a:lnTo>
                  <a:lnTo>
                    <a:pt x="1272" y="275"/>
                  </a:lnTo>
                  <a:lnTo>
                    <a:pt x="1261" y="275"/>
                  </a:lnTo>
                  <a:lnTo>
                    <a:pt x="1256" y="276"/>
                  </a:lnTo>
                  <a:lnTo>
                    <a:pt x="1252" y="277"/>
                  </a:lnTo>
                  <a:lnTo>
                    <a:pt x="1248" y="280"/>
                  </a:lnTo>
                  <a:lnTo>
                    <a:pt x="1245" y="284"/>
                  </a:lnTo>
                  <a:lnTo>
                    <a:pt x="1242" y="290"/>
                  </a:lnTo>
                  <a:lnTo>
                    <a:pt x="1242" y="296"/>
                  </a:lnTo>
                  <a:lnTo>
                    <a:pt x="1241" y="300"/>
                  </a:lnTo>
                  <a:lnTo>
                    <a:pt x="1242" y="305"/>
                  </a:lnTo>
                  <a:lnTo>
                    <a:pt x="1245" y="309"/>
                  </a:lnTo>
                  <a:lnTo>
                    <a:pt x="1248" y="310"/>
                  </a:lnTo>
                  <a:lnTo>
                    <a:pt x="1254" y="313"/>
                  </a:lnTo>
                  <a:lnTo>
                    <a:pt x="1261" y="313"/>
                  </a:lnTo>
                  <a:lnTo>
                    <a:pt x="1261" y="326"/>
                  </a:lnTo>
                  <a:lnTo>
                    <a:pt x="1260" y="338"/>
                  </a:lnTo>
                  <a:lnTo>
                    <a:pt x="1258" y="351"/>
                  </a:lnTo>
                  <a:lnTo>
                    <a:pt x="1258" y="363"/>
                  </a:lnTo>
                  <a:lnTo>
                    <a:pt x="1246" y="365"/>
                  </a:lnTo>
                  <a:lnTo>
                    <a:pt x="1232" y="368"/>
                  </a:lnTo>
                  <a:lnTo>
                    <a:pt x="1220" y="372"/>
                  </a:lnTo>
                  <a:lnTo>
                    <a:pt x="1208" y="378"/>
                  </a:lnTo>
                  <a:lnTo>
                    <a:pt x="1200" y="386"/>
                  </a:lnTo>
                  <a:lnTo>
                    <a:pt x="1195" y="395"/>
                  </a:lnTo>
                  <a:lnTo>
                    <a:pt x="1191" y="400"/>
                  </a:lnTo>
                  <a:lnTo>
                    <a:pt x="1187" y="402"/>
                  </a:lnTo>
                  <a:lnTo>
                    <a:pt x="1182" y="404"/>
                  </a:lnTo>
                  <a:lnTo>
                    <a:pt x="1175" y="404"/>
                  </a:lnTo>
                  <a:lnTo>
                    <a:pt x="1174" y="409"/>
                  </a:lnTo>
                  <a:lnTo>
                    <a:pt x="1175" y="415"/>
                  </a:lnTo>
                  <a:lnTo>
                    <a:pt x="1184" y="416"/>
                  </a:lnTo>
                  <a:lnTo>
                    <a:pt x="1191" y="417"/>
                  </a:lnTo>
                  <a:lnTo>
                    <a:pt x="1198" y="419"/>
                  </a:lnTo>
                  <a:lnTo>
                    <a:pt x="1203" y="421"/>
                  </a:lnTo>
                  <a:lnTo>
                    <a:pt x="1206" y="426"/>
                  </a:lnTo>
                  <a:lnTo>
                    <a:pt x="1208" y="432"/>
                  </a:lnTo>
                  <a:lnTo>
                    <a:pt x="1211" y="440"/>
                  </a:lnTo>
                  <a:lnTo>
                    <a:pt x="1211" y="449"/>
                  </a:lnTo>
                  <a:lnTo>
                    <a:pt x="1211" y="459"/>
                  </a:lnTo>
                  <a:lnTo>
                    <a:pt x="1209" y="466"/>
                  </a:lnTo>
                  <a:lnTo>
                    <a:pt x="1206" y="472"/>
                  </a:lnTo>
                  <a:lnTo>
                    <a:pt x="1203" y="476"/>
                  </a:lnTo>
                  <a:lnTo>
                    <a:pt x="1192" y="483"/>
                  </a:lnTo>
                  <a:lnTo>
                    <a:pt x="1179" y="492"/>
                  </a:lnTo>
                  <a:lnTo>
                    <a:pt x="1171" y="501"/>
                  </a:lnTo>
                  <a:lnTo>
                    <a:pt x="1162" y="511"/>
                  </a:lnTo>
                  <a:lnTo>
                    <a:pt x="1157" y="515"/>
                  </a:lnTo>
                  <a:lnTo>
                    <a:pt x="1152" y="516"/>
                  </a:lnTo>
                  <a:lnTo>
                    <a:pt x="1149" y="515"/>
                  </a:lnTo>
                  <a:lnTo>
                    <a:pt x="1147" y="514"/>
                  </a:lnTo>
                  <a:lnTo>
                    <a:pt x="1143" y="511"/>
                  </a:lnTo>
                  <a:lnTo>
                    <a:pt x="1140" y="508"/>
                  </a:lnTo>
                  <a:lnTo>
                    <a:pt x="1137" y="503"/>
                  </a:lnTo>
                  <a:lnTo>
                    <a:pt x="1134" y="498"/>
                  </a:lnTo>
                  <a:lnTo>
                    <a:pt x="1132" y="493"/>
                  </a:lnTo>
                  <a:lnTo>
                    <a:pt x="1131" y="487"/>
                  </a:lnTo>
                  <a:lnTo>
                    <a:pt x="1129" y="476"/>
                  </a:lnTo>
                  <a:lnTo>
                    <a:pt x="1126" y="465"/>
                  </a:lnTo>
                  <a:lnTo>
                    <a:pt x="1124" y="458"/>
                  </a:lnTo>
                  <a:lnTo>
                    <a:pt x="1122" y="452"/>
                  </a:lnTo>
                  <a:lnTo>
                    <a:pt x="1118" y="448"/>
                  </a:lnTo>
                  <a:lnTo>
                    <a:pt x="1116" y="444"/>
                  </a:lnTo>
                  <a:lnTo>
                    <a:pt x="1113" y="442"/>
                  </a:lnTo>
                  <a:lnTo>
                    <a:pt x="1109" y="440"/>
                  </a:lnTo>
                  <a:lnTo>
                    <a:pt x="1106" y="440"/>
                  </a:lnTo>
                  <a:lnTo>
                    <a:pt x="1102" y="440"/>
                  </a:lnTo>
                  <a:lnTo>
                    <a:pt x="1099" y="441"/>
                  </a:lnTo>
                  <a:lnTo>
                    <a:pt x="1097" y="443"/>
                  </a:lnTo>
                  <a:lnTo>
                    <a:pt x="1093" y="445"/>
                  </a:lnTo>
                  <a:lnTo>
                    <a:pt x="1091" y="450"/>
                  </a:lnTo>
                  <a:lnTo>
                    <a:pt x="1089" y="453"/>
                  </a:lnTo>
                  <a:lnTo>
                    <a:pt x="1086" y="458"/>
                  </a:lnTo>
                  <a:lnTo>
                    <a:pt x="1085" y="464"/>
                  </a:lnTo>
                  <a:lnTo>
                    <a:pt x="1085" y="470"/>
                  </a:lnTo>
                  <a:lnTo>
                    <a:pt x="1083" y="475"/>
                  </a:lnTo>
                  <a:lnTo>
                    <a:pt x="1081" y="480"/>
                  </a:lnTo>
                  <a:lnTo>
                    <a:pt x="1077" y="482"/>
                  </a:lnTo>
                  <a:lnTo>
                    <a:pt x="1073" y="484"/>
                  </a:lnTo>
                  <a:lnTo>
                    <a:pt x="1067" y="484"/>
                  </a:lnTo>
                  <a:lnTo>
                    <a:pt x="1060" y="483"/>
                  </a:lnTo>
                  <a:lnTo>
                    <a:pt x="1053" y="482"/>
                  </a:lnTo>
                  <a:lnTo>
                    <a:pt x="1047" y="481"/>
                  </a:lnTo>
                  <a:lnTo>
                    <a:pt x="1017" y="469"/>
                  </a:lnTo>
                  <a:lnTo>
                    <a:pt x="995" y="460"/>
                  </a:lnTo>
                  <a:lnTo>
                    <a:pt x="992" y="469"/>
                  </a:lnTo>
                  <a:lnTo>
                    <a:pt x="991" y="480"/>
                  </a:lnTo>
                  <a:lnTo>
                    <a:pt x="990" y="490"/>
                  </a:lnTo>
                  <a:lnTo>
                    <a:pt x="990" y="501"/>
                  </a:lnTo>
                  <a:lnTo>
                    <a:pt x="988" y="511"/>
                  </a:lnTo>
                  <a:lnTo>
                    <a:pt x="988" y="523"/>
                  </a:lnTo>
                  <a:lnTo>
                    <a:pt x="987" y="533"/>
                  </a:lnTo>
                  <a:lnTo>
                    <a:pt x="985" y="543"/>
                  </a:lnTo>
                  <a:lnTo>
                    <a:pt x="982" y="554"/>
                  </a:lnTo>
                  <a:lnTo>
                    <a:pt x="978" y="563"/>
                  </a:lnTo>
                  <a:lnTo>
                    <a:pt x="976" y="573"/>
                  </a:lnTo>
                  <a:lnTo>
                    <a:pt x="974" y="582"/>
                  </a:lnTo>
                  <a:lnTo>
                    <a:pt x="973" y="590"/>
                  </a:lnTo>
                  <a:lnTo>
                    <a:pt x="971" y="600"/>
                  </a:lnTo>
                  <a:lnTo>
                    <a:pt x="973" y="612"/>
                  </a:lnTo>
                  <a:lnTo>
                    <a:pt x="974" y="622"/>
                  </a:lnTo>
                  <a:lnTo>
                    <a:pt x="975" y="628"/>
                  </a:lnTo>
                  <a:lnTo>
                    <a:pt x="976" y="632"/>
                  </a:lnTo>
                  <a:lnTo>
                    <a:pt x="978" y="637"/>
                  </a:lnTo>
                  <a:lnTo>
                    <a:pt x="981" y="640"/>
                  </a:lnTo>
                  <a:lnTo>
                    <a:pt x="984" y="642"/>
                  </a:lnTo>
                  <a:lnTo>
                    <a:pt x="988" y="645"/>
                  </a:lnTo>
                  <a:lnTo>
                    <a:pt x="993" y="646"/>
                  </a:lnTo>
                  <a:lnTo>
                    <a:pt x="998" y="646"/>
                  </a:lnTo>
                  <a:lnTo>
                    <a:pt x="996" y="654"/>
                  </a:lnTo>
                  <a:lnTo>
                    <a:pt x="992" y="661"/>
                  </a:lnTo>
                  <a:lnTo>
                    <a:pt x="987" y="669"/>
                  </a:lnTo>
                  <a:lnTo>
                    <a:pt x="984" y="675"/>
                  </a:lnTo>
                  <a:lnTo>
                    <a:pt x="976" y="678"/>
                  </a:lnTo>
                  <a:lnTo>
                    <a:pt x="969" y="678"/>
                  </a:lnTo>
                  <a:lnTo>
                    <a:pt x="963" y="678"/>
                  </a:lnTo>
                  <a:lnTo>
                    <a:pt x="958" y="679"/>
                  </a:lnTo>
                  <a:lnTo>
                    <a:pt x="952" y="680"/>
                  </a:lnTo>
                  <a:lnTo>
                    <a:pt x="948" y="682"/>
                  </a:lnTo>
                  <a:lnTo>
                    <a:pt x="944" y="686"/>
                  </a:lnTo>
                  <a:lnTo>
                    <a:pt x="943" y="689"/>
                  </a:lnTo>
                  <a:lnTo>
                    <a:pt x="942" y="692"/>
                  </a:lnTo>
                  <a:lnTo>
                    <a:pt x="941" y="697"/>
                  </a:lnTo>
                  <a:lnTo>
                    <a:pt x="940" y="700"/>
                  </a:lnTo>
                  <a:lnTo>
                    <a:pt x="938" y="705"/>
                  </a:lnTo>
                  <a:lnTo>
                    <a:pt x="935" y="707"/>
                  </a:lnTo>
                  <a:lnTo>
                    <a:pt x="932" y="711"/>
                  </a:lnTo>
                  <a:lnTo>
                    <a:pt x="926" y="702"/>
                  </a:lnTo>
                  <a:lnTo>
                    <a:pt x="919" y="695"/>
                  </a:lnTo>
                  <a:lnTo>
                    <a:pt x="917" y="705"/>
                  </a:lnTo>
                  <a:lnTo>
                    <a:pt x="913" y="716"/>
                  </a:lnTo>
                  <a:lnTo>
                    <a:pt x="908" y="722"/>
                  </a:lnTo>
                  <a:lnTo>
                    <a:pt x="903" y="727"/>
                  </a:lnTo>
                  <a:lnTo>
                    <a:pt x="901" y="731"/>
                  </a:lnTo>
                  <a:lnTo>
                    <a:pt x="899" y="735"/>
                  </a:lnTo>
                  <a:lnTo>
                    <a:pt x="896" y="737"/>
                  </a:lnTo>
                  <a:lnTo>
                    <a:pt x="892" y="738"/>
                  </a:lnTo>
                  <a:lnTo>
                    <a:pt x="885" y="738"/>
                  </a:lnTo>
                  <a:lnTo>
                    <a:pt x="875" y="736"/>
                  </a:lnTo>
                  <a:lnTo>
                    <a:pt x="860" y="733"/>
                  </a:lnTo>
                  <a:lnTo>
                    <a:pt x="845" y="732"/>
                  </a:lnTo>
                  <a:lnTo>
                    <a:pt x="830" y="731"/>
                  </a:lnTo>
                  <a:lnTo>
                    <a:pt x="815" y="731"/>
                  </a:lnTo>
                  <a:lnTo>
                    <a:pt x="815" y="725"/>
                  </a:lnTo>
                  <a:lnTo>
                    <a:pt x="813" y="720"/>
                  </a:lnTo>
                  <a:lnTo>
                    <a:pt x="811" y="715"/>
                  </a:lnTo>
                  <a:lnTo>
                    <a:pt x="809" y="711"/>
                  </a:lnTo>
                  <a:lnTo>
                    <a:pt x="802" y="703"/>
                  </a:lnTo>
                  <a:lnTo>
                    <a:pt x="794" y="696"/>
                  </a:lnTo>
                  <a:lnTo>
                    <a:pt x="785" y="690"/>
                  </a:lnTo>
                  <a:lnTo>
                    <a:pt x="774" y="686"/>
                  </a:lnTo>
                  <a:lnTo>
                    <a:pt x="763" y="683"/>
                  </a:lnTo>
                  <a:lnTo>
                    <a:pt x="752" y="681"/>
                  </a:lnTo>
                  <a:lnTo>
                    <a:pt x="741" y="681"/>
                  </a:lnTo>
                  <a:lnTo>
                    <a:pt x="731" y="682"/>
                  </a:lnTo>
                  <a:lnTo>
                    <a:pt x="721" y="684"/>
                  </a:lnTo>
                  <a:lnTo>
                    <a:pt x="713" y="689"/>
                  </a:lnTo>
                  <a:lnTo>
                    <a:pt x="710" y="691"/>
                  </a:lnTo>
                  <a:lnTo>
                    <a:pt x="706" y="694"/>
                  </a:lnTo>
                  <a:lnTo>
                    <a:pt x="704" y="697"/>
                  </a:lnTo>
                  <a:lnTo>
                    <a:pt x="702" y="700"/>
                  </a:lnTo>
                  <a:lnTo>
                    <a:pt x="699" y="705"/>
                  </a:lnTo>
                  <a:lnTo>
                    <a:pt x="699" y="708"/>
                  </a:lnTo>
                  <a:lnTo>
                    <a:pt x="698" y="713"/>
                  </a:lnTo>
                  <a:lnTo>
                    <a:pt x="699" y="718"/>
                  </a:lnTo>
                  <a:lnTo>
                    <a:pt x="686" y="719"/>
                  </a:lnTo>
                  <a:lnTo>
                    <a:pt x="672" y="718"/>
                  </a:lnTo>
                  <a:lnTo>
                    <a:pt x="659" y="716"/>
                  </a:lnTo>
                  <a:lnTo>
                    <a:pt x="647" y="715"/>
                  </a:lnTo>
                  <a:lnTo>
                    <a:pt x="634" y="712"/>
                  </a:lnTo>
                  <a:lnTo>
                    <a:pt x="622" y="708"/>
                  </a:lnTo>
                  <a:lnTo>
                    <a:pt x="609" y="704"/>
                  </a:lnTo>
                  <a:lnTo>
                    <a:pt x="597" y="699"/>
                  </a:lnTo>
                  <a:lnTo>
                    <a:pt x="590" y="696"/>
                  </a:lnTo>
                  <a:lnTo>
                    <a:pt x="583" y="695"/>
                  </a:lnTo>
                  <a:lnTo>
                    <a:pt x="577" y="695"/>
                  </a:lnTo>
                  <a:lnTo>
                    <a:pt x="573" y="696"/>
                  </a:lnTo>
                  <a:lnTo>
                    <a:pt x="567" y="697"/>
                  </a:lnTo>
                  <a:lnTo>
                    <a:pt x="563" y="699"/>
                  </a:lnTo>
                  <a:lnTo>
                    <a:pt x="559" y="702"/>
                  </a:lnTo>
                  <a:lnTo>
                    <a:pt x="555" y="706"/>
                  </a:lnTo>
                  <a:lnTo>
                    <a:pt x="548" y="714"/>
                  </a:lnTo>
                  <a:lnTo>
                    <a:pt x="542" y="724"/>
                  </a:lnTo>
                  <a:lnTo>
                    <a:pt x="536" y="735"/>
                  </a:lnTo>
                  <a:lnTo>
                    <a:pt x="530" y="746"/>
                  </a:lnTo>
                  <a:lnTo>
                    <a:pt x="524" y="754"/>
                  </a:lnTo>
                  <a:lnTo>
                    <a:pt x="516" y="763"/>
                  </a:lnTo>
                  <a:lnTo>
                    <a:pt x="507" y="771"/>
                  </a:lnTo>
                  <a:lnTo>
                    <a:pt x="498" y="780"/>
                  </a:lnTo>
                  <a:lnTo>
                    <a:pt x="490" y="788"/>
                  </a:lnTo>
                  <a:lnTo>
                    <a:pt x="483" y="797"/>
                  </a:lnTo>
                  <a:lnTo>
                    <a:pt x="481" y="802"/>
                  </a:lnTo>
                  <a:lnTo>
                    <a:pt x="478" y="807"/>
                  </a:lnTo>
                  <a:lnTo>
                    <a:pt x="477" y="812"/>
                  </a:lnTo>
                  <a:lnTo>
                    <a:pt x="477" y="818"/>
                  </a:lnTo>
                  <a:lnTo>
                    <a:pt x="477" y="830"/>
                  </a:lnTo>
                  <a:lnTo>
                    <a:pt x="477" y="839"/>
                  </a:lnTo>
                  <a:lnTo>
                    <a:pt x="475" y="847"/>
                  </a:lnTo>
                  <a:lnTo>
                    <a:pt x="472" y="853"/>
                  </a:lnTo>
                  <a:lnTo>
                    <a:pt x="469" y="855"/>
                  </a:lnTo>
                  <a:lnTo>
                    <a:pt x="467" y="858"/>
                  </a:lnTo>
                  <a:lnTo>
                    <a:pt x="464" y="859"/>
                  </a:lnTo>
                  <a:lnTo>
                    <a:pt x="459" y="860"/>
                  </a:lnTo>
                  <a:lnTo>
                    <a:pt x="450" y="861"/>
                  </a:lnTo>
                  <a:lnTo>
                    <a:pt x="437" y="861"/>
                  </a:lnTo>
                  <a:lnTo>
                    <a:pt x="436" y="846"/>
                  </a:lnTo>
                  <a:lnTo>
                    <a:pt x="433" y="834"/>
                  </a:lnTo>
                  <a:lnTo>
                    <a:pt x="431" y="827"/>
                  </a:lnTo>
                  <a:lnTo>
                    <a:pt x="427" y="821"/>
                  </a:lnTo>
                  <a:lnTo>
                    <a:pt x="423" y="814"/>
                  </a:lnTo>
                  <a:lnTo>
                    <a:pt x="418" y="809"/>
                  </a:lnTo>
                  <a:lnTo>
                    <a:pt x="412" y="804"/>
                  </a:lnTo>
                  <a:lnTo>
                    <a:pt x="403" y="797"/>
                  </a:lnTo>
                  <a:lnTo>
                    <a:pt x="398" y="793"/>
                  </a:lnTo>
                  <a:lnTo>
                    <a:pt x="394" y="789"/>
                  </a:lnTo>
                  <a:lnTo>
                    <a:pt x="391" y="786"/>
                  </a:lnTo>
                  <a:lnTo>
                    <a:pt x="390" y="782"/>
                  </a:lnTo>
                  <a:lnTo>
                    <a:pt x="391" y="777"/>
                  </a:lnTo>
                  <a:lnTo>
                    <a:pt x="392" y="772"/>
                  </a:lnTo>
                  <a:lnTo>
                    <a:pt x="394" y="766"/>
                  </a:lnTo>
                  <a:lnTo>
                    <a:pt x="396" y="762"/>
                  </a:lnTo>
                  <a:lnTo>
                    <a:pt x="402" y="753"/>
                  </a:lnTo>
                  <a:lnTo>
                    <a:pt x="410" y="744"/>
                  </a:lnTo>
                  <a:lnTo>
                    <a:pt x="417" y="735"/>
                  </a:lnTo>
                  <a:lnTo>
                    <a:pt x="423" y="724"/>
                  </a:lnTo>
                  <a:lnTo>
                    <a:pt x="425" y="720"/>
                  </a:lnTo>
                  <a:lnTo>
                    <a:pt x="427" y="714"/>
                  </a:lnTo>
                  <a:lnTo>
                    <a:pt x="428" y="710"/>
                  </a:lnTo>
                  <a:lnTo>
                    <a:pt x="429" y="704"/>
                  </a:lnTo>
                  <a:lnTo>
                    <a:pt x="429" y="694"/>
                  </a:lnTo>
                  <a:lnTo>
                    <a:pt x="428" y="682"/>
                  </a:lnTo>
                  <a:lnTo>
                    <a:pt x="427" y="678"/>
                  </a:lnTo>
                  <a:lnTo>
                    <a:pt x="425" y="673"/>
                  </a:lnTo>
                  <a:lnTo>
                    <a:pt x="423" y="672"/>
                  </a:lnTo>
                  <a:lnTo>
                    <a:pt x="421" y="671"/>
                  </a:lnTo>
                  <a:lnTo>
                    <a:pt x="419" y="670"/>
                  </a:lnTo>
                  <a:lnTo>
                    <a:pt x="416" y="670"/>
                  </a:lnTo>
                  <a:lnTo>
                    <a:pt x="412" y="671"/>
                  </a:lnTo>
                  <a:lnTo>
                    <a:pt x="410" y="673"/>
                  </a:lnTo>
                  <a:lnTo>
                    <a:pt x="408" y="675"/>
                  </a:lnTo>
                  <a:lnTo>
                    <a:pt x="408" y="678"/>
                  </a:lnTo>
                  <a:lnTo>
                    <a:pt x="408" y="681"/>
                  </a:lnTo>
                  <a:lnTo>
                    <a:pt x="408" y="683"/>
                  </a:lnTo>
                  <a:lnTo>
                    <a:pt x="407" y="687"/>
                  </a:lnTo>
                  <a:lnTo>
                    <a:pt x="404" y="690"/>
                  </a:lnTo>
                  <a:lnTo>
                    <a:pt x="398" y="696"/>
                  </a:lnTo>
                  <a:lnTo>
                    <a:pt x="392" y="699"/>
                  </a:lnTo>
                  <a:lnTo>
                    <a:pt x="390" y="699"/>
                  </a:lnTo>
                  <a:lnTo>
                    <a:pt x="387" y="699"/>
                  </a:lnTo>
                  <a:lnTo>
                    <a:pt x="385" y="698"/>
                  </a:lnTo>
                  <a:lnTo>
                    <a:pt x="383" y="697"/>
                  </a:lnTo>
                  <a:lnTo>
                    <a:pt x="380" y="692"/>
                  </a:lnTo>
                  <a:lnTo>
                    <a:pt x="378" y="687"/>
                  </a:lnTo>
                  <a:lnTo>
                    <a:pt x="376" y="679"/>
                  </a:lnTo>
                  <a:lnTo>
                    <a:pt x="375" y="671"/>
                  </a:lnTo>
                  <a:lnTo>
                    <a:pt x="375" y="636"/>
                  </a:lnTo>
                  <a:lnTo>
                    <a:pt x="375" y="615"/>
                  </a:lnTo>
                  <a:lnTo>
                    <a:pt x="370" y="610"/>
                  </a:lnTo>
                  <a:lnTo>
                    <a:pt x="366" y="608"/>
                  </a:lnTo>
                  <a:lnTo>
                    <a:pt x="361" y="608"/>
                  </a:lnTo>
                  <a:lnTo>
                    <a:pt x="358" y="608"/>
                  </a:lnTo>
                  <a:lnTo>
                    <a:pt x="351" y="613"/>
                  </a:lnTo>
                  <a:lnTo>
                    <a:pt x="344" y="620"/>
                  </a:lnTo>
                  <a:lnTo>
                    <a:pt x="341" y="623"/>
                  </a:lnTo>
                  <a:lnTo>
                    <a:pt x="336" y="628"/>
                  </a:lnTo>
                  <a:lnTo>
                    <a:pt x="331" y="630"/>
                  </a:lnTo>
                  <a:lnTo>
                    <a:pt x="327" y="630"/>
                  </a:lnTo>
                  <a:lnTo>
                    <a:pt x="323" y="630"/>
                  </a:lnTo>
                  <a:lnTo>
                    <a:pt x="321" y="629"/>
                  </a:lnTo>
                  <a:lnTo>
                    <a:pt x="318" y="626"/>
                  </a:lnTo>
                  <a:lnTo>
                    <a:pt x="314" y="623"/>
                  </a:lnTo>
                  <a:lnTo>
                    <a:pt x="306" y="614"/>
                  </a:lnTo>
                  <a:lnTo>
                    <a:pt x="296" y="601"/>
                  </a:lnTo>
                  <a:lnTo>
                    <a:pt x="290" y="593"/>
                  </a:lnTo>
                  <a:lnTo>
                    <a:pt x="284" y="587"/>
                  </a:lnTo>
                  <a:lnTo>
                    <a:pt x="276" y="581"/>
                  </a:lnTo>
                  <a:lnTo>
                    <a:pt x="267" y="575"/>
                  </a:lnTo>
                  <a:lnTo>
                    <a:pt x="257" y="571"/>
                  </a:lnTo>
                  <a:lnTo>
                    <a:pt x="248" y="567"/>
                  </a:lnTo>
                  <a:lnTo>
                    <a:pt x="237" y="565"/>
                  </a:lnTo>
                  <a:lnTo>
                    <a:pt x="227" y="563"/>
                  </a:lnTo>
                  <a:lnTo>
                    <a:pt x="205" y="559"/>
                  </a:lnTo>
                  <a:lnTo>
                    <a:pt x="183" y="559"/>
                  </a:lnTo>
                  <a:lnTo>
                    <a:pt x="163" y="559"/>
                  </a:lnTo>
                  <a:lnTo>
                    <a:pt x="144" y="560"/>
                  </a:lnTo>
                  <a:lnTo>
                    <a:pt x="134" y="574"/>
                  </a:lnTo>
                  <a:lnTo>
                    <a:pt x="126" y="588"/>
                  </a:lnTo>
                  <a:lnTo>
                    <a:pt x="119" y="591"/>
                  </a:lnTo>
                  <a:lnTo>
                    <a:pt x="112" y="593"/>
                  </a:lnTo>
                  <a:lnTo>
                    <a:pt x="104" y="595"/>
                  </a:lnTo>
                  <a:lnTo>
                    <a:pt x="97" y="595"/>
                  </a:lnTo>
                  <a:lnTo>
                    <a:pt x="90" y="593"/>
                  </a:lnTo>
                  <a:lnTo>
                    <a:pt x="83" y="591"/>
                  </a:lnTo>
                  <a:lnTo>
                    <a:pt x="76" y="589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2" y="573"/>
                  </a:lnTo>
                  <a:lnTo>
                    <a:pt x="27" y="567"/>
                  </a:lnTo>
                  <a:lnTo>
                    <a:pt x="14" y="564"/>
                  </a:lnTo>
                  <a:lnTo>
                    <a:pt x="7" y="564"/>
                  </a:lnTo>
                  <a:lnTo>
                    <a:pt x="0" y="563"/>
                  </a:lnTo>
                  <a:lnTo>
                    <a:pt x="1" y="572"/>
                  </a:lnTo>
                  <a:lnTo>
                    <a:pt x="1" y="579"/>
                  </a:lnTo>
                  <a:lnTo>
                    <a:pt x="4" y="592"/>
                  </a:lnTo>
                  <a:lnTo>
                    <a:pt x="8" y="606"/>
                  </a:lnTo>
                  <a:lnTo>
                    <a:pt x="11" y="613"/>
                  </a:lnTo>
                  <a:lnTo>
                    <a:pt x="16" y="618"/>
                  </a:lnTo>
                  <a:lnTo>
                    <a:pt x="21" y="624"/>
                  </a:lnTo>
                  <a:lnTo>
                    <a:pt x="26" y="629"/>
                  </a:lnTo>
                  <a:lnTo>
                    <a:pt x="34" y="631"/>
                  </a:lnTo>
                  <a:lnTo>
                    <a:pt x="47" y="633"/>
                  </a:lnTo>
                  <a:lnTo>
                    <a:pt x="58" y="636"/>
                  </a:lnTo>
                  <a:lnTo>
                    <a:pt x="64" y="638"/>
                  </a:lnTo>
                  <a:lnTo>
                    <a:pt x="66" y="646"/>
                  </a:lnTo>
                  <a:lnTo>
                    <a:pt x="66" y="656"/>
                  </a:lnTo>
                  <a:lnTo>
                    <a:pt x="66" y="666"/>
                  </a:lnTo>
                  <a:lnTo>
                    <a:pt x="64" y="675"/>
                  </a:lnTo>
                  <a:lnTo>
                    <a:pt x="56" y="677"/>
                  </a:lnTo>
                  <a:lnTo>
                    <a:pt x="50" y="678"/>
                  </a:lnTo>
                  <a:lnTo>
                    <a:pt x="45" y="680"/>
                  </a:lnTo>
                  <a:lnTo>
                    <a:pt x="40" y="683"/>
                  </a:lnTo>
                  <a:lnTo>
                    <a:pt x="37" y="688"/>
                  </a:lnTo>
                  <a:lnTo>
                    <a:pt x="34" y="692"/>
                  </a:lnTo>
                  <a:lnTo>
                    <a:pt x="32" y="698"/>
                  </a:lnTo>
                  <a:lnTo>
                    <a:pt x="31" y="704"/>
                  </a:lnTo>
                  <a:lnTo>
                    <a:pt x="30" y="716"/>
                  </a:lnTo>
                  <a:lnTo>
                    <a:pt x="31" y="729"/>
                  </a:lnTo>
                  <a:lnTo>
                    <a:pt x="32" y="743"/>
                  </a:lnTo>
                  <a:lnTo>
                    <a:pt x="33" y="754"/>
                  </a:lnTo>
                  <a:lnTo>
                    <a:pt x="45" y="755"/>
                  </a:lnTo>
                  <a:lnTo>
                    <a:pt x="57" y="755"/>
                  </a:lnTo>
                  <a:lnTo>
                    <a:pt x="70" y="755"/>
                  </a:lnTo>
                  <a:lnTo>
                    <a:pt x="82" y="756"/>
                  </a:lnTo>
                  <a:lnTo>
                    <a:pt x="83" y="777"/>
                  </a:lnTo>
                  <a:lnTo>
                    <a:pt x="82" y="796"/>
                  </a:lnTo>
                  <a:lnTo>
                    <a:pt x="81" y="806"/>
                  </a:lnTo>
                  <a:lnTo>
                    <a:pt x="79" y="815"/>
                  </a:lnTo>
                  <a:lnTo>
                    <a:pt x="75" y="825"/>
                  </a:lnTo>
                  <a:lnTo>
                    <a:pt x="71" y="835"/>
                  </a:lnTo>
                  <a:lnTo>
                    <a:pt x="68" y="841"/>
                  </a:lnTo>
                  <a:lnTo>
                    <a:pt x="67" y="846"/>
                  </a:lnTo>
                  <a:lnTo>
                    <a:pt x="66" y="852"/>
                  </a:lnTo>
                  <a:lnTo>
                    <a:pt x="65" y="858"/>
                  </a:lnTo>
                  <a:lnTo>
                    <a:pt x="65" y="869"/>
                  </a:lnTo>
                  <a:lnTo>
                    <a:pt x="67" y="882"/>
                  </a:lnTo>
                  <a:lnTo>
                    <a:pt x="71" y="905"/>
                  </a:lnTo>
                  <a:lnTo>
                    <a:pt x="72" y="929"/>
                  </a:lnTo>
                  <a:lnTo>
                    <a:pt x="58" y="929"/>
                  </a:lnTo>
                  <a:lnTo>
                    <a:pt x="45" y="930"/>
                  </a:lnTo>
                  <a:lnTo>
                    <a:pt x="31" y="930"/>
                  </a:lnTo>
                  <a:lnTo>
                    <a:pt x="17" y="932"/>
                  </a:lnTo>
                  <a:lnTo>
                    <a:pt x="17" y="935"/>
                  </a:lnTo>
                  <a:lnTo>
                    <a:pt x="17" y="940"/>
                  </a:lnTo>
                  <a:lnTo>
                    <a:pt x="18" y="943"/>
                  </a:lnTo>
                  <a:lnTo>
                    <a:pt x="21" y="946"/>
                  </a:lnTo>
                  <a:lnTo>
                    <a:pt x="25" y="952"/>
                  </a:lnTo>
                  <a:lnTo>
                    <a:pt x="31" y="957"/>
                  </a:lnTo>
                  <a:lnTo>
                    <a:pt x="38" y="960"/>
                  </a:lnTo>
                  <a:lnTo>
                    <a:pt x="46" y="962"/>
                  </a:lnTo>
                  <a:lnTo>
                    <a:pt x="54" y="963"/>
                  </a:lnTo>
                  <a:lnTo>
                    <a:pt x="62" y="965"/>
                  </a:lnTo>
                  <a:lnTo>
                    <a:pt x="65" y="979"/>
                  </a:lnTo>
                  <a:lnTo>
                    <a:pt x="67" y="995"/>
                  </a:lnTo>
                  <a:lnTo>
                    <a:pt x="81" y="992"/>
                  </a:lnTo>
                  <a:lnTo>
                    <a:pt x="95" y="990"/>
                  </a:lnTo>
                  <a:lnTo>
                    <a:pt x="108" y="989"/>
                  </a:lnTo>
                  <a:lnTo>
                    <a:pt x="122" y="989"/>
                  </a:lnTo>
                  <a:lnTo>
                    <a:pt x="134" y="989"/>
                  </a:lnTo>
                  <a:lnTo>
                    <a:pt x="148" y="991"/>
                  </a:lnTo>
                  <a:lnTo>
                    <a:pt x="162" y="993"/>
                  </a:lnTo>
                  <a:lnTo>
                    <a:pt x="174" y="995"/>
                  </a:lnTo>
                  <a:lnTo>
                    <a:pt x="175" y="986"/>
                  </a:lnTo>
                  <a:lnTo>
                    <a:pt x="179" y="978"/>
                  </a:lnTo>
                  <a:lnTo>
                    <a:pt x="183" y="973"/>
                  </a:lnTo>
                  <a:lnTo>
                    <a:pt x="188" y="969"/>
                  </a:lnTo>
                  <a:lnTo>
                    <a:pt x="195" y="967"/>
                  </a:lnTo>
                  <a:lnTo>
                    <a:pt x="202" y="967"/>
                  </a:lnTo>
                  <a:lnTo>
                    <a:pt x="208" y="967"/>
                  </a:lnTo>
                  <a:lnTo>
                    <a:pt x="218" y="969"/>
                  </a:lnTo>
                  <a:lnTo>
                    <a:pt x="235" y="975"/>
                  </a:lnTo>
                  <a:lnTo>
                    <a:pt x="252" y="983"/>
                  </a:lnTo>
                  <a:lnTo>
                    <a:pt x="268" y="990"/>
                  </a:lnTo>
                  <a:lnTo>
                    <a:pt x="282" y="997"/>
                  </a:lnTo>
                  <a:lnTo>
                    <a:pt x="282" y="1007"/>
                  </a:lnTo>
                  <a:lnTo>
                    <a:pt x="284" y="1018"/>
                  </a:lnTo>
                  <a:lnTo>
                    <a:pt x="285" y="1030"/>
                  </a:lnTo>
                  <a:lnTo>
                    <a:pt x="285" y="1040"/>
                  </a:lnTo>
                  <a:lnTo>
                    <a:pt x="290" y="1040"/>
                  </a:lnTo>
                  <a:lnTo>
                    <a:pt x="297" y="1041"/>
                  </a:lnTo>
                  <a:lnTo>
                    <a:pt x="304" y="1042"/>
                  </a:lnTo>
                  <a:lnTo>
                    <a:pt x="311" y="1041"/>
                  </a:lnTo>
                  <a:lnTo>
                    <a:pt x="313" y="1050"/>
                  </a:lnTo>
                  <a:lnTo>
                    <a:pt x="318" y="1057"/>
                  </a:lnTo>
                  <a:lnTo>
                    <a:pt x="321" y="1063"/>
                  </a:lnTo>
                  <a:lnTo>
                    <a:pt x="327" y="1067"/>
                  </a:lnTo>
                  <a:lnTo>
                    <a:pt x="333" y="1071"/>
                  </a:lnTo>
                  <a:lnTo>
                    <a:pt x="338" y="1073"/>
                  </a:lnTo>
                  <a:lnTo>
                    <a:pt x="345" y="1074"/>
                  </a:lnTo>
                  <a:lnTo>
                    <a:pt x="352" y="1074"/>
                  </a:lnTo>
                  <a:lnTo>
                    <a:pt x="368" y="1074"/>
                  </a:lnTo>
                  <a:lnTo>
                    <a:pt x="384" y="1071"/>
                  </a:lnTo>
                  <a:lnTo>
                    <a:pt x="400" y="1065"/>
                  </a:lnTo>
                  <a:lnTo>
                    <a:pt x="417" y="1060"/>
                  </a:lnTo>
                  <a:lnTo>
                    <a:pt x="434" y="1055"/>
                  </a:lnTo>
                  <a:lnTo>
                    <a:pt x="449" y="1049"/>
                  </a:lnTo>
                  <a:lnTo>
                    <a:pt x="457" y="1048"/>
                  </a:lnTo>
                  <a:lnTo>
                    <a:pt x="462" y="1047"/>
                  </a:lnTo>
                  <a:lnTo>
                    <a:pt x="469" y="1045"/>
                  </a:lnTo>
                  <a:lnTo>
                    <a:pt x="474" y="1047"/>
                  </a:lnTo>
                  <a:lnTo>
                    <a:pt x="476" y="1056"/>
                  </a:lnTo>
                  <a:lnTo>
                    <a:pt x="477" y="1065"/>
                  </a:lnTo>
                  <a:lnTo>
                    <a:pt x="486" y="1066"/>
                  </a:lnTo>
                  <a:lnTo>
                    <a:pt x="494" y="1067"/>
                  </a:lnTo>
                  <a:lnTo>
                    <a:pt x="500" y="1069"/>
                  </a:lnTo>
                  <a:lnTo>
                    <a:pt x="506" y="1072"/>
                  </a:lnTo>
                  <a:lnTo>
                    <a:pt x="510" y="1076"/>
                  </a:lnTo>
                  <a:lnTo>
                    <a:pt x="514" y="1080"/>
                  </a:lnTo>
                  <a:lnTo>
                    <a:pt x="517" y="1085"/>
                  </a:lnTo>
                  <a:lnTo>
                    <a:pt x="519" y="1090"/>
                  </a:lnTo>
                  <a:lnTo>
                    <a:pt x="523" y="1102"/>
                  </a:lnTo>
                  <a:lnTo>
                    <a:pt x="523" y="1116"/>
                  </a:lnTo>
                  <a:lnTo>
                    <a:pt x="523" y="1130"/>
                  </a:lnTo>
                  <a:lnTo>
                    <a:pt x="522" y="1143"/>
                  </a:lnTo>
                  <a:lnTo>
                    <a:pt x="522" y="1157"/>
                  </a:lnTo>
                  <a:lnTo>
                    <a:pt x="522" y="1170"/>
                  </a:lnTo>
                  <a:lnTo>
                    <a:pt x="522" y="1176"/>
                  </a:lnTo>
                  <a:lnTo>
                    <a:pt x="523" y="1183"/>
                  </a:lnTo>
                  <a:lnTo>
                    <a:pt x="525" y="1189"/>
                  </a:lnTo>
                  <a:lnTo>
                    <a:pt x="528" y="1195"/>
                  </a:lnTo>
                  <a:lnTo>
                    <a:pt x="535" y="1201"/>
                  </a:lnTo>
                  <a:lnTo>
                    <a:pt x="548" y="1208"/>
                  </a:lnTo>
                  <a:lnTo>
                    <a:pt x="555" y="1211"/>
                  </a:lnTo>
                  <a:lnTo>
                    <a:pt x="560" y="1213"/>
                  </a:lnTo>
                  <a:lnTo>
                    <a:pt x="563" y="1212"/>
                  </a:lnTo>
                  <a:lnTo>
                    <a:pt x="565" y="1212"/>
                  </a:lnTo>
                  <a:lnTo>
                    <a:pt x="566" y="1211"/>
                  </a:lnTo>
                  <a:lnTo>
                    <a:pt x="567" y="1208"/>
                  </a:lnTo>
                  <a:lnTo>
                    <a:pt x="564" y="1237"/>
                  </a:lnTo>
                  <a:lnTo>
                    <a:pt x="560" y="1266"/>
                  </a:lnTo>
                  <a:lnTo>
                    <a:pt x="557" y="1298"/>
                  </a:lnTo>
                  <a:lnTo>
                    <a:pt x="557" y="1330"/>
                  </a:lnTo>
                  <a:lnTo>
                    <a:pt x="557" y="1346"/>
                  </a:lnTo>
                  <a:lnTo>
                    <a:pt x="558" y="1362"/>
                  </a:lnTo>
                  <a:lnTo>
                    <a:pt x="559" y="1377"/>
                  </a:lnTo>
                  <a:lnTo>
                    <a:pt x="563" y="1392"/>
                  </a:lnTo>
                  <a:lnTo>
                    <a:pt x="566" y="1406"/>
                  </a:lnTo>
                  <a:lnTo>
                    <a:pt x="571" y="1420"/>
                  </a:lnTo>
                  <a:lnTo>
                    <a:pt x="577" y="1434"/>
                  </a:lnTo>
                  <a:lnTo>
                    <a:pt x="584" y="1446"/>
                  </a:lnTo>
                  <a:lnTo>
                    <a:pt x="591" y="1457"/>
                  </a:lnTo>
                  <a:lnTo>
                    <a:pt x="597" y="1467"/>
                  </a:lnTo>
                  <a:lnTo>
                    <a:pt x="600" y="1478"/>
                  </a:lnTo>
                  <a:lnTo>
                    <a:pt x="605" y="1488"/>
                  </a:lnTo>
                  <a:lnTo>
                    <a:pt x="612" y="1509"/>
                  </a:lnTo>
                  <a:lnTo>
                    <a:pt x="620" y="1531"/>
                  </a:lnTo>
                  <a:lnTo>
                    <a:pt x="622" y="1535"/>
                  </a:lnTo>
                  <a:lnTo>
                    <a:pt x="624" y="1540"/>
                  </a:lnTo>
                  <a:lnTo>
                    <a:pt x="626" y="1542"/>
                  </a:lnTo>
                  <a:lnTo>
                    <a:pt x="630" y="1545"/>
                  </a:lnTo>
                  <a:lnTo>
                    <a:pt x="638" y="1549"/>
                  </a:lnTo>
                  <a:lnTo>
                    <a:pt x="646" y="1551"/>
                  </a:lnTo>
                  <a:lnTo>
                    <a:pt x="655" y="1552"/>
                  </a:lnTo>
                  <a:lnTo>
                    <a:pt x="664" y="1553"/>
                  </a:lnTo>
                  <a:lnTo>
                    <a:pt x="673" y="1552"/>
                  </a:lnTo>
                  <a:lnTo>
                    <a:pt x="683" y="1552"/>
                  </a:lnTo>
                  <a:lnTo>
                    <a:pt x="695" y="1551"/>
                  </a:lnTo>
                  <a:lnTo>
                    <a:pt x="706" y="1551"/>
                  </a:lnTo>
                  <a:lnTo>
                    <a:pt x="707" y="1566"/>
                  </a:lnTo>
                  <a:lnTo>
                    <a:pt x="708" y="1578"/>
                  </a:lnTo>
                  <a:lnTo>
                    <a:pt x="712" y="1590"/>
                  </a:lnTo>
                  <a:lnTo>
                    <a:pt x="717" y="1599"/>
                  </a:lnTo>
                  <a:lnTo>
                    <a:pt x="723" y="1608"/>
                  </a:lnTo>
                  <a:lnTo>
                    <a:pt x="732" y="1615"/>
                  </a:lnTo>
                  <a:lnTo>
                    <a:pt x="744" y="1623"/>
                  </a:lnTo>
                  <a:lnTo>
                    <a:pt x="757" y="1629"/>
                  </a:lnTo>
                  <a:lnTo>
                    <a:pt x="765" y="1633"/>
                  </a:lnTo>
                  <a:lnTo>
                    <a:pt x="772" y="1636"/>
                  </a:lnTo>
                  <a:lnTo>
                    <a:pt x="780" y="1642"/>
                  </a:lnTo>
                  <a:lnTo>
                    <a:pt x="787" y="1647"/>
                  </a:lnTo>
                  <a:lnTo>
                    <a:pt x="801" y="1659"/>
                  </a:lnTo>
                  <a:lnTo>
                    <a:pt x="813" y="1673"/>
                  </a:lnTo>
                  <a:lnTo>
                    <a:pt x="825" y="1688"/>
                  </a:lnTo>
                  <a:lnTo>
                    <a:pt x="835" y="1704"/>
                  </a:lnTo>
                  <a:lnTo>
                    <a:pt x="843" y="1720"/>
                  </a:lnTo>
                  <a:lnTo>
                    <a:pt x="850" y="1736"/>
                  </a:lnTo>
                  <a:lnTo>
                    <a:pt x="851" y="1741"/>
                  </a:lnTo>
                  <a:lnTo>
                    <a:pt x="851" y="1747"/>
                  </a:lnTo>
                  <a:lnTo>
                    <a:pt x="851" y="1754"/>
                  </a:lnTo>
                  <a:lnTo>
                    <a:pt x="851" y="1761"/>
                  </a:lnTo>
                  <a:lnTo>
                    <a:pt x="847" y="1777"/>
                  </a:lnTo>
                  <a:lnTo>
                    <a:pt x="843" y="1793"/>
                  </a:lnTo>
                  <a:lnTo>
                    <a:pt x="831" y="1829"/>
                  </a:lnTo>
                  <a:lnTo>
                    <a:pt x="819" y="1865"/>
                  </a:lnTo>
                  <a:lnTo>
                    <a:pt x="815" y="1882"/>
                  </a:lnTo>
                  <a:lnTo>
                    <a:pt x="812" y="1900"/>
                  </a:lnTo>
                  <a:lnTo>
                    <a:pt x="812" y="1908"/>
                  </a:lnTo>
                  <a:lnTo>
                    <a:pt x="812" y="1915"/>
                  </a:lnTo>
                  <a:lnTo>
                    <a:pt x="812" y="1922"/>
                  </a:lnTo>
                  <a:lnTo>
                    <a:pt x="814" y="1929"/>
                  </a:lnTo>
                  <a:lnTo>
                    <a:pt x="817" y="1936"/>
                  </a:lnTo>
                  <a:lnTo>
                    <a:pt x="820" y="1942"/>
                  </a:lnTo>
                  <a:lnTo>
                    <a:pt x="825" y="1947"/>
                  </a:lnTo>
                  <a:lnTo>
                    <a:pt x="829" y="1952"/>
                  </a:lnTo>
                  <a:lnTo>
                    <a:pt x="836" y="1956"/>
                  </a:lnTo>
                  <a:lnTo>
                    <a:pt x="844" y="1960"/>
                  </a:lnTo>
                  <a:lnTo>
                    <a:pt x="853" y="1963"/>
                  </a:lnTo>
                  <a:lnTo>
                    <a:pt x="863" y="1966"/>
                  </a:lnTo>
                  <a:lnTo>
                    <a:pt x="879" y="1964"/>
                  </a:lnTo>
                  <a:lnTo>
                    <a:pt x="895" y="1961"/>
                  </a:lnTo>
                  <a:lnTo>
                    <a:pt x="901" y="1961"/>
                  </a:lnTo>
                  <a:lnTo>
                    <a:pt x="907" y="1962"/>
                  </a:lnTo>
                  <a:lnTo>
                    <a:pt x="912" y="1963"/>
                  </a:lnTo>
                  <a:lnTo>
                    <a:pt x="918" y="1966"/>
                  </a:lnTo>
                  <a:lnTo>
                    <a:pt x="924" y="1968"/>
                  </a:lnTo>
                  <a:lnTo>
                    <a:pt x="929" y="1969"/>
                  </a:lnTo>
                  <a:lnTo>
                    <a:pt x="936" y="1970"/>
                  </a:lnTo>
                  <a:lnTo>
                    <a:pt x="942" y="1970"/>
                  </a:lnTo>
                  <a:lnTo>
                    <a:pt x="942" y="1959"/>
                  </a:lnTo>
                  <a:lnTo>
                    <a:pt x="940" y="1947"/>
                  </a:lnTo>
                  <a:lnTo>
                    <a:pt x="937" y="1936"/>
                  </a:lnTo>
                  <a:lnTo>
                    <a:pt x="934" y="1925"/>
                  </a:lnTo>
                  <a:lnTo>
                    <a:pt x="930" y="1912"/>
                  </a:lnTo>
                  <a:lnTo>
                    <a:pt x="928" y="1901"/>
                  </a:lnTo>
                  <a:lnTo>
                    <a:pt x="927" y="1889"/>
                  </a:lnTo>
                  <a:lnTo>
                    <a:pt x="928" y="1878"/>
                  </a:lnTo>
                  <a:lnTo>
                    <a:pt x="928" y="1873"/>
                  </a:lnTo>
                  <a:lnTo>
                    <a:pt x="930" y="1869"/>
                  </a:lnTo>
                  <a:lnTo>
                    <a:pt x="933" y="1865"/>
                  </a:lnTo>
                  <a:lnTo>
                    <a:pt x="935" y="1863"/>
                  </a:lnTo>
                  <a:lnTo>
                    <a:pt x="943" y="1859"/>
                  </a:lnTo>
                  <a:lnTo>
                    <a:pt x="952" y="1856"/>
                  </a:lnTo>
                  <a:lnTo>
                    <a:pt x="962" y="1855"/>
                  </a:lnTo>
                  <a:lnTo>
                    <a:pt x="974" y="1855"/>
                  </a:lnTo>
                  <a:lnTo>
                    <a:pt x="985" y="1855"/>
                  </a:lnTo>
                  <a:lnTo>
                    <a:pt x="995" y="1855"/>
                  </a:lnTo>
                  <a:lnTo>
                    <a:pt x="1009" y="1856"/>
                  </a:lnTo>
                  <a:lnTo>
                    <a:pt x="1020" y="1856"/>
                  </a:lnTo>
                  <a:lnTo>
                    <a:pt x="1014" y="1841"/>
                  </a:lnTo>
                  <a:lnTo>
                    <a:pt x="1008" y="1826"/>
                  </a:lnTo>
                  <a:lnTo>
                    <a:pt x="1006" y="1818"/>
                  </a:lnTo>
                  <a:lnTo>
                    <a:pt x="1003" y="1810"/>
                  </a:lnTo>
                  <a:lnTo>
                    <a:pt x="1003" y="1800"/>
                  </a:lnTo>
                  <a:lnTo>
                    <a:pt x="1004" y="1791"/>
                  </a:lnTo>
                  <a:lnTo>
                    <a:pt x="1014" y="1785"/>
                  </a:lnTo>
                  <a:lnTo>
                    <a:pt x="1019" y="1780"/>
                  </a:lnTo>
                  <a:lnTo>
                    <a:pt x="1012" y="1780"/>
                  </a:lnTo>
                  <a:lnTo>
                    <a:pt x="1007" y="1780"/>
                  </a:lnTo>
                  <a:lnTo>
                    <a:pt x="1001" y="1779"/>
                  </a:lnTo>
                  <a:lnTo>
                    <a:pt x="995" y="1777"/>
                  </a:lnTo>
                  <a:lnTo>
                    <a:pt x="991" y="1774"/>
                  </a:lnTo>
                  <a:lnTo>
                    <a:pt x="988" y="1770"/>
                  </a:lnTo>
                  <a:lnTo>
                    <a:pt x="987" y="1764"/>
                  </a:lnTo>
                  <a:lnTo>
                    <a:pt x="987" y="1757"/>
                  </a:lnTo>
                  <a:lnTo>
                    <a:pt x="996" y="1756"/>
                  </a:lnTo>
                  <a:lnTo>
                    <a:pt x="1006" y="1755"/>
                  </a:lnTo>
                  <a:lnTo>
                    <a:pt x="1015" y="1755"/>
                  </a:lnTo>
                  <a:lnTo>
                    <a:pt x="1023" y="1756"/>
                  </a:lnTo>
                  <a:lnTo>
                    <a:pt x="1031" y="1757"/>
                  </a:lnTo>
                  <a:lnTo>
                    <a:pt x="1039" y="1759"/>
                  </a:lnTo>
                  <a:lnTo>
                    <a:pt x="1045" y="1763"/>
                  </a:lnTo>
                  <a:lnTo>
                    <a:pt x="1052" y="1766"/>
                  </a:lnTo>
                  <a:lnTo>
                    <a:pt x="1066" y="1775"/>
                  </a:lnTo>
                  <a:lnTo>
                    <a:pt x="1077" y="1785"/>
                  </a:lnTo>
                  <a:lnTo>
                    <a:pt x="1090" y="1796"/>
                  </a:lnTo>
                  <a:lnTo>
                    <a:pt x="1100" y="1807"/>
                  </a:lnTo>
                  <a:lnTo>
                    <a:pt x="1110" y="1819"/>
                  </a:lnTo>
                  <a:lnTo>
                    <a:pt x="1121" y="1828"/>
                  </a:lnTo>
                  <a:lnTo>
                    <a:pt x="1131" y="1838"/>
                  </a:lnTo>
                  <a:lnTo>
                    <a:pt x="1142" y="1846"/>
                  </a:lnTo>
                  <a:lnTo>
                    <a:pt x="1154" y="1853"/>
                  </a:lnTo>
                  <a:lnTo>
                    <a:pt x="1166" y="1857"/>
                  </a:lnTo>
                  <a:lnTo>
                    <a:pt x="1173" y="1860"/>
                  </a:lnTo>
                  <a:lnTo>
                    <a:pt x="1180" y="1861"/>
                  </a:lnTo>
                  <a:lnTo>
                    <a:pt x="1188" y="1861"/>
                  </a:lnTo>
                  <a:lnTo>
                    <a:pt x="1195" y="1861"/>
                  </a:lnTo>
                  <a:lnTo>
                    <a:pt x="1197" y="1854"/>
                  </a:lnTo>
                  <a:lnTo>
                    <a:pt x="1198" y="1846"/>
                  </a:lnTo>
                  <a:lnTo>
                    <a:pt x="1198" y="1838"/>
                  </a:lnTo>
                  <a:lnTo>
                    <a:pt x="1198" y="1829"/>
                  </a:lnTo>
                  <a:lnTo>
                    <a:pt x="1198" y="1821"/>
                  </a:lnTo>
                  <a:lnTo>
                    <a:pt x="1199" y="1813"/>
                  </a:lnTo>
                  <a:lnTo>
                    <a:pt x="1200" y="1810"/>
                  </a:lnTo>
                  <a:lnTo>
                    <a:pt x="1201" y="1806"/>
                  </a:lnTo>
                  <a:lnTo>
                    <a:pt x="1204" y="1803"/>
                  </a:lnTo>
                  <a:lnTo>
                    <a:pt x="1206" y="1800"/>
                  </a:lnTo>
                  <a:lnTo>
                    <a:pt x="1211" y="1798"/>
                  </a:lnTo>
                  <a:lnTo>
                    <a:pt x="1215" y="1796"/>
                  </a:lnTo>
                  <a:lnTo>
                    <a:pt x="1221" y="1795"/>
                  </a:lnTo>
                  <a:lnTo>
                    <a:pt x="1225" y="1795"/>
                  </a:lnTo>
                  <a:lnTo>
                    <a:pt x="1238" y="1795"/>
                  </a:lnTo>
                  <a:lnTo>
                    <a:pt x="1250" y="1796"/>
                  </a:lnTo>
                  <a:lnTo>
                    <a:pt x="1263" y="1798"/>
                  </a:lnTo>
                  <a:lnTo>
                    <a:pt x="1274" y="1798"/>
                  </a:lnTo>
                  <a:lnTo>
                    <a:pt x="1274" y="1786"/>
                  </a:lnTo>
                  <a:lnTo>
                    <a:pt x="1274" y="1773"/>
                  </a:lnTo>
                  <a:lnTo>
                    <a:pt x="1275" y="1762"/>
                  </a:lnTo>
                  <a:lnTo>
                    <a:pt x="1275" y="1749"/>
                  </a:lnTo>
                  <a:lnTo>
                    <a:pt x="1281" y="1746"/>
                  </a:lnTo>
                  <a:lnTo>
                    <a:pt x="1287" y="1745"/>
                  </a:lnTo>
                  <a:lnTo>
                    <a:pt x="1293" y="1745"/>
                  </a:lnTo>
                  <a:lnTo>
                    <a:pt x="1299" y="1746"/>
                  </a:lnTo>
                  <a:lnTo>
                    <a:pt x="1305" y="1749"/>
                  </a:lnTo>
                  <a:lnTo>
                    <a:pt x="1311" y="1753"/>
                  </a:lnTo>
                  <a:lnTo>
                    <a:pt x="1316" y="1756"/>
                  </a:lnTo>
                  <a:lnTo>
                    <a:pt x="1322" y="1761"/>
                  </a:lnTo>
                  <a:lnTo>
                    <a:pt x="1334" y="1771"/>
                  </a:lnTo>
                  <a:lnTo>
                    <a:pt x="1345" y="1781"/>
                  </a:lnTo>
                  <a:lnTo>
                    <a:pt x="1352" y="1786"/>
                  </a:lnTo>
                  <a:lnTo>
                    <a:pt x="1357" y="1789"/>
                  </a:lnTo>
                  <a:lnTo>
                    <a:pt x="1363" y="1791"/>
                  </a:lnTo>
                  <a:lnTo>
                    <a:pt x="1370" y="1794"/>
                  </a:lnTo>
                  <a:lnTo>
                    <a:pt x="1370" y="1800"/>
                  </a:lnTo>
                  <a:lnTo>
                    <a:pt x="1370" y="1808"/>
                  </a:lnTo>
                  <a:lnTo>
                    <a:pt x="1362" y="1813"/>
                  </a:lnTo>
                  <a:lnTo>
                    <a:pt x="1355" y="1819"/>
                  </a:lnTo>
                  <a:lnTo>
                    <a:pt x="1348" y="1827"/>
                  </a:lnTo>
                  <a:lnTo>
                    <a:pt x="1344" y="1836"/>
                  </a:lnTo>
                  <a:lnTo>
                    <a:pt x="1340" y="1846"/>
                  </a:lnTo>
                  <a:lnTo>
                    <a:pt x="1338" y="1856"/>
                  </a:lnTo>
                  <a:lnTo>
                    <a:pt x="1336" y="1869"/>
                  </a:lnTo>
                  <a:lnTo>
                    <a:pt x="1335" y="1880"/>
                  </a:lnTo>
                  <a:lnTo>
                    <a:pt x="1334" y="1929"/>
                  </a:lnTo>
                  <a:lnTo>
                    <a:pt x="1332" y="1968"/>
                  </a:lnTo>
                  <a:lnTo>
                    <a:pt x="1330" y="1983"/>
                  </a:lnTo>
                  <a:lnTo>
                    <a:pt x="1328" y="2002"/>
                  </a:lnTo>
                  <a:lnTo>
                    <a:pt x="1326" y="2024"/>
                  </a:lnTo>
                  <a:lnTo>
                    <a:pt x="1324" y="2045"/>
                  </a:lnTo>
                  <a:lnTo>
                    <a:pt x="1326" y="2056"/>
                  </a:lnTo>
                  <a:lnTo>
                    <a:pt x="1327" y="2065"/>
                  </a:lnTo>
                  <a:lnTo>
                    <a:pt x="1330" y="2073"/>
                  </a:lnTo>
                  <a:lnTo>
                    <a:pt x="1335" y="2079"/>
                  </a:lnTo>
                  <a:lnTo>
                    <a:pt x="1337" y="2082"/>
                  </a:lnTo>
                  <a:lnTo>
                    <a:pt x="1340" y="2084"/>
                  </a:lnTo>
                  <a:lnTo>
                    <a:pt x="1344" y="2086"/>
                  </a:lnTo>
                  <a:lnTo>
                    <a:pt x="1347" y="2087"/>
                  </a:lnTo>
                  <a:lnTo>
                    <a:pt x="1352" y="2087"/>
                  </a:lnTo>
                  <a:lnTo>
                    <a:pt x="1356" y="2087"/>
                  </a:lnTo>
                  <a:lnTo>
                    <a:pt x="1361" y="2086"/>
                  </a:lnTo>
                  <a:lnTo>
                    <a:pt x="1367" y="2085"/>
                  </a:lnTo>
                  <a:lnTo>
                    <a:pt x="1368" y="2078"/>
                  </a:lnTo>
                  <a:lnTo>
                    <a:pt x="1368" y="2073"/>
                  </a:lnTo>
                  <a:lnTo>
                    <a:pt x="1370" y="2067"/>
                  </a:lnTo>
                  <a:lnTo>
                    <a:pt x="1371" y="2062"/>
                  </a:lnTo>
                  <a:lnTo>
                    <a:pt x="1373" y="2059"/>
                  </a:lnTo>
                  <a:lnTo>
                    <a:pt x="1377" y="2056"/>
                  </a:lnTo>
                  <a:lnTo>
                    <a:pt x="1379" y="2052"/>
                  </a:lnTo>
                  <a:lnTo>
                    <a:pt x="1384" y="2050"/>
                  </a:lnTo>
                  <a:lnTo>
                    <a:pt x="1392" y="2046"/>
                  </a:lnTo>
                  <a:lnTo>
                    <a:pt x="1401" y="2044"/>
                  </a:lnTo>
                  <a:lnTo>
                    <a:pt x="1412" y="2044"/>
                  </a:lnTo>
                  <a:lnTo>
                    <a:pt x="1423" y="2045"/>
                  </a:lnTo>
                  <a:lnTo>
                    <a:pt x="1423" y="2033"/>
                  </a:lnTo>
                  <a:lnTo>
                    <a:pt x="1422" y="2023"/>
                  </a:lnTo>
                  <a:lnTo>
                    <a:pt x="1421" y="2012"/>
                  </a:lnTo>
                  <a:lnTo>
                    <a:pt x="1419" y="2001"/>
                  </a:lnTo>
                  <a:lnTo>
                    <a:pt x="1425" y="2004"/>
                  </a:lnTo>
                  <a:lnTo>
                    <a:pt x="1431" y="2005"/>
                  </a:lnTo>
                  <a:lnTo>
                    <a:pt x="1439" y="2008"/>
                  </a:lnTo>
                  <a:lnTo>
                    <a:pt x="1447" y="2009"/>
                  </a:lnTo>
                  <a:lnTo>
                    <a:pt x="1464" y="2010"/>
                  </a:lnTo>
                  <a:lnTo>
                    <a:pt x="1483" y="2009"/>
                  </a:lnTo>
                  <a:lnTo>
                    <a:pt x="1500" y="2007"/>
                  </a:lnTo>
                  <a:lnTo>
                    <a:pt x="1517" y="2002"/>
                  </a:lnTo>
                  <a:lnTo>
                    <a:pt x="1525" y="2000"/>
                  </a:lnTo>
                  <a:lnTo>
                    <a:pt x="1532" y="1997"/>
                  </a:lnTo>
                  <a:lnTo>
                    <a:pt x="1538" y="1994"/>
                  </a:lnTo>
                  <a:lnTo>
                    <a:pt x="1543" y="1991"/>
                  </a:lnTo>
                  <a:lnTo>
                    <a:pt x="1552" y="1984"/>
                  </a:lnTo>
                  <a:lnTo>
                    <a:pt x="1559" y="1975"/>
                  </a:lnTo>
                  <a:lnTo>
                    <a:pt x="1567" y="1966"/>
                  </a:lnTo>
                  <a:lnTo>
                    <a:pt x="1574" y="1956"/>
                  </a:lnTo>
                  <a:lnTo>
                    <a:pt x="1582" y="1949"/>
                  </a:lnTo>
                  <a:lnTo>
                    <a:pt x="1590" y="1939"/>
                  </a:lnTo>
                  <a:lnTo>
                    <a:pt x="1598" y="1933"/>
                  </a:lnTo>
                  <a:lnTo>
                    <a:pt x="1608" y="1928"/>
                  </a:lnTo>
                  <a:lnTo>
                    <a:pt x="1606" y="1921"/>
                  </a:lnTo>
                  <a:lnTo>
                    <a:pt x="1602" y="1914"/>
                  </a:lnTo>
                  <a:lnTo>
                    <a:pt x="1598" y="1908"/>
                  </a:lnTo>
                  <a:lnTo>
                    <a:pt x="1591" y="1901"/>
                  </a:lnTo>
                  <a:lnTo>
                    <a:pt x="1598" y="1908"/>
                  </a:lnTo>
                  <a:lnTo>
                    <a:pt x="1602" y="1914"/>
                  </a:lnTo>
                  <a:lnTo>
                    <a:pt x="1606" y="1921"/>
                  </a:lnTo>
                  <a:lnTo>
                    <a:pt x="1608" y="1928"/>
                  </a:lnTo>
                  <a:lnTo>
                    <a:pt x="1608" y="1927"/>
                  </a:lnTo>
                  <a:lnTo>
                    <a:pt x="1616" y="1925"/>
                  </a:lnTo>
                  <a:lnTo>
                    <a:pt x="1624" y="1925"/>
                  </a:lnTo>
                  <a:lnTo>
                    <a:pt x="1632" y="1923"/>
                  </a:lnTo>
                  <a:lnTo>
                    <a:pt x="1641" y="1925"/>
                  </a:lnTo>
                  <a:lnTo>
                    <a:pt x="1652" y="1925"/>
                  </a:lnTo>
                  <a:lnTo>
                    <a:pt x="1663" y="1925"/>
                  </a:lnTo>
                  <a:lnTo>
                    <a:pt x="1667" y="1923"/>
                  </a:lnTo>
                  <a:lnTo>
                    <a:pt x="1672" y="1922"/>
                  </a:lnTo>
                  <a:lnTo>
                    <a:pt x="1676" y="1920"/>
                  </a:lnTo>
                  <a:lnTo>
                    <a:pt x="1681" y="1918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718401" y="2560438"/>
              <a:ext cx="1399518" cy="1059072"/>
            </a:xfrm>
            <a:custGeom>
              <a:avLst/>
              <a:gdLst/>
              <a:ahLst/>
              <a:cxnLst/>
              <a:rect l="l" t="t" r="r" b="b"/>
              <a:pathLst>
                <a:path w="4880" h="3916" extrusionOk="0">
                  <a:moveTo>
                    <a:pt x="473" y="3809"/>
                  </a:moveTo>
                  <a:lnTo>
                    <a:pt x="476" y="3798"/>
                  </a:lnTo>
                  <a:lnTo>
                    <a:pt x="481" y="3790"/>
                  </a:lnTo>
                  <a:lnTo>
                    <a:pt x="485" y="3785"/>
                  </a:lnTo>
                  <a:lnTo>
                    <a:pt x="492" y="3781"/>
                  </a:lnTo>
                  <a:lnTo>
                    <a:pt x="500" y="3779"/>
                  </a:lnTo>
                  <a:lnTo>
                    <a:pt x="508" y="3779"/>
                  </a:lnTo>
                  <a:lnTo>
                    <a:pt x="518" y="3779"/>
                  </a:lnTo>
                  <a:lnTo>
                    <a:pt x="529" y="3779"/>
                  </a:lnTo>
                  <a:lnTo>
                    <a:pt x="534" y="3796"/>
                  </a:lnTo>
                  <a:lnTo>
                    <a:pt x="542" y="3811"/>
                  </a:lnTo>
                  <a:lnTo>
                    <a:pt x="551" y="3823"/>
                  </a:lnTo>
                  <a:lnTo>
                    <a:pt x="561" y="3837"/>
                  </a:lnTo>
                  <a:lnTo>
                    <a:pt x="569" y="3850"/>
                  </a:lnTo>
                  <a:lnTo>
                    <a:pt x="576" y="3864"/>
                  </a:lnTo>
                  <a:lnTo>
                    <a:pt x="579" y="3871"/>
                  </a:lnTo>
                  <a:lnTo>
                    <a:pt x="581" y="3879"/>
                  </a:lnTo>
                  <a:lnTo>
                    <a:pt x="583" y="3888"/>
                  </a:lnTo>
                  <a:lnTo>
                    <a:pt x="584" y="3897"/>
                  </a:lnTo>
                  <a:lnTo>
                    <a:pt x="599" y="3900"/>
                  </a:lnTo>
                  <a:lnTo>
                    <a:pt x="614" y="3902"/>
                  </a:lnTo>
                  <a:lnTo>
                    <a:pt x="630" y="3905"/>
                  </a:lnTo>
                  <a:lnTo>
                    <a:pt x="646" y="3909"/>
                  </a:lnTo>
                  <a:lnTo>
                    <a:pt x="661" y="3912"/>
                  </a:lnTo>
                  <a:lnTo>
                    <a:pt x="677" y="3915"/>
                  </a:lnTo>
                  <a:lnTo>
                    <a:pt x="691" y="3916"/>
                  </a:lnTo>
                  <a:lnTo>
                    <a:pt x="705" y="3915"/>
                  </a:lnTo>
                  <a:lnTo>
                    <a:pt x="709" y="3915"/>
                  </a:lnTo>
                  <a:lnTo>
                    <a:pt x="717" y="3913"/>
                  </a:lnTo>
                  <a:lnTo>
                    <a:pt x="704" y="3912"/>
                  </a:lnTo>
                  <a:lnTo>
                    <a:pt x="687" y="3912"/>
                  </a:lnTo>
                  <a:lnTo>
                    <a:pt x="686" y="3907"/>
                  </a:lnTo>
                  <a:lnTo>
                    <a:pt x="685" y="3901"/>
                  </a:lnTo>
                  <a:lnTo>
                    <a:pt x="685" y="3896"/>
                  </a:lnTo>
                  <a:lnTo>
                    <a:pt x="686" y="3892"/>
                  </a:lnTo>
                  <a:lnTo>
                    <a:pt x="688" y="3883"/>
                  </a:lnTo>
                  <a:lnTo>
                    <a:pt x="694" y="3875"/>
                  </a:lnTo>
                  <a:lnTo>
                    <a:pt x="699" y="3868"/>
                  </a:lnTo>
                  <a:lnTo>
                    <a:pt x="707" y="3861"/>
                  </a:lnTo>
                  <a:lnTo>
                    <a:pt x="715" y="3855"/>
                  </a:lnTo>
                  <a:lnTo>
                    <a:pt x="726" y="3851"/>
                  </a:lnTo>
                  <a:lnTo>
                    <a:pt x="737" y="3846"/>
                  </a:lnTo>
                  <a:lnTo>
                    <a:pt x="747" y="3843"/>
                  </a:lnTo>
                  <a:lnTo>
                    <a:pt x="759" y="3841"/>
                  </a:lnTo>
                  <a:lnTo>
                    <a:pt x="770" y="3839"/>
                  </a:lnTo>
                  <a:lnTo>
                    <a:pt x="780" y="3838"/>
                  </a:lnTo>
                  <a:lnTo>
                    <a:pt x="791" y="3837"/>
                  </a:lnTo>
                  <a:lnTo>
                    <a:pt x="800" y="3837"/>
                  </a:lnTo>
                  <a:lnTo>
                    <a:pt x="808" y="3838"/>
                  </a:lnTo>
                  <a:lnTo>
                    <a:pt x="805" y="3830"/>
                  </a:lnTo>
                  <a:lnTo>
                    <a:pt x="801" y="3825"/>
                  </a:lnTo>
                  <a:lnTo>
                    <a:pt x="799" y="3821"/>
                  </a:lnTo>
                  <a:lnTo>
                    <a:pt x="795" y="3819"/>
                  </a:lnTo>
                  <a:lnTo>
                    <a:pt x="792" y="3818"/>
                  </a:lnTo>
                  <a:lnTo>
                    <a:pt x="788" y="3817"/>
                  </a:lnTo>
                  <a:lnTo>
                    <a:pt x="788" y="3812"/>
                  </a:lnTo>
                  <a:lnTo>
                    <a:pt x="788" y="3809"/>
                  </a:lnTo>
                  <a:lnTo>
                    <a:pt x="797" y="3808"/>
                  </a:lnTo>
                  <a:lnTo>
                    <a:pt x="805" y="3809"/>
                  </a:lnTo>
                  <a:lnTo>
                    <a:pt x="813" y="3811"/>
                  </a:lnTo>
                  <a:lnTo>
                    <a:pt x="821" y="3813"/>
                  </a:lnTo>
                  <a:lnTo>
                    <a:pt x="828" y="3815"/>
                  </a:lnTo>
                  <a:lnTo>
                    <a:pt x="836" y="3818"/>
                  </a:lnTo>
                  <a:lnTo>
                    <a:pt x="844" y="3818"/>
                  </a:lnTo>
                  <a:lnTo>
                    <a:pt x="852" y="3819"/>
                  </a:lnTo>
                  <a:lnTo>
                    <a:pt x="852" y="3806"/>
                  </a:lnTo>
                  <a:lnTo>
                    <a:pt x="852" y="3795"/>
                  </a:lnTo>
                  <a:lnTo>
                    <a:pt x="852" y="3782"/>
                  </a:lnTo>
                  <a:lnTo>
                    <a:pt x="853" y="3771"/>
                  </a:lnTo>
                  <a:lnTo>
                    <a:pt x="858" y="3770"/>
                  </a:lnTo>
                  <a:lnTo>
                    <a:pt x="862" y="3768"/>
                  </a:lnTo>
                  <a:lnTo>
                    <a:pt x="868" y="3764"/>
                  </a:lnTo>
                  <a:lnTo>
                    <a:pt x="874" y="3761"/>
                  </a:lnTo>
                  <a:lnTo>
                    <a:pt x="885" y="3751"/>
                  </a:lnTo>
                  <a:lnTo>
                    <a:pt x="895" y="3738"/>
                  </a:lnTo>
                  <a:lnTo>
                    <a:pt x="899" y="3732"/>
                  </a:lnTo>
                  <a:lnTo>
                    <a:pt x="902" y="3726"/>
                  </a:lnTo>
                  <a:lnTo>
                    <a:pt x="904" y="3719"/>
                  </a:lnTo>
                  <a:lnTo>
                    <a:pt x="906" y="3713"/>
                  </a:lnTo>
                  <a:lnTo>
                    <a:pt x="906" y="3707"/>
                  </a:lnTo>
                  <a:lnTo>
                    <a:pt x="903" y="3702"/>
                  </a:lnTo>
                  <a:lnTo>
                    <a:pt x="901" y="3697"/>
                  </a:lnTo>
                  <a:lnTo>
                    <a:pt x="895" y="3693"/>
                  </a:lnTo>
                  <a:lnTo>
                    <a:pt x="886" y="3688"/>
                  </a:lnTo>
                  <a:lnTo>
                    <a:pt x="876" y="3686"/>
                  </a:lnTo>
                  <a:lnTo>
                    <a:pt x="866" y="3683"/>
                  </a:lnTo>
                  <a:lnTo>
                    <a:pt x="855" y="3681"/>
                  </a:lnTo>
                  <a:lnTo>
                    <a:pt x="851" y="3680"/>
                  </a:lnTo>
                  <a:lnTo>
                    <a:pt x="847" y="3678"/>
                  </a:lnTo>
                  <a:lnTo>
                    <a:pt x="844" y="3675"/>
                  </a:lnTo>
                  <a:lnTo>
                    <a:pt x="841" y="3672"/>
                  </a:lnTo>
                  <a:lnTo>
                    <a:pt x="840" y="3669"/>
                  </a:lnTo>
                  <a:lnTo>
                    <a:pt x="838" y="3664"/>
                  </a:lnTo>
                  <a:lnTo>
                    <a:pt x="838" y="3657"/>
                  </a:lnTo>
                  <a:lnTo>
                    <a:pt x="841" y="3650"/>
                  </a:lnTo>
                  <a:lnTo>
                    <a:pt x="850" y="3646"/>
                  </a:lnTo>
                  <a:lnTo>
                    <a:pt x="860" y="3642"/>
                  </a:lnTo>
                  <a:lnTo>
                    <a:pt x="870" y="3641"/>
                  </a:lnTo>
                  <a:lnTo>
                    <a:pt x="879" y="3639"/>
                  </a:lnTo>
                  <a:lnTo>
                    <a:pt x="900" y="3638"/>
                  </a:lnTo>
                  <a:lnTo>
                    <a:pt x="922" y="3637"/>
                  </a:lnTo>
                  <a:lnTo>
                    <a:pt x="920" y="3622"/>
                  </a:lnTo>
                  <a:lnTo>
                    <a:pt x="918" y="3601"/>
                  </a:lnTo>
                  <a:lnTo>
                    <a:pt x="916" y="3591"/>
                  </a:lnTo>
                  <a:lnTo>
                    <a:pt x="914" y="3581"/>
                  </a:lnTo>
                  <a:lnTo>
                    <a:pt x="910" y="3571"/>
                  </a:lnTo>
                  <a:lnTo>
                    <a:pt x="906" y="3559"/>
                  </a:lnTo>
                  <a:lnTo>
                    <a:pt x="901" y="3550"/>
                  </a:lnTo>
                  <a:lnTo>
                    <a:pt x="895" y="3541"/>
                  </a:lnTo>
                  <a:lnTo>
                    <a:pt x="890" y="3533"/>
                  </a:lnTo>
                  <a:lnTo>
                    <a:pt x="883" y="3526"/>
                  </a:lnTo>
                  <a:lnTo>
                    <a:pt x="875" y="3522"/>
                  </a:lnTo>
                  <a:lnTo>
                    <a:pt x="867" y="3518"/>
                  </a:lnTo>
                  <a:lnTo>
                    <a:pt x="858" y="3517"/>
                  </a:lnTo>
                  <a:lnTo>
                    <a:pt x="847" y="3517"/>
                  </a:lnTo>
                  <a:lnTo>
                    <a:pt x="845" y="3523"/>
                  </a:lnTo>
                  <a:lnTo>
                    <a:pt x="844" y="3526"/>
                  </a:lnTo>
                  <a:lnTo>
                    <a:pt x="842" y="3530"/>
                  </a:lnTo>
                  <a:lnTo>
                    <a:pt x="840" y="3531"/>
                  </a:lnTo>
                  <a:lnTo>
                    <a:pt x="836" y="3532"/>
                  </a:lnTo>
                  <a:lnTo>
                    <a:pt x="834" y="3532"/>
                  </a:lnTo>
                  <a:lnTo>
                    <a:pt x="832" y="3531"/>
                  </a:lnTo>
                  <a:lnTo>
                    <a:pt x="828" y="3530"/>
                  </a:lnTo>
                  <a:lnTo>
                    <a:pt x="824" y="3525"/>
                  </a:lnTo>
                  <a:lnTo>
                    <a:pt x="819" y="3519"/>
                  </a:lnTo>
                  <a:lnTo>
                    <a:pt x="816" y="3513"/>
                  </a:lnTo>
                  <a:lnTo>
                    <a:pt x="813" y="3506"/>
                  </a:lnTo>
                  <a:lnTo>
                    <a:pt x="811" y="3494"/>
                  </a:lnTo>
                  <a:lnTo>
                    <a:pt x="810" y="3486"/>
                  </a:lnTo>
                  <a:lnTo>
                    <a:pt x="811" y="3481"/>
                  </a:lnTo>
                  <a:lnTo>
                    <a:pt x="813" y="3476"/>
                  </a:lnTo>
                  <a:lnTo>
                    <a:pt x="821" y="3469"/>
                  </a:lnTo>
                  <a:lnTo>
                    <a:pt x="833" y="3458"/>
                  </a:lnTo>
                  <a:lnTo>
                    <a:pt x="836" y="3452"/>
                  </a:lnTo>
                  <a:lnTo>
                    <a:pt x="837" y="3448"/>
                  </a:lnTo>
                  <a:lnTo>
                    <a:pt x="836" y="3441"/>
                  </a:lnTo>
                  <a:lnTo>
                    <a:pt x="834" y="3435"/>
                  </a:lnTo>
                  <a:lnTo>
                    <a:pt x="826" y="3421"/>
                  </a:lnTo>
                  <a:lnTo>
                    <a:pt x="814" y="3408"/>
                  </a:lnTo>
                  <a:lnTo>
                    <a:pt x="802" y="3394"/>
                  </a:lnTo>
                  <a:lnTo>
                    <a:pt x="792" y="3379"/>
                  </a:lnTo>
                  <a:lnTo>
                    <a:pt x="787" y="3373"/>
                  </a:lnTo>
                  <a:lnTo>
                    <a:pt x="784" y="3366"/>
                  </a:lnTo>
                  <a:lnTo>
                    <a:pt x="781" y="3359"/>
                  </a:lnTo>
                  <a:lnTo>
                    <a:pt x="781" y="3352"/>
                  </a:lnTo>
                  <a:lnTo>
                    <a:pt x="789" y="3352"/>
                  </a:lnTo>
                  <a:lnTo>
                    <a:pt x="795" y="3354"/>
                  </a:lnTo>
                  <a:lnTo>
                    <a:pt x="802" y="3359"/>
                  </a:lnTo>
                  <a:lnTo>
                    <a:pt x="806" y="3362"/>
                  </a:lnTo>
                  <a:lnTo>
                    <a:pt x="813" y="3368"/>
                  </a:lnTo>
                  <a:lnTo>
                    <a:pt x="820" y="3371"/>
                  </a:lnTo>
                  <a:lnTo>
                    <a:pt x="824" y="3373"/>
                  </a:lnTo>
                  <a:lnTo>
                    <a:pt x="827" y="3374"/>
                  </a:lnTo>
                  <a:lnTo>
                    <a:pt x="832" y="3374"/>
                  </a:lnTo>
                  <a:lnTo>
                    <a:pt x="837" y="3373"/>
                  </a:lnTo>
                  <a:lnTo>
                    <a:pt x="837" y="3366"/>
                  </a:lnTo>
                  <a:lnTo>
                    <a:pt x="838" y="3359"/>
                  </a:lnTo>
                  <a:lnTo>
                    <a:pt x="840" y="3352"/>
                  </a:lnTo>
                  <a:lnTo>
                    <a:pt x="841" y="3346"/>
                  </a:lnTo>
                  <a:lnTo>
                    <a:pt x="844" y="3342"/>
                  </a:lnTo>
                  <a:lnTo>
                    <a:pt x="849" y="3338"/>
                  </a:lnTo>
                  <a:lnTo>
                    <a:pt x="854" y="3335"/>
                  </a:lnTo>
                  <a:lnTo>
                    <a:pt x="862" y="3334"/>
                  </a:lnTo>
                  <a:lnTo>
                    <a:pt x="874" y="3332"/>
                  </a:lnTo>
                  <a:lnTo>
                    <a:pt x="882" y="3330"/>
                  </a:lnTo>
                  <a:lnTo>
                    <a:pt x="885" y="3328"/>
                  </a:lnTo>
                  <a:lnTo>
                    <a:pt x="887" y="3326"/>
                  </a:lnTo>
                  <a:lnTo>
                    <a:pt x="888" y="3318"/>
                  </a:lnTo>
                  <a:lnTo>
                    <a:pt x="893" y="3302"/>
                  </a:lnTo>
                  <a:lnTo>
                    <a:pt x="895" y="3298"/>
                  </a:lnTo>
                  <a:lnTo>
                    <a:pt x="898" y="3296"/>
                  </a:lnTo>
                  <a:lnTo>
                    <a:pt x="901" y="3293"/>
                  </a:lnTo>
                  <a:lnTo>
                    <a:pt x="904" y="3292"/>
                  </a:lnTo>
                  <a:lnTo>
                    <a:pt x="912" y="3288"/>
                  </a:lnTo>
                  <a:lnTo>
                    <a:pt x="922" y="3286"/>
                  </a:lnTo>
                  <a:lnTo>
                    <a:pt x="931" y="3285"/>
                  </a:lnTo>
                  <a:lnTo>
                    <a:pt x="941" y="3285"/>
                  </a:lnTo>
                  <a:lnTo>
                    <a:pt x="949" y="3286"/>
                  </a:lnTo>
                  <a:lnTo>
                    <a:pt x="956" y="3287"/>
                  </a:lnTo>
                  <a:lnTo>
                    <a:pt x="964" y="3291"/>
                  </a:lnTo>
                  <a:lnTo>
                    <a:pt x="970" y="3295"/>
                  </a:lnTo>
                  <a:lnTo>
                    <a:pt x="974" y="3300"/>
                  </a:lnTo>
                  <a:lnTo>
                    <a:pt x="977" y="3305"/>
                  </a:lnTo>
                  <a:lnTo>
                    <a:pt x="981" y="3320"/>
                  </a:lnTo>
                  <a:lnTo>
                    <a:pt x="982" y="3335"/>
                  </a:lnTo>
                  <a:lnTo>
                    <a:pt x="992" y="3335"/>
                  </a:lnTo>
                  <a:lnTo>
                    <a:pt x="1002" y="3334"/>
                  </a:lnTo>
                  <a:lnTo>
                    <a:pt x="1013" y="3332"/>
                  </a:lnTo>
                  <a:lnTo>
                    <a:pt x="1023" y="3329"/>
                  </a:lnTo>
                  <a:lnTo>
                    <a:pt x="1031" y="3327"/>
                  </a:lnTo>
                  <a:lnTo>
                    <a:pt x="1040" y="3325"/>
                  </a:lnTo>
                  <a:lnTo>
                    <a:pt x="1048" y="3324"/>
                  </a:lnTo>
                  <a:lnTo>
                    <a:pt x="1057" y="3322"/>
                  </a:lnTo>
                  <a:lnTo>
                    <a:pt x="1051" y="3318"/>
                  </a:lnTo>
                  <a:lnTo>
                    <a:pt x="1047" y="3312"/>
                  </a:lnTo>
                  <a:lnTo>
                    <a:pt x="1043" y="3306"/>
                  </a:lnTo>
                  <a:lnTo>
                    <a:pt x="1041" y="3301"/>
                  </a:lnTo>
                  <a:lnTo>
                    <a:pt x="1041" y="3296"/>
                  </a:lnTo>
                  <a:lnTo>
                    <a:pt x="1041" y="3291"/>
                  </a:lnTo>
                  <a:lnTo>
                    <a:pt x="1042" y="3286"/>
                  </a:lnTo>
                  <a:lnTo>
                    <a:pt x="1044" y="3281"/>
                  </a:lnTo>
                  <a:lnTo>
                    <a:pt x="1048" y="3277"/>
                  </a:lnTo>
                  <a:lnTo>
                    <a:pt x="1051" y="3273"/>
                  </a:lnTo>
                  <a:lnTo>
                    <a:pt x="1056" y="3270"/>
                  </a:lnTo>
                  <a:lnTo>
                    <a:pt x="1062" y="3268"/>
                  </a:lnTo>
                  <a:lnTo>
                    <a:pt x="1068" y="3265"/>
                  </a:lnTo>
                  <a:lnTo>
                    <a:pt x="1075" y="3264"/>
                  </a:lnTo>
                  <a:lnTo>
                    <a:pt x="1082" y="3263"/>
                  </a:lnTo>
                  <a:lnTo>
                    <a:pt x="1090" y="3263"/>
                  </a:lnTo>
                  <a:lnTo>
                    <a:pt x="1092" y="3260"/>
                  </a:lnTo>
                  <a:lnTo>
                    <a:pt x="1095" y="3256"/>
                  </a:lnTo>
                  <a:lnTo>
                    <a:pt x="1098" y="3253"/>
                  </a:lnTo>
                  <a:lnTo>
                    <a:pt x="1101" y="3250"/>
                  </a:lnTo>
                  <a:lnTo>
                    <a:pt x="1111" y="3245"/>
                  </a:lnTo>
                  <a:lnTo>
                    <a:pt x="1121" y="3240"/>
                  </a:lnTo>
                  <a:lnTo>
                    <a:pt x="1142" y="3236"/>
                  </a:lnTo>
                  <a:lnTo>
                    <a:pt x="1161" y="3232"/>
                  </a:lnTo>
                  <a:lnTo>
                    <a:pt x="1167" y="3231"/>
                  </a:lnTo>
                  <a:lnTo>
                    <a:pt x="1173" y="3230"/>
                  </a:lnTo>
                  <a:lnTo>
                    <a:pt x="1179" y="3228"/>
                  </a:lnTo>
                  <a:lnTo>
                    <a:pt x="1183" y="3226"/>
                  </a:lnTo>
                  <a:lnTo>
                    <a:pt x="1188" y="3222"/>
                  </a:lnTo>
                  <a:lnTo>
                    <a:pt x="1193" y="3219"/>
                  </a:lnTo>
                  <a:lnTo>
                    <a:pt x="1196" y="3214"/>
                  </a:lnTo>
                  <a:lnTo>
                    <a:pt x="1198" y="3210"/>
                  </a:lnTo>
                  <a:lnTo>
                    <a:pt x="1203" y="3199"/>
                  </a:lnTo>
                  <a:lnTo>
                    <a:pt x="1206" y="3189"/>
                  </a:lnTo>
                  <a:lnTo>
                    <a:pt x="1208" y="3177"/>
                  </a:lnTo>
                  <a:lnTo>
                    <a:pt x="1210" y="3164"/>
                  </a:lnTo>
                  <a:lnTo>
                    <a:pt x="1214" y="3164"/>
                  </a:lnTo>
                  <a:lnTo>
                    <a:pt x="1220" y="3164"/>
                  </a:lnTo>
                  <a:lnTo>
                    <a:pt x="1226" y="3163"/>
                  </a:lnTo>
                  <a:lnTo>
                    <a:pt x="1231" y="3163"/>
                  </a:lnTo>
                  <a:lnTo>
                    <a:pt x="1232" y="3149"/>
                  </a:lnTo>
                  <a:lnTo>
                    <a:pt x="1232" y="3132"/>
                  </a:lnTo>
                  <a:lnTo>
                    <a:pt x="1231" y="3124"/>
                  </a:lnTo>
                  <a:lnTo>
                    <a:pt x="1230" y="3117"/>
                  </a:lnTo>
                  <a:lnTo>
                    <a:pt x="1229" y="3114"/>
                  </a:lnTo>
                  <a:lnTo>
                    <a:pt x="1227" y="3112"/>
                  </a:lnTo>
                  <a:lnTo>
                    <a:pt x="1226" y="3109"/>
                  </a:lnTo>
                  <a:lnTo>
                    <a:pt x="1222" y="3108"/>
                  </a:lnTo>
                  <a:lnTo>
                    <a:pt x="1243" y="3107"/>
                  </a:lnTo>
                  <a:lnTo>
                    <a:pt x="1263" y="3106"/>
                  </a:lnTo>
                  <a:lnTo>
                    <a:pt x="1284" y="3107"/>
                  </a:lnTo>
                  <a:lnTo>
                    <a:pt x="1303" y="3111"/>
                  </a:lnTo>
                  <a:lnTo>
                    <a:pt x="1313" y="3113"/>
                  </a:lnTo>
                  <a:lnTo>
                    <a:pt x="1322" y="3116"/>
                  </a:lnTo>
                  <a:lnTo>
                    <a:pt x="1331" y="3120"/>
                  </a:lnTo>
                  <a:lnTo>
                    <a:pt x="1341" y="3124"/>
                  </a:lnTo>
                  <a:lnTo>
                    <a:pt x="1349" y="3130"/>
                  </a:lnTo>
                  <a:lnTo>
                    <a:pt x="1356" y="3136"/>
                  </a:lnTo>
                  <a:lnTo>
                    <a:pt x="1364" y="3144"/>
                  </a:lnTo>
                  <a:lnTo>
                    <a:pt x="1371" y="3150"/>
                  </a:lnTo>
                  <a:lnTo>
                    <a:pt x="1377" y="3156"/>
                  </a:lnTo>
                  <a:lnTo>
                    <a:pt x="1384" y="3161"/>
                  </a:lnTo>
                  <a:lnTo>
                    <a:pt x="1392" y="3162"/>
                  </a:lnTo>
                  <a:lnTo>
                    <a:pt x="1400" y="3163"/>
                  </a:lnTo>
                  <a:lnTo>
                    <a:pt x="1409" y="3163"/>
                  </a:lnTo>
                  <a:lnTo>
                    <a:pt x="1418" y="3161"/>
                  </a:lnTo>
                  <a:lnTo>
                    <a:pt x="1425" y="3158"/>
                  </a:lnTo>
                  <a:lnTo>
                    <a:pt x="1433" y="3155"/>
                  </a:lnTo>
                  <a:lnTo>
                    <a:pt x="1436" y="3153"/>
                  </a:lnTo>
                  <a:lnTo>
                    <a:pt x="1438" y="3152"/>
                  </a:lnTo>
                  <a:lnTo>
                    <a:pt x="1440" y="3148"/>
                  </a:lnTo>
                  <a:lnTo>
                    <a:pt x="1441" y="3146"/>
                  </a:lnTo>
                  <a:lnTo>
                    <a:pt x="1442" y="3140"/>
                  </a:lnTo>
                  <a:lnTo>
                    <a:pt x="1442" y="3135"/>
                  </a:lnTo>
                  <a:lnTo>
                    <a:pt x="1438" y="3121"/>
                  </a:lnTo>
                  <a:lnTo>
                    <a:pt x="1435" y="3109"/>
                  </a:lnTo>
                  <a:lnTo>
                    <a:pt x="1448" y="3105"/>
                  </a:lnTo>
                  <a:lnTo>
                    <a:pt x="1461" y="3101"/>
                  </a:lnTo>
                  <a:lnTo>
                    <a:pt x="1476" y="3100"/>
                  </a:lnTo>
                  <a:lnTo>
                    <a:pt x="1491" y="3099"/>
                  </a:lnTo>
                  <a:lnTo>
                    <a:pt x="1522" y="3100"/>
                  </a:lnTo>
                  <a:lnTo>
                    <a:pt x="1552" y="3104"/>
                  </a:lnTo>
                  <a:lnTo>
                    <a:pt x="1572" y="3105"/>
                  </a:lnTo>
                  <a:lnTo>
                    <a:pt x="1590" y="3106"/>
                  </a:lnTo>
                  <a:lnTo>
                    <a:pt x="1607" y="3107"/>
                  </a:lnTo>
                  <a:lnTo>
                    <a:pt x="1624" y="3106"/>
                  </a:lnTo>
                  <a:lnTo>
                    <a:pt x="1624" y="3097"/>
                  </a:lnTo>
                  <a:lnTo>
                    <a:pt x="1624" y="3089"/>
                  </a:lnTo>
                  <a:lnTo>
                    <a:pt x="1624" y="3080"/>
                  </a:lnTo>
                  <a:lnTo>
                    <a:pt x="1624" y="3071"/>
                  </a:lnTo>
                  <a:lnTo>
                    <a:pt x="1637" y="3071"/>
                  </a:lnTo>
                  <a:lnTo>
                    <a:pt x="1646" y="3072"/>
                  </a:lnTo>
                  <a:lnTo>
                    <a:pt x="1650" y="3075"/>
                  </a:lnTo>
                  <a:lnTo>
                    <a:pt x="1654" y="3079"/>
                  </a:lnTo>
                  <a:lnTo>
                    <a:pt x="1656" y="3083"/>
                  </a:lnTo>
                  <a:lnTo>
                    <a:pt x="1658" y="3089"/>
                  </a:lnTo>
                  <a:lnTo>
                    <a:pt x="1663" y="3095"/>
                  </a:lnTo>
                  <a:lnTo>
                    <a:pt x="1670" y="3100"/>
                  </a:lnTo>
                  <a:lnTo>
                    <a:pt x="1675" y="3103"/>
                  </a:lnTo>
                  <a:lnTo>
                    <a:pt x="1680" y="3105"/>
                  </a:lnTo>
                  <a:lnTo>
                    <a:pt x="1684" y="3105"/>
                  </a:lnTo>
                  <a:lnTo>
                    <a:pt x="1688" y="3104"/>
                  </a:lnTo>
                  <a:lnTo>
                    <a:pt x="1691" y="3103"/>
                  </a:lnTo>
                  <a:lnTo>
                    <a:pt x="1694" y="3100"/>
                  </a:lnTo>
                  <a:lnTo>
                    <a:pt x="1695" y="3097"/>
                  </a:lnTo>
                  <a:lnTo>
                    <a:pt x="1696" y="3094"/>
                  </a:lnTo>
                  <a:lnTo>
                    <a:pt x="1698" y="3084"/>
                  </a:lnTo>
                  <a:lnTo>
                    <a:pt x="1698" y="3075"/>
                  </a:lnTo>
                  <a:lnTo>
                    <a:pt x="1698" y="3067"/>
                  </a:lnTo>
                  <a:lnTo>
                    <a:pt x="1697" y="3060"/>
                  </a:lnTo>
                  <a:lnTo>
                    <a:pt x="1696" y="3040"/>
                  </a:lnTo>
                  <a:lnTo>
                    <a:pt x="1695" y="3024"/>
                  </a:lnTo>
                  <a:lnTo>
                    <a:pt x="1694" y="3016"/>
                  </a:lnTo>
                  <a:lnTo>
                    <a:pt x="1691" y="3008"/>
                  </a:lnTo>
                  <a:lnTo>
                    <a:pt x="1688" y="2999"/>
                  </a:lnTo>
                  <a:lnTo>
                    <a:pt x="1683" y="2989"/>
                  </a:lnTo>
                  <a:lnTo>
                    <a:pt x="1680" y="2981"/>
                  </a:lnTo>
                  <a:lnTo>
                    <a:pt x="1678" y="2972"/>
                  </a:lnTo>
                  <a:lnTo>
                    <a:pt x="1678" y="2965"/>
                  </a:lnTo>
                  <a:lnTo>
                    <a:pt x="1680" y="2957"/>
                  </a:lnTo>
                  <a:lnTo>
                    <a:pt x="1684" y="2950"/>
                  </a:lnTo>
                  <a:lnTo>
                    <a:pt x="1689" y="2944"/>
                  </a:lnTo>
                  <a:lnTo>
                    <a:pt x="1696" y="2939"/>
                  </a:lnTo>
                  <a:lnTo>
                    <a:pt x="1704" y="2933"/>
                  </a:lnTo>
                  <a:lnTo>
                    <a:pt x="1704" y="2922"/>
                  </a:lnTo>
                  <a:lnTo>
                    <a:pt x="1700" y="2910"/>
                  </a:lnTo>
                  <a:lnTo>
                    <a:pt x="1697" y="2900"/>
                  </a:lnTo>
                  <a:lnTo>
                    <a:pt x="1691" y="2890"/>
                  </a:lnTo>
                  <a:lnTo>
                    <a:pt x="1687" y="2879"/>
                  </a:lnTo>
                  <a:lnTo>
                    <a:pt x="1682" y="2869"/>
                  </a:lnTo>
                  <a:lnTo>
                    <a:pt x="1680" y="2858"/>
                  </a:lnTo>
                  <a:lnTo>
                    <a:pt x="1679" y="2846"/>
                  </a:lnTo>
                  <a:lnTo>
                    <a:pt x="1681" y="2825"/>
                  </a:lnTo>
                  <a:lnTo>
                    <a:pt x="1684" y="2802"/>
                  </a:lnTo>
                  <a:lnTo>
                    <a:pt x="1687" y="2779"/>
                  </a:lnTo>
                  <a:lnTo>
                    <a:pt x="1689" y="2756"/>
                  </a:lnTo>
                  <a:lnTo>
                    <a:pt x="1696" y="2756"/>
                  </a:lnTo>
                  <a:lnTo>
                    <a:pt x="1702" y="2755"/>
                  </a:lnTo>
                  <a:lnTo>
                    <a:pt x="1707" y="2756"/>
                  </a:lnTo>
                  <a:lnTo>
                    <a:pt x="1712" y="2758"/>
                  </a:lnTo>
                  <a:lnTo>
                    <a:pt x="1721" y="2761"/>
                  </a:lnTo>
                  <a:lnTo>
                    <a:pt x="1729" y="2766"/>
                  </a:lnTo>
                  <a:lnTo>
                    <a:pt x="1743" y="2780"/>
                  </a:lnTo>
                  <a:lnTo>
                    <a:pt x="1756" y="2796"/>
                  </a:lnTo>
                  <a:lnTo>
                    <a:pt x="1762" y="2800"/>
                  </a:lnTo>
                  <a:lnTo>
                    <a:pt x="1769" y="2803"/>
                  </a:lnTo>
                  <a:lnTo>
                    <a:pt x="1778" y="2805"/>
                  </a:lnTo>
                  <a:lnTo>
                    <a:pt x="1788" y="2807"/>
                  </a:lnTo>
                  <a:lnTo>
                    <a:pt x="1797" y="2807"/>
                  </a:lnTo>
                  <a:lnTo>
                    <a:pt x="1805" y="2805"/>
                  </a:lnTo>
                  <a:lnTo>
                    <a:pt x="1810" y="2804"/>
                  </a:lnTo>
                  <a:lnTo>
                    <a:pt x="1812" y="2803"/>
                  </a:lnTo>
                  <a:lnTo>
                    <a:pt x="1815" y="2801"/>
                  </a:lnTo>
                  <a:lnTo>
                    <a:pt x="1817" y="2799"/>
                  </a:lnTo>
                  <a:lnTo>
                    <a:pt x="1822" y="2797"/>
                  </a:lnTo>
                  <a:lnTo>
                    <a:pt x="1828" y="2797"/>
                  </a:lnTo>
                  <a:lnTo>
                    <a:pt x="1832" y="2800"/>
                  </a:lnTo>
                  <a:lnTo>
                    <a:pt x="1838" y="2802"/>
                  </a:lnTo>
                  <a:lnTo>
                    <a:pt x="1848" y="2810"/>
                  </a:lnTo>
                  <a:lnTo>
                    <a:pt x="1858" y="2819"/>
                  </a:lnTo>
                  <a:lnTo>
                    <a:pt x="1867" y="2830"/>
                  </a:lnTo>
                  <a:lnTo>
                    <a:pt x="1875" y="2842"/>
                  </a:lnTo>
                  <a:lnTo>
                    <a:pt x="1880" y="2852"/>
                  </a:lnTo>
                  <a:lnTo>
                    <a:pt x="1885" y="2861"/>
                  </a:lnTo>
                  <a:lnTo>
                    <a:pt x="1908" y="2863"/>
                  </a:lnTo>
                  <a:lnTo>
                    <a:pt x="1932" y="2866"/>
                  </a:lnTo>
                  <a:lnTo>
                    <a:pt x="1943" y="2866"/>
                  </a:lnTo>
                  <a:lnTo>
                    <a:pt x="1954" y="2866"/>
                  </a:lnTo>
                  <a:lnTo>
                    <a:pt x="1966" y="2863"/>
                  </a:lnTo>
                  <a:lnTo>
                    <a:pt x="1975" y="2860"/>
                  </a:lnTo>
                  <a:lnTo>
                    <a:pt x="1974" y="2852"/>
                  </a:lnTo>
                  <a:lnTo>
                    <a:pt x="1973" y="2844"/>
                  </a:lnTo>
                  <a:lnTo>
                    <a:pt x="1987" y="2850"/>
                  </a:lnTo>
                  <a:lnTo>
                    <a:pt x="2018" y="2859"/>
                  </a:lnTo>
                  <a:lnTo>
                    <a:pt x="2049" y="2868"/>
                  </a:lnTo>
                  <a:lnTo>
                    <a:pt x="2065" y="2873"/>
                  </a:lnTo>
                  <a:lnTo>
                    <a:pt x="2080" y="2873"/>
                  </a:lnTo>
                  <a:lnTo>
                    <a:pt x="2093" y="2875"/>
                  </a:lnTo>
                  <a:lnTo>
                    <a:pt x="2103" y="2877"/>
                  </a:lnTo>
                  <a:lnTo>
                    <a:pt x="2114" y="2882"/>
                  </a:lnTo>
                  <a:lnTo>
                    <a:pt x="2133" y="2893"/>
                  </a:lnTo>
                  <a:lnTo>
                    <a:pt x="2157" y="2907"/>
                  </a:lnTo>
                  <a:lnTo>
                    <a:pt x="2158" y="2902"/>
                  </a:lnTo>
                  <a:lnTo>
                    <a:pt x="2160" y="2897"/>
                  </a:lnTo>
                  <a:lnTo>
                    <a:pt x="2163" y="2892"/>
                  </a:lnTo>
                  <a:lnTo>
                    <a:pt x="2166" y="2887"/>
                  </a:lnTo>
                  <a:lnTo>
                    <a:pt x="2168" y="2883"/>
                  </a:lnTo>
                  <a:lnTo>
                    <a:pt x="2171" y="2878"/>
                  </a:lnTo>
                  <a:lnTo>
                    <a:pt x="2173" y="2874"/>
                  </a:lnTo>
                  <a:lnTo>
                    <a:pt x="2173" y="2868"/>
                  </a:lnTo>
                  <a:lnTo>
                    <a:pt x="2168" y="2867"/>
                  </a:lnTo>
                  <a:lnTo>
                    <a:pt x="2164" y="2865"/>
                  </a:lnTo>
                  <a:lnTo>
                    <a:pt x="2159" y="2861"/>
                  </a:lnTo>
                  <a:lnTo>
                    <a:pt x="2156" y="2858"/>
                  </a:lnTo>
                  <a:lnTo>
                    <a:pt x="2149" y="2849"/>
                  </a:lnTo>
                  <a:lnTo>
                    <a:pt x="2144" y="2840"/>
                  </a:lnTo>
                  <a:lnTo>
                    <a:pt x="2141" y="2828"/>
                  </a:lnTo>
                  <a:lnTo>
                    <a:pt x="2140" y="2818"/>
                  </a:lnTo>
                  <a:lnTo>
                    <a:pt x="2139" y="2808"/>
                  </a:lnTo>
                  <a:lnTo>
                    <a:pt x="2139" y="2797"/>
                  </a:lnTo>
                  <a:lnTo>
                    <a:pt x="2142" y="2785"/>
                  </a:lnTo>
                  <a:lnTo>
                    <a:pt x="2147" y="2775"/>
                  </a:lnTo>
                  <a:lnTo>
                    <a:pt x="2148" y="2769"/>
                  </a:lnTo>
                  <a:lnTo>
                    <a:pt x="2149" y="2762"/>
                  </a:lnTo>
                  <a:lnTo>
                    <a:pt x="2149" y="2756"/>
                  </a:lnTo>
                  <a:lnTo>
                    <a:pt x="2148" y="2750"/>
                  </a:lnTo>
                  <a:lnTo>
                    <a:pt x="2144" y="2741"/>
                  </a:lnTo>
                  <a:lnTo>
                    <a:pt x="2141" y="2733"/>
                  </a:lnTo>
                  <a:lnTo>
                    <a:pt x="2139" y="2728"/>
                  </a:lnTo>
                  <a:lnTo>
                    <a:pt x="2138" y="2723"/>
                  </a:lnTo>
                  <a:lnTo>
                    <a:pt x="2138" y="2719"/>
                  </a:lnTo>
                  <a:lnTo>
                    <a:pt x="2139" y="2713"/>
                  </a:lnTo>
                  <a:lnTo>
                    <a:pt x="2147" y="2713"/>
                  </a:lnTo>
                  <a:lnTo>
                    <a:pt x="2155" y="2714"/>
                  </a:lnTo>
                  <a:lnTo>
                    <a:pt x="2162" y="2717"/>
                  </a:lnTo>
                  <a:lnTo>
                    <a:pt x="2170" y="2719"/>
                  </a:lnTo>
                  <a:lnTo>
                    <a:pt x="2178" y="2722"/>
                  </a:lnTo>
                  <a:lnTo>
                    <a:pt x="2185" y="2725"/>
                  </a:lnTo>
                  <a:lnTo>
                    <a:pt x="2193" y="2726"/>
                  </a:lnTo>
                  <a:lnTo>
                    <a:pt x="2201" y="2725"/>
                  </a:lnTo>
                  <a:lnTo>
                    <a:pt x="2205" y="2725"/>
                  </a:lnTo>
                  <a:lnTo>
                    <a:pt x="2208" y="2722"/>
                  </a:lnTo>
                  <a:lnTo>
                    <a:pt x="2211" y="2721"/>
                  </a:lnTo>
                  <a:lnTo>
                    <a:pt x="2212" y="2718"/>
                  </a:lnTo>
                  <a:lnTo>
                    <a:pt x="2214" y="2712"/>
                  </a:lnTo>
                  <a:lnTo>
                    <a:pt x="2216" y="2705"/>
                  </a:lnTo>
                  <a:lnTo>
                    <a:pt x="2216" y="2697"/>
                  </a:lnTo>
                  <a:lnTo>
                    <a:pt x="2219" y="2689"/>
                  </a:lnTo>
                  <a:lnTo>
                    <a:pt x="2220" y="2682"/>
                  </a:lnTo>
                  <a:lnTo>
                    <a:pt x="2223" y="2676"/>
                  </a:lnTo>
                  <a:lnTo>
                    <a:pt x="2233" y="2661"/>
                  </a:lnTo>
                  <a:lnTo>
                    <a:pt x="2242" y="2647"/>
                  </a:lnTo>
                  <a:lnTo>
                    <a:pt x="2247" y="2641"/>
                  </a:lnTo>
                  <a:lnTo>
                    <a:pt x="2253" y="2636"/>
                  </a:lnTo>
                  <a:lnTo>
                    <a:pt x="2261" y="2632"/>
                  </a:lnTo>
                  <a:lnTo>
                    <a:pt x="2270" y="2630"/>
                  </a:lnTo>
                  <a:lnTo>
                    <a:pt x="2279" y="2629"/>
                  </a:lnTo>
                  <a:lnTo>
                    <a:pt x="2288" y="2630"/>
                  </a:lnTo>
                  <a:lnTo>
                    <a:pt x="2297" y="2632"/>
                  </a:lnTo>
                  <a:lnTo>
                    <a:pt x="2305" y="2633"/>
                  </a:lnTo>
                  <a:lnTo>
                    <a:pt x="2313" y="2636"/>
                  </a:lnTo>
                  <a:lnTo>
                    <a:pt x="2321" y="2638"/>
                  </a:lnTo>
                  <a:lnTo>
                    <a:pt x="2329" y="2638"/>
                  </a:lnTo>
                  <a:lnTo>
                    <a:pt x="2338" y="2638"/>
                  </a:lnTo>
                  <a:lnTo>
                    <a:pt x="2344" y="2649"/>
                  </a:lnTo>
                  <a:lnTo>
                    <a:pt x="2348" y="2659"/>
                  </a:lnTo>
                  <a:lnTo>
                    <a:pt x="2353" y="2664"/>
                  </a:lnTo>
                  <a:lnTo>
                    <a:pt x="2357" y="2666"/>
                  </a:lnTo>
                  <a:lnTo>
                    <a:pt x="2361" y="2668"/>
                  </a:lnTo>
                  <a:lnTo>
                    <a:pt x="2364" y="2666"/>
                  </a:lnTo>
                  <a:lnTo>
                    <a:pt x="2368" y="2664"/>
                  </a:lnTo>
                  <a:lnTo>
                    <a:pt x="2370" y="2661"/>
                  </a:lnTo>
                  <a:lnTo>
                    <a:pt x="2377" y="2649"/>
                  </a:lnTo>
                  <a:lnTo>
                    <a:pt x="2385" y="2638"/>
                  </a:lnTo>
                  <a:lnTo>
                    <a:pt x="2388" y="2632"/>
                  </a:lnTo>
                  <a:lnTo>
                    <a:pt x="2394" y="2627"/>
                  </a:lnTo>
                  <a:lnTo>
                    <a:pt x="2398" y="2622"/>
                  </a:lnTo>
                  <a:lnTo>
                    <a:pt x="2405" y="2619"/>
                  </a:lnTo>
                  <a:lnTo>
                    <a:pt x="2416" y="2614"/>
                  </a:lnTo>
                  <a:lnTo>
                    <a:pt x="2422" y="2610"/>
                  </a:lnTo>
                  <a:lnTo>
                    <a:pt x="2428" y="2605"/>
                  </a:lnTo>
                  <a:lnTo>
                    <a:pt x="2430" y="2599"/>
                  </a:lnTo>
                  <a:lnTo>
                    <a:pt x="2430" y="2596"/>
                  </a:lnTo>
                  <a:lnTo>
                    <a:pt x="2430" y="2594"/>
                  </a:lnTo>
                  <a:lnTo>
                    <a:pt x="2429" y="2590"/>
                  </a:lnTo>
                  <a:lnTo>
                    <a:pt x="2428" y="2588"/>
                  </a:lnTo>
                  <a:lnTo>
                    <a:pt x="2423" y="2581"/>
                  </a:lnTo>
                  <a:lnTo>
                    <a:pt x="2416" y="2575"/>
                  </a:lnTo>
                  <a:lnTo>
                    <a:pt x="2412" y="2572"/>
                  </a:lnTo>
                  <a:lnTo>
                    <a:pt x="2410" y="2570"/>
                  </a:lnTo>
                  <a:lnTo>
                    <a:pt x="2408" y="2566"/>
                  </a:lnTo>
                  <a:lnTo>
                    <a:pt x="2406" y="2563"/>
                  </a:lnTo>
                  <a:lnTo>
                    <a:pt x="2404" y="2555"/>
                  </a:lnTo>
                  <a:lnTo>
                    <a:pt x="2404" y="2548"/>
                  </a:lnTo>
                  <a:lnTo>
                    <a:pt x="2406" y="2531"/>
                  </a:lnTo>
                  <a:lnTo>
                    <a:pt x="2409" y="2516"/>
                  </a:lnTo>
                  <a:lnTo>
                    <a:pt x="2412" y="2516"/>
                  </a:lnTo>
                  <a:lnTo>
                    <a:pt x="2416" y="2516"/>
                  </a:lnTo>
                  <a:lnTo>
                    <a:pt x="2417" y="2528"/>
                  </a:lnTo>
                  <a:lnTo>
                    <a:pt x="2417" y="2538"/>
                  </a:lnTo>
                  <a:lnTo>
                    <a:pt x="2429" y="2542"/>
                  </a:lnTo>
                  <a:lnTo>
                    <a:pt x="2441" y="2546"/>
                  </a:lnTo>
                  <a:lnTo>
                    <a:pt x="2452" y="2546"/>
                  </a:lnTo>
                  <a:lnTo>
                    <a:pt x="2464" y="2546"/>
                  </a:lnTo>
                  <a:lnTo>
                    <a:pt x="2476" y="2544"/>
                  </a:lnTo>
                  <a:lnTo>
                    <a:pt x="2487" y="2540"/>
                  </a:lnTo>
                  <a:lnTo>
                    <a:pt x="2499" y="2536"/>
                  </a:lnTo>
                  <a:lnTo>
                    <a:pt x="2509" y="2529"/>
                  </a:lnTo>
                  <a:lnTo>
                    <a:pt x="2511" y="2528"/>
                  </a:lnTo>
                  <a:lnTo>
                    <a:pt x="2517" y="2522"/>
                  </a:lnTo>
                  <a:lnTo>
                    <a:pt x="2523" y="2517"/>
                  </a:lnTo>
                  <a:lnTo>
                    <a:pt x="2525" y="2516"/>
                  </a:lnTo>
                  <a:lnTo>
                    <a:pt x="2526" y="2507"/>
                  </a:lnTo>
                  <a:lnTo>
                    <a:pt x="2526" y="2497"/>
                  </a:lnTo>
                  <a:lnTo>
                    <a:pt x="2525" y="2485"/>
                  </a:lnTo>
                  <a:lnTo>
                    <a:pt x="2524" y="2476"/>
                  </a:lnTo>
                  <a:lnTo>
                    <a:pt x="2534" y="2475"/>
                  </a:lnTo>
                  <a:lnTo>
                    <a:pt x="2541" y="2474"/>
                  </a:lnTo>
                  <a:lnTo>
                    <a:pt x="2546" y="2473"/>
                  </a:lnTo>
                  <a:lnTo>
                    <a:pt x="2550" y="2471"/>
                  </a:lnTo>
                  <a:lnTo>
                    <a:pt x="2552" y="2467"/>
                  </a:lnTo>
                  <a:lnTo>
                    <a:pt x="2553" y="2463"/>
                  </a:lnTo>
                  <a:lnTo>
                    <a:pt x="2553" y="2455"/>
                  </a:lnTo>
                  <a:lnTo>
                    <a:pt x="2552" y="2444"/>
                  </a:lnTo>
                  <a:lnTo>
                    <a:pt x="2552" y="2439"/>
                  </a:lnTo>
                  <a:lnTo>
                    <a:pt x="2551" y="2434"/>
                  </a:lnTo>
                  <a:lnTo>
                    <a:pt x="2549" y="2430"/>
                  </a:lnTo>
                  <a:lnTo>
                    <a:pt x="2545" y="2425"/>
                  </a:lnTo>
                  <a:lnTo>
                    <a:pt x="2542" y="2422"/>
                  </a:lnTo>
                  <a:lnTo>
                    <a:pt x="2537" y="2419"/>
                  </a:lnTo>
                  <a:lnTo>
                    <a:pt x="2532" y="2417"/>
                  </a:lnTo>
                  <a:lnTo>
                    <a:pt x="2527" y="2415"/>
                  </a:lnTo>
                  <a:lnTo>
                    <a:pt x="2529" y="2408"/>
                  </a:lnTo>
                  <a:lnTo>
                    <a:pt x="2532" y="2401"/>
                  </a:lnTo>
                  <a:lnTo>
                    <a:pt x="2536" y="2394"/>
                  </a:lnTo>
                  <a:lnTo>
                    <a:pt x="2540" y="2390"/>
                  </a:lnTo>
                  <a:lnTo>
                    <a:pt x="2544" y="2386"/>
                  </a:lnTo>
                  <a:lnTo>
                    <a:pt x="2549" y="2383"/>
                  </a:lnTo>
                  <a:lnTo>
                    <a:pt x="2553" y="2381"/>
                  </a:lnTo>
                  <a:lnTo>
                    <a:pt x="2558" y="2378"/>
                  </a:lnTo>
                  <a:lnTo>
                    <a:pt x="2569" y="2376"/>
                  </a:lnTo>
                  <a:lnTo>
                    <a:pt x="2581" y="2376"/>
                  </a:lnTo>
                  <a:lnTo>
                    <a:pt x="2593" y="2377"/>
                  </a:lnTo>
                  <a:lnTo>
                    <a:pt x="2605" y="2378"/>
                  </a:lnTo>
                  <a:lnTo>
                    <a:pt x="2615" y="2380"/>
                  </a:lnTo>
                  <a:lnTo>
                    <a:pt x="2625" y="2381"/>
                  </a:lnTo>
                  <a:lnTo>
                    <a:pt x="2634" y="2381"/>
                  </a:lnTo>
                  <a:lnTo>
                    <a:pt x="2643" y="2381"/>
                  </a:lnTo>
                  <a:lnTo>
                    <a:pt x="2652" y="2378"/>
                  </a:lnTo>
                  <a:lnTo>
                    <a:pt x="2659" y="2375"/>
                  </a:lnTo>
                  <a:lnTo>
                    <a:pt x="2663" y="2373"/>
                  </a:lnTo>
                  <a:lnTo>
                    <a:pt x="2666" y="2369"/>
                  </a:lnTo>
                  <a:lnTo>
                    <a:pt x="2669" y="2366"/>
                  </a:lnTo>
                  <a:lnTo>
                    <a:pt x="2673" y="2361"/>
                  </a:lnTo>
                  <a:lnTo>
                    <a:pt x="2680" y="2351"/>
                  </a:lnTo>
                  <a:lnTo>
                    <a:pt x="2688" y="2342"/>
                  </a:lnTo>
                  <a:lnTo>
                    <a:pt x="2698" y="2335"/>
                  </a:lnTo>
                  <a:lnTo>
                    <a:pt x="2708" y="2327"/>
                  </a:lnTo>
                  <a:lnTo>
                    <a:pt x="2718" y="2319"/>
                  </a:lnTo>
                  <a:lnTo>
                    <a:pt x="2729" y="2311"/>
                  </a:lnTo>
                  <a:lnTo>
                    <a:pt x="2737" y="2301"/>
                  </a:lnTo>
                  <a:lnTo>
                    <a:pt x="2745" y="2290"/>
                  </a:lnTo>
                  <a:lnTo>
                    <a:pt x="2756" y="2266"/>
                  </a:lnTo>
                  <a:lnTo>
                    <a:pt x="2764" y="2250"/>
                  </a:lnTo>
                  <a:lnTo>
                    <a:pt x="2766" y="2247"/>
                  </a:lnTo>
                  <a:lnTo>
                    <a:pt x="2769" y="2245"/>
                  </a:lnTo>
                  <a:lnTo>
                    <a:pt x="2773" y="2244"/>
                  </a:lnTo>
                  <a:lnTo>
                    <a:pt x="2778" y="2243"/>
                  </a:lnTo>
                  <a:lnTo>
                    <a:pt x="2789" y="2242"/>
                  </a:lnTo>
                  <a:lnTo>
                    <a:pt x="2807" y="2242"/>
                  </a:lnTo>
                  <a:lnTo>
                    <a:pt x="2807" y="2257"/>
                  </a:lnTo>
                  <a:lnTo>
                    <a:pt x="2808" y="2277"/>
                  </a:lnTo>
                  <a:lnTo>
                    <a:pt x="2809" y="2301"/>
                  </a:lnTo>
                  <a:lnTo>
                    <a:pt x="2813" y="2324"/>
                  </a:lnTo>
                  <a:lnTo>
                    <a:pt x="2815" y="2334"/>
                  </a:lnTo>
                  <a:lnTo>
                    <a:pt x="2819" y="2342"/>
                  </a:lnTo>
                  <a:lnTo>
                    <a:pt x="2820" y="2345"/>
                  </a:lnTo>
                  <a:lnTo>
                    <a:pt x="2822" y="2348"/>
                  </a:lnTo>
                  <a:lnTo>
                    <a:pt x="2824" y="2350"/>
                  </a:lnTo>
                  <a:lnTo>
                    <a:pt x="2827" y="2351"/>
                  </a:lnTo>
                  <a:lnTo>
                    <a:pt x="2829" y="2351"/>
                  </a:lnTo>
                  <a:lnTo>
                    <a:pt x="2832" y="2351"/>
                  </a:lnTo>
                  <a:lnTo>
                    <a:pt x="2835" y="2350"/>
                  </a:lnTo>
                  <a:lnTo>
                    <a:pt x="2838" y="2348"/>
                  </a:lnTo>
                  <a:lnTo>
                    <a:pt x="2846" y="2340"/>
                  </a:lnTo>
                  <a:lnTo>
                    <a:pt x="2854" y="2327"/>
                  </a:lnTo>
                  <a:lnTo>
                    <a:pt x="2857" y="2324"/>
                  </a:lnTo>
                  <a:lnTo>
                    <a:pt x="2863" y="2321"/>
                  </a:lnTo>
                  <a:lnTo>
                    <a:pt x="2865" y="2310"/>
                  </a:lnTo>
                  <a:lnTo>
                    <a:pt x="2866" y="2302"/>
                  </a:lnTo>
                  <a:lnTo>
                    <a:pt x="2873" y="2283"/>
                  </a:lnTo>
                  <a:lnTo>
                    <a:pt x="2880" y="2262"/>
                  </a:lnTo>
                  <a:lnTo>
                    <a:pt x="2882" y="2251"/>
                  </a:lnTo>
                  <a:lnTo>
                    <a:pt x="2884" y="2241"/>
                  </a:lnTo>
                  <a:lnTo>
                    <a:pt x="2882" y="2230"/>
                  </a:lnTo>
                  <a:lnTo>
                    <a:pt x="2879" y="2220"/>
                  </a:lnTo>
                  <a:lnTo>
                    <a:pt x="2872" y="2209"/>
                  </a:lnTo>
                  <a:lnTo>
                    <a:pt x="2866" y="2200"/>
                  </a:lnTo>
                  <a:lnTo>
                    <a:pt x="2863" y="2194"/>
                  </a:lnTo>
                  <a:lnTo>
                    <a:pt x="2862" y="2189"/>
                  </a:lnTo>
                  <a:lnTo>
                    <a:pt x="2861" y="2183"/>
                  </a:lnTo>
                  <a:lnTo>
                    <a:pt x="2861" y="2175"/>
                  </a:lnTo>
                  <a:lnTo>
                    <a:pt x="2865" y="2172"/>
                  </a:lnTo>
                  <a:lnTo>
                    <a:pt x="2869" y="2169"/>
                  </a:lnTo>
                  <a:lnTo>
                    <a:pt x="2871" y="2165"/>
                  </a:lnTo>
                  <a:lnTo>
                    <a:pt x="2872" y="2161"/>
                  </a:lnTo>
                  <a:lnTo>
                    <a:pt x="2872" y="2155"/>
                  </a:lnTo>
                  <a:lnTo>
                    <a:pt x="2871" y="2151"/>
                  </a:lnTo>
                  <a:lnTo>
                    <a:pt x="2870" y="2146"/>
                  </a:lnTo>
                  <a:lnTo>
                    <a:pt x="2868" y="2142"/>
                  </a:lnTo>
                  <a:lnTo>
                    <a:pt x="2874" y="2142"/>
                  </a:lnTo>
                  <a:lnTo>
                    <a:pt x="2881" y="2142"/>
                  </a:lnTo>
                  <a:lnTo>
                    <a:pt x="2886" y="2139"/>
                  </a:lnTo>
                  <a:lnTo>
                    <a:pt x="2890" y="2136"/>
                  </a:lnTo>
                  <a:lnTo>
                    <a:pt x="2893" y="2131"/>
                  </a:lnTo>
                  <a:lnTo>
                    <a:pt x="2895" y="2127"/>
                  </a:lnTo>
                  <a:lnTo>
                    <a:pt x="2895" y="2121"/>
                  </a:lnTo>
                  <a:lnTo>
                    <a:pt x="2893" y="2114"/>
                  </a:lnTo>
                  <a:lnTo>
                    <a:pt x="2897" y="2112"/>
                  </a:lnTo>
                  <a:lnTo>
                    <a:pt x="2902" y="2111"/>
                  </a:lnTo>
                  <a:lnTo>
                    <a:pt x="2906" y="2111"/>
                  </a:lnTo>
                  <a:lnTo>
                    <a:pt x="2911" y="2111"/>
                  </a:lnTo>
                  <a:lnTo>
                    <a:pt x="2921" y="2112"/>
                  </a:lnTo>
                  <a:lnTo>
                    <a:pt x="2930" y="2114"/>
                  </a:lnTo>
                  <a:lnTo>
                    <a:pt x="2939" y="2115"/>
                  </a:lnTo>
                  <a:lnTo>
                    <a:pt x="2948" y="2116"/>
                  </a:lnTo>
                  <a:lnTo>
                    <a:pt x="2958" y="2116"/>
                  </a:lnTo>
                  <a:lnTo>
                    <a:pt x="2966" y="2114"/>
                  </a:lnTo>
                  <a:lnTo>
                    <a:pt x="2969" y="2111"/>
                  </a:lnTo>
                  <a:lnTo>
                    <a:pt x="2972" y="2104"/>
                  </a:lnTo>
                  <a:lnTo>
                    <a:pt x="2976" y="2094"/>
                  </a:lnTo>
                  <a:lnTo>
                    <a:pt x="2978" y="2081"/>
                  </a:lnTo>
                  <a:lnTo>
                    <a:pt x="2984" y="2057"/>
                  </a:lnTo>
                  <a:lnTo>
                    <a:pt x="2989" y="2041"/>
                  </a:lnTo>
                  <a:lnTo>
                    <a:pt x="2995" y="2029"/>
                  </a:lnTo>
                  <a:lnTo>
                    <a:pt x="3002" y="2016"/>
                  </a:lnTo>
                  <a:lnTo>
                    <a:pt x="3009" y="2004"/>
                  </a:lnTo>
                  <a:lnTo>
                    <a:pt x="3018" y="1992"/>
                  </a:lnTo>
                  <a:lnTo>
                    <a:pt x="3026" y="1981"/>
                  </a:lnTo>
                  <a:lnTo>
                    <a:pt x="3036" y="1972"/>
                  </a:lnTo>
                  <a:lnTo>
                    <a:pt x="3047" y="1963"/>
                  </a:lnTo>
                  <a:lnTo>
                    <a:pt x="3060" y="1956"/>
                  </a:lnTo>
                  <a:lnTo>
                    <a:pt x="3067" y="1952"/>
                  </a:lnTo>
                  <a:lnTo>
                    <a:pt x="3074" y="1948"/>
                  </a:lnTo>
                  <a:lnTo>
                    <a:pt x="3079" y="1943"/>
                  </a:lnTo>
                  <a:lnTo>
                    <a:pt x="3084" y="1939"/>
                  </a:lnTo>
                  <a:lnTo>
                    <a:pt x="3087" y="1933"/>
                  </a:lnTo>
                  <a:lnTo>
                    <a:pt x="3091" y="1926"/>
                  </a:lnTo>
                  <a:lnTo>
                    <a:pt x="3091" y="1919"/>
                  </a:lnTo>
                  <a:lnTo>
                    <a:pt x="3091" y="1909"/>
                  </a:lnTo>
                  <a:lnTo>
                    <a:pt x="3078" y="1909"/>
                  </a:lnTo>
                  <a:lnTo>
                    <a:pt x="3062" y="1908"/>
                  </a:lnTo>
                  <a:lnTo>
                    <a:pt x="3062" y="1900"/>
                  </a:lnTo>
                  <a:lnTo>
                    <a:pt x="3059" y="1892"/>
                  </a:lnTo>
                  <a:lnTo>
                    <a:pt x="3054" y="1884"/>
                  </a:lnTo>
                  <a:lnTo>
                    <a:pt x="3049" y="1876"/>
                  </a:lnTo>
                  <a:lnTo>
                    <a:pt x="3034" y="1859"/>
                  </a:lnTo>
                  <a:lnTo>
                    <a:pt x="3019" y="1842"/>
                  </a:lnTo>
                  <a:lnTo>
                    <a:pt x="3013" y="1834"/>
                  </a:lnTo>
                  <a:lnTo>
                    <a:pt x="3008" y="1826"/>
                  </a:lnTo>
                  <a:lnTo>
                    <a:pt x="3005" y="1818"/>
                  </a:lnTo>
                  <a:lnTo>
                    <a:pt x="3004" y="1810"/>
                  </a:lnTo>
                  <a:lnTo>
                    <a:pt x="3004" y="1807"/>
                  </a:lnTo>
                  <a:lnTo>
                    <a:pt x="3005" y="1803"/>
                  </a:lnTo>
                  <a:lnTo>
                    <a:pt x="3008" y="1800"/>
                  </a:lnTo>
                  <a:lnTo>
                    <a:pt x="3011" y="1796"/>
                  </a:lnTo>
                  <a:lnTo>
                    <a:pt x="3014" y="1793"/>
                  </a:lnTo>
                  <a:lnTo>
                    <a:pt x="3019" y="1790"/>
                  </a:lnTo>
                  <a:lnTo>
                    <a:pt x="3025" y="1787"/>
                  </a:lnTo>
                  <a:lnTo>
                    <a:pt x="3032" y="1784"/>
                  </a:lnTo>
                  <a:lnTo>
                    <a:pt x="3038" y="1781"/>
                  </a:lnTo>
                  <a:lnTo>
                    <a:pt x="3044" y="1777"/>
                  </a:lnTo>
                  <a:lnTo>
                    <a:pt x="3047" y="1774"/>
                  </a:lnTo>
                  <a:lnTo>
                    <a:pt x="3051" y="1769"/>
                  </a:lnTo>
                  <a:lnTo>
                    <a:pt x="3053" y="1765"/>
                  </a:lnTo>
                  <a:lnTo>
                    <a:pt x="3054" y="1760"/>
                  </a:lnTo>
                  <a:lnTo>
                    <a:pt x="3055" y="1754"/>
                  </a:lnTo>
                  <a:lnTo>
                    <a:pt x="3055" y="1750"/>
                  </a:lnTo>
                  <a:lnTo>
                    <a:pt x="3055" y="1738"/>
                  </a:lnTo>
                  <a:lnTo>
                    <a:pt x="3055" y="1727"/>
                  </a:lnTo>
                  <a:lnTo>
                    <a:pt x="3055" y="1721"/>
                  </a:lnTo>
                  <a:lnTo>
                    <a:pt x="3057" y="1714"/>
                  </a:lnTo>
                  <a:lnTo>
                    <a:pt x="3058" y="1709"/>
                  </a:lnTo>
                  <a:lnTo>
                    <a:pt x="3060" y="1703"/>
                  </a:lnTo>
                  <a:lnTo>
                    <a:pt x="3065" y="1695"/>
                  </a:lnTo>
                  <a:lnTo>
                    <a:pt x="3070" y="1688"/>
                  </a:lnTo>
                  <a:lnTo>
                    <a:pt x="3077" y="1681"/>
                  </a:lnTo>
                  <a:lnTo>
                    <a:pt x="3083" y="1676"/>
                  </a:lnTo>
                  <a:lnTo>
                    <a:pt x="3087" y="1669"/>
                  </a:lnTo>
                  <a:lnTo>
                    <a:pt x="3091" y="1662"/>
                  </a:lnTo>
                  <a:lnTo>
                    <a:pt x="3091" y="1658"/>
                  </a:lnTo>
                  <a:lnTo>
                    <a:pt x="3092" y="1653"/>
                  </a:lnTo>
                  <a:lnTo>
                    <a:pt x="3091" y="1648"/>
                  </a:lnTo>
                  <a:lnTo>
                    <a:pt x="3090" y="1643"/>
                  </a:lnTo>
                  <a:lnTo>
                    <a:pt x="3100" y="1640"/>
                  </a:lnTo>
                  <a:lnTo>
                    <a:pt x="3109" y="1638"/>
                  </a:lnTo>
                  <a:lnTo>
                    <a:pt x="3119" y="1638"/>
                  </a:lnTo>
                  <a:lnTo>
                    <a:pt x="3129" y="1639"/>
                  </a:lnTo>
                  <a:lnTo>
                    <a:pt x="3129" y="1645"/>
                  </a:lnTo>
                  <a:lnTo>
                    <a:pt x="3129" y="1651"/>
                  </a:lnTo>
                  <a:lnTo>
                    <a:pt x="3132" y="1655"/>
                  </a:lnTo>
                  <a:lnTo>
                    <a:pt x="3134" y="1660"/>
                  </a:lnTo>
                  <a:lnTo>
                    <a:pt x="3141" y="1669"/>
                  </a:lnTo>
                  <a:lnTo>
                    <a:pt x="3149" y="1677"/>
                  </a:lnTo>
                  <a:lnTo>
                    <a:pt x="3156" y="1685"/>
                  </a:lnTo>
                  <a:lnTo>
                    <a:pt x="3161" y="1694"/>
                  </a:lnTo>
                  <a:lnTo>
                    <a:pt x="3163" y="1699"/>
                  </a:lnTo>
                  <a:lnTo>
                    <a:pt x="3163" y="1704"/>
                  </a:lnTo>
                  <a:lnTo>
                    <a:pt x="3163" y="1710"/>
                  </a:lnTo>
                  <a:lnTo>
                    <a:pt x="3160" y="1716"/>
                  </a:lnTo>
                  <a:lnTo>
                    <a:pt x="3165" y="1709"/>
                  </a:lnTo>
                  <a:lnTo>
                    <a:pt x="3172" y="1703"/>
                  </a:lnTo>
                  <a:lnTo>
                    <a:pt x="3178" y="1700"/>
                  </a:lnTo>
                  <a:lnTo>
                    <a:pt x="3186" y="1696"/>
                  </a:lnTo>
                  <a:lnTo>
                    <a:pt x="3202" y="1694"/>
                  </a:lnTo>
                  <a:lnTo>
                    <a:pt x="3221" y="1694"/>
                  </a:lnTo>
                  <a:lnTo>
                    <a:pt x="3231" y="1693"/>
                  </a:lnTo>
                  <a:lnTo>
                    <a:pt x="3240" y="1693"/>
                  </a:lnTo>
                  <a:lnTo>
                    <a:pt x="3246" y="1687"/>
                  </a:lnTo>
                  <a:lnTo>
                    <a:pt x="3251" y="1681"/>
                  </a:lnTo>
                  <a:lnTo>
                    <a:pt x="3247" y="1676"/>
                  </a:lnTo>
                  <a:lnTo>
                    <a:pt x="3242" y="1670"/>
                  </a:lnTo>
                  <a:lnTo>
                    <a:pt x="3239" y="1663"/>
                  </a:lnTo>
                  <a:lnTo>
                    <a:pt x="3237" y="1656"/>
                  </a:lnTo>
                  <a:lnTo>
                    <a:pt x="3233" y="1651"/>
                  </a:lnTo>
                  <a:lnTo>
                    <a:pt x="3230" y="1644"/>
                  </a:lnTo>
                  <a:lnTo>
                    <a:pt x="3224" y="1638"/>
                  </a:lnTo>
                  <a:lnTo>
                    <a:pt x="3218" y="1635"/>
                  </a:lnTo>
                  <a:lnTo>
                    <a:pt x="3210" y="1630"/>
                  </a:lnTo>
                  <a:lnTo>
                    <a:pt x="3202" y="1627"/>
                  </a:lnTo>
                  <a:lnTo>
                    <a:pt x="3200" y="1623"/>
                  </a:lnTo>
                  <a:lnTo>
                    <a:pt x="3198" y="1620"/>
                  </a:lnTo>
                  <a:lnTo>
                    <a:pt x="3196" y="1617"/>
                  </a:lnTo>
                  <a:lnTo>
                    <a:pt x="3196" y="1612"/>
                  </a:lnTo>
                  <a:lnTo>
                    <a:pt x="3232" y="1607"/>
                  </a:lnTo>
                  <a:lnTo>
                    <a:pt x="3263" y="1602"/>
                  </a:lnTo>
                  <a:lnTo>
                    <a:pt x="3271" y="1599"/>
                  </a:lnTo>
                  <a:lnTo>
                    <a:pt x="3278" y="1597"/>
                  </a:lnTo>
                  <a:lnTo>
                    <a:pt x="3284" y="1594"/>
                  </a:lnTo>
                  <a:lnTo>
                    <a:pt x="3291" y="1590"/>
                  </a:lnTo>
                  <a:lnTo>
                    <a:pt x="3298" y="1585"/>
                  </a:lnTo>
                  <a:lnTo>
                    <a:pt x="3305" y="1579"/>
                  </a:lnTo>
                  <a:lnTo>
                    <a:pt x="3312" y="1572"/>
                  </a:lnTo>
                  <a:lnTo>
                    <a:pt x="3319" y="1565"/>
                  </a:lnTo>
                  <a:lnTo>
                    <a:pt x="3321" y="1561"/>
                  </a:lnTo>
                  <a:lnTo>
                    <a:pt x="3323" y="1556"/>
                  </a:lnTo>
                  <a:lnTo>
                    <a:pt x="3325" y="1549"/>
                  </a:lnTo>
                  <a:lnTo>
                    <a:pt x="3326" y="1543"/>
                  </a:lnTo>
                  <a:lnTo>
                    <a:pt x="3329" y="1528"/>
                  </a:lnTo>
                  <a:lnTo>
                    <a:pt x="3330" y="1511"/>
                  </a:lnTo>
                  <a:lnTo>
                    <a:pt x="3331" y="1476"/>
                  </a:lnTo>
                  <a:lnTo>
                    <a:pt x="3329" y="1451"/>
                  </a:lnTo>
                  <a:lnTo>
                    <a:pt x="3328" y="1447"/>
                  </a:lnTo>
                  <a:lnTo>
                    <a:pt x="3324" y="1443"/>
                  </a:lnTo>
                  <a:lnTo>
                    <a:pt x="3321" y="1441"/>
                  </a:lnTo>
                  <a:lnTo>
                    <a:pt x="3317" y="1439"/>
                  </a:lnTo>
                  <a:lnTo>
                    <a:pt x="3315" y="1436"/>
                  </a:lnTo>
                  <a:lnTo>
                    <a:pt x="3313" y="1432"/>
                  </a:lnTo>
                  <a:lnTo>
                    <a:pt x="3313" y="1428"/>
                  </a:lnTo>
                  <a:lnTo>
                    <a:pt x="3316" y="1421"/>
                  </a:lnTo>
                  <a:lnTo>
                    <a:pt x="3330" y="1410"/>
                  </a:lnTo>
                  <a:lnTo>
                    <a:pt x="3347" y="1402"/>
                  </a:lnTo>
                  <a:lnTo>
                    <a:pt x="3352" y="1395"/>
                  </a:lnTo>
                  <a:lnTo>
                    <a:pt x="3354" y="1389"/>
                  </a:lnTo>
                  <a:lnTo>
                    <a:pt x="3355" y="1382"/>
                  </a:lnTo>
                  <a:lnTo>
                    <a:pt x="3355" y="1376"/>
                  </a:lnTo>
                  <a:lnTo>
                    <a:pt x="3354" y="1371"/>
                  </a:lnTo>
                  <a:lnTo>
                    <a:pt x="3352" y="1366"/>
                  </a:lnTo>
                  <a:lnTo>
                    <a:pt x="3348" y="1360"/>
                  </a:lnTo>
                  <a:lnTo>
                    <a:pt x="3345" y="1356"/>
                  </a:lnTo>
                  <a:lnTo>
                    <a:pt x="3337" y="1347"/>
                  </a:lnTo>
                  <a:lnTo>
                    <a:pt x="3329" y="1336"/>
                  </a:lnTo>
                  <a:lnTo>
                    <a:pt x="3324" y="1331"/>
                  </a:lnTo>
                  <a:lnTo>
                    <a:pt x="3321" y="1326"/>
                  </a:lnTo>
                  <a:lnTo>
                    <a:pt x="3319" y="1320"/>
                  </a:lnTo>
                  <a:lnTo>
                    <a:pt x="3316" y="1314"/>
                  </a:lnTo>
                  <a:lnTo>
                    <a:pt x="3325" y="1310"/>
                  </a:lnTo>
                  <a:lnTo>
                    <a:pt x="3332" y="1306"/>
                  </a:lnTo>
                  <a:lnTo>
                    <a:pt x="3338" y="1299"/>
                  </a:lnTo>
                  <a:lnTo>
                    <a:pt x="3342" y="1292"/>
                  </a:lnTo>
                  <a:lnTo>
                    <a:pt x="3352" y="1300"/>
                  </a:lnTo>
                  <a:lnTo>
                    <a:pt x="3365" y="1308"/>
                  </a:lnTo>
                  <a:lnTo>
                    <a:pt x="3382" y="1316"/>
                  </a:lnTo>
                  <a:lnTo>
                    <a:pt x="3398" y="1325"/>
                  </a:lnTo>
                  <a:lnTo>
                    <a:pt x="3414" y="1334"/>
                  </a:lnTo>
                  <a:lnTo>
                    <a:pt x="3428" y="1343"/>
                  </a:lnTo>
                  <a:lnTo>
                    <a:pt x="3432" y="1349"/>
                  </a:lnTo>
                  <a:lnTo>
                    <a:pt x="3436" y="1354"/>
                  </a:lnTo>
                  <a:lnTo>
                    <a:pt x="3438" y="1359"/>
                  </a:lnTo>
                  <a:lnTo>
                    <a:pt x="3438" y="1364"/>
                  </a:lnTo>
                  <a:lnTo>
                    <a:pt x="3452" y="1365"/>
                  </a:lnTo>
                  <a:lnTo>
                    <a:pt x="3464" y="1365"/>
                  </a:lnTo>
                  <a:lnTo>
                    <a:pt x="3478" y="1363"/>
                  </a:lnTo>
                  <a:lnTo>
                    <a:pt x="3490" y="1360"/>
                  </a:lnTo>
                  <a:lnTo>
                    <a:pt x="3506" y="1358"/>
                  </a:lnTo>
                  <a:lnTo>
                    <a:pt x="3521" y="1356"/>
                  </a:lnTo>
                  <a:lnTo>
                    <a:pt x="3529" y="1356"/>
                  </a:lnTo>
                  <a:lnTo>
                    <a:pt x="3537" y="1356"/>
                  </a:lnTo>
                  <a:lnTo>
                    <a:pt x="3545" y="1357"/>
                  </a:lnTo>
                  <a:lnTo>
                    <a:pt x="3553" y="1359"/>
                  </a:lnTo>
                  <a:lnTo>
                    <a:pt x="3564" y="1363"/>
                  </a:lnTo>
                  <a:lnTo>
                    <a:pt x="3577" y="1365"/>
                  </a:lnTo>
                  <a:lnTo>
                    <a:pt x="3588" y="1366"/>
                  </a:lnTo>
                  <a:lnTo>
                    <a:pt x="3600" y="1366"/>
                  </a:lnTo>
                  <a:lnTo>
                    <a:pt x="3624" y="1366"/>
                  </a:lnTo>
                  <a:lnTo>
                    <a:pt x="3649" y="1367"/>
                  </a:lnTo>
                  <a:lnTo>
                    <a:pt x="3649" y="1389"/>
                  </a:lnTo>
                  <a:lnTo>
                    <a:pt x="3649" y="1412"/>
                  </a:lnTo>
                  <a:lnTo>
                    <a:pt x="3650" y="1434"/>
                  </a:lnTo>
                  <a:lnTo>
                    <a:pt x="3650" y="1456"/>
                  </a:lnTo>
                  <a:lnTo>
                    <a:pt x="3659" y="1456"/>
                  </a:lnTo>
                  <a:lnTo>
                    <a:pt x="3668" y="1456"/>
                  </a:lnTo>
                  <a:lnTo>
                    <a:pt x="3677" y="1455"/>
                  </a:lnTo>
                  <a:lnTo>
                    <a:pt x="3686" y="1454"/>
                  </a:lnTo>
                  <a:lnTo>
                    <a:pt x="3698" y="1453"/>
                  </a:lnTo>
                  <a:lnTo>
                    <a:pt x="3709" y="1451"/>
                  </a:lnTo>
                  <a:lnTo>
                    <a:pt x="3720" y="1451"/>
                  </a:lnTo>
                  <a:lnTo>
                    <a:pt x="3732" y="1453"/>
                  </a:lnTo>
                  <a:lnTo>
                    <a:pt x="3733" y="1459"/>
                  </a:lnTo>
                  <a:lnTo>
                    <a:pt x="3733" y="1464"/>
                  </a:lnTo>
                  <a:lnTo>
                    <a:pt x="3732" y="1469"/>
                  </a:lnTo>
                  <a:lnTo>
                    <a:pt x="3730" y="1471"/>
                  </a:lnTo>
                  <a:lnTo>
                    <a:pt x="3723" y="1476"/>
                  </a:lnTo>
                  <a:lnTo>
                    <a:pt x="3714" y="1482"/>
                  </a:lnTo>
                  <a:lnTo>
                    <a:pt x="3708" y="1488"/>
                  </a:lnTo>
                  <a:lnTo>
                    <a:pt x="3703" y="1495"/>
                  </a:lnTo>
                  <a:lnTo>
                    <a:pt x="3701" y="1502"/>
                  </a:lnTo>
                  <a:lnTo>
                    <a:pt x="3699" y="1510"/>
                  </a:lnTo>
                  <a:lnTo>
                    <a:pt x="3699" y="1527"/>
                  </a:lnTo>
                  <a:lnTo>
                    <a:pt x="3700" y="1543"/>
                  </a:lnTo>
                  <a:lnTo>
                    <a:pt x="3713" y="1544"/>
                  </a:lnTo>
                  <a:lnTo>
                    <a:pt x="3725" y="1544"/>
                  </a:lnTo>
                  <a:lnTo>
                    <a:pt x="3738" y="1543"/>
                  </a:lnTo>
                  <a:lnTo>
                    <a:pt x="3750" y="1541"/>
                  </a:lnTo>
                  <a:lnTo>
                    <a:pt x="3763" y="1540"/>
                  </a:lnTo>
                  <a:lnTo>
                    <a:pt x="3775" y="1540"/>
                  </a:lnTo>
                  <a:lnTo>
                    <a:pt x="3788" y="1540"/>
                  </a:lnTo>
                  <a:lnTo>
                    <a:pt x="3799" y="1541"/>
                  </a:lnTo>
                  <a:lnTo>
                    <a:pt x="3801" y="1536"/>
                  </a:lnTo>
                  <a:lnTo>
                    <a:pt x="3801" y="1531"/>
                  </a:lnTo>
                  <a:lnTo>
                    <a:pt x="3807" y="1531"/>
                  </a:lnTo>
                  <a:lnTo>
                    <a:pt x="3812" y="1531"/>
                  </a:lnTo>
                  <a:lnTo>
                    <a:pt x="3816" y="1532"/>
                  </a:lnTo>
                  <a:lnTo>
                    <a:pt x="3821" y="1535"/>
                  </a:lnTo>
                  <a:lnTo>
                    <a:pt x="3830" y="1540"/>
                  </a:lnTo>
                  <a:lnTo>
                    <a:pt x="3838" y="1547"/>
                  </a:lnTo>
                  <a:lnTo>
                    <a:pt x="3847" y="1555"/>
                  </a:lnTo>
                  <a:lnTo>
                    <a:pt x="3857" y="1562"/>
                  </a:lnTo>
                  <a:lnTo>
                    <a:pt x="3863" y="1564"/>
                  </a:lnTo>
                  <a:lnTo>
                    <a:pt x="3870" y="1564"/>
                  </a:lnTo>
                  <a:lnTo>
                    <a:pt x="3875" y="1564"/>
                  </a:lnTo>
                  <a:lnTo>
                    <a:pt x="3883" y="1563"/>
                  </a:lnTo>
                  <a:lnTo>
                    <a:pt x="3878" y="1558"/>
                  </a:lnTo>
                  <a:lnTo>
                    <a:pt x="3873" y="1553"/>
                  </a:lnTo>
                  <a:lnTo>
                    <a:pt x="3870" y="1546"/>
                  </a:lnTo>
                  <a:lnTo>
                    <a:pt x="3867" y="1539"/>
                  </a:lnTo>
                  <a:lnTo>
                    <a:pt x="3867" y="1533"/>
                  </a:lnTo>
                  <a:lnTo>
                    <a:pt x="3869" y="1527"/>
                  </a:lnTo>
                  <a:lnTo>
                    <a:pt x="3870" y="1524"/>
                  </a:lnTo>
                  <a:lnTo>
                    <a:pt x="3872" y="1522"/>
                  </a:lnTo>
                  <a:lnTo>
                    <a:pt x="3875" y="1520"/>
                  </a:lnTo>
                  <a:lnTo>
                    <a:pt x="3879" y="1517"/>
                  </a:lnTo>
                  <a:lnTo>
                    <a:pt x="3879" y="1505"/>
                  </a:lnTo>
                  <a:lnTo>
                    <a:pt x="3879" y="1492"/>
                  </a:lnTo>
                  <a:lnTo>
                    <a:pt x="3879" y="1479"/>
                  </a:lnTo>
                  <a:lnTo>
                    <a:pt x="3880" y="1466"/>
                  </a:lnTo>
                  <a:lnTo>
                    <a:pt x="3888" y="1465"/>
                  </a:lnTo>
                  <a:lnTo>
                    <a:pt x="3896" y="1466"/>
                  </a:lnTo>
                  <a:lnTo>
                    <a:pt x="3903" y="1478"/>
                  </a:lnTo>
                  <a:lnTo>
                    <a:pt x="3911" y="1491"/>
                  </a:lnTo>
                  <a:lnTo>
                    <a:pt x="3919" y="1495"/>
                  </a:lnTo>
                  <a:lnTo>
                    <a:pt x="3929" y="1496"/>
                  </a:lnTo>
                  <a:lnTo>
                    <a:pt x="3939" y="1496"/>
                  </a:lnTo>
                  <a:lnTo>
                    <a:pt x="3948" y="1496"/>
                  </a:lnTo>
                  <a:lnTo>
                    <a:pt x="3957" y="1496"/>
                  </a:lnTo>
                  <a:lnTo>
                    <a:pt x="3965" y="1496"/>
                  </a:lnTo>
                  <a:lnTo>
                    <a:pt x="3965" y="1506"/>
                  </a:lnTo>
                  <a:lnTo>
                    <a:pt x="3966" y="1517"/>
                  </a:lnTo>
                  <a:lnTo>
                    <a:pt x="3972" y="1516"/>
                  </a:lnTo>
                  <a:lnTo>
                    <a:pt x="3979" y="1517"/>
                  </a:lnTo>
                  <a:lnTo>
                    <a:pt x="3986" y="1519"/>
                  </a:lnTo>
                  <a:lnTo>
                    <a:pt x="3991" y="1517"/>
                  </a:lnTo>
                  <a:lnTo>
                    <a:pt x="3991" y="1523"/>
                  </a:lnTo>
                  <a:lnTo>
                    <a:pt x="3993" y="1528"/>
                  </a:lnTo>
                  <a:lnTo>
                    <a:pt x="3994" y="1533"/>
                  </a:lnTo>
                  <a:lnTo>
                    <a:pt x="3996" y="1539"/>
                  </a:lnTo>
                  <a:lnTo>
                    <a:pt x="3998" y="1544"/>
                  </a:lnTo>
                  <a:lnTo>
                    <a:pt x="4002" y="1548"/>
                  </a:lnTo>
                  <a:lnTo>
                    <a:pt x="4005" y="1553"/>
                  </a:lnTo>
                  <a:lnTo>
                    <a:pt x="4009" y="1557"/>
                  </a:lnTo>
                  <a:lnTo>
                    <a:pt x="4013" y="1561"/>
                  </a:lnTo>
                  <a:lnTo>
                    <a:pt x="4018" y="1563"/>
                  </a:lnTo>
                  <a:lnTo>
                    <a:pt x="4022" y="1564"/>
                  </a:lnTo>
                  <a:lnTo>
                    <a:pt x="4027" y="1565"/>
                  </a:lnTo>
                  <a:lnTo>
                    <a:pt x="4031" y="1564"/>
                  </a:lnTo>
                  <a:lnTo>
                    <a:pt x="4036" y="1562"/>
                  </a:lnTo>
                  <a:lnTo>
                    <a:pt x="4040" y="1558"/>
                  </a:lnTo>
                  <a:lnTo>
                    <a:pt x="4045" y="1554"/>
                  </a:lnTo>
                  <a:lnTo>
                    <a:pt x="4046" y="1549"/>
                  </a:lnTo>
                  <a:lnTo>
                    <a:pt x="4046" y="1545"/>
                  </a:lnTo>
                  <a:lnTo>
                    <a:pt x="4046" y="1540"/>
                  </a:lnTo>
                  <a:lnTo>
                    <a:pt x="4045" y="1535"/>
                  </a:lnTo>
                  <a:lnTo>
                    <a:pt x="4044" y="1530"/>
                  </a:lnTo>
                  <a:lnTo>
                    <a:pt x="4044" y="1525"/>
                  </a:lnTo>
                  <a:lnTo>
                    <a:pt x="4045" y="1521"/>
                  </a:lnTo>
                  <a:lnTo>
                    <a:pt x="4048" y="1517"/>
                  </a:lnTo>
                  <a:lnTo>
                    <a:pt x="4054" y="1515"/>
                  </a:lnTo>
                  <a:lnTo>
                    <a:pt x="4059" y="1515"/>
                  </a:lnTo>
                  <a:lnTo>
                    <a:pt x="4062" y="1516"/>
                  </a:lnTo>
                  <a:lnTo>
                    <a:pt x="4067" y="1520"/>
                  </a:lnTo>
                  <a:lnTo>
                    <a:pt x="4069" y="1524"/>
                  </a:lnTo>
                  <a:lnTo>
                    <a:pt x="4071" y="1529"/>
                  </a:lnTo>
                  <a:lnTo>
                    <a:pt x="4072" y="1535"/>
                  </a:lnTo>
                  <a:lnTo>
                    <a:pt x="4072" y="1539"/>
                  </a:lnTo>
                  <a:lnTo>
                    <a:pt x="4079" y="1538"/>
                  </a:lnTo>
                  <a:lnTo>
                    <a:pt x="4085" y="1536"/>
                  </a:lnTo>
                  <a:lnTo>
                    <a:pt x="4089" y="1532"/>
                  </a:lnTo>
                  <a:lnTo>
                    <a:pt x="4093" y="1528"/>
                  </a:lnTo>
                  <a:lnTo>
                    <a:pt x="4099" y="1515"/>
                  </a:lnTo>
                  <a:lnTo>
                    <a:pt x="4102" y="1502"/>
                  </a:lnTo>
                  <a:lnTo>
                    <a:pt x="4118" y="1503"/>
                  </a:lnTo>
                  <a:lnTo>
                    <a:pt x="4133" y="1505"/>
                  </a:lnTo>
                  <a:lnTo>
                    <a:pt x="4144" y="1507"/>
                  </a:lnTo>
                  <a:lnTo>
                    <a:pt x="4155" y="1508"/>
                  </a:lnTo>
                  <a:lnTo>
                    <a:pt x="4162" y="1508"/>
                  </a:lnTo>
                  <a:lnTo>
                    <a:pt x="4168" y="1507"/>
                  </a:lnTo>
                  <a:lnTo>
                    <a:pt x="4174" y="1506"/>
                  </a:lnTo>
                  <a:lnTo>
                    <a:pt x="4181" y="1504"/>
                  </a:lnTo>
                  <a:lnTo>
                    <a:pt x="4186" y="1503"/>
                  </a:lnTo>
                  <a:lnTo>
                    <a:pt x="4191" y="1502"/>
                  </a:lnTo>
                  <a:lnTo>
                    <a:pt x="4194" y="1502"/>
                  </a:lnTo>
                  <a:lnTo>
                    <a:pt x="4198" y="1503"/>
                  </a:lnTo>
                  <a:lnTo>
                    <a:pt x="4201" y="1505"/>
                  </a:lnTo>
                  <a:lnTo>
                    <a:pt x="4204" y="1507"/>
                  </a:lnTo>
                  <a:lnTo>
                    <a:pt x="4208" y="1511"/>
                  </a:lnTo>
                  <a:lnTo>
                    <a:pt x="4211" y="1515"/>
                  </a:lnTo>
                  <a:lnTo>
                    <a:pt x="4219" y="1527"/>
                  </a:lnTo>
                  <a:lnTo>
                    <a:pt x="4231" y="1537"/>
                  </a:lnTo>
                  <a:lnTo>
                    <a:pt x="4242" y="1547"/>
                  </a:lnTo>
                  <a:lnTo>
                    <a:pt x="4255" y="1556"/>
                  </a:lnTo>
                  <a:lnTo>
                    <a:pt x="4268" y="1565"/>
                  </a:lnTo>
                  <a:lnTo>
                    <a:pt x="4282" y="1572"/>
                  </a:lnTo>
                  <a:lnTo>
                    <a:pt x="4296" y="1577"/>
                  </a:lnTo>
                  <a:lnTo>
                    <a:pt x="4309" y="1579"/>
                  </a:lnTo>
                  <a:lnTo>
                    <a:pt x="4310" y="1586"/>
                  </a:lnTo>
                  <a:lnTo>
                    <a:pt x="4313" y="1592"/>
                  </a:lnTo>
                  <a:lnTo>
                    <a:pt x="4316" y="1597"/>
                  </a:lnTo>
                  <a:lnTo>
                    <a:pt x="4318" y="1603"/>
                  </a:lnTo>
                  <a:lnTo>
                    <a:pt x="4322" y="1609"/>
                  </a:lnTo>
                  <a:lnTo>
                    <a:pt x="4325" y="1614"/>
                  </a:lnTo>
                  <a:lnTo>
                    <a:pt x="4327" y="1621"/>
                  </a:lnTo>
                  <a:lnTo>
                    <a:pt x="4329" y="1627"/>
                  </a:lnTo>
                  <a:lnTo>
                    <a:pt x="4329" y="1635"/>
                  </a:lnTo>
                  <a:lnTo>
                    <a:pt x="4329" y="1642"/>
                  </a:lnTo>
                  <a:lnTo>
                    <a:pt x="4327" y="1650"/>
                  </a:lnTo>
                  <a:lnTo>
                    <a:pt x="4326" y="1656"/>
                  </a:lnTo>
                  <a:lnTo>
                    <a:pt x="4322" y="1670"/>
                  </a:lnTo>
                  <a:lnTo>
                    <a:pt x="4317" y="1684"/>
                  </a:lnTo>
                  <a:lnTo>
                    <a:pt x="4314" y="1697"/>
                  </a:lnTo>
                  <a:lnTo>
                    <a:pt x="4313" y="1712"/>
                  </a:lnTo>
                  <a:lnTo>
                    <a:pt x="4313" y="1727"/>
                  </a:lnTo>
                  <a:lnTo>
                    <a:pt x="4313" y="1742"/>
                  </a:lnTo>
                  <a:lnTo>
                    <a:pt x="4311" y="1757"/>
                  </a:lnTo>
                  <a:lnTo>
                    <a:pt x="4309" y="1770"/>
                  </a:lnTo>
                  <a:lnTo>
                    <a:pt x="4307" y="1777"/>
                  </a:lnTo>
                  <a:lnTo>
                    <a:pt x="4303" y="1784"/>
                  </a:lnTo>
                  <a:lnTo>
                    <a:pt x="4300" y="1790"/>
                  </a:lnTo>
                  <a:lnTo>
                    <a:pt x="4296" y="1795"/>
                  </a:lnTo>
                  <a:lnTo>
                    <a:pt x="4286" y="1806"/>
                  </a:lnTo>
                  <a:lnTo>
                    <a:pt x="4278" y="1817"/>
                  </a:lnTo>
                  <a:lnTo>
                    <a:pt x="4275" y="1823"/>
                  </a:lnTo>
                  <a:lnTo>
                    <a:pt x="4273" y="1827"/>
                  </a:lnTo>
                  <a:lnTo>
                    <a:pt x="4270" y="1833"/>
                  </a:lnTo>
                  <a:lnTo>
                    <a:pt x="4269" y="1839"/>
                  </a:lnTo>
                  <a:lnTo>
                    <a:pt x="4268" y="1844"/>
                  </a:lnTo>
                  <a:lnTo>
                    <a:pt x="4269" y="1849"/>
                  </a:lnTo>
                  <a:lnTo>
                    <a:pt x="4270" y="1853"/>
                  </a:lnTo>
                  <a:lnTo>
                    <a:pt x="4273" y="1858"/>
                  </a:lnTo>
                  <a:lnTo>
                    <a:pt x="4276" y="1863"/>
                  </a:lnTo>
                  <a:lnTo>
                    <a:pt x="4281" y="1867"/>
                  </a:lnTo>
                  <a:lnTo>
                    <a:pt x="4288" y="1871"/>
                  </a:lnTo>
                  <a:lnTo>
                    <a:pt x="4296" y="1874"/>
                  </a:lnTo>
                  <a:lnTo>
                    <a:pt x="4300" y="1876"/>
                  </a:lnTo>
                  <a:lnTo>
                    <a:pt x="4305" y="1880"/>
                  </a:lnTo>
                  <a:lnTo>
                    <a:pt x="4309" y="1885"/>
                  </a:lnTo>
                  <a:lnTo>
                    <a:pt x="4313" y="1892"/>
                  </a:lnTo>
                  <a:lnTo>
                    <a:pt x="4319" y="1907"/>
                  </a:lnTo>
                  <a:lnTo>
                    <a:pt x="4324" y="1924"/>
                  </a:lnTo>
                  <a:lnTo>
                    <a:pt x="4327" y="1942"/>
                  </a:lnTo>
                  <a:lnTo>
                    <a:pt x="4331" y="1960"/>
                  </a:lnTo>
                  <a:lnTo>
                    <a:pt x="4332" y="1975"/>
                  </a:lnTo>
                  <a:lnTo>
                    <a:pt x="4332" y="1988"/>
                  </a:lnTo>
                  <a:lnTo>
                    <a:pt x="4325" y="1989"/>
                  </a:lnTo>
                  <a:lnTo>
                    <a:pt x="4321" y="1990"/>
                  </a:lnTo>
                  <a:lnTo>
                    <a:pt x="4317" y="1993"/>
                  </a:lnTo>
                  <a:lnTo>
                    <a:pt x="4316" y="1996"/>
                  </a:lnTo>
                  <a:lnTo>
                    <a:pt x="4315" y="1999"/>
                  </a:lnTo>
                  <a:lnTo>
                    <a:pt x="4316" y="2003"/>
                  </a:lnTo>
                  <a:lnTo>
                    <a:pt x="4317" y="2006"/>
                  </a:lnTo>
                  <a:lnTo>
                    <a:pt x="4319" y="2011"/>
                  </a:lnTo>
                  <a:lnTo>
                    <a:pt x="4325" y="2017"/>
                  </a:lnTo>
                  <a:lnTo>
                    <a:pt x="4333" y="2025"/>
                  </a:lnTo>
                  <a:lnTo>
                    <a:pt x="4340" y="2032"/>
                  </a:lnTo>
                  <a:lnTo>
                    <a:pt x="4346" y="2037"/>
                  </a:lnTo>
                  <a:lnTo>
                    <a:pt x="4359" y="2046"/>
                  </a:lnTo>
                  <a:lnTo>
                    <a:pt x="4373" y="2053"/>
                  </a:lnTo>
                  <a:lnTo>
                    <a:pt x="4387" y="2060"/>
                  </a:lnTo>
                  <a:lnTo>
                    <a:pt x="4400" y="2064"/>
                  </a:lnTo>
                  <a:lnTo>
                    <a:pt x="4431" y="2072"/>
                  </a:lnTo>
                  <a:lnTo>
                    <a:pt x="4461" y="2078"/>
                  </a:lnTo>
                  <a:lnTo>
                    <a:pt x="4472" y="2078"/>
                  </a:lnTo>
                  <a:lnTo>
                    <a:pt x="4482" y="2077"/>
                  </a:lnTo>
                  <a:lnTo>
                    <a:pt x="4483" y="2074"/>
                  </a:lnTo>
                  <a:lnTo>
                    <a:pt x="4482" y="2073"/>
                  </a:lnTo>
                  <a:lnTo>
                    <a:pt x="4483" y="2074"/>
                  </a:lnTo>
                  <a:lnTo>
                    <a:pt x="4482" y="2077"/>
                  </a:lnTo>
                  <a:lnTo>
                    <a:pt x="4487" y="2077"/>
                  </a:lnTo>
                  <a:lnTo>
                    <a:pt x="4490" y="2077"/>
                  </a:lnTo>
                  <a:lnTo>
                    <a:pt x="4491" y="2064"/>
                  </a:lnTo>
                  <a:lnTo>
                    <a:pt x="4491" y="2054"/>
                  </a:lnTo>
                  <a:lnTo>
                    <a:pt x="4491" y="2049"/>
                  </a:lnTo>
                  <a:lnTo>
                    <a:pt x="4490" y="2046"/>
                  </a:lnTo>
                  <a:lnTo>
                    <a:pt x="4489" y="2044"/>
                  </a:lnTo>
                  <a:lnTo>
                    <a:pt x="4488" y="2042"/>
                  </a:lnTo>
                  <a:lnTo>
                    <a:pt x="4487" y="2034"/>
                  </a:lnTo>
                  <a:lnTo>
                    <a:pt x="4487" y="2028"/>
                  </a:lnTo>
                  <a:lnTo>
                    <a:pt x="4487" y="2021"/>
                  </a:lnTo>
                  <a:lnTo>
                    <a:pt x="4489" y="2016"/>
                  </a:lnTo>
                  <a:lnTo>
                    <a:pt x="4491" y="2013"/>
                  </a:lnTo>
                  <a:lnTo>
                    <a:pt x="4495" y="2009"/>
                  </a:lnTo>
                  <a:lnTo>
                    <a:pt x="4498" y="2006"/>
                  </a:lnTo>
                  <a:lnTo>
                    <a:pt x="4503" y="2005"/>
                  </a:lnTo>
                  <a:lnTo>
                    <a:pt x="4524" y="1998"/>
                  </a:lnTo>
                  <a:lnTo>
                    <a:pt x="4547" y="1989"/>
                  </a:lnTo>
                  <a:lnTo>
                    <a:pt x="4555" y="1983"/>
                  </a:lnTo>
                  <a:lnTo>
                    <a:pt x="4561" y="1978"/>
                  </a:lnTo>
                  <a:lnTo>
                    <a:pt x="4564" y="1973"/>
                  </a:lnTo>
                  <a:lnTo>
                    <a:pt x="4567" y="1967"/>
                  </a:lnTo>
                  <a:lnTo>
                    <a:pt x="4567" y="1963"/>
                  </a:lnTo>
                  <a:lnTo>
                    <a:pt x="4564" y="1957"/>
                  </a:lnTo>
                  <a:lnTo>
                    <a:pt x="4562" y="1952"/>
                  </a:lnTo>
                  <a:lnTo>
                    <a:pt x="4557" y="1948"/>
                  </a:lnTo>
                  <a:lnTo>
                    <a:pt x="4537" y="1930"/>
                  </a:lnTo>
                  <a:lnTo>
                    <a:pt x="4521" y="1912"/>
                  </a:lnTo>
                  <a:lnTo>
                    <a:pt x="4516" y="1902"/>
                  </a:lnTo>
                  <a:lnTo>
                    <a:pt x="4513" y="1890"/>
                  </a:lnTo>
                  <a:lnTo>
                    <a:pt x="4511" y="1875"/>
                  </a:lnTo>
                  <a:lnTo>
                    <a:pt x="4508" y="1859"/>
                  </a:lnTo>
                  <a:lnTo>
                    <a:pt x="4508" y="1851"/>
                  </a:lnTo>
                  <a:lnTo>
                    <a:pt x="4510" y="1844"/>
                  </a:lnTo>
                  <a:lnTo>
                    <a:pt x="4511" y="1837"/>
                  </a:lnTo>
                  <a:lnTo>
                    <a:pt x="4512" y="1831"/>
                  </a:lnTo>
                  <a:lnTo>
                    <a:pt x="4515" y="1825"/>
                  </a:lnTo>
                  <a:lnTo>
                    <a:pt x="4519" y="1820"/>
                  </a:lnTo>
                  <a:lnTo>
                    <a:pt x="4522" y="1818"/>
                  </a:lnTo>
                  <a:lnTo>
                    <a:pt x="4528" y="1816"/>
                  </a:lnTo>
                  <a:lnTo>
                    <a:pt x="4534" y="1814"/>
                  </a:lnTo>
                  <a:lnTo>
                    <a:pt x="4537" y="1810"/>
                  </a:lnTo>
                  <a:lnTo>
                    <a:pt x="4540" y="1807"/>
                  </a:lnTo>
                  <a:lnTo>
                    <a:pt x="4541" y="1802"/>
                  </a:lnTo>
                  <a:lnTo>
                    <a:pt x="4543" y="1791"/>
                  </a:lnTo>
                  <a:lnTo>
                    <a:pt x="4543" y="1779"/>
                  </a:lnTo>
                  <a:lnTo>
                    <a:pt x="4543" y="1767"/>
                  </a:lnTo>
                  <a:lnTo>
                    <a:pt x="4544" y="1755"/>
                  </a:lnTo>
                  <a:lnTo>
                    <a:pt x="4546" y="1751"/>
                  </a:lnTo>
                  <a:lnTo>
                    <a:pt x="4549" y="1746"/>
                  </a:lnTo>
                  <a:lnTo>
                    <a:pt x="4554" y="1743"/>
                  </a:lnTo>
                  <a:lnTo>
                    <a:pt x="4560" y="1741"/>
                  </a:lnTo>
                  <a:lnTo>
                    <a:pt x="4560" y="1736"/>
                  </a:lnTo>
                  <a:lnTo>
                    <a:pt x="4561" y="1730"/>
                  </a:lnTo>
                  <a:lnTo>
                    <a:pt x="4568" y="1730"/>
                  </a:lnTo>
                  <a:lnTo>
                    <a:pt x="4576" y="1728"/>
                  </a:lnTo>
                  <a:lnTo>
                    <a:pt x="4584" y="1725"/>
                  </a:lnTo>
                  <a:lnTo>
                    <a:pt x="4592" y="1719"/>
                  </a:lnTo>
                  <a:lnTo>
                    <a:pt x="4609" y="1705"/>
                  </a:lnTo>
                  <a:lnTo>
                    <a:pt x="4625" y="1689"/>
                  </a:lnTo>
                  <a:lnTo>
                    <a:pt x="4642" y="1672"/>
                  </a:lnTo>
                  <a:lnTo>
                    <a:pt x="4656" y="1658"/>
                  </a:lnTo>
                  <a:lnTo>
                    <a:pt x="4663" y="1652"/>
                  </a:lnTo>
                  <a:lnTo>
                    <a:pt x="4670" y="1648"/>
                  </a:lnTo>
                  <a:lnTo>
                    <a:pt x="4672" y="1647"/>
                  </a:lnTo>
                  <a:lnTo>
                    <a:pt x="4676" y="1647"/>
                  </a:lnTo>
                  <a:lnTo>
                    <a:pt x="4678" y="1647"/>
                  </a:lnTo>
                  <a:lnTo>
                    <a:pt x="4680" y="1648"/>
                  </a:lnTo>
                  <a:lnTo>
                    <a:pt x="4687" y="1654"/>
                  </a:lnTo>
                  <a:lnTo>
                    <a:pt x="4694" y="1661"/>
                  </a:lnTo>
                  <a:lnTo>
                    <a:pt x="4700" y="1668"/>
                  </a:lnTo>
                  <a:lnTo>
                    <a:pt x="4705" y="1676"/>
                  </a:lnTo>
                  <a:lnTo>
                    <a:pt x="4711" y="1684"/>
                  </a:lnTo>
                  <a:lnTo>
                    <a:pt x="4717" y="1691"/>
                  </a:lnTo>
                  <a:lnTo>
                    <a:pt x="4720" y="1693"/>
                  </a:lnTo>
                  <a:lnTo>
                    <a:pt x="4725" y="1695"/>
                  </a:lnTo>
                  <a:lnTo>
                    <a:pt x="4728" y="1697"/>
                  </a:lnTo>
                  <a:lnTo>
                    <a:pt x="4733" y="1699"/>
                  </a:lnTo>
                  <a:lnTo>
                    <a:pt x="4751" y="1702"/>
                  </a:lnTo>
                  <a:lnTo>
                    <a:pt x="4770" y="1705"/>
                  </a:lnTo>
                  <a:lnTo>
                    <a:pt x="4779" y="1707"/>
                  </a:lnTo>
                  <a:lnTo>
                    <a:pt x="4790" y="1707"/>
                  </a:lnTo>
                  <a:lnTo>
                    <a:pt x="4799" y="1707"/>
                  </a:lnTo>
                  <a:lnTo>
                    <a:pt x="4808" y="1705"/>
                  </a:lnTo>
                  <a:lnTo>
                    <a:pt x="4811" y="1701"/>
                  </a:lnTo>
                  <a:lnTo>
                    <a:pt x="4816" y="1697"/>
                  </a:lnTo>
                  <a:lnTo>
                    <a:pt x="4819" y="1695"/>
                  </a:lnTo>
                  <a:lnTo>
                    <a:pt x="4824" y="1693"/>
                  </a:lnTo>
                  <a:lnTo>
                    <a:pt x="4832" y="1688"/>
                  </a:lnTo>
                  <a:lnTo>
                    <a:pt x="4842" y="1681"/>
                  </a:lnTo>
                  <a:lnTo>
                    <a:pt x="4844" y="1677"/>
                  </a:lnTo>
                  <a:lnTo>
                    <a:pt x="4847" y="1674"/>
                  </a:lnTo>
                  <a:lnTo>
                    <a:pt x="4849" y="1671"/>
                  </a:lnTo>
                  <a:lnTo>
                    <a:pt x="4853" y="1667"/>
                  </a:lnTo>
                  <a:lnTo>
                    <a:pt x="4853" y="1661"/>
                  </a:lnTo>
                  <a:lnTo>
                    <a:pt x="4855" y="1656"/>
                  </a:lnTo>
                  <a:lnTo>
                    <a:pt x="4857" y="1652"/>
                  </a:lnTo>
                  <a:lnTo>
                    <a:pt x="4860" y="1647"/>
                  </a:lnTo>
                  <a:lnTo>
                    <a:pt x="4868" y="1640"/>
                  </a:lnTo>
                  <a:lnTo>
                    <a:pt x="4876" y="1634"/>
                  </a:lnTo>
                  <a:lnTo>
                    <a:pt x="4868" y="1629"/>
                  </a:lnTo>
                  <a:lnTo>
                    <a:pt x="4857" y="1626"/>
                  </a:lnTo>
                  <a:lnTo>
                    <a:pt x="4857" y="1621"/>
                  </a:lnTo>
                  <a:lnTo>
                    <a:pt x="4857" y="1617"/>
                  </a:lnTo>
                  <a:lnTo>
                    <a:pt x="4857" y="1612"/>
                  </a:lnTo>
                  <a:lnTo>
                    <a:pt x="4859" y="1609"/>
                  </a:lnTo>
                  <a:lnTo>
                    <a:pt x="4863" y="1602"/>
                  </a:lnTo>
                  <a:lnTo>
                    <a:pt x="4868" y="1595"/>
                  </a:lnTo>
                  <a:lnTo>
                    <a:pt x="4874" y="1588"/>
                  </a:lnTo>
                  <a:lnTo>
                    <a:pt x="4879" y="1580"/>
                  </a:lnTo>
                  <a:lnTo>
                    <a:pt x="4880" y="1577"/>
                  </a:lnTo>
                  <a:lnTo>
                    <a:pt x="4880" y="1573"/>
                  </a:lnTo>
                  <a:lnTo>
                    <a:pt x="4880" y="1569"/>
                  </a:lnTo>
                  <a:lnTo>
                    <a:pt x="4879" y="1564"/>
                  </a:lnTo>
                  <a:lnTo>
                    <a:pt x="4875" y="1558"/>
                  </a:lnTo>
                  <a:lnTo>
                    <a:pt x="4872" y="1554"/>
                  </a:lnTo>
                  <a:lnTo>
                    <a:pt x="4867" y="1549"/>
                  </a:lnTo>
                  <a:lnTo>
                    <a:pt x="4863" y="1545"/>
                  </a:lnTo>
                  <a:lnTo>
                    <a:pt x="4857" y="1543"/>
                  </a:lnTo>
                  <a:lnTo>
                    <a:pt x="4851" y="1539"/>
                  </a:lnTo>
                  <a:lnTo>
                    <a:pt x="4844" y="1538"/>
                  </a:lnTo>
                  <a:lnTo>
                    <a:pt x="4838" y="1536"/>
                  </a:lnTo>
                  <a:lnTo>
                    <a:pt x="4810" y="1533"/>
                  </a:lnTo>
                  <a:lnTo>
                    <a:pt x="4785" y="1532"/>
                  </a:lnTo>
                  <a:lnTo>
                    <a:pt x="4783" y="1517"/>
                  </a:lnTo>
                  <a:lnTo>
                    <a:pt x="4781" y="1504"/>
                  </a:lnTo>
                  <a:lnTo>
                    <a:pt x="4772" y="1504"/>
                  </a:lnTo>
                  <a:lnTo>
                    <a:pt x="4765" y="1503"/>
                  </a:lnTo>
                  <a:lnTo>
                    <a:pt x="4759" y="1502"/>
                  </a:lnTo>
                  <a:lnTo>
                    <a:pt x="4753" y="1499"/>
                  </a:lnTo>
                  <a:lnTo>
                    <a:pt x="4749" y="1497"/>
                  </a:lnTo>
                  <a:lnTo>
                    <a:pt x="4745" y="1495"/>
                  </a:lnTo>
                  <a:lnTo>
                    <a:pt x="4742" y="1491"/>
                  </a:lnTo>
                  <a:lnTo>
                    <a:pt x="4740" y="1488"/>
                  </a:lnTo>
                  <a:lnTo>
                    <a:pt x="4736" y="1478"/>
                  </a:lnTo>
                  <a:lnTo>
                    <a:pt x="4734" y="1466"/>
                  </a:lnTo>
                  <a:lnTo>
                    <a:pt x="4732" y="1453"/>
                  </a:lnTo>
                  <a:lnTo>
                    <a:pt x="4731" y="1437"/>
                  </a:lnTo>
                  <a:lnTo>
                    <a:pt x="4725" y="1434"/>
                  </a:lnTo>
                  <a:lnTo>
                    <a:pt x="4720" y="1432"/>
                  </a:lnTo>
                  <a:lnTo>
                    <a:pt x="4717" y="1429"/>
                  </a:lnTo>
                  <a:lnTo>
                    <a:pt x="4713" y="1425"/>
                  </a:lnTo>
                  <a:lnTo>
                    <a:pt x="4708" y="1417"/>
                  </a:lnTo>
                  <a:lnTo>
                    <a:pt x="4704" y="1408"/>
                  </a:lnTo>
                  <a:lnTo>
                    <a:pt x="4700" y="1398"/>
                  </a:lnTo>
                  <a:lnTo>
                    <a:pt x="4695" y="1389"/>
                  </a:lnTo>
                  <a:lnTo>
                    <a:pt x="4693" y="1385"/>
                  </a:lnTo>
                  <a:lnTo>
                    <a:pt x="4690" y="1382"/>
                  </a:lnTo>
                  <a:lnTo>
                    <a:pt x="4686" y="1379"/>
                  </a:lnTo>
                  <a:lnTo>
                    <a:pt x="4682" y="1375"/>
                  </a:lnTo>
                  <a:lnTo>
                    <a:pt x="4675" y="1373"/>
                  </a:lnTo>
                  <a:lnTo>
                    <a:pt x="4669" y="1372"/>
                  </a:lnTo>
                  <a:lnTo>
                    <a:pt x="4663" y="1371"/>
                  </a:lnTo>
                  <a:lnTo>
                    <a:pt x="4659" y="1371"/>
                  </a:lnTo>
                  <a:lnTo>
                    <a:pt x="4649" y="1373"/>
                  </a:lnTo>
                  <a:lnTo>
                    <a:pt x="4639" y="1379"/>
                  </a:lnTo>
                  <a:lnTo>
                    <a:pt x="4622" y="1391"/>
                  </a:lnTo>
                  <a:lnTo>
                    <a:pt x="4603" y="1402"/>
                  </a:lnTo>
                  <a:lnTo>
                    <a:pt x="4601" y="1398"/>
                  </a:lnTo>
                  <a:lnTo>
                    <a:pt x="4600" y="1393"/>
                  </a:lnTo>
                  <a:lnTo>
                    <a:pt x="4598" y="1390"/>
                  </a:lnTo>
                  <a:lnTo>
                    <a:pt x="4598" y="1387"/>
                  </a:lnTo>
                  <a:lnTo>
                    <a:pt x="4600" y="1381"/>
                  </a:lnTo>
                  <a:lnTo>
                    <a:pt x="4603" y="1375"/>
                  </a:lnTo>
                  <a:lnTo>
                    <a:pt x="4608" y="1371"/>
                  </a:lnTo>
                  <a:lnTo>
                    <a:pt x="4612" y="1366"/>
                  </a:lnTo>
                  <a:lnTo>
                    <a:pt x="4617" y="1360"/>
                  </a:lnTo>
                  <a:lnTo>
                    <a:pt x="4620" y="1352"/>
                  </a:lnTo>
                  <a:lnTo>
                    <a:pt x="4620" y="1346"/>
                  </a:lnTo>
                  <a:lnTo>
                    <a:pt x="4619" y="1339"/>
                  </a:lnTo>
                  <a:lnTo>
                    <a:pt x="4617" y="1333"/>
                  </a:lnTo>
                  <a:lnTo>
                    <a:pt x="4613" y="1326"/>
                  </a:lnTo>
                  <a:lnTo>
                    <a:pt x="4610" y="1319"/>
                  </a:lnTo>
                  <a:lnTo>
                    <a:pt x="4608" y="1313"/>
                  </a:lnTo>
                  <a:lnTo>
                    <a:pt x="4605" y="1306"/>
                  </a:lnTo>
                  <a:lnTo>
                    <a:pt x="4605" y="1298"/>
                  </a:lnTo>
                  <a:lnTo>
                    <a:pt x="4623" y="1297"/>
                  </a:lnTo>
                  <a:lnTo>
                    <a:pt x="4637" y="1294"/>
                  </a:lnTo>
                  <a:lnTo>
                    <a:pt x="4643" y="1293"/>
                  </a:lnTo>
                  <a:lnTo>
                    <a:pt x="4647" y="1291"/>
                  </a:lnTo>
                  <a:lnTo>
                    <a:pt x="4651" y="1289"/>
                  </a:lnTo>
                  <a:lnTo>
                    <a:pt x="4655" y="1286"/>
                  </a:lnTo>
                  <a:lnTo>
                    <a:pt x="4658" y="1283"/>
                  </a:lnTo>
                  <a:lnTo>
                    <a:pt x="4660" y="1278"/>
                  </a:lnTo>
                  <a:lnTo>
                    <a:pt x="4662" y="1274"/>
                  </a:lnTo>
                  <a:lnTo>
                    <a:pt x="4663" y="1268"/>
                  </a:lnTo>
                  <a:lnTo>
                    <a:pt x="4664" y="1254"/>
                  </a:lnTo>
                  <a:lnTo>
                    <a:pt x="4664" y="1237"/>
                  </a:lnTo>
                  <a:lnTo>
                    <a:pt x="4663" y="1221"/>
                  </a:lnTo>
                  <a:lnTo>
                    <a:pt x="4661" y="1209"/>
                  </a:lnTo>
                  <a:lnTo>
                    <a:pt x="4660" y="1204"/>
                  </a:lnTo>
                  <a:lnTo>
                    <a:pt x="4658" y="1200"/>
                  </a:lnTo>
                  <a:lnTo>
                    <a:pt x="4654" y="1196"/>
                  </a:lnTo>
                  <a:lnTo>
                    <a:pt x="4652" y="1193"/>
                  </a:lnTo>
                  <a:lnTo>
                    <a:pt x="4644" y="1186"/>
                  </a:lnTo>
                  <a:lnTo>
                    <a:pt x="4635" y="1182"/>
                  </a:lnTo>
                  <a:lnTo>
                    <a:pt x="4623" y="1175"/>
                  </a:lnTo>
                  <a:lnTo>
                    <a:pt x="4611" y="1168"/>
                  </a:lnTo>
                  <a:lnTo>
                    <a:pt x="4605" y="1174"/>
                  </a:lnTo>
                  <a:lnTo>
                    <a:pt x="4598" y="1178"/>
                  </a:lnTo>
                  <a:lnTo>
                    <a:pt x="4590" y="1180"/>
                  </a:lnTo>
                  <a:lnTo>
                    <a:pt x="4582" y="1182"/>
                  </a:lnTo>
                  <a:lnTo>
                    <a:pt x="4580" y="1169"/>
                  </a:lnTo>
                  <a:lnTo>
                    <a:pt x="4579" y="1155"/>
                  </a:lnTo>
                  <a:lnTo>
                    <a:pt x="4578" y="1149"/>
                  </a:lnTo>
                  <a:lnTo>
                    <a:pt x="4578" y="1143"/>
                  </a:lnTo>
                  <a:lnTo>
                    <a:pt x="4579" y="1136"/>
                  </a:lnTo>
                  <a:lnTo>
                    <a:pt x="4580" y="1130"/>
                  </a:lnTo>
                  <a:lnTo>
                    <a:pt x="4584" y="1125"/>
                  </a:lnTo>
                  <a:lnTo>
                    <a:pt x="4587" y="1120"/>
                  </a:lnTo>
                  <a:lnTo>
                    <a:pt x="4592" y="1116"/>
                  </a:lnTo>
                  <a:lnTo>
                    <a:pt x="4596" y="1111"/>
                  </a:lnTo>
                  <a:lnTo>
                    <a:pt x="4600" y="1106"/>
                  </a:lnTo>
                  <a:lnTo>
                    <a:pt x="4603" y="1101"/>
                  </a:lnTo>
                  <a:lnTo>
                    <a:pt x="4604" y="1095"/>
                  </a:lnTo>
                  <a:lnTo>
                    <a:pt x="4604" y="1088"/>
                  </a:lnTo>
                  <a:lnTo>
                    <a:pt x="4605" y="1093"/>
                  </a:lnTo>
                  <a:lnTo>
                    <a:pt x="4609" y="1095"/>
                  </a:lnTo>
                  <a:lnTo>
                    <a:pt x="4613" y="1095"/>
                  </a:lnTo>
                  <a:lnTo>
                    <a:pt x="4618" y="1095"/>
                  </a:lnTo>
                  <a:lnTo>
                    <a:pt x="4631" y="1090"/>
                  </a:lnTo>
                  <a:lnTo>
                    <a:pt x="4646" y="1084"/>
                  </a:lnTo>
                  <a:lnTo>
                    <a:pt x="4661" y="1076"/>
                  </a:lnTo>
                  <a:lnTo>
                    <a:pt x="4675" y="1065"/>
                  </a:lnTo>
                  <a:lnTo>
                    <a:pt x="4685" y="1057"/>
                  </a:lnTo>
                  <a:lnTo>
                    <a:pt x="4691" y="1051"/>
                  </a:lnTo>
                  <a:lnTo>
                    <a:pt x="4694" y="1040"/>
                  </a:lnTo>
                  <a:lnTo>
                    <a:pt x="4696" y="1031"/>
                  </a:lnTo>
                  <a:lnTo>
                    <a:pt x="4697" y="1021"/>
                  </a:lnTo>
                  <a:lnTo>
                    <a:pt x="4697" y="1011"/>
                  </a:lnTo>
                  <a:lnTo>
                    <a:pt x="4696" y="990"/>
                  </a:lnTo>
                  <a:lnTo>
                    <a:pt x="4696" y="970"/>
                  </a:lnTo>
                  <a:lnTo>
                    <a:pt x="4697" y="950"/>
                  </a:lnTo>
                  <a:lnTo>
                    <a:pt x="4701" y="931"/>
                  </a:lnTo>
                  <a:lnTo>
                    <a:pt x="4702" y="912"/>
                  </a:lnTo>
                  <a:lnTo>
                    <a:pt x="4702" y="892"/>
                  </a:lnTo>
                  <a:lnTo>
                    <a:pt x="4694" y="892"/>
                  </a:lnTo>
                  <a:lnTo>
                    <a:pt x="4686" y="895"/>
                  </a:lnTo>
                  <a:lnTo>
                    <a:pt x="4678" y="897"/>
                  </a:lnTo>
                  <a:lnTo>
                    <a:pt x="4670" y="900"/>
                  </a:lnTo>
                  <a:lnTo>
                    <a:pt x="4662" y="904"/>
                  </a:lnTo>
                  <a:lnTo>
                    <a:pt x="4654" y="906"/>
                  </a:lnTo>
                  <a:lnTo>
                    <a:pt x="4647" y="907"/>
                  </a:lnTo>
                  <a:lnTo>
                    <a:pt x="4639" y="907"/>
                  </a:lnTo>
                  <a:lnTo>
                    <a:pt x="4639" y="895"/>
                  </a:lnTo>
                  <a:lnTo>
                    <a:pt x="4642" y="882"/>
                  </a:lnTo>
                  <a:lnTo>
                    <a:pt x="4645" y="870"/>
                  </a:lnTo>
                  <a:lnTo>
                    <a:pt x="4650" y="857"/>
                  </a:lnTo>
                  <a:lnTo>
                    <a:pt x="4660" y="832"/>
                  </a:lnTo>
                  <a:lnTo>
                    <a:pt x="4670" y="807"/>
                  </a:lnTo>
                  <a:lnTo>
                    <a:pt x="4675" y="794"/>
                  </a:lnTo>
                  <a:lnTo>
                    <a:pt x="4679" y="782"/>
                  </a:lnTo>
                  <a:lnTo>
                    <a:pt x="4682" y="770"/>
                  </a:lnTo>
                  <a:lnTo>
                    <a:pt x="4683" y="758"/>
                  </a:lnTo>
                  <a:lnTo>
                    <a:pt x="4683" y="745"/>
                  </a:lnTo>
                  <a:lnTo>
                    <a:pt x="4679" y="733"/>
                  </a:lnTo>
                  <a:lnTo>
                    <a:pt x="4677" y="727"/>
                  </a:lnTo>
                  <a:lnTo>
                    <a:pt x="4675" y="720"/>
                  </a:lnTo>
                  <a:lnTo>
                    <a:pt x="4671" y="715"/>
                  </a:lnTo>
                  <a:lnTo>
                    <a:pt x="4667" y="708"/>
                  </a:lnTo>
                  <a:lnTo>
                    <a:pt x="4663" y="704"/>
                  </a:lnTo>
                  <a:lnTo>
                    <a:pt x="4660" y="701"/>
                  </a:lnTo>
                  <a:lnTo>
                    <a:pt x="4655" y="699"/>
                  </a:lnTo>
                  <a:lnTo>
                    <a:pt x="4652" y="696"/>
                  </a:lnTo>
                  <a:lnTo>
                    <a:pt x="4643" y="693"/>
                  </a:lnTo>
                  <a:lnTo>
                    <a:pt x="4634" y="690"/>
                  </a:lnTo>
                  <a:lnTo>
                    <a:pt x="4625" y="687"/>
                  </a:lnTo>
                  <a:lnTo>
                    <a:pt x="4617" y="683"/>
                  </a:lnTo>
                  <a:lnTo>
                    <a:pt x="4613" y="679"/>
                  </a:lnTo>
                  <a:lnTo>
                    <a:pt x="4610" y="677"/>
                  </a:lnTo>
                  <a:lnTo>
                    <a:pt x="4606" y="673"/>
                  </a:lnTo>
                  <a:lnTo>
                    <a:pt x="4604" y="668"/>
                  </a:lnTo>
                  <a:lnTo>
                    <a:pt x="4602" y="659"/>
                  </a:lnTo>
                  <a:lnTo>
                    <a:pt x="4600" y="651"/>
                  </a:lnTo>
                  <a:lnTo>
                    <a:pt x="4598" y="642"/>
                  </a:lnTo>
                  <a:lnTo>
                    <a:pt x="4598" y="633"/>
                  </a:lnTo>
                  <a:lnTo>
                    <a:pt x="4600" y="613"/>
                  </a:lnTo>
                  <a:lnTo>
                    <a:pt x="4598" y="595"/>
                  </a:lnTo>
                  <a:lnTo>
                    <a:pt x="4596" y="584"/>
                  </a:lnTo>
                  <a:lnTo>
                    <a:pt x="4593" y="571"/>
                  </a:lnTo>
                  <a:lnTo>
                    <a:pt x="4589" y="560"/>
                  </a:lnTo>
                  <a:lnTo>
                    <a:pt x="4587" y="547"/>
                  </a:lnTo>
                  <a:lnTo>
                    <a:pt x="4594" y="546"/>
                  </a:lnTo>
                  <a:lnTo>
                    <a:pt x="4601" y="546"/>
                  </a:lnTo>
                  <a:lnTo>
                    <a:pt x="4608" y="546"/>
                  </a:lnTo>
                  <a:lnTo>
                    <a:pt x="4612" y="547"/>
                  </a:lnTo>
                  <a:lnTo>
                    <a:pt x="4617" y="551"/>
                  </a:lnTo>
                  <a:lnTo>
                    <a:pt x="4620" y="555"/>
                  </a:lnTo>
                  <a:lnTo>
                    <a:pt x="4621" y="561"/>
                  </a:lnTo>
                  <a:lnTo>
                    <a:pt x="4621" y="569"/>
                  </a:lnTo>
                  <a:lnTo>
                    <a:pt x="4626" y="569"/>
                  </a:lnTo>
                  <a:lnTo>
                    <a:pt x="4629" y="569"/>
                  </a:lnTo>
                  <a:lnTo>
                    <a:pt x="4633" y="568"/>
                  </a:lnTo>
                  <a:lnTo>
                    <a:pt x="4636" y="567"/>
                  </a:lnTo>
                  <a:lnTo>
                    <a:pt x="4643" y="562"/>
                  </a:lnTo>
                  <a:lnTo>
                    <a:pt x="4650" y="556"/>
                  </a:lnTo>
                  <a:lnTo>
                    <a:pt x="4656" y="551"/>
                  </a:lnTo>
                  <a:lnTo>
                    <a:pt x="4664" y="545"/>
                  </a:lnTo>
                  <a:lnTo>
                    <a:pt x="4671" y="540"/>
                  </a:lnTo>
                  <a:lnTo>
                    <a:pt x="4678" y="537"/>
                  </a:lnTo>
                  <a:lnTo>
                    <a:pt x="4686" y="535"/>
                  </a:lnTo>
                  <a:lnTo>
                    <a:pt x="4694" y="532"/>
                  </a:lnTo>
                  <a:lnTo>
                    <a:pt x="4701" y="530"/>
                  </a:lnTo>
                  <a:lnTo>
                    <a:pt x="4708" y="527"/>
                  </a:lnTo>
                  <a:lnTo>
                    <a:pt x="4713" y="522"/>
                  </a:lnTo>
                  <a:lnTo>
                    <a:pt x="4718" y="517"/>
                  </a:lnTo>
                  <a:lnTo>
                    <a:pt x="4723" y="510"/>
                  </a:lnTo>
                  <a:lnTo>
                    <a:pt x="4726" y="503"/>
                  </a:lnTo>
                  <a:lnTo>
                    <a:pt x="4728" y="493"/>
                  </a:lnTo>
                  <a:lnTo>
                    <a:pt x="4729" y="485"/>
                  </a:lnTo>
                  <a:lnTo>
                    <a:pt x="4728" y="477"/>
                  </a:lnTo>
                  <a:lnTo>
                    <a:pt x="4727" y="471"/>
                  </a:lnTo>
                  <a:lnTo>
                    <a:pt x="4725" y="465"/>
                  </a:lnTo>
                  <a:lnTo>
                    <a:pt x="4721" y="461"/>
                  </a:lnTo>
                  <a:lnTo>
                    <a:pt x="4717" y="457"/>
                  </a:lnTo>
                  <a:lnTo>
                    <a:pt x="4711" y="454"/>
                  </a:lnTo>
                  <a:lnTo>
                    <a:pt x="4701" y="462"/>
                  </a:lnTo>
                  <a:lnTo>
                    <a:pt x="4691" y="469"/>
                  </a:lnTo>
                  <a:lnTo>
                    <a:pt x="4684" y="472"/>
                  </a:lnTo>
                  <a:lnTo>
                    <a:pt x="4678" y="474"/>
                  </a:lnTo>
                  <a:lnTo>
                    <a:pt x="4671" y="476"/>
                  </a:lnTo>
                  <a:lnTo>
                    <a:pt x="4664" y="477"/>
                  </a:lnTo>
                  <a:lnTo>
                    <a:pt x="4671" y="476"/>
                  </a:lnTo>
                  <a:lnTo>
                    <a:pt x="4678" y="474"/>
                  </a:lnTo>
                  <a:lnTo>
                    <a:pt x="4684" y="472"/>
                  </a:lnTo>
                  <a:lnTo>
                    <a:pt x="4691" y="469"/>
                  </a:lnTo>
                  <a:lnTo>
                    <a:pt x="4701" y="462"/>
                  </a:lnTo>
                  <a:lnTo>
                    <a:pt x="4711" y="454"/>
                  </a:lnTo>
                  <a:lnTo>
                    <a:pt x="4705" y="450"/>
                  </a:lnTo>
                  <a:lnTo>
                    <a:pt x="4697" y="448"/>
                  </a:lnTo>
                  <a:lnTo>
                    <a:pt x="4691" y="446"/>
                  </a:lnTo>
                  <a:lnTo>
                    <a:pt x="4683" y="445"/>
                  </a:lnTo>
                  <a:lnTo>
                    <a:pt x="4666" y="443"/>
                  </a:lnTo>
                  <a:lnTo>
                    <a:pt x="4651" y="441"/>
                  </a:lnTo>
                  <a:lnTo>
                    <a:pt x="4641" y="439"/>
                  </a:lnTo>
                  <a:lnTo>
                    <a:pt x="4631" y="437"/>
                  </a:lnTo>
                  <a:lnTo>
                    <a:pt x="4621" y="433"/>
                  </a:lnTo>
                  <a:lnTo>
                    <a:pt x="4613" y="430"/>
                  </a:lnTo>
                  <a:lnTo>
                    <a:pt x="4604" y="425"/>
                  </a:lnTo>
                  <a:lnTo>
                    <a:pt x="4596" y="420"/>
                  </a:lnTo>
                  <a:lnTo>
                    <a:pt x="4588" y="414"/>
                  </a:lnTo>
                  <a:lnTo>
                    <a:pt x="4581" y="407"/>
                  </a:lnTo>
                  <a:lnTo>
                    <a:pt x="4568" y="392"/>
                  </a:lnTo>
                  <a:lnTo>
                    <a:pt x="4555" y="378"/>
                  </a:lnTo>
                  <a:lnTo>
                    <a:pt x="4545" y="361"/>
                  </a:lnTo>
                  <a:lnTo>
                    <a:pt x="4537" y="342"/>
                  </a:lnTo>
                  <a:lnTo>
                    <a:pt x="4534" y="338"/>
                  </a:lnTo>
                  <a:lnTo>
                    <a:pt x="4531" y="333"/>
                  </a:lnTo>
                  <a:lnTo>
                    <a:pt x="4528" y="330"/>
                  </a:lnTo>
                  <a:lnTo>
                    <a:pt x="4523" y="326"/>
                  </a:lnTo>
                  <a:lnTo>
                    <a:pt x="4515" y="322"/>
                  </a:lnTo>
                  <a:lnTo>
                    <a:pt x="4507" y="318"/>
                  </a:lnTo>
                  <a:lnTo>
                    <a:pt x="4499" y="315"/>
                  </a:lnTo>
                  <a:lnTo>
                    <a:pt x="4493" y="312"/>
                  </a:lnTo>
                  <a:lnTo>
                    <a:pt x="4489" y="309"/>
                  </a:lnTo>
                  <a:lnTo>
                    <a:pt x="4487" y="307"/>
                  </a:lnTo>
                  <a:lnTo>
                    <a:pt x="4485" y="304"/>
                  </a:lnTo>
                  <a:lnTo>
                    <a:pt x="4482" y="300"/>
                  </a:lnTo>
                  <a:lnTo>
                    <a:pt x="4467" y="300"/>
                  </a:lnTo>
                  <a:lnTo>
                    <a:pt x="4456" y="299"/>
                  </a:lnTo>
                  <a:lnTo>
                    <a:pt x="4452" y="298"/>
                  </a:lnTo>
                  <a:lnTo>
                    <a:pt x="4447" y="294"/>
                  </a:lnTo>
                  <a:lnTo>
                    <a:pt x="4442" y="290"/>
                  </a:lnTo>
                  <a:lnTo>
                    <a:pt x="4437" y="284"/>
                  </a:lnTo>
                  <a:lnTo>
                    <a:pt x="4433" y="282"/>
                  </a:lnTo>
                  <a:lnTo>
                    <a:pt x="4429" y="281"/>
                  </a:lnTo>
                  <a:lnTo>
                    <a:pt x="4424" y="281"/>
                  </a:lnTo>
                  <a:lnTo>
                    <a:pt x="4420" y="283"/>
                  </a:lnTo>
                  <a:lnTo>
                    <a:pt x="4412" y="289"/>
                  </a:lnTo>
                  <a:lnTo>
                    <a:pt x="4406" y="294"/>
                  </a:lnTo>
                  <a:lnTo>
                    <a:pt x="4397" y="304"/>
                  </a:lnTo>
                  <a:lnTo>
                    <a:pt x="4388" y="312"/>
                  </a:lnTo>
                  <a:lnTo>
                    <a:pt x="4380" y="318"/>
                  </a:lnTo>
                  <a:lnTo>
                    <a:pt x="4371" y="323"/>
                  </a:lnTo>
                  <a:lnTo>
                    <a:pt x="4362" y="326"/>
                  </a:lnTo>
                  <a:lnTo>
                    <a:pt x="4351" y="330"/>
                  </a:lnTo>
                  <a:lnTo>
                    <a:pt x="4340" y="331"/>
                  </a:lnTo>
                  <a:lnTo>
                    <a:pt x="4326" y="333"/>
                  </a:lnTo>
                  <a:lnTo>
                    <a:pt x="4300" y="334"/>
                  </a:lnTo>
                  <a:lnTo>
                    <a:pt x="4273" y="335"/>
                  </a:lnTo>
                  <a:lnTo>
                    <a:pt x="4260" y="334"/>
                  </a:lnTo>
                  <a:lnTo>
                    <a:pt x="4247" y="333"/>
                  </a:lnTo>
                  <a:lnTo>
                    <a:pt x="4234" y="330"/>
                  </a:lnTo>
                  <a:lnTo>
                    <a:pt x="4222" y="325"/>
                  </a:lnTo>
                  <a:lnTo>
                    <a:pt x="4207" y="318"/>
                  </a:lnTo>
                  <a:lnTo>
                    <a:pt x="4192" y="312"/>
                  </a:lnTo>
                  <a:lnTo>
                    <a:pt x="4178" y="307"/>
                  </a:lnTo>
                  <a:lnTo>
                    <a:pt x="4165" y="304"/>
                  </a:lnTo>
                  <a:lnTo>
                    <a:pt x="4151" y="302"/>
                  </a:lnTo>
                  <a:lnTo>
                    <a:pt x="4136" y="301"/>
                  </a:lnTo>
                  <a:lnTo>
                    <a:pt x="4121" y="302"/>
                  </a:lnTo>
                  <a:lnTo>
                    <a:pt x="4104" y="306"/>
                  </a:lnTo>
                  <a:lnTo>
                    <a:pt x="4084" y="310"/>
                  </a:lnTo>
                  <a:lnTo>
                    <a:pt x="4053" y="316"/>
                  </a:lnTo>
                  <a:lnTo>
                    <a:pt x="4046" y="316"/>
                  </a:lnTo>
                  <a:lnTo>
                    <a:pt x="4038" y="316"/>
                  </a:lnTo>
                  <a:lnTo>
                    <a:pt x="4032" y="316"/>
                  </a:lnTo>
                  <a:lnTo>
                    <a:pt x="4026" y="315"/>
                  </a:lnTo>
                  <a:lnTo>
                    <a:pt x="4021" y="313"/>
                  </a:lnTo>
                  <a:lnTo>
                    <a:pt x="4017" y="309"/>
                  </a:lnTo>
                  <a:lnTo>
                    <a:pt x="4014" y="306"/>
                  </a:lnTo>
                  <a:lnTo>
                    <a:pt x="4013" y="300"/>
                  </a:lnTo>
                  <a:lnTo>
                    <a:pt x="4012" y="293"/>
                  </a:lnTo>
                  <a:lnTo>
                    <a:pt x="4011" y="288"/>
                  </a:lnTo>
                  <a:lnTo>
                    <a:pt x="4009" y="283"/>
                  </a:lnTo>
                  <a:lnTo>
                    <a:pt x="4006" y="279"/>
                  </a:lnTo>
                  <a:lnTo>
                    <a:pt x="4004" y="274"/>
                  </a:lnTo>
                  <a:lnTo>
                    <a:pt x="4001" y="272"/>
                  </a:lnTo>
                  <a:lnTo>
                    <a:pt x="3996" y="268"/>
                  </a:lnTo>
                  <a:lnTo>
                    <a:pt x="3993" y="266"/>
                  </a:lnTo>
                  <a:lnTo>
                    <a:pt x="3982" y="264"/>
                  </a:lnTo>
                  <a:lnTo>
                    <a:pt x="3972" y="263"/>
                  </a:lnTo>
                  <a:lnTo>
                    <a:pt x="3961" y="261"/>
                  </a:lnTo>
                  <a:lnTo>
                    <a:pt x="3949" y="261"/>
                  </a:lnTo>
                  <a:lnTo>
                    <a:pt x="3941" y="261"/>
                  </a:lnTo>
                  <a:lnTo>
                    <a:pt x="3935" y="260"/>
                  </a:lnTo>
                  <a:lnTo>
                    <a:pt x="3929" y="259"/>
                  </a:lnTo>
                  <a:lnTo>
                    <a:pt x="3924" y="257"/>
                  </a:lnTo>
                  <a:lnTo>
                    <a:pt x="3920" y="255"/>
                  </a:lnTo>
                  <a:lnTo>
                    <a:pt x="3916" y="252"/>
                  </a:lnTo>
                  <a:lnTo>
                    <a:pt x="3913" y="249"/>
                  </a:lnTo>
                  <a:lnTo>
                    <a:pt x="3911" y="246"/>
                  </a:lnTo>
                  <a:lnTo>
                    <a:pt x="3905" y="238"/>
                  </a:lnTo>
                  <a:lnTo>
                    <a:pt x="3899" y="230"/>
                  </a:lnTo>
                  <a:lnTo>
                    <a:pt x="3892" y="220"/>
                  </a:lnTo>
                  <a:lnTo>
                    <a:pt x="3883" y="212"/>
                  </a:lnTo>
                  <a:lnTo>
                    <a:pt x="3878" y="209"/>
                  </a:lnTo>
                  <a:lnTo>
                    <a:pt x="3873" y="207"/>
                  </a:lnTo>
                  <a:lnTo>
                    <a:pt x="3867" y="207"/>
                  </a:lnTo>
                  <a:lnTo>
                    <a:pt x="3864" y="208"/>
                  </a:lnTo>
                  <a:lnTo>
                    <a:pt x="3861" y="210"/>
                  </a:lnTo>
                  <a:lnTo>
                    <a:pt x="3857" y="214"/>
                  </a:lnTo>
                  <a:lnTo>
                    <a:pt x="3854" y="218"/>
                  </a:lnTo>
                  <a:lnTo>
                    <a:pt x="3851" y="223"/>
                  </a:lnTo>
                  <a:lnTo>
                    <a:pt x="3845" y="246"/>
                  </a:lnTo>
                  <a:lnTo>
                    <a:pt x="3841" y="264"/>
                  </a:lnTo>
                  <a:lnTo>
                    <a:pt x="3831" y="264"/>
                  </a:lnTo>
                  <a:lnTo>
                    <a:pt x="3822" y="264"/>
                  </a:lnTo>
                  <a:lnTo>
                    <a:pt x="3813" y="266"/>
                  </a:lnTo>
                  <a:lnTo>
                    <a:pt x="3804" y="268"/>
                  </a:lnTo>
                  <a:lnTo>
                    <a:pt x="3805" y="280"/>
                  </a:lnTo>
                  <a:lnTo>
                    <a:pt x="3806" y="291"/>
                  </a:lnTo>
                  <a:lnTo>
                    <a:pt x="3792" y="290"/>
                  </a:lnTo>
                  <a:lnTo>
                    <a:pt x="3779" y="288"/>
                  </a:lnTo>
                  <a:lnTo>
                    <a:pt x="3764" y="284"/>
                  </a:lnTo>
                  <a:lnTo>
                    <a:pt x="3749" y="281"/>
                  </a:lnTo>
                  <a:lnTo>
                    <a:pt x="3734" y="277"/>
                  </a:lnTo>
                  <a:lnTo>
                    <a:pt x="3719" y="275"/>
                  </a:lnTo>
                  <a:lnTo>
                    <a:pt x="3706" y="274"/>
                  </a:lnTo>
                  <a:lnTo>
                    <a:pt x="3692" y="274"/>
                  </a:lnTo>
                  <a:lnTo>
                    <a:pt x="3692" y="292"/>
                  </a:lnTo>
                  <a:lnTo>
                    <a:pt x="3693" y="310"/>
                  </a:lnTo>
                  <a:lnTo>
                    <a:pt x="3695" y="329"/>
                  </a:lnTo>
                  <a:lnTo>
                    <a:pt x="3695" y="348"/>
                  </a:lnTo>
                  <a:lnTo>
                    <a:pt x="3681" y="348"/>
                  </a:lnTo>
                  <a:lnTo>
                    <a:pt x="3665" y="350"/>
                  </a:lnTo>
                  <a:lnTo>
                    <a:pt x="3649" y="353"/>
                  </a:lnTo>
                  <a:lnTo>
                    <a:pt x="3634" y="357"/>
                  </a:lnTo>
                  <a:lnTo>
                    <a:pt x="3609" y="362"/>
                  </a:lnTo>
                  <a:lnTo>
                    <a:pt x="3585" y="365"/>
                  </a:lnTo>
                  <a:lnTo>
                    <a:pt x="3572" y="366"/>
                  </a:lnTo>
                  <a:lnTo>
                    <a:pt x="3561" y="365"/>
                  </a:lnTo>
                  <a:lnTo>
                    <a:pt x="3550" y="363"/>
                  </a:lnTo>
                  <a:lnTo>
                    <a:pt x="3538" y="359"/>
                  </a:lnTo>
                  <a:lnTo>
                    <a:pt x="3527" y="354"/>
                  </a:lnTo>
                  <a:lnTo>
                    <a:pt x="3516" y="345"/>
                  </a:lnTo>
                  <a:lnTo>
                    <a:pt x="3504" y="335"/>
                  </a:lnTo>
                  <a:lnTo>
                    <a:pt x="3493" y="326"/>
                  </a:lnTo>
                  <a:lnTo>
                    <a:pt x="3481" y="318"/>
                  </a:lnTo>
                  <a:lnTo>
                    <a:pt x="3469" y="312"/>
                  </a:lnTo>
                  <a:lnTo>
                    <a:pt x="3463" y="309"/>
                  </a:lnTo>
                  <a:lnTo>
                    <a:pt x="3456" y="308"/>
                  </a:lnTo>
                  <a:lnTo>
                    <a:pt x="3451" y="308"/>
                  </a:lnTo>
                  <a:lnTo>
                    <a:pt x="3444" y="309"/>
                  </a:lnTo>
                  <a:lnTo>
                    <a:pt x="3439" y="316"/>
                  </a:lnTo>
                  <a:lnTo>
                    <a:pt x="3434" y="324"/>
                  </a:lnTo>
                  <a:lnTo>
                    <a:pt x="3427" y="331"/>
                  </a:lnTo>
                  <a:lnTo>
                    <a:pt x="3419" y="337"/>
                  </a:lnTo>
                  <a:lnTo>
                    <a:pt x="3415" y="338"/>
                  </a:lnTo>
                  <a:lnTo>
                    <a:pt x="3411" y="339"/>
                  </a:lnTo>
                  <a:lnTo>
                    <a:pt x="3407" y="339"/>
                  </a:lnTo>
                  <a:lnTo>
                    <a:pt x="3404" y="339"/>
                  </a:lnTo>
                  <a:lnTo>
                    <a:pt x="3400" y="337"/>
                  </a:lnTo>
                  <a:lnTo>
                    <a:pt x="3397" y="334"/>
                  </a:lnTo>
                  <a:lnTo>
                    <a:pt x="3395" y="330"/>
                  </a:lnTo>
                  <a:lnTo>
                    <a:pt x="3391" y="324"/>
                  </a:lnTo>
                  <a:lnTo>
                    <a:pt x="3390" y="317"/>
                  </a:lnTo>
                  <a:lnTo>
                    <a:pt x="3389" y="309"/>
                  </a:lnTo>
                  <a:lnTo>
                    <a:pt x="3388" y="302"/>
                  </a:lnTo>
                  <a:lnTo>
                    <a:pt x="3388" y="294"/>
                  </a:lnTo>
                  <a:lnTo>
                    <a:pt x="3389" y="280"/>
                  </a:lnTo>
                  <a:lnTo>
                    <a:pt x="3389" y="265"/>
                  </a:lnTo>
                  <a:lnTo>
                    <a:pt x="3385" y="264"/>
                  </a:lnTo>
                  <a:lnTo>
                    <a:pt x="3381" y="265"/>
                  </a:lnTo>
                  <a:lnTo>
                    <a:pt x="3378" y="265"/>
                  </a:lnTo>
                  <a:lnTo>
                    <a:pt x="3375" y="266"/>
                  </a:lnTo>
                  <a:lnTo>
                    <a:pt x="3371" y="271"/>
                  </a:lnTo>
                  <a:lnTo>
                    <a:pt x="3367" y="276"/>
                  </a:lnTo>
                  <a:lnTo>
                    <a:pt x="3365" y="282"/>
                  </a:lnTo>
                  <a:lnTo>
                    <a:pt x="3362" y="289"/>
                  </a:lnTo>
                  <a:lnTo>
                    <a:pt x="3358" y="294"/>
                  </a:lnTo>
                  <a:lnTo>
                    <a:pt x="3353" y="299"/>
                  </a:lnTo>
                  <a:lnTo>
                    <a:pt x="3346" y="302"/>
                  </a:lnTo>
                  <a:lnTo>
                    <a:pt x="3339" y="304"/>
                  </a:lnTo>
                  <a:lnTo>
                    <a:pt x="3332" y="302"/>
                  </a:lnTo>
                  <a:lnTo>
                    <a:pt x="3325" y="301"/>
                  </a:lnTo>
                  <a:lnTo>
                    <a:pt x="3311" y="294"/>
                  </a:lnTo>
                  <a:lnTo>
                    <a:pt x="3298" y="289"/>
                  </a:lnTo>
                  <a:lnTo>
                    <a:pt x="3290" y="285"/>
                  </a:lnTo>
                  <a:lnTo>
                    <a:pt x="3282" y="284"/>
                  </a:lnTo>
                  <a:lnTo>
                    <a:pt x="3274" y="283"/>
                  </a:lnTo>
                  <a:lnTo>
                    <a:pt x="3266" y="284"/>
                  </a:lnTo>
                  <a:lnTo>
                    <a:pt x="3259" y="287"/>
                  </a:lnTo>
                  <a:lnTo>
                    <a:pt x="3252" y="289"/>
                  </a:lnTo>
                  <a:lnTo>
                    <a:pt x="3247" y="292"/>
                  </a:lnTo>
                  <a:lnTo>
                    <a:pt x="3240" y="297"/>
                  </a:lnTo>
                  <a:lnTo>
                    <a:pt x="3235" y="302"/>
                  </a:lnTo>
                  <a:lnTo>
                    <a:pt x="3230" y="308"/>
                  </a:lnTo>
                  <a:lnTo>
                    <a:pt x="3225" y="315"/>
                  </a:lnTo>
                  <a:lnTo>
                    <a:pt x="3222" y="322"/>
                  </a:lnTo>
                  <a:lnTo>
                    <a:pt x="3218" y="330"/>
                  </a:lnTo>
                  <a:lnTo>
                    <a:pt x="3216" y="337"/>
                  </a:lnTo>
                  <a:lnTo>
                    <a:pt x="3214" y="345"/>
                  </a:lnTo>
                  <a:lnTo>
                    <a:pt x="3213" y="353"/>
                  </a:lnTo>
                  <a:lnTo>
                    <a:pt x="3197" y="354"/>
                  </a:lnTo>
                  <a:lnTo>
                    <a:pt x="3181" y="356"/>
                  </a:lnTo>
                  <a:lnTo>
                    <a:pt x="3166" y="358"/>
                  </a:lnTo>
                  <a:lnTo>
                    <a:pt x="3151" y="362"/>
                  </a:lnTo>
                  <a:lnTo>
                    <a:pt x="3122" y="371"/>
                  </a:lnTo>
                  <a:lnTo>
                    <a:pt x="3092" y="380"/>
                  </a:lnTo>
                  <a:lnTo>
                    <a:pt x="3078" y="383"/>
                  </a:lnTo>
                  <a:lnTo>
                    <a:pt x="3063" y="387"/>
                  </a:lnTo>
                  <a:lnTo>
                    <a:pt x="3049" y="390"/>
                  </a:lnTo>
                  <a:lnTo>
                    <a:pt x="3033" y="392"/>
                  </a:lnTo>
                  <a:lnTo>
                    <a:pt x="3018" y="394"/>
                  </a:lnTo>
                  <a:lnTo>
                    <a:pt x="3002" y="394"/>
                  </a:lnTo>
                  <a:lnTo>
                    <a:pt x="2986" y="392"/>
                  </a:lnTo>
                  <a:lnTo>
                    <a:pt x="2969" y="390"/>
                  </a:lnTo>
                  <a:lnTo>
                    <a:pt x="2948" y="388"/>
                  </a:lnTo>
                  <a:lnTo>
                    <a:pt x="2932" y="388"/>
                  </a:lnTo>
                  <a:lnTo>
                    <a:pt x="2927" y="387"/>
                  </a:lnTo>
                  <a:lnTo>
                    <a:pt x="2920" y="383"/>
                  </a:lnTo>
                  <a:lnTo>
                    <a:pt x="2913" y="376"/>
                  </a:lnTo>
                  <a:lnTo>
                    <a:pt x="2905" y="366"/>
                  </a:lnTo>
                  <a:lnTo>
                    <a:pt x="2902" y="362"/>
                  </a:lnTo>
                  <a:lnTo>
                    <a:pt x="2898" y="359"/>
                  </a:lnTo>
                  <a:lnTo>
                    <a:pt x="2895" y="357"/>
                  </a:lnTo>
                  <a:lnTo>
                    <a:pt x="2891" y="357"/>
                  </a:lnTo>
                  <a:lnTo>
                    <a:pt x="2888" y="358"/>
                  </a:lnTo>
                  <a:lnTo>
                    <a:pt x="2885" y="361"/>
                  </a:lnTo>
                  <a:lnTo>
                    <a:pt x="2881" y="363"/>
                  </a:lnTo>
                  <a:lnTo>
                    <a:pt x="2878" y="366"/>
                  </a:lnTo>
                  <a:lnTo>
                    <a:pt x="2873" y="375"/>
                  </a:lnTo>
                  <a:lnTo>
                    <a:pt x="2869" y="384"/>
                  </a:lnTo>
                  <a:lnTo>
                    <a:pt x="2866" y="394"/>
                  </a:lnTo>
                  <a:lnTo>
                    <a:pt x="2866" y="400"/>
                  </a:lnTo>
                  <a:lnTo>
                    <a:pt x="2861" y="399"/>
                  </a:lnTo>
                  <a:lnTo>
                    <a:pt x="2856" y="396"/>
                  </a:lnTo>
                  <a:lnTo>
                    <a:pt x="2850" y="391"/>
                  </a:lnTo>
                  <a:lnTo>
                    <a:pt x="2847" y="387"/>
                  </a:lnTo>
                  <a:lnTo>
                    <a:pt x="2839" y="374"/>
                  </a:lnTo>
                  <a:lnTo>
                    <a:pt x="2832" y="358"/>
                  </a:lnTo>
                  <a:lnTo>
                    <a:pt x="2822" y="326"/>
                  </a:lnTo>
                  <a:lnTo>
                    <a:pt x="2813" y="300"/>
                  </a:lnTo>
                  <a:lnTo>
                    <a:pt x="2827" y="300"/>
                  </a:lnTo>
                  <a:lnTo>
                    <a:pt x="2841" y="301"/>
                  </a:lnTo>
                  <a:lnTo>
                    <a:pt x="2855" y="304"/>
                  </a:lnTo>
                  <a:lnTo>
                    <a:pt x="2870" y="304"/>
                  </a:lnTo>
                  <a:lnTo>
                    <a:pt x="2876" y="302"/>
                  </a:lnTo>
                  <a:lnTo>
                    <a:pt x="2882" y="301"/>
                  </a:lnTo>
                  <a:lnTo>
                    <a:pt x="2888" y="299"/>
                  </a:lnTo>
                  <a:lnTo>
                    <a:pt x="2893" y="297"/>
                  </a:lnTo>
                  <a:lnTo>
                    <a:pt x="2895" y="310"/>
                  </a:lnTo>
                  <a:lnTo>
                    <a:pt x="2899" y="322"/>
                  </a:lnTo>
                  <a:lnTo>
                    <a:pt x="2905" y="315"/>
                  </a:lnTo>
                  <a:lnTo>
                    <a:pt x="2912" y="309"/>
                  </a:lnTo>
                  <a:lnTo>
                    <a:pt x="2921" y="305"/>
                  </a:lnTo>
                  <a:lnTo>
                    <a:pt x="2929" y="301"/>
                  </a:lnTo>
                  <a:lnTo>
                    <a:pt x="2923" y="293"/>
                  </a:lnTo>
                  <a:lnTo>
                    <a:pt x="2918" y="284"/>
                  </a:lnTo>
                  <a:lnTo>
                    <a:pt x="2912" y="274"/>
                  </a:lnTo>
                  <a:lnTo>
                    <a:pt x="2907" y="264"/>
                  </a:lnTo>
                  <a:lnTo>
                    <a:pt x="2897" y="242"/>
                  </a:lnTo>
                  <a:lnTo>
                    <a:pt x="2887" y="220"/>
                  </a:lnTo>
                  <a:lnTo>
                    <a:pt x="2881" y="210"/>
                  </a:lnTo>
                  <a:lnTo>
                    <a:pt x="2876" y="200"/>
                  </a:lnTo>
                  <a:lnTo>
                    <a:pt x="2869" y="191"/>
                  </a:lnTo>
                  <a:lnTo>
                    <a:pt x="2862" y="183"/>
                  </a:lnTo>
                  <a:lnTo>
                    <a:pt x="2854" y="175"/>
                  </a:lnTo>
                  <a:lnTo>
                    <a:pt x="2845" y="169"/>
                  </a:lnTo>
                  <a:lnTo>
                    <a:pt x="2835" y="165"/>
                  </a:lnTo>
                  <a:lnTo>
                    <a:pt x="2824" y="162"/>
                  </a:lnTo>
                  <a:lnTo>
                    <a:pt x="2813" y="161"/>
                  </a:lnTo>
                  <a:lnTo>
                    <a:pt x="2803" y="160"/>
                  </a:lnTo>
                  <a:lnTo>
                    <a:pt x="2794" y="160"/>
                  </a:lnTo>
                  <a:lnTo>
                    <a:pt x="2784" y="161"/>
                  </a:lnTo>
                  <a:lnTo>
                    <a:pt x="2776" y="164"/>
                  </a:lnTo>
                  <a:lnTo>
                    <a:pt x="2769" y="166"/>
                  </a:lnTo>
                  <a:lnTo>
                    <a:pt x="2761" y="168"/>
                  </a:lnTo>
                  <a:lnTo>
                    <a:pt x="2754" y="171"/>
                  </a:lnTo>
                  <a:lnTo>
                    <a:pt x="2748" y="176"/>
                  </a:lnTo>
                  <a:lnTo>
                    <a:pt x="2741" y="182"/>
                  </a:lnTo>
                  <a:lnTo>
                    <a:pt x="2735" y="187"/>
                  </a:lnTo>
                  <a:lnTo>
                    <a:pt x="2730" y="193"/>
                  </a:lnTo>
                  <a:lnTo>
                    <a:pt x="2720" y="208"/>
                  </a:lnTo>
                  <a:lnTo>
                    <a:pt x="2710" y="225"/>
                  </a:lnTo>
                  <a:lnTo>
                    <a:pt x="2701" y="225"/>
                  </a:lnTo>
                  <a:lnTo>
                    <a:pt x="2691" y="225"/>
                  </a:lnTo>
                  <a:lnTo>
                    <a:pt x="2680" y="224"/>
                  </a:lnTo>
                  <a:lnTo>
                    <a:pt x="2668" y="225"/>
                  </a:lnTo>
                  <a:lnTo>
                    <a:pt x="2664" y="226"/>
                  </a:lnTo>
                  <a:lnTo>
                    <a:pt x="2659" y="227"/>
                  </a:lnTo>
                  <a:lnTo>
                    <a:pt x="2655" y="230"/>
                  </a:lnTo>
                  <a:lnTo>
                    <a:pt x="2651" y="232"/>
                  </a:lnTo>
                  <a:lnTo>
                    <a:pt x="2651" y="226"/>
                  </a:lnTo>
                  <a:lnTo>
                    <a:pt x="2649" y="222"/>
                  </a:lnTo>
                  <a:lnTo>
                    <a:pt x="2647" y="217"/>
                  </a:lnTo>
                  <a:lnTo>
                    <a:pt x="2643" y="214"/>
                  </a:lnTo>
                  <a:lnTo>
                    <a:pt x="2639" y="211"/>
                  </a:lnTo>
                  <a:lnTo>
                    <a:pt x="2634" y="209"/>
                  </a:lnTo>
                  <a:lnTo>
                    <a:pt x="2628" y="208"/>
                  </a:lnTo>
                  <a:lnTo>
                    <a:pt x="2623" y="208"/>
                  </a:lnTo>
                  <a:lnTo>
                    <a:pt x="2610" y="208"/>
                  </a:lnTo>
                  <a:lnTo>
                    <a:pt x="2598" y="209"/>
                  </a:lnTo>
                  <a:lnTo>
                    <a:pt x="2587" y="210"/>
                  </a:lnTo>
                  <a:lnTo>
                    <a:pt x="2578" y="212"/>
                  </a:lnTo>
                  <a:lnTo>
                    <a:pt x="2564" y="217"/>
                  </a:lnTo>
                  <a:lnTo>
                    <a:pt x="2550" y="223"/>
                  </a:lnTo>
                  <a:lnTo>
                    <a:pt x="2537" y="228"/>
                  </a:lnTo>
                  <a:lnTo>
                    <a:pt x="2526" y="234"/>
                  </a:lnTo>
                  <a:lnTo>
                    <a:pt x="2513" y="240"/>
                  </a:lnTo>
                  <a:lnTo>
                    <a:pt x="2500" y="244"/>
                  </a:lnTo>
                  <a:lnTo>
                    <a:pt x="2486" y="248"/>
                  </a:lnTo>
                  <a:lnTo>
                    <a:pt x="2470" y="251"/>
                  </a:lnTo>
                  <a:lnTo>
                    <a:pt x="2470" y="260"/>
                  </a:lnTo>
                  <a:lnTo>
                    <a:pt x="2470" y="268"/>
                  </a:lnTo>
                  <a:lnTo>
                    <a:pt x="2468" y="275"/>
                  </a:lnTo>
                  <a:lnTo>
                    <a:pt x="2464" y="281"/>
                  </a:lnTo>
                  <a:lnTo>
                    <a:pt x="2460" y="285"/>
                  </a:lnTo>
                  <a:lnTo>
                    <a:pt x="2453" y="289"/>
                  </a:lnTo>
                  <a:lnTo>
                    <a:pt x="2445" y="291"/>
                  </a:lnTo>
                  <a:lnTo>
                    <a:pt x="2436" y="292"/>
                  </a:lnTo>
                  <a:lnTo>
                    <a:pt x="2438" y="301"/>
                  </a:lnTo>
                  <a:lnTo>
                    <a:pt x="2439" y="310"/>
                  </a:lnTo>
                  <a:lnTo>
                    <a:pt x="2441" y="320"/>
                  </a:lnTo>
                  <a:lnTo>
                    <a:pt x="2439" y="329"/>
                  </a:lnTo>
                  <a:lnTo>
                    <a:pt x="2438" y="338"/>
                  </a:lnTo>
                  <a:lnTo>
                    <a:pt x="2434" y="346"/>
                  </a:lnTo>
                  <a:lnTo>
                    <a:pt x="2431" y="349"/>
                  </a:lnTo>
                  <a:lnTo>
                    <a:pt x="2428" y="353"/>
                  </a:lnTo>
                  <a:lnTo>
                    <a:pt x="2425" y="355"/>
                  </a:lnTo>
                  <a:lnTo>
                    <a:pt x="2420" y="358"/>
                  </a:lnTo>
                  <a:lnTo>
                    <a:pt x="2410" y="363"/>
                  </a:lnTo>
                  <a:lnTo>
                    <a:pt x="2401" y="367"/>
                  </a:lnTo>
                  <a:lnTo>
                    <a:pt x="2397" y="371"/>
                  </a:lnTo>
                  <a:lnTo>
                    <a:pt x="2394" y="374"/>
                  </a:lnTo>
                  <a:lnTo>
                    <a:pt x="2392" y="380"/>
                  </a:lnTo>
                  <a:lnTo>
                    <a:pt x="2390" y="386"/>
                  </a:lnTo>
                  <a:lnTo>
                    <a:pt x="2385" y="386"/>
                  </a:lnTo>
                  <a:lnTo>
                    <a:pt x="2380" y="387"/>
                  </a:lnTo>
                  <a:lnTo>
                    <a:pt x="2376" y="389"/>
                  </a:lnTo>
                  <a:lnTo>
                    <a:pt x="2371" y="391"/>
                  </a:lnTo>
                  <a:lnTo>
                    <a:pt x="2363" y="397"/>
                  </a:lnTo>
                  <a:lnTo>
                    <a:pt x="2355" y="404"/>
                  </a:lnTo>
                  <a:lnTo>
                    <a:pt x="2344" y="422"/>
                  </a:lnTo>
                  <a:lnTo>
                    <a:pt x="2332" y="439"/>
                  </a:lnTo>
                  <a:lnTo>
                    <a:pt x="2343" y="443"/>
                  </a:lnTo>
                  <a:lnTo>
                    <a:pt x="2351" y="445"/>
                  </a:lnTo>
                  <a:lnTo>
                    <a:pt x="2357" y="448"/>
                  </a:lnTo>
                  <a:lnTo>
                    <a:pt x="2362" y="453"/>
                  </a:lnTo>
                  <a:lnTo>
                    <a:pt x="2365" y="458"/>
                  </a:lnTo>
                  <a:lnTo>
                    <a:pt x="2368" y="465"/>
                  </a:lnTo>
                  <a:lnTo>
                    <a:pt x="2368" y="473"/>
                  </a:lnTo>
                  <a:lnTo>
                    <a:pt x="2365" y="484"/>
                  </a:lnTo>
                  <a:lnTo>
                    <a:pt x="2357" y="485"/>
                  </a:lnTo>
                  <a:lnTo>
                    <a:pt x="2352" y="487"/>
                  </a:lnTo>
                  <a:lnTo>
                    <a:pt x="2346" y="490"/>
                  </a:lnTo>
                  <a:lnTo>
                    <a:pt x="2340" y="495"/>
                  </a:lnTo>
                  <a:lnTo>
                    <a:pt x="2335" y="499"/>
                  </a:lnTo>
                  <a:lnTo>
                    <a:pt x="2329" y="504"/>
                  </a:lnTo>
                  <a:lnTo>
                    <a:pt x="2323" y="509"/>
                  </a:lnTo>
                  <a:lnTo>
                    <a:pt x="2318" y="511"/>
                  </a:lnTo>
                  <a:lnTo>
                    <a:pt x="2307" y="513"/>
                  </a:lnTo>
                  <a:lnTo>
                    <a:pt x="2297" y="514"/>
                  </a:lnTo>
                  <a:lnTo>
                    <a:pt x="2287" y="513"/>
                  </a:lnTo>
                  <a:lnTo>
                    <a:pt x="2275" y="513"/>
                  </a:lnTo>
                  <a:lnTo>
                    <a:pt x="2263" y="512"/>
                  </a:lnTo>
                  <a:lnTo>
                    <a:pt x="2249" y="512"/>
                  </a:lnTo>
                  <a:lnTo>
                    <a:pt x="2252" y="527"/>
                  </a:lnTo>
                  <a:lnTo>
                    <a:pt x="2254" y="543"/>
                  </a:lnTo>
                  <a:lnTo>
                    <a:pt x="2253" y="550"/>
                  </a:lnTo>
                  <a:lnTo>
                    <a:pt x="2250" y="556"/>
                  </a:lnTo>
                  <a:lnTo>
                    <a:pt x="2248" y="559"/>
                  </a:lnTo>
                  <a:lnTo>
                    <a:pt x="2246" y="561"/>
                  </a:lnTo>
                  <a:lnTo>
                    <a:pt x="2241" y="562"/>
                  </a:lnTo>
                  <a:lnTo>
                    <a:pt x="2237" y="563"/>
                  </a:lnTo>
                  <a:lnTo>
                    <a:pt x="2222" y="563"/>
                  </a:lnTo>
                  <a:lnTo>
                    <a:pt x="2206" y="562"/>
                  </a:lnTo>
                  <a:lnTo>
                    <a:pt x="2191" y="561"/>
                  </a:lnTo>
                  <a:lnTo>
                    <a:pt x="2178" y="561"/>
                  </a:lnTo>
                  <a:lnTo>
                    <a:pt x="2152" y="564"/>
                  </a:lnTo>
                  <a:lnTo>
                    <a:pt x="2119" y="565"/>
                  </a:lnTo>
                  <a:lnTo>
                    <a:pt x="2111" y="565"/>
                  </a:lnTo>
                  <a:lnTo>
                    <a:pt x="2103" y="564"/>
                  </a:lnTo>
                  <a:lnTo>
                    <a:pt x="2097" y="562"/>
                  </a:lnTo>
                  <a:lnTo>
                    <a:pt x="2090" y="560"/>
                  </a:lnTo>
                  <a:lnTo>
                    <a:pt x="2084" y="556"/>
                  </a:lnTo>
                  <a:lnTo>
                    <a:pt x="2081" y="552"/>
                  </a:lnTo>
                  <a:lnTo>
                    <a:pt x="2077" y="546"/>
                  </a:lnTo>
                  <a:lnTo>
                    <a:pt x="2076" y="540"/>
                  </a:lnTo>
                  <a:lnTo>
                    <a:pt x="2080" y="539"/>
                  </a:lnTo>
                  <a:lnTo>
                    <a:pt x="2083" y="538"/>
                  </a:lnTo>
                  <a:lnTo>
                    <a:pt x="2084" y="532"/>
                  </a:lnTo>
                  <a:lnTo>
                    <a:pt x="2086" y="525"/>
                  </a:lnTo>
                  <a:lnTo>
                    <a:pt x="2086" y="517"/>
                  </a:lnTo>
                  <a:lnTo>
                    <a:pt x="2088" y="507"/>
                  </a:lnTo>
                  <a:lnTo>
                    <a:pt x="2086" y="486"/>
                  </a:lnTo>
                  <a:lnTo>
                    <a:pt x="2083" y="464"/>
                  </a:lnTo>
                  <a:lnTo>
                    <a:pt x="2081" y="454"/>
                  </a:lnTo>
                  <a:lnTo>
                    <a:pt x="2078" y="444"/>
                  </a:lnTo>
                  <a:lnTo>
                    <a:pt x="2075" y="433"/>
                  </a:lnTo>
                  <a:lnTo>
                    <a:pt x="2072" y="424"/>
                  </a:lnTo>
                  <a:lnTo>
                    <a:pt x="2067" y="416"/>
                  </a:lnTo>
                  <a:lnTo>
                    <a:pt x="2063" y="411"/>
                  </a:lnTo>
                  <a:lnTo>
                    <a:pt x="2058" y="405"/>
                  </a:lnTo>
                  <a:lnTo>
                    <a:pt x="2052" y="402"/>
                  </a:lnTo>
                  <a:lnTo>
                    <a:pt x="2037" y="398"/>
                  </a:lnTo>
                  <a:lnTo>
                    <a:pt x="2022" y="395"/>
                  </a:lnTo>
                  <a:lnTo>
                    <a:pt x="2014" y="394"/>
                  </a:lnTo>
                  <a:lnTo>
                    <a:pt x="2006" y="391"/>
                  </a:lnTo>
                  <a:lnTo>
                    <a:pt x="2000" y="388"/>
                  </a:lnTo>
                  <a:lnTo>
                    <a:pt x="1995" y="383"/>
                  </a:lnTo>
                  <a:lnTo>
                    <a:pt x="1991" y="375"/>
                  </a:lnTo>
                  <a:lnTo>
                    <a:pt x="1985" y="370"/>
                  </a:lnTo>
                  <a:lnTo>
                    <a:pt x="1978" y="365"/>
                  </a:lnTo>
                  <a:lnTo>
                    <a:pt x="1973" y="363"/>
                  </a:lnTo>
                  <a:lnTo>
                    <a:pt x="1966" y="361"/>
                  </a:lnTo>
                  <a:lnTo>
                    <a:pt x="1958" y="361"/>
                  </a:lnTo>
                  <a:lnTo>
                    <a:pt x="1951" y="361"/>
                  </a:lnTo>
                  <a:lnTo>
                    <a:pt x="1942" y="361"/>
                  </a:lnTo>
                  <a:lnTo>
                    <a:pt x="1936" y="361"/>
                  </a:lnTo>
                  <a:lnTo>
                    <a:pt x="1929" y="361"/>
                  </a:lnTo>
                  <a:lnTo>
                    <a:pt x="1912" y="362"/>
                  </a:lnTo>
                  <a:lnTo>
                    <a:pt x="1895" y="364"/>
                  </a:lnTo>
                  <a:lnTo>
                    <a:pt x="1878" y="366"/>
                  </a:lnTo>
                  <a:lnTo>
                    <a:pt x="1860" y="368"/>
                  </a:lnTo>
                  <a:lnTo>
                    <a:pt x="1827" y="374"/>
                  </a:lnTo>
                  <a:lnTo>
                    <a:pt x="1793" y="376"/>
                  </a:lnTo>
                  <a:lnTo>
                    <a:pt x="1777" y="376"/>
                  </a:lnTo>
                  <a:lnTo>
                    <a:pt x="1761" y="375"/>
                  </a:lnTo>
                  <a:lnTo>
                    <a:pt x="1745" y="372"/>
                  </a:lnTo>
                  <a:lnTo>
                    <a:pt x="1730" y="367"/>
                  </a:lnTo>
                  <a:lnTo>
                    <a:pt x="1720" y="363"/>
                  </a:lnTo>
                  <a:lnTo>
                    <a:pt x="1709" y="361"/>
                  </a:lnTo>
                  <a:lnTo>
                    <a:pt x="1699" y="359"/>
                  </a:lnTo>
                  <a:lnTo>
                    <a:pt x="1690" y="359"/>
                  </a:lnTo>
                  <a:lnTo>
                    <a:pt x="1672" y="363"/>
                  </a:lnTo>
                  <a:lnTo>
                    <a:pt x="1650" y="368"/>
                  </a:lnTo>
                  <a:lnTo>
                    <a:pt x="1640" y="370"/>
                  </a:lnTo>
                  <a:lnTo>
                    <a:pt x="1630" y="370"/>
                  </a:lnTo>
                  <a:lnTo>
                    <a:pt x="1620" y="367"/>
                  </a:lnTo>
                  <a:lnTo>
                    <a:pt x="1609" y="364"/>
                  </a:lnTo>
                  <a:lnTo>
                    <a:pt x="1601" y="362"/>
                  </a:lnTo>
                  <a:lnTo>
                    <a:pt x="1593" y="361"/>
                  </a:lnTo>
                  <a:lnTo>
                    <a:pt x="1585" y="359"/>
                  </a:lnTo>
                  <a:lnTo>
                    <a:pt x="1577" y="359"/>
                  </a:lnTo>
                  <a:lnTo>
                    <a:pt x="1566" y="359"/>
                  </a:lnTo>
                  <a:lnTo>
                    <a:pt x="1557" y="359"/>
                  </a:lnTo>
                  <a:lnTo>
                    <a:pt x="1548" y="358"/>
                  </a:lnTo>
                  <a:lnTo>
                    <a:pt x="1540" y="357"/>
                  </a:lnTo>
                  <a:lnTo>
                    <a:pt x="1533" y="354"/>
                  </a:lnTo>
                  <a:lnTo>
                    <a:pt x="1526" y="351"/>
                  </a:lnTo>
                  <a:lnTo>
                    <a:pt x="1520" y="347"/>
                  </a:lnTo>
                  <a:lnTo>
                    <a:pt x="1515" y="343"/>
                  </a:lnTo>
                  <a:lnTo>
                    <a:pt x="1505" y="332"/>
                  </a:lnTo>
                  <a:lnTo>
                    <a:pt x="1495" y="320"/>
                  </a:lnTo>
                  <a:lnTo>
                    <a:pt x="1486" y="304"/>
                  </a:lnTo>
                  <a:lnTo>
                    <a:pt x="1477" y="287"/>
                  </a:lnTo>
                  <a:lnTo>
                    <a:pt x="1466" y="267"/>
                  </a:lnTo>
                  <a:lnTo>
                    <a:pt x="1456" y="251"/>
                  </a:lnTo>
                  <a:lnTo>
                    <a:pt x="1450" y="244"/>
                  </a:lnTo>
                  <a:lnTo>
                    <a:pt x="1444" y="239"/>
                  </a:lnTo>
                  <a:lnTo>
                    <a:pt x="1438" y="233"/>
                  </a:lnTo>
                  <a:lnTo>
                    <a:pt x="1433" y="227"/>
                  </a:lnTo>
                  <a:lnTo>
                    <a:pt x="1426" y="224"/>
                  </a:lnTo>
                  <a:lnTo>
                    <a:pt x="1419" y="219"/>
                  </a:lnTo>
                  <a:lnTo>
                    <a:pt x="1411" y="217"/>
                  </a:lnTo>
                  <a:lnTo>
                    <a:pt x="1402" y="214"/>
                  </a:lnTo>
                  <a:lnTo>
                    <a:pt x="1383" y="210"/>
                  </a:lnTo>
                  <a:lnTo>
                    <a:pt x="1360" y="208"/>
                  </a:lnTo>
                  <a:lnTo>
                    <a:pt x="1345" y="208"/>
                  </a:lnTo>
                  <a:lnTo>
                    <a:pt x="1330" y="210"/>
                  </a:lnTo>
                  <a:lnTo>
                    <a:pt x="1314" y="212"/>
                  </a:lnTo>
                  <a:lnTo>
                    <a:pt x="1298" y="217"/>
                  </a:lnTo>
                  <a:lnTo>
                    <a:pt x="1284" y="219"/>
                  </a:lnTo>
                  <a:lnTo>
                    <a:pt x="1269" y="223"/>
                  </a:lnTo>
                  <a:lnTo>
                    <a:pt x="1255" y="225"/>
                  </a:lnTo>
                  <a:lnTo>
                    <a:pt x="1241" y="226"/>
                  </a:lnTo>
                  <a:lnTo>
                    <a:pt x="1228" y="225"/>
                  </a:lnTo>
                  <a:lnTo>
                    <a:pt x="1215" y="223"/>
                  </a:lnTo>
                  <a:lnTo>
                    <a:pt x="1210" y="220"/>
                  </a:lnTo>
                  <a:lnTo>
                    <a:pt x="1204" y="217"/>
                  </a:lnTo>
                  <a:lnTo>
                    <a:pt x="1198" y="214"/>
                  </a:lnTo>
                  <a:lnTo>
                    <a:pt x="1193" y="209"/>
                  </a:lnTo>
                  <a:lnTo>
                    <a:pt x="1185" y="201"/>
                  </a:lnTo>
                  <a:lnTo>
                    <a:pt x="1178" y="192"/>
                  </a:lnTo>
                  <a:lnTo>
                    <a:pt x="1171" y="183"/>
                  </a:lnTo>
                  <a:lnTo>
                    <a:pt x="1166" y="174"/>
                  </a:lnTo>
                  <a:lnTo>
                    <a:pt x="1162" y="165"/>
                  </a:lnTo>
                  <a:lnTo>
                    <a:pt x="1158" y="156"/>
                  </a:lnTo>
                  <a:lnTo>
                    <a:pt x="1156" y="145"/>
                  </a:lnTo>
                  <a:lnTo>
                    <a:pt x="1154" y="135"/>
                  </a:lnTo>
                  <a:lnTo>
                    <a:pt x="1148" y="94"/>
                  </a:lnTo>
                  <a:lnTo>
                    <a:pt x="1142" y="52"/>
                  </a:lnTo>
                  <a:lnTo>
                    <a:pt x="1132" y="45"/>
                  </a:lnTo>
                  <a:lnTo>
                    <a:pt x="1108" y="27"/>
                  </a:lnTo>
                  <a:lnTo>
                    <a:pt x="1084" y="8"/>
                  </a:lnTo>
                  <a:lnTo>
                    <a:pt x="1072" y="0"/>
                  </a:lnTo>
                  <a:lnTo>
                    <a:pt x="1065" y="0"/>
                  </a:lnTo>
                  <a:lnTo>
                    <a:pt x="1059" y="1"/>
                  </a:lnTo>
                  <a:lnTo>
                    <a:pt x="1054" y="4"/>
                  </a:lnTo>
                  <a:lnTo>
                    <a:pt x="1049" y="8"/>
                  </a:lnTo>
                  <a:lnTo>
                    <a:pt x="1041" y="15"/>
                  </a:lnTo>
                  <a:lnTo>
                    <a:pt x="1034" y="26"/>
                  </a:lnTo>
                  <a:lnTo>
                    <a:pt x="1031" y="33"/>
                  </a:lnTo>
                  <a:lnTo>
                    <a:pt x="1026" y="38"/>
                  </a:lnTo>
                  <a:lnTo>
                    <a:pt x="1021" y="44"/>
                  </a:lnTo>
                  <a:lnTo>
                    <a:pt x="1015" y="49"/>
                  </a:lnTo>
                  <a:lnTo>
                    <a:pt x="1008" y="52"/>
                  </a:lnTo>
                  <a:lnTo>
                    <a:pt x="1000" y="53"/>
                  </a:lnTo>
                  <a:lnTo>
                    <a:pt x="991" y="53"/>
                  </a:lnTo>
                  <a:lnTo>
                    <a:pt x="980" y="50"/>
                  </a:lnTo>
                  <a:lnTo>
                    <a:pt x="966" y="45"/>
                  </a:lnTo>
                  <a:lnTo>
                    <a:pt x="952" y="38"/>
                  </a:lnTo>
                  <a:lnTo>
                    <a:pt x="944" y="35"/>
                  </a:lnTo>
                  <a:lnTo>
                    <a:pt x="937" y="33"/>
                  </a:lnTo>
                  <a:lnTo>
                    <a:pt x="931" y="30"/>
                  </a:lnTo>
                  <a:lnTo>
                    <a:pt x="923" y="29"/>
                  </a:lnTo>
                  <a:lnTo>
                    <a:pt x="925" y="33"/>
                  </a:lnTo>
                  <a:lnTo>
                    <a:pt x="923" y="29"/>
                  </a:lnTo>
                  <a:lnTo>
                    <a:pt x="918" y="29"/>
                  </a:lnTo>
                  <a:lnTo>
                    <a:pt x="912" y="30"/>
                  </a:lnTo>
                  <a:lnTo>
                    <a:pt x="907" y="31"/>
                  </a:lnTo>
                  <a:lnTo>
                    <a:pt x="901" y="34"/>
                  </a:lnTo>
                  <a:lnTo>
                    <a:pt x="895" y="37"/>
                  </a:lnTo>
                  <a:lnTo>
                    <a:pt x="891" y="41"/>
                  </a:lnTo>
                  <a:lnTo>
                    <a:pt x="885" y="44"/>
                  </a:lnTo>
                  <a:lnTo>
                    <a:pt x="879" y="46"/>
                  </a:lnTo>
                  <a:lnTo>
                    <a:pt x="875" y="49"/>
                  </a:lnTo>
                  <a:lnTo>
                    <a:pt x="868" y="51"/>
                  </a:lnTo>
                  <a:lnTo>
                    <a:pt x="859" y="51"/>
                  </a:lnTo>
                  <a:lnTo>
                    <a:pt x="850" y="52"/>
                  </a:lnTo>
                  <a:lnTo>
                    <a:pt x="841" y="52"/>
                  </a:lnTo>
                  <a:lnTo>
                    <a:pt x="832" y="53"/>
                  </a:lnTo>
                  <a:lnTo>
                    <a:pt x="827" y="55"/>
                  </a:lnTo>
                  <a:lnTo>
                    <a:pt x="822" y="56"/>
                  </a:lnTo>
                  <a:lnTo>
                    <a:pt x="819" y="60"/>
                  </a:lnTo>
                  <a:lnTo>
                    <a:pt x="816" y="62"/>
                  </a:lnTo>
                  <a:lnTo>
                    <a:pt x="810" y="69"/>
                  </a:lnTo>
                  <a:lnTo>
                    <a:pt x="805" y="76"/>
                  </a:lnTo>
                  <a:lnTo>
                    <a:pt x="801" y="83"/>
                  </a:lnTo>
                  <a:lnTo>
                    <a:pt x="796" y="90"/>
                  </a:lnTo>
                  <a:lnTo>
                    <a:pt x="789" y="95"/>
                  </a:lnTo>
                  <a:lnTo>
                    <a:pt x="783" y="100"/>
                  </a:lnTo>
                  <a:lnTo>
                    <a:pt x="773" y="102"/>
                  </a:lnTo>
                  <a:lnTo>
                    <a:pt x="766" y="103"/>
                  </a:lnTo>
                  <a:lnTo>
                    <a:pt x="756" y="102"/>
                  </a:lnTo>
                  <a:lnTo>
                    <a:pt x="747" y="102"/>
                  </a:lnTo>
                  <a:lnTo>
                    <a:pt x="737" y="101"/>
                  </a:lnTo>
                  <a:lnTo>
                    <a:pt x="726" y="101"/>
                  </a:lnTo>
                  <a:lnTo>
                    <a:pt x="725" y="105"/>
                  </a:lnTo>
                  <a:lnTo>
                    <a:pt x="725" y="110"/>
                  </a:lnTo>
                  <a:lnTo>
                    <a:pt x="725" y="115"/>
                  </a:lnTo>
                  <a:lnTo>
                    <a:pt x="726" y="118"/>
                  </a:lnTo>
                  <a:lnTo>
                    <a:pt x="727" y="120"/>
                  </a:lnTo>
                  <a:lnTo>
                    <a:pt x="729" y="123"/>
                  </a:lnTo>
                  <a:lnTo>
                    <a:pt x="731" y="125"/>
                  </a:lnTo>
                  <a:lnTo>
                    <a:pt x="734" y="126"/>
                  </a:lnTo>
                  <a:lnTo>
                    <a:pt x="747" y="130"/>
                  </a:lnTo>
                  <a:lnTo>
                    <a:pt x="763" y="135"/>
                  </a:lnTo>
                  <a:lnTo>
                    <a:pt x="763" y="146"/>
                  </a:lnTo>
                  <a:lnTo>
                    <a:pt x="764" y="158"/>
                  </a:lnTo>
                  <a:lnTo>
                    <a:pt x="764" y="170"/>
                  </a:lnTo>
                  <a:lnTo>
                    <a:pt x="763" y="182"/>
                  </a:lnTo>
                  <a:lnTo>
                    <a:pt x="759" y="185"/>
                  </a:lnTo>
                  <a:lnTo>
                    <a:pt x="753" y="190"/>
                  </a:lnTo>
                  <a:lnTo>
                    <a:pt x="748" y="195"/>
                  </a:lnTo>
                  <a:lnTo>
                    <a:pt x="743" y="202"/>
                  </a:lnTo>
                  <a:lnTo>
                    <a:pt x="739" y="209"/>
                  </a:lnTo>
                  <a:lnTo>
                    <a:pt x="736" y="217"/>
                  </a:lnTo>
                  <a:lnTo>
                    <a:pt x="735" y="225"/>
                  </a:lnTo>
                  <a:lnTo>
                    <a:pt x="735" y="232"/>
                  </a:lnTo>
                  <a:lnTo>
                    <a:pt x="742" y="232"/>
                  </a:lnTo>
                  <a:lnTo>
                    <a:pt x="746" y="233"/>
                  </a:lnTo>
                  <a:lnTo>
                    <a:pt x="751" y="236"/>
                  </a:lnTo>
                  <a:lnTo>
                    <a:pt x="755" y="241"/>
                  </a:lnTo>
                  <a:lnTo>
                    <a:pt x="762" y="251"/>
                  </a:lnTo>
                  <a:lnTo>
                    <a:pt x="767" y="264"/>
                  </a:lnTo>
                  <a:lnTo>
                    <a:pt x="771" y="274"/>
                  </a:lnTo>
                  <a:lnTo>
                    <a:pt x="776" y="283"/>
                  </a:lnTo>
                  <a:lnTo>
                    <a:pt x="778" y="287"/>
                  </a:lnTo>
                  <a:lnTo>
                    <a:pt x="780" y="290"/>
                  </a:lnTo>
                  <a:lnTo>
                    <a:pt x="783" y="292"/>
                  </a:lnTo>
                  <a:lnTo>
                    <a:pt x="786" y="294"/>
                  </a:lnTo>
                  <a:lnTo>
                    <a:pt x="791" y="296"/>
                  </a:lnTo>
                  <a:lnTo>
                    <a:pt x="794" y="297"/>
                  </a:lnTo>
                  <a:lnTo>
                    <a:pt x="799" y="296"/>
                  </a:lnTo>
                  <a:lnTo>
                    <a:pt x="804" y="293"/>
                  </a:lnTo>
                  <a:lnTo>
                    <a:pt x="810" y="291"/>
                  </a:lnTo>
                  <a:lnTo>
                    <a:pt x="817" y="287"/>
                  </a:lnTo>
                  <a:lnTo>
                    <a:pt x="825" y="280"/>
                  </a:lnTo>
                  <a:lnTo>
                    <a:pt x="833" y="273"/>
                  </a:lnTo>
                  <a:lnTo>
                    <a:pt x="843" y="264"/>
                  </a:lnTo>
                  <a:lnTo>
                    <a:pt x="854" y="258"/>
                  </a:lnTo>
                  <a:lnTo>
                    <a:pt x="867" y="253"/>
                  </a:lnTo>
                  <a:lnTo>
                    <a:pt x="879" y="251"/>
                  </a:lnTo>
                  <a:lnTo>
                    <a:pt x="892" y="250"/>
                  </a:lnTo>
                  <a:lnTo>
                    <a:pt x="906" y="250"/>
                  </a:lnTo>
                  <a:lnTo>
                    <a:pt x="919" y="252"/>
                  </a:lnTo>
                  <a:lnTo>
                    <a:pt x="933" y="256"/>
                  </a:lnTo>
                  <a:lnTo>
                    <a:pt x="947" y="259"/>
                  </a:lnTo>
                  <a:lnTo>
                    <a:pt x="960" y="265"/>
                  </a:lnTo>
                  <a:lnTo>
                    <a:pt x="974" y="271"/>
                  </a:lnTo>
                  <a:lnTo>
                    <a:pt x="985" y="276"/>
                  </a:lnTo>
                  <a:lnTo>
                    <a:pt x="998" y="283"/>
                  </a:lnTo>
                  <a:lnTo>
                    <a:pt x="1009" y="291"/>
                  </a:lnTo>
                  <a:lnTo>
                    <a:pt x="1018" y="298"/>
                  </a:lnTo>
                  <a:lnTo>
                    <a:pt x="1027" y="305"/>
                  </a:lnTo>
                  <a:lnTo>
                    <a:pt x="1019" y="305"/>
                  </a:lnTo>
                  <a:lnTo>
                    <a:pt x="1013" y="306"/>
                  </a:lnTo>
                  <a:lnTo>
                    <a:pt x="1005" y="308"/>
                  </a:lnTo>
                  <a:lnTo>
                    <a:pt x="998" y="312"/>
                  </a:lnTo>
                  <a:lnTo>
                    <a:pt x="990" y="315"/>
                  </a:lnTo>
                  <a:lnTo>
                    <a:pt x="983" y="317"/>
                  </a:lnTo>
                  <a:lnTo>
                    <a:pt x="975" y="320"/>
                  </a:lnTo>
                  <a:lnTo>
                    <a:pt x="967" y="321"/>
                  </a:lnTo>
                  <a:lnTo>
                    <a:pt x="953" y="321"/>
                  </a:lnTo>
                  <a:lnTo>
                    <a:pt x="940" y="318"/>
                  </a:lnTo>
                  <a:lnTo>
                    <a:pt x="929" y="316"/>
                  </a:lnTo>
                  <a:lnTo>
                    <a:pt x="920" y="315"/>
                  </a:lnTo>
                  <a:lnTo>
                    <a:pt x="910" y="316"/>
                  </a:lnTo>
                  <a:lnTo>
                    <a:pt x="902" y="317"/>
                  </a:lnTo>
                  <a:lnTo>
                    <a:pt x="898" y="320"/>
                  </a:lnTo>
                  <a:lnTo>
                    <a:pt x="895" y="322"/>
                  </a:lnTo>
                  <a:lnTo>
                    <a:pt x="892" y="325"/>
                  </a:lnTo>
                  <a:lnTo>
                    <a:pt x="890" y="330"/>
                  </a:lnTo>
                  <a:lnTo>
                    <a:pt x="884" y="337"/>
                  </a:lnTo>
                  <a:lnTo>
                    <a:pt x="878" y="343"/>
                  </a:lnTo>
                  <a:lnTo>
                    <a:pt x="874" y="347"/>
                  </a:lnTo>
                  <a:lnTo>
                    <a:pt x="869" y="350"/>
                  </a:lnTo>
                  <a:lnTo>
                    <a:pt x="863" y="353"/>
                  </a:lnTo>
                  <a:lnTo>
                    <a:pt x="859" y="354"/>
                  </a:lnTo>
                  <a:lnTo>
                    <a:pt x="847" y="355"/>
                  </a:lnTo>
                  <a:lnTo>
                    <a:pt x="836" y="355"/>
                  </a:lnTo>
                  <a:lnTo>
                    <a:pt x="829" y="356"/>
                  </a:lnTo>
                  <a:lnTo>
                    <a:pt x="822" y="356"/>
                  </a:lnTo>
                  <a:lnTo>
                    <a:pt x="822" y="372"/>
                  </a:lnTo>
                  <a:lnTo>
                    <a:pt x="821" y="388"/>
                  </a:lnTo>
                  <a:lnTo>
                    <a:pt x="797" y="391"/>
                  </a:lnTo>
                  <a:lnTo>
                    <a:pt x="769" y="395"/>
                  </a:lnTo>
                  <a:lnTo>
                    <a:pt x="755" y="397"/>
                  </a:lnTo>
                  <a:lnTo>
                    <a:pt x="743" y="402"/>
                  </a:lnTo>
                  <a:lnTo>
                    <a:pt x="737" y="404"/>
                  </a:lnTo>
                  <a:lnTo>
                    <a:pt x="731" y="408"/>
                  </a:lnTo>
                  <a:lnTo>
                    <a:pt x="728" y="412"/>
                  </a:lnTo>
                  <a:lnTo>
                    <a:pt x="723" y="417"/>
                  </a:lnTo>
                  <a:lnTo>
                    <a:pt x="722" y="424"/>
                  </a:lnTo>
                  <a:lnTo>
                    <a:pt x="720" y="433"/>
                  </a:lnTo>
                  <a:lnTo>
                    <a:pt x="720" y="441"/>
                  </a:lnTo>
                  <a:lnTo>
                    <a:pt x="720" y="450"/>
                  </a:lnTo>
                  <a:lnTo>
                    <a:pt x="720" y="458"/>
                  </a:lnTo>
                  <a:lnTo>
                    <a:pt x="717" y="466"/>
                  </a:lnTo>
                  <a:lnTo>
                    <a:pt x="715" y="470"/>
                  </a:lnTo>
                  <a:lnTo>
                    <a:pt x="712" y="472"/>
                  </a:lnTo>
                  <a:lnTo>
                    <a:pt x="709" y="474"/>
                  </a:lnTo>
                  <a:lnTo>
                    <a:pt x="705" y="477"/>
                  </a:lnTo>
                  <a:lnTo>
                    <a:pt x="693" y="481"/>
                  </a:lnTo>
                  <a:lnTo>
                    <a:pt x="681" y="488"/>
                  </a:lnTo>
                  <a:lnTo>
                    <a:pt x="670" y="494"/>
                  </a:lnTo>
                  <a:lnTo>
                    <a:pt x="657" y="498"/>
                  </a:lnTo>
                  <a:lnTo>
                    <a:pt x="646" y="502"/>
                  </a:lnTo>
                  <a:lnTo>
                    <a:pt x="633" y="503"/>
                  </a:lnTo>
                  <a:lnTo>
                    <a:pt x="620" y="503"/>
                  </a:lnTo>
                  <a:lnTo>
                    <a:pt x="607" y="502"/>
                  </a:lnTo>
                  <a:lnTo>
                    <a:pt x="591" y="501"/>
                  </a:lnTo>
                  <a:lnTo>
                    <a:pt x="576" y="501"/>
                  </a:lnTo>
                  <a:lnTo>
                    <a:pt x="575" y="504"/>
                  </a:lnTo>
                  <a:lnTo>
                    <a:pt x="576" y="511"/>
                  </a:lnTo>
                  <a:lnTo>
                    <a:pt x="579" y="518"/>
                  </a:lnTo>
                  <a:lnTo>
                    <a:pt x="581" y="522"/>
                  </a:lnTo>
                  <a:lnTo>
                    <a:pt x="583" y="525"/>
                  </a:lnTo>
                  <a:lnTo>
                    <a:pt x="588" y="526"/>
                  </a:lnTo>
                  <a:lnTo>
                    <a:pt x="592" y="527"/>
                  </a:lnTo>
                  <a:lnTo>
                    <a:pt x="599" y="527"/>
                  </a:lnTo>
                  <a:lnTo>
                    <a:pt x="611" y="527"/>
                  </a:lnTo>
                  <a:lnTo>
                    <a:pt x="617" y="527"/>
                  </a:lnTo>
                  <a:lnTo>
                    <a:pt x="631" y="528"/>
                  </a:lnTo>
                  <a:lnTo>
                    <a:pt x="643" y="530"/>
                  </a:lnTo>
                  <a:lnTo>
                    <a:pt x="652" y="534"/>
                  </a:lnTo>
                  <a:lnTo>
                    <a:pt x="661" y="539"/>
                  </a:lnTo>
                  <a:lnTo>
                    <a:pt x="676" y="552"/>
                  </a:lnTo>
                  <a:lnTo>
                    <a:pt x="694" y="569"/>
                  </a:lnTo>
                  <a:lnTo>
                    <a:pt x="704" y="577"/>
                  </a:lnTo>
                  <a:lnTo>
                    <a:pt x="712" y="586"/>
                  </a:lnTo>
                  <a:lnTo>
                    <a:pt x="722" y="595"/>
                  </a:lnTo>
                  <a:lnTo>
                    <a:pt x="728" y="605"/>
                  </a:lnTo>
                  <a:lnTo>
                    <a:pt x="735" y="614"/>
                  </a:lnTo>
                  <a:lnTo>
                    <a:pt x="742" y="625"/>
                  </a:lnTo>
                  <a:lnTo>
                    <a:pt x="746" y="634"/>
                  </a:lnTo>
                  <a:lnTo>
                    <a:pt x="751" y="645"/>
                  </a:lnTo>
                  <a:lnTo>
                    <a:pt x="754" y="655"/>
                  </a:lnTo>
                  <a:lnTo>
                    <a:pt x="758" y="667"/>
                  </a:lnTo>
                  <a:lnTo>
                    <a:pt x="760" y="678"/>
                  </a:lnTo>
                  <a:lnTo>
                    <a:pt x="761" y="690"/>
                  </a:lnTo>
                  <a:lnTo>
                    <a:pt x="762" y="702"/>
                  </a:lnTo>
                  <a:lnTo>
                    <a:pt x="762" y="715"/>
                  </a:lnTo>
                  <a:lnTo>
                    <a:pt x="762" y="728"/>
                  </a:lnTo>
                  <a:lnTo>
                    <a:pt x="761" y="742"/>
                  </a:lnTo>
                  <a:lnTo>
                    <a:pt x="745" y="745"/>
                  </a:lnTo>
                  <a:lnTo>
                    <a:pt x="720" y="748"/>
                  </a:lnTo>
                  <a:lnTo>
                    <a:pt x="709" y="750"/>
                  </a:lnTo>
                  <a:lnTo>
                    <a:pt x="698" y="752"/>
                  </a:lnTo>
                  <a:lnTo>
                    <a:pt x="695" y="755"/>
                  </a:lnTo>
                  <a:lnTo>
                    <a:pt x="691" y="756"/>
                  </a:lnTo>
                  <a:lnTo>
                    <a:pt x="689" y="758"/>
                  </a:lnTo>
                  <a:lnTo>
                    <a:pt x="688" y="760"/>
                  </a:lnTo>
                  <a:lnTo>
                    <a:pt x="688" y="766"/>
                  </a:lnTo>
                  <a:lnTo>
                    <a:pt x="689" y="770"/>
                  </a:lnTo>
                  <a:lnTo>
                    <a:pt x="693" y="775"/>
                  </a:lnTo>
                  <a:lnTo>
                    <a:pt x="696" y="780"/>
                  </a:lnTo>
                  <a:lnTo>
                    <a:pt x="699" y="784"/>
                  </a:lnTo>
                  <a:lnTo>
                    <a:pt x="702" y="789"/>
                  </a:lnTo>
                  <a:lnTo>
                    <a:pt x="704" y="793"/>
                  </a:lnTo>
                  <a:lnTo>
                    <a:pt x="705" y="798"/>
                  </a:lnTo>
                  <a:lnTo>
                    <a:pt x="704" y="806"/>
                  </a:lnTo>
                  <a:lnTo>
                    <a:pt x="702" y="813"/>
                  </a:lnTo>
                  <a:lnTo>
                    <a:pt x="697" y="818"/>
                  </a:lnTo>
                  <a:lnTo>
                    <a:pt x="693" y="822"/>
                  </a:lnTo>
                  <a:lnTo>
                    <a:pt x="686" y="825"/>
                  </a:lnTo>
                  <a:lnTo>
                    <a:pt x="679" y="827"/>
                  </a:lnTo>
                  <a:lnTo>
                    <a:pt x="672" y="829"/>
                  </a:lnTo>
                  <a:lnTo>
                    <a:pt x="664" y="830"/>
                  </a:lnTo>
                  <a:lnTo>
                    <a:pt x="649" y="831"/>
                  </a:lnTo>
                  <a:lnTo>
                    <a:pt x="635" y="834"/>
                  </a:lnTo>
                  <a:lnTo>
                    <a:pt x="629" y="838"/>
                  </a:lnTo>
                  <a:lnTo>
                    <a:pt x="623" y="841"/>
                  </a:lnTo>
                  <a:lnTo>
                    <a:pt x="620" y="847"/>
                  </a:lnTo>
                  <a:lnTo>
                    <a:pt x="616" y="854"/>
                  </a:lnTo>
                  <a:lnTo>
                    <a:pt x="607" y="843"/>
                  </a:lnTo>
                  <a:lnTo>
                    <a:pt x="598" y="835"/>
                  </a:lnTo>
                  <a:lnTo>
                    <a:pt x="592" y="833"/>
                  </a:lnTo>
                  <a:lnTo>
                    <a:pt x="587" y="831"/>
                  </a:lnTo>
                  <a:lnTo>
                    <a:pt x="580" y="831"/>
                  </a:lnTo>
                  <a:lnTo>
                    <a:pt x="572" y="831"/>
                  </a:lnTo>
                  <a:lnTo>
                    <a:pt x="571" y="819"/>
                  </a:lnTo>
                  <a:lnTo>
                    <a:pt x="571" y="809"/>
                  </a:lnTo>
                  <a:lnTo>
                    <a:pt x="571" y="798"/>
                  </a:lnTo>
                  <a:lnTo>
                    <a:pt x="570" y="786"/>
                  </a:lnTo>
                  <a:lnTo>
                    <a:pt x="551" y="786"/>
                  </a:lnTo>
                  <a:lnTo>
                    <a:pt x="532" y="786"/>
                  </a:lnTo>
                  <a:lnTo>
                    <a:pt x="523" y="785"/>
                  </a:lnTo>
                  <a:lnTo>
                    <a:pt x="515" y="783"/>
                  </a:lnTo>
                  <a:lnTo>
                    <a:pt x="506" y="778"/>
                  </a:lnTo>
                  <a:lnTo>
                    <a:pt x="499" y="772"/>
                  </a:lnTo>
                  <a:lnTo>
                    <a:pt x="490" y="760"/>
                  </a:lnTo>
                  <a:lnTo>
                    <a:pt x="483" y="749"/>
                  </a:lnTo>
                  <a:lnTo>
                    <a:pt x="479" y="743"/>
                  </a:lnTo>
                  <a:lnTo>
                    <a:pt x="473" y="741"/>
                  </a:lnTo>
                  <a:lnTo>
                    <a:pt x="466" y="739"/>
                  </a:lnTo>
                  <a:lnTo>
                    <a:pt x="458" y="739"/>
                  </a:lnTo>
                  <a:lnTo>
                    <a:pt x="455" y="750"/>
                  </a:lnTo>
                  <a:lnTo>
                    <a:pt x="450" y="761"/>
                  </a:lnTo>
                  <a:lnTo>
                    <a:pt x="446" y="773"/>
                  </a:lnTo>
                  <a:lnTo>
                    <a:pt x="440" y="784"/>
                  </a:lnTo>
                  <a:lnTo>
                    <a:pt x="446" y="784"/>
                  </a:lnTo>
                  <a:lnTo>
                    <a:pt x="450" y="785"/>
                  </a:lnTo>
                  <a:lnTo>
                    <a:pt x="453" y="788"/>
                  </a:lnTo>
                  <a:lnTo>
                    <a:pt x="457" y="789"/>
                  </a:lnTo>
                  <a:lnTo>
                    <a:pt x="463" y="794"/>
                  </a:lnTo>
                  <a:lnTo>
                    <a:pt x="466" y="801"/>
                  </a:lnTo>
                  <a:lnTo>
                    <a:pt x="468" y="809"/>
                  </a:lnTo>
                  <a:lnTo>
                    <a:pt x="471" y="818"/>
                  </a:lnTo>
                  <a:lnTo>
                    <a:pt x="471" y="827"/>
                  </a:lnTo>
                  <a:lnTo>
                    <a:pt x="469" y="838"/>
                  </a:lnTo>
                  <a:lnTo>
                    <a:pt x="466" y="858"/>
                  </a:lnTo>
                  <a:lnTo>
                    <a:pt x="460" y="878"/>
                  </a:lnTo>
                  <a:lnTo>
                    <a:pt x="455" y="895"/>
                  </a:lnTo>
                  <a:lnTo>
                    <a:pt x="451" y="907"/>
                  </a:lnTo>
                  <a:lnTo>
                    <a:pt x="450" y="916"/>
                  </a:lnTo>
                  <a:lnTo>
                    <a:pt x="450" y="926"/>
                  </a:lnTo>
                  <a:lnTo>
                    <a:pt x="451" y="937"/>
                  </a:lnTo>
                  <a:lnTo>
                    <a:pt x="452" y="948"/>
                  </a:lnTo>
                  <a:lnTo>
                    <a:pt x="452" y="958"/>
                  </a:lnTo>
                  <a:lnTo>
                    <a:pt x="450" y="967"/>
                  </a:lnTo>
                  <a:lnTo>
                    <a:pt x="448" y="972"/>
                  </a:lnTo>
                  <a:lnTo>
                    <a:pt x="446" y="977"/>
                  </a:lnTo>
                  <a:lnTo>
                    <a:pt x="442" y="980"/>
                  </a:lnTo>
                  <a:lnTo>
                    <a:pt x="439" y="982"/>
                  </a:lnTo>
                  <a:lnTo>
                    <a:pt x="434" y="986"/>
                  </a:lnTo>
                  <a:lnTo>
                    <a:pt x="431" y="990"/>
                  </a:lnTo>
                  <a:lnTo>
                    <a:pt x="427" y="995"/>
                  </a:lnTo>
                  <a:lnTo>
                    <a:pt x="425" y="999"/>
                  </a:lnTo>
                  <a:lnTo>
                    <a:pt x="423" y="1011"/>
                  </a:lnTo>
                  <a:lnTo>
                    <a:pt x="420" y="1022"/>
                  </a:lnTo>
                  <a:lnTo>
                    <a:pt x="422" y="1047"/>
                  </a:lnTo>
                  <a:lnTo>
                    <a:pt x="422" y="1069"/>
                  </a:lnTo>
                  <a:lnTo>
                    <a:pt x="410" y="1070"/>
                  </a:lnTo>
                  <a:lnTo>
                    <a:pt x="400" y="1070"/>
                  </a:lnTo>
                  <a:lnTo>
                    <a:pt x="389" y="1070"/>
                  </a:lnTo>
                  <a:lnTo>
                    <a:pt x="377" y="1070"/>
                  </a:lnTo>
                  <a:lnTo>
                    <a:pt x="370" y="1080"/>
                  </a:lnTo>
                  <a:lnTo>
                    <a:pt x="361" y="1092"/>
                  </a:lnTo>
                  <a:lnTo>
                    <a:pt x="354" y="1094"/>
                  </a:lnTo>
                  <a:lnTo>
                    <a:pt x="348" y="1094"/>
                  </a:lnTo>
                  <a:lnTo>
                    <a:pt x="340" y="1094"/>
                  </a:lnTo>
                  <a:lnTo>
                    <a:pt x="332" y="1094"/>
                  </a:lnTo>
                  <a:lnTo>
                    <a:pt x="319" y="1093"/>
                  </a:lnTo>
                  <a:lnTo>
                    <a:pt x="307" y="1094"/>
                  </a:lnTo>
                  <a:lnTo>
                    <a:pt x="307" y="1108"/>
                  </a:lnTo>
                  <a:lnTo>
                    <a:pt x="307" y="1120"/>
                  </a:lnTo>
                  <a:lnTo>
                    <a:pt x="307" y="1133"/>
                  </a:lnTo>
                  <a:lnTo>
                    <a:pt x="305" y="1145"/>
                  </a:lnTo>
                  <a:lnTo>
                    <a:pt x="293" y="1146"/>
                  </a:lnTo>
                  <a:lnTo>
                    <a:pt x="283" y="1149"/>
                  </a:lnTo>
                  <a:lnTo>
                    <a:pt x="271" y="1150"/>
                  </a:lnTo>
                  <a:lnTo>
                    <a:pt x="261" y="1153"/>
                  </a:lnTo>
                  <a:lnTo>
                    <a:pt x="243" y="1159"/>
                  </a:lnTo>
                  <a:lnTo>
                    <a:pt x="227" y="1166"/>
                  </a:lnTo>
                  <a:lnTo>
                    <a:pt x="201" y="1178"/>
                  </a:lnTo>
                  <a:lnTo>
                    <a:pt x="180" y="1186"/>
                  </a:lnTo>
                  <a:lnTo>
                    <a:pt x="176" y="1188"/>
                  </a:lnTo>
                  <a:lnTo>
                    <a:pt x="172" y="1188"/>
                  </a:lnTo>
                  <a:lnTo>
                    <a:pt x="168" y="1188"/>
                  </a:lnTo>
                  <a:lnTo>
                    <a:pt x="164" y="1186"/>
                  </a:lnTo>
                  <a:lnTo>
                    <a:pt x="161" y="1185"/>
                  </a:lnTo>
                  <a:lnTo>
                    <a:pt x="157" y="1183"/>
                  </a:lnTo>
                  <a:lnTo>
                    <a:pt x="154" y="1178"/>
                  </a:lnTo>
                  <a:lnTo>
                    <a:pt x="151" y="1174"/>
                  </a:lnTo>
                  <a:lnTo>
                    <a:pt x="144" y="1160"/>
                  </a:lnTo>
                  <a:lnTo>
                    <a:pt x="137" y="1142"/>
                  </a:lnTo>
                  <a:lnTo>
                    <a:pt x="130" y="1117"/>
                  </a:lnTo>
                  <a:lnTo>
                    <a:pt x="122" y="1087"/>
                  </a:lnTo>
                  <a:lnTo>
                    <a:pt x="120" y="1075"/>
                  </a:lnTo>
                  <a:lnTo>
                    <a:pt x="119" y="1059"/>
                  </a:lnTo>
                  <a:lnTo>
                    <a:pt x="118" y="1039"/>
                  </a:lnTo>
                  <a:lnTo>
                    <a:pt x="116" y="1018"/>
                  </a:lnTo>
                  <a:lnTo>
                    <a:pt x="116" y="995"/>
                  </a:lnTo>
                  <a:lnTo>
                    <a:pt x="118" y="973"/>
                  </a:lnTo>
                  <a:lnTo>
                    <a:pt x="120" y="953"/>
                  </a:lnTo>
                  <a:lnTo>
                    <a:pt x="124" y="933"/>
                  </a:lnTo>
                  <a:lnTo>
                    <a:pt x="116" y="934"/>
                  </a:lnTo>
                  <a:lnTo>
                    <a:pt x="108" y="934"/>
                  </a:lnTo>
                  <a:lnTo>
                    <a:pt x="108" y="940"/>
                  </a:lnTo>
                  <a:lnTo>
                    <a:pt x="107" y="947"/>
                  </a:lnTo>
                  <a:lnTo>
                    <a:pt x="106" y="953"/>
                  </a:lnTo>
                  <a:lnTo>
                    <a:pt x="104" y="958"/>
                  </a:lnTo>
                  <a:lnTo>
                    <a:pt x="100" y="961"/>
                  </a:lnTo>
                  <a:lnTo>
                    <a:pt x="98" y="963"/>
                  </a:lnTo>
                  <a:lnTo>
                    <a:pt x="95" y="965"/>
                  </a:lnTo>
                  <a:lnTo>
                    <a:pt x="90" y="967"/>
                  </a:lnTo>
                  <a:lnTo>
                    <a:pt x="82" y="969"/>
                  </a:lnTo>
                  <a:lnTo>
                    <a:pt x="74" y="970"/>
                  </a:lnTo>
                  <a:lnTo>
                    <a:pt x="65" y="972"/>
                  </a:lnTo>
                  <a:lnTo>
                    <a:pt x="58" y="974"/>
                  </a:lnTo>
                  <a:lnTo>
                    <a:pt x="56" y="975"/>
                  </a:lnTo>
                  <a:lnTo>
                    <a:pt x="53" y="978"/>
                  </a:lnTo>
                  <a:lnTo>
                    <a:pt x="52" y="980"/>
                  </a:lnTo>
                  <a:lnTo>
                    <a:pt x="49" y="983"/>
                  </a:lnTo>
                  <a:lnTo>
                    <a:pt x="49" y="989"/>
                  </a:lnTo>
                  <a:lnTo>
                    <a:pt x="52" y="995"/>
                  </a:lnTo>
                  <a:lnTo>
                    <a:pt x="54" y="1001"/>
                  </a:lnTo>
                  <a:lnTo>
                    <a:pt x="58" y="1006"/>
                  </a:lnTo>
                  <a:lnTo>
                    <a:pt x="62" y="1012"/>
                  </a:lnTo>
                  <a:lnTo>
                    <a:pt x="64" y="1019"/>
                  </a:lnTo>
                  <a:lnTo>
                    <a:pt x="66" y="1024"/>
                  </a:lnTo>
                  <a:lnTo>
                    <a:pt x="66" y="1031"/>
                  </a:lnTo>
                  <a:lnTo>
                    <a:pt x="65" y="1037"/>
                  </a:lnTo>
                  <a:lnTo>
                    <a:pt x="63" y="1041"/>
                  </a:lnTo>
                  <a:lnTo>
                    <a:pt x="62" y="1044"/>
                  </a:lnTo>
                  <a:lnTo>
                    <a:pt x="59" y="1047"/>
                  </a:lnTo>
                  <a:lnTo>
                    <a:pt x="55" y="1051"/>
                  </a:lnTo>
                  <a:lnTo>
                    <a:pt x="49" y="1053"/>
                  </a:lnTo>
                  <a:lnTo>
                    <a:pt x="45" y="1055"/>
                  </a:lnTo>
                  <a:lnTo>
                    <a:pt x="39" y="1057"/>
                  </a:lnTo>
                  <a:lnTo>
                    <a:pt x="33" y="1062"/>
                  </a:lnTo>
                  <a:lnTo>
                    <a:pt x="29" y="1069"/>
                  </a:lnTo>
                  <a:lnTo>
                    <a:pt x="25" y="1077"/>
                  </a:lnTo>
                  <a:lnTo>
                    <a:pt x="24" y="1085"/>
                  </a:lnTo>
                  <a:lnTo>
                    <a:pt x="24" y="1092"/>
                  </a:lnTo>
                  <a:lnTo>
                    <a:pt x="25" y="1098"/>
                  </a:lnTo>
                  <a:lnTo>
                    <a:pt x="29" y="1104"/>
                  </a:lnTo>
                  <a:lnTo>
                    <a:pt x="32" y="1111"/>
                  </a:lnTo>
                  <a:lnTo>
                    <a:pt x="36" y="1117"/>
                  </a:lnTo>
                  <a:lnTo>
                    <a:pt x="40" y="1122"/>
                  </a:lnTo>
                  <a:lnTo>
                    <a:pt x="49" y="1134"/>
                  </a:lnTo>
                  <a:lnTo>
                    <a:pt x="57" y="1146"/>
                  </a:lnTo>
                  <a:lnTo>
                    <a:pt x="61" y="1152"/>
                  </a:lnTo>
                  <a:lnTo>
                    <a:pt x="63" y="1159"/>
                  </a:lnTo>
                  <a:lnTo>
                    <a:pt x="64" y="1166"/>
                  </a:lnTo>
                  <a:lnTo>
                    <a:pt x="64" y="1174"/>
                  </a:lnTo>
                  <a:lnTo>
                    <a:pt x="57" y="1166"/>
                  </a:lnTo>
                  <a:lnTo>
                    <a:pt x="49" y="1159"/>
                  </a:lnTo>
                  <a:lnTo>
                    <a:pt x="46" y="1154"/>
                  </a:lnTo>
                  <a:lnTo>
                    <a:pt x="44" y="1151"/>
                  </a:lnTo>
                  <a:lnTo>
                    <a:pt x="41" y="1146"/>
                  </a:lnTo>
                  <a:lnTo>
                    <a:pt x="40" y="1142"/>
                  </a:lnTo>
                  <a:lnTo>
                    <a:pt x="33" y="1141"/>
                  </a:lnTo>
                  <a:lnTo>
                    <a:pt x="25" y="1141"/>
                  </a:lnTo>
                  <a:lnTo>
                    <a:pt x="17" y="1141"/>
                  </a:lnTo>
                  <a:lnTo>
                    <a:pt x="12" y="1142"/>
                  </a:lnTo>
                  <a:lnTo>
                    <a:pt x="7" y="1147"/>
                  </a:lnTo>
                  <a:lnTo>
                    <a:pt x="5" y="1154"/>
                  </a:lnTo>
                  <a:lnTo>
                    <a:pt x="4" y="1159"/>
                  </a:lnTo>
                  <a:lnTo>
                    <a:pt x="4" y="1164"/>
                  </a:lnTo>
                  <a:lnTo>
                    <a:pt x="8" y="1175"/>
                  </a:lnTo>
                  <a:lnTo>
                    <a:pt x="14" y="1185"/>
                  </a:lnTo>
                  <a:lnTo>
                    <a:pt x="19" y="1192"/>
                  </a:lnTo>
                  <a:lnTo>
                    <a:pt x="28" y="1201"/>
                  </a:lnTo>
                  <a:lnTo>
                    <a:pt x="32" y="1208"/>
                  </a:lnTo>
                  <a:lnTo>
                    <a:pt x="36" y="1212"/>
                  </a:lnTo>
                  <a:lnTo>
                    <a:pt x="37" y="1216"/>
                  </a:lnTo>
                  <a:lnTo>
                    <a:pt x="37" y="1218"/>
                  </a:lnTo>
                  <a:lnTo>
                    <a:pt x="31" y="1219"/>
                  </a:lnTo>
                  <a:lnTo>
                    <a:pt x="25" y="1221"/>
                  </a:lnTo>
                  <a:lnTo>
                    <a:pt x="19" y="1224"/>
                  </a:lnTo>
                  <a:lnTo>
                    <a:pt x="12" y="1223"/>
                  </a:lnTo>
                  <a:lnTo>
                    <a:pt x="11" y="1235"/>
                  </a:lnTo>
                  <a:lnTo>
                    <a:pt x="9" y="1245"/>
                  </a:lnTo>
                  <a:lnTo>
                    <a:pt x="7" y="1256"/>
                  </a:lnTo>
                  <a:lnTo>
                    <a:pt x="5" y="1266"/>
                  </a:lnTo>
                  <a:lnTo>
                    <a:pt x="3" y="1276"/>
                  </a:lnTo>
                  <a:lnTo>
                    <a:pt x="1" y="1286"/>
                  </a:lnTo>
                  <a:lnTo>
                    <a:pt x="0" y="1298"/>
                  </a:lnTo>
                  <a:lnTo>
                    <a:pt x="1" y="1309"/>
                  </a:lnTo>
                  <a:lnTo>
                    <a:pt x="5" y="1308"/>
                  </a:lnTo>
                  <a:lnTo>
                    <a:pt x="9" y="1309"/>
                  </a:lnTo>
                  <a:lnTo>
                    <a:pt x="12" y="1310"/>
                  </a:lnTo>
                  <a:lnTo>
                    <a:pt x="14" y="1311"/>
                  </a:lnTo>
                  <a:lnTo>
                    <a:pt x="16" y="1315"/>
                  </a:lnTo>
                  <a:lnTo>
                    <a:pt x="19" y="1317"/>
                  </a:lnTo>
                  <a:lnTo>
                    <a:pt x="19" y="1320"/>
                  </a:lnTo>
                  <a:lnTo>
                    <a:pt x="20" y="1324"/>
                  </a:lnTo>
                  <a:lnTo>
                    <a:pt x="20" y="1333"/>
                  </a:lnTo>
                  <a:lnTo>
                    <a:pt x="20" y="1342"/>
                  </a:lnTo>
                  <a:lnTo>
                    <a:pt x="17" y="1354"/>
                  </a:lnTo>
                  <a:lnTo>
                    <a:pt x="15" y="1364"/>
                  </a:lnTo>
                  <a:lnTo>
                    <a:pt x="11" y="1385"/>
                  </a:lnTo>
                  <a:lnTo>
                    <a:pt x="6" y="1405"/>
                  </a:lnTo>
                  <a:lnTo>
                    <a:pt x="6" y="1413"/>
                  </a:lnTo>
                  <a:lnTo>
                    <a:pt x="6" y="1420"/>
                  </a:lnTo>
                  <a:lnTo>
                    <a:pt x="6" y="1422"/>
                  </a:lnTo>
                  <a:lnTo>
                    <a:pt x="7" y="1423"/>
                  </a:lnTo>
                  <a:lnTo>
                    <a:pt x="8" y="1424"/>
                  </a:lnTo>
                  <a:lnTo>
                    <a:pt x="9" y="1425"/>
                  </a:lnTo>
                  <a:lnTo>
                    <a:pt x="26" y="1425"/>
                  </a:lnTo>
                  <a:lnTo>
                    <a:pt x="42" y="1425"/>
                  </a:lnTo>
                  <a:lnTo>
                    <a:pt x="42" y="1413"/>
                  </a:lnTo>
                  <a:lnTo>
                    <a:pt x="41" y="1398"/>
                  </a:lnTo>
                  <a:lnTo>
                    <a:pt x="42" y="1391"/>
                  </a:lnTo>
                  <a:lnTo>
                    <a:pt x="45" y="1385"/>
                  </a:lnTo>
                  <a:lnTo>
                    <a:pt x="46" y="1383"/>
                  </a:lnTo>
                  <a:lnTo>
                    <a:pt x="48" y="1382"/>
                  </a:lnTo>
                  <a:lnTo>
                    <a:pt x="52" y="1381"/>
                  </a:lnTo>
                  <a:lnTo>
                    <a:pt x="54" y="1380"/>
                  </a:lnTo>
                  <a:lnTo>
                    <a:pt x="57" y="1381"/>
                  </a:lnTo>
                  <a:lnTo>
                    <a:pt x="62" y="1384"/>
                  </a:lnTo>
                  <a:lnTo>
                    <a:pt x="67" y="1389"/>
                  </a:lnTo>
                  <a:lnTo>
                    <a:pt x="73" y="1396"/>
                  </a:lnTo>
                  <a:lnTo>
                    <a:pt x="86" y="1407"/>
                  </a:lnTo>
                  <a:lnTo>
                    <a:pt x="96" y="1415"/>
                  </a:lnTo>
                  <a:lnTo>
                    <a:pt x="93" y="1418"/>
                  </a:lnTo>
                  <a:lnTo>
                    <a:pt x="88" y="1422"/>
                  </a:lnTo>
                  <a:lnTo>
                    <a:pt x="83" y="1424"/>
                  </a:lnTo>
                  <a:lnTo>
                    <a:pt x="78" y="1426"/>
                  </a:lnTo>
                  <a:lnTo>
                    <a:pt x="67" y="1431"/>
                  </a:lnTo>
                  <a:lnTo>
                    <a:pt x="56" y="1434"/>
                  </a:lnTo>
                  <a:lnTo>
                    <a:pt x="46" y="1439"/>
                  </a:lnTo>
                  <a:lnTo>
                    <a:pt x="36" y="1443"/>
                  </a:lnTo>
                  <a:lnTo>
                    <a:pt x="32" y="1447"/>
                  </a:lnTo>
                  <a:lnTo>
                    <a:pt x="29" y="1450"/>
                  </a:lnTo>
                  <a:lnTo>
                    <a:pt x="26" y="1455"/>
                  </a:lnTo>
                  <a:lnTo>
                    <a:pt x="24" y="1459"/>
                  </a:lnTo>
                  <a:lnTo>
                    <a:pt x="24" y="1466"/>
                  </a:lnTo>
                  <a:lnTo>
                    <a:pt x="24" y="1471"/>
                  </a:lnTo>
                  <a:lnTo>
                    <a:pt x="26" y="1475"/>
                  </a:lnTo>
                  <a:lnTo>
                    <a:pt x="29" y="1479"/>
                  </a:lnTo>
                  <a:lnTo>
                    <a:pt x="34" y="1486"/>
                  </a:lnTo>
                  <a:lnTo>
                    <a:pt x="39" y="1494"/>
                  </a:lnTo>
                  <a:lnTo>
                    <a:pt x="41" y="1506"/>
                  </a:lnTo>
                  <a:lnTo>
                    <a:pt x="41" y="1519"/>
                  </a:lnTo>
                  <a:lnTo>
                    <a:pt x="41" y="1532"/>
                  </a:lnTo>
                  <a:lnTo>
                    <a:pt x="41" y="1545"/>
                  </a:lnTo>
                  <a:lnTo>
                    <a:pt x="61" y="1546"/>
                  </a:lnTo>
                  <a:lnTo>
                    <a:pt x="80" y="1545"/>
                  </a:lnTo>
                  <a:lnTo>
                    <a:pt x="100" y="1545"/>
                  </a:lnTo>
                  <a:lnTo>
                    <a:pt x="120" y="1546"/>
                  </a:lnTo>
                  <a:lnTo>
                    <a:pt x="115" y="1548"/>
                  </a:lnTo>
                  <a:lnTo>
                    <a:pt x="110" y="1551"/>
                  </a:lnTo>
                  <a:lnTo>
                    <a:pt x="104" y="1552"/>
                  </a:lnTo>
                  <a:lnTo>
                    <a:pt x="98" y="1553"/>
                  </a:lnTo>
                  <a:lnTo>
                    <a:pt x="85" y="1554"/>
                  </a:lnTo>
                  <a:lnTo>
                    <a:pt x="71" y="1554"/>
                  </a:lnTo>
                  <a:lnTo>
                    <a:pt x="58" y="1555"/>
                  </a:lnTo>
                  <a:lnTo>
                    <a:pt x="47" y="1558"/>
                  </a:lnTo>
                  <a:lnTo>
                    <a:pt x="42" y="1561"/>
                  </a:lnTo>
                  <a:lnTo>
                    <a:pt x="39" y="1563"/>
                  </a:lnTo>
                  <a:lnTo>
                    <a:pt x="36" y="1568"/>
                  </a:lnTo>
                  <a:lnTo>
                    <a:pt x="33" y="1572"/>
                  </a:lnTo>
                  <a:lnTo>
                    <a:pt x="32" y="1579"/>
                  </a:lnTo>
                  <a:lnTo>
                    <a:pt x="33" y="1589"/>
                  </a:lnTo>
                  <a:lnTo>
                    <a:pt x="34" y="1603"/>
                  </a:lnTo>
                  <a:lnTo>
                    <a:pt x="37" y="1617"/>
                  </a:lnTo>
                  <a:lnTo>
                    <a:pt x="40" y="1630"/>
                  </a:lnTo>
                  <a:lnTo>
                    <a:pt x="45" y="1643"/>
                  </a:lnTo>
                  <a:lnTo>
                    <a:pt x="46" y="1647"/>
                  </a:lnTo>
                  <a:lnTo>
                    <a:pt x="48" y="1651"/>
                  </a:lnTo>
                  <a:lnTo>
                    <a:pt x="50" y="1654"/>
                  </a:lnTo>
                  <a:lnTo>
                    <a:pt x="53" y="1655"/>
                  </a:lnTo>
                  <a:lnTo>
                    <a:pt x="53" y="1664"/>
                  </a:lnTo>
                  <a:lnTo>
                    <a:pt x="53" y="1674"/>
                  </a:lnTo>
                  <a:lnTo>
                    <a:pt x="53" y="1683"/>
                  </a:lnTo>
                  <a:lnTo>
                    <a:pt x="53" y="1692"/>
                  </a:lnTo>
                  <a:lnTo>
                    <a:pt x="49" y="1693"/>
                  </a:lnTo>
                  <a:lnTo>
                    <a:pt x="47" y="1695"/>
                  </a:lnTo>
                  <a:lnTo>
                    <a:pt x="45" y="1697"/>
                  </a:lnTo>
                  <a:lnTo>
                    <a:pt x="44" y="1699"/>
                  </a:lnTo>
                  <a:lnTo>
                    <a:pt x="44" y="1703"/>
                  </a:lnTo>
                  <a:lnTo>
                    <a:pt x="45" y="1709"/>
                  </a:lnTo>
                  <a:lnTo>
                    <a:pt x="47" y="1714"/>
                  </a:lnTo>
                  <a:lnTo>
                    <a:pt x="49" y="1720"/>
                  </a:lnTo>
                  <a:lnTo>
                    <a:pt x="49" y="1726"/>
                  </a:lnTo>
                  <a:lnTo>
                    <a:pt x="49" y="1733"/>
                  </a:lnTo>
                  <a:lnTo>
                    <a:pt x="46" y="1735"/>
                  </a:lnTo>
                  <a:lnTo>
                    <a:pt x="44" y="1737"/>
                  </a:lnTo>
                  <a:lnTo>
                    <a:pt x="41" y="1741"/>
                  </a:lnTo>
                  <a:lnTo>
                    <a:pt x="39" y="1745"/>
                  </a:lnTo>
                  <a:lnTo>
                    <a:pt x="37" y="1755"/>
                  </a:lnTo>
                  <a:lnTo>
                    <a:pt x="37" y="1766"/>
                  </a:lnTo>
                  <a:lnTo>
                    <a:pt x="37" y="1771"/>
                  </a:lnTo>
                  <a:lnTo>
                    <a:pt x="38" y="1776"/>
                  </a:lnTo>
                  <a:lnTo>
                    <a:pt x="40" y="1781"/>
                  </a:lnTo>
                  <a:lnTo>
                    <a:pt x="42" y="1784"/>
                  </a:lnTo>
                  <a:lnTo>
                    <a:pt x="45" y="1787"/>
                  </a:lnTo>
                  <a:lnTo>
                    <a:pt x="48" y="1789"/>
                  </a:lnTo>
                  <a:lnTo>
                    <a:pt x="53" y="1790"/>
                  </a:lnTo>
                  <a:lnTo>
                    <a:pt x="57" y="1790"/>
                  </a:lnTo>
                  <a:lnTo>
                    <a:pt x="65" y="1773"/>
                  </a:lnTo>
                  <a:lnTo>
                    <a:pt x="73" y="1757"/>
                  </a:lnTo>
                  <a:lnTo>
                    <a:pt x="77" y="1749"/>
                  </a:lnTo>
                  <a:lnTo>
                    <a:pt x="80" y="1741"/>
                  </a:lnTo>
                  <a:lnTo>
                    <a:pt x="82" y="1732"/>
                  </a:lnTo>
                  <a:lnTo>
                    <a:pt x="85" y="1722"/>
                  </a:lnTo>
                  <a:lnTo>
                    <a:pt x="97" y="1722"/>
                  </a:lnTo>
                  <a:lnTo>
                    <a:pt x="110" y="1721"/>
                  </a:lnTo>
                  <a:lnTo>
                    <a:pt x="123" y="1721"/>
                  </a:lnTo>
                  <a:lnTo>
                    <a:pt x="136" y="1721"/>
                  </a:lnTo>
                  <a:lnTo>
                    <a:pt x="138" y="1712"/>
                  </a:lnTo>
                  <a:lnTo>
                    <a:pt x="138" y="1702"/>
                  </a:lnTo>
                  <a:lnTo>
                    <a:pt x="138" y="1691"/>
                  </a:lnTo>
                  <a:lnTo>
                    <a:pt x="138" y="1678"/>
                  </a:lnTo>
                  <a:lnTo>
                    <a:pt x="139" y="1667"/>
                  </a:lnTo>
                  <a:lnTo>
                    <a:pt x="141" y="1658"/>
                  </a:lnTo>
                  <a:lnTo>
                    <a:pt x="144" y="1654"/>
                  </a:lnTo>
                  <a:lnTo>
                    <a:pt x="146" y="1652"/>
                  </a:lnTo>
                  <a:lnTo>
                    <a:pt x="149" y="1651"/>
                  </a:lnTo>
                  <a:lnTo>
                    <a:pt x="154" y="1651"/>
                  </a:lnTo>
                  <a:lnTo>
                    <a:pt x="154" y="1656"/>
                  </a:lnTo>
                  <a:lnTo>
                    <a:pt x="154" y="1663"/>
                  </a:lnTo>
                  <a:lnTo>
                    <a:pt x="156" y="1669"/>
                  </a:lnTo>
                  <a:lnTo>
                    <a:pt x="159" y="1674"/>
                  </a:lnTo>
                  <a:lnTo>
                    <a:pt x="163" y="1684"/>
                  </a:lnTo>
                  <a:lnTo>
                    <a:pt x="167" y="1695"/>
                  </a:lnTo>
                  <a:lnTo>
                    <a:pt x="168" y="1707"/>
                  </a:lnTo>
                  <a:lnTo>
                    <a:pt x="167" y="1718"/>
                  </a:lnTo>
                  <a:lnTo>
                    <a:pt x="165" y="1729"/>
                  </a:lnTo>
                  <a:lnTo>
                    <a:pt x="162" y="1740"/>
                  </a:lnTo>
                  <a:lnTo>
                    <a:pt x="156" y="1740"/>
                  </a:lnTo>
                  <a:lnTo>
                    <a:pt x="148" y="1740"/>
                  </a:lnTo>
                  <a:lnTo>
                    <a:pt x="143" y="1738"/>
                  </a:lnTo>
                  <a:lnTo>
                    <a:pt x="136" y="1738"/>
                  </a:lnTo>
                  <a:lnTo>
                    <a:pt x="130" y="1740"/>
                  </a:lnTo>
                  <a:lnTo>
                    <a:pt x="126" y="1741"/>
                  </a:lnTo>
                  <a:lnTo>
                    <a:pt x="121" y="1743"/>
                  </a:lnTo>
                  <a:lnTo>
                    <a:pt x="118" y="1745"/>
                  </a:lnTo>
                  <a:lnTo>
                    <a:pt x="115" y="1748"/>
                  </a:lnTo>
                  <a:lnTo>
                    <a:pt x="115" y="1750"/>
                  </a:lnTo>
                  <a:lnTo>
                    <a:pt x="113" y="1755"/>
                  </a:lnTo>
                  <a:lnTo>
                    <a:pt x="110" y="1762"/>
                  </a:lnTo>
                  <a:lnTo>
                    <a:pt x="98" y="1774"/>
                  </a:lnTo>
                  <a:lnTo>
                    <a:pt x="87" y="1790"/>
                  </a:lnTo>
                  <a:lnTo>
                    <a:pt x="85" y="1793"/>
                  </a:lnTo>
                  <a:lnTo>
                    <a:pt x="83" y="1798"/>
                  </a:lnTo>
                  <a:lnTo>
                    <a:pt x="83" y="1801"/>
                  </a:lnTo>
                  <a:lnTo>
                    <a:pt x="83" y="1804"/>
                  </a:lnTo>
                  <a:lnTo>
                    <a:pt x="86" y="1808"/>
                  </a:lnTo>
                  <a:lnTo>
                    <a:pt x="88" y="1811"/>
                  </a:lnTo>
                  <a:lnTo>
                    <a:pt x="93" y="1815"/>
                  </a:lnTo>
                  <a:lnTo>
                    <a:pt x="99" y="1817"/>
                  </a:lnTo>
                  <a:lnTo>
                    <a:pt x="99" y="1827"/>
                  </a:lnTo>
                  <a:lnTo>
                    <a:pt x="100" y="1837"/>
                  </a:lnTo>
                  <a:lnTo>
                    <a:pt x="110" y="1837"/>
                  </a:lnTo>
                  <a:lnTo>
                    <a:pt x="118" y="1837"/>
                  </a:lnTo>
                  <a:lnTo>
                    <a:pt x="123" y="1836"/>
                  </a:lnTo>
                  <a:lnTo>
                    <a:pt x="128" y="1835"/>
                  </a:lnTo>
                  <a:lnTo>
                    <a:pt x="134" y="1836"/>
                  </a:lnTo>
                  <a:lnTo>
                    <a:pt x="138" y="1837"/>
                  </a:lnTo>
                  <a:lnTo>
                    <a:pt x="151" y="1847"/>
                  </a:lnTo>
                  <a:lnTo>
                    <a:pt x="164" y="1858"/>
                  </a:lnTo>
                  <a:lnTo>
                    <a:pt x="157" y="1861"/>
                  </a:lnTo>
                  <a:lnTo>
                    <a:pt x="151" y="1864"/>
                  </a:lnTo>
                  <a:lnTo>
                    <a:pt x="141" y="1865"/>
                  </a:lnTo>
                  <a:lnTo>
                    <a:pt x="132" y="1866"/>
                  </a:lnTo>
                  <a:lnTo>
                    <a:pt x="113" y="1865"/>
                  </a:lnTo>
                  <a:lnTo>
                    <a:pt x="97" y="1864"/>
                  </a:lnTo>
                  <a:lnTo>
                    <a:pt x="96" y="1859"/>
                  </a:lnTo>
                  <a:lnTo>
                    <a:pt x="96" y="1853"/>
                  </a:lnTo>
                  <a:lnTo>
                    <a:pt x="86" y="1853"/>
                  </a:lnTo>
                  <a:lnTo>
                    <a:pt x="78" y="1855"/>
                  </a:lnTo>
                  <a:lnTo>
                    <a:pt x="71" y="1857"/>
                  </a:lnTo>
                  <a:lnTo>
                    <a:pt x="65" y="1861"/>
                  </a:lnTo>
                  <a:lnTo>
                    <a:pt x="61" y="1866"/>
                  </a:lnTo>
                  <a:lnTo>
                    <a:pt x="56" y="1872"/>
                  </a:lnTo>
                  <a:lnTo>
                    <a:pt x="54" y="1880"/>
                  </a:lnTo>
                  <a:lnTo>
                    <a:pt x="52" y="1886"/>
                  </a:lnTo>
                  <a:lnTo>
                    <a:pt x="50" y="1894"/>
                  </a:lnTo>
                  <a:lnTo>
                    <a:pt x="49" y="1904"/>
                  </a:lnTo>
                  <a:lnTo>
                    <a:pt x="49" y="1912"/>
                  </a:lnTo>
                  <a:lnTo>
                    <a:pt x="50" y="1921"/>
                  </a:lnTo>
                  <a:lnTo>
                    <a:pt x="53" y="1929"/>
                  </a:lnTo>
                  <a:lnTo>
                    <a:pt x="55" y="1937"/>
                  </a:lnTo>
                  <a:lnTo>
                    <a:pt x="57" y="1943"/>
                  </a:lnTo>
                  <a:lnTo>
                    <a:pt x="61" y="1950"/>
                  </a:lnTo>
                  <a:lnTo>
                    <a:pt x="70" y="1960"/>
                  </a:lnTo>
                  <a:lnTo>
                    <a:pt x="79" y="1970"/>
                  </a:lnTo>
                  <a:lnTo>
                    <a:pt x="82" y="1986"/>
                  </a:lnTo>
                  <a:lnTo>
                    <a:pt x="86" y="2000"/>
                  </a:lnTo>
                  <a:lnTo>
                    <a:pt x="93" y="2013"/>
                  </a:lnTo>
                  <a:lnTo>
                    <a:pt x="100" y="2027"/>
                  </a:lnTo>
                  <a:lnTo>
                    <a:pt x="110" y="2038"/>
                  </a:lnTo>
                  <a:lnTo>
                    <a:pt x="120" y="2049"/>
                  </a:lnTo>
                  <a:lnTo>
                    <a:pt x="108" y="2049"/>
                  </a:lnTo>
                  <a:lnTo>
                    <a:pt x="98" y="2048"/>
                  </a:lnTo>
                  <a:lnTo>
                    <a:pt x="97" y="2044"/>
                  </a:lnTo>
                  <a:lnTo>
                    <a:pt x="97" y="2038"/>
                  </a:lnTo>
                  <a:lnTo>
                    <a:pt x="93" y="2038"/>
                  </a:lnTo>
                  <a:lnTo>
                    <a:pt x="88" y="2038"/>
                  </a:lnTo>
                  <a:lnTo>
                    <a:pt x="86" y="2038"/>
                  </a:lnTo>
                  <a:lnTo>
                    <a:pt x="83" y="2038"/>
                  </a:lnTo>
                  <a:lnTo>
                    <a:pt x="81" y="2049"/>
                  </a:lnTo>
                  <a:lnTo>
                    <a:pt x="79" y="2062"/>
                  </a:lnTo>
                  <a:lnTo>
                    <a:pt x="79" y="2073"/>
                  </a:lnTo>
                  <a:lnTo>
                    <a:pt x="78" y="2086"/>
                  </a:lnTo>
                  <a:lnTo>
                    <a:pt x="79" y="2111"/>
                  </a:lnTo>
                  <a:lnTo>
                    <a:pt x="80" y="2135"/>
                  </a:lnTo>
                  <a:lnTo>
                    <a:pt x="94" y="2139"/>
                  </a:lnTo>
                  <a:lnTo>
                    <a:pt x="106" y="2144"/>
                  </a:lnTo>
                  <a:lnTo>
                    <a:pt x="106" y="2156"/>
                  </a:lnTo>
                  <a:lnTo>
                    <a:pt x="107" y="2169"/>
                  </a:lnTo>
                  <a:lnTo>
                    <a:pt x="106" y="2176"/>
                  </a:lnTo>
                  <a:lnTo>
                    <a:pt x="105" y="2181"/>
                  </a:lnTo>
                  <a:lnTo>
                    <a:pt x="103" y="2186"/>
                  </a:lnTo>
                  <a:lnTo>
                    <a:pt x="99" y="2192"/>
                  </a:lnTo>
                  <a:lnTo>
                    <a:pt x="116" y="2192"/>
                  </a:lnTo>
                  <a:lnTo>
                    <a:pt x="132" y="2192"/>
                  </a:lnTo>
                  <a:lnTo>
                    <a:pt x="134" y="2186"/>
                  </a:lnTo>
                  <a:lnTo>
                    <a:pt x="136" y="2183"/>
                  </a:lnTo>
                  <a:lnTo>
                    <a:pt x="138" y="2179"/>
                  </a:lnTo>
                  <a:lnTo>
                    <a:pt x="141" y="2176"/>
                  </a:lnTo>
                  <a:lnTo>
                    <a:pt x="145" y="2175"/>
                  </a:lnTo>
                  <a:lnTo>
                    <a:pt x="149" y="2173"/>
                  </a:lnTo>
                  <a:lnTo>
                    <a:pt x="154" y="2172"/>
                  </a:lnTo>
                  <a:lnTo>
                    <a:pt x="159" y="2173"/>
                  </a:lnTo>
                  <a:lnTo>
                    <a:pt x="156" y="2180"/>
                  </a:lnTo>
                  <a:lnTo>
                    <a:pt x="156" y="2187"/>
                  </a:lnTo>
                  <a:lnTo>
                    <a:pt x="156" y="2194"/>
                  </a:lnTo>
                  <a:lnTo>
                    <a:pt x="156" y="2200"/>
                  </a:lnTo>
                  <a:lnTo>
                    <a:pt x="157" y="2205"/>
                  </a:lnTo>
                  <a:lnTo>
                    <a:pt x="157" y="2211"/>
                  </a:lnTo>
                  <a:lnTo>
                    <a:pt x="157" y="2217"/>
                  </a:lnTo>
                  <a:lnTo>
                    <a:pt x="156" y="2222"/>
                  </a:lnTo>
                  <a:lnTo>
                    <a:pt x="155" y="2217"/>
                  </a:lnTo>
                  <a:lnTo>
                    <a:pt x="153" y="2213"/>
                  </a:lnTo>
                  <a:lnTo>
                    <a:pt x="149" y="2210"/>
                  </a:lnTo>
                  <a:lnTo>
                    <a:pt x="146" y="2206"/>
                  </a:lnTo>
                  <a:lnTo>
                    <a:pt x="143" y="2205"/>
                  </a:lnTo>
                  <a:lnTo>
                    <a:pt x="138" y="2203"/>
                  </a:lnTo>
                  <a:lnTo>
                    <a:pt x="134" y="2202"/>
                  </a:lnTo>
                  <a:lnTo>
                    <a:pt x="128" y="2202"/>
                  </a:lnTo>
                  <a:lnTo>
                    <a:pt x="106" y="2202"/>
                  </a:lnTo>
                  <a:lnTo>
                    <a:pt x="85" y="2204"/>
                  </a:lnTo>
                  <a:lnTo>
                    <a:pt x="83" y="2211"/>
                  </a:lnTo>
                  <a:lnTo>
                    <a:pt x="83" y="2216"/>
                  </a:lnTo>
                  <a:lnTo>
                    <a:pt x="85" y="2221"/>
                  </a:lnTo>
                  <a:lnTo>
                    <a:pt x="86" y="2225"/>
                  </a:lnTo>
                  <a:lnTo>
                    <a:pt x="87" y="2228"/>
                  </a:lnTo>
                  <a:lnTo>
                    <a:pt x="89" y="2231"/>
                  </a:lnTo>
                  <a:lnTo>
                    <a:pt x="91" y="2234"/>
                  </a:lnTo>
                  <a:lnTo>
                    <a:pt x="94" y="2236"/>
                  </a:lnTo>
                  <a:lnTo>
                    <a:pt x="108" y="2243"/>
                  </a:lnTo>
                  <a:lnTo>
                    <a:pt x="126" y="2252"/>
                  </a:lnTo>
                  <a:lnTo>
                    <a:pt x="127" y="2260"/>
                  </a:lnTo>
                  <a:lnTo>
                    <a:pt x="126" y="2268"/>
                  </a:lnTo>
                  <a:lnTo>
                    <a:pt x="123" y="2276"/>
                  </a:lnTo>
                  <a:lnTo>
                    <a:pt x="119" y="2284"/>
                  </a:lnTo>
                  <a:lnTo>
                    <a:pt x="111" y="2299"/>
                  </a:lnTo>
                  <a:lnTo>
                    <a:pt x="105" y="2311"/>
                  </a:lnTo>
                  <a:lnTo>
                    <a:pt x="114" y="2313"/>
                  </a:lnTo>
                  <a:lnTo>
                    <a:pt x="122" y="2317"/>
                  </a:lnTo>
                  <a:lnTo>
                    <a:pt x="123" y="2326"/>
                  </a:lnTo>
                  <a:lnTo>
                    <a:pt x="124" y="2336"/>
                  </a:lnTo>
                  <a:lnTo>
                    <a:pt x="128" y="2349"/>
                  </a:lnTo>
                  <a:lnTo>
                    <a:pt x="131" y="2360"/>
                  </a:lnTo>
                  <a:lnTo>
                    <a:pt x="135" y="2365"/>
                  </a:lnTo>
                  <a:lnTo>
                    <a:pt x="137" y="2370"/>
                  </a:lnTo>
                  <a:lnTo>
                    <a:pt x="140" y="2374"/>
                  </a:lnTo>
                  <a:lnTo>
                    <a:pt x="144" y="2377"/>
                  </a:lnTo>
                  <a:lnTo>
                    <a:pt x="148" y="2380"/>
                  </a:lnTo>
                  <a:lnTo>
                    <a:pt x="153" y="2381"/>
                  </a:lnTo>
                  <a:lnTo>
                    <a:pt x="159" y="2382"/>
                  </a:lnTo>
                  <a:lnTo>
                    <a:pt x="163" y="2381"/>
                  </a:lnTo>
                  <a:lnTo>
                    <a:pt x="155" y="2384"/>
                  </a:lnTo>
                  <a:lnTo>
                    <a:pt x="148" y="2389"/>
                  </a:lnTo>
                  <a:lnTo>
                    <a:pt x="143" y="2393"/>
                  </a:lnTo>
                  <a:lnTo>
                    <a:pt x="139" y="2399"/>
                  </a:lnTo>
                  <a:lnTo>
                    <a:pt x="138" y="2406"/>
                  </a:lnTo>
                  <a:lnTo>
                    <a:pt x="137" y="2413"/>
                  </a:lnTo>
                  <a:lnTo>
                    <a:pt x="138" y="2419"/>
                  </a:lnTo>
                  <a:lnTo>
                    <a:pt x="139" y="2426"/>
                  </a:lnTo>
                  <a:lnTo>
                    <a:pt x="145" y="2441"/>
                  </a:lnTo>
                  <a:lnTo>
                    <a:pt x="153" y="2456"/>
                  </a:lnTo>
                  <a:lnTo>
                    <a:pt x="161" y="2469"/>
                  </a:lnTo>
                  <a:lnTo>
                    <a:pt x="170" y="2481"/>
                  </a:lnTo>
                  <a:lnTo>
                    <a:pt x="176" y="2489"/>
                  </a:lnTo>
                  <a:lnTo>
                    <a:pt x="179" y="2497"/>
                  </a:lnTo>
                  <a:lnTo>
                    <a:pt x="182" y="2506"/>
                  </a:lnTo>
                  <a:lnTo>
                    <a:pt x="185" y="2514"/>
                  </a:lnTo>
                  <a:lnTo>
                    <a:pt x="188" y="2531"/>
                  </a:lnTo>
                  <a:lnTo>
                    <a:pt x="188" y="2547"/>
                  </a:lnTo>
                  <a:lnTo>
                    <a:pt x="187" y="2565"/>
                  </a:lnTo>
                  <a:lnTo>
                    <a:pt x="186" y="2582"/>
                  </a:lnTo>
                  <a:lnTo>
                    <a:pt x="186" y="2600"/>
                  </a:lnTo>
                  <a:lnTo>
                    <a:pt x="187" y="2619"/>
                  </a:lnTo>
                  <a:lnTo>
                    <a:pt x="197" y="2619"/>
                  </a:lnTo>
                  <a:lnTo>
                    <a:pt x="206" y="2620"/>
                  </a:lnTo>
                  <a:lnTo>
                    <a:pt x="212" y="2621"/>
                  </a:lnTo>
                  <a:lnTo>
                    <a:pt x="217" y="2622"/>
                  </a:lnTo>
                  <a:lnTo>
                    <a:pt x="220" y="2624"/>
                  </a:lnTo>
                  <a:lnTo>
                    <a:pt x="225" y="2627"/>
                  </a:lnTo>
                  <a:lnTo>
                    <a:pt x="217" y="2632"/>
                  </a:lnTo>
                  <a:lnTo>
                    <a:pt x="208" y="2637"/>
                  </a:lnTo>
                  <a:lnTo>
                    <a:pt x="198" y="2641"/>
                  </a:lnTo>
                  <a:lnTo>
                    <a:pt x="189" y="2646"/>
                  </a:lnTo>
                  <a:lnTo>
                    <a:pt x="196" y="2663"/>
                  </a:lnTo>
                  <a:lnTo>
                    <a:pt x="203" y="2682"/>
                  </a:lnTo>
                  <a:lnTo>
                    <a:pt x="209" y="2703"/>
                  </a:lnTo>
                  <a:lnTo>
                    <a:pt x="213" y="2726"/>
                  </a:lnTo>
                  <a:lnTo>
                    <a:pt x="216" y="2736"/>
                  </a:lnTo>
                  <a:lnTo>
                    <a:pt x="217" y="2747"/>
                  </a:lnTo>
                  <a:lnTo>
                    <a:pt x="217" y="2758"/>
                  </a:lnTo>
                  <a:lnTo>
                    <a:pt x="216" y="2768"/>
                  </a:lnTo>
                  <a:lnTo>
                    <a:pt x="213" y="2777"/>
                  </a:lnTo>
                  <a:lnTo>
                    <a:pt x="210" y="2787"/>
                  </a:lnTo>
                  <a:lnTo>
                    <a:pt x="205" y="2795"/>
                  </a:lnTo>
                  <a:lnTo>
                    <a:pt x="200" y="2803"/>
                  </a:lnTo>
                  <a:lnTo>
                    <a:pt x="209" y="2803"/>
                  </a:lnTo>
                  <a:lnTo>
                    <a:pt x="218" y="2803"/>
                  </a:lnTo>
                  <a:lnTo>
                    <a:pt x="227" y="2803"/>
                  </a:lnTo>
                  <a:lnTo>
                    <a:pt x="236" y="2804"/>
                  </a:lnTo>
                  <a:lnTo>
                    <a:pt x="237" y="2811"/>
                  </a:lnTo>
                  <a:lnTo>
                    <a:pt x="236" y="2816"/>
                  </a:lnTo>
                  <a:lnTo>
                    <a:pt x="234" y="2818"/>
                  </a:lnTo>
                  <a:lnTo>
                    <a:pt x="230" y="2820"/>
                  </a:lnTo>
                  <a:lnTo>
                    <a:pt x="227" y="2821"/>
                  </a:lnTo>
                  <a:lnTo>
                    <a:pt x="223" y="2824"/>
                  </a:lnTo>
                  <a:lnTo>
                    <a:pt x="221" y="2826"/>
                  </a:lnTo>
                  <a:lnTo>
                    <a:pt x="219" y="2829"/>
                  </a:lnTo>
                  <a:lnTo>
                    <a:pt x="217" y="2840"/>
                  </a:lnTo>
                  <a:lnTo>
                    <a:pt x="218" y="2850"/>
                  </a:lnTo>
                  <a:lnTo>
                    <a:pt x="218" y="2861"/>
                  </a:lnTo>
                  <a:lnTo>
                    <a:pt x="219" y="2870"/>
                  </a:lnTo>
                  <a:lnTo>
                    <a:pt x="226" y="2873"/>
                  </a:lnTo>
                  <a:lnTo>
                    <a:pt x="233" y="2875"/>
                  </a:lnTo>
                  <a:lnTo>
                    <a:pt x="238" y="2877"/>
                  </a:lnTo>
                  <a:lnTo>
                    <a:pt x="243" y="2881"/>
                  </a:lnTo>
                  <a:lnTo>
                    <a:pt x="247" y="2884"/>
                  </a:lnTo>
                  <a:lnTo>
                    <a:pt x="250" y="2890"/>
                  </a:lnTo>
                  <a:lnTo>
                    <a:pt x="250" y="2897"/>
                  </a:lnTo>
                  <a:lnTo>
                    <a:pt x="249" y="2904"/>
                  </a:lnTo>
                  <a:lnTo>
                    <a:pt x="242" y="2904"/>
                  </a:lnTo>
                  <a:lnTo>
                    <a:pt x="237" y="2907"/>
                  </a:lnTo>
                  <a:lnTo>
                    <a:pt x="234" y="2909"/>
                  </a:lnTo>
                  <a:lnTo>
                    <a:pt x="230" y="2914"/>
                  </a:lnTo>
                  <a:lnTo>
                    <a:pt x="229" y="2918"/>
                  </a:lnTo>
                  <a:lnTo>
                    <a:pt x="229" y="2923"/>
                  </a:lnTo>
                  <a:lnTo>
                    <a:pt x="229" y="2928"/>
                  </a:lnTo>
                  <a:lnTo>
                    <a:pt x="231" y="2935"/>
                  </a:lnTo>
                  <a:lnTo>
                    <a:pt x="236" y="2935"/>
                  </a:lnTo>
                  <a:lnTo>
                    <a:pt x="239" y="2936"/>
                  </a:lnTo>
                  <a:lnTo>
                    <a:pt x="243" y="2940"/>
                  </a:lnTo>
                  <a:lnTo>
                    <a:pt x="245" y="2943"/>
                  </a:lnTo>
                  <a:lnTo>
                    <a:pt x="246" y="2948"/>
                  </a:lnTo>
                  <a:lnTo>
                    <a:pt x="246" y="2952"/>
                  </a:lnTo>
                  <a:lnTo>
                    <a:pt x="246" y="2959"/>
                  </a:lnTo>
                  <a:lnTo>
                    <a:pt x="246" y="2965"/>
                  </a:lnTo>
                  <a:lnTo>
                    <a:pt x="242" y="2991"/>
                  </a:lnTo>
                  <a:lnTo>
                    <a:pt x="239" y="3014"/>
                  </a:lnTo>
                  <a:lnTo>
                    <a:pt x="252" y="3015"/>
                  </a:lnTo>
                  <a:lnTo>
                    <a:pt x="264" y="3018"/>
                  </a:lnTo>
                  <a:lnTo>
                    <a:pt x="266" y="3024"/>
                  </a:lnTo>
                  <a:lnTo>
                    <a:pt x="264" y="3030"/>
                  </a:lnTo>
                  <a:lnTo>
                    <a:pt x="261" y="3033"/>
                  </a:lnTo>
                  <a:lnTo>
                    <a:pt x="258" y="3035"/>
                  </a:lnTo>
                  <a:lnTo>
                    <a:pt x="253" y="3037"/>
                  </a:lnTo>
                  <a:lnTo>
                    <a:pt x="247" y="3038"/>
                  </a:lnTo>
                  <a:lnTo>
                    <a:pt x="242" y="3038"/>
                  </a:lnTo>
                  <a:lnTo>
                    <a:pt x="236" y="3038"/>
                  </a:lnTo>
                  <a:lnTo>
                    <a:pt x="239" y="3043"/>
                  </a:lnTo>
                  <a:lnTo>
                    <a:pt x="244" y="3050"/>
                  </a:lnTo>
                  <a:lnTo>
                    <a:pt x="246" y="3058"/>
                  </a:lnTo>
                  <a:lnTo>
                    <a:pt x="250" y="3067"/>
                  </a:lnTo>
                  <a:lnTo>
                    <a:pt x="253" y="3087"/>
                  </a:lnTo>
                  <a:lnTo>
                    <a:pt x="255" y="3107"/>
                  </a:lnTo>
                  <a:lnTo>
                    <a:pt x="258" y="3148"/>
                  </a:lnTo>
                  <a:lnTo>
                    <a:pt x="259" y="3183"/>
                  </a:lnTo>
                  <a:lnTo>
                    <a:pt x="259" y="3198"/>
                  </a:lnTo>
                  <a:lnTo>
                    <a:pt x="258" y="3217"/>
                  </a:lnTo>
                  <a:lnTo>
                    <a:pt x="256" y="3234"/>
                  </a:lnTo>
                  <a:lnTo>
                    <a:pt x="256" y="3251"/>
                  </a:lnTo>
                  <a:lnTo>
                    <a:pt x="258" y="3261"/>
                  </a:lnTo>
                  <a:lnTo>
                    <a:pt x="259" y="3271"/>
                  </a:lnTo>
                  <a:lnTo>
                    <a:pt x="262" y="3281"/>
                  </a:lnTo>
                  <a:lnTo>
                    <a:pt x="264" y="3291"/>
                  </a:lnTo>
                  <a:lnTo>
                    <a:pt x="271" y="3310"/>
                  </a:lnTo>
                  <a:lnTo>
                    <a:pt x="276" y="3329"/>
                  </a:lnTo>
                  <a:lnTo>
                    <a:pt x="277" y="3347"/>
                  </a:lnTo>
                  <a:lnTo>
                    <a:pt x="277" y="3366"/>
                  </a:lnTo>
                  <a:lnTo>
                    <a:pt x="278" y="3375"/>
                  </a:lnTo>
                  <a:lnTo>
                    <a:pt x="279" y="3384"/>
                  </a:lnTo>
                  <a:lnTo>
                    <a:pt x="280" y="3393"/>
                  </a:lnTo>
                  <a:lnTo>
                    <a:pt x="284" y="3401"/>
                  </a:lnTo>
                  <a:lnTo>
                    <a:pt x="291" y="3420"/>
                  </a:lnTo>
                  <a:lnTo>
                    <a:pt x="296" y="3437"/>
                  </a:lnTo>
                  <a:lnTo>
                    <a:pt x="300" y="3456"/>
                  </a:lnTo>
                  <a:lnTo>
                    <a:pt x="303" y="3476"/>
                  </a:lnTo>
                  <a:lnTo>
                    <a:pt x="303" y="3488"/>
                  </a:lnTo>
                  <a:lnTo>
                    <a:pt x="303" y="3501"/>
                  </a:lnTo>
                  <a:lnTo>
                    <a:pt x="303" y="3514"/>
                  </a:lnTo>
                  <a:lnTo>
                    <a:pt x="304" y="3524"/>
                  </a:lnTo>
                  <a:lnTo>
                    <a:pt x="316" y="3540"/>
                  </a:lnTo>
                  <a:lnTo>
                    <a:pt x="326" y="3551"/>
                  </a:lnTo>
                  <a:lnTo>
                    <a:pt x="326" y="3559"/>
                  </a:lnTo>
                  <a:lnTo>
                    <a:pt x="325" y="3566"/>
                  </a:lnTo>
                  <a:lnTo>
                    <a:pt x="321" y="3572"/>
                  </a:lnTo>
                  <a:lnTo>
                    <a:pt x="317" y="3577"/>
                  </a:lnTo>
                  <a:lnTo>
                    <a:pt x="307" y="3588"/>
                  </a:lnTo>
                  <a:lnTo>
                    <a:pt x="297" y="3597"/>
                  </a:lnTo>
                  <a:lnTo>
                    <a:pt x="299" y="3604"/>
                  </a:lnTo>
                  <a:lnTo>
                    <a:pt x="302" y="3611"/>
                  </a:lnTo>
                  <a:lnTo>
                    <a:pt x="305" y="3615"/>
                  </a:lnTo>
                  <a:lnTo>
                    <a:pt x="310" y="3618"/>
                  </a:lnTo>
                  <a:lnTo>
                    <a:pt x="321" y="3625"/>
                  </a:lnTo>
                  <a:lnTo>
                    <a:pt x="332" y="3633"/>
                  </a:lnTo>
                  <a:lnTo>
                    <a:pt x="341" y="3641"/>
                  </a:lnTo>
                  <a:lnTo>
                    <a:pt x="350" y="3650"/>
                  </a:lnTo>
                  <a:lnTo>
                    <a:pt x="358" y="3661"/>
                  </a:lnTo>
                  <a:lnTo>
                    <a:pt x="366" y="3671"/>
                  </a:lnTo>
                  <a:lnTo>
                    <a:pt x="374" y="3683"/>
                  </a:lnTo>
                  <a:lnTo>
                    <a:pt x="381" y="3696"/>
                  </a:lnTo>
                  <a:lnTo>
                    <a:pt x="385" y="3708"/>
                  </a:lnTo>
                  <a:lnTo>
                    <a:pt x="390" y="3722"/>
                  </a:lnTo>
                  <a:lnTo>
                    <a:pt x="399" y="3748"/>
                  </a:lnTo>
                  <a:lnTo>
                    <a:pt x="409" y="3774"/>
                  </a:lnTo>
                  <a:lnTo>
                    <a:pt x="413" y="3784"/>
                  </a:lnTo>
                  <a:lnTo>
                    <a:pt x="417" y="3793"/>
                  </a:lnTo>
                  <a:lnTo>
                    <a:pt x="422" y="3801"/>
                  </a:lnTo>
                  <a:lnTo>
                    <a:pt x="425" y="3810"/>
                  </a:lnTo>
                  <a:lnTo>
                    <a:pt x="438" y="3810"/>
                  </a:lnTo>
                  <a:lnTo>
                    <a:pt x="449" y="3810"/>
                  </a:lnTo>
                  <a:lnTo>
                    <a:pt x="461" y="3809"/>
                  </a:lnTo>
                  <a:lnTo>
                    <a:pt x="473" y="380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268145" y="1175394"/>
              <a:ext cx="1412424" cy="1195682"/>
            </a:xfrm>
            <a:custGeom>
              <a:avLst/>
              <a:gdLst/>
              <a:ahLst/>
              <a:cxnLst/>
              <a:rect l="l" t="t" r="r" b="b"/>
              <a:pathLst>
                <a:path w="4927" h="4418" extrusionOk="0">
                  <a:moveTo>
                    <a:pt x="969" y="3297"/>
                  </a:moveTo>
                  <a:lnTo>
                    <a:pt x="972" y="3302"/>
                  </a:lnTo>
                  <a:lnTo>
                    <a:pt x="975" y="3308"/>
                  </a:lnTo>
                  <a:lnTo>
                    <a:pt x="976" y="3314"/>
                  </a:lnTo>
                  <a:lnTo>
                    <a:pt x="976" y="3321"/>
                  </a:lnTo>
                  <a:lnTo>
                    <a:pt x="976" y="3329"/>
                  </a:lnTo>
                  <a:lnTo>
                    <a:pt x="977" y="3336"/>
                  </a:lnTo>
                  <a:lnTo>
                    <a:pt x="977" y="3343"/>
                  </a:lnTo>
                  <a:lnTo>
                    <a:pt x="979" y="3349"/>
                  </a:lnTo>
                  <a:lnTo>
                    <a:pt x="984" y="3355"/>
                  </a:lnTo>
                  <a:lnTo>
                    <a:pt x="990" y="3361"/>
                  </a:lnTo>
                  <a:lnTo>
                    <a:pt x="996" y="3365"/>
                  </a:lnTo>
                  <a:lnTo>
                    <a:pt x="1003" y="3367"/>
                  </a:lnTo>
                  <a:lnTo>
                    <a:pt x="1011" y="3367"/>
                  </a:lnTo>
                  <a:lnTo>
                    <a:pt x="1019" y="3367"/>
                  </a:lnTo>
                  <a:lnTo>
                    <a:pt x="1027" y="3366"/>
                  </a:lnTo>
                  <a:lnTo>
                    <a:pt x="1034" y="3363"/>
                  </a:lnTo>
                  <a:lnTo>
                    <a:pt x="1035" y="3346"/>
                  </a:lnTo>
                  <a:lnTo>
                    <a:pt x="1035" y="3330"/>
                  </a:lnTo>
                  <a:lnTo>
                    <a:pt x="1045" y="3330"/>
                  </a:lnTo>
                  <a:lnTo>
                    <a:pt x="1054" y="3329"/>
                  </a:lnTo>
                  <a:lnTo>
                    <a:pt x="1065" y="3328"/>
                  </a:lnTo>
                  <a:lnTo>
                    <a:pt x="1074" y="3326"/>
                  </a:lnTo>
                  <a:lnTo>
                    <a:pt x="1092" y="3322"/>
                  </a:lnTo>
                  <a:lnTo>
                    <a:pt x="1110" y="3321"/>
                  </a:lnTo>
                  <a:lnTo>
                    <a:pt x="1118" y="3321"/>
                  </a:lnTo>
                  <a:lnTo>
                    <a:pt x="1127" y="3322"/>
                  </a:lnTo>
                  <a:lnTo>
                    <a:pt x="1135" y="3325"/>
                  </a:lnTo>
                  <a:lnTo>
                    <a:pt x="1144" y="3327"/>
                  </a:lnTo>
                  <a:lnTo>
                    <a:pt x="1155" y="3332"/>
                  </a:lnTo>
                  <a:lnTo>
                    <a:pt x="1164" y="3335"/>
                  </a:lnTo>
                  <a:lnTo>
                    <a:pt x="1173" y="3338"/>
                  </a:lnTo>
                  <a:lnTo>
                    <a:pt x="1182" y="3341"/>
                  </a:lnTo>
                  <a:lnTo>
                    <a:pt x="1191" y="3342"/>
                  </a:lnTo>
                  <a:lnTo>
                    <a:pt x="1201" y="3342"/>
                  </a:lnTo>
                  <a:lnTo>
                    <a:pt x="1212" y="3342"/>
                  </a:lnTo>
                  <a:lnTo>
                    <a:pt x="1223" y="3341"/>
                  </a:lnTo>
                  <a:lnTo>
                    <a:pt x="1233" y="3340"/>
                  </a:lnTo>
                  <a:lnTo>
                    <a:pt x="1243" y="3340"/>
                  </a:lnTo>
                  <a:lnTo>
                    <a:pt x="1253" y="3340"/>
                  </a:lnTo>
                  <a:lnTo>
                    <a:pt x="1262" y="3342"/>
                  </a:lnTo>
                  <a:lnTo>
                    <a:pt x="1270" y="3345"/>
                  </a:lnTo>
                  <a:lnTo>
                    <a:pt x="1278" y="3350"/>
                  </a:lnTo>
                  <a:lnTo>
                    <a:pt x="1281" y="3353"/>
                  </a:lnTo>
                  <a:lnTo>
                    <a:pt x="1283" y="3358"/>
                  </a:lnTo>
                  <a:lnTo>
                    <a:pt x="1287" y="3361"/>
                  </a:lnTo>
                  <a:lnTo>
                    <a:pt x="1289" y="3367"/>
                  </a:lnTo>
                  <a:lnTo>
                    <a:pt x="1295" y="3382"/>
                  </a:lnTo>
                  <a:lnTo>
                    <a:pt x="1302" y="3395"/>
                  </a:lnTo>
                  <a:lnTo>
                    <a:pt x="1307" y="3401"/>
                  </a:lnTo>
                  <a:lnTo>
                    <a:pt x="1313" y="3406"/>
                  </a:lnTo>
                  <a:lnTo>
                    <a:pt x="1316" y="3407"/>
                  </a:lnTo>
                  <a:lnTo>
                    <a:pt x="1320" y="3407"/>
                  </a:lnTo>
                  <a:lnTo>
                    <a:pt x="1324" y="3407"/>
                  </a:lnTo>
                  <a:lnTo>
                    <a:pt x="1329" y="3406"/>
                  </a:lnTo>
                  <a:lnTo>
                    <a:pt x="1329" y="3399"/>
                  </a:lnTo>
                  <a:lnTo>
                    <a:pt x="1330" y="3390"/>
                  </a:lnTo>
                  <a:lnTo>
                    <a:pt x="1333" y="3381"/>
                  </a:lnTo>
                  <a:lnTo>
                    <a:pt x="1337" y="3373"/>
                  </a:lnTo>
                  <a:lnTo>
                    <a:pt x="1341" y="3366"/>
                  </a:lnTo>
                  <a:lnTo>
                    <a:pt x="1347" y="3360"/>
                  </a:lnTo>
                  <a:lnTo>
                    <a:pt x="1351" y="3359"/>
                  </a:lnTo>
                  <a:lnTo>
                    <a:pt x="1354" y="3358"/>
                  </a:lnTo>
                  <a:lnTo>
                    <a:pt x="1358" y="3357"/>
                  </a:lnTo>
                  <a:lnTo>
                    <a:pt x="1363" y="3358"/>
                  </a:lnTo>
                  <a:lnTo>
                    <a:pt x="1363" y="3362"/>
                  </a:lnTo>
                  <a:lnTo>
                    <a:pt x="1365" y="3367"/>
                  </a:lnTo>
                  <a:lnTo>
                    <a:pt x="1368" y="3371"/>
                  </a:lnTo>
                  <a:lnTo>
                    <a:pt x="1371" y="3375"/>
                  </a:lnTo>
                  <a:lnTo>
                    <a:pt x="1374" y="3377"/>
                  </a:lnTo>
                  <a:lnTo>
                    <a:pt x="1379" y="3378"/>
                  </a:lnTo>
                  <a:lnTo>
                    <a:pt x="1384" y="3379"/>
                  </a:lnTo>
                  <a:lnTo>
                    <a:pt x="1389" y="3378"/>
                  </a:lnTo>
                  <a:lnTo>
                    <a:pt x="1390" y="3373"/>
                  </a:lnTo>
                  <a:lnTo>
                    <a:pt x="1393" y="3368"/>
                  </a:lnTo>
                  <a:lnTo>
                    <a:pt x="1396" y="3362"/>
                  </a:lnTo>
                  <a:lnTo>
                    <a:pt x="1399" y="3357"/>
                  </a:lnTo>
                  <a:lnTo>
                    <a:pt x="1409" y="3348"/>
                  </a:lnTo>
                  <a:lnTo>
                    <a:pt x="1420" y="3341"/>
                  </a:lnTo>
                  <a:lnTo>
                    <a:pt x="1431" y="3334"/>
                  </a:lnTo>
                  <a:lnTo>
                    <a:pt x="1444" y="3329"/>
                  </a:lnTo>
                  <a:lnTo>
                    <a:pt x="1456" y="3327"/>
                  </a:lnTo>
                  <a:lnTo>
                    <a:pt x="1468" y="3327"/>
                  </a:lnTo>
                  <a:lnTo>
                    <a:pt x="1469" y="3345"/>
                  </a:lnTo>
                  <a:lnTo>
                    <a:pt x="1472" y="3363"/>
                  </a:lnTo>
                  <a:lnTo>
                    <a:pt x="1475" y="3371"/>
                  </a:lnTo>
                  <a:lnTo>
                    <a:pt x="1479" y="3378"/>
                  </a:lnTo>
                  <a:lnTo>
                    <a:pt x="1486" y="3385"/>
                  </a:lnTo>
                  <a:lnTo>
                    <a:pt x="1495" y="3391"/>
                  </a:lnTo>
                  <a:lnTo>
                    <a:pt x="1499" y="3393"/>
                  </a:lnTo>
                  <a:lnTo>
                    <a:pt x="1504" y="3394"/>
                  </a:lnTo>
                  <a:lnTo>
                    <a:pt x="1509" y="3394"/>
                  </a:lnTo>
                  <a:lnTo>
                    <a:pt x="1514" y="3395"/>
                  </a:lnTo>
                  <a:lnTo>
                    <a:pt x="1526" y="3394"/>
                  </a:lnTo>
                  <a:lnTo>
                    <a:pt x="1537" y="3393"/>
                  </a:lnTo>
                  <a:lnTo>
                    <a:pt x="1552" y="3392"/>
                  </a:lnTo>
                  <a:lnTo>
                    <a:pt x="1566" y="3392"/>
                  </a:lnTo>
                  <a:lnTo>
                    <a:pt x="1573" y="3393"/>
                  </a:lnTo>
                  <a:lnTo>
                    <a:pt x="1579" y="3395"/>
                  </a:lnTo>
                  <a:lnTo>
                    <a:pt x="1584" y="3399"/>
                  </a:lnTo>
                  <a:lnTo>
                    <a:pt x="1589" y="3403"/>
                  </a:lnTo>
                  <a:lnTo>
                    <a:pt x="1593" y="3410"/>
                  </a:lnTo>
                  <a:lnTo>
                    <a:pt x="1595" y="3417"/>
                  </a:lnTo>
                  <a:lnTo>
                    <a:pt x="1598" y="3425"/>
                  </a:lnTo>
                  <a:lnTo>
                    <a:pt x="1600" y="3432"/>
                  </a:lnTo>
                  <a:lnTo>
                    <a:pt x="1602" y="3439"/>
                  </a:lnTo>
                  <a:lnTo>
                    <a:pt x="1606" y="3445"/>
                  </a:lnTo>
                  <a:lnTo>
                    <a:pt x="1610" y="3452"/>
                  </a:lnTo>
                  <a:lnTo>
                    <a:pt x="1617" y="3459"/>
                  </a:lnTo>
                  <a:lnTo>
                    <a:pt x="1626" y="3466"/>
                  </a:lnTo>
                  <a:lnTo>
                    <a:pt x="1633" y="3473"/>
                  </a:lnTo>
                  <a:lnTo>
                    <a:pt x="1639" y="3480"/>
                  </a:lnTo>
                  <a:lnTo>
                    <a:pt x="1643" y="3486"/>
                  </a:lnTo>
                  <a:lnTo>
                    <a:pt x="1647" y="3494"/>
                  </a:lnTo>
                  <a:lnTo>
                    <a:pt x="1649" y="3502"/>
                  </a:lnTo>
                  <a:lnTo>
                    <a:pt x="1651" y="3513"/>
                  </a:lnTo>
                  <a:lnTo>
                    <a:pt x="1652" y="3523"/>
                  </a:lnTo>
                  <a:lnTo>
                    <a:pt x="1661" y="3519"/>
                  </a:lnTo>
                  <a:lnTo>
                    <a:pt x="1668" y="3514"/>
                  </a:lnTo>
                  <a:lnTo>
                    <a:pt x="1674" y="3508"/>
                  </a:lnTo>
                  <a:lnTo>
                    <a:pt x="1680" y="3501"/>
                  </a:lnTo>
                  <a:lnTo>
                    <a:pt x="1688" y="3486"/>
                  </a:lnTo>
                  <a:lnTo>
                    <a:pt x="1697" y="3472"/>
                  </a:lnTo>
                  <a:lnTo>
                    <a:pt x="1701" y="3470"/>
                  </a:lnTo>
                  <a:lnTo>
                    <a:pt x="1706" y="3472"/>
                  </a:lnTo>
                  <a:lnTo>
                    <a:pt x="1711" y="3473"/>
                  </a:lnTo>
                  <a:lnTo>
                    <a:pt x="1716" y="3475"/>
                  </a:lnTo>
                  <a:lnTo>
                    <a:pt x="1727" y="3483"/>
                  </a:lnTo>
                  <a:lnTo>
                    <a:pt x="1738" y="3492"/>
                  </a:lnTo>
                  <a:lnTo>
                    <a:pt x="1749" y="3502"/>
                  </a:lnTo>
                  <a:lnTo>
                    <a:pt x="1760" y="3511"/>
                  </a:lnTo>
                  <a:lnTo>
                    <a:pt x="1766" y="3515"/>
                  </a:lnTo>
                  <a:lnTo>
                    <a:pt x="1772" y="3518"/>
                  </a:lnTo>
                  <a:lnTo>
                    <a:pt x="1778" y="3522"/>
                  </a:lnTo>
                  <a:lnTo>
                    <a:pt x="1783" y="3523"/>
                  </a:lnTo>
                  <a:lnTo>
                    <a:pt x="1783" y="3538"/>
                  </a:lnTo>
                  <a:lnTo>
                    <a:pt x="1784" y="3551"/>
                  </a:lnTo>
                  <a:lnTo>
                    <a:pt x="1786" y="3565"/>
                  </a:lnTo>
                  <a:lnTo>
                    <a:pt x="1788" y="3579"/>
                  </a:lnTo>
                  <a:lnTo>
                    <a:pt x="1803" y="3579"/>
                  </a:lnTo>
                  <a:lnTo>
                    <a:pt x="1821" y="3576"/>
                  </a:lnTo>
                  <a:lnTo>
                    <a:pt x="1836" y="3575"/>
                  </a:lnTo>
                  <a:lnTo>
                    <a:pt x="1850" y="3575"/>
                  </a:lnTo>
                  <a:lnTo>
                    <a:pt x="1865" y="3575"/>
                  </a:lnTo>
                  <a:lnTo>
                    <a:pt x="1879" y="3576"/>
                  </a:lnTo>
                  <a:lnTo>
                    <a:pt x="1885" y="3578"/>
                  </a:lnTo>
                  <a:lnTo>
                    <a:pt x="1890" y="3580"/>
                  </a:lnTo>
                  <a:lnTo>
                    <a:pt x="1896" y="3582"/>
                  </a:lnTo>
                  <a:lnTo>
                    <a:pt x="1901" y="3584"/>
                  </a:lnTo>
                  <a:lnTo>
                    <a:pt x="1905" y="3589"/>
                  </a:lnTo>
                  <a:lnTo>
                    <a:pt x="1908" y="3592"/>
                  </a:lnTo>
                  <a:lnTo>
                    <a:pt x="1911" y="3598"/>
                  </a:lnTo>
                  <a:lnTo>
                    <a:pt x="1913" y="3604"/>
                  </a:lnTo>
                  <a:lnTo>
                    <a:pt x="1920" y="3605"/>
                  </a:lnTo>
                  <a:lnTo>
                    <a:pt x="1927" y="3605"/>
                  </a:lnTo>
                  <a:lnTo>
                    <a:pt x="1932" y="3604"/>
                  </a:lnTo>
                  <a:lnTo>
                    <a:pt x="1937" y="3600"/>
                  </a:lnTo>
                  <a:lnTo>
                    <a:pt x="1940" y="3596"/>
                  </a:lnTo>
                  <a:lnTo>
                    <a:pt x="1943" y="3591"/>
                  </a:lnTo>
                  <a:lnTo>
                    <a:pt x="1946" y="3586"/>
                  </a:lnTo>
                  <a:lnTo>
                    <a:pt x="1947" y="3579"/>
                  </a:lnTo>
                  <a:lnTo>
                    <a:pt x="1951" y="3565"/>
                  </a:lnTo>
                  <a:lnTo>
                    <a:pt x="1953" y="3551"/>
                  </a:lnTo>
                  <a:lnTo>
                    <a:pt x="1955" y="3539"/>
                  </a:lnTo>
                  <a:lnTo>
                    <a:pt x="1960" y="3529"/>
                  </a:lnTo>
                  <a:lnTo>
                    <a:pt x="1962" y="3525"/>
                  </a:lnTo>
                  <a:lnTo>
                    <a:pt x="1965" y="3522"/>
                  </a:lnTo>
                  <a:lnTo>
                    <a:pt x="1970" y="3518"/>
                  </a:lnTo>
                  <a:lnTo>
                    <a:pt x="1973" y="3517"/>
                  </a:lnTo>
                  <a:lnTo>
                    <a:pt x="1983" y="3515"/>
                  </a:lnTo>
                  <a:lnTo>
                    <a:pt x="1993" y="3515"/>
                  </a:lnTo>
                  <a:lnTo>
                    <a:pt x="2016" y="3518"/>
                  </a:lnTo>
                  <a:lnTo>
                    <a:pt x="2039" y="3521"/>
                  </a:lnTo>
                  <a:lnTo>
                    <a:pt x="2039" y="3531"/>
                  </a:lnTo>
                  <a:lnTo>
                    <a:pt x="2038" y="3540"/>
                  </a:lnTo>
                  <a:lnTo>
                    <a:pt x="2037" y="3549"/>
                  </a:lnTo>
                  <a:lnTo>
                    <a:pt x="2035" y="3558"/>
                  </a:lnTo>
                  <a:lnTo>
                    <a:pt x="2034" y="3568"/>
                  </a:lnTo>
                  <a:lnTo>
                    <a:pt x="2033" y="3578"/>
                  </a:lnTo>
                  <a:lnTo>
                    <a:pt x="2033" y="3586"/>
                  </a:lnTo>
                  <a:lnTo>
                    <a:pt x="2034" y="3595"/>
                  </a:lnTo>
                  <a:lnTo>
                    <a:pt x="2047" y="3595"/>
                  </a:lnTo>
                  <a:lnTo>
                    <a:pt x="2061" y="3595"/>
                  </a:lnTo>
                  <a:lnTo>
                    <a:pt x="2067" y="3596"/>
                  </a:lnTo>
                  <a:lnTo>
                    <a:pt x="2074" y="3597"/>
                  </a:lnTo>
                  <a:lnTo>
                    <a:pt x="2079" y="3599"/>
                  </a:lnTo>
                  <a:lnTo>
                    <a:pt x="2085" y="3604"/>
                  </a:lnTo>
                  <a:lnTo>
                    <a:pt x="2060" y="3619"/>
                  </a:lnTo>
                  <a:lnTo>
                    <a:pt x="2035" y="3633"/>
                  </a:lnTo>
                  <a:lnTo>
                    <a:pt x="2030" y="3638"/>
                  </a:lnTo>
                  <a:lnTo>
                    <a:pt x="2025" y="3642"/>
                  </a:lnTo>
                  <a:lnTo>
                    <a:pt x="2021" y="3648"/>
                  </a:lnTo>
                  <a:lnTo>
                    <a:pt x="2017" y="3653"/>
                  </a:lnTo>
                  <a:lnTo>
                    <a:pt x="2013" y="3660"/>
                  </a:lnTo>
                  <a:lnTo>
                    <a:pt x="2011" y="3666"/>
                  </a:lnTo>
                  <a:lnTo>
                    <a:pt x="2009" y="3674"/>
                  </a:lnTo>
                  <a:lnTo>
                    <a:pt x="2008" y="3682"/>
                  </a:lnTo>
                  <a:lnTo>
                    <a:pt x="2006" y="3690"/>
                  </a:lnTo>
                  <a:lnTo>
                    <a:pt x="2006" y="3698"/>
                  </a:lnTo>
                  <a:lnTo>
                    <a:pt x="2008" y="3705"/>
                  </a:lnTo>
                  <a:lnTo>
                    <a:pt x="2009" y="3713"/>
                  </a:lnTo>
                  <a:lnTo>
                    <a:pt x="2011" y="3720"/>
                  </a:lnTo>
                  <a:lnTo>
                    <a:pt x="2013" y="3727"/>
                  </a:lnTo>
                  <a:lnTo>
                    <a:pt x="2017" y="3732"/>
                  </a:lnTo>
                  <a:lnTo>
                    <a:pt x="2020" y="3738"/>
                  </a:lnTo>
                  <a:lnTo>
                    <a:pt x="2025" y="3744"/>
                  </a:lnTo>
                  <a:lnTo>
                    <a:pt x="2029" y="3748"/>
                  </a:lnTo>
                  <a:lnTo>
                    <a:pt x="2035" y="3753"/>
                  </a:lnTo>
                  <a:lnTo>
                    <a:pt x="2042" y="3756"/>
                  </a:lnTo>
                  <a:lnTo>
                    <a:pt x="2049" y="3759"/>
                  </a:lnTo>
                  <a:lnTo>
                    <a:pt x="2055" y="3760"/>
                  </a:lnTo>
                  <a:lnTo>
                    <a:pt x="2063" y="3761"/>
                  </a:lnTo>
                  <a:lnTo>
                    <a:pt x="2071" y="3761"/>
                  </a:lnTo>
                  <a:lnTo>
                    <a:pt x="2070" y="3770"/>
                  </a:lnTo>
                  <a:lnTo>
                    <a:pt x="2069" y="3778"/>
                  </a:lnTo>
                  <a:lnTo>
                    <a:pt x="2069" y="3785"/>
                  </a:lnTo>
                  <a:lnTo>
                    <a:pt x="2070" y="3792"/>
                  </a:lnTo>
                  <a:lnTo>
                    <a:pt x="2071" y="3798"/>
                  </a:lnTo>
                  <a:lnTo>
                    <a:pt x="2074" y="3803"/>
                  </a:lnTo>
                  <a:lnTo>
                    <a:pt x="2077" y="3808"/>
                  </a:lnTo>
                  <a:lnTo>
                    <a:pt x="2080" y="3811"/>
                  </a:lnTo>
                  <a:lnTo>
                    <a:pt x="2084" y="3813"/>
                  </a:lnTo>
                  <a:lnTo>
                    <a:pt x="2088" y="3816"/>
                  </a:lnTo>
                  <a:lnTo>
                    <a:pt x="2094" y="3816"/>
                  </a:lnTo>
                  <a:lnTo>
                    <a:pt x="2099" y="3813"/>
                  </a:lnTo>
                  <a:lnTo>
                    <a:pt x="2104" y="3811"/>
                  </a:lnTo>
                  <a:lnTo>
                    <a:pt x="2110" y="3806"/>
                  </a:lnTo>
                  <a:lnTo>
                    <a:pt x="2116" y="3801"/>
                  </a:lnTo>
                  <a:lnTo>
                    <a:pt x="2121" y="3794"/>
                  </a:lnTo>
                  <a:lnTo>
                    <a:pt x="2129" y="3785"/>
                  </a:lnTo>
                  <a:lnTo>
                    <a:pt x="2136" y="3779"/>
                  </a:lnTo>
                  <a:lnTo>
                    <a:pt x="2143" y="3776"/>
                  </a:lnTo>
                  <a:lnTo>
                    <a:pt x="2150" y="3773"/>
                  </a:lnTo>
                  <a:lnTo>
                    <a:pt x="2158" y="3775"/>
                  </a:lnTo>
                  <a:lnTo>
                    <a:pt x="2165" y="3776"/>
                  </a:lnTo>
                  <a:lnTo>
                    <a:pt x="2170" y="3779"/>
                  </a:lnTo>
                  <a:lnTo>
                    <a:pt x="2176" y="3785"/>
                  </a:lnTo>
                  <a:lnTo>
                    <a:pt x="2182" y="3790"/>
                  </a:lnTo>
                  <a:lnTo>
                    <a:pt x="2186" y="3797"/>
                  </a:lnTo>
                  <a:lnTo>
                    <a:pt x="2190" y="3805"/>
                  </a:lnTo>
                  <a:lnTo>
                    <a:pt x="2193" y="3813"/>
                  </a:lnTo>
                  <a:lnTo>
                    <a:pt x="2194" y="3822"/>
                  </a:lnTo>
                  <a:lnTo>
                    <a:pt x="2195" y="3831"/>
                  </a:lnTo>
                  <a:lnTo>
                    <a:pt x="2195" y="3841"/>
                  </a:lnTo>
                  <a:lnTo>
                    <a:pt x="2193" y="3850"/>
                  </a:lnTo>
                  <a:lnTo>
                    <a:pt x="2191" y="3857"/>
                  </a:lnTo>
                  <a:lnTo>
                    <a:pt x="2186" y="3863"/>
                  </a:lnTo>
                  <a:lnTo>
                    <a:pt x="2181" y="3870"/>
                  </a:lnTo>
                  <a:lnTo>
                    <a:pt x="2175" y="3878"/>
                  </a:lnTo>
                  <a:lnTo>
                    <a:pt x="2160" y="3893"/>
                  </a:lnTo>
                  <a:lnTo>
                    <a:pt x="2145" y="3909"/>
                  </a:lnTo>
                  <a:lnTo>
                    <a:pt x="2139" y="3917"/>
                  </a:lnTo>
                  <a:lnTo>
                    <a:pt x="2133" y="3924"/>
                  </a:lnTo>
                  <a:lnTo>
                    <a:pt x="2127" y="3932"/>
                  </a:lnTo>
                  <a:lnTo>
                    <a:pt x="2123" y="3940"/>
                  </a:lnTo>
                  <a:lnTo>
                    <a:pt x="2120" y="3948"/>
                  </a:lnTo>
                  <a:lnTo>
                    <a:pt x="2118" y="3956"/>
                  </a:lnTo>
                  <a:lnTo>
                    <a:pt x="2119" y="3964"/>
                  </a:lnTo>
                  <a:lnTo>
                    <a:pt x="2123" y="3972"/>
                  </a:lnTo>
                  <a:lnTo>
                    <a:pt x="2125" y="3975"/>
                  </a:lnTo>
                  <a:lnTo>
                    <a:pt x="2127" y="3978"/>
                  </a:lnTo>
                  <a:lnTo>
                    <a:pt x="2131" y="3982"/>
                  </a:lnTo>
                  <a:lnTo>
                    <a:pt x="2134" y="3984"/>
                  </a:lnTo>
                  <a:lnTo>
                    <a:pt x="2142" y="3986"/>
                  </a:lnTo>
                  <a:lnTo>
                    <a:pt x="2150" y="3989"/>
                  </a:lnTo>
                  <a:lnTo>
                    <a:pt x="2159" y="3991"/>
                  </a:lnTo>
                  <a:lnTo>
                    <a:pt x="2167" y="3993"/>
                  </a:lnTo>
                  <a:lnTo>
                    <a:pt x="2175" y="3997"/>
                  </a:lnTo>
                  <a:lnTo>
                    <a:pt x="2182" y="4002"/>
                  </a:lnTo>
                  <a:lnTo>
                    <a:pt x="2185" y="4007"/>
                  </a:lnTo>
                  <a:lnTo>
                    <a:pt x="2187" y="4011"/>
                  </a:lnTo>
                  <a:lnTo>
                    <a:pt x="2190" y="4016"/>
                  </a:lnTo>
                  <a:lnTo>
                    <a:pt x="2191" y="4021"/>
                  </a:lnTo>
                  <a:lnTo>
                    <a:pt x="2192" y="4031"/>
                  </a:lnTo>
                  <a:lnTo>
                    <a:pt x="2193" y="4041"/>
                  </a:lnTo>
                  <a:lnTo>
                    <a:pt x="2194" y="4052"/>
                  </a:lnTo>
                  <a:lnTo>
                    <a:pt x="2195" y="4063"/>
                  </a:lnTo>
                  <a:lnTo>
                    <a:pt x="2198" y="4067"/>
                  </a:lnTo>
                  <a:lnTo>
                    <a:pt x="2200" y="4072"/>
                  </a:lnTo>
                  <a:lnTo>
                    <a:pt x="2202" y="4076"/>
                  </a:lnTo>
                  <a:lnTo>
                    <a:pt x="2206" y="4081"/>
                  </a:lnTo>
                  <a:lnTo>
                    <a:pt x="2225" y="4073"/>
                  </a:lnTo>
                  <a:lnTo>
                    <a:pt x="2239" y="4067"/>
                  </a:lnTo>
                  <a:lnTo>
                    <a:pt x="2246" y="4067"/>
                  </a:lnTo>
                  <a:lnTo>
                    <a:pt x="2250" y="4066"/>
                  </a:lnTo>
                  <a:lnTo>
                    <a:pt x="2255" y="4067"/>
                  </a:lnTo>
                  <a:lnTo>
                    <a:pt x="2258" y="4068"/>
                  </a:lnTo>
                  <a:lnTo>
                    <a:pt x="2261" y="4071"/>
                  </a:lnTo>
                  <a:lnTo>
                    <a:pt x="2264" y="4073"/>
                  </a:lnTo>
                  <a:lnTo>
                    <a:pt x="2265" y="4076"/>
                  </a:lnTo>
                  <a:lnTo>
                    <a:pt x="2267" y="4081"/>
                  </a:lnTo>
                  <a:lnTo>
                    <a:pt x="2268" y="4090"/>
                  </a:lnTo>
                  <a:lnTo>
                    <a:pt x="2268" y="4100"/>
                  </a:lnTo>
                  <a:lnTo>
                    <a:pt x="2267" y="4125"/>
                  </a:lnTo>
                  <a:lnTo>
                    <a:pt x="2266" y="4150"/>
                  </a:lnTo>
                  <a:lnTo>
                    <a:pt x="2266" y="4163"/>
                  </a:lnTo>
                  <a:lnTo>
                    <a:pt x="2268" y="4174"/>
                  </a:lnTo>
                  <a:lnTo>
                    <a:pt x="2271" y="4179"/>
                  </a:lnTo>
                  <a:lnTo>
                    <a:pt x="2273" y="4183"/>
                  </a:lnTo>
                  <a:lnTo>
                    <a:pt x="2275" y="4188"/>
                  </a:lnTo>
                  <a:lnTo>
                    <a:pt x="2279" y="4192"/>
                  </a:lnTo>
                  <a:lnTo>
                    <a:pt x="2282" y="4196"/>
                  </a:lnTo>
                  <a:lnTo>
                    <a:pt x="2289" y="4198"/>
                  </a:lnTo>
                  <a:lnTo>
                    <a:pt x="2295" y="4200"/>
                  </a:lnTo>
                  <a:lnTo>
                    <a:pt x="2301" y="4200"/>
                  </a:lnTo>
                  <a:lnTo>
                    <a:pt x="2315" y="4200"/>
                  </a:lnTo>
                  <a:lnTo>
                    <a:pt x="2330" y="4199"/>
                  </a:lnTo>
                  <a:lnTo>
                    <a:pt x="2341" y="4199"/>
                  </a:lnTo>
                  <a:lnTo>
                    <a:pt x="2351" y="4198"/>
                  </a:lnTo>
                  <a:lnTo>
                    <a:pt x="2362" y="4199"/>
                  </a:lnTo>
                  <a:lnTo>
                    <a:pt x="2371" y="4202"/>
                  </a:lnTo>
                  <a:lnTo>
                    <a:pt x="2375" y="4204"/>
                  </a:lnTo>
                  <a:lnTo>
                    <a:pt x="2380" y="4206"/>
                  </a:lnTo>
                  <a:lnTo>
                    <a:pt x="2383" y="4210"/>
                  </a:lnTo>
                  <a:lnTo>
                    <a:pt x="2387" y="4214"/>
                  </a:lnTo>
                  <a:lnTo>
                    <a:pt x="2392" y="4223"/>
                  </a:lnTo>
                  <a:lnTo>
                    <a:pt x="2398" y="4232"/>
                  </a:lnTo>
                  <a:lnTo>
                    <a:pt x="2404" y="4240"/>
                  </a:lnTo>
                  <a:lnTo>
                    <a:pt x="2411" y="4247"/>
                  </a:lnTo>
                  <a:lnTo>
                    <a:pt x="2415" y="4249"/>
                  </a:lnTo>
                  <a:lnTo>
                    <a:pt x="2421" y="4251"/>
                  </a:lnTo>
                  <a:lnTo>
                    <a:pt x="2427" y="4252"/>
                  </a:lnTo>
                  <a:lnTo>
                    <a:pt x="2433" y="4251"/>
                  </a:lnTo>
                  <a:lnTo>
                    <a:pt x="2433" y="4254"/>
                  </a:lnTo>
                  <a:lnTo>
                    <a:pt x="2435" y="4256"/>
                  </a:lnTo>
                  <a:lnTo>
                    <a:pt x="2445" y="4257"/>
                  </a:lnTo>
                  <a:lnTo>
                    <a:pt x="2457" y="4256"/>
                  </a:lnTo>
                  <a:lnTo>
                    <a:pt x="2474" y="4256"/>
                  </a:lnTo>
                  <a:lnTo>
                    <a:pt x="2492" y="4256"/>
                  </a:lnTo>
                  <a:lnTo>
                    <a:pt x="2499" y="4257"/>
                  </a:lnTo>
                  <a:lnTo>
                    <a:pt x="2506" y="4260"/>
                  </a:lnTo>
                  <a:lnTo>
                    <a:pt x="2513" y="4263"/>
                  </a:lnTo>
                  <a:lnTo>
                    <a:pt x="2519" y="4268"/>
                  </a:lnTo>
                  <a:lnTo>
                    <a:pt x="2527" y="4277"/>
                  </a:lnTo>
                  <a:lnTo>
                    <a:pt x="2533" y="4286"/>
                  </a:lnTo>
                  <a:lnTo>
                    <a:pt x="2535" y="4294"/>
                  </a:lnTo>
                  <a:lnTo>
                    <a:pt x="2536" y="4302"/>
                  </a:lnTo>
                  <a:lnTo>
                    <a:pt x="2533" y="4320"/>
                  </a:lnTo>
                  <a:lnTo>
                    <a:pt x="2529" y="4340"/>
                  </a:lnTo>
                  <a:lnTo>
                    <a:pt x="2528" y="4345"/>
                  </a:lnTo>
                  <a:lnTo>
                    <a:pt x="2529" y="4350"/>
                  </a:lnTo>
                  <a:lnTo>
                    <a:pt x="2529" y="4353"/>
                  </a:lnTo>
                  <a:lnTo>
                    <a:pt x="2531" y="4356"/>
                  </a:lnTo>
                  <a:lnTo>
                    <a:pt x="2534" y="4359"/>
                  </a:lnTo>
                  <a:lnTo>
                    <a:pt x="2536" y="4360"/>
                  </a:lnTo>
                  <a:lnTo>
                    <a:pt x="2538" y="4361"/>
                  </a:lnTo>
                  <a:lnTo>
                    <a:pt x="2542" y="4362"/>
                  </a:lnTo>
                  <a:lnTo>
                    <a:pt x="2550" y="4363"/>
                  </a:lnTo>
                  <a:lnTo>
                    <a:pt x="2558" y="4362"/>
                  </a:lnTo>
                  <a:lnTo>
                    <a:pt x="2567" y="4361"/>
                  </a:lnTo>
                  <a:lnTo>
                    <a:pt x="2576" y="4360"/>
                  </a:lnTo>
                  <a:lnTo>
                    <a:pt x="2584" y="4358"/>
                  </a:lnTo>
                  <a:lnTo>
                    <a:pt x="2592" y="4356"/>
                  </a:lnTo>
                  <a:lnTo>
                    <a:pt x="2599" y="4355"/>
                  </a:lnTo>
                  <a:lnTo>
                    <a:pt x="2603" y="4356"/>
                  </a:lnTo>
                  <a:lnTo>
                    <a:pt x="2608" y="4358"/>
                  </a:lnTo>
                  <a:lnTo>
                    <a:pt x="2611" y="4360"/>
                  </a:lnTo>
                  <a:lnTo>
                    <a:pt x="2614" y="4361"/>
                  </a:lnTo>
                  <a:lnTo>
                    <a:pt x="2618" y="4364"/>
                  </a:lnTo>
                  <a:lnTo>
                    <a:pt x="2622" y="4370"/>
                  </a:lnTo>
                  <a:lnTo>
                    <a:pt x="2626" y="4378"/>
                  </a:lnTo>
                  <a:lnTo>
                    <a:pt x="2627" y="4386"/>
                  </a:lnTo>
                  <a:lnTo>
                    <a:pt x="2628" y="4396"/>
                  </a:lnTo>
                  <a:lnTo>
                    <a:pt x="2629" y="4405"/>
                  </a:lnTo>
                  <a:lnTo>
                    <a:pt x="2628" y="4416"/>
                  </a:lnTo>
                  <a:lnTo>
                    <a:pt x="2635" y="4416"/>
                  </a:lnTo>
                  <a:lnTo>
                    <a:pt x="2638" y="4416"/>
                  </a:lnTo>
                  <a:lnTo>
                    <a:pt x="2643" y="4417"/>
                  </a:lnTo>
                  <a:lnTo>
                    <a:pt x="2646" y="4418"/>
                  </a:lnTo>
                  <a:lnTo>
                    <a:pt x="2648" y="4416"/>
                  </a:lnTo>
                  <a:lnTo>
                    <a:pt x="2650" y="4411"/>
                  </a:lnTo>
                  <a:lnTo>
                    <a:pt x="2651" y="4409"/>
                  </a:lnTo>
                  <a:lnTo>
                    <a:pt x="2653" y="4407"/>
                  </a:lnTo>
                  <a:lnTo>
                    <a:pt x="2657" y="4405"/>
                  </a:lnTo>
                  <a:lnTo>
                    <a:pt x="2660" y="4405"/>
                  </a:lnTo>
                  <a:lnTo>
                    <a:pt x="2667" y="4404"/>
                  </a:lnTo>
                  <a:lnTo>
                    <a:pt x="2676" y="4405"/>
                  </a:lnTo>
                  <a:lnTo>
                    <a:pt x="2694" y="4410"/>
                  </a:lnTo>
                  <a:lnTo>
                    <a:pt x="2707" y="4415"/>
                  </a:lnTo>
                  <a:lnTo>
                    <a:pt x="2714" y="4404"/>
                  </a:lnTo>
                  <a:lnTo>
                    <a:pt x="2720" y="4396"/>
                  </a:lnTo>
                  <a:lnTo>
                    <a:pt x="2729" y="4391"/>
                  </a:lnTo>
                  <a:lnTo>
                    <a:pt x="2739" y="4385"/>
                  </a:lnTo>
                  <a:lnTo>
                    <a:pt x="2748" y="4380"/>
                  </a:lnTo>
                  <a:lnTo>
                    <a:pt x="2758" y="4377"/>
                  </a:lnTo>
                  <a:lnTo>
                    <a:pt x="2769" y="4375"/>
                  </a:lnTo>
                  <a:lnTo>
                    <a:pt x="2780" y="4371"/>
                  </a:lnTo>
                  <a:lnTo>
                    <a:pt x="2801" y="4367"/>
                  </a:lnTo>
                  <a:lnTo>
                    <a:pt x="2822" y="4360"/>
                  </a:lnTo>
                  <a:lnTo>
                    <a:pt x="2832" y="4356"/>
                  </a:lnTo>
                  <a:lnTo>
                    <a:pt x="2841" y="4351"/>
                  </a:lnTo>
                  <a:lnTo>
                    <a:pt x="2849" y="4345"/>
                  </a:lnTo>
                  <a:lnTo>
                    <a:pt x="2857" y="4337"/>
                  </a:lnTo>
                  <a:lnTo>
                    <a:pt x="2859" y="4334"/>
                  </a:lnTo>
                  <a:lnTo>
                    <a:pt x="2862" y="4330"/>
                  </a:lnTo>
                  <a:lnTo>
                    <a:pt x="2863" y="4327"/>
                  </a:lnTo>
                  <a:lnTo>
                    <a:pt x="2863" y="4325"/>
                  </a:lnTo>
                  <a:lnTo>
                    <a:pt x="2862" y="4318"/>
                  </a:lnTo>
                  <a:lnTo>
                    <a:pt x="2858" y="4312"/>
                  </a:lnTo>
                  <a:lnTo>
                    <a:pt x="2852" y="4306"/>
                  </a:lnTo>
                  <a:lnTo>
                    <a:pt x="2846" y="4301"/>
                  </a:lnTo>
                  <a:lnTo>
                    <a:pt x="2838" y="4296"/>
                  </a:lnTo>
                  <a:lnTo>
                    <a:pt x="2829" y="4290"/>
                  </a:lnTo>
                  <a:lnTo>
                    <a:pt x="2790" y="4276"/>
                  </a:lnTo>
                  <a:lnTo>
                    <a:pt x="2763" y="4266"/>
                  </a:lnTo>
                  <a:lnTo>
                    <a:pt x="2767" y="4261"/>
                  </a:lnTo>
                  <a:lnTo>
                    <a:pt x="2772" y="4256"/>
                  </a:lnTo>
                  <a:lnTo>
                    <a:pt x="2775" y="4252"/>
                  </a:lnTo>
                  <a:lnTo>
                    <a:pt x="2776" y="4247"/>
                  </a:lnTo>
                  <a:lnTo>
                    <a:pt x="2778" y="4238"/>
                  </a:lnTo>
                  <a:lnTo>
                    <a:pt x="2778" y="4230"/>
                  </a:lnTo>
                  <a:lnTo>
                    <a:pt x="2775" y="4213"/>
                  </a:lnTo>
                  <a:lnTo>
                    <a:pt x="2774" y="4189"/>
                  </a:lnTo>
                  <a:lnTo>
                    <a:pt x="2796" y="4181"/>
                  </a:lnTo>
                  <a:lnTo>
                    <a:pt x="2817" y="4174"/>
                  </a:lnTo>
                  <a:lnTo>
                    <a:pt x="2840" y="4167"/>
                  </a:lnTo>
                  <a:lnTo>
                    <a:pt x="2862" y="4161"/>
                  </a:lnTo>
                  <a:lnTo>
                    <a:pt x="2884" y="4153"/>
                  </a:lnTo>
                  <a:lnTo>
                    <a:pt x="2906" y="4145"/>
                  </a:lnTo>
                  <a:lnTo>
                    <a:pt x="2928" y="4136"/>
                  </a:lnTo>
                  <a:lnTo>
                    <a:pt x="2947" y="4124"/>
                  </a:lnTo>
                  <a:lnTo>
                    <a:pt x="2955" y="4118"/>
                  </a:lnTo>
                  <a:lnTo>
                    <a:pt x="2962" y="4113"/>
                  </a:lnTo>
                  <a:lnTo>
                    <a:pt x="2967" y="4107"/>
                  </a:lnTo>
                  <a:lnTo>
                    <a:pt x="2973" y="4100"/>
                  </a:lnTo>
                  <a:lnTo>
                    <a:pt x="2978" y="4092"/>
                  </a:lnTo>
                  <a:lnTo>
                    <a:pt x="2981" y="4085"/>
                  </a:lnTo>
                  <a:lnTo>
                    <a:pt x="2985" y="4077"/>
                  </a:lnTo>
                  <a:lnTo>
                    <a:pt x="2987" y="4069"/>
                  </a:lnTo>
                  <a:lnTo>
                    <a:pt x="2990" y="4052"/>
                  </a:lnTo>
                  <a:lnTo>
                    <a:pt x="2993" y="4035"/>
                  </a:lnTo>
                  <a:lnTo>
                    <a:pt x="2993" y="4018"/>
                  </a:lnTo>
                  <a:lnTo>
                    <a:pt x="2993" y="4001"/>
                  </a:lnTo>
                  <a:lnTo>
                    <a:pt x="2990" y="3982"/>
                  </a:lnTo>
                  <a:lnTo>
                    <a:pt x="2989" y="3962"/>
                  </a:lnTo>
                  <a:lnTo>
                    <a:pt x="2987" y="3944"/>
                  </a:lnTo>
                  <a:lnTo>
                    <a:pt x="2987" y="3925"/>
                  </a:lnTo>
                  <a:lnTo>
                    <a:pt x="2989" y="3915"/>
                  </a:lnTo>
                  <a:lnTo>
                    <a:pt x="2991" y="3904"/>
                  </a:lnTo>
                  <a:lnTo>
                    <a:pt x="2996" y="3895"/>
                  </a:lnTo>
                  <a:lnTo>
                    <a:pt x="3001" y="3887"/>
                  </a:lnTo>
                  <a:lnTo>
                    <a:pt x="3012" y="3872"/>
                  </a:lnTo>
                  <a:lnTo>
                    <a:pt x="3023" y="3855"/>
                  </a:lnTo>
                  <a:lnTo>
                    <a:pt x="3029" y="3846"/>
                  </a:lnTo>
                  <a:lnTo>
                    <a:pt x="3031" y="3837"/>
                  </a:lnTo>
                  <a:lnTo>
                    <a:pt x="3032" y="3828"/>
                  </a:lnTo>
                  <a:lnTo>
                    <a:pt x="3031" y="3820"/>
                  </a:lnTo>
                  <a:lnTo>
                    <a:pt x="3029" y="3811"/>
                  </a:lnTo>
                  <a:lnTo>
                    <a:pt x="3026" y="3803"/>
                  </a:lnTo>
                  <a:lnTo>
                    <a:pt x="3022" y="3794"/>
                  </a:lnTo>
                  <a:lnTo>
                    <a:pt x="3018" y="3786"/>
                  </a:lnTo>
                  <a:lnTo>
                    <a:pt x="3012" y="3775"/>
                  </a:lnTo>
                  <a:lnTo>
                    <a:pt x="3008" y="3763"/>
                  </a:lnTo>
                  <a:lnTo>
                    <a:pt x="3005" y="3752"/>
                  </a:lnTo>
                  <a:lnTo>
                    <a:pt x="3003" y="3739"/>
                  </a:lnTo>
                  <a:lnTo>
                    <a:pt x="3001" y="3715"/>
                  </a:lnTo>
                  <a:lnTo>
                    <a:pt x="2999" y="3691"/>
                  </a:lnTo>
                  <a:lnTo>
                    <a:pt x="2974" y="3690"/>
                  </a:lnTo>
                  <a:lnTo>
                    <a:pt x="2949" y="3690"/>
                  </a:lnTo>
                  <a:lnTo>
                    <a:pt x="2924" y="3690"/>
                  </a:lnTo>
                  <a:lnTo>
                    <a:pt x="2899" y="3690"/>
                  </a:lnTo>
                  <a:lnTo>
                    <a:pt x="2908" y="3678"/>
                  </a:lnTo>
                  <a:lnTo>
                    <a:pt x="2920" y="3666"/>
                  </a:lnTo>
                  <a:lnTo>
                    <a:pt x="2925" y="3661"/>
                  </a:lnTo>
                  <a:lnTo>
                    <a:pt x="2930" y="3654"/>
                  </a:lnTo>
                  <a:lnTo>
                    <a:pt x="2934" y="3647"/>
                  </a:lnTo>
                  <a:lnTo>
                    <a:pt x="2938" y="3640"/>
                  </a:lnTo>
                  <a:lnTo>
                    <a:pt x="2939" y="3631"/>
                  </a:lnTo>
                  <a:lnTo>
                    <a:pt x="2939" y="3622"/>
                  </a:lnTo>
                  <a:lnTo>
                    <a:pt x="2938" y="3612"/>
                  </a:lnTo>
                  <a:lnTo>
                    <a:pt x="2938" y="3603"/>
                  </a:lnTo>
                  <a:lnTo>
                    <a:pt x="2938" y="3593"/>
                  </a:lnTo>
                  <a:lnTo>
                    <a:pt x="2940" y="3586"/>
                  </a:lnTo>
                  <a:lnTo>
                    <a:pt x="2941" y="3582"/>
                  </a:lnTo>
                  <a:lnTo>
                    <a:pt x="2945" y="3579"/>
                  </a:lnTo>
                  <a:lnTo>
                    <a:pt x="2948" y="3575"/>
                  </a:lnTo>
                  <a:lnTo>
                    <a:pt x="2954" y="3573"/>
                  </a:lnTo>
                  <a:lnTo>
                    <a:pt x="2949" y="3565"/>
                  </a:lnTo>
                  <a:lnTo>
                    <a:pt x="2944" y="3559"/>
                  </a:lnTo>
                  <a:lnTo>
                    <a:pt x="2936" y="3555"/>
                  </a:lnTo>
                  <a:lnTo>
                    <a:pt x="2928" y="3550"/>
                  </a:lnTo>
                  <a:lnTo>
                    <a:pt x="2919" y="3548"/>
                  </a:lnTo>
                  <a:lnTo>
                    <a:pt x="2909" y="3546"/>
                  </a:lnTo>
                  <a:lnTo>
                    <a:pt x="2900" y="3545"/>
                  </a:lnTo>
                  <a:lnTo>
                    <a:pt x="2892" y="3543"/>
                  </a:lnTo>
                  <a:lnTo>
                    <a:pt x="2890" y="3527"/>
                  </a:lnTo>
                  <a:lnTo>
                    <a:pt x="2888" y="3509"/>
                  </a:lnTo>
                  <a:lnTo>
                    <a:pt x="2888" y="3501"/>
                  </a:lnTo>
                  <a:lnTo>
                    <a:pt x="2888" y="3492"/>
                  </a:lnTo>
                  <a:lnTo>
                    <a:pt x="2889" y="3484"/>
                  </a:lnTo>
                  <a:lnTo>
                    <a:pt x="2891" y="3476"/>
                  </a:lnTo>
                  <a:lnTo>
                    <a:pt x="2893" y="3473"/>
                  </a:lnTo>
                  <a:lnTo>
                    <a:pt x="2897" y="3470"/>
                  </a:lnTo>
                  <a:lnTo>
                    <a:pt x="2899" y="3468"/>
                  </a:lnTo>
                  <a:lnTo>
                    <a:pt x="2904" y="3466"/>
                  </a:lnTo>
                  <a:lnTo>
                    <a:pt x="2912" y="3461"/>
                  </a:lnTo>
                  <a:lnTo>
                    <a:pt x="2920" y="3458"/>
                  </a:lnTo>
                  <a:lnTo>
                    <a:pt x="2928" y="3453"/>
                  </a:lnTo>
                  <a:lnTo>
                    <a:pt x="2934" y="3449"/>
                  </a:lnTo>
                  <a:lnTo>
                    <a:pt x="2938" y="3445"/>
                  </a:lnTo>
                  <a:lnTo>
                    <a:pt x="2939" y="3443"/>
                  </a:lnTo>
                  <a:lnTo>
                    <a:pt x="2940" y="3439"/>
                  </a:lnTo>
                  <a:lnTo>
                    <a:pt x="2941" y="3435"/>
                  </a:lnTo>
                  <a:lnTo>
                    <a:pt x="2933" y="3409"/>
                  </a:lnTo>
                  <a:lnTo>
                    <a:pt x="2924" y="3382"/>
                  </a:lnTo>
                  <a:lnTo>
                    <a:pt x="2923" y="3376"/>
                  </a:lnTo>
                  <a:lnTo>
                    <a:pt x="2923" y="3370"/>
                  </a:lnTo>
                  <a:lnTo>
                    <a:pt x="2924" y="3366"/>
                  </a:lnTo>
                  <a:lnTo>
                    <a:pt x="2926" y="3361"/>
                  </a:lnTo>
                  <a:lnTo>
                    <a:pt x="2931" y="3359"/>
                  </a:lnTo>
                  <a:lnTo>
                    <a:pt x="2937" y="3358"/>
                  </a:lnTo>
                  <a:lnTo>
                    <a:pt x="2946" y="3358"/>
                  </a:lnTo>
                  <a:lnTo>
                    <a:pt x="2956" y="3359"/>
                  </a:lnTo>
                  <a:lnTo>
                    <a:pt x="2956" y="3368"/>
                  </a:lnTo>
                  <a:lnTo>
                    <a:pt x="2957" y="3375"/>
                  </a:lnTo>
                  <a:lnTo>
                    <a:pt x="2961" y="3377"/>
                  </a:lnTo>
                  <a:lnTo>
                    <a:pt x="2964" y="3378"/>
                  </a:lnTo>
                  <a:lnTo>
                    <a:pt x="2970" y="3379"/>
                  </a:lnTo>
                  <a:lnTo>
                    <a:pt x="2974" y="3379"/>
                  </a:lnTo>
                  <a:lnTo>
                    <a:pt x="2980" y="3382"/>
                  </a:lnTo>
                  <a:lnTo>
                    <a:pt x="2986" y="3385"/>
                  </a:lnTo>
                  <a:lnTo>
                    <a:pt x="2996" y="3398"/>
                  </a:lnTo>
                  <a:lnTo>
                    <a:pt x="3007" y="3410"/>
                  </a:lnTo>
                  <a:lnTo>
                    <a:pt x="3013" y="3415"/>
                  </a:lnTo>
                  <a:lnTo>
                    <a:pt x="3020" y="3418"/>
                  </a:lnTo>
                  <a:lnTo>
                    <a:pt x="3023" y="3419"/>
                  </a:lnTo>
                  <a:lnTo>
                    <a:pt x="3028" y="3419"/>
                  </a:lnTo>
                  <a:lnTo>
                    <a:pt x="3031" y="3419"/>
                  </a:lnTo>
                  <a:lnTo>
                    <a:pt x="3036" y="3418"/>
                  </a:lnTo>
                  <a:lnTo>
                    <a:pt x="3035" y="3406"/>
                  </a:lnTo>
                  <a:lnTo>
                    <a:pt x="3030" y="3394"/>
                  </a:lnTo>
                  <a:lnTo>
                    <a:pt x="3024" y="3382"/>
                  </a:lnTo>
                  <a:lnTo>
                    <a:pt x="3018" y="3370"/>
                  </a:lnTo>
                  <a:lnTo>
                    <a:pt x="3001" y="3349"/>
                  </a:lnTo>
                  <a:lnTo>
                    <a:pt x="2982" y="3326"/>
                  </a:lnTo>
                  <a:lnTo>
                    <a:pt x="2973" y="3316"/>
                  </a:lnTo>
                  <a:lnTo>
                    <a:pt x="2966" y="3304"/>
                  </a:lnTo>
                  <a:lnTo>
                    <a:pt x="2960" y="3292"/>
                  </a:lnTo>
                  <a:lnTo>
                    <a:pt x="2955" y="3280"/>
                  </a:lnTo>
                  <a:lnTo>
                    <a:pt x="2954" y="3275"/>
                  </a:lnTo>
                  <a:lnTo>
                    <a:pt x="2953" y="3268"/>
                  </a:lnTo>
                  <a:lnTo>
                    <a:pt x="2953" y="3262"/>
                  </a:lnTo>
                  <a:lnTo>
                    <a:pt x="2954" y="3255"/>
                  </a:lnTo>
                  <a:lnTo>
                    <a:pt x="2955" y="3250"/>
                  </a:lnTo>
                  <a:lnTo>
                    <a:pt x="2956" y="3243"/>
                  </a:lnTo>
                  <a:lnTo>
                    <a:pt x="2960" y="3236"/>
                  </a:lnTo>
                  <a:lnTo>
                    <a:pt x="2963" y="3229"/>
                  </a:lnTo>
                  <a:lnTo>
                    <a:pt x="2967" y="3230"/>
                  </a:lnTo>
                  <a:lnTo>
                    <a:pt x="2972" y="3232"/>
                  </a:lnTo>
                  <a:lnTo>
                    <a:pt x="2975" y="3236"/>
                  </a:lnTo>
                  <a:lnTo>
                    <a:pt x="2979" y="3238"/>
                  </a:lnTo>
                  <a:lnTo>
                    <a:pt x="2985" y="3246"/>
                  </a:lnTo>
                  <a:lnTo>
                    <a:pt x="2989" y="3253"/>
                  </a:lnTo>
                  <a:lnTo>
                    <a:pt x="2997" y="3270"/>
                  </a:lnTo>
                  <a:lnTo>
                    <a:pt x="3007" y="3286"/>
                  </a:lnTo>
                  <a:lnTo>
                    <a:pt x="3011" y="3291"/>
                  </a:lnTo>
                  <a:lnTo>
                    <a:pt x="3015" y="3294"/>
                  </a:lnTo>
                  <a:lnTo>
                    <a:pt x="3020" y="3296"/>
                  </a:lnTo>
                  <a:lnTo>
                    <a:pt x="3024" y="3299"/>
                  </a:lnTo>
                  <a:lnTo>
                    <a:pt x="3036" y="3302"/>
                  </a:lnTo>
                  <a:lnTo>
                    <a:pt x="3047" y="3304"/>
                  </a:lnTo>
                  <a:lnTo>
                    <a:pt x="3059" y="3304"/>
                  </a:lnTo>
                  <a:lnTo>
                    <a:pt x="3070" y="3303"/>
                  </a:lnTo>
                  <a:lnTo>
                    <a:pt x="3080" y="3300"/>
                  </a:lnTo>
                  <a:lnTo>
                    <a:pt x="3090" y="3296"/>
                  </a:lnTo>
                  <a:lnTo>
                    <a:pt x="3096" y="3293"/>
                  </a:lnTo>
                  <a:lnTo>
                    <a:pt x="3102" y="3288"/>
                  </a:lnTo>
                  <a:lnTo>
                    <a:pt x="3105" y="3284"/>
                  </a:lnTo>
                  <a:lnTo>
                    <a:pt x="3109" y="3280"/>
                  </a:lnTo>
                  <a:lnTo>
                    <a:pt x="3112" y="3270"/>
                  </a:lnTo>
                  <a:lnTo>
                    <a:pt x="3114" y="3260"/>
                  </a:lnTo>
                  <a:lnTo>
                    <a:pt x="3116" y="3248"/>
                  </a:lnTo>
                  <a:lnTo>
                    <a:pt x="3117" y="3237"/>
                  </a:lnTo>
                  <a:lnTo>
                    <a:pt x="3120" y="3227"/>
                  </a:lnTo>
                  <a:lnTo>
                    <a:pt x="3125" y="3215"/>
                  </a:lnTo>
                  <a:lnTo>
                    <a:pt x="3128" y="3210"/>
                  </a:lnTo>
                  <a:lnTo>
                    <a:pt x="3134" y="3204"/>
                  </a:lnTo>
                  <a:lnTo>
                    <a:pt x="3139" y="3199"/>
                  </a:lnTo>
                  <a:lnTo>
                    <a:pt x="3146" y="3196"/>
                  </a:lnTo>
                  <a:lnTo>
                    <a:pt x="3153" y="3194"/>
                  </a:lnTo>
                  <a:lnTo>
                    <a:pt x="3160" y="3191"/>
                  </a:lnTo>
                  <a:lnTo>
                    <a:pt x="3168" y="3190"/>
                  </a:lnTo>
                  <a:lnTo>
                    <a:pt x="3176" y="3189"/>
                  </a:lnTo>
                  <a:lnTo>
                    <a:pt x="3209" y="3190"/>
                  </a:lnTo>
                  <a:lnTo>
                    <a:pt x="3237" y="3193"/>
                  </a:lnTo>
                  <a:lnTo>
                    <a:pt x="3239" y="3213"/>
                  </a:lnTo>
                  <a:lnTo>
                    <a:pt x="3240" y="3234"/>
                  </a:lnTo>
                  <a:lnTo>
                    <a:pt x="3240" y="3255"/>
                  </a:lnTo>
                  <a:lnTo>
                    <a:pt x="3239" y="3276"/>
                  </a:lnTo>
                  <a:lnTo>
                    <a:pt x="3232" y="3275"/>
                  </a:lnTo>
                  <a:lnTo>
                    <a:pt x="3225" y="3276"/>
                  </a:lnTo>
                  <a:lnTo>
                    <a:pt x="3220" y="3277"/>
                  </a:lnTo>
                  <a:lnTo>
                    <a:pt x="3216" y="3280"/>
                  </a:lnTo>
                  <a:lnTo>
                    <a:pt x="3212" y="3284"/>
                  </a:lnTo>
                  <a:lnTo>
                    <a:pt x="3210" y="3287"/>
                  </a:lnTo>
                  <a:lnTo>
                    <a:pt x="3208" y="3292"/>
                  </a:lnTo>
                  <a:lnTo>
                    <a:pt x="3207" y="3297"/>
                  </a:lnTo>
                  <a:lnTo>
                    <a:pt x="3205" y="3320"/>
                  </a:lnTo>
                  <a:lnTo>
                    <a:pt x="3205" y="3343"/>
                  </a:lnTo>
                  <a:lnTo>
                    <a:pt x="3199" y="3344"/>
                  </a:lnTo>
                  <a:lnTo>
                    <a:pt x="3192" y="3346"/>
                  </a:lnTo>
                  <a:lnTo>
                    <a:pt x="3186" y="3349"/>
                  </a:lnTo>
                  <a:lnTo>
                    <a:pt x="3180" y="3352"/>
                  </a:lnTo>
                  <a:lnTo>
                    <a:pt x="3176" y="3357"/>
                  </a:lnTo>
                  <a:lnTo>
                    <a:pt x="3172" y="3361"/>
                  </a:lnTo>
                  <a:lnTo>
                    <a:pt x="3170" y="3366"/>
                  </a:lnTo>
                  <a:lnTo>
                    <a:pt x="3169" y="3371"/>
                  </a:lnTo>
                  <a:lnTo>
                    <a:pt x="3168" y="3376"/>
                  </a:lnTo>
                  <a:lnTo>
                    <a:pt x="3168" y="3382"/>
                  </a:lnTo>
                  <a:lnTo>
                    <a:pt x="3169" y="3386"/>
                  </a:lnTo>
                  <a:lnTo>
                    <a:pt x="3172" y="3391"/>
                  </a:lnTo>
                  <a:lnTo>
                    <a:pt x="3176" y="3395"/>
                  </a:lnTo>
                  <a:lnTo>
                    <a:pt x="3180" y="3399"/>
                  </a:lnTo>
                  <a:lnTo>
                    <a:pt x="3187" y="3401"/>
                  </a:lnTo>
                  <a:lnTo>
                    <a:pt x="3195" y="3403"/>
                  </a:lnTo>
                  <a:lnTo>
                    <a:pt x="3237" y="3409"/>
                  </a:lnTo>
                  <a:lnTo>
                    <a:pt x="3279" y="3412"/>
                  </a:lnTo>
                  <a:lnTo>
                    <a:pt x="3322" y="3415"/>
                  </a:lnTo>
                  <a:lnTo>
                    <a:pt x="3365" y="3417"/>
                  </a:lnTo>
                  <a:lnTo>
                    <a:pt x="3363" y="3426"/>
                  </a:lnTo>
                  <a:lnTo>
                    <a:pt x="3363" y="3434"/>
                  </a:lnTo>
                  <a:lnTo>
                    <a:pt x="3364" y="3440"/>
                  </a:lnTo>
                  <a:lnTo>
                    <a:pt x="3366" y="3443"/>
                  </a:lnTo>
                  <a:lnTo>
                    <a:pt x="3369" y="3445"/>
                  </a:lnTo>
                  <a:lnTo>
                    <a:pt x="3373" y="3447"/>
                  </a:lnTo>
                  <a:lnTo>
                    <a:pt x="3377" y="3445"/>
                  </a:lnTo>
                  <a:lnTo>
                    <a:pt x="3382" y="3444"/>
                  </a:lnTo>
                  <a:lnTo>
                    <a:pt x="3393" y="3439"/>
                  </a:lnTo>
                  <a:lnTo>
                    <a:pt x="3405" y="3432"/>
                  </a:lnTo>
                  <a:lnTo>
                    <a:pt x="3415" y="3424"/>
                  </a:lnTo>
                  <a:lnTo>
                    <a:pt x="3425" y="3418"/>
                  </a:lnTo>
                  <a:lnTo>
                    <a:pt x="3436" y="3410"/>
                  </a:lnTo>
                  <a:lnTo>
                    <a:pt x="3446" y="3404"/>
                  </a:lnTo>
                  <a:lnTo>
                    <a:pt x="3455" y="3400"/>
                  </a:lnTo>
                  <a:lnTo>
                    <a:pt x="3465" y="3396"/>
                  </a:lnTo>
                  <a:lnTo>
                    <a:pt x="3475" y="3394"/>
                  </a:lnTo>
                  <a:lnTo>
                    <a:pt x="3488" y="3393"/>
                  </a:lnTo>
                  <a:lnTo>
                    <a:pt x="3502" y="3393"/>
                  </a:lnTo>
                  <a:lnTo>
                    <a:pt x="3517" y="3393"/>
                  </a:lnTo>
                  <a:lnTo>
                    <a:pt x="3519" y="3418"/>
                  </a:lnTo>
                  <a:lnTo>
                    <a:pt x="3519" y="3443"/>
                  </a:lnTo>
                  <a:lnTo>
                    <a:pt x="3519" y="3468"/>
                  </a:lnTo>
                  <a:lnTo>
                    <a:pt x="3520" y="3493"/>
                  </a:lnTo>
                  <a:lnTo>
                    <a:pt x="3532" y="3497"/>
                  </a:lnTo>
                  <a:lnTo>
                    <a:pt x="3546" y="3499"/>
                  </a:lnTo>
                  <a:lnTo>
                    <a:pt x="3560" y="3500"/>
                  </a:lnTo>
                  <a:lnTo>
                    <a:pt x="3573" y="3500"/>
                  </a:lnTo>
                  <a:lnTo>
                    <a:pt x="3574" y="3516"/>
                  </a:lnTo>
                  <a:lnTo>
                    <a:pt x="3574" y="3537"/>
                  </a:lnTo>
                  <a:lnTo>
                    <a:pt x="3573" y="3546"/>
                  </a:lnTo>
                  <a:lnTo>
                    <a:pt x="3572" y="3556"/>
                  </a:lnTo>
                  <a:lnTo>
                    <a:pt x="3570" y="3565"/>
                  </a:lnTo>
                  <a:lnTo>
                    <a:pt x="3568" y="3574"/>
                  </a:lnTo>
                  <a:lnTo>
                    <a:pt x="3564" y="3582"/>
                  </a:lnTo>
                  <a:lnTo>
                    <a:pt x="3560" y="3588"/>
                  </a:lnTo>
                  <a:lnTo>
                    <a:pt x="3557" y="3590"/>
                  </a:lnTo>
                  <a:lnTo>
                    <a:pt x="3555" y="3591"/>
                  </a:lnTo>
                  <a:lnTo>
                    <a:pt x="3552" y="3593"/>
                  </a:lnTo>
                  <a:lnTo>
                    <a:pt x="3548" y="3593"/>
                  </a:lnTo>
                  <a:lnTo>
                    <a:pt x="3545" y="3593"/>
                  </a:lnTo>
                  <a:lnTo>
                    <a:pt x="3541" y="3593"/>
                  </a:lnTo>
                  <a:lnTo>
                    <a:pt x="3538" y="3592"/>
                  </a:lnTo>
                  <a:lnTo>
                    <a:pt x="3533" y="3590"/>
                  </a:lnTo>
                  <a:lnTo>
                    <a:pt x="3523" y="3583"/>
                  </a:lnTo>
                  <a:lnTo>
                    <a:pt x="3513" y="3574"/>
                  </a:lnTo>
                  <a:lnTo>
                    <a:pt x="3508" y="3575"/>
                  </a:lnTo>
                  <a:lnTo>
                    <a:pt x="3504" y="3578"/>
                  </a:lnTo>
                  <a:lnTo>
                    <a:pt x="3499" y="3581"/>
                  </a:lnTo>
                  <a:lnTo>
                    <a:pt x="3496" y="3584"/>
                  </a:lnTo>
                  <a:lnTo>
                    <a:pt x="3489" y="3593"/>
                  </a:lnTo>
                  <a:lnTo>
                    <a:pt x="3484" y="3603"/>
                  </a:lnTo>
                  <a:lnTo>
                    <a:pt x="3481" y="3613"/>
                  </a:lnTo>
                  <a:lnTo>
                    <a:pt x="3479" y="3624"/>
                  </a:lnTo>
                  <a:lnTo>
                    <a:pt x="3479" y="3634"/>
                  </a:lnTo>
                  <a:lnTo>
                    <a:pt x="3480" y="3645"/>
                  </a:lnTo>
                  <a:lnTo>
                    <a:pt x="3481" y="3648"/>
                  </a:lnTo>
                  <a:lnTo>
                    <a:pt x="3482" y="3652"/>
                  </a:lnTo>
                  <a:lnTo>
                    <a:pt x="3484" y="3654"/>
                  </a:lnTo>
                  <a:lnTo>
                    <a:pt x="3487" y="3655"/>
                  </a:lnTo>
                  <a:lnTo>
                    <a:pt x="3492" y="3658"/>
                  </a:lnTo>
                  <a:lnTo>
                    <a:pt x="3498" y="3661"/>
                  </a:lnTo>
                  <a:lnTo>
                    <a:pt x="3504" y="3663"/>
                  </a:lnTo>
                  <a:lnTo>
                    <a:pt x="3507" y="3669"/>
                  </a:lnTo>
                  <a:lnTo>
                    <a:pt x="3510" y="3672"/>
                  </a:lnTo>
                  <a:lnTo>
                    <a:pt x="3511" y="3677"/>
                  </a:lnTo>
                  <a:lnTo>
                    <a:pt x="3511" y="3682"/>
                  </a:lnTo>
                  <a:lnTo>
                    <a:pt x="3511" y="3689"/>
                  </a:lnTo>
                  <a:lnTo>
                    <a:pt x="3507" y="3707"/>
                  </a:lnTo>
                  <a:lnTo>
                    <a:pt x="3502" y="3726"/>
                  </a:lnTo>
                  <a:lnTo>
                    <a:pt x="3499" y="3735"/>
                  </a:lnTo>
                  <a:lnTo>
                    <a:pt x="3498" y="3744"/>
                  </a:lnTo>
                  <a:lnTo>
                    <a:pt x="3498" y="3753"/>
                  </a:lnTo>
                  <a:lnTo>
                    <a:pt x="3499" y="3762"/>
                  </a:lnTo>
                  <a:lnTo>
                    <a:pt x="3502" y="3768"/>
                  </a:lnTo>
                  <a:lnTo>
                    <a:pt x="3504" y="3772"/>
                  </a:lnTo>
                  <a:lnTo>
                    <a:pt x="3507" y="3776"/>
                  </a:lnTo>
                  <a:lnTo>
                    <a:pt x="3511" y="3779"/>
                  </a:lnTo>
                  <a:lnTo>
                    <a:pt x="3517" y="3784"/>
                  </a:lnTo>
                  <a:lnTo>
                    <a:pt x="3525" y="3788"/>
                  </a:lnTo>
                  <a:lnTo>
                    <a:pt x="3533" y="3792"/>
                  </a:lnTo>
                  <a:lnTo>
                    <a:pt x="3540" y="3796"/>
                  </a:lnTo>
                  <a:lnTo>
                    <a:pt x="3544" y="3798"/>
                  </a:lnTo>
                  <a:lnTo>
                    <a:pt x="3546" y="3801"/>
                  </a:lnTo>
                  <a:lnTo>
                    <a:pt x="3548" y="3804"/>
                  </a:lnTo>
                  <a:lnTo>
                    <a:pt x="3549" y="3809"/>
                  </a:lnTo>
                  <a:lnTo>
                    <a:pt x="3537" y="3813"/>
                  </a:lnTo>
                  <a:lnTo>
                    <a:pt x="3527" y="3819"/>
                  </a:lnTo>
                  <a:lnTo>
                    <a:pt x="3515" y="3825"/>
                  </a:lnTo>
                  <a:lnTo>
                    <a:pt x="3505" y="3831"/>
                  </a:lnTo>
                  <a:lnTo>
                    <a:pt x="3495" y="3837"/>
                  </a:lnTo>
                  <a:lnTo>
                    <a:pt x="3483" y="3843"/>
                  </a:lnTo>
                  <a:lnTo>
                    <a:pt x="3471" y="3847"/>
                  </a:lnTo>
                  <a:lnTo>
                    <a:pt x="3458" y="3851"/>
                  </a:lnTo>
                  <a:lnTo>
                    <a:pt x="3445" y="3853"/>
                  </a:lnTo>
                  <a:lnTo>
                    <a:pt x="3434" y="3854"/>
                  </a:lnTo>
                  <a:lnTo>
                    <a:pt x="3424" y="3854"/>
                  </a:lnTo>
                  <a:lnTo>
                    <a:pt x="3414" y="3853"/>
                  </a:lnTo>
                  <a:lnTo>
                    <a:pt x="3405" y="3850"/>
                  </a:lnTo>
                  <a:lnTo>
                    <a:pt x="3396" y="3846"/>
                  </a:lnTo>
                  <a:lnTo>
                    <a:pt x="3385" y="3842"/>
                  </a:lnTo>
                  <a:lnTo>
                    <a:pt x="3374" y="3836"/>
                  </a:lnTo>
                  <a:lnTo>
                    <a:pt x="3369" y="3835"/>
                  </a:lnTo>
                  <a:lnTo>
                    <a:pt x="3365" y="3833"/>
                  </a:lnTo>
                  <a:lnTo>
                    <a:pt x="3361" y="3833"/>
                  </a:lnTo>
                  <a:lnTo>
                    <a:pt x="3358" y="3833"/>
                  </a:lnTo>
                  <a:lnTo>
                    <a:pt x="3355" y="3834"/>
                  </a:lnTo>
                  <a:lnTo>
                    <a:pt x="3351" y="3835"/>
                  </a:lnTo>
                  <a:lnTo>
                    <a:pt x="3349" y="3837"/>
                  </a:lnTo>
                  <a:lnTo>
                    <a:pt x="3347" y="3839"/>
                  </a:lnTo>
                  <a:lnTo>
                    <a:pt x="3342" y="3845"/>
                  </a:lnTo>
                  <a:lnTo>
                    <a:pt x="3339" y="3853"/>
                  </a:lnTo>
                  <a:lnTo>
                    <a:pt x="3336" y="3862"/>
                  </a:lnTo>
                  <a:lnTo>
                    <a:pt x="3334" y="3872"/>
                  </a:lnTo>
                  <a:lnTo>
                    <a:pt x="3333" y="3894"/>
                  </a:lnTo>
                  <a:lnTo>
                    <a:pt x="3333" y="3915"/>
                  </a:lnTo>
                  <a:lnTo>
                    <a:pt x="3335" y="3933"/>
                  </a:lnTo>
                  <a:lnTo>
                    <a:pt x="3336" y="3945"/>
                  </a:lnTo>
                  <a:lnTo>
                    <a:pt x="3348" y="3945"/>
                  </a:lnTo>
                  <a:lnTo>
                    <a:pt x="3358" y="3946"/>
                  </a:lnTo>
                  <a:lnTo>
                    <a:pt x="3366" y="3948"/>
                  </a:lnTo>
                  <a:lnTo>
                    <a:pt x="3374" y="3950"/>
                  </a:lnTo>
                  <a:lnTo>
                    <a:pt x="3380" y="3952"/>
                  </a:lnTo>
                  <a:lnTo>
                    <a:pt x="3385" y="3956"/>
                  </a:lnTo>
                  <a:lnTo>
                    <a:pt x="3391" y="3959"/>
                  </a:lnTo>
                  <a:lnTo>
                    <a:pt x="3396" y="3962"/>
                  </a:lnTo>
                  <a:lnTo>
                    <a:pt x="3404" y="3972"/>
                  </a:lnTo>
                  <a:lnTo>
                    <a:pt x="3414" y="3982"/>
                  </a:lnTo>
                  <a:lnTo>
                    <a:pt x="3424" y="3992"/>
                  </a:lnTo>
                  <a:lnTo>
                    <a:pt x="3439" y="4003"/>
                  </a:lnTo>
                  <a:lnTo>
                    <a:pt x="3441" y="3995"/>
                  </a:lnTo>
                  <a:lnTo>
                    <a:pt x="3443" y="3987"/>
                  </a:lnTo>
                  <a:lnTo>
                    <a:pt x="3443" y="3978"/>
                  </a:lnTo>
                  <a:lnTo>
                    <a:pt x="3445" y="3970"/>
                  </a:lnTo>
                  <a:lnTo>
                    <a:pt x="3445" y="3961"/>
                  </a:lnTo>
                  <a:lnTo>
                    <a:pt x="3446" y="3952"/>
                  </a:lnTo>
                  <a:lnTo>
                    <a:pt x="3447" y="3943"/>
                  </a:lnTo>
                  <a:lnTo>
                    <a:pt x="3450" y="3935"/>
                  </a:lnTo>
                  <a:lnTo>
                    <a:pt x="3465" y="3933"/>
                  </a:lnTo>
                  <a:lnTo>
                    <a:pt x="3481" y="3933"/>
                  </a:lnTo>
                  <a:lnTo>
                    <a:pt x="3497" y="3934"/>
                  </a:lnTo>
                  <a:lnTo>
                    <a:pt x="3513" y="3935"/>
                  </a:lnTo>
                  <a:lnTo>
                    <a:pt x="3525" y="3936"/>
                  </a:lnTo>
                  <a:lnTo>
                    <a:pt x="3538" y="3937"/>
                  </a:lnTo>
                  <a:lnTo>
                    <a:pt x="3549" y="3939"/>
                  </a:lnTo>
                  <a:lnTo>
                    <a:pt x="3562" y="3939"/>
                  </a:lnTo>
                  <a:lnTo>
                    <a:pt x="3564" y="3932"/>
                  </a:lnTo>
                  <a:lnTo>
                    <a:pt x="3568" y="3927"/>
                  </a:lnTo>
                  <a:lnTo>
                    <a:pt x="3571" y="3923"/>
                  </a:lnTo>
                  <a:lnTo>
                    <a:pt x="3576" y="3919"/>
                  </a:lnTo>
                  <a:lnTo>
                    <a:pt x="3581" y="3917"/>
                  </a:lnTo>
                  <a:lnTo>
                    <a:pt x="3587" y="3916"/>
                  </a:lnTo>
                  <a:lnTo>
                    <a:pt x="3594" y="3915"/>
                  </a:lnTo>
                  <a:lnTo>
                    <a:pt x="3601" y="3915"/>
                  </a:lnTo>
                  <a:lnTo>
                    <a:pt x="3602" y="3905"/>
                  </a:lnTo>
                  <a:lnTo>
                    <a:pt x="3601" y="3898"/>
                  </a:lnTo>
                  <a:lnTo>
                    <a:pt x="3598" y="3890"/>
                  </a:lnTo>
                  <a:lnTo>
                    <a:pt x="3595" y="3882"/>
                  </a:lnTo>
                  <a:lnTo>
                    <a:pt x="3592" y="3874"/>
                  </a:lnTo>
                  <a:lnTo>
                    <a:pt x="3589" y="3866"/>
                  </a:lnTo>
                  <a:lnTo>
                    <a:pt x="3587" y="3858"/>
                  </a:lnTo>
                  <a:lnTo>
                    <a:pt x="3585" y="3850"/>
                  </a:lnTo>
                  <a:lnTo>
                    <a:pt x="3603" y="3844"/>
                  </a:lnTo>
                  <a:lnTo>
                    <a:pt x="3622" y="3839"/>
                  </a:lnTo>
                  <a:lnTo>
                    <a:pt x="3631" y="3837"/>
                  </a:lnTo>
                  <a:lnTo>
                    <a:pt x="3639" y="3833"/>
                  </a:lnTo>
                  <a:lnTo>
                    <a:pt x="3647" y="3828"/>
                  </a:lnTo>
                  <a:lnTo>
                    <a:pt x="3653" y="3820"/>
                  </a:lnTo>
                  <a:lnTo>
                    <a:pt x="3661" y="3809"/>
                  </a:lnTo>
                  <a:lnTo>
                    <a:pt x="3668" y="3796"/>
                  </a:lnTo>
                  <a:lnTo>
                    <a:pt x="3675" y="3784"/>
                  </a:lnTo>
                  <a:lnTo>
                    <a:pt x="3680" y="3769"/>
                  </a:lnTo>
                  <a:lnTo>
                    <a:pt x="3685" y="3755"/>
                  </a:lnTo>
                  <a:lnTo>
                    <a:pt x="3688" y="3740"/>
                  </a:lnTo>
                  <a:lnTo>
                    <a:pt x="3691" y="3727"/>
                  </a:lnTo>
                  <a:lnTo>
                    <a:pt x="3692" y="3713"/>
                  </a:lnTo>
                  <a:lnTo>
                    <a:pt x="3700" y="3711"/>
                  </a:lnTo>
                  <a:lnTo>
                    <a:pt x="3707" y="3710"/>
                  </a:lnTo>
                  <a:lnTo>
                    <a:pt x="3714" y="3708"/>
                  </a:lnTo>
                  <a:lnTo>
                    <a:pt x="3722" y="3708"/>
                  </a:lnTo>
                  <a:lnTo>
                    <a:pt x="3738" y="3708"/>
                  </a:lnTo>
                  <a:lnTo>
                    <a:pt x="3754" y="3712"/>
                  </a:lnTo>
                  <a:lnTo>
                    <a:pt x="3785" y="3720"/>
                  </a:lnTo>
                  <a:lnTo>
                    <a:pt x="3815" y="3728"/>
                  </a:lnTo>
                  <a:lnTo>
                    <a:pt x="3847" y="3734"/>
                  </a:lnTo>
                  <a:lnTo>
                    <a:pt x="3877" y="3737"/>
                  </a:lnTo>
                  <a:lnTo>
                    <a:pt x="3893" y="3738"/>
                  </a:lnTo>
                  <a:lnTo>
                    <a:pt x="3908" y="3742"/>
                  </a:lnTo>
                  <a:lnTo>
                    <a:pt x="3924" y="3744"/>
                  </a:lnTo>
                  <a:lnTo>
                    <a:pt x="3939" y="3748"/>
                  </a:lnTo>
                  <a:lnTo>
                    <a:pt x="3940" y="3732"/>
                  </a:lnTo>
                  <a:lnTo>
                    <a:pt x="3940" y="3716"/>
                  </a:lnTo>
                  <a:lnTo>
                    <a:pt x="3952" y="3715"/>
                  </a:lnTo>
                  <a:lnTo>
                    <a:pt x="3965" y="3715"/>
                  </a:lnTo>
                  <a:lnTo>
                    <a:pt x="3978" y="3714"/>
                  </a:lnTo>
                  <a:lnTo>
                    <a:pt x="3989" y="3714"/>
                  </a:lnTo>
                  <a:lnTo>
                    <a:pt x="3992" y="3708"/>
                  </a:lnTo>
                  <a:lnTo>
                    <a:pt x="3995" y="3704"/>
                  </a:lnTo>
                  <a:lnTo>
                    <a:pt x="3996" y="3716"/>
                  </a:lnTo>
                  <a:lnTo>
                    <a:pt x="3997" y="3729"/>
                  </a:lnTo>
                  <a:lnTo>
                    <a:pt x="3997" y="3742"/>
                  </a:lnTo>
                  <a:lnTo>
                    <a:pt x="3997" y="3754"/>
                  </a:lnTo>
                  <a:lnTo>
                    <a:pt x="4006" y="3754"/>
                  </a:lnTo>
                  <a:lnTo>
                    <a:pt x="4014" y="3756"/>
                  </a:lnTo>
                  <a:lnTo>
                    <a:pt x="4022" y="3759"/>
                  </a:lnTo>
                  <a:lnTo>
                    <a:pt x="4030" y="3762"/>
                  </a:lnTo>
                  <a:lnTo>
                    <a:pt x="4038" y="3764"/>
                  </a:lnTo>
                  <a:lnTo>
                    <a:pt x="4046" y="3767"/>
                  </a:lnTo>
                  <a:lnTo>
                    <a:pt x="4054" y="3767"/>
                  </a:lnTo>
                  <a:lnTo>
                    <a:pt x="4063" y="3767"/>
                  </a:lnTo>
                  <a:lnTo>
                    <a:pt x="4063" y="3775"/>
                  </a:lnTo>
                  <a:lnTo>
                    <a:pt x="4064" y="3784"/>
                  </a:lnTo>
                  <a:lnTo>
                    <a:pt x="4066" y="3792"/>
                  </a:lnTo>
                  <a:lnTo>
                    <a:pt x="4070" y="3798"/>
                  </a:lnTo>
                  <a:lnTo>
                    <a:pt x="4074" y="3804"/>
                  </a:lnTo>
                  <a:lnTo>
                    <a:pt x="4081" y="3808"/>
                  </a:lnTo>
                  <a:lnTo>
                    <a:pt x="4085" y="3809"/>
                  </a:lnTo>
                  <a:lnTo>
                    <a:pt x="4088" y="3810"/>
                  </a:lnTo>
                  <a:lnTo>
                    <a:pt x="4093" y="3810"/>
                  </a:lnTo>
                  <a:lnTo>
                    <a:pt x="4098" y="3809"/>
                  </a:lnTo>
                  <a:lnTo>
                    <a:pt x="4098" y="3803"/>
                  </a:lnTo>
                  <a:lnTo>
                    <a:pt x="4101" y="3797"/>
                  </a:lnTo>
                  <a:lnTo>
                    <a:pt x="4104" y="3793"/>
                  </a:lnTo>
                  <a:lnTo>
                    <a:pt x="4107" y="3789"/>
                  </a:lnTo>
                  <a:lnTo>
                    <a:pt x="4118" y="3783"/>
                  </a:lnTo>
                  <a:lnTo>
                    <a:pt x="4129" y="3777"/>
                  </a:lnTo>
                  <a:lnTo>
                    <a:pt x="4140" y="3770"/>
                  </a:lnTo>
                  <a:lnTo>
                    <a:pt x="4151" y="3763"/>
                  </a:lnTo>
                  <a:lnTo>
                    <a:pt x="4154" y="3760"/>
                  </a:lnTo>
                  <a:lnTo>
                    <a:pt x="4157" y="3755"/>
                  </a:lnTo>
                  <a:lnTo>
                    <a:pt x="4159" y="3749"/>
                  </a:lnTo>
                  <a:lnTo>
                    <a:pt x="4160" y="3743"/>
                  </a:lnTo>
                  <a:lnTo>
                    <a:pt x="4155" y="3742"/>
                  </a:lnTo>
                  <a:lnTo>
                    <a:pt x="4151" y="3739"/>
                  </a:lnTo>
                  <a:lnTo>
                    <a:pt x="4147" y="3736"/>
                  </a:lnTo>
                  <a:lnTo>
                    <a:pt x="4145" y="3732"/>
                  </a:lnTo>
                  <a:lnTo>
                    <a:pt x="4139" y="3723"/>
                  </a:lnTo>
                  <a:lnTo>
                    <a:pt x="4135" y="3712"/>
                  </a:lnTo>
                  <a:lnTo>
                    <a:pt x="4131" y="3699"/>
                  </a:lnTo>
                  <a:lnTo>
                    <a:pt x="4128" y="3685"/>
                  </a:lnTo>
                  <a:lnTo>
                    <a:pt x="4127" y="3669"/>
                  </a:lnTo>
                  <a:lnTo>
                    <a:pt x="4124" y="3653"/>
                  </a:lnTo>
                  <a:lnTo>
                    <a:pt x="4123" y="3620"/>
                  </a:lnTo>
                  <a:lnTo>
                    <a:pt x="4121" y="3588"/>
                  </a:lnTo>
                  <a:lnTo>
                    <a:pt x="4120" y="3573"/>
                  </a:lnTo>
                  <a:lnTo>
                    <a:pt x="4119" y="3560"/>
                  </a:lnTo>
                  <a:lnTo>
                    <a:pt x="4116" y="3549"/>
                  </a:lnTo>
                  <a:lnTo>
                    <a:pt x="4114" y="3540"/>
                  </a:lnTo>
                  <a:lnTo>
                    <a:pt x="4121" y="3539"/>
                  </a:lnTo>
                  <a:lnTo>
                    <a:pt x="4127" y="3539"/>
                  </a:lnTo>
                  <a:lnTo>
                    <a:pt x="4132" y="3540"/>
                  </a:lnTo>
                  <a:lnTo>
                    <a:pt x="4138" y="3541"/>
                  </a:lnTo>
                  <a:lnTo>
                    <a:pt x="4147" y="3545"/>
                  </a:lnTo>
                  <a:lnTo>
                    <a:pt x="4156" y="3550"/>
                  </a:lnTo>
                  <a:lnTo>
                    <a:pt x="4164" y="3557"/>
                  </a:lnTo>
                  <a:lnTo>
                    <a:pt x="4173" y="3564"/>
                  </a:lnTo>
                  <a:lnTo>
                    <a:pt x="4183" y="3570"/>
                  </a:lnTo>
                  <a:lnTo>
                    <a:pt x="4194" y="3573"/>
                  </a:lnTo>
                  <a:lnTo>
                    <a:pt x="4201" y="3575"/>
                  </a:lnTo>
                  <a:lnTo>
                    <a:pt x="4208" y="3574"/>
                  </a:lnTo>
                  <a:lnTo>
                    <a:pt x="4214" y="3573"/>
                  </a:lnTo>
                  <a:lnTo>
                    <a:pt x="4220" y="3571"/>
                  </a:lnTo>
                  <a:lnTo>
                    <a:pt x="4225" y="3566"/>
                  </a:lnTo>
                  <a:lnTo>
                    <a:pt x="4229" y="3562"/>
                  </a:lnTo>
                  <a:lnTo>
                    <a:pt x="4234" y="3556"/>
                  </a:lnTo>
                  <a:lnTo>
                    <a:pt x="4237" y="3549"/>
                  </a:lnTo>
                  <a:lnTo>
                    <a:pt x="4243" y="3535"/>
                  </a:lnTo>
                  <a:lnTo>
                    <a:pt x="4246" y="3522"/>
                  </a:lnTo>
                  <a:lnTo>
                    <a:pt x="4249" y="3507"/>
                  </a:lnTo>
                  <a:lnTo>
                    <a:pt x="4249" y="3496"/>
                  </a:lnTo>
                  <a:lnTo>
                    <a:pt x="4249" y="3481"/>
                  </a:lnTo>
                  <a:lnTo>
                    <a:pt x="4246" y="3467"/>
                  </a:lnTo>
                  <a:lnTo>
                    <a:pt x="4244" y="3461"/>
                  </a:lnTo>
                  <a:lnTo>
                    <a:pt x="4242" y="3456"/>
                  </a:lnTo>
                  <a:lnTo>
                    <a:pt x="4238" y="3450"/>
                  </a:lnTo>
                  <a:lnTo>
                    <a:pt x="4235" y="3445"/>
                  </a:lnTo>
                  <a:lnTo>
                    <a:pt x="4230" y="3441"/>
                  </a:lnTo>
                  <a:lnTo>
                    <a:pt x="4227" y="3437"/>
                  </a:lnTo>
                  <a:lnTo>
                    <a:pt x="4221" y="3434"/>
                  </a:lnTo>
                  <a:lnTo>
                    <a:pt x="4216" y="3431"/>
                  </a:lnTo>
                  <a:lnTo>
                    <a:pt x="4204" y="3426"/>
                  </a:lnTo>
                  <a:lnTo>
                    <a:pt x="4189" y="3423"/>
                  </a:lnTo>
                  <a:lnTo>
                    <a:pt x="4173" y="3419"/>
                  </a:lnTo>
                  <a:lnTo>
                    <a:pt x="4159" y="3416"/>
                  </a:lnTo>
                  <a:lnTo>
                    <a:pt x="4145" y="3411"/>
                  </a:lnTo>
                  <a:lnTo>
                    <a:pt x="4135" y="3406"/>
                  </a:lnTo>
                  <a:lnTo>
                    <a:pt x="4129" y="3402"/>
                  </a:lnTo>
                  <a:lnTo>
                    <a:pt x="4124" y="3398"/>
                  </a:lnTo>
                  <a:lnTo>
                    <a:pt x="4120" y="3393"/>
                  </a:lnTo>
                  <a:lnTo>
                    <a:pt x="4115" y="3389"/>
                  </a:lnTo>
                  <a:lnTo>
                    <a:pt x="4108" y="3376"/>
                  </a:lnTo>
                  <a:lnTo>
                    <a:pt x="4101" y="3360"/>
                  </a:lnTo>
                  <a:lnTo>
                    <a:pt x="4123" y="3359"/>
                  </a:lnTo>
                  <a:lnTo>
                    <a:pt x="4147" y="3355"/>
                  </a:lnTo>
                  <a:lnTo>
                    <a:pt x="4152" y="3354"/>
                  </a:lnTo>
                  <a:lnTo>
                    <a:pt x="4157" y="3352"/>
                  </a:lnTo>
                  <a:lnTo>
                    <a:pt x="4162" y="3349"/>
                  </a:lnTo>
                  <a:lnTo>
                    <a:pt x="4165" y="3345"/>
                  </a:lnTo>
                  <a:lnTo>
                    <a:pt x="4168" y="3342"/>
                  </a:lnTo>
                  <a:lnTo>
                    <a:pt x="4170" y="3336"/>
                  </a:lnTo>
                  <a:lnTo>
                    <a:pt x="4171" y="3330"/>
                  </a:lnTo>
                  <a:lnTo>
                    <a:pt x="4170" y="3324"/>
                  </a:lnTo>
                  <a:lnTo>
                    <a:pt x="4169" y="3316"/>
                  </a:lnTo>
                  <a:lnTo>
                    <a:pt x="4165" y="3309"/>
                  </a:lnTo>
                  <a:lnTo>
                    <a:pt x="4161" y="3303"/>
                  </a:lnTo>
                  <a:lnTo>
                    <a:pt x="4156" y="3297"/>
                  </a:lnTo>
                  <a:lnTo>
                    <a:pt x="4151" y="3293"/>
                  </a:lnTo>
                  <a:lnTo>
                    <a:pt x="4146" y="3287"/>
                  </a:lnTo>
                  <a:lnTo>
                    <a:pt x="4143" y="3281"/>
                  </a:lnTo>
                  <a:lnTo>
                    <a:pt x="4139" y="3273"/>
                  </a:lnTo>
                  <a:lnTo>
                    <a:pt x="4137" y="3267"/>
                  </a:lnTo>
                  <a:lnTo>
                    <a:pt x="4136" y="3259"/>
                  </a:lnTo>
                  <a:lnTo>
                    <a:pt x="4136" y="3252"/>
                  </a:lnTo>
                  <a:lnTo>
                    <a:pt x="4136" y="3244"/>
                  </a:lnTo>
                  <a:lnTo>
                    <a:pt x="4138" y="3228"/>
                  </a:lnTo>
                  <a:lnTo>
                    <a:pt x="4139" y="3213"/>
                  </a:lnTo>
                  <a:lnTo>
                    <a:pt x="4155" y="3212"/>
                  </a:lnTo>
                  <a:lnTo>
                    <a:pt x="4170" y="3212"/>
                  </a:lnTo>
                  <a:lnTo>
                    <a:pt x="4186" y="3212"/>
                  </a:lnTo>
                  <a:lnTo>
                    <a:pt x="4201" y="3213"/>
                  </a:lnTo>
                  <a:lnTo>
                    <a:pt x="4220" y="3213"/>
                  </a:lnTo>
                  <a:lnTo>
                    <a:pt x="4239" y="3214"/>
                  </a:lnTo>
                  <a:lnTo>
                    <a:pt x="4259" y="3213"/>
                  </a:lnTo>
                  <a:lnTo>
                    <a:pt x="4278" y="3211"/>
                  </a:lnTo>
                  <a:lnTo>
                    <a:pt x="4292" y="3209"/>
                  </a:lnTo>
                  <a:lnTo>
                    <a:pt x="4304" y="3204"/>
                  </a:lnTo>
                  <a:lnTo>
                    <a:pt x="4317" y="3198"/>
                  </a:lnTo>
                  <a:lnTo>
                    <a:pt x="4328" y="3193"/>
                  </a:lnTo>
                  <a:lnTo>
                    <a:pt x="4352" y="3179"/>
                  </a:lnTo>
                  <a:lnTo>
                    <a:pt x="4376" y="3166"/>
                  </a:lnTo>
                  <a:lnTo>
                    <a:pt x="4375" y="3176"/>
                  </a:lnTo>
                  <a:lnTo>
                    <a:pt x="4376" y="3185"/>
                  </a:lnTo>
                  <a:lnTo>
                    <a:pt x="4377" y="3194"/>
                  </a:lnTo>
                  <a:lnTo>
                    <a:pt x="4377" y="3203"/>
                  </a:lnTo>
                  <a:lnTo>
                    <a:pt x="4392" y="3199"/>
                  </a:lnTo>
                  <a:lnTo>
                    <a:pt x="4407" y="3196"/>
                  </a:lnTo>
                  <a:lnTo>
                    <a:pt x="4414" y="3194"/>
                  </a:lnTo>
                  <a:lnTo>
                    <a:pt x="4422" y="3193"/>
                  </a:lnTo>
                  <a:lnTo>
                    <a:pt x="4430" y="3191"/>
                  </a:lnTo>
                  <a:lnTo>
                    <a:pt x="4438" y="3191"/>
                  </a:lnTo>
                  <a:lnTo>
                    <a:pt x="4439" y="3158"/>
                  </a:lnTo>
                  <a:lnTo>
                    <a:pt x="4439" y="3124"/>
                  </a:lnTo>
                  <a:lnTo>
                    <a:pt x="4438" y="3091"/>
                  </a:lnTo>
                  <a:lnTo>
                    <a:pt x="4436" y="3058"/>
                  </a:lnTo>
                  <a:lnTo>
                    <a:pt x="4430" y="3059"/>
                  </a:lnTo>
                  <a:lnTo>
                    <a:pt x="4424" y="3058"/>
                  </a:lnTo>
                  <a:lnTo>
                    <a:pt x="4419" y="3057"/>
                  </a:lnTo>
                  <a:lnTo>
                    <a:pt x="4415" y="3055"/>
                  </a:lnTo>
                  <a:lnTo>
                    <a:pt x="4413" y="3051"/>
                  </a:lnTo>
                  <a:lnTo>
                    <a:pt x="4410" y="3047"/>
                  </a:lnTo>
                  <a:lnTo>
                    <a:pt x="4408" y="3042"/>
                  </a:lnTo>
                  <a:lnTo>
                    <a:pt x="4408" y="3037"/>
                  </a:lnTo>
                  <a:lnTo>
                    <a:pt x="4407" y="3014"/>
                  </a:lnTo>
                  <a:lnTo>
                    <a:pt x="4407" y="2991"/>
                  </a:lnTo>
                  <a:lnTo>
                    <a:pt x="4398" y="2991"/>
                  </a:lnTo>
                  <a:lnTo>
                    <a:pt x="4389" y="2992"/>
                  </a:lnTo>
                  <a:lnTo>
                    <a:pt x="4381" y="2993"/>
                  </a:lnTo>
                  <a:lnTo>
                    <a:pt x="4374" y="2994"/>
                  </a:lnTo>
                  <a:lnTo>
                    <a:pt x="4368" y="2997"/>
                  </a:lnTo>
                  <a:lnTo>
                    <a:pt x="4364" y="3000"/>
                  </a:lnTo>
                  <a:lnTo>
                    <a:pt x="4359" y="3002"/>
                  </a:lnTo>
                  <a:lnTo>
                    <a:pt x="4354" y="3007"/>
                  </a:lnTo>
                  <a:lnTo>
                    <a:pt x="4349" y="3016"/>
                  </a:lnTo>
                  <a:lnTo>
                    <a:pt x="4343" y="3028"/>
                  </a:lnTo>
                  <a:lnTo>
                    <a:pt x="4339" y="3041"/>
                  </a:lnTo>
                  <a:lnTo>
                    <a:pt x="4334" y="3058"/>
                  </a:lnTo>
                  <a:lnTo>
                    <a:pt x="4323" y="3054"/>
                  </a:lnTo>
                  <a:lnTo>
                    <a:pt x="4311" y="3048"/>
                  </a:lnTo>
                  <a:lnTo>
                    <a:pt x="4301" y="3042"/>
                  </a:lnTo>
                  <a:lnTo>
                    <a:pt x="4290" y="3039"/>
                  </a:lnTo>
                  <a:lnTo>
                    <a:pt x="4280" y="3038"/>
                  </a:lnTo>
                  <a:lnTo>
                    <a:pt x="4274" y="3039"/>
                  </a:lnTo>
                  <a:lnTo>
                    <a:pt x="4267" y="3040"/>
                  </a:lnTo>
                  <a:lnTo>
                    <a:pt x="4260" y="3043"/>
                  </a:lnTo>
                  <a:lnTo>
                    <a:pt x="4247" y="3049"/>
                  </a:lnTo>
                  <a:lnTo>
                    <a:pt x="4234" y="3054"/>
                  </a:lnTo>
                  <a:lnTo>
                    <a:pt x="4210" y="3057"/>
                  </a:lnTo>
                  <a:lnTo>
                    <a:pt x="4185" y="3059"/>
                  </a:lnTo>
                  <a:lnTo>
                    <a:pt x="4160" y="3058"/>
                  </a:lnTo>
                  <a:lnTo>
                    <a:pt x="4134" y="3057"/>
                  </a:lnTo>
                  <a:lnTo>
                    <a:pt x="4107" y="3053"/>
                  </a:lnTo>
                  <a:lnTo>
                    <a:pt x="4082" y="3048"/>
                  </a:lnTo>
                  <a:lnTo>
                    <a:pt x="4058" y="3042"/>
                  </a:lnTo>
                  <a:lnTo>
                    <a:pt x="4036" y="3035"/>
                  </a:lnTo>
                  <a:lnTo>
                    <a:pt x="4023" y="3031"/>
                  </a:lnTo>
                  <a:lnTo>
                    <a:pt x="4012" y="3025"/>
                  </a:lnTo>
                  <a:lnTo>
                    <a:pt x="4001" y="3020"/>
                  </a:lnTo>
                  <a:lnTo>
                    <a:pt x="3992" y="3013"/>
                  </a:lnTo>
                  <a:lnTo>
                    <a:pt x="3984" y="3005"/>
                  </a:lnTo>
                  <a:lnTo>
                    <a:pt x="3978" y="2996"/>
                  </a:lnTo>
                  <a:lnTo>
                    <a:pt x="3973" y="2984"/>
                  </a:lnTo>
                  <a:lnTo>
                    <a:pt x="3970" y="2971"/>
                  </a:lnTo>
                  <a:lnTo>
                    <a:pt x="3964" y="2949"/>
                  </a:lnTo>
                  <a:lnTo>
                    <a:pt x="3958" y="2928"/>
                  </a:lnTo>
                  <a:lnTo>
                    <a:pt x="3952" y="2907"/>
                  </a:lnTo>
                  <a:lnTo>
                    <a:pt x="3946" y="2886"/>
                  </a:lnTo>
                  <a:lnTo>
                    <a:pt x="3931" y="2845"/>
                  </a:lnTo>
                  <a:lnTo>
                    <a:pt x="3915" y="2804"/>
                  </a:lnTo>
                  <a:lnTo>
                    <a:pt x="3923" y="2804"/>
                  </a:lnTo>
                  <a:lnTo>
                    <a:pt x="3930" y="2803"/>
                  </a:lnTo>
                  <a:lnTo>
                    <a:pt x="3935" y="2800"/>
                  </a:lnTo>
                  <a:lnTo>
                    <a:pt x="3940" y="2796"/>
                  </a:lnTo>
                  <a:lnTo>
                    <a:pt x="3942" y="2792"/>
                  </a:lnTo>
                  <a:lnTo>
                    <a:pt x="3946" y="2786"/>
                  </a:lnTo>
                  <a:lnTo>
                    <a:pt x="3947" y="2780"/>
                  </a:lnTo>
                  <a:lnTo>
                    <a:pt x="3948" y="2774"/>
                  </a:lnTo>
                  <a:lnTo>
                    <a:pt x="3950" y="2760"/>
                  </a:lnTo>
                  <a:lnTo>
                    <a:pt x="3954" y="2746"/>
                  </a:lnTo>
                  <a:lnTo>
                    <a:pt x="3955" y="2739"/>
                  </a:lnTo>
                  <a:lnTo>
                    <a:pt x="3957" y="2734"/>
                  </a:lnTo>
                  <a:lnTo>
                    <a:pt x="3960" y="2729"/>
                  </a:lnTo>
                  <a:lnTo>
                    <a:pt x="3965" y="2725"/>
                  </a:lnTo>
                  <a:lnTo>
                    <a:pt x="3984" y="2723"/>
                  </a:lnTo>
                  <a:lnTo>
                    <a:pt x="4003" y="2720"/>
                  </a:lnTo>
                  <a:lnTo>
                    <a:pt x="4020" y="2714"/>
                  </a:lnTo>
                  <a:lnTo>
                    <a:pt x="4037" y="2709"/>
                  </a:lnTo>
                  <a:lnTo>
                    <a:pt x="4045" y="2704"/>
                  </a:lnTo>
                  <a:lnTo>
                    <a:pt x="4052" y="2700"/>
                  </a:lnTo>
                  <a:lnTo>
                    <a:pt x="4060" y="2695"/>
                  </a:lnTo>
                  <a:lnTo>
                    <a:pt x="4066" y="2689"/>
                  </a:lnTo>
                  <a:lnTo>
                    <a:pt x="4072" y="2682"/>
                  </a:lnTo>
                  <a:lnTo>
                    <a:pt x="4078" y="2676"/>
                  </a:lnTo>
                  <a:lnTo>
                    <a:pt x="4083" y="2669"/>
                  </a:lnTo>
                  <a:lnTo>
                    <a:pt x="4088" y="2661"/>
                  </a:lnTo>
                  <a:lnTo>
                    <a:pt x="4099" y="2641"/>
                  </a:lnTo>
                  <a:lnTo>
                    <a:pt x="4112" y="2622"/>
                  </a:lnTo>
                  <a:lnTo>
                    <a:pt x="4126" y="2604"/>
                  </a:lnTo>
                  <a:lnTo>
                    <a:pt x="4140" y="2586"/>
                  </a:lnTo>
                  <a:lnTo>
                    <a:pt x="4148" y="2577"/>
                  </a:lnTo>
                  <a:lnTo>
                    <a:pt x="4156" y="2569"/>
                  </a:lnTo>
                  <a:lnTo>
                    <a:pt x="4165" y="2562"/>
                  </a:lnTo>
                  <a:lnTo>
                    <a:pt x="4175" y="2555"/>
                  </a:lnTo>
                  <a:lnTo>
                    <a:pt x="4184" y="2548"/>
                  </a:lnTo>
                  <a:lnTo>
                    <a:pt x="4194" y="2544"/>
                  </a:lnTo>
                  <a:lnTo>
                    <a:pt x="4204" y="2539"/>
                  </a:lnTo>
                  <a:lnTo>
                    <a:pt x="4214" y="2537"/>
                  </a:lnTo>
                  <a:lnTo>
                    <a:pt x="4237" y="2532"/>
                  </a:lnTo>
                  <a:lnTo>
                    <a:pt x="4259" y="2526"/>
                  </a:lnTo>
                  <a:lnTo>
                    <a:pt x="4269" y="2523"/>
                  </a:lnTo>
                  <a:lnTo>
                    <a:pt x="4278" y="2518"/>
                  </a:lnTo>
                  <a:lnTo>
                    <a:pt x="4287" y="2511"/>
                  </a:lnTo>
                  <a:lnTo>
                    <a:pt x="4294" y="2501"/>
                  </a:lnTo>
                  <a:lnTo>
                    <a:pt x="4303" y="2488"/>
                  </a:lnTo>
                  <a:lnTo>
                    <a:pt x="4312" y="2475"/>
                  </a:lnTo>
                  <a:lnTo>
                    <a:pt x="4318" y="2468"/>
                  </a:lnTo>
                  <a:lnTo>
                    <a:pt x="4323" y="2463"/>
                  </a:lnTo>
                  <a:lnTo>
                    <a:pt x="4329" y="2458"/>
                  </a:lnTo>
                  <a:lnTo>
                    <a:pt x="4337" y="2454"/>
                  </a:lnTo>
                  <a:lnTo>
                    <a:pt x="4367" y="2442"/>
                  </a:lnTo>
                  <a:lnTo>
                    <a:pt x="4402" y="2431"/>
                  </a:lnTo>
                  <a:lnTo>
                    <a:pt x="4418" y="2425"/>
                  </a:lnTo>
                  <a:lnTo>
                    <a:pt x="4434" y="2416"/>
                  </a:lnTo>
                  <a:lnTo>
                    <a:pt x="4440" y="2411"/>
                  </a:lnTo>
                  <a:lnTo>
                    <a:pt x="4446" y="2406"/>
                  </a:lnTo>
                  <a:lnTo>
                    <a:pt x="4451" y="2400"/>
                  </a:lnTo>
                  <a:lnTo>
                    <a:pt x="4455" y="2393"/>
                  </a:lnTo>
                  <a:lnTo>
                    <a:pt x="4468" y="2391"/>
                  </a:lnTo>
                  <a:lnTo>
                    <a:pt x="4483" y="2389"/>
                  </a:lnTo>
                  <a:lnTo>
                    <a:pt x="4497" y="2385"/>
                  </a:lnTo>
                  <a:lnTo>
                    <a:pt x="4512" y="2381"/>
                  </a:lnTo>
                  <a:lnTo>
                    <a:pt x="4524" y="2375"/>
                  </a:lnTo>
                  <a:lnTo>
                    <a:pt x="4538" y="2369"/>
                  </a:lnTo>
                  <a:lnTo>
                    <a:pt x="4550" y="2361"/>
                  </a:lnTo>
                  <a:lnTo>
                    <a:pt x="4562" y="2353"/>
                  </a:lnTo>
                  <a:lnTo>
                    <a:pt x="4578" y="2336"/>
                  </a:lnTo>
                  <a:lnTo>
                    <a:pt x="4592" y="2319"/>
                  </a:lnTo>
                  <a:lnTo>
                    <a:pt x="4600" y="2312"/>
                  </a:lnTo>
                  <a:lnTo>
                    <a:pt x="4610" y="2308"/>
                  </a:lnTo>
                  <a:lnTo>
                    <a:pt x="4619" y="2304"/>
                  </a:lnTo>
                  <a:lnTo>
                    <a:pt x="4628" y="2302"/>
                  </a:lnTo>
                  <a:lnTo>
                    <a:pt x="4647" y="2299"/>
                  </a:lnTo>
                  <a:lnTo>
                    <a:pt x="4666" y="2293"/>
                  </a:lnTo>
                  <a:lnTo>
                    <a:pt x="4669" y="2280"/>
                  </a:lnTo>
                  <a:lnTo>
                    <a:pt x="4672" y="2269"/>
                  </a:lnTo>
                  <a:lnTo>
                    <a:pt x="4677" y="2260"/>
                  </a:lnTo>
                  <a:lnTo>
                    <a:pt x="4682" y="2251"/>
                  </a:lnTo>
                  <a:lnTo>
                    <a:pt x="4689" y="2244"/>
                  </a:lnTo>
                  <a:lnTo>
                    <a:pt x="4696" y="2238"/>
                  </a:lnTo>
                  <a:lnTo>
                    <a:pt x="4705" y="2234"/>
                  </a:lnTo>
                  <a:lnTo>
                    <a:pt x="4714" y="2230"/>
                  </a:lnTo>
                  <a:lnTo>
                    <a:pt x="4723" y="2227"/>
                  </a:lnTo>
                  <a:lnTo>
                    <a:pt x="4735" y="2225"/>
                  </a:lnTo>
                  <a:lnTo>
                    <a:pt x="4745" y="2224"/>
                  </a:lnTo>
                  <a:lnTo>
                    <a:pt x="4756" y="2222"/>
                  </a:lnTo>
                  <a:lnTo>
                    <a:pt x="4779" y="2221"/>
                  </a:lnTo>
                  <a:lnTo>
                    <a:pt x="4802" y="2221"/>
                  </a:lnTo>
                  <a:lnTo>
                    <a:pt x="4819" y="2221"/>
                  </a:lnTo>
                  <a:lnTo>
                    <a:pt x="4835" y="2221"/>
                  </a:lnTo>
                  <a:lnTo>
                    <a:pt x="4850" y="2220"/>
                  </a:lnTo>
                  <a:lnTo>
                    <a:pt x="4865" y="2219"/>
                  </a:lnTo>
                  <a:lnTo>
                    <a:pt x="4866" y="2211"/>
                  </a:lnTo>
                  <a:lnTo>
                    <a:pt x="4870" y="2195"/>
                  </a:lnTo>
                  <a:lnTo>
                    <a:pt x="4876" y="2178"/>
                  </a:lnTo>
                  <a:lnTo>
                    <a:pt x="4878" y="2169"/>
                  </a:lnTo>
                  <a:lnTo>
                    <a:pt x="4885" y="2158"/>
                  </a:lnTo>
                  <a:lnTo>
                    <a:pt x="4894" y="2145"/>
                  </a:lnTo>
                  <a:lnTo>
                    <a:pt x="4904" y="2132"/>
                  </a:lnTo>
                  <a:lnTo>
                    <a:pt x="4918" y="2120"/>
                  </a:lnTo>
                  <a:lnTo>
                    <a:pt x="4915" y="2115"/>
                  </a:lnTo>
                  <a:lnTo>
                    <a:pt x="4914" y="2111"/>
                  </a:lnTo>
                  <a:lnTo>
                    <a:pt x="4912" y="2105"/>
                  </a:lnTo>
                  <a:lnTo>
                    <a:pt x="4914" y="2101"/>
                  </a:lnTo>
                  <a:lnTo>
                    <a:pt x="4915" y="2095"/>
                  </a:lnTo>
                  <a:lnTo>
                    <a:pt x="4918" y="2090"/>
                  </a:lnTo>
                  <a:lnTo>
                    <a:pt x="4922" y="2087"/>
                  </a:lnTo>
                  <a:lnTo>
                    <a:pt x="4927" y="2083"/>
                  </a:lnTo>
                  <a:lnTo>
                    <a:pt x="4918" y="2081"/>
                  </a:lnTo>
                  <a:lnTo>
                    <a:pt x="4910" y="2078"/>
                  </a:lnTo>
                  <a:lnTo>
                    <a:pt x="4903" y="2073"/>
                  </a:lnTo>
                  <a:lnTo>
                    <a:pt x="4898" y="2066"/>
                  </a:lnTo>
                  <a:lnTo>
                    <a:pt x="4892" y="2060"/>
                  </a:lnTo>
                  <a:lnTo>
                    <a:pt x="4887" y="2052"/>
                  </a:lnTo>
                  <a:lnTo>
                    <a:pt x="4883" y="2042"/>
                  </a:lnTo>
                  <a:lnTo>
                    <a:pt x="4879" y="2033"/>
                  </a:lnTo>
                  <a:lnTo>
                    <a:pt x="4874" y="2036"/>
                  </a:lnTo>
                  <a:lnTo>
                    <a:pt x="4869" y="2037"/>
                  </a:lnTo>
                  <a:lnTo>
                    <a:pt x="4866" y="2039"/>
                  </a:lnTo>
                  <a:lnTo>
                    <a:pt x="4863" y="2042"/>
                  </a:lnTo>
                  <a:lnTo>
                    <a:pt x="4861" y="2046"/>
                  </a:lnTo>
                  <a:lnTo>
                    <a:pt x="4859" y="2049"/>
                  </a:lnTo>
                  <a:lnTo>
                    <a:pt x="4858" y="2055"/>
                  </a:lnTo>
                  <a:lnTo>
                    <a:pt x="4857" y="2061"/>
                  </a:lnTo>
                  <a:lnTo>
                    <a:pt x="4852" y="2061"/>
                  </a:lnTo>
                  <a:lnTo>
                    <a:pt x="4846" y="2062"/>
                  </a:lnTo>
                  <a:lnTo>
                    <a:pt x="4841" y="2062"/>
                  </a:lnTo>
                  <a:lnTo>
                    <a:pt x="4836" y="2063"/>
                  </a:lnTo>
                  <a:lnTo>
                    <a:pt x="4830" y="2074"/>
                  </a:lnTo>
                  <a:lnTo>
                    <a:pt x="4827" y="2086"/>
                  </a:lnTo>
                  <a:lnTo>
                    <a:pt x="4825" y="2099"/>
                  </a:lnTo>
                  <a:lnTo>
                    <a:pt x="4824" y="2112"/>
                  </a:lnTo>
                  <a:lnTo>
                    <a:pt x="4818" y="2113"/>
                  </a:lnTo>
                  <a:lnTo>
                    <a:pt x="4813" y="2113"/>
                  </a:lnTo>
                  <a:lnTo>
                    <a:pt x="4810" y="2113"/>
                  </a:lnTo>
                  <a:lnTo>
                    <a:pt x="4805" y="2112"/>
                  </a:lnTo>
                  <a:lnTo>
                    <a:pt x="4803" y="2110"/>
                  </a:lnTo>
                  <a:lnTo>
                    <a:pt x="4801" y="2107"/>
                  </a:lnTo>
                  <a:lnTo>
                    <a:pt x="4799" y="2105"/>
                  </a:lnTo>
                  <a:lnTo>
                    <a:pt x="4796" y="2102"/>
                  </a:lnTo>
                  <a:lnTo>
                    <a:pt x="4792" y="2086"/>
                  </a:lnTo>
                  <a:lnTo>
                    <a:pt x="4789" y="2069"/>
                  </a:lnTo>
                  <a:lnTo>
                    <a:pt x="4785" y="2069"/>
                  </a:lnTo>
                  <a:lnTo>
                    <a:pt x="4780" y="2069"/>
                  </a:lnTo>
                  <a:lnTo>
                    <a:pt x="4776" y="2070"/>
                  </a:lnTo>
                  <a:lnTo>
                    <a:pt x="4771" y="2071"/>
                  </a:lnTo>
                  <a:lnTo>
                    <a:pt x="4761" y="2077"/>
                  </a:lnTo>
                  <a:lnTo>
                    <a:pt x="4751" y="2082"/>
                  </a:lnTo>
                  <a:lnTo>
                    <a:pt x="4738" y="2089"/>
                  </a:lnTo>
                  <a:lnTo>
                    <a:pt x="4727" y="2095"/>
                  </a:lnTo>
                  <a:lnTo>
                    <a:pt x="4721" y="2096"/>
                  </a:lnTo>
                  <a:lnTo>
                    <a:pt x="4715" y="2096"/>
                  </a:lnTo>
                  <a:lnTo>
                    <a:pt x="4711" y="2095"/>
                  </a:lnTo>
                  <a:lnTo>
                    <a:pt x="4707" y="2091"/>
                  </a:lnTo>
                  <a:lnTo>
                    <a:pt x="4697" y="2082"/>
                  </a:lnTo>
                  <a:lnTo>
                    <a:pt x="4689" y="2076"/>
                  </a:lnTo>
                  <a:lnTo>
                    <a:pt x="4680" y="2071"/>
                  </a:lnTo>
                  <a:lnTo>
                    <a:pt x="4671" y="2069"/>
                  </a:lnTo>
                  <a:lnTo>
                    <a:pt x="4662" y="2068"/>
                  </a:lnTo>
                  <a:lnTo>
                    <a:pt x="4652" y="2069"/>
                  </a:lnTo>
                  <a:lnTo>
                    <a:pt x="4640" y="2069"/>
                  </a:lnTo>
                  <a:lnTo>
                    <a:pt x="4627" y="2070"/>
                  </a:lnTo>
                  <a:lnTo>
                    <a:pt x="4627" y="2080"/>
                  </a:lnTo>
                  <a:lnTo>
                    <a:pt x="4627" y="2091"/>
                  </a:lnTo>
                  <a:lnTo>
                    <a:pt x="4625" y="2103"/>
                  </a:lnTo>
                  <a:lnTo>
                    <a:pt x="4625" y="2113"/>
                  </a:lnTo>
                  <a:lnTo>
                    <a:pt x="4615" y="2114"/>
                  </a:lnTo>
                  <a:lnTo>
                    <a:pt x="4604" y="2114"/>
                  </a:lnTo>
                  <a:lnTo>
                    <a:pt x="4592" y="2113"/>
                  </a:lnTo>
                  <a:lnTo>
                    <a:pt x="4581" y="2113"/>
                  </a:lnTo>
                  <a:lnTo>
                    <a:pt x="4562" y="2112"/>
                  </a:lnTo>
                  <a:lnTo>
                    <a:pt x="4543" y="2112"/>
                  </a:lnTo>
                  <a:lnTo>
                    <a:pt x="4536" y="2112"/>
                  </a:lnTo>
                  <a:lnTo>
                    <a:pt x="4526" y="2113"/>
                  </a:lnTo>
                  <a:lnTo>
                    <a:pt x="4518" y="2115"/>
                  </a:lnTo>
                  <a:lnTo>
                    <a:pt x="4512" y="2118"/>
                  </a:lnTo>
                  <a:lnTo>
                    <a:pt x="4505" y="2120"/>
                  </a:lnTo>
                  <a:lnTo>
                    <a:pt x="4499" y="2124"/>
                  </a:lnTo>
                  <a:lnTo>
                    <a:pt x="4493" y="2129"/>
                  </a:lnTo>
                  <a:lnTo>
                    <a:pt x="4490" y="2135"/>
                  </a:lnTo>
                  <a:lnTo>
                    <a:pt x="4487" y="2142"/>
                  </a:lnTo>
                  <a:lnTo>
                    <a:pt x="4485" y="2151"/>
                  </a:lnTo>
                  <a:lnTo>
                    <a:pt x="4484" y="2160"/>
                  </a:lnTo>
                  <a:lnTo>
                    <a:pt x="4484" y="2171"/>
                  </a:lnTo>
                  <a:lnTo>
                    <a:pt x="4480" y="2171"/>
                  </a:lnTo>
                  <a:lnTo>
                    <a:pt x="4476" y="2171"/>
                  </a:lnTo>
                  <a:lnTo>
                    <a:pt x="4472" y="2170"/>
                  </a:lnTo>
                  <a:lnTo>
                    <a:pt x="4468" y="2169"/>
                  </a:lnTo>
                  <a:lnTo>
                    <a:pt x="4463" y="2164"/>
                  </a:lnTo>
                  <a:lnTo>
                    <a:pt x="4459" y="2159"/>
                  </a:lnTo>
                  <a:lnTo>
                    <a:pt x="4457" y="2151"/>
                  </a:lnTo>
                  <a:lnTo>
                    <a:pt x="4456" y="2143"/>
                  </a:lnTo>
                  <a:lnTo>
                    <a:pt x="4456" y="2134"/>
                  </a:lnTo>
                  <a:lnTo>
                    <a:pt x="4458" y="2124"/>
                  </a:lnTo>
                  <a:lnTo>
                    <a:pt x="4461" y="2114"/>
                  </a:lnTo>
                  <a:lnTo>
                    <a:pt x="4465" y="2105"/>
                  </a:lnTo>
                  <a:lnTo>
                    <a:pt x="4471" y="2096"/>
                  </a:lnTo>
                  <a:lnTo>
                    <a:pt x="4476" y="2088"/>
                  </a:lnTo>
                  <a:lnTo>
                    <a:pt x="4484" y="2081"/>
                  </a:lnTo>
                  <a:lnTo>
                    <a:pt x="4492" y="2076"/>
                  </a:lnTo>
                  <a:lnTo>
                    <a:pt x="4501" y="2071"/>
                  </a:lnTo>
                  <a:lnTo>
                    <a:pt x="4512" y="2069"/>
                  </a:lnTo>
                  <a:lnTo>
                    <a:pt x="4513" y="2064"/>
                  </a:lnTo>
                  <a:lnTo>
                    <a:pt x="4514" y="2060"/>
                  </a:lnTo>
                  <a:lnTo>
                    <a:pt x="4523" y="2060"/>
                  </a:lnTo>
                  <a:lnTo>
                    <a:pt x="4532" y="2058"/>
                  </a:lnTo>
                  <a:lnTo>
                    <a:pt x="4541" y="2058"/>
                  </a:lnTo>
                  <a:lnTo>
                    <a:pt x="4550" y="2058"/>
                  </a:lnTo>
                  <a:lnTo>
                    <a:pt x="4559" y="2058"/>
                  </a:lnTo>
                  <a:lnTo>
                    <a:pt x="4569" y="2058"/>
                  </a:lnTo>
                  <a:lnTo>
                    <a:pt x="4576" y="2058"/>
                  </a:lnTo>
                  <a:lnTo>
                    <a:pt x="4586" y="2057"/>
                  </a:lnTo>
                  <a:lnTo>
                    <a:pt x="4586" y="2052"/>
                  </a:lnTo>
                  <a:lnTo>
                    <a:pt x="4588" y="2047"/>
                  </a:lnTo>
                  <a:lnTo>
                    <a:pt x="4590" y="2042"/>
                  </a:lnTo>
                  <a:lnTo>
                    <a:pt x="4592" y="2039"/>
                  </a:lnTo>
                  <a:lnTo>
                    <a:pt x="4596" y="2037"/>
                  </a:lnTo>
                  <a:lnTo>
                    <a:pt x="4600" y="2035"/>
                  </a:lnTo>
                  <a:lnTo>
                    <a:pt x="4605" y="2032"/>
                  </a:lnTo>
                  <a:lnTo>
                    <a:pt x="4610" y="2031"/>
                  </a:lnTo>
                  <a:lnTo>
                    <a:pt x="4621" y="2029"/>
                  </a:lnTo>
                  <a:lnTo>
                    <a:pt x="4632" y="2028"/>
                  </a:lnTo>
                  <a:lnTo>
                    <a:pt x="4643" y="2028"/>
                  </a:lnTo>
                  <a:lnTo>
                    <a:pt x="4653" y="2029"/>
                  </a:lnTo>
                  <a:lnTo>
                    <a:pt x="4651" y="2021"/>
                  </a:lnTo>
                  <a:lnTo>
                    <a:pt x="4647" y="2014"/>
                  </a:lnTo>
                  <a:lnTo>
                    <a:pt x="4643" y="2007"/>
                  </a:lnTo>
                  <a:lnTo>
                    <a:pt x="4638" y="2003"/>
                  </a:lnTo>
                  <a:lnTo>
                    <a:pt x="4631" y="1999"/>
                  </a:lnTo>
                  <a:lnTo>
                    <a:pt x="4624" y="1996"/>
                  </a:lnTo>
                  <a:lnTo>
                    <a:pt x="4617" y="1994"/>
                  </a:lnTo>
                  <a:lnTo>
                    <a:pt x="4610" y="1992"/>
                  </a:lnTo>
                  <a:lnTo>
                    <a:pt x="4578" y="1990"/>
                  </a:lnTo>
                  <a:lnTo>
                    <a:pt x="4547" y="1990"/>
                  </a:lnTo>
                  <a:lnTo>
                    <a:pt x="4546" y="1978"/>
                  </a:lnTo>
                  <a:lnTo>
                    <a:pt x="4545" y="1966"/>
                  </a:lnTo>
                  <a:lnTo>
                    <a:pt x="4546" y="1956"/>
                  </a:lnTo>
                  <a:lnTo>
                    <a:pt x="4548" y="1947"/>
                  </a:lnTo>
                  <a:lnTo>
                    <a:pt x="4550" y="1942"/>
                  </a:lnTo>
                  <a:lnTo>
                    <a:pt x="4553" y="1939"/>
                  </a:lnTo>
                  <a:lnTo>
                    <a:pt x="4556" y="1937"/>
                  </a:lnTo>
                  <a:lnTo>
                    <a:pt x="4559" y="1934"/>
                  </a:lnTo>
                  <a:lnTo>
                    <a:pt x="4564" y="1932"/>
                  </a:lnTo>
                  <a:lnTo>
                    <a:pt x="4570" y="1932"/>
                  </a:lnTo>
                  <a:lnTo>
                    <a:pt x="4576" y="1932"/>
                  </a:lnTo>
                  <a:lnTo>
                    <a:pt x="4584" y="1933"/>
                  </a:lnTo>
                  <a:lnTo>
                    <a:pt x="4583" y="1927"/>
                  </a:lnTo>
                  <a:lnTo>
                    <a:pt x="4583" y="1922"/>
                  </a:lnTo>
                  <a:lnTo>
                    <a:pt x="4583" y="1916"/>
                  </a:lnTo>
                  <a:lnTo>
                    <a:pt x="4584" y="1912"/>
                  </a:lnTo>
                  <a:lnTo>
                    <a:pt x="4588" y="1907"/>
                  </a:lnTo>
                  <a:lnTo>
                    <a:pt x="4591" y="1904"/>
                  </a:lnTo>
                  <a:lnTo>
                    <a:pt x="4596" y="1901"/>
                  </a:lnTo>
                  <a:lnTo>
                    <a:pt x="4600" y="1899"/>
                  </a:lnTo>
                  <a:lnTo>
                    <a:pt x="4603" y="1890"/>
                  </a:lnTo>
                  <a:lnTo>
                    <a:pt x="4604" y="1882"/>
                  </a:lnTo>
                  <a:lnTo>
                    <a:pt x="4603" y="1875"/>
                  </a:lnTo>
                  <a:lnTo>
                    <a:pt x="4600" y="1871"/>
                  </a:lnTo>
                  <a:lnTo>
                    <a:pt x="4597" y="1868"/>
                  </a:lnTo>
                  <a:lnTo>
                    <a:pt x="4592" y="1866"/>
                  </a:lnTo>
                  <a:lnTo>
                    <a:pt x="4588" y="1864"/>
                  </a:lnTo>
                  <a:lnTo>
                    <a:pt x="4582" y="1863"/>
                  </a:lnTo>
                  <a:lnTo>
                    <a:pt x="4571" y="1861"/>
                  </a:lnTo>
                  <a:lnTo>
                    <a:pt x="4561" y="1858"/>
                  </a:lnTo>
                  <a:lnTo>
                    <a:pt x="4557" y="1855"/>
                  </a:lnTo>
                  <a:lnTo>
                    <a:pt x="4554" y="1851"/>
                  </a:lnTo>
                  <a:lnTo>
                    <a:pt x="4551" y="1847"/>
                  </a:lnTo>
                  <a:lnTo>
                    <a:pt x="4551" y="1840"/>
                  </a:lnTo>
                  <a:lnTo>
                    <a:pt x="4558" y="1838"/>
                  </a:lnTo>
                  <a:lnTo>
                    <a:pt x="4572" y="1834"/>
                  </a:lnTo>
                  <a:lnTo>
                    <a:pt x="4578" y="1831"/>
                  </a:lnTo>
                  <a:lnTo>
                    <a:pt x="4581" y="1826"/>
                  </a:lnTo>
                  <a:lnTo>
                    <a:pt x="4582" y="1824"/>
                  </a:lnTo>
                  <a:lnTo>
                    <a:pt x="4582" y="1822"/>
                  </a:lnTo>
                  <a:lnTo>
                    <a:pt x="4581" y="1818"/>
                  </a:lnTo>
                  <a:lnTo>
                    <a:pt x="4579" y="1815"/>
                  </a:lnTo>
                  <a:lnTo>
                    <a:pt x="4574" y="1811"/>
                  </a:lnTo>
                  <a:lnTo>
                    <a:pt x="4570" y="1808"/>
                  </a:lnTo>
                  <a:lnTo>
                    <a:pt x="4565" y="1806"/>
                  </a:lnTo>
                  <a:lnTo>
                    <a:pt x="4561" y="1804"/>
                  </a:lnTo>
                  <a:lnTo>
                    <a:pt x="4550" y="1802"/>
                  </a:lnTo>
                  <a:lnTo>
                    <a:pt x="4540" y="1799"/>
                  </a:lnTo>
                  <a:lnTo>
                    <a:pt x="4515" y="1792"/>
                  </a:lnTo>
                  <a:lnTo>
                    <a:pt x="4490" y="1785"/>
                  </a:lnTo>
                  <a:lnTo>
                    <a:pt x="4484" y="1783"/>
                  </a:lnTo>
                  <a:lnTo>
                    <a:pt x="4479" y="1781"/>
                  </a:lnTo>
                  <a:lnTo>
                    <a:pt x="4474" y="1777"/>
                  </a:lnTo>
                  <a:lnTo>
                    <a:pt x="4471" y="1773"/>
                  </a:lnTo>
                  <a:lnTo>
                    <a:pt x="4466" y="1768"/>
                  </a:lnTo>
                  <a:lnTo>
                    <a:pt x="4464" y="1762"/>
                  </a:lnTo>
                  <a:lnTo>
                    <a:pt x="4461" y="1756"/>
                  </a:lnTo>
                  <a:lnTo>
                    <a:pt x="4460" y="1748"/>
                  </a:lnTo>
                  <a:lnTo>
                    <a:pt x="4459" y="1736"/>
                  </a:lnTo>
                  <a:lnTo>
                    <a:pt x="4456" y="1723"/>
                  </a:lnTo>
                  <a:lnTo>
                    <a:pt x="4451" y="1709"/>
                  </a:lnTo>
                  <a:lnTo>
                    <a:pt x="4447" y="1694"/>
                  </a:lnTo>
                  <a:lnTo>
                    <a:pt x="4434" y="1664"/>
                  </a:lnTo>
                  <a:lnTo>
                    <a:pt x="4422" y="1633"/>
                  </a:lnTo>
                  <a:lnTo>
                    <a:pt x="4417" y="1617"/>
                  </a:lnTo>
                  <a:lnTo>
                    <a:pt x="4413" y="1602"/>
                  </a:lnTo>
                  <a:lnTo>
                    <a:pt x="4410" y="1586"/>
                  </a:lnTo>
                  <a:lnTo>
                    <a:pt x="4409" y="1571"/>
                  </a:lnTo>
                  <a:lnTo>
                    <a:pt x="4409" y="1564"/>
                  </a:lnTo>
                  <a:lnTo>
                    <a:pt x="4410" y="1556"/>
                  </a:lnTo>
                  <a:lnTo>
                    <a:pt x="4411" y="1549"/>
                  </a:lnTo>
                  <a:lnTo>
                    <a:pt x="4414" y="1543"/>
                  </a:lnTo>
                  <a:lnTo>
                    <a:pt x="4417" y="1536"/>
                  </a:lnTo>
                  <a:lnTo>
                    <a:pt x="4420" y="1530"/>
                  </a:lnTo>
                  <a:lnTo>
                    <a:pt x="4424" y="1523"/>
                  </a:lnTo>
                  <a:lnTo>
                    <a:pt x="4430" y="1518"/>
                  </a:lnTo>
                  <a:lnTo>
                    <a:pt x="4434" y="1511"/>
                  </a:lnTo>
                  <a:lnTo>
                    <a:pt x="4440" y="1505"/>
                  </a:lnTo>
                  <a:lnTo>
                    <a:pt x="4443" y="1498"/>
                  </a:lnTo>
                  <a:lnTo>
                    <a:pt x="4447" y="1491"/>
                  </a:lnTo>
                  <a:lnTo>
                    <a:pt x="4449" y="1485"/>
                  </a:lnTo>
                  <a:lnTo>
                    <a:pt x="4450" y="1478"/>
                  </a:lnTo>
                  <a:lnTo>
                    <a:pt x="4450" y="1471"/>
                  </a:lnTo>
                  <a:lnTo>
                    <a:pt x="4449" y="1464"/>
                  </a:lnTo>
                  <a:lnTo>
                    <a:pt x="4439" y="1469"/>
                  </a:lnTo>
                  <a:lnTo>
                    <a:pt x="4431" y="1475"/>
                  </a:lnTo>
                  <a:lnTo>
                    <a:pt x="4423" y="1485"/>
                  </a:lnTo>
                  <a:lnTo>
                    <a:pt x="4415" y="1492"/>
                  </a:lnTo>
                  <a:lnTo>
                    <a:pt x="4408" y="1502"/>
                  </a:lnTo>
                  <a:lnTo>
                    <a:pt x="4400" y="1511"/>
                  </a:lnTo>
                  <a:lnTo>
                    <a:pt x="4393" y="1520"/>
                  </a:lnTo>
                  <a:lnTo>
                    <a:pt x="4384" y="1527"/>
                  </a:lnTo>
                  <a:lnTo>
                    <a:pt x="4379" y="1530"/>
                  </a:lnTo>
                  <a:lnTo>
                    <a:pt x="4373" y="1533"/>
                  </a:lnTo>
                  <a:lnTo>
                    <a:pt x="4366" y="1536"/>
                  </a:lnTo>
                  <a:lnTo>
                    <a:pt x="4358" y="1538"/>
                  </a:lnTo>
                  <a:lnTo>
                    <a:pt x="4341" y="1543"/>
                  </a:lnTo>
                  <a:lnTo>
                    <a:pt x="4324" y="1545"/>
                  </a:lnTo>
                  <a:lnTo>
                    <a:pt x="4305" y="1546"/>
                  </a:lnTo>
                  <a:lnTo>
                    <a:pt x="4288" y="1545"/>
                  </a:lnTo>
                  <a:lnTo>
                    <a:pt x="4280" y="1544"/>
                  </a:lnTo>
                  <a:lnTo>
                    <a:pt x="4272" y="1541"/>
                  </a:lnTo>
                  <a:lnTo>
                    <a:pt x="4266" y="1540"/>
                  </a:lnTo>
                  <a:lnTo>
                    <a:pt x="4260" y="1537"/>
                  </a:lnTo>
                  <a:lnTo>
                    <a:pt x="4262" y="1548"/>
                  </a:lnTo>
                  <a:lnTo>
                    <a:pt x="4263" y="1559"/>
                  </a:lnTo>
                  <a:lnTo>
                    <a:pt x="4264" y="1570"/>
                  </a:lnTo>
                  <a:lnTo>
                    <a:pt x="4264" y="1581"/>
                  </a:lnTo>
                  <a:lnTo>
                    <a:pt x="4253" y="1580"/>
                  </a:lnTo>
                  <a:lnTo>
                    <a:pt x="4242" y="1580"/>
                  </a:lnTo>
                  <a:lnTo>
                    <a:pt x="4233" y="1582"/>
                  </a:lnTo>
                  <a:lnTo>
                    <a:pt x="4225" y="1586"/>
                  </a:lnTo>
                  <a:lnTo>
                    <a:pt x="4220" y="1588"/>
                  </a:lnTo>
                  <a:lnTo>
                    <a:pt x="4218" y="1592"/>
                  </a:lnTo>
                  <a:lnTo>
                    <a:pt x="4214" y="1595"/>
                  </a:lnTo>
                  <a:lnTo>
                    <a:pt x="4212" y="1598"/>
                  </a:lnTo>
                  <a:lnTo>
                    <a:pt x="4211" y="1603"/>
                  </a:lnTo>
                  <a:lnTo>
                    <a:pt x="4209" y="1609"/>
                  </a:lnTo>
                  <a:lnTo>
                    <a:pt x="4209" y="1614"/>
                  </a:lnTo>
                  <a:lnTo>
                    <a:pt x="4208" y="1621"/>
                  </a:lnTo>
                  <a:lnTo>
                    <a:pt x="4202" y="1622"/>
                  </a:lnTo>
                  <a:lnTo>
                    <a:pt x="4197" y="1623"/>
                  </a:lnTo>
                  <a:lnTo>
                    <a:pt x="4193" y="1623"/>
                  </a:lnTo>
                  <a:lnTo>
                    <a:pt x="4188" y="1623"/>
                  </a:lnTo>
                  <a:lnTo>
                    <a:pt x="4185" y="1622"/>
                  </a:lnTo>
                  <a:lnTo>
                    <a:pt x="4181" y="1620"/>
                  </a:lnTo>
                  <a:lnTo>
                    <a:pt x="4178" y="1618"/>
                  </a:lnTo>
                  <a:lnTo>
                    <a:pt x="4176" y="1615"/>
                  </a:lnTo>
                  <a:lnTo>
                    <a:pt x="4171" y="1609"/>
                  </a:lnTo>
                  <a:lnTo>
                    <a:pt x="4168" y="1601"/>
                  </a:lnTo>
                  <a:lnTo>
                    <a:pt x="4167" y="1592"/>
                  </a:lnTo>
                  <a:lnTo>
                    <a:pt x="4165" y="1581"/>
                  </a:lnTo>
                  <a:lnTo>
                    <a:pt x="4167" y="1560"/>
                  </a:lnTo>
                  <a:lnTo>
                    <a:pt x="4169" y="1538"/>
                  </a:lnTo>
                  <a:lnTo>
                    <a:pt x="4171" y="1519"/>
                  </a:lnTo>
                  <a:lnTo>
                    <a:pt x="4173" y="1504"/>
                  </a:lnTo>
                  <a:lnTo>
                    <a:pt x="4175" y="1465"/>
                  </a:lnTo>
                  <a:lnTo>
                    <a:pt x="4176" y="1416"/>
                  </a:lnTo>
                  <a:lnTo>
                    <a:pt x="4177" y="1405"/>
                  </a:lnTo>
                  <a:lnTo>
                    <a:pt x="4179" y="1392"/>
                  </a:lnTo>
                  <a:lnTo>
                    <a:pt x="4181" y="1382"/>
                  </a:lnTo>
                  <a:lnTo>
                    <a:pt x="4185" y="1372"/>
                  </a:lnTo>
                  <a:lnTo>
                    <a:pt x="4189" y="1363"/>
                  </a:lnTo>
                  <a:lnTo>
                    <a:pt x="4196" y="1355"/>
                  </a:lnTo>
                  <a:lnTo>
                    <a:pt x="4203" y="1349"/>
                  </a:lnTo>
                  <a:lnTo>
                    <a:pt x="4211" y="1344"/>
                  </a:lnTo>
                  <a:lnTo>
                    <a:pt x="4211" y="1336"/>
                  </a:lnTo>
                  <a:lnTo>
                    <a:pt x="4211" y="1330"/>
                  </a:lnTo>
                  <a:lnTo>
                    <a:pt x="4204" y="1327"/>
                  </a:lnTo>
                  <a:lnTo>
                    <a:pt x="4198" y="1325"/>
                  </a:lnTo>
                  <a:lnTo>
                    <a:pt x="4193" y="1322"/>
                  </a:lnTo>
                  <a:lnTo>
                    <a:pt x="4186" y="1317"/>
                  </a:lnTo>
                  <a:lnTo>
                    <a:pt x="4175" y="1307"/>
                  </a:lnTo>
                  <a:lnTo>
                    <a:pt x="4163" y="1297"/>
                  </a:lnTo>
                  <a:lnTo>
                    <a:pt x="4157" y="1292"/>
                  </a:lnTo>
                  <a:lnTo>
                    <a:pt x="4152" y="1289"/>
                  </a:lnTo>
                  <a:lnTo>
                    <a:pt x="4146" y="1285"/>
                  </a:lnTo>
                  <a:lnTo>
                    <a:pt x="4140" y="1282"/>
                  </a:lnTo>
                  <a:lnTo>
                    <a:pt x="4134" y="1281"/>
                  </a:lnTo>
                  <a:lnTo>
                    <a:pt x="4128" y="1281"/>
                  </a:lnTo>
                  <a:lnTo>
                    <a:pt x="4122" y="1282"/>
                  </a:lnTo>
                  <a:lnTo>
                    <a:pt x="4116" y="1285"/>
                  </a:lnTo>
                  <a:lnTo>
                    <a:pt x="4116" y="1298"/>
                  </a:lnTo>
                  <a:lnTo>
                    <a:pt x="4115" y="1309"/>
                  </a:lnTo>
                  <a:lnTo>
                    <a:pt x="4115" y="1322"/>
                  </a:lnTo>
                  <a:lnTo>
                    <a:pt x="4115" y="1334"/>
                  </a:lnTo>
                  <a:lnTo>
                    <a:pt x="4104" y="1334"/>
                  </a:lnTo>
                  <a:lnTo>
                    <a:pt x="4091" y="1332"/>
                  </a:lnTo>
                  <a:lnTo>
                    <a:pt x="4079" y="1331"/>
                  </a:lnTo>
                  <a:lnTo>
                    <a:pt x="4066" y="1331"/>
                  </a:lnTo>
                  <a:lnTo>
                    <a:pt x="4062" y="1331"/>
                  </a:lnTo>
                  <a:lnTo>
                    <a:pt x="4056" y="1332"/>
                  </a:lnTo>
                  <a:lnTo>
                    <a:pt x="4052" y="1334"/>
                  </a:lnTo>
                  <a:lnTo>
                    <a:pt x="4047" y="1336"/>
                  </a:lnTo>
                  <a:lnTo>
                    <a:pt x="4045" y="1339"/>
                  </a:lnTo>
                  <a:lnTo>
                    <a:pt x="4042" y="1342"/>
                  </a:lnTo>
                  <a:lnTo>
                    <a:pt x="4041" y="1346"/>
                  </a:lnTo>
                  <a:lnTo>
                    <a:pt x="4040" y="1349"/>
                  </a:lnTo>
                  <a:lnTo>
                    <a:pt x="4039" y="1357"/>
                  </a:lnTo>
                  <a:lnTo>
                    <a:pt x="4039" y="1365"/>
                  </a:lnTo>
                  <a:lnTo>
                    <a:pt x="4039" y="1374"/>
                  </a:lnTo>
                  <a:lnTo>
                    <a:pt x="4039" y="1382"/>
                  </a:lnTo>
                  <a:lnTo>
                    <a:pt x="4038" y="1390"/>
                  </a:lnTo>
                  <a:lnTo>
                    <a:pt x="4036" y="1397"/>
                  </a:lnTo>
                  <a:lnTo>
                    <a:pt x="4029" y="1397"/>
                  </a:lnTo>
                  <a:lnTo>
                    <a:pt x="4021" y="1397"/>
                  </a:lnTo>
                  <a:lnTo>
                    <a:pt x="4014" y="1396"/>
                  </a:lnTo>
                  <a:lnTo>
                    <a:pt x="4007" y="1393"/>
                  </a:lnTo>
                  <a:lnTo>
                    <a:pt x="3995" y="1389"/>
                  </a:lnTo>
                  <a:lnTo>
                    <a:pt x="3983" y="1382"/>
                  </a:lnTo>
                  <a:lnTo>
                    <a:pt x="3972" y="1374"/>
                  </a:lnTo>
                  <a:lnTo>
                    <a:pt x="3962" y="1364"/>
                  </a:lnTo>
                  <a:lnTo>
                    <a:pt x="3951" y="1355"/>
                  </a:lnTo>
                  <a:lnTo>
                    <a:pt x="3941" y="1343"/>
                  </a:lnTo>
                  <a:lnTo>
                    <a:pt x="3931" y="1332"/>
                  </a:lnTo>
                  <a:lnTo>
                    <a:pt x="3918" y="1321"/>
                  </a:lnTo>
                  <a:lnTo>
                    <a:pt x="3907" y="1311"/>
                  </a:lnTo>
                  <a:lnTo>
                    <a:pt x="3893" y="1302"/>
                  </a:lnTo>
                  <a:lnTo>
                    <a:pt x="3886" y="1299"/>
                  </a:lnTo>
                  <a:lnTo>
                    <a:pt x="3880" y="1295"/>
                  </a:lnTo>
                  <a:lnTo>
                    <a:pt x="3872" y="1293"/>
                  </a:lnTo>
                  <a:lnTo>
                    <a:pt x="3864" y="1292"/>
                  </a:lnTo>
                  <a:lnTo>
                    <a:pt x="3856" y="1291"/>
                  </a:lnTo>
                  <a:lnTo>
                    <a:pt x="3847" y="1291"/>
                  </a:lnTo>
                  <a:lnTo>
                    <a:pt x="3837" y="1292"/>
                  </a:lnTo>
                  <a:lnTo>
                    <a:pt x="3828" y="1293"/>
                  </a:lnTo>
                  <a:lnTo>
                    <a:pt x="3828" y="1300"/>
                  </a:lnTo>
                  <a:lnTo>
                    <a:pt x="3829" y="1306"/>
                  </a:lnTo>
                  <a:lnTo>
                    <a:pt x="3832" y="1310"/>
                  </a:lnTo>
                  <a:lnTo>
                    <a:pt x="3836" y="1313"/>
                  </a:lnTo>
                  <a:lnTo>
                    <a:pt x="3842" y="1315"/>
                  </a:lnTo>
                  <a:lnTo>
                    <a:pt x="3848" y="1316"/>
                  </a:lnTo>
                  <a:lnTo>
                    <a:pt x="3853" y="1316"/>
                  </a:lnTo>
                  <a:lnTo>
                    <a:pt x="3860" y="1316"/>
                  </a:lnTo>
                  <a:lnTo>
                    <a:pt x="3855" y="1321"/>
                  </a:lnTo>
                  <a:lnTo>
                    <a:pt x="3845" y="1327"/>
                  </a:lnTo>
                  <a:lnTo>
                    <a:pt x="3844" y="1336"/>
                  </a:lnTo>
                  <a:lnTo>
                    <a:pt x="3844" y="1346"/>
                  </a:lnTo>
                  <a:lnTo>
                    <a:pt x="3847" y="1354"/>
                  </a:lnTo>
                  <a:lnTo>
                    <a:pt x="3849" y="1362"/>
                  </a:lnTo>
                  <a:lnTo>
                    <a:pt x="3855" y="1377"/>
                  </a:lnTo>
                  <a:lnTo>
                    <a:pt x="3861" y="1392"/>
                  </a:lnTo>
                  <a:lnTo>
                    <a:pt x="3850" y="1392"/>
                  </a:lnTo>
                  <a:lnTo>
                    <a:pt x="3836" y="1391"/>
                  </a:lnTo>
                  <a:lnTo>
                    <a:pt x="3826" y="1391"/>
                  </a:lnTo>
                  <a:lnTo>
                    <a:pt x="3815" y="1391"/>
                  </a:lnTo>
                  <a:lnTo>
                    <a:pt x="3803" y="1391"/>
                  </a:lnTo>
                  <a:lnTo>
                    <a:pt x="3793" y="1392"/>
                  </a:lnTo>
                  <a:lnTo>
                    <a:pt x="3784" y="1395"/>
                  </a:lnTo>
                  <a:lnTo>
                    <a:pt x="3776" y="1399"/>
                  </a:lnTo>
                  <a:lnTo>
                    <a:pt x="3774" y="1401"/>
                  </a:lnTo>
                  <a:lnTo>
                    <a:pt x="3771" y="1405"/>
                  </a:lnTo>
                  <a:lnTo>
                    <a:pt x="3769" y="1409"/>
                  </a:lnTo>
                  <a:lnTo>
                    <a:pt x="3769" y="1414"/>
                  </a:lnTo>
                  <a:lnTo>
                    <a:pt x="3768" y="1425"/>
                  </a:lnTo>
                  <a:lnTo>
                    <a:pt x="3769" y="1437"/>
                  </a:lnTo>
                  <a:lnTo>
                    <a:pt x="3771" y="1448"/>
                  </a:lnTo>
                  <a:lnTo>
                    <a:pt x="3775" y="1461"/>
                  </a:lnTo>
                  <a:lnTo>
                    <a:pt x="3778" y="1472"/>
                  </a:lnTo>
                  <a:lnTo>
                    <a:pt x="3781" y="1483"/>
                  </a:lnTo>
                  <a:lnTo>
                    <a:pt x="3783" y="1495"/>
                  </a:lnTo>
                  <a:lnTo>
                    <a:pt x="3783" y="1506"/>
                  </a:lnTo>
                  <a:lnTo>
                    <a:pt x="3777" y="1506"/>
                  </a:lnTo>
                  <a:lnTo>
                    <a:pt x="3770" y="1505"/>
                  </a:lnTo>
                  <a:lnTo>
                    <a:pt x="3765" y="1504"/>
                  </a:lnTo>
                  <a:lnTo>
                    <a:pt x="3759" y="1502"/>
                  </a:lnTo>
                  <a:lnTo>
                    <a:pt x="3753" y="1499"/>
                  </a:lnTo>
                  <a:lnTo>
                    <a:pt x="3748" y="1498"/>
                  </a:lnTo>
                  <a:lnTo>
                    <a:pt x="3742" y="1497"/>
                  </a:lnTo>
                  <a:lnTo>
                    <a:pt x="3736" y="1497"/>
                  </a:lnTo>
                  <a:lnTo>
                    <a:pt x="3720" y="1500"/>
                  </a:lnTo>
                  <a:lnTo>
                    <a:pt x="3704" y="1502"/>
                  </a:lnTo>
                  <a:lnTo>
                    <a:pt x="3694" y="1499"/>
                  </a:lnTo>
                  <a:lnTo>
                    <a:pt x="3685" y="1496"/>
                  </a:lnTo>
                  <a:lnTo>
                    <a:pt x="3677" y="1492"/>
                  </a:lnTo>
                  <a:lnTo>
                    <a:pt x="3670" y="1488"/>
                  </a:lnTo>
                  <a:lnTo>
                    <a:pt x="3666" y="1483"/>
                  </a:lnTo>
                  <a:lnTo>
                    <a:pt x="3661" y="1478"/>
                  </a:lnTo>
                  <a:lnTo>
                    <a:pt x="3658" y="1472"/>
                  </a:lnTo>
                  <a:lnTo>
                    <a:pt x="3655" y="1465"/>
                  </a:lnTo>
                  <a:lnTo>
                    <a:pt x="3653" y="1458"/>
                  </a:lnTo>
                  <a:lnTo>
                    <a:pt x="3653" y="1451"/>
                  </a:lnTo>
                  <a:lnTo>
                    <a:pt x="3653" y="1444"/>
                  </a:lnTo>
                  <a:lnTo>
                    <a:pt x="3653" y="1436"/>
                  </a:lnTo>
                  <a:lnTo>
                    <a:pt x="3656" y="1418"/>
                  </a:lnTo>
                  <a:lnTo>
                    <a:pt x="3660" y="1401"/>
                  </a:lnTo>
                  <a:lnTo>
                    <a:pt x="3672" y="1365"/>
                  </a:lnTo>
                  <a:lnTo>
                    <a:pt x="3684" y="1329"/>
                  </a:lnTo>
                  <a:lnTo>
                    <a:pt x="3688" y="1313"/>
                  </a:lnTo>
                  <a:lnTo>
                    <a:pt x="3692" y="1297"/>
                  </a:lnTo>
                  <a:lnTo>
                    <a:pt x="3692" y="1290"/>
                  </a:lnTo>
                  <a:lnTo>
                    <a:pt x="3692" y="1283"/>
                  </a:lnTo>
                  <a:lnTo>
                    <a:pt x="3692" y="1277"/>
                  </a:lnTo>
                  <a:lnTo>
                    <a:pt x="3691" y="1272"/>
                  </a:lnTo>
                  <a:lnTo>
                    <a:pt x="3684" y="1256"/>
                  </a:lnTo>
                  <a:lnTo>
                    <a:pt x="3676" y="1240"/>
                  </a:lnTo>
                  <a:lnTo>
                    <a:pt x="3666" y="1224"/>
                  </a:lnTo>
                  <a:lnTo>
                    <a:pt x="3654" y="1209"/>
                  </a:lnTo>
                  <a:lnTo>
                    <a:pt x="3642" y="1195"/>
                  </a:lnTo>
                  <a:lnTo>
                    <a:pt x="3628" y="1183"/>
                  </a:lnTo>
                  <a:lnTo>
                    <a:pt x="3621" y="1178"/>
                  </a:lnTo>
                  <a:lnTo>
                    <a:pt x="3613" y="1172"/>
                  </a:lnTo>
                  <a:lnTo>
                    <a:pt x="3606" y="1169"/>
                  </a:lnTo>
                  <a:lnTo>
                    <a:pt x="3598" y="1165"/>
                  </a:lnTo>
                  <a:lnTo>
                    <a:pt x="3585" y="1159"/>
                  </a:lnTo>
                  <a:lnTo>
                    <a:pt x="3573" y="1151"/>
                  </a:lnTo>
                  <a:lnTo>
                    <a:pt x="3564" y="1144"/>
                  </a:lnTo>
                  <a:lnTo>
                    <a:pt x="3558" y="1136"/>
                  </a:lnTo>
                  <a:lnTo>
                    <a:pt x="3553" y="1126"/>
                  </a:lnTo>
                  <a:lnTo>
                    <a:pt x="3549" y="1114"/>
                  </a:lnTo>
                  <a:lnTo>
                    <a:pt x="3548" y="1102"/>
                  </a:lnTo>
                  <a:lnTo>
                    <a:pt x="3547" y="1087"/>
                  </a:lnTo>
                  <a:lnTo>
                    <a:pt x="3536" y="1087"/>
                  </a:lnTo>
                  <a:lnTo>
                    <a:pt x="3524" y="1088"/>
                  </a:lnTo>
                  <a:lnTo>
                    <a:pt x="3514" y="1088"/>
                  </a:lnTo>
                  <a:lnTo>
                    <a:pt x="3505" y="1089"/>
                  </a:lnTo>
                  <a:lnTo>
                    <a:pt x="3496" y="1088"/>
                  </a:lnTo>
                  <a:lnTo>
                    <a:pt x="3487" y="1087"/>
                  </a:lnTo>
                  <a:lnTo>
                    <a:pt x="3479" y="1085"/>
                  </a:lnTo>
                  <a:lnTo>
                    <a:pt x="3471" y="1081"/>
                  </a:lnTo>
                  <a:lnTo>
                    <a:pt x="3467" y="1078"/>
                  </a:lnTo>
                  <a:lnTo>
                    <a:pt x="3465" y="1076"/>
                  </a:lnTo>
                  <a:lnTo>
                    <a:pt x="3463" y="1071"/>
                  </a:lnTo>
                  <a:lnTo>
                    <a:pt x="3461" y="1067"/>
                  </a:lnTo>
                  <a:lnTo>
                    <a:pt x="3453" y="1045"/>
                  </a:lnTo>
                  <a:lnTo>
                    <a:pt x="3446" y="1024"/>
                  </a:lnTo>
                  <a:lnTo>
                    <a:pt x="3441" y="1014"/>
                  </a:lnTo>
                  <a:lnTo>
                    <a:pt x="3438" y="1003"/>
                  </a:lnTo>
                  <a:lnTo>
                    <a:pt x="3432" y="993"/>
                  </a:lnTo>
                  <a:lnTo>
                    <a:pt x="3425" y="982"/>
                  </a:lnTo>
                  <a:lnTo>
                    <a:pt x="3418" y="970"/>
                  </a:lnTo>
                  <a:lnTo>
                    <a:pt x="3412" y="956"/>
                  </a:lnTo>
                  <a:lnTo>
                    <a:pt x="3407" y="942"/>
                  </a:lnTo>
                  <a:lnTo>
                    <a:pt x="3404" y="928"/>
                  </a:lnTo>
                  <a:lnTo>
                    <a:pt x="3400" y="913"/>
                  </a:lnTo>
                  <a:lnTo>
                    <a:pt x="3399" y="898"/>
                  </a:lnTo>
                  <a:lnTo>
                    <a:pt x="3398" y="882"/>
                  </a:lnTo>
                  <a:lnTo>
                    <a:pt x="3398" y="866"/>
                  </a:lnTo>
                  <a:lnTo>
                    <a:pt x="3398" y="834"/>
                  </a:lnTo>
                  <a:lnTo>
                    <a:pt x="3401" y="802"/>
                  </a:lnTo>
                  <a:lnTo>
                    <a:pt x="3405" y="773"/>
                  </a:lnTo>
                  <a:lnTo>
                    <a:pt x="3408" y="744"/>
                  </a:lnTo>
                  <a:lnTo>
                    <a:pt x="3407" y="747"/>
                  </a:lnTo>
                  <a:lnTo>
                    <a:pt x="3406" y="748"/>
                  </a:lnTo>
                  <a:lnTo>
                    <a:pt x="3404" y="748"/>
                  </a:lnTo>
                  <a:lnTo>
                    <a:pt x="3401" y="749"/>
                  </a:lnTo>
                  <a:lnTo>
                    <a:pt x="3396" y="747"/>
                  </a:lnTo>
                  <a:lnTo>
                    <a:pt x="3389" y="744"/>
                  </a:lnTo>
                  <a:lnTo>
                    <a:pt x="3376" y="737"/>
                  </a:lnTo>
                  <a:lnTo>
                    <a:pt x="3369" y="731"/>
                  </a:lnTo>
                  <a:lnTo>
                    <a:pt x="3366" y="725"/>
                  </a:lnTo>
                  <a:lnTo>
                    <a:pt x="3364" y="719"/>
                  </a:lnTo>
                  <a:lnTo>
                    <a:pt x="3363" y="712"/>
                  </a:lnTo>
                  <a:lnTo>
                    <a:pt x="3363" y="706"/>
                  </a:lnTo>
                  <a:lnTo>
                    <a:pt x="3363" y="693"/>
                  </a:lnTo>
                  <a:lnTo>
                    <a:pt x="3363" y="679"/>
                  </a:lnTo>
                  <a:lnTo>
                    <a:pt x="3364" y="666"/>
                  </a:lnTo>
                  <a:lnTo>
                    <a:pt x="3364" y="652"/>
                  </a:lnTo>
                  <a:lnTo>
                    <a:pt x="3364" y="638"/>
                  </a:lnTo>
                  <a:lnTo>
                    <a:pt x="3360" y="626"/>
                  </a:lnTo>
                  <a:lnTo>
                    <a:pt x="3358" y="621"/>
                  </a:lnTo>
                  <a:lnTo>
                    <a:pt x="3355" y="616"/>
                  </a:lnTo>
                  <a:lnTo>
                    <a:pt x="3351" y="612"/>
                  </a:lnTo>
                  <a:lnTo>
                    <a:pt x="3347" y="608"/>
                  </a:lnTo>
                  <a:lnTo>
                    <a:pt x="3341" y="605"/>
                  </a:lnTo>
                  <a:lnTo>
                    <a:pt x="3335" y="603"/>
                  </a:lnTo>
                  <a:lnTo>
                    <a:pt x="3327" y="602"/>
                  </a:lnTo>
                  <a:lnTo>
                    <a:pt x="3318" y="601"/>
                  </a:lnTo>
                  <a:lnTo>
                    <a:pt x="3317" y="592"/>
                  </a:lnTo>
                  <a:lnTo>
                    <a:pt x="3315" y="583"/>
                  </a:lnTo>
                  <a:lnTo>
                    <a:pt x="3310" y="581"/>
                  </a:lnTo>
                  <a:lnTo>
                    <a:pt x="3303" y="583"/>
                  </a:lnTo>
                  <a:lnTo>
                    <a:pt x="3298" y="584"/>
                  </a:lnTo>
                  <a:lnTo>
                    <a:pt x="3290" y="585"/>
                  </a:lnTo>
                  <a:lnTo>
                    <a:pt x="3275" y="591"/>
                  </a:lnTo>
                  <a:lnTo>
                    <a:pt x="3258" y="596"/>
                  </a:lnTo>
                  <a:lnTo>
                    <a:pt x="3241" y="601"/>
                  </a:lnTo>
                  <a:lnTo>
                    <a:pt x="3225" y="607"/>
                  </a:lnTo>
                  <a:lnTo>
                    <a:pt x="3209" y="610"/>
                  </a:lnTo>
                  <a:lnTo>
                    <a:pt x="3193" y="610"/>
                  </a:lnTo>
                  <a:lnTo>
                    <a:pt x="3186" y="610"/>
                  </a:lnTo>
                  <a:lnTo>
                    <a:pt x="3179" y="609"/>
                  </a:lnTo>
                  <a:lnTo>
                    <a:pt x="3174" y="607"/>
                  </a:lnTo>
                  <a:lnTo>
                    <a:pt x="3168" y="603"/>
                  </a:lnTo>
                  <a:lnTo>
                    <a:pt x="3162" y="599"/>
                  </a:lnTo>
                  <a:lnTo>
                    <a:pt x="3159" y="593"/>
                  </a:lnTo>
                  <a:lnTo>
                    <a:pt x="3154" y="586"/>
                  </a:lnTo>
                  <a:lnTo>
                    <a:pt x="3152" y="577"/>
                  </a:lnTo>
                  <a:lnTo>
                    <a:pt x="3145" y="578"/>
                  </a:lnTo>
                  <a:lnTo>
                    <a:pt x="3138" y="577"/>
                  </a:lnTo>
                  <a:lnTo>
                    <a:pt x="3131" y="576"/>
                  </a:lnTo>
                  <a:lnTo>
                    <a:pt x="3126" y="576"/>
                  </a:lnTo>
                  <a:lnTo>
                    <a:pt x="3126" y="566"/>
                  </a:lnTo>
                  <a:lnTo>
                    <a:pt x="3125" y="554"/>
                  </a:lnTo>
                  <a:lnTo>
                    <a:pt x="3123" y="543"/>
                  </a:lnTo>
                  <a:lnTo>
                    <a:pt x="3123" y="533"/>
                  </a:lnTo>
                  <a:lnTo>
                    <a:pt x="3109" y="526"/>
                  </a:lnTo>
                  <a:lnTo>
                    <a:pt x="3093" y="519"/>
                  </a:lnTo>
                  <a:lnTo>
                    <a:pt x="3076" y="511"/>
                  </a:lnTo>
                  <a:lnTo>
                    <a:pt x="3059" y="505"/>
                  </a:lnTo>
                  <a:lnTo>
                    <a:pt x="3049" y="503"/>
                  </a:lnTo>
                  <a:lnTo>
                    <a:pt x="3043" y="503"/>
                  </a:lnTo>
                  <a:lnTo>
                    <a:pt x="3036" y="503"/>
                  </a:lnTo>
                  <a:lnTo>
                    <a:pt x="3029" y="505"/>
                  </a:lnTo>
                  <a:lnTo>
                    <a:pt x="3024" y="509"/>
                  </a:lnTo>
                  <a:lnTo>
                    <a:pt x="3020" y="514"/>
                  </a:lnTo>
                  <a:lnTo>
                    <a:pt x="3016" y="522"/>
                  </a:lnTo>
                  <a:lnTo>
                    <a:pt x="3015" y="531"/>
                  </a:lnTo>
                  <a:lnTo>
                    <a:pt x="3003" y="529"/>
                  </a:lnTo>
                  <a:lnTo>
                    <a:pt x="2989" y="527"/>
                  </a:lnTo>
                  <a:lnTo>
                    <a:pt x="2975" y="525"/>
                  </a:lnTo>
                  <a:lnTo>
                    <a:pt x="2963" y="525"/>
                  </a:lnTo>
                  <a:lnTo>
                    <a:pt x="2949" y="525"/>
                  </a:lnTo>
                  <a:lnTo>
                    <a:pt x="2936" y="526"/>
                  </a:lnTo>
                  <a:lnTo>
                    <a:pt x="2922" y="528"/>
                  </a:lnTo>
                  <a:lnTo>
                    <a:pt x="2908" y="531"/>
                  </a:lnTo>
                  <a:lnTo>
                    <a:pt x="2906" y="515"/>
                  </a:lnTo>
                  <a:lnTo>
                    <a:pt x="2903" y="501"/>
                  </a:lnTo>
                  <a:lnTo>
                    <a:pt x="2895" y="499"/>
                  </a:lnTo>
                  <a:lnTo>
                    <a:pt x="2887" y="498"/>
                  </a:lnTo>
                  <a:lnTo>
                    <a:pt x="2879" y="496"/>
                  </a:lnTo>
                  <a:lnTo>
                    <a:pt x="2872" y="493"/>
                  </a:lnTo>
                  <a:lnTo>
                    <a:pt x="2866" y="488"/>
                  </a:lnTo>
                  <a:lnTo>
                    <a:pt x="2862" y="482"/>
                  </a:lnTo>
                  <a:lnTo>
                    <a:pt x="2859" y="479"/>
                  </a:lnTo>
                  <a:lnTo>
                    <a:pt x="2858" y="476"/>
                  </a:lnTo>
                  <a:lnTo>
                    <a:pt x="2858" y="471"/>
                  </a:lnTo>
                  <a:lnTo>
                    <a:pt x="2858" y="468"/>
                  </a:lnTo>
                  <a:lnTo>
                    <a:pt x="2872" y="466"/>
                  </a:lnTo>
                  <a:lnTo>
                    <a:pt x="2886" y="466"/>
                  </a:lnTo>
                  <a:lnTo>
                    <a:pt x="2899" y="465"/>
                  </a:lnTo>
                  <a:lnTo>
                    <a:pt x="2913" y="465"/>
                  </a:lnTo>
                  <a:lnTo>
                    <a:pt x="2912" y="441"/>
                  </a:lnTo>
                  <a:lnTo>
                    <a:pt x="2908" y="418"/>
                  </a:lnTo>
                  <a:lnTo>
                    <a:pt x="2906" y="405"/>
                  </a:lnTo>
                  <a:lnTo>
                    <a:pt x="2906" y="394"/>
                  </a:lnTo>
                  <a:lnTo>
                    <a:pt x="2907" y="388"/>
                  </a:lnTo>
                  <a:lnTo>
                    <a:pt x="2908" y="382"/>
                  </a:lnTo>
                  <a:lnTo>
                    <a:pt x="2909" y="377"/>
                  </a:lnTo>
                  <a:lnTo>
                    <a:pt x="2912" y="371"/>
                  </a:lnTo>
                  <a:lnTo>
                    <a:pt x="2916" y="361"/>
                  </a:lnTo>
                  <a:lnTo>
                    <a:pt x="2920" y="351"/>
                  </a:lnTo>
                  <a:lnTo>
                    <a:pt x="2922" y="341"/>
                  </a:lnTo>
                  <a:lnTo>
                    <a:pt x="2923" y="332"/>
                  </a:lnTo>
                  <a:lnTo>
                    <a:pt x="2924" y="313"/>
                  </a:lnTo>
                  <a:lnTo>
                    <a:pt x="2923" y="292"/>
                  </a:lnTo>
                  <a:lnTo>
                    <a:pt x="2911" y="291"/>
                  </a:lnTo>
                  <a:lnTo>
                    <a:pt x="2898" y="291"/>
                  </a:lnTo>
                  <a:lnTo>
                    <a:pt x="2886" y="291"/>
                  </a:lnTo>
                  <a:lnTo>
                    <a:pt x="2874" y="290"/>
                  </a:lnTo>
                  <a:lnTo>
                    <a:pt x="2873" y="279"/>
                  </a:lnTo>
                  <a:lnTo>
                    <a:pt x="2872" y="265"/>
                  </a:lnTo>
                  <a:lnTo>
                    <a:pt x="2871" y="252"/>
                  </a:lnTo>
                  <a:lnTo>
                    <a:pt x="2872" y="240"/>
                  </a:lnTo>
                  <a:lnTo>
                    <a:pt x="2873" y="234"/>
                  </a:lnTo>
                  <a:lnTo>
                    <a:pt x="2875" y="228"/>
                  </a:lnTo>
                  <a:lnTo>
                    <a:pt x="2878" y="224"/>
                  </a:lnTo>
                  <a:lnTo>
                    <a:pt x="2881" y="219"/>
                  </a:lnTo>
                  <a:lnTo>
                    <a:pt x="2886" y="216"/>
                  </a:lnTo>
                  <a:lnTo>
                    <a:pt x="2891" y="214"/>
                  </a:lnTo>
                  <a:lnTo>
                    <a:pt x="2897" y="213"/>
                  </a:lnTo>
                  <a:lnTo>
                    <a:pt x="2905" y="211"/>
                  </a:lnTo>
                  <a:lnTo>
                    <a:pt x="2907" y="202"/>
                  </a:lnTo>
                  <a:lnTo>
                    <a:pt x="2907" y="192"/>
                  </a:lnTo>
                  <a:lnTo>
                    <a:pt x="2907" y="182"/>
                  </a:lnTo>
                  <a:lnTo>
                    <a:pt x="2905" y="174"/>
                  </a:lnTo>
                  <a:lnTo>
                    <a:pt x="2899" y="172"/>
                  </a:lnTo>
                  <a:lnTo>
                    <a:pt x="2888" y="169"/>
                  </a:lnTo>
                  <a:lnTo>
                    <a:pt x="2875" y="167"/>
                  </a:lnTo>
                  <a:lnTo>
                    <a:pt x="2867" y="165"/>
                  </a:lnTo>
                  <a:lnTo>
                    <a:pt x="2862" y="160"/>
                  </a:lnTo>
                  <a:lnTo>
                    <a:pt x="2857" y="154"/>
                  </a:lnTo>
                  <a:lnTo>
                    <a:pt x="2852" y="149"/>
                  </a:lnTo>
                  <a:lnTo>
                    <a:pt x="2849" y="142"/>
                  </a:lnTo>
                  <a:lnTo>
                    <a:pt x="2845" y="128"/>
                  </a:lnTo>
                  <a:lnTo>
                    <a:pt x="2842" y="115"/>
                  </a:lnTo>
                  <a:lnTo>
                    <a:pt x="2842" y="108"/>
                  </a:lnTo>
                  <a:lnTo>
                    <a:pt x="2841" y="99"/>
                  </a:lnTo>
                  <a:lnTo>
                    <a:pt x="2832" y="99"/>
                  </a:lnTo>
                  <a:lnTo>
                    <a:pt x="2823" y="99"/>
                  </a:lnTo>
                  <a:lnTo>
                    <a:pt x="2814" y="99"/>
                  </a:lnTo>
                  <a:lnTo>
                    <a:pt x="2805" y="100"/>
                  </a:lnTo>
                  <a:lnTo>
                    <a:pt x="2788" y="101"/>
                  </a:lnTo>
                  <a:lnTo>
                    <a:pt x="2770" y="101"/>
                  </a:lnTo>
                  <a:lnTo>
                    <a:pt x="2761" y="100"/>
                  </a:lnTo>
                  <a:lnTo>
                    <a:pt x="2753" y="99"/>
                  </a:lnTo>
                  <a:lnTo>
                    <a:pt x="2744" y="98"/>
                  </a:lnTo>
                  <a:lnTo>
                    <a:pt x="2736" y="95"/>
                  </a:lnTo>
                  <a:lnTo>
                    <a:pt x="2710" y="87"/>
                  </a:lnTo>
                  <a:lnTo>
                    <a:pt x="2685" y="83"/>
                  </a:lnTo>
                  <a:lnTo>
                    <a:pt x="2660" y="80"/>
                  </a:lnTo>
                  <a:lnTo>
                    <a:pt x="2632" y="79"/>
                  </a:lnTo>
                  <a:lnTo>
                    <a:pt x="2626" y="79"/>
                  </a:lnTo>
                  <a:lnTo>
                    <a:pt x="2619" y="80"/>
                  </a:lnTo>
                  <a:lnTo>
                    <a:pt x="2611" y="80"/>
                  </a:lnTo>
                  <a:lnTo>
                    <a:pt x="2602" y="80"/>
                  </a:lnTo>
                  <a:lnTo>
                    <a:pt x="2593" y="80"/>
                  </a:lnTo>
                  <a:lnTo>
                    <a:pt x="2585" y="79"/>
                  </a:lnTo>
                  <a:lnTo>
                    <a:pt x="2577" y="77"/>
                  </a:lnTo>
                  <a:lnTo>
                    <a:pt x="2571" y="72"/>
                  </a:lnTo>
                  <a:lnTo>
                    <a:pt x="2569" y="70"/>
                  </a:lnTo>
                  <a:lnTo>
                    <a:pt x="2568" y="67"/>
                  </a:lnTo>
                  <a:lnTo>
                    <a:pt x="2567" y="62"/>
                  </a:lnTo>
                  <a:lnTo>
                    <a:pt x="2567" y="58"/>
                  </a:lnTo>
                  <a:lnTo>
                    <a:pt x="2566" y="49"/>
                  </a:lnTo>
                  <a:lnTo>
                    <a:pt x="2563" y="41"/>
                  </a:lnTo>
                  <a:lnTo>
                    <a:pt x="2559" y="31"/>
                  </a:lnTo>
                  <a:lnTo>
                    <a:pt x="2553" y="25"/>
                  </a:lnTo>
                  <a:lnTo>
                    <a:pt x="2546" y="17"/>
                  </a:lnTo>
                  <a:lnTo>
                    <a:pt x="2537" y="11"/>
                  </a:lnTo>
                  <a:lnTo>
                    <a:pt x="2528" y="4"/>
                  </a:lnTo>
                  <a:lnTo>
                    <a:pt x="2517" y="0"/>
                  </a:lnTo>
                  <a:lnTo>
                    <a:pt x="2510" y="13"/>
                  </a:lnTo>
                  <a:lnTo>
                    <a:pt x="2501" y="26"/>
                  </a:lnTo>
                  <a:lnTo>
                    <a:pt x="2496" y="30"/>
                  </a:lnTo>
                  <a:lnTo>
                    <a:pt x="2489" y="35"/>
                  </a:lnTo>
                  <a:lnTo>
                    <a:pt x="2481" y="37"/>
                  </a:lnTo>
                  <a:lnTo>
                    <a:pt x="2472" y="38"/>
                  </a:lnTo>
                  <a:lnTo>
                    <a:pt x="2449" y="38"/>
                  </a:lnTo>
                  <a:lnTo>
                    <a:pt x="2427" y="36"/>
                  </a:lnTo>
                  <a:lnTo>
                    <a:pt x="2404" y="34"/>
                  </a:lnTo>
                  <a:lnTo>
                    <a:pt x="2381" y="33"/>
                  </a:lnTo>
                  <a:lnTo>
                    <a:pt x="2364" y="33"/>
                  </a:lnTo>
                  <a:lnTo>
                    <a:pt x="2350" y="35"/>
                  </a:lnTo>
                  <a:lnTo>
                    <a:pt x="2337" y="38"/>
                  </a:lnTo>
                  <a:lnTo>
                    <a:pt x="2324" y="43"/>
                  </a:lnTo>
                  <a:lnTo>
                    <a:pt x="2300" y="53"/>
                  </a:lnTo>
                  <a:lnTo>
                    <a:pt x="2275" y="68"/>
                  </a:lnTo>
                  <a:lnTo>
                    <a:pt x="2274" y="92"/>
                  </a:lnTo>
                  <a:lnTo>
                    <a:pt x="2271" y="116"/>
                  </a:lnTo>
                  <a:lnTo>
                    <a:pt x="2266" y="139"/>
                  </a:lnTo>
                  <a:lnTo>
                    <a:pt x="2260" y="161"/>
                  </a:lnTo>
                  <a:lnTo>
                    <a:pt x="2254" y="184"/>
                  </a:lnTo>
                  <a:lnTo>
                    <a:pt x="2247" y="207"/>
                  </a:lnTo>
                  <a:lnTo>
                    <a:pt x="2240" y="230"/>
                  </a:lnTo>
                  <a:lnTo>
                    <a:pt x="2232" y="252"/>
                  </a:lnTo>
                  <a:lnTo>
                    <a:pt x="2224" y="279"/>
                  </a:lnTo>
                  <a:lnTo>
                    <a:pt x="2216" y="305"/>
                  </a:lnTo>
                  <a:lnTo>
                    <a:pt x="2209" y="331"/>
                  </a:lnTo>
                  <a:lnTo>
                    <a:pt x="2200" y="356"/>
                  </a:lnTo>
                  <a:lnTo>
                    <a:pt x="2191" y="380"/>
                  </a:lnTo>
                  <a:lnTo>
                    <a:pt x="2178" y="404"/>
                  </a:lnTo>
                  <a:lnTo>
                    <a:pt x="2172" y="415"/>
                  </a:lnTo>
                  <a:lnTo>
                    <a:pt x="2165" y="425"/>
                  </a:lnTo>
                  <a:lnTo>
                    <a:pt x="2157" y="435"/>
                  </a:lnTo>
                  <a:lnTo>
                    <a:pt x="2148" y="444"/>
                  </a:lnTo>
                  <a:lnTo>
                    <a:pt x="2135" y="455"/>
                  </a:lnTo>
                  <a:lnTo>
                    <a:pt x="2125" y="466"/>
                  </a:lnTo>
                  <a:lnTo>
                    <a:pt x="2116" y="479"/>
                  </a:lnTo>
                  <a:lnTo>
                    <a:pt x="2107" y="492"/>
                  </a:lnTo>
                  <a:lnTo>
                    <a:pt x="2091" y="518"/>
                  </a:lnTo>
                  <a:lnTo>
                    <a:pt x="2076" y="545"/>
                  </a:lnTo>
                  <a:lnTo>
                    <a:pt x="2060" y="571"/>
                  </a:lnTo>
                  <a:lnTo>
                    <a:pt x="2043" y="597"/>
                  </a:lnTo>
                  <a:lnTo>
                    <a:pt x="2034" y="610"/>
                  </a:lnTo>
                  <a:lnTo>
                    <a:pt x="2023" y="621"/>
                  </a:lnTo>
                  <a:lnTo>
                    <a:pt x="2011" y="633"/>
                  </a:lnTo>
                  <a:lnTo>
                    <a:pt x="1998" y="644"/>
                  </a:lnTo>
                  <a:lnTo>
                    <a:pt x="1977" y="659"/>
                  </a:lnTo>
                  <a:lnTo>
                    <a:pt x="1954" y="671"/>
                  </a:lnTo>
                  <a:lnTo>
                    <a:pt x="1930" y="683"/>
                  </a:lnTo>
                  <a:lnTo>
                    <a:pt x="1907" y="694"/>
                  </a:lnTo>
                  <a:lnTo>
                    <a:pt x="1883" y="706"/>
                  </a:lnTo>
                  <a:lnTo>
                    <a:pt x="1861" y="717"/>
                  </a:lnTo>
                  <a:lnTo>
                    <a:pt x="1849" y="724"/>
                  </a:lnTo>
                  <a:lnTo>
                    <a:pt x="1838" y="731"/>
                  </a:lnTo>
                  <a:lnTo>
                    <a:pt x="1826" y="739"/>
                  </a:lnTo>
                  <a:lnTo>
                    <a:pt x="1815" y="747"/>
                  </a:lnTo>
                  <a:lnTo>
                    <a:pt x="1805" y="753"/>
                  </a:lnTo>
                  <a:lnTo>
                    <a:pt x="1793" y="759"/>
                  </a:lnTo>
                  <a:lnTo>
                    <a:pt x="1783" y="763"/>
                  </a:lnTo>
                  <a:lnTo>
                    <a:pt x="1773" y="766"/>
                  </a:lnTo>
                  <a:lnTo>
                    <a:pt x="1750" y="771"/>
                  </a:lnTo>
                  <a:lnTo>
                    <a:pt x="1726" y="777"/>
                  </a:lnTo>
                  <a:lnTo>
                    <a:pt x="1716" y="781"/>
                  </a:lnTo>
                  <a:lnTo>
                    <a:pt x="1706" y="786"/>
                  </a:lnTo>
                  <a:lnTo>
                    <a:pt x="1697" y="792"/>
                  </a:lnTo>
                  <a:lnTo>
                    <a:pt x="1688" y="799"/>
                  </a:lnTo>
                  <a:lnTo>
                    <a:pt x="1680" y="807"/>
                  </a:lnTo>
                  <a:lnTo>
                    <a:pt x="1672" y="815"/>
                  </a:lnTo>
                  <a:lnTo>
                    <a:pt x="1665" y="824"/>
                  </a:lnTo>
                  <a:lnTo>
                    <a:pt x="1658" y="833"/>
                  </a:lnTo>
                  <a:lnTo>
                    <a:pt x="1645" y="853"/>
                  </a:lnTo>
                  <a:lnTo>
                    <a:pt x="1634" y="872"/>
                  </a:lnTo>
                  <a:lnTo>
                    <a:pt x="1624" y="892"/>
                  </a:lnTo>
                  <a:lnTo>
                    <a:pt x="1614" y="913"/>
                  </a:lnTo>
                  <a:lnTo>
                    <a:pt x="1607" y="914"/>
                  </a:lnTo>
                  <a:lnTo>
                    <a:pt x="1601" y="917"/>
                  </a:lnTo>
                  <a:lnTo>
                    <a:pt x="1596" y="922"/>
                  </a:lnTo>
                  <a:lnTo>
                    <a:pt x="1594" y="927"/>
                  </a:lnTo>
                  <a:lnTo>
                    <a:pt x="1592" y="932"/>
                  </a:lnTo>
                  <a:lnTo>
                    <a:pt x="1591" y="939"/>
                  </a:lnTo>
                  <a:lnTo>
                    <a:pt x="1591" y="946"/>
                  </a:lnTo>
                  <a:lnTo>
                    <a:pt x="1591" y="953"/>
                  </a:lnTo>
                  <a:lnTo>
                    <a:pt x="1593" y="969"/>
                  </a:lnTo>
                  <a:lnTo>
                    <a:pt x="1594" y="983"/>
                  </a:lnTo>
                  <a:lnTo>
                    <a:pt x="1595" y="990"/>
                  </a:lnTo>
                  <a:lnTo>
                    <a:pt x="1595" y="997"/>
                  </a:lnTo>
                  <a:lnTo>
                    <a:pt x="1594" y="1004"/>
                  </a:lnTo>
                  <a:lnTo>
                    <a:pt x="1593" y="1010"/>
                  </a:lnTo>
                  <a:lnTo>
                    <a:pt x="1589" y="1019"/>
                  </a:lnTo>
                  <a:lnTo>
                    <a:pt x="1584" y="1027"/>
                  </a:lnTo>
                  <a:lnTo>
                    <a:pt x="1577" y="1034"/>
                  </a:lnTo>
                  <a:lnTo>
                    <a:pt x="1571" y="1039"/>
                  </a:lnTo>
                  <a:lnTo>
                    <a:pt x="1554" y="1048"/>
                  </a:lnTo>
                  <a:lnTo>
                    <a:pt x="1535" y="1060"/>
                  </a:lnTo>
                  <a:lnTo>
                    <a:pt x="1516" y="1070"/>
                  </a:lnTo>
                  <a:lnTo>
                    <a:pt x="1495" y="1081"/>
                  </a:lnTo>
                  <a:lnTo>
                    <a:pt x="1486" y="1087"/>
                  </a:lnTo>
                  <a:lnTo>
                    <a:pt x="1477" y="1094"/>
                  </a:lnTo>
                  <a:lnTo>
                    <a:pt x="1469" y="1102"/>
                  </a:lnTo>
                  <a:lnTo>
                    <a:pt x="1462" y="1111"/>
                  </a:lnTo>
                  <a:lnTo>
                    <a:pt x="1456" y="1120"/>
                  </a:lnTo>
                  <a:lnTo>
                    <a:pt x="1451" y="1130"/>
                  </a:lnTo>
                  <a:lnTo>
                    <a:pt x="1447" y="1139"/>
                  </a:lnTo>
                  <a:lnTo>
                    <a:pt x="1443" y="1150"/>
                  </a:lnTo>
                  <a:lnTo>
                    <a:pt x="1436" y="1170"/>
                  </a:lnTo>
                  <a:lnTo>
                    <a:pt x="1429" y="1191"/>
                  </a:lnTo>
                  <a:lnTo>
                    <a:pt x="1422" y="1210"/>
                  </a:lnTo>
                  <a:lnTo>
                    <a:pt x="1414" y="1229"/>
                  </a:lnTo>
                  <a:lnTo>
                    <a:pt x="1409" y="1240"/>
                  </a:lnTo>
                  <a:lnTo>
                    <a:pt x="1403" y="1249"/>
                  </a:lnTo>
                  <a:lnTo>
                    <a:pt x="1395" y="1257"/>
                  </a:lnTo>
                  <a:lnTo>
                    <a:pt x="1387" y="1266"/>
                  </a:lnTo>
                  <a:lnTo>
                    <a:pt x="1373" y="1277"/>
                  </a:lnTo>
                  <a:lnTo>
                    <a:pt x="1358" y="1286"/>
                  </a:lnTo>
                  <a:lnTo>
                    <a:pt x="1344" y="1294"/>
                  </a:lnTo>
                  <a:lnTo>
                    <a:pt x="1328" y="1301"/>
                  </a:lnTo>
                  <a:lnTo>
                    <a:pt x="1312" y="1305"/>
                  </a:lnTo>
                  <a:lnTo>
                    <a:pt x="1296" y="1308"/>
                  </a:lnTo>
                  <a:lnTo>
                    <a:pt x="1279" y="1310"/>
                  </a:lnTo>
                  <a:lnTo>
                    <a:pt x="1263" y="1311"/>
                  </a:lnTo>
                  <a:lnTo>
                    <a:pt x="1228" y="1310"/>
                  </a:lnTo>
                  <a:lnTo>
                    <a:pt x="1192" y="1309"/>
                  </a:lnTo>
                  <a:lnTo>
                    <a:pt x="1157" y="1307"/>
                  </a:lnTo>
                  <a:lnTo>
                    <a:pt x="1122" y="1306"/>
                  </a:lnTo>
                  <a:lnTo>
                    <a:pt x="1101" y="1307"/>
                  </a:lnTo>
                  <a:lnTo>
                    <a:pt x="1081" y="1308"/>
                  </a:lnTo>
                  <a:lnTo>
                    <a:pt x="1061" y="1309"/>
                  </a:lnTo>
                  <a:lnTo>
                    <a:pt x="1043" y="1313"/>
                  </a:lnTo>
                  <a:lnTo>
                    <a:pt x="1025" y="1316"/>
                  </a:lnTo>
                  <a:lnTo>
                    <a:pt x="1007" y="1321"/>
                  </a:lnTo>
                  <a:lnTo>
                    <a:pt x="988" y="1326"/>
                  </a:lnTo>
                  <a:lnTo>
                    <a:pt x="970" y="1333"/>
                  </a:lnTo>
                  <a:lnTo>
                    <a:pt x="930" y="1354"/>
                  </a:lnTo>
                  <a:lnTo>
                    <a:pt x="889" y="1377"/>
                  </a:lnTo>
                  <a:lnTo>
                    <a:pt x="878" y="1383"/>
                  </a:lnTo>
                  <a:lnTo>
                    <a:pt x="868" y="1388"/>
                  </a:lnTo>
                  <a:lnTo>
                    <a:pt x="856" y="1391"/>
                  </a:lnTo>
                  <a:lnTo>
                    <a:pt x="846" y="1395"/>
                  </a:lnTo>
                  <a:lnTo>
                    <a:pt x="835" y="1397"/>
                  </a:lnTo>
                  <a:lnTo>
                    <a:pt x="823" y="1398"/>
                  </a:lnTo>
                  <a:lnTo>
                    <a:pt x="812" y="1398"/>
                  </a:lnTo>
                  <a:lnTo>
                    <a:pt x="801" y="1396"/>
                  </a:lnTo>
                  <a:lnTo>
                    <a:pt x="794" y="1393"/>
                  </a:lnTo>
                  <a:lnTo>
                    <a:pt x="787" y="1391"/>
                  </a:lnTo>
                  <a:lnTo>
                    <a:pt x="779" y="1387"/>
                  </a:lnTo>
                  <a:lnTo>
                    <a:pt x="771" y="1381"/>
                  </a:lnTo>
                  <a:lnTo>
                    <a:pt x="755" y="1368"/>
                  </a:lnTo>
                  <a:lnTo>
                    <a:pt x="739" y="1355"/>
                  </a:lnTo>
                  <a:lnTo>
                    <a:pt x="725" y="1339"/>
                  </a:lnTo>
                  <a:lnTo>
                    <a:pt x="713" y="1322"/>
                  </a:lnTo>
                  <a:lnTo>
                    <a:pt x="707" y="1314"/>
                  </a:lnTo>
                  <a:lnTo>
                    <a:pt x="703" y="1307"/>
                  </a:lnTo>
                  <a:lnTo>
                    <a:pt x="699" y="1299"/>
                  </a:lnTo>
                  <a:lnTo>
                    <a:pt x="697" y="1292"/>
                  </a:lnTo>
                  <a:lnTo>
                    <a:pt x="695" y="1277"/>
                  </a:lnTo>
                  <a:lnTo>
                    <a:pt x="692" y="1262"/>
                  </a:lnTo>
                  <a:lnTo>
                    <a:pt x="692" y="1250"/>
                  </a:lnTo>
                  <a:lnTo>
                    <a:pt x="692" y="1239"/>
                  </a:lnTo>
                  <a:lnTo>
                    <a:pt x="691" y="1228"/>
                  </a:lnTo>
                  <a:lnTo>
                    <a:pt x="689" y="1218"/>
                  </a:lnTo>
                  <a:lnTo>
                    <a:pt x="686" y="1212"/>
                  </a:lnTo>
                  <a:lnTo>
                    <a:pt x="682" y="1208"/>
                  </a:lnTo>
                  <a:lnTo>
                    <a:pt x="679" y="1202"/>
                  </a:lnTo>
                  <a:lnTo>
                    <a:pt x="673" y="1198"/>
                  </a:lnTo>
                  <a:lnTo>
                    <a:pt x="665" y="1192"/>
                  </a:lnTo>
                  <a:lnTo>
                    <a:pt x="658" y="1187"/>
                  </a:lnTo>
                  <a:lnTo>
                    <a:pt x="650" y="1183"/>
                  </a:lnTo>
                  <a:lnTo>
                    <a:pt x="643" y="1179"/>
                  </a:lnTo>
                  <a:lnTo>
                    <a:pt x="635" y="1176"/>
                  </a:lnTo>
                  <a:lnTo>
                    <a:pt x="627" y="1174"/>
                  </a:lnTo>
                  <a:lnTo>
                    <a:pt x="619" y="1172"/>
                  </a:lnTo>
                  <a:lnTo>
                    <a:pt x="611" y="1171"/>
                  </a:lnTo>
                  <a:lnTo>
                    <a:pt x="596" y="1170"/>
                  </a:lnTo>
                  <a:lnTo>
                    <a:pt x="580" y="1172"/>
                  </a:lnTo>
                  <a:lnTo>
                    <a:pt x="564" y="1176"/>
                  </a:lnTo>
                  <a:lnTo>
                    <a:pt x="548" y="1180"/>
                  </a:lnTo>
                  <a:lnTo>
                    <a:pt x="532" y="1186"/>
                  </a:lnTo>
                  <a:lnTo>
                    <a:pt x="517" y="1194"/>
                  </a:lnTo>
                  <a:lnTo>
                    <a:pt x="502" y="1203"/>
                  </a:lnTo>
                  <a:lnTo>
                    <a:pt x="489" y="1212"/>
                  </a:lnTo>
                  <a:lnTo>
                    <a:pt x="475" y="1223"/>
                  </a:lnTo>
                  <a:lnTo>
                    <a:pt x="462" y="1233"/>
                  </a:lnTo>
                  <a:lnTo>
                    <a:pt x="451" y="1244"/>
                  </a:lnTo>
                  <a:lnTo>
                    <a:pt x="441" y="1256"/>
                  </a:lnTo>
                  <a:lnTo>
                    <a:pt x="436" y="1261"/>
                  </a:lnTo>
                  <a:lnTo>
                    <a:pt x="433" y="1268"/>
                  </a:lnTo>
                  <a:lnTo>
                    <a:pt x="429" y="1275"/>
                  </a:lnTo>
                  <a:lnTo>
                    <a:pt x="427" y="1282"/>
                  </a:lnTo>
                  <a:lnTo>
                    <a:pt x="421" y="1295"/>
                  </a:lnTo>
                  <a:lnTo>
                    <a:pt x="413" y="1308"/>
                  </a:lnTo>
                  <a:lnTo>
                    <a:pt x="394" y="1333"/>
                  </a:lnTo>
                  <a:lnTo>
                    <a:pt x="375" y="1357"/>
                  </a:lnTo>
                  <a:lnTo>
                    <a:pt x="356" y="1382"/>
                  </a:lnTo>
                  <a:lnTo>
                    <a:pt x="337" y="1407"/>
                  </a:lnTo>
                  <a:lnTo>
                    <a:pt x="315" y="1437"/>
                  </a:lnTo>
                  <a:lnTo>
                    <a:pt x="292" y="1467"/>
                  </a:lnTo>
                  <a:lnTo>
                    <a:pt x="278" y="1483"/>
                  </a:lnTo>
                  <a:lnTo>
                    <a:pt x="265" y="1498"/>
                  </a:lnTo>
                  <a:lnTo>
                    <a:pt x="252" y="1511"/>
                  </a:lnTo>
                  <a:lnTo>
                    <a:pt x="239" y="1522"/>
                  </a:lnTo>
                  <a:lnTo>
                    <a:pt x="223" y="1533"/>
                  </a:lnTo>
                  <a:lnTo>
                    <a:pt x="207" y="1544"/>
                  </a:lnTo>
                  <a:lnTo>
                    <a:pt x="191" y="1554"/>
                  </a:lnTo>
                  <a:lnTo>
                    <a:pt x="174" y="1564"/>
                  </a:lnTo>
                  <a:lnTo>
                    <a:pt x="139" y="1585"/>
                  </a:lnTo>
                  <a:lnTo>
                    <a:pt x="106" y="1605"/>
                  </a:lnTo>
                  <a:lnTo>
                    <a:pt x="95" y="1613"/>
                  </a:lnTo>
                  <a:lnTo>
                    <a:pt x="84" y="1621"/>
                  </a:lnTo>
                  <a:lnTo>
                    <a:pt x="76" y="1629"/>
                  </a:lnTo>
                  <a:lnTo>
                    <a:pt x="69" y="1636"/>
                  </a:lnTo>
                  <a:lnTo>
                    <a:pt x="64" y="1644"/>
                  </a:lnTo>
                  <a:lnTo>
                    <a:pt x="59" y="1651"/>
                  </a:lnTo>
                  <a:lnTo>
                    <a:pt x="55" y="1659"/>
                  </a:lnTo>
                  <a:lnTo>
                    <a:pt x="52" y="1667"/>
                  </a:lnTo>
                  <a:lnTo>
                    <a:pt x="48" y="1684"/>
                  </a:lnTo>
                  <a:lnTo>
                    <a:pt x="44" y="1703"/>
                  </a:lnTo>
                  <a:lnTo>
                    <a:pt x="42" y="1725"/>
                  </a:lnTo>
                  <a:lnTo>
                    <a:pt x="39" y="1751"/>
                  </a:lnTo>
                  <a:lnTo>
                    <a:pt x="35" y="1762"/>
                  </a:lnTo>
                  <a:lnTo>
                    <a:pt x="32" y="1773"/>
                  </a:lnTo>
                  <a:lnTo>
                    <a:pt x="27" y="1782"/>
                  </a:lnTo>
                  <a:lnTo>
                    <a:pt x="23" y="1791"/>
                  </a:lnTo>
                  <a:lnTo>
                    <a:pt x="17" y="1800"/>
                  </a:lnTo>
                  <a:lnTo>
                    <a:pt x="13" y="1809"/>
                  </a:lnTo>
                  <a:lnTo>
                    <a:pt x="8" y="1819"/>
                  </a:lnTo>
                  <a:lnTo>
                    <a:pt x="5" y="1831"/>
                  </a:lnTo>
                  <a:lnTo>
                    <a:pt x="1" y="1850"/>
                  </a:lnTo>
                  <a:lnTo>
                    <a:pt x="0" y="1867"/>
                  </a:lnTo>
                  <a:lnTo>
                    <a:pt x="1" y="1882"/>
                  </a:lnTo>
                  <a:lnTo>
                    <a:pt x="5" y="1896"/>
                  </a:lnTo>
                  <a:lnTo>
                    <a:pt x="9" y="1908"/>
                  </a:lnTo>
                  <a:lnTo>
                    <a:pt x="16" y="1918"/>
                  </a:lnTo>
                  <a:lnTo>
                    <a:pt x="24" y="1927"/>
                  </a:lnTo>
                  <a:lnTo>
                    <a:pt x="33" y="1935"/>
                  </a:lnTo>
                  <a:lnTo>
                    <a:pt x="43" y="1943"/>
                  </a:lnTo>
                  <a:lnTo>
                    <a:pt x="55" y="1950"/>
                  </a:lnTo>
                  <a:lnTo>
                    <a:pt x="66" y="1957"/>
                  </a:lnTo>
                  <a:lnTo>
                    <a:pt x="80" y="1964"/>
                  </a:lnTo>
                  <a:lnTo>
                    <a:pt x="92" y="1971"/>
                  </a:lnTo>
                  <a:lnTo>
                    <a:pt x="106" y="1979"/>
                  </a:lnTo>
                  <a:lnTo>
                    <a:pt x="120" y="1988"/>
                  </a:lnTo>
                  <a:lnTo>
                    <a:pt x="132" y="1997"/>
                  </a:lnTo>
                  <a:lnTo>
                    <a:pt x="142" y="2005"/>
                  </a:lnTo>
                  <a:lnTo>
                    <a:pt x="153" y="2014"/>
                  </a:lnTo>
                  <a:lnTo>
                    <a:pt x="162" y="2023"/>
                  </a:lnTo>
                  <a:lnTo>
                    <a:pt x="172" y="2031"/>
                  </a:lnTo>
                  <a:lnTo>
                    <a:pt x="179" y="2038"/>
                  </a:lnTo>
                  <a:lnTo>
                    <a:pt x="184" y="2045"/>
                  </a:lnTo>
                  <a:lnTo>
                    <a:pt x="187" y="2048"/>
                  </a:lnTo>
                  <a:lnTo>
                    <a:pt x="190" y="2050"/>
                  </a:lnTo>
                  <a:lnTo>
                    <a:pt x="194" y="2053"/>
                  </a:lnTo>
                  <a:lnTo>
                    <a:pt x="199" y="2055"/>
                  </a:lnTo>
                  <a:lnTo>
                    <a:pt x="205" y="2055"/>
                  </a:lnTo>
                  <a:lnTo>
                    <a:pt x="208" y="2053"/>
                  </a:lnTo>
                  <a:lnTo>
                    <a:pt x="211" y="2050"/>
                  </a:lnTo>
                  <a:lnTo>
                    <a:pt x="213" y="2048"/>
                  </a:lnTo>
                  <a:lnTo>
                    <a:pt x="214" y="2045"/>
                  </a:lnTo>
                  <a:lnTo>
                    <a:pt x="216" y="2041"/>
                  </a:lnTo>
                  <a:lnTo>
                    <a:pt x="219" y="2039"/>
                  </a:lnTo>
                  <a:lnTo>
                    <a:pt x="222" y="2038"/>
                  </a:lnTo>
                  <a:lnTo>
                    <a:pt x="237" y="2037"/>
                  </a:lnTo>
                  <a:lnTo>
                    <a:pt x="253" y="2037"/>
                  </a:lnTo>
                  <a:lnTo>
                    <a:pt x="270" y="2039"/>
                  </a:lnTo>
                  <a:lnTo>
                    <a:pt x="287" y="2041"/>
                  </a:lnTo>
                  <a:lnTo>
                    <a:pt x="303" y="2046"/>
                  </a:lnTo>
                  <a:lnTo>
                    <a:pt x="319" y="2052"/>
                  </a:lnTo>
                  <a:lnTo>
                    <a:pt x="334" y="2057"/>
                  </a:lnTo>
                  <a:lnTo>
                    <a:pt x="346" y="2065"/>
                  </a:lnTo>
                  <a:lnTo>
                    <a:pt x="354" y="2071"/>
                  </a:lnTo>
                  <a:lnTo>
                    <a:pt x="360" y="2077"/>
                  </a:lnTo>
                  <a:lnTo>
                    <a:pt x="364" y="2083"/>
                  </a:lnTo>
                  <a:lnTo>
                    <a:pt x="369" y="2090"/>
                  </a:lnTo>
                  <a:lnTo>
                    <a:pt x="371" y="2098"/>
                  </a:lnTo>
                  <a:lnTo>
                    <a:pt x="373" y="2105"/>
                  </a:lnTo>
                  <a:lnTo>
                    <a:pt x="376" y="2113"/>
                  </a:lnTo>
                  <a:lnTo>
                    <a:pt x="377" y="2122"/>
                  </a:lnTo>
                  <a:lnTo>
                    <a:pt x="377" y="2158"/>
                  </a:lnTo>
                  <a:lnTo>
                    <a:pt x="376" y="2194"/>
                  </a:lnTo>
                  <a:lnTo>
                    <a:pt x="376" y="2213"/>
                  </a:lnTo>
                  <a:lnTo>
                    <a:pt x="376" y="2230"/>
                  </a:lnTo>
                  <a:lnTo>
                    <a:pt x="375" y="2238"/>
                  </a:lnTo>
                  <a:lnTo>
                    <a:pt x="372" y="2245"/>
                  </a:lnTo>
                  <a:lnTo>
                    <a:pt x="369" y="2253"/>
                  </a:lnTo>
                  <a:lnTo>
                    <a:pt x="366" y="2261"/>
                  </a:lnTo>
                  <a:lnTo>
                    <a:pt x="360" y="2268"/>
                  </a:lnTo>
                  <a:lnTo>
                    <a:pt x="354" y="2275"/>
                  </a:lnTo>
                  <a:lnTo>
                    <a:pt x="348" y="2280"/>
                  </a:lnTo>
                  <a:lnTo>
                    <a:pt x="342" y="2285"/>
                  </a:lnTo>
                  <a:lnTo>
                    <a:pt x="336" y="2290"/>
                  </a:lnTo>
                  <a:lnTo>
                    <a:pt x="330" y="2295"/>
                  </a:lnTo>
                  <a:lnTo>
                    <a:pt x="326" y="2301"/>
                  </a:lnTo>
                  <a:lnTo>
                    <a:pt x="321" y="2307"/>
                  </a:lnTo>
                  <a:lnTo>
                    <a:pt x="315" y="2318"/>
                  </a:lnTo>
                  <a:lnTo>
                    <a:pt x="311" y="2334"/>
                  </a:lnTo>
                  <a:lnTo>
                    <a:pt x="307" y="2351"/>
                  </a:lnTo>
                  <a:lnTo>
                    <a:pt x="306" y="2370"/>
                  </a:lnTo>
                  <a:lnTo>
                    <a:pt x="305" y="2390"/>
                  </a:lnTo>
                  <a:lnTo>
                    <a:pt x="305" y="2408"/>
                  </a:lnTo>
                  <a:lnTo>
                    <a:pt x="307" y="2424"/>
                  </a:lnTo>
                  <a:lnTo>
                    <a:pt x="312" y="2437"/>
                  </a:lnTo>
                  <a:lnTo>
                    <a:pt x="315" y="2443"/>
                  </a:lnTo>
                  <a:lnTo>
                    <a:pt x="320" y="2449"/>
                  </a:lnTo>
                  <a:lnTo>
                    <a:pt x="326" y="2454"/>
                  </a:lnTo>
                  <a:lnTo>
                    <a:pt x="331" y="2457"/>
                  </a:lnTo>
                  <a:lnTo>
                    <a:pt x="337" y="2460"/>
                  </a:lnTo>
                  <a:lnTo>
                    <a:pt x="342" y="2463"/>
                  </a:lnTo>
                  <a:lnTo>
                    <a:pt x="346" y="2467"/>
                  </a:lnTo>
                  <a:lnTo>
                    <a:pt x="350" y="2472"/>
                  </a:lnTo>
                  <a:lnTo>
                    <a:pt x="352" y="2478"/>
                  </a:lnTo>
                  <a:lnTo>
                    <a:pt x="353" y="2485"/>
                  </a:lnTo>
                  <a:lnTo>
                    <a:pt x="353" y="2495"/>
                  </a:lnTo>
                  <a:lnTo>
                    <a:pt x="353" y="2504"/>
                  </a:lnTo>
                  <a:lnTo>
                    <a:pt x="352" y="2522"/>
                  </a:lnTo>
                  <a:lnTo>
                    <a:pt x="352" y="2537"/>
                  </a:lnTo>
                  <a:lnTo>
                    <a:pt x="364" y="2540"/>
                  </a:lnTo>
                  <a:lnTo>
                    <a:pt x="372" y="2544"/>
                  </a:lnTo>
                  <a:lnTo>
                    <a:pt x="377" y="2548"/>
                  </a:lnTo>
                  <a:lnTo>
                    <a:pt x="379" y="2554"/>
                  </a:lnTo>
                  <a:lnTo>
                    <a:pt x="381" y="2559"/>
                  </a:lnTo>
                  <a:lnTo>
                    <a:pt x="383" y="2565"/>
                  </a:lnTo>
                  <a:lnTo>
                    <a:pt x="386" y="2571"/>
                  </a:lnTo>
                  <a:lnTo>
                    <a:pt x="391" y="2578"/>
                  </a:lnTo>
                  <a:lnTo>
                    <a:pt x="400" y="2585"/>
                  </a:lnTo>
                  <a:lnTo>
                    <a:pt x="411" y="2590"/>
                  </a:lnTo>
                  <a:lnTo>
                    <a:pt x="424" y="2595"/>
                  </a:lnTo>
                  <a:lnTo>
                    <a:pt x="436" y="2599"/>
                  </a:lnTo>
                  <a:lnTo>
                    <a:pt x="451" y="2603"/>
                  </a:lnTo>
                  <a:lnTo>
                    <a:pt x="467" y="2606"/>
                  </a:lnTo>
                  <a:lnTo>
                    <a:pt x="482" y="2610"/>
                  </a:lnTo>
                  <a:lnTo>
                    <a:pt x="498" y="2612"/>
                  </a:lnTo>
                  <a:lnTo>
                    <a:pt x="528" y="2614"/>
                  </a:lnTo>
                  <a:lnTo>
                    <a:pt x="561" y="2615"/>
                  </a:lnTo>
                  <a:lnTo>
                    <a:pt x="584" y="2615"/>
                  </a:lnTo>
                  <a:lnTo>
                    <a:pt x="601" y="2618"/>
                  </a:lnTo>
                  <a:lnTo>
                    <a:pt x="608" y="2619"/>
                  </a:lnTo>
                  <a:lnTo>
                    <a:pt x="614" y="2621"/>
                  </a:lnTo>
                  <a:lnTo>
                    <a:pt x="618" y="2624"/>
                  </a:lnTo>
                  <a:lnTo>
                    <a:pt x="622" y="2628"/>
                  </a:lnTo>
                  <a:lnTo>
                    <a:pt x="624" y="2632"/>
                  </a:lnTo>
                  <a:lnTo>
                    <a:pt x="626" y="2638"/>
                  </a:lnTo>
                  <a:lnTo>
                    <a:pt x="627" y="2645"/>
                  </a:lnTo>
                  <a:lnTo>
                    <a:pt x="629" y="2652"/>
                  </a:lnTo>
                  <a:lnTo>
                    <a:pt x="630" y="2670"/>
                  </a:lnTo>
                  <a:lnTo>
                    <a:pt x="630" y="2693"/>
                  </a:lnTo>
                  <a:lnTo>
                    <a:pt x="631" y="2726"/>
                  </a:lnTo>
                  <a:lnTo>
                    <a:pt x="634" y="2756"/>
                  </a:lnTo>
                  <a:lnTo>
                    <a:pt x="637" y="2771"/>
                  </a:lnTo>
                  <a:lnTo>
                    <a:pt x="639" y="2787"/>
                  </a:lnTo>
                  <a:lnTo>
                    <a:pt x="643" y="2802"/>
                  </a:lnTo>
                  <a:lnTo>
                    <a:pt x="648" y="2818"/>
                  </a:lnTo>
                  <a:lnTo>
                    <a:pt x="658" y="2848"/>
                  </a:lnTo>
                  <a:lnTo>
                    <a:pt x="671" y="2877"/>
                  </a:lnTo>
                  <a:lnTo>
                    <a:pt x="686" y="2906"/>
                  </a:lnTo>
                  <a:lnTo>
                    <a:pt x="700" y="2935"/>
                  </a:lnTo>
                  <a:lnTo>
                    <a:pt x="715" y="2961"/>
                  </a:lnTo>
                  <a:lnTo>
                    <a:pt x="732" y="2985"/>
                  </a:lnTo>
                  <a:lnTo>
                    <a:pt x="740" y="2997"/>
                  </a:lnTo>
                  <a:lnTo>
                    <a:pt x="747" y="3009"/>
                  </a:lnTo>
                  <a:lnTo>
                    <a:pt x="753" y="3022"/>
                  </a:lnTo>
                  <a:lnTo>
                    <a:pt x="757" y="3037"/>
                  </a:lnTo>
                  <a:lnTo>
                    <a:pt x="762" y="3054"/>
                  </a:lnTo>
                  <a:lnTo>
                    <a:pt x="767" y="3069"/>
                  </a:lnTo>
                  <a:lnTo>
                    <a:pt x="774" y="3080"/>
                  </a:lnTo>
                  <a:lnTo>
                    <a:pt x="781" y="3091"/>
                  </a:lnTo>
                  <a:lnTo>
                    <a:pt x="799" y="3114"/>
                  </a:lnTo>
                  <a:lnTo>
                    <a:pt x="819" y="3141"/>
                  </a:lnTo>
                  <a:lnTo>
                    <a:pt x="843" y="3173"/>
                  </a:lnTo>
                  <a:lnTo>
                    <a:pt x="871" y="3212"/>
                  </a:lnTo>
                  <a:lnTo>
                    <a:pt x="878" y="3222"/>
                  </a:lnTo>
                  <a:lnTo>
                    <a:pt x="884" y="3232"/>
                  </a:lnTo>
                  <a:lnTo>
                    <a:pt x="889" y="3242"/>
                  </a:lnTo>
                  <a:lnTo>
                    <a:pt x="894" y="3252"/>
                  </a:lnTo>
                  <a:lnTo>
                    <a:pt x="897" y="3261"/>
                  </a:lnTo>
                  <a:lnTo>
                    <a:pt x="900" y="3271"/>
                  </a:lnTo>
                  <a:lnTo>
                    <a:pt x="900" y="3279"/>
                  </a:lnTo>
                  <a:lnTo>
                    <a:pt x="900" y="3288"/>
                  </a:lnTo>
                  <a:lnTo>
                    <a:pt x="888" y="3288"/>
                  </a:lnTo>
                  <a:lnTo>
                    <a:pt x="878" y="3288"/>
                  </a:lnTo>
                  <a:lnTo>
                    <a:pt x="867" y="3291"/>
                  </a:lnTo>
                  <a:lnTo>
                    <a:pt x="856" y="3294"/>
                  </a:lnTo>
                  <a:lnTo>
                    <a:pt x="852" y="3296"/>
                  </a:lnTo>
                  <a:lnTo>
                    <a:pt x="847" y="3299"/>
                  </a:lnTo>
                  <a:lnTo>
                    <a:pt x="843" y="3302"/>
                  </a:lnTo>
                  <a:lnTo>
                    <a:pt x="839" y="3305"/>
                  </a:lnTo>
                  <a:lnTo>
                    <a:pt x="836" y="3310"/>
                  </a:lnTo>
                  <a:lnTo>
                    <a:pt x="834" y="3314"/>
                  </a:lnTo>
                  <a:lnTo>
                    <a:pt x="831" y="3320"/>
                  </a:lnTo>
                  <a:lnTo>
                    <a:pt x="830" y="3326"/>
                  </a:lnTo>
                  <a:lnTo>
                    <a:pt x="842" y="3321"/>
                  </a:lnTo>
                  <a:lnTo>
                    <a:pt x="853" y="3316"/>
                  </a:lnTo>
                  <a:lnTo>
                    <a:pt x="863" y="3311"/>
                  </a:lnTo>
                  <a:lnTo>
                    <a:pt x="877" y="3307"/>
                  </a:lnTo>
                  <a:lnTo>
                    <a:pt x="893" y="3301"/>
                  </a:lnTo>
                  <a:lnTo>
                    <a:pt x="911" y="3296"/>
                  </a:lnTo>
                  <a:lnTo>
                    <a:pt x="928" y="3293"/>
                  </a:lnTo>
                  <a:lnTo>
                    <a:pt x="945" y="3292"/>
                  </a:lnTo>
                  <a:lnTo>
                    <a:pt x="953" y="3292"/>
                  </a:lnTo>
                  <a:lnTo>
                    <a:pt x="959" y="3293"/>
                  </a:lnTo>
                  <a:lnTo>
                    <a:pt x="964" y="3295"/>
                  </a:lnTo>
                  <a:lnTo>
                    <a:pt x="969" y="329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574457" y="949512"/>
              <a:ext cx="553498" cy="488283"/>
            </a:xfrm>
            <a:custGeom>
              <a:avLst/>
              <a:gdLst/>
              <a:ahLst/>
              <a:cxnLst/>
              <a:rect l="l" t="t" r="r" b="b"/>
              <a:pathLst>
                <a:path w="1929" h="1805" extrusionOk="0">
                  <a:moveTo>
                    <a:pt x="824" y="261"/>
                  </a:moveTo>
                  <a:lnTo>
                    <a:pt x="823" y="263"/>
                  </a:lnTo>
                  <a:lnTo>
                    <a:pt x="822" y="265"/>
                  </a:lnTo>
                  <a:lnTo>
                    <a:pt x="817" y="268"/>
                  </a:lnTo>
                  <a:lnTo>
                    <a:pt x="814" y="270"/>
                  </a:lnTo>
                  <a:lnTo>
                    <a:pt x="800" y="272"/>
                  </a:lnTo>
                  <a:lnTo>
                    <a:pt x="784" y="273"/>
                  </a:lnTo>
                  <a:lnTo>
                    <a:pt x="753" y="274"/>
                  </a:lnTo>
                  <a:lnTo>
                    <a:pt x="732" y="273"/>
                  </a:lnTo>
                  <a:lnTo>
                    <a:pt x="732" y="263"/>
                  </a:lnTo>
                  <a:lnTo>
                    <a:pt x="730" y="254"/>
                  </a:lnTo>
                  <a:lnTo>
                    <a:pt x="725" y="247"/>
                  </a:lnTo>
                  <a:lnTo>
                    <a:pt x="720" y="239"/>
                  </a:lnTo>
                  <a:lnTo>
                    <a:pt x="713" y="233"/>
                  </a:lnTo>
                  <a:lnTo>
                    <a:pt x="705" y="228"/>
                  </a:lnTo>
                  <a:lnTo>
                    <a:pt x="696" y="223"/>
                  </a:lnTo>
                  <a:lnTo>
                    <a:pt x="687" y="220"/>
                  </a:lnTo>
                  <a:lnTo>
                    <a:pt x="666" y="213"/>
                  </a:lnTo>
                  <a:lnTo>
                    <a:pt x="646" y="210"/>
                  </a:lnTo>
                  <a:lnTo>
                    <a:pt x="626" y="207"/>
                  </a:lnTo>
                  <a:lnTo>
                    <a:pt x="610" y="207"/>
                  </a:lnTo>
                  <a:lnTo>
                    <a:pt x="585" y="207"/>
                  </a:lnTo>
                  <a:lnTo>
                    <a:pt x="564" y="206"/>
                  </a:lnTo>
                  <a:lnTo>
                    <a:pt x="553" y="205"/>
                  </a:lnTo>
                  <a:lnTo>
                    <a:pt x="543" y="203"/>
                  </a:lnTo>
                  <a:lnTo>
                    <a:pt x="532" y="200"/>
                  </a:lnTo>
                  <a:lnTo>
                    <a:pt x="519" y="197"/>
                  </a:lnTo>
                  <a:lnTo>
                    <a:pt x="507" y="192"/>
                  </a:lnTo>
                  <a:lnTo>
                    <a:pt x="493" y="189"/>
                  </a:lnTo>
                  <a:lnTo>
                    <a:pt x="477" y="187"/>
                  </a:lnTo>
                  <a:lnTo>
                    <a:pt x="460" y="183"/>
                  </a:lnTo>
                  <a:lnTo>
                    <a:pt x="444" y="181"/>
                  </a:lnTo>
                  <a:lnTo>
                    <a:pt x="428" y="180"/>
                  </a:lnTo>
                  <a:lnTo>
                    <a:pt x="413" y="180"/>
                  </a:lnTo>
                  <a:lnTo>
                    <a:pt x="400" y="180"/>
                  </a:lnTo>
                  <a:lnTo>
                    <a:pt x="395" y="187"/>
                  </a:lnTo>
                  <a:lnTo>
                    <a:pt x="390" y="192"/>
                  </a:lnTo>
                  <a:lnTo>
                    <a:pt x="385" y="197"/>
                  </a:lnTo>
                  <a:lnTo>
                    <a:pt x="378" y="200"/>
                  </a:lnTo>
                  <a:lnTo>
                    <a:pt x="371" y="203"/>
                  </a:lnTo>
                  <a:lnTo>
                    <a:pt x="365" y="205"/>
                  </a:lnTo>
                  <a:lnTo>
                    <a:pt x="357" y="205"/>
                  </a:lnTo>
                  <a:lnTo>
                    <a:pt x="351" y="206"/>
                  </a:lnTo>
                  <a:lnTo>
                    <a:pt x="336" y="206"/>
                  </a:lnTo>
                  <a:lnTo>
                    <a:pt x="321" y="208"/>
                  </a:lnTo>
                  <a:lnTo>
                    <a:pt x="314" y="210"/>
                  </a:lnTo>
                  <a:lnTo>
                    <a:pt x="307" y="212"/>
                  </a:lnTo>
                  <a:lnTo>
                    <a:pt x="300" y="214"/>
                  </a:lnTo>
                  <a:lnTo>
                    <a:pt x="294" y="219"/>
                  </a:lnTo>
                  <a:lnTo>
                    <a:pt x="293" y="231"/>
                  </a:lnTo>
                  <a:lnTo>
                    <a:pt x="288" y="248"/>
                  </a:lnTo>
                  <a:lnTo>
                    <a:pt x="286" y="255"/>
                  </a:lnTo>
                  <a:lnTo>
                    <a:pt x="282" y="262"/>
                  </a:lnTo>
                  <a:lnTo>
                    <a:pt x="280" y="265"/>
                  </a:lnTo>
                  <a:lnTo>
                    <a:pt x="278" y="268"/>
                  </a:lnTo>
                  <a:lnTo>
                    <a:pt x="274" y="270"/>
                  </a:lnTo>
                  <a:lnTo>
                    <a:pt x="272" y="270"/>
                  </a:lnTo>
                  <a:lnTo>
                    <a:pt x="265" y="271"/>
                  </a:lnTo>
                  <a:lnTo>
                    <a:pt x="259" y="269"/>
                  </a:lnTo>
                  <a:lnTo>
                    <a:pt x="254" y="265"/>
                  </a:lnTo>
                  <a:lnTo>
                    <a:pt x="248" y="261"/>
                  </a:lnTo>
                  <a:lnTo>
                    <a:pt x="242" y="256"/>
                  </a:lnTo>
                  <a:lnTo>
                    <a:pt x="238" y="252"/>
                  </a:lnTo>
                  <a:lnTo>
                    <a:pt x="232" y="247"/>
                  </a:lnTo>
                  <a:lnTo>
                    <a:pt x="226" y="245"/>
                  </a:lnTo>
                  <a:lnTo>
                    <a:pt x="220" y="244"/>
                  </a:lnTo>
                  <a:lnTo>
                    <a:pt x="212" y="245"/>
                  </a:lnTo>
                  <a:lnTo>
                    <a:pt x="204" y="247"/>
                  </a:lnTo>
                  <a:lnTo>
                    <a:pt x="197" y="251"/>
                  </a:lnTo>
                  <a:lnTo>
                    <a:pt x="189" y="255"/>
                  </a:lnTo>
                  <a:lnTo>
                    <a:pt x="181" y="261"/>
                  </a:lnTo>
                  <a:lnTo>
                    <a:pt x="173" y="268"/>
                  </a:lnTo>
                  <a:lnTo>
                    <a:pt x="166" y="276"/>
                  </a:lnTo>
                  <a:lnTo>
                    <a:pt x="159" y="284"/>
                  </a:lnTo>
                  <a:lnTo>
                    <a:pt x="154" y="292"/>
                  </a:lnTo>
                  <a:lnTo>
                    <a:pt x="148" y="301"/>
                  </a:lnTo>
                  <a:lnTo>
                    <a:pt x="144" y="309"/>
                  </a:lnTo>
                  <a:lnTo>
                    <a:pt x="140" y="317"/>
                  </a:lnTo>
                  <a:lnTo>
                    <a:pt x="138" y="325"/>
                  </a:lnTo>
                  <a:lnTo>
                    <a:pt x="137" y="333"/>
                  </a:lnTo>
                  <a:lnTo>
                    <a:pt x="137" y="338"/>
                  </a:lnTo>
                  <a:lnTo>
                    <a:pt x="141" y="338"/>
                  </a:lnTo>
                  <a:lnTo>
                    <a:pt x="146" y="339"/>
                  </a:lnTo>
                  <a:lnTo>
                    <a:pt x="150" y="339"/>
                  </a:lnTo>
                  <a:lnTo>
                    <a:pt x="155" y="339"/>
                  </a:lnTo>
                  <a:lnTo>
                    <a:pt x="155" y="344"/>
                  </a:lnTo>
                  <a:lnTo>
                    <a:pt x="155" y="346"/>
                  </a:lnTo>
                  <a:lnTo>
                    <a:pt x="155" y="350"/>
                  </a:lnTo>
                  <a:lnTo>
                    <a:pt x="154" y="352"/>
                  </a:lnTo>
                  <a:lnTo>
                    <a:pt x="150" y="355"/>
                  </a:lnTo>
                  <a:lnTo>
                    <a:pt x="144" y="358"/>
                  </a:lnTo>
                  <a:lnTo>
                    <a:pt x="132" y="360"/>
                  </a:lnTo>
                  <a:lnTo>
                    <a:pt x="118" y="359"/>
                  </a:lnTo>
                  <a:lnTo>
                    <a:pt x="110" y="359"/>
                  </a:lnTo>
                  <a:lnTo>
                    <a:pt x="103" y="359"/>
                  </a:lnTo>
                  <a:lnTo>
                    <a:pt x="102" y="368"/>
                  </a:lnTo>
                  <a:lnTo>
                    <a:pt x="103" y="375"/>
                  </a:lnTo>
                  <a:lnTo>
                    <a:pt x="105" y="381"/>
                  </a:lnTo>
                  <a:lnTo>
                    <a:pt x="106" y="387"/>
                  </a:lnTo>
                  <a:lnTo>
                    <a:pt x="110" y="400"/>
                  </a:lnTo>
                  <a:lnTo>
                    <a:pt x="115" y="415"/>
                  </a:lnTo>
                  <a:lnTo>
                    <a:pt x="118" y="415"/>
                  </a:lnTo>
                  <a:lnTo>
                    <a:pt x="122" y="416"/>
                  </a:lnTo>
                  <a:lnTo>
                    <a:pt x="121" y="420"/>
                  </a:lnTo>
                  <a:lnTo>
                    <a:pt x="122" y="425"/>
                  </a:lnTo>
                  <a:lnTo>
                    <a:pt x="116" y="426"/>
                  </a:lnTo>
                  <a:lnTo>
                    <a:pt x="111" y="427"/>
                  </a:lnTo>
                  <a:lnTo>
                    <a:pt x="106" y="432"/>
                  </a:lnTo>
                  <a:lnTo>
                    <a:pt x="101" y="436"/>
                  </a:lnTo>
                  <a:lnTo>
                    <a:pt x="97" y="443"/>
                  </a:lnTo>
                  <a:lnTo>
                    <a:pt x="92" y="450"/>
                  </a:lnTo>
                  <a:lnTo>
                    <a:pt x="89" y="458"/>
                  </a:lnTo>
                  <a:lnTo>
                    <a:pt x="85" y="467"/>
                  </a:lnTo>
                  <a:lnTo>
                    <a:pt x="78" y="484"/>
                  </a:lnTo>
                  <a:lnTo>
                    <a:pt x="74" y="502"/>
                  </a:lnTo>
                  <a:lnTo>
                    <a:pt x="72" y="517"/>
                  </a:lnTo>
                  <a:lnTo>
                    <a:pt x="70" y="527"/>
                  </a:lnTo>
                  <a:lnTo>
                    <a:pt x="77" y="528"/>
                  </a:lnTo>
                  <a:lnTo>
                    <a:pt x="82" y="531"/>
                  </a:lnTo>
                  <a:lnTo>
                    <a:pt x="85" y="534"/>
                  </a:lnTo>
                  <a:lnTo>
                    <a:pt x="89" y="539"/>
                  </a:lnTo>
                  <a:lnTo>
                    <a:pt x="90" y="544"/>
                  </a:lnTo>
                  <a:lnTo>
                    <a:pt x="91" y="551"/>
                  </a:lnTo>
                  <a:lnTo>
                    <a:pt x="90" y="558"/>
                  </a:lnTo>
                  <a:lnTo>
                    <a:pt x="90" y="566"/>
                  </a:lnTo>
                  <a:lnTo>
                    <a:pt x="84" y="597"/>
                  </a:lnTo>
                  <a:lnTo>
                    <a:pt x="80" y="622"/>
                  </a:lnTo>
                  <a:lnTo>
                    <a:pt x="84" y="622"/>
                  </a:lnTo>
                  <a:lnTo>
                    <a:pt x="89" y="623"/>
                  </a:lnTo>
                  <a:lnTo>
                    <a:pt x="93" y="624"/>
                  </a:lnTo>
                  <a:lnTo>
                    <a:pt x="97" y="626"/>
                  </a:lnTo>
                  <a:lnTo>
                    <a:pt x="99" y="629"/>
                  </a:lnTo>
                  <a:lnTo>
                    <a:pt x="101" y="631"/>
                  </a:lnTo>
                  <a:lnTo>
                    <a:pt x="103" y="634"/>
                  </a:lnTo>
                  <a:lnTo>
                    <a:pt x="106" y="638"/>
                  </a:lnTo>
                  <a:lnTo>
                    <a:pt x="106" y="641"/>
                  </a:lnTo>
                  <a:lnTo>
                    <a:pt x="107" y="646"/>
                  </a:lnTo>
                  <a:lnTo>
                    <a:pt x="106" y="649"/>
                  </a:lnTo>
                  <a:lnTo>
                    <a:pt x="106" y="653"/>
                  </a:lnTo>
                  <a:lnTo>
                    <a:pt x="103" y="657"/>
                  </a:lnTo>
                  <a:lnTo>
                    <a:pt x="101" y="660"/>
                  </a:lnTo>
                  <a:lnTo>
                    <a:pt x="99" y="663"/>
                  </a:lnTo>
                  <a:lnTo>
                    <a:pt x="96" y="666"/>
                  </a:lnTo>
                  <a:lnTo>
                    <a:pt x="78" y="676"/>
                  </a:lnTo>
                  <a:lnTo>
                    <a:pt x="53" y="692"/>
                  </a:lnTo>
                  <a:lnTo>
                    <a:pt x="25" y="709"/>
                  </a:lnTo>
                  <a:lnTo>
                    <a:pt x="0" y="724"/>
                  </a:lnTo>
                  <a:lnTo>
                    <a:pt x="3" y="733"/>
                  </a:lnTo>
                  <a:lnTo>
                    <a:pt x="10" y="742"/>
                  </a:lnTo>
                  <a:lnTo>
                    <a:pt x="17" y="750"/>
                  </a:lnTo>
                  <a:lnTo>
                    <a:pt x="26" y="758"/>
                  </a:lnTo>
                  <a:lnTo>
                    <a:pt x="33" y="752"/>
                  </a:lnTo>
                  <a:lnTo>
                    <a:pt x="40" y="746"/>
                  </a:lnTo>
                  <a:lnTo>
                    <a:pt x="44" y="740"/>
                  </a:lnTo>
                  <a:lnTo>
                    <a:pt x="47" y="736"/>
                  </a:lnTo>
                  <a:lnTo>
                    <a:pt x="44" y="740"/>
                  </a:lnTo>
                  <a:lnTo>
                    <a:pt x="40" y="746"/>
                  </a:lnTo>
                  <a:lnTo>
                    <a:pt x="33" y="752"/>
                  </a:lnTo>
                  <a:lnTo>
                    <a:pt x="26" y="758"/>
                  </a:lnTo>
                  <a:lnTo>
                    <a:pt x="36" y="768"/>
                  </a:lnTo>
                  <a:lnTo>
                    <a:pt x="48" y="776"/>
                  </a:lnTo>
                  <a:lnTo>
                    <a:pt x="58" y="783"/>
                  </a:lnTo>
                  <a:lnTo>
                    <a:pt x="68" y="790"/>
                  </a:lnTo>
                  <a:lnTo>
                    <a:pt x="75" y="796"/>
                  </a:lnTo>
                  <a:lnTo>
                    <a:pt x="83" y="802"/>
                  </a:lnTo>
                  <a:lnTo>
                    <a:pt x="91" y="806"/>
                  </a:lnTo>
                  <a:lnTo>
                    <a:pt x="100" y="810"/>
                  </a:lnTo>
                  <a:lnTo>
                    <a:pt x="117" y="816"/>
                  </a:lnTo>
                  <a:lnTo>
                    <a:pt x="134" y="823"/>
                  </a:lnTo>
                  <a:lnTo>
                    <a:pt x="152" y="828"/>
                  </a:lnTo>
                  <a:lnTo>
                    <a:pt x="171" y="834"/>
                  </a:lnTo>
                  <a:lnTo>
                    <a:pt x="188" y="840"/>
                  </a:lnTo>
                  <a:lnTo>
                    <a:pt x="205" y="848"/>
                  </a:lnTo>
                  <a:lnTo>
                    <a:pt x="198" y="847"/>
                  </a:lnTo>
                  <a:lnTo>
                    <a:pt x="191" y="848"/>
                  </a:lnTo>
                  <a:lnTo>
                    <a:pt x="184" y="851"/>
                  </a:lnTo>
                  <a:lnTo>
                    <a:pt x="178" y="853"/>
                  </a:lnTo>
                  <a:lnTo>
                    <a:pt x="165" y="859"/>
                  </a:lnTo>
                  <a:lnTo>
                    <a:pt x="152" y="865"/>
                  </a:lnTo>
                  <a:lnTo>
                    <a:pt x="146" y="895"/>
                  </a:lnTo>
                  <a:lnTo>
                    <a:pt x="139" y="926"/>
                  </a:lnTo>
                  <a:lnTo>
                    <a:pt x="134" y="941"/>
                  </a:lnTo>
                  <a:lnTo>
                    <a:pt x="129" y="955"/>
                  </a:lnTo>
                  <a:lnTo>
                    <a:pt x="122" y="969"/>
                  </a:lnTo>
                  <a:lnTo>
                    <a:pt x="114" y="982"/>
                  </a:lnTo>
                  <a:lnTo>
                    <a:pt x="93" y="1003"/>
                  </a:lnTo>
                  <a:lnTo>
                    <a:pt x="74" y="1027"/>
                  </a:lnTo>
                  <a:lnTo>
                    <a:pt x="69" y="1033"/>
                  </a:lnTo>
                  <a:lnTo>
                    <a:pt x="66" y="1040"/>
                  </a:lnTo>
                  <a:lnTo>
                    <a:pt x="64" y="1047"/>
                  </a:lnTo>
                  <a:lnTo>
                    <a:pt x="62" y="1052"/>
                  </a:lnTo>
                  <a:lnTo>
                    <a:pt x="61" y="1059"/>
                  </a:lnTo>
                  <a:lnTo>
                    <a:pt x="62" y="1066"/>
                  </a:lnTo>
                  <a:lnTo>
                    <a:pt x="65" y="1073"/>
                  </a:lnTo>
                  <a:lnTo>
                    <a:pt x="69" y="1081"/>
                  </a:lnTo>
                  <a:lnTo>
                    <a:pt x="74" y="1091"/>
                  </a:lnTo>
                  <a:lnTo>
                    <a:pt x="77" y="1102"/>
                  </a:lnTo>
                  <a:lnTo>
                    <a:pt x="80" y="1116"/>
                  </a:lnTo>
                  <a:lnTo>
                    <a:pt x="81" y="1130"/>
                  </a:lnTo>
                  <a:lnTo>
                    <a:pt x="83" y="1142"/>
                  </a:lnTo>
                  <a:lnTo>
                    <a:pt x="86" y="1155"/>
                  </a:lnTo>
                  <a:lnTo>
                    <a:pt x="89" y="1159"/>
                  </a:lnTo>
                  <a:lnTo>
                    <a:pt x="91" y="1164"/>
                  </a:lnTo>
                  <a:lnTo>
                    <a:pt x="94" y="1167"/>
                  </a:lnTo>
                  <a:lnTo>
                    <a:pt x="99" y="1171"/>
                  </a:lnTo>
                  <a:lnTo>
                    <a:pt x="105" y="1173"/>
                  </a:lnTo>
                  <a:lnTo>
                    <a:pt x="110" y="1175"/>
                  </a:lnTo>
                  <a:lnTo>
                    <a:pt x="117" y="1176"/>
                  </a:lnTo>
                  <a:lnTo>
                    <a:pt x="124" y="1176"/>
                  </a:lnTo>
                  <a:lnTo>
                    <a:pt x="138" y="1176"/>
                  </a:lnTo>
                  <a:lnTo>
                    <a:pt x="152" y="1173"/>
                  </a:lnTo>
                  <a:lnTo>
                    <a:pt x="181" y="1165"/>
                  </a:lnTo>
                  <a:lnTo>
                    <a:pt x="206" y="1158"/>
                  </a:lnTo>
                  <a:lnTo>
                    <a:pt x="206" y="1172"/>
                  </a:lnTo>
                  <a:lnTo>
                    <a:pt x="208" y="1187"/>
                  </a:lnTo>
                  <a:lnTo>
                    <a:pt x="209" y="1195"/>
                  </a:lnTo>
                  <a:lnTo>
                    <a:pt x="208" y="1203"/>
                  </a:lnTo>
                  <a:lnTo>
                    <a:pt x="206" y="1209"/>
                  </a:lnTo>
                  <a:lnTo>
                    <a:pt x="201" y="1216"/>
                  </a:lnTo>
                  <a:lnTo>
                    <a:pt x="215" y="1228"/>
                  </a:lnTo>
                  <a:lnTo>
                    <a:pt x="232" y="1242"/>
                  </a:lnTo>
                  <a:lnTo>
                    <a:pt x="241" y="1249"/>
                  </a:lnTo>
                  <a:lnTo>
                    <a:pt x="250" y="1254"/>
                  </a:lnTo>
                  <a:lnTo>
                    <a:pt x="255" y="1255"/>
                  </a:lnTo>
                  <a:lnTo>
                    <a:pt x="258" y="1255"/>
                  </a:lnTo>
                  <a:lnTo>
                    <a:pt x="263" y="1254"/>
                  </a:lnTo>
                  <a:lnTo>
                    <a:pt x="265" y="1252"/>
                  </a:lnTo>
                  <a:lnTo>
                    <a:pt x="271" y="1247"/>
                  </a:lnTo>
                  <a:lnTo>
                    <a:pt x="275" y="1242"/>
                  </a:lnTo>
                  <a:lnTo>
                    <a:pt x="278" y="1238"/>
                  </a:lnTo>
                  <a:lnTo>
                    <a:pt x="281" y="1232"/>
                  </a:lnTo>
                  <a:lnTo>
                    <a:pt x="285" y="1224"/>
                  </a:lnTo>
                  <a:lnTo>
                    <a:pt x="287" y="1216"/>
                  </a:lnTo>
                  <a:lnTo>
                    <a:pt x="290" y="1208"/>
                  </a:lnTo>
                  <a:lnTo>
                    <a:pt x="296" y="1201"/>
                  </a:lnTo>
                  <a:lnTo>
                    <a:pt x="299" y="1198"/>
                  </a:lnTo>
                  <a:lnTo>
                    <a:pt x="304" y="1196"/>
                  </a:lnTo>
                  <a:lnTo>
                    <a:pt x="311" y="1192"/>
                  </a:lnTo>
                  <a:lnTo>
                    <a:pt x="318" y="1190"/>
                  </a:lnTo>
                  <a:lnTo>
                    <a:pt x="322" y="1188"/>
                  </a:lnTo>
                  <a:lnTo>
                    <a:pt x="327" y="1185"/>
                  </a:lnTo>
                  <a:lnTo>
                    <a:pt x="331" y="1182"/>
                  </a:lnTo>
                  <a:lnTo>
                    <a:pt x="334" y="1179"/>
                  </a:lnTo>
                  <a:lnTo>
                    <a:pt x="339" y="1171"/>
                  </a:lnTo>
                  <a:lnTo>
                    <a:pt x="344" y="1162"/>
                  </a:lnTo>
                  <a:lnTo>
                    <a:pt x="348" y="1155"/>
                  </a:lnTo>
                  <a:lnTo>
                    <a:pt x="353" y="1148"/>
                  </a:lnTo>
                  <a:lnTo>
                    <a:pt x="356" y="1144"/>
                  </a:lnTo>
                  <a:lnTo>
                    <a:pt x="361" y="1143"/>
                  </a:lnTo>
                  <a:lnTo>
                    <a:pt x="365" y="1142"/>
                  </a:lnTo>
                  <a:lnTo>
                    <a:pt x="370" y="1142"/>
                  </a:lnTo>
                  <a:lnTo>
                    <a:pt x="380" y="1141"/>
                  </a:lnTo>
                  <a:lnTo>
                    <a:pt x="390" y="1139"/>
                  </a:lnTo>
                  <a:lnTo>
                    <a:pt x="400" y="1136"/>
                  </a:lnTo>
                  <a:lnTo>
                    <a:pt x="408" y="1132"/>
                  </a:lnTo>
                  <a:lnTo>
                    <a:pt x="420" y="1127"/>
                  </a:lnTo>
                  <a:lnTo>
                    <a:pt x="433" y="1124"/>
                  </a:lnTo>
                  <a:lnTo>
                    <a:pt x="439" y="1123"/>
                  </a:lnTo>
                  <a:lnTo>
                    <a:pt x="446" y="1124"/>
                  </a:lnTo>
                  <a:lnTo>
                    <a:pt x="453" y="1126"/>
                  </a:lnTo>
                  <a:lnTo>
                    <a:pt x="461" y="1131"/>
                  </a:lnTo>
                  <a:lnTo>
                    <a:pt x="468" y="1135"/>
                  </a:lnTo>
                  <a:lnTo>
                    <a:pt x="474" y="1140"/>
                  </a:lnTo>
                  <a:lnTo>
                    <a:pt x="479" y="1146"/>
                  </a:lnTo>
                  <a:lnTo>
                    <a:pt x="485" y="1151"/>
                  </a:lnTo>
                  <a:lnTo>
                    <a:pt x="493" y="1163"/>
                  </a:lnTo>
                  <a:lnTo>
                    <a:pt x="501" y="1175"/>
                  </a:lnTo>
                  <a:lnTo>
                    <a:pt x="508" y="1188"/>
                  </a:lnTo>
                  <a:lnTo>
                    <a:pt x="515" y="1200"/>
                  </a:lnTo>
                  <a:lnTo>
                    <a:pt x="523" y="1213"/>
                  </a:lnTo>
                  <a:lnTo>
                    <a:pt x="533" y="1225"/>
                  </a:lnTo>
                  <a:lnTo>
                    <a:pt x="545" y="1240"/>
                  </a:lnTo>
                  <a:lnTo>
                    <a:pt x="561" y="1253"/>
                  </a:lnTo>
                  <a:lnTo>
                    <a:pt x="577" y="1265"/>
                  </a:lnTo>
                  <a:lnTo>
                    <a:pt x="593" y="1277"/>
                  </a:lnTo>
                  <a:lnTo>
                    <a:pt x="627" y="1299"/>
                  </a:lnTo>
                  <a:lnTo>
                    <a:pt x="659" y="1322"/>
                  </a:lnTo>
                  <a:lnTo>
                    <a:pt x="679" y="1333"/>
                  </a:lnTo>
                  <a:lnTo>
                    <a:pt x="706" y="1347"/>
                  </a:lnTo>
                  <a:lnTo>
                    <a:pt x="720" y="1354"/>
                  </a:lnTo>
                  <a:lnTo>
                    <a:pt x="731" y="1362"/>
                  </a:lnTo>
                  <a:lnTo>
                    <a:pt x="735" y="1365"/>
                  </a:lnTo>
                  <a:lnTo>
                    <a:pt x="739" y="1369"/>
                  </a:lnTo>
                  <a:lnTo>
                    <a:pt x="741" y="1373"/>
                  </a:lnTo>
                  <a:lnTo>
                    <a:pt x="742" y="1377"/>
                  </a:lnTo>
                  <a:lnTo>
                    <a:pt x="742" y="1381"/>
                  </a:lnTo>
                  <a:lnTo>
                    <a:pt x="741" y="1385"/>
                  </a:lnTo>
                  <a:lnTo>
                    <a:pt x="738" y="1388"/>
                  </a:lnTo>
                  <a:lnTo>
                    <a:pt x="734" y="1392"/>
                  </a:lnTo>
                  <a:lnTo>
                    <a:pt x="724" y="1397"/>
                  </a:lnTo>
                  <a:lnTo>
                    <a:pt x="712" y="1401"/>
                  </a:lnTo>
                  <a:lnTo>
                    <a:pt x="685" y="1405"/>
                  </a:lnTo>
                  <a:lnTo>
                    <a:pt x="667" y="1410"/>
                  </a:lnTo>
                  <a:lnTo>
                    <a:pt x="661" y="1419"/>
                  </a:lnTo>
                  <a:lnTo>
                    <a:pt x="657" y="1430"/>
                  </a:lnTo>
                  <a:lnTo>
                    <a:pt x="656" y="1436"/>
                  </a:lnTo>
                  <a:lnTo>
                    <a:pt x="655" y="1442"/>
                  </a:lnTo>
                  <a:lnTo>
                    <a:pt x="656" y="1447"/>
                  </a:lnTo>
                  <a:lnTo>
                    <a:pt x="656" y="1453"/>
                  </a:lnTo>
                  <a:lnTo>
                    <a:pt x="663" y="1455"/>
                  </a:lnTo>
                  <a:lnTo>
                    <a:pt x="667" y="1459"/>
                  </a:lnTo>
                  <a:lnTo>
                    <a:pt x="673" y="1462"/>
                  </a:lnTo>
                  <a:lnTo>
                    <a:pt x="676" y="1466"/>
                  </a:lnTo>
                  <a:lnTo>
                    <a:pt x="685" y="1475"/>
                  </a:lnTo>
                  <a:lnTo>
                    <a:pt x="692" y="1484"/>
                  </a:lnTo>
                  <a:lnTo>
                    <a:pt x="700" y="1493"/>
                  </a:lnTo>
                  <a:lnTo>
                    <a:pt x="708" y="1501"/>
                  </a:lnTo>
                  <a:lnTo>
                    <a:pt x="714" y="1504"/>
                  </a:lnTo>
                  <a:lnTo>
                    <a:pt x="718" y="1507"/>
                  </a:lnTo>
                  <a:lnTo>
                    <a:pt x="724" y="1509"/>
                  </a:lnTo>
                  <a:lnTo>
                    <a:pt x="731" y="1510"/>
                  </a:lnTo>
                  <a:lnTo>
                    <a:pt x="732" y="1518"/>
                  </a:lnTo>
                  <a:lnTo>
                    <a:pt x="733" y="1525"/>
                  </a:lnTo>
                  <a:lnTo>
                    <a:pt x="734" y="1530"/>
                  </a:lnTo>
                  <a:lnTo>
                    <a:pt x="737" y="1535"/>
                  </a:lnTo>
                  <a:lnTo>
                    <a:pt x="739" y="1538"/>
                  </a:lnTo>
                  <a:lnTo>
                    <a:pt x="742" y="1541"/>
                  </a:lnTo>
                  <a:lnTo>
                    <a:pt x="746" y="1543"/>
                  </a:lnTo>
                  <a:lnTo>
                    <a:pt x="749" y="1545"/>
                  </a:lnTo>
                  <a:lnTo>
                    <a:pt x="758" y="1546"/>
                  </a:lnTo>
                  <a:lnTo>
                    <a:pt x="767" y="1546"/>
                  </a:lnTo>
                  <a:lnTo>
                    <a:pt x="778" y="1545"/>
                  </a:lnTo>
                  <a:lnTo>
                    <a:pt x="789" y="1543"/>
                  </a:lnTo>
                  <a:lnTo>
                    <a:pt x="804" y="1540"/>
                  </a:lnTo>
                  <a:lnTo>
                    <a:pt x="817" y="1538"/>
                  </a:lnTo>
                  <a:lnTo>
                    <a:pt x="828" y="1540"/>
                  </a:lnTo>
                  <a:lnTo>
                    <a:pt x="836" y="1541"/>
                  </a:lnTo>
                  <a:lnTo>
                    <a:pt x="844" y="1542"/>
                  </a:lnTo>
                  <a:lnTo>
                    <a:pt x="849" y="1544"/>
                  </a:lnTo>
                  <a:lnTo>
                    <a:pt x="855" y="1546"/>
                  </a:lnTo>
                  <a:lnTo>
                    <a:pt x="860" y="1550"/>
                  </a:lnTo>
                  <a:lnTo>
                    <a:pt x="863" y="1554"/>
                  </a:lnTo>
                  <a:lnTo>
                    <a:pt x="866" y="1559"/>
                  </a:lnTo>
                  <a:lnTo>
                    <a:pt x="870" y="1569"/>
                  </a:lnTo>
                  <a:lnTo>
                    <a:pt x="872" y="1582"/>
                  </a:lnTo>
                  <a:lnTo>
                    <a:pt x="874" y="1597"/>
                  </a:lnTo>
                  <a:lnTo>
                    <a:pt x="876" y="1614"/>
                  </a:lnTo>
                  <a:lnTo>
                    <a:pt x="882" y="1612"/>
                  </a:lnTo>
                  <a:lnTo>
                    <a:pt x="890" y="1614"/>
                  </a:lnTo>
                  <a:lnTo>
                    <a:pt x="897" y="1615"/>
                  </a:lnTo>
                  <a:lnTo>
                    <a:pt x="905" y="1617"/>
                  </a:lnTo>
                  <a:lnTo>
                    <a:pt x="919" y="1623"/>
                  </a:lnTo>
                  <a:lnTo>
                    <a:pt x="934" y="1631"/>
                  </a:lnTo>
                  <a:lnTo>
                    <a:pt x="947" y="1639"/>
                  </a:lnTo>
                  <a:lnTo>
                    <a:pt x="961" y="1647"/>
                  </a:lnTo>
                  <a:lnTo>
                    <a:pt x="976" y="1653"/>
                  </a:lnTo>
                  <a:lnTo>
                    <a:pt x="989" y="1658"/>
                  </a:lnTo>
                  <a:lnTo>
                    <a:pt x="1003" y="1660"/>
                  </a:lnTo>
                  <a:lnTo>
                    <a:pt x="1013" y="1664"/>
                  </a:lnTo>
                  <a:lnTo>
                    <a:pt x="1022" y="1668"/>
                  </a:lnTo>
                  <a:lnTo>
                    <a:pt x="1029" y="1673"/>
                  </a:lnTo>
                  <a:lnTo>
                    <a:pt x="1034" y="1680"/>
                  </a:lnTo>
                  <a:lnTo>
                    <a:pt x="1038" y="1688"/>
                  </a:lnTo>
                  <a:lnTo>
                    <a:pt x="1041" y="1697"/>
                  </a:lnTo>
                  <a:lnTo>
                    <a:pt x="1042" y="1709"/>
                  </a:lnTo>
                  <a:lnTo>
                    <a:pt x="1068" y="1709"/>
                  </a:lnTo>
                  <a:lnTo>
                    <a:pt x="1093" y="1709"/>
                  </a:lnTo>
                  <a:lnTo>
                    <a:pt x="1106" y="1709"/>
                  </a:lnTo>
                  <a:lnTo>
                    <a:pt x="1118" y="1709"/>
                  </a:lnTo>
                  <a:lnTo>
                    <a:pt x="1131" y="1710"/>
                  </a:lnTo>
                  <a:lnTo>
                    <a:pt x="1143" y="1713"/>
                  </a:lnTo>
                  <a:lnTo>
                    <a:pt x="1152" y="1715"/>
                  </a:lnTo>
                  <a:lnTo>
                    <a:pt x="1160" y="1715"/>
                  </a:lnTo>
                  <a:lnTo>
                    <a:pt x="1169" y="1715"/>
                  </a:lnTo>
                  <a:lnTo>
                    <a:pt x="1177" y="1715"/>
                  </a:lnTo>
                  <a:lnTo>
                    <a:pt x="1193" y="1713"/>
                  </a:lnTo>
                  <a:lnTo>
                    <a:pt x="1209" y="1709"/>
                  </a:lnTo>
                  <a:lnTo>
                    <a:pt x="1225" y="1706"/>
                  </a:lnTo>
                  <a:lnTo>
                    <a:pt x="1240" y="1704"/>
                  </a:lnTo>
                  <a:lnTo>
                    <a:pt x="1248" y="1704"/>
                  </a:lnTo>
                  <a:lnTo>
                    <a:pt x="1256" y="1704"/>
                  </a:lnTo>
                  <a:lnTo>
                    <a:pt x="1263" y="1704"/>
                  </a:lnTo>
                  <a:lnTo>
                    <a:pt x="1271" y="1705"/>
                  </a:lnTo>
                  <a:lnTo>
                    <a:pt x="1272" y="1718"/>
                  </a:lnTo>
                  <a:lnTo>
                    <a:pt x="1272" y="1732"/>
                  </a:lnTo>
                  <a:lnTo>
                    <a:pt x="1272" y="1746"/>
                  </a:lnTo>
                  <a:lnTo>
                    <a:pt x="1273" y="1759"/>
                  </a:lnTo>
                  <a:lnTo>
                    <a:pt x="1281" y="1757"/>
                  </a:lnTo>
                  <a:lnTo>
                    <a:pt x="1289" y="1756"/>
                  </a:lnTo>
                  <a:lnTo>
                    <a:pt x="1297" y="1756"/>
                  </a:lnTo>
                  <a:lnTo>
                    <a:pt x="1305" y="1757"/>
                  </a:lnTo>
                  <a:lnTo>
                    <a:pt x="1306" y="1762"/>
                  </a:lnTo>
                  <a:lnTo>
                    <a:pt x="1308" y="1766"/>
                  </a:lnTo>
                  <a:lnTo>
                    <a:pt x="1311" y="1768"/>
                  </a:lnTo>
                  <a:lnTo>
                    <a:pt x="1314" y="1771"/>
                  </a:lnTo>
                  <a:lnTo>
                    <a:pt x="1321" y="1773"/>
                  </a:lnTo>
                  <a:lnTo>
                    <a:pt x="1329" y="1774"/>
                  </a:lnTo>
                  <a:lnTo>
                    <a:pt x="1333" y="1774"/>
                  </a:lnTo>
                  <a:lnTo>
                    <a:pt x="1337" y="1775"/>
                  </a:lnTo>
                  <a:lnTo>
                    <a:pt x="1340" y="1778"/>
                  </a:lnTo>
                  <a:lnTo>
                    <a:pt x="1344" y="1780"/>
                  </a:lnTo>
                  <a:lnTo>
                    <a:pt x="1346" y="1784"/>
                  </a:lnTo>
                  <a:lnTo>
                    <a:pt x="1348" y="1789"/>
                  </a:lnTo>
                  <a:lnTo>
                    <a:pt x="1348" y="1796"/>
                  </a:lnTo>
                  <a:lnTo>
                    <a:pt x="1348" y="1805"/>
                  </a:lnTo>
                  <a:lnTo>
                    <a:pt x="1361" y="1805"/>
                  </a:lnTo>
                  <a:lnTo>
                    <a:pt x="1372" y="1805"/>
                  </a:lnTo>
                  <a:lnTo>
                    <a:pt x="1385" y="1805"/>
                  </a:lnTo>
                  <a:lnTo>
                    <a:pt x="1396" y="1804"/>
                  </a:lnTo>
                  <a:lnTo>
                    <a:pt x="1408" y="1788"/>
                  </a:lnTo>
                  <a:lnTo>
                    <a:pt x="1424" y="1765"/>
                  </a:lnTo>
                  <a:lnTo>
                    <a:pt x="1445" y="1738"/>
                  </a:lnTo>
                  <a:lnTo>
                    <a:pt x="1465" y="1712"/>
                  </a:lnTo>
                  <a:lnTo>
                    <a:pt x="1454" y="1707"/>
                  </a:lnTo>
                  <a:lnTo>
                    <a:pt x="1443" y="1702"/>
                  </a:lnTo>
                  <a:lnTo>
                    <a:pt x="1437" y="1699"/>
                  </a:lnTo>
                  <a:lnTo>
                    <a:pt x="1432" y="1696"/>
                  </a:lnTo>
                  <a:lnTo>
                    <a:pt x="1429" y="1692"/>
                  </a:lnTo>
                  <a:lnTo>
                    <a:pt x="1426" y="1688"/>
                  </a:lnTo>
                  <a:lnTo>
                    <a:pt x="1424" y="1683"/>
                  </a:lnTo>
                  <a:lnTo>
                    <a:pt x="1423" y="1679"/>
                  </a:lnTo>
                  <a:lnTo>
                    <a:pt x="1422" y="1673"/>
                  </a:lnTo>
                  <a:lnTo>
                    <a:pt x="1423" y="1668"/>
                  </a:lnTo>
                  <a:lnTo>
                    <a:pt x="1426" y="1659"/>
                  </a:lnTo>
                  <a:lnTo>
                    <a:pt x="1430" y="1650"/>
                  </a:lnTo>
                  <a:lnTo>
                    <a:pt x="1441" y="1632"/>
                  </a:lnTo>
                  <a:lnTo>
                    <a:pt x="1454" y="1617"/>
                  </a:lnTo>
                  <a:lnTo>
                    <a:pt x="1464" y="1606"/>
                  </a:lnTo>
                  <a:lnTo>
                    <a:pt x="1473" y="1594"/>
                  </a:lnTo>
                  <a:lnTo>
                    <a:pt x="1482" y="1582"/>
                  </a:lnTo>
                  <a:lnTo>
                    <a:pt x="1490" y="1569"/>
                  </a:lnTo>
                  <a:lnTo>
                    <a:pt x="1505" y="1543"/>
                  </a:lnTo>
                  <a:lnTo>
                    <a:pt x="1520" y="1516"/>
                  </a:lnTo>
                  <a:lnTo>
                    <a:pt x="1529" y="1494"/>
                  </a:lnTo>
                  <a:lnTo>
                    <a:pt x="1538" y="1469"/>
                  </a:lnTo>
                  <a:lnTo>
                    <a:pt x="1543" y="1458"/>
                  </a:lnTo>
                  <a:lnTo>
                    <a:pt x="1549" y="1447"/>
                  </a:lnTo>
                  <a:lnTo>
                    <a:pt x="1554" y="1437"/>
                  </a:lnTo>
                  <a:lnTo>
                    <a:pt x="1561" y="1429"/>
                  </a:lnTo>
                  <a:lnTo>
                    <a:pt x="1563" y="1421"/>
                  </a:lnTo>
                  <a:lnTo>
                    <a:pt x="1566" y="1412"/>
                  </a:lnTo>
                  <a:lnTo>
                    <a:pt x="1576" y="1412"/>
                  </a:lnTo>
                  <a:lnTo>
                    <a:pt x="1585" y="1411"/>
                  </a:lnTo>
                  <a:lnTo>
                    <a:pt x="1594" y="1411"/>
                  </a:lnTo>
                  <a:lnTo>
                    <a:pt x="1602" y="1411"/>
                  </a:lnTo>
                  <a:lnTo>
                    <a:pt x="1604" y="1405"/>
                  </a:lnTo>
                  <a:lnTo>
                    <a:pt x="1604" y="1401"/>
                  </a:lnTo>
                  <a:lnTo>
                    <a:pt x="1604" y="1395"/>
                  </a:lnTo>
                  <a:lnTo>
                    <a:pt x="1603" y="1390"/>
                  </a:lnTo>
                  <a:lnTo>
                    <a:pt x="1601" y="1387"/>
                  </a:lnTo>
                  <a:lnTo>
                    <a:pt x="1597" y="1384"/>
                  </a:lnTo>
                  <a:lnTo>
                    <a:pt x="1594" y="1381"/>
                  </a:lnTo>
                  <a:lnTo>
                    <a:pt x="1588" y="1380"/>
                  </a:lnTo>
                  <a:lnTo>
                    <a:pt x="1579" y="1356"/>
                  </a:lnTo>
                  <a:lnTo>
                    <a:pt x="1570" y="1331"/>
                  </a:lnTo>
                  <a:lnTo>
                    <a:pt x="1567" y="1319"/>
                  </a:lnTo>
                  <a:lnTo>
                    <a:pt x="1566" y="1305"/>
                  </a:lnTo>
                  <a:lnTo>
                    <a:pt x="1566" y="1299"/>
                  </a:lnTo>
                  <a:lnTo>
                    <a:pt x="1566" y="1292"/>
                  </a:lnTo>
                  <a:lnTo>
                    <a:pt x="1567" y="1287"/>
                  </a:lnTo>
                  <a:lnTo>
                    <a:pt x="1569" y="1280"/>
                  </a:lnTo>
                  <a:lnTo>
                    <a:pt x="1571" y="1279"/>
                  </a:lnTo>
                  <a:lnTo>
                    <a:pt x="1575" y="1277"/>
                  </a:lnTo>
                  <a:lnTo>
                    <a:pt x="1576" y="1274"/>
                  </a:lnTo>
                  <a:lnTo>
                    <a:pt x="1578" y="1272"/>
                  </a:lnTo>
                  <a:lnTo>
                    <a:pt x="1580" y="1265"/>
                  </a:lnTo>
                  <a:lnTo>
                    <a:pt x="1582" y="1258"/>
                  </a:lnTo>
                  <a:lnTo>
                    <a:pt x="1583" y="1252"/>
                  </a:lnTo>
                  <a:lnTo>
                    <a:pt x="1583" y="1244"/>
                  </a:lnTo>
                  <a:lnTo>
                    <a:pt x="1585" y="1237"/>
                  </a:lnTo>
                  <a:lnTo>
                    <a:pt x="1587" y="1231"/>
                  </a:lnTo>
                  <a:lnTo>
                    <a:pt x="1593" y="1224"/>
                  </a:lnTo>
                  <a:lnTo>
                    <a:pt x="1599" y="1220"/>
                  </a:lnTo>
                  <a:lnTo>
                    <a:pt x="1604" y="1217"/>
                  </a:lnTo>
                  <a:lnTo>
                    <a:pt x="1610" y="1215"/>
                  </a:lnTo>
                  <a:lnTo>
                    <a:pt x="1616" y="1214"/>
                  </a:lnTo>
                  <a:lnTo>
                    <a:pt x="1623" y="1213"/>
                  </a:lnTo>
                  <a:lnTo>
                    <a:pt x="1628" y="1209"/>
                  </a:lnTo>
                  <a:lnTo>
                    <a:pt x="1634" y="1205"/>
                  </a:lnTo>
                  <a:lnTo>
                    <a:pt x="1638" y="1198"/>
                  </a:lnTo>
                  <a:lnTo>
                    <a:pt x="1641" y="1192"/>
                  </a:lnTo>
                  <a:lnTo>
                    <a:pt x="1643" y="1184"/>
                  </a:lnTo>
                  <a:lnTo>
                    <a:pt x="1643" y="1177"/>
                  </a:lnTo>
                  <a:lnTo>
                    <a:pt x="1643" y="1160"/>
                  </a:lnTo>
                  <a:lnTo>
                    <a:pt x="1640" y="1143"/>
                  </a:lnTo>
                  <a:lnTo>
                    <a:pt x="1636" y="1126"/>
                  </a:lnTo>
                  <a:lnTo>
                    <a:pt x="1633" y="1109"/>
                  </a:lnTo>
                  <a:lnTo>
                    <a:pt x="1632" y="1101"/>
                  </a:lnTo>
                  <a:lnTo>
                    <a:pt x="1632" y="1093"/>
                  </a:lnTo>
                  <a:lnTo>
                    <a:pt x="1633" y="1086"/>
                  </a:lnTo>
                  <a:lnTo>
                    <a:pt x="1634" y="1080"/>
                  </a:lnTo>
                  <a:lnTo>
                    <a:pt x="1637" y="1073"/>
                  </a:lnTo>
                  <a:lnTo>
                    <a:pt x="1642" y="1066"/>
                  </a:lnTo>
                  <a:lnTo>
                    <a:pt x="1649" y="1062"/>
                  </a:lnTo>
                  <a:lnTo>
                    <a:pt x="1654" y="1059"/>
                  </a:lnTo>
                  <a:lnTo>
                    <a:pt x="1669" y="1053"/>
                  </a:lnTo>
                  <a:lnTo>
                    <a:pt x="1684" y="1049"/>
                  </a:lnTo>
                  <a:lnTo>
                    <a:pt x="1692" y="1045"/>
                  </a:lnTo>
                  <a:lnTo>
                    <a:pt x="1699" y="1041"/>
                  </a:lnTo>
                  <a:lnTo>
                    <a:pt x="1705" y="1036"/>
                  </a:lnTo>
                  <a:lnTo>
                    <a:pt x="1710" y="1031"/>
                  </a:lnTo>
                  <a:lnTo>
                    <a:pt x="1714" y="1024"/>
                  </a:lnTo>
                  <a:lnTo>
                    <a:pt x="1717" y="1017"/>
                  </a:lnTo>
                  <a:lnTo>
                    <a:pt x="1720" y="1009"/>
                  </a:lnTo>
                  <a:lnTo>
                    <a:pt x="1724" y="1000"/>
                  </a:lnTo>
                  <a:lnTo>
                    <a:pt x="1727" y="986"/>
                  </a:lnTo>
                  <a:lnTo>
                    <a:pt x="1731" y="971"/>
                  </a:lnTo>
                  <a:lnTo>
                    <a:pt x="1733" y="963"/>
                  </a:lnTo>
                  <a:lnTo>
                    <a:pt x="1735" y="957"/>
                  </a:lnTo>
                  <a:lnTo>
                    <a:pt x="1740" y="951"/>
                  </a:lnTo>
                  <a:lnTo>
                    <a:pt x="1746" y="945"/>
                  </a:lnTo>
                  <a:lnTo>
                    <a:pt x="1751" y="942"/>
                  </a:lnTo>
                  <a:lnTo>
                    <a:pt x="1758" y="939"/>
                  </a:lnTo>
                  <a:lnTo>
                    <a:pt x="1766" y="938"/>
                  </a:lnTo>
                  <a:lnTo>
                    <a:pt x="1774" y="937"/>
                  </a:lnTo>
                  <a:lnTo>
                    <a:pt x="1791" y="936"/>
                  </a:lnTo>
                  <a:lnTo>
                    <a:pt x="1806" y="935"/>
                  </a:lnTo>
                  <a:lnTo>
                    <a:pt x="1809" y="925"/>
                  </a:lnTo>
                  <a:lnTo>
                    <a:pt x="1816" y="914"/>
                  </a:lnTo>
                  <a:lnTo>
                    <a:pt x="1823" y="904"/>
                  </a:lnTo>
                  <a:lnTo>
                    <a:pt x="1831" y="893"/>
                  </a:lnTo>
                  <a:lnTo>
                    <a:pt x="1840" y="883"/>
                  </a:lnTo>
                  <a:lnTo>
                    <a:pt x="1848" y="872"/>
                  </a:lnTo>
                  <a:lnTo>
                    <a:pt x="1855" y="862"/>
                  </a:lnTo>
                  <a:lnTo>
                    <a:pt x="1861" y="852"/>
                  </a:lnTo>
                  <a:lnTo>
                    <a:pt x="1866" y="843"/>
                  </a:lnTo>
                  <a:lnTo>
                    <a:pt x="1871" y="836"/>
                  </a:lnTo>
                  <a:lnTo>
                    <a:pt x="1875" y="830"/>
                  </a:lnTo>
                  <a:lnTo>
                    <a:pt x="1880" y="828"/>
                  </a:lnTo>
                  <a:lnTo>
                    <a:pt x="1887" y="826"/>
                  </a:lnTo>
                  <a:lnTo>
                    <a:pt x="1894" y="824"/>
                  </a:lnTo>
                  <a:lnTo>
                    <a:pt x="1903" y="826"/>
                  </a:lnTo>
                  <a:lnTo>
                    <a:pt x="1915" y="828"/>
                  </a:lnTo>
                  <a:lnTo>
                    <a:pt x="1920" y="828"/>
                  </a:lnTo>
                  <a:lnTo>
                    <a:pt x="1924" y="827"/>
                  </a:lnTo>
                  <a:lnTo>
                    <a:pt x="1927" y="824"/>
                  </a:lnTo>
                  <a:lnTo>
                    <a:pt x="1928" y="822"/>
                  </a:lnTo>
                  <a:lnTo>
                    <a:pt x="1929" y="819"/>
                  </a:lnTo>
                  <a:lnTo>
                    <a:pt x="1928" y="814"/>
                  </a:lnTo>
                  <a:lnTo>
                    <a:pt x="1927" y="810"/>
                  </a:lnTo>
                  <a:lnTo>
                    <a:pt x="1924" y="804"/>
                  </a:lnTo>
                  <a:lnTo>
                    <a:pt x="1914" y="786"/>
                  </a:lnTo>
                  <a:lnTo>
                    <a:pt x="1908" y="777"/>
                  </a:lnTo>
                  <a:lnTo>
                    <a:pt x="1898" y="764"/>
                  </a:lnTo>
                  <a:lnTo>
                    <a:pt x="1889" y="753"/>
                  </a:lnTo>
                  <a:lnTo>
                    <a:pt x="1883" y="748"/>
                  </a:lnTo>
                  <a:lnTo>
                    <a:pt x="1876" y="745"/>
                  </a:lnTo>
                  <a:lnTo>
                    <a:pt x="1870" y="742"/>
                  </a:lnTo>
                  <a:lnTo>
                    <a:pt x="1861" y="740"/>
                  </a:lnTo>
                  <a:lnTo>
                    <a:pt x="1837" y="738"/>
                  </a:lnTo>
                  <a:lnTo>
                    <a:pt x="1821" y="736"/>
                  </a:lnTo>
                  <a:lnTo>
                    <a:pt x="1814" y="732"/>
                  </a:lnTo>
                  <a:lnTo>
                    <a:pt x="1807" y="727"/>
                  </a:lnTo>
                  <a:lnTo>
                    <a:pt x="1800" y="719"/>
                  </a:lnTo>
                  <a:lnTo>
                    <a:pt x="1792" y="707"/>
                  </a:lnTo>
                  <a:lnTo>
                    <a:pt x="1783" y="688"/>
                  </a:lnTo>
                  <a:lnTo>
                    <a:pt x="1776" y="672"/>
                  </a:lnTo>
                  <a:lnTo>
                    <a:pt x="1772" y="664"/>
                  </a:lnTo>
                  <a:lnTo>
                    <a:pt x="1766" y="658"/>
                  </a:lnTo>
                  <a:lnTo>
                    <a:pt x="1763" y="655"/>
                  </a:lnTo>
                  <a:lnTo>
                    <a:pt x="1759" y="653"/>
                  </a:lnTo>
                  <a:lnTo>
                    <a:pt x="1755" y="650"/>
                  </a:lnTo>
                  <a:lnTo>
                    <a:pt x="1750" y="648"/>
                  </a:lnTo>
                  <a:lnTo>
                    <a:pt x="1740" y="647"/>
                  </a:lnTo>
                  <a:lnTo>
                    <a:pt x="1731" y="646"/>
                  </a:lnTo>
                  <a:lnTo>
                    <a:pt x="1720" y="645"/>
                  </a:lnTo>
                  <a:lnTo>
                    <a:pt x="1710" y="641"/>
                  </a:lnTo>
                  <a:lnTo>
                    <a:pt x="1697" y="633"/>
                  </a:lnTo>
                  <a:lnTo>
                    <a:pt x="1685" y="624"/>
                  </a:lnTo>
                  <a:lnTo>
                    <a:pt x="1678" y="619"/>
                  </a:lnTo>
                  <a:lnTo>
                    <a:pt x="1673" y="615"/>
                  </a:lnTo>
                  <a:lnTo>
                    <a:pt x="1666" y="612"/>
                  </a:lnTo>
                  <a:lnTo>
                    <a:pt x="1659" y="608"/>
                  </a:lnTo>
                  <a:lnTo>
                    <a:pt x="1640" y="602"/>
                  </a:lnTo>
                  <a:lnTo>
                    <a:pt x="1620" y="598"/>
                  </a:lnTo>
                  <a:lnTo>
                    <a:pt x="1600" y="596"/>
                  </a:lnTo>
                  <a:lnTo>
                    <a:pt x="1579" y="593"/>
                  </a:lnTo>
                  <a:lnTo>
                    <a:pt x="1561" y="593"/>
                  </a:lnTo>
                  <a:lnTo>
                    <a:pt x="1539" y="592"/>
                  </a:lnTo>
                  <a:lnTo>
                    <a:pt x="1529" y="591"/>
                  </a:lnTo>
                  <a:lnTo>
                    <a:pt x="1519" y="589"/>
                  </a:lnTo>
                  <a:lnTo>
                    <a:pt x="1515" y="586"/>
                  </a:lnTo>
                  <a:lnTo>
                    <a:pt x="1511" y="584"/>
                  </a:lnTo>
                  <a:lnTo>
                    <a:pt x="1508" y="582"/>
                  </a:lnTo>
                  <a:lnTo>
                    <a:pt x="1505" y="579"/>
                  </a:lnTo>
                  <a:lnTo>
                    <a:pt x="1498" y="568"/>
                  </a:lnTo>
                  <a:lnTo>
                    <a:pt x="1493" y="556"/>
                  </a:lnTo>
                  <a:lnTo>
                    <a:pt x="1489" y="542"/>
                  </a:lnTo>
                  <a:lnTo>
                    <a:pt x="1486" y="528"/>
                  </a:lnTo>
                  <a:lnTo>
                    <a:pt x="1485" y="514"/>
                  </a:lnTo>
                  <a:lnTo>
                    <a:pt x="1485" y="500"/>
                  </a:lnTo>
                  <a:lnTo>
                    <a:pt x="1486" y="486"/>
                  </a:lnTo>
                  <a:lnTo>
                    <a:pt x="1487" y="475"/>
                  </a:lnTo>
                  <a:lnTo>
                    <a:pt x="1480" y="474"/>
                  </a:lnTo>
                  <a:lnTo>
                    <a:pt x="1473" y="471"/>
                  </a:lnTo>
                  <a:lnTo>
                    <a:pt x="1467" y="468"/>
                  </a:lnTo>
                  <a:lnTo>
                    <a:pt x="1462" y="463"/>
                  </a:lnTo>
                  <a:lnTo>
                    <a:pt x="1453" y="453"/>
                  </a:lnTo>
                  <a:lnTo>
                    <a:pt x="1446" y="442"/>
                  </a:lnTo>
                  <a:lnTo>
                    <a:pt x="1441" y="432"/>
                  </a:lnTo>
                  <a:lnTo>
                    <a:pt x="1436" y="420"/>
                  </a:lnTo>
                  <a:lnTo>
                    <a:pt x="1429" y="415"/>
                  </a:lnTo>
                  <a:lnTo>
                    <a:pt x="1421" y="410"/>
                  </a:lnTo>
                  <a:lnTo>
                    <a:pt x="1413" y="405"/>
                  </a:lnTo>
                  <a:lnTo>
                    <a:pt x="1404" y="403"/>
                  </a:lnTo>
                  <a:lnTo>
                    <a:pt x="1394" y="402"/>
                  </a:lnTo>
                  <a:lnTo>
                    <a:pt x="1382" y="402"/>
                  </a:lnTo>
                  <a:lnTo>
                    <a:pt x="1375" y="403"/>
                  </a:lnTo>
                  <a:lnTo>
                    <a:pt x="1369" y="402"/>
                  </a:lnTo>
                  <a:lnTo>
                    <a:pt x="1362" y="402"/>
                  </a:lnTo>
                  <a:lnTo>
                    <a:pt x="1355" y="400"/>
                  </a:lnTo>
                  <a:lnTo>
                    <a:pt x="1347" y="396"/>
                  </a:lnTo>
                  <a:lnTo>
                    <a:pt x="1338" y="388"/>
                  </a:lnTo>
                  <a:lnTo>
                    <a:pt x="1328" y="378"/>
                  </a:lnTo>
                  <a:lnTo>
                    <a:pt x="1316" y="367"/>
                  </a:lnTo>
                  <a:lnTo>
                    <a:pt x="1306" y="355"/>
                  </a:lnTo>
                  <a:lnTo>
                    <a:pt x="1298" y="343"/>
                  </a:lnTo>
                  <a:lnTo>
                    <a:pt x="1295" y="337"/>
                  </a:lnTo>
                  <a:lnTo>
                    <a:pt x="1292" y="331"/>
                  </a:lnTo>
                  <a:lnTo>
                    <a:pt x="1290" y="327"/>
                  </a:lnTo>
                  <a:lnTo>
                    <a:pt x="1290" y="322"/>
                  </a:lnTo>
                  <a:lnTo>
                    <a:pt x="1273" y="315"/>
                  </a:lnTo>
                  <a:lnTo>
                    <a:pt x="1258" y="307"/>
                  </a:lnTo>
                  <a:lnTo>
                    <a:pt x="1250" y="305"/>
                  </a:lnTo>
                  <a:lnTo>
                    <a:pt x="1242" y="303"/>
                  </a:lnTo>
                  <a:lnTo>
                    <a:pt x="1233" y="302"/>
                  </a:lnTo>
                  <a:lnTo>
                    <a:pt x="1223" y="304"/>
                  </a:lnTo>
                  <a:lnTo>
                    <a:pt x="1215" y="306"/>
                  </a:lnTo>
                  <a:lnTo>
                    <a:pt x="1208" y="310"/>
                  </a:lnTo>
                  <a:lnTo>
                    <a:pt x="1201" y="313"/>
                  </a:lnTo>
                  <a:lnTo>
                    <a:pt x="1194" y="318"/>
                  </a:lnTo>
                  <a:lnTo>
                    <a:pt x="1188" y="322"/>
                  </a:lnTo>
                  <a:lnTo>
                    <a:pt x="1182" y="326"/>
                  </a:lnTo>
                  <a:lnTo>
                    <a:pt x="1174" y="329"/>
                  </a:lnTo>
                  <a:lnTo>
                    <a:pt x="1167" y="331"/>
                  </a:lnTo>
                  <a:lnTo>
                    <a:pt x="1166" y="334"/>
                  </a:lnTo>
                  <a:lnTo>
                    <a:pt x="1166" y="337"/>
                  </a:lnTo>
                  <a:lnTo>
                    <a:pt x="1156" y="339"/>
                  </a:lnTo>
                  <a:lnTo>
                    <a:pt x="1148" y="339"/>
                  </a:lnTo>
                  <a:lnTo>
                    <a:pt x="1140" y="338"/>
                  </a:lnTo>
                  <a:lnTo>
                    <a:pt x="1132" y="335"/>
                  </a:lnTo>
                  <a:lnTo>
                    <a:pt x="1125" y="331"/>
                  </a:lnTo>
                  <a:lnTo>
                    <a:pt x="1119" y="327"/>
                  </a:lnTo>
                  <a:lnTo>
                    <a:pt x="1114" y="321"/>
                  </a:lnTo>
                  <a:lnTo>
                    <a:pt x="1108" y="315"/>
                  </a:lnTo>
                  <a:lnTo>
                    <a:pt x="1087" y="288"/>
                  </a:lnTo>
                  <a:lnTo>
                    <a:pt x="1068" y="263"/>
                  </a:lnTo>
                  <a:lnTo>
                    <a:pt x="1062" y="259"/>
                  </a:lnTo>
                  <a:lnTo>
                    <a:pt x="1054" y="255"/>
                  </a:lnTo>
                  <a:lnTo>
                    <a:pt x="1047" y="252"/>
                  </a:lnTo>
                  <a:lnTo>
                    <a:pt x="1040" y="249"/>
                  </a:lnTo>
                  <a:lnTo>
                    <a:pt x="1032" y="246"/>
                  </a:lnTo>
                  <a:lnTo>
                    <a:pt x="1025" y="241"/>
                  </a:lnTo>
                  <a:lnTo>
                    <a:pt x="1019" y="237"/>
                  </a:lnTo>
                  <a:lnTo>
                    <a:pt x="1013" y="229"/>
                  </a:lnTo>
                  <a:lnTo>
                    <a:pt x="1010" y="222"/>
                  </a:lnTo>
                  <a:lnTo>
                    <a:pt x="1008" y="215"/>
                  </a:lnTo>
                  <a:lnTo>
                    <a:pt x="1006" y="208"/>
                  </a:lnTo>
                  <a:lnTo>
                    <a:pt x="1006" y="203"/>
                  </a:lnTo>
                  <a:lnTo>
                    <a:pt x="1005" y="196"/>
                  </a:lnTo>
                  <a:lnTo>
                    <a:pt x="1003" y="190"/>
                  </a:lnTo>
                  <a:lnTo>
                    <a:pt x="1000" y="184"/>
                  </a:lnTo>
                  <a:lnTo>
                    <a:pt x="994" y="179"/>
                  </a:lnTo>
                  <a:lnTo>
                    <a:pt x="986" y="177"/>
                  </a:lnTo>
                  <a:lnTo>
                    <a:pt x="979" y="174"/>
                  </a:lnTo>
                  <a:lnTo>
                    <a:pt x="973" y="171"/>
                  </a:lnTo>
                  <a:lnTo>
                    <a:pt x="970" y="166"/>
                  </a:lnTo>
                  <a:lnTo>
                    <a:pt x="967" y="162"/>
                  </a:lnTo>
                  <a:lnTo>
                    <a:pt x="964" y="156"/>
                  </a:lnTo>
                  <a:lnTo>
                    <a:pt x="963" y="149"/>
                  </a:lnTo>
                  <a:lnTo>
                    <a:pt x="962" y="143"/>
                  </a:lnTo>
                  <a:lnTo>
                    <a:pt x="962" y="129"/>
                  </a:lnTo>
                  <a:lnTo>
                    <a:pt x="962" y="114"/>
                  </a:lnTo>
                  <a:lnTo>
                    <a:pt x="961" y="98"/>
                  </a:lnTo>
                  <a:lnTo>
                    <a:pt x="958" y="83"/>
                  </a:lnTo>
                  <a:lnTo>
                    <a:pt x="947" y="83"/>
                  </a:lnTo>
                  <a:lnTo>
                    <a:pt x="936" y="82"/>
                  </a:lnTo>
                  <a:lnTo>
                    <a:pt x="924" y="81"/>
                  </a:lnTo>
                  <a:lnTo>
                    <a:pt x="914" y="82"/>
                  </a:lnTo>
                  <a:lnTo>
                    <a:pt x="917" y="81"/>
                  </a:lnTo>
                  <a:lnTo>
                    <a:pt x="918" y="80"/>
                  </a:lnTo>
                  <a:lnTo>
                    <a:pt x="919" y="79"/>
                  </a:lnTo>
                  <a:lnTo>
                    <a:pt x="920" y="76"/>
                  </a:lnTo>
                  <a:lnTo>
                    <a:pt x="920" y="72"/>
                  </a:lnTo>
                  <a:lnTo>
                    <a:pt x="919" y="66"/>
                  </a:lnTo>
                  <a:lnTo>
                    <a:pt x="915" y="60"/>
                  </a:lnTo>
                  <a:lnTo>
                    <a:pt x="912" y="54"/>
                  </a:lnTo>
                  <a:lnTo>
                    <a:pt x="907" y="47"/>
                  </a:lnTo>
                  <a:lnTo>
                    <a:pt x="902" y="39"/>
                  </a:lnTo>
                  <a:lnTo>
                    <a:pt x="889" y="25"/>
                  </a:lnTo>
                  <a:lnTo>
                    <a:pt x="876" y="13"/>
                  </a:lnTo>
                  <a:lnTo>
                    <a:pt x="870" y="8"/>
                  </a:lnTo>
                  <a:lnTo>
                    <a:pt x="864" y="3"/>
                  </a:lnTo>
                  <a:lnTo>
                    <a:pt x="860" y="1"/>
                  </a:lnTo>
                  <a:lnTo>
                    <a:pt x="855" y="0"/>
                  </a:lnTo>
                  <a:lnTo>
                    <a:pt x="855" y="9"/>
                  </a:lnTo>
                  <a:lnTo>
                    <a:pt x="856" y="21"/>
                  </a:lnTo>
                  <a:lnTo>
                    <a:pt x="856" y="26"/>
                  </a:lnTo>
                  <a:lnTo>
                    <a:pt x="856" y="32"/>
                  </a:lnTo>
                  <a:lnTo>
                    <a:pt x="855" y="36"/>
                  </a:lnTo>
                  <a:lnTo>
                    <a:pt x="854" y="40"/>
                  </a:lnTo>
                  <a:lnTo>
                    <a:pt x="849" y="43"/>
                  </a:lnTo>
                  <a:lnTo>
                    <a:pt x="846" y="46"/>
                  </a:lnTo>
                  <a:lnTo>
                    <a:pt x="840" y="46"/>
                  </a:lnTo>
                  <a:lnTo>
                    <a:pt x="836" y="46"/>
                  </a:lnTo>
                  <a:lnTo>
                    <a:pt x="829" y="46"/>
                  </a:lnTo>
                  <a:lnTo>
                    <a:pt x="823" y="48"/>
                  </a:lnTo>
                  <a:lnTo>
                    <a:pt x="820" y="50"/>
                  </a:lnTo>
                  <a:lnTo>
                    <a:pt x="816" y="54"/>
                  </a:lnTo>
                  <a:lnTo>
                    <a:pt x="814" y="57"/>
                  </a:lnTo>
                  <a:lnTo>
                    <a:pt x="814" y="60"/>
                  </a:lnTo>
                  <a:lnTo>
                    <a:pt x="813" y="66"/>
                  </a:lnTo>
                  <a:lnTo>
                    <a:pt x="811" y="73"/>
                  </a:lnTo>
                  <a:lnTo>
                    <a:pt x="813" y="80"/>
                  </a:lnTo>
                  <a:lnTo>
                    <a:pt x="813" y="87"/>
                  </a:lnTo>
                  <a:lnTo>
                    <a:pt x="811" y="93"/>
                  </a:lnTo>
                  <a:lnTo>
                    <a:pt x="807" y="101"/>
                  </a:lnTo>
                  <a:lnTo>
                    <a:pt x="804" y="107"/>
                  </a:lnTo>
                  <a:lnTo>
                    <a:pt x="800" y="110"/>
                  </a:lnTo>
                  <a:lnTo>
                    <a:pt x="796" y="114"/>
                  </a:lnTo>
                  <a:lnTo>
                    <a:pt x="791" y="116"/>
                  </a:lnTo>
                  <a:lnTo>
                    <a:pt x="787" y="118"/>
                  </a:lnTo>
                  <a:lnTo>
                    <a:pt x="782" y="120"/>
                  </a:lnTo>
                  <a:lnTo>
                    <a:pt x="778" y="120"/>
                  </a:lnTo>
                  <a:lnTo>
                    <a:pt x="772" y="118"/>
                  </a:lnTo>
                  <a:lnTo>
                    <a:pt x="776" y="149"/>
                  </a:lnTo>
                  <a:lnTo>
                    <a:pt x="781" y="175"/>
                  </a:lnTo>
                  <a:lnTo>
                    <a:pt x="783" y="187"/>
                  </a:lnTo>
                  <a:lnTo>
                    <a:pt x="786" y="196"/>
                  </a:lnTo>
                  <a:lnTo>
                    <a:pt x="788" y="203"/>
                  </a:lnTo>
                  <a:lnTo>
                    <a:pt x="791" y="207"/>
                  </a:lnTo>
                  <a:lnTo>
                    <a:pt x="802" y="220"/>
                  </a:lnTo>
                  <a:lnTo>
                    <a:pt x="811" y="232"/>
                  </a:lnTo>
                  <a:lnTo>
                    <a:pt x="814" y="239"/>
                  </a:lnTo>
                  <a:lnTo>
                    <a:pt x="819" y="246"/>
                  </a:lnTo>
                  <a:lnTo>
                    <a:pt x="822" y="253"/>
                  </a:lnTo>
                  <a:lnTo>
                    <a:pt x="824" y="26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486988" y="1155105"/>
              <a:ext cx="1221710" cy="1091534"/>
            </a:xfrm>
            <a:custGeom>
              <a:avLst/>
              <a:gdLst/>
              <a:ahLst/>
              <a:cxnLst/>
              <a:rect l="l" t="t" r="r" b="b"/>
              <a:pathLst>
                <a:path w="4258" h="4037" extrusionOk="0">
                  <a:moveTo>
                    <a:pt x="1650" y="1047"/>
                  </a:moveTo>
                  <a:lnTo>
                    <a:pt x="1650" y="1038"/>
                  </a:lnTo>
                  <a:lnTo>
                    <a:pt x="1650" y="1031"/>
                  </a:lnTo>
                  <a:lnTo>
                    <a:pt x="1648" y="1026"/>
                  </a:lnTo>
                  <a:lnTo>
                    <a:pt x="1646" y="1022"/>
                  </a:lnTo>
                  <a:lnTo>
                    <a:pt x="1642" y="1020"/>
                  </a:lnTo>
                  <a:lnTo>
                    <a:pt x="1639" y="1017"/>
                  </a:lnTo>
                  <a:lnTo>
                    <a:pt x="1635" y="1016"/>
                  </a:lnTo>
                  <a:lnTo>
                    <a:pt x="1631" y="1016"/>
                  </a:lnTo>
                  <a:lnTo>
                    <a:pt x="1623" y="1015"/>
                  </a:lnTo>
                  <a:lnTo>
                    <a:pt x="1616" y="1013"/>
                  </a:lnTo>
                  <a:lnTo>
                    <a:pt x="1613" y="1010"/>
                  </a:lnTo>
                  <a:lnTo>
                    <a:pt x="1610" y="1008"/>
                  </a:lnTo>
                  <a:lnTo>
                    <a:pt x="1608" y="1004"/>
                  </a:lnTo>
                  <a:lnTo>
                    <a:pt x="1607" y="999"/>
                  </a:lnTo>
                  <a:lnTo>
                    <a:pt x="1599" y="998"/>
                  </a:lnTo>
                  <a:lnTo>
                    <a:pt x="1591" y="998"/>
                  </a:lnTo>
                  <a:lnTo>
                    <a:pt x="1583" y="999"/>
                  </a:lnTo>
                  <a:lnTo>
                    <a:pt x="1575" y="1001"/>
                  </a:lnTo>
                  <a:lnTo>
                    <a:pt x="1574" y="988"/>
                  </a:lnTo>
                  <a:lnTo>
                    <a:pt x="1574" y="974"/>
                  </a:lnTo>
                  <a:lnTo>
                    <a:pt x="1574" y="960"/>
                  </a:lnTo>
                  <a:lnTo>
                    <a:pt x="1573" y="947"/>
                  </a:lnTo>
                  <a:lnTo>
                    <a:pt x="1565" y="946"/>
                  </a:lnTo>
                  <a:lnTo>
                    <a:pt x="1558" y="946"/>
                  </a:lnTo>
                  <a:lnTo>
                    <a:pt x="1550" y="946"/>
                  </a:lnTo>
                  <a:lnTo>
                    <a:pt x="1542" y="946"/>
                  </a:lnTo>
                  <a:lnTo>
                    <a:pt x="1527" y="948"/>
                  </a:lnTo>
                  <a:lnTo>
                    <a:pt x="1511" y="951"/>
                  </a:lnTo>
                  <a:lnTo>
                    <a:pt x="1495" y="955"/>
                  </a:lnTo>
                  <a:lnTo>
                    <a:pt x="1479" y="957"/>
                  </a:lnTo>
                  <a:lnTo>
                    <a:pt x="1471" y="957"/>
                  </a:lnTo>
                  <a:lnTo>
                    <a:pt x="1462" y="957"/>
                  </a:lnTo>
                  <a:lnTo>
                    <a:pt x="1454" y="957"/>
                  </a:lnTo>
                  <a:lnTo>
                    <a:pt x="1445" y="955"/>
                  </a:lnTo>
                  <a:lnTo>
                    <a:pt x="1433" y="952"/>
                  </a:lnTo>
                  <a:lnTo>
                    <a:pt x="1420" y="951"/>
                  </a:lnTo>
                  <a:lnTo>
                    <a:pt x="1408" y="951"/>
                  </a:lnTo>
                  <a:lnTo>
                    <a:pt x="1395" y="951"/>
                  </a:lnTo>
                  <a:lnTo>
                    <a:pt x="1370" y="951"/>
                  </a:lnTo>
                  <a:lnTo>
                    <a:pt x="1344" y="951"/>
                  </a:lnTo>
                  <a:lnTo>
                    <a:pt x="1343" y="939"/>
                  </a:lnTo>
                  <a:lnTo>
                    <a:pt x="1340" y="930"/>
                  </a:lnTo>
                  <a:lnTo>
                    <a:pt x="1336" y="922"/>
                  </a:lnTo>
                  <a:lnTo>
                    <a:pt x="1331" y="915"/>
                  </a:lnTo>
                  <a:lnTo>
                    <a:pt x="1324" y="910"/>
                  </a:lnTo>
                  <a:lnTo>
                    <a:pt x="1315" y="906"/>
                  </a:lnTo>
                  <a:lnTo>
                    <a:pt x="1305" y="902"/>
                  </a:lnTo>
                  <a:lnTo>
                    <a:pt x="1291" y="900"/>
                  </a:lnTo>
                  <a:lnTo>
                    <a:pt x="1278" y="895"/>
                  </a:lnTo>
                  <a:lnTo>
                    <a:pt x="1263" y="889"/>
                  </a:lnTo>
                  <a:lnTo>
                    <a:pt x="1249" y="881"/>
                  </a:lnTo>
                  <a:lnTo>
                    <a:pt x="1236" y="873"/>
                  </a:lnTo>
                  <a:lnTo>
                    <a:pt x="1221" y="865"/>
                  </a:lnTo>
                  <a:lnTo>
                    <a:pt x="1207" y="859"/>
                  </a:lnTo>
                  <a:lnTo>
                    <a:pt x="1199" y="857"/>
                  </a:lnTo>
                  <a:lnTo>
                    <a:pt x="1192" y="856"/>
                  </a:lnTo>
                  <a:lnTo>
                    <a:pt x="1184" y="854"/>
                  </a:lnTo>
                  <a:lnTo>
                    <a:pt x="1178" y="856"/>
                  </a:lnTo>
                  <a:lnTo>
                    <a:pt x="1176" y="839"/>
                  </a:lnTo>
                  <a:lnTo>
                    <a:pt x="1174" y="824"/>
                  </a:lnTo>
                  <a:lnTo>
                    <a:pt x="1172" y="811"/>
                  </a:lnTo>
                  <a:lnTo>
                    <a:pt x="1168" y="801"/>
                  </a:lnTo>
                  <a:lnTo>
                    <a:pt x="1165" y="796"/>
                  </a:lnTo>
                  <a:lnTo>
                    <a:pt x="1162" y="792"/>
                  </a:lnTo>
                  <a:lnTo>
                    <a:pt x="1157" y="788"/>
                  </a:lnTo>
                  <a:lnTo>
                    <a:pt x="1151" y="786"/>
                  </a:lnTo>
                  <a:lnTo>
                    <a:pt x="1146" y="784"/>
                  </a:lnTo>
                  <a:lnTo>
                    <a:pt x="1138" y="783"/>
                  </a:lnTo>
                  <a:lnTo>
                    <a:pt x="1130" y="782"/>
                  </a:lnTo>
                  <a:lnTo>
                    <a:pt x="1119" y="780"/>
                  </a:lnTo>
                  <a:lnTo>
                    <a:pt x="1106" y="782"/>
                  </a:lnTo>
                  <a:lnTo>
                    <a:pt x="1091" y="785"/>
                  </a:lnTo>
                  <a:lnTo>
                    <a:pt x="1080" y="787"/>
                  </a:lnTo>
                  <a:lnTo>
                    <a:pt x="1069" y="788"/>
                  </a:lnTo>
                  <a:lnTo>
                    <a:pt x="1060" y="788"/>
                  </a:lnTo>
                  <a:lnTo>
                    <a:pt x="1051" y="787"/>
                  </a:lnTo>
                  <a:lnTo>
                    <a:pt x="1048" y="785"/>
                  </a:lnTo>
                  <a:lnTo>
                    <a:pt x="1044" y="783"/>
                  </a:lnTo>
                  <a:lnTo>
                    <a:pt x="1041" y="780"/>
                  </a:lnTo>
                  <a:lnTo>
                    <a:pt x="1039" y="777"/>
                  </a:lnTo>
                  <a:lnTo>
                    <a:pt x="1036" y="772"/>
                  </a:lnTo>
                  <a:lnTo>
                    <a:pt x="1035" y="767"/>
                  </a:lnTo>
                  <a:lnTo>
                    <a:pt x="1034" y="760"/>
                  </a:lnTo>
                  <a:lnTo>
                    <a:pt x="1033" y="752"/>
                  </a:lnTo>
                  <a:lnTo>
                    <a:pt x="1026" y="751"/>
                  </a:lnTo>
                  <a:lnTo>
                    <a:pt x="1020" y="749"/>
                  </a:lnTo>
                  <a:lnTo>
                    <a:pt x="1016" y="746"/>
                  </a:lnTo>
                  <a:lnTo>
                    <a:pt x="1010" y="743"/>
                  </a:lnTo>
                  <a:lnTo>
                    <a:pt x="1002" y="735"/>
                  </a:lnTo>
                  <a:lnTo>
                    <a:pt x="994" y="726"/>
                  </a:lnTo>
                  <a:lnTo>
                    <a:pt x="987" y="717"/>
                  </a:lnTo>
                  <a:lnTo>
                    <a:pt x="978" y="708"/>
                  </a:lnTo>
                  <a:lnTo>
                    <a:pt x="975" y="704"/>
                  </a:lnTo>
                  <a:lnTo>
                    <a:pt x="969" y="701"/>
                  </a:lnTo>
                  <a:lnTo>
                    <a:pt x="965" y="697"/>
                  </a:lnTo>
                  <a:lnTo>
                    <a:pt x="958" y="695"/>
                  </a:lnTo>
                  <a:lnTo>
                    <a:pt x="958" y="689"/>
                  </a:lnTo>
                  <a:lnTo>
                    <a:pt x="957" y="684"/>
                  </a:lnTo>
                  <a:lnTo>
                    <a:pt x="958" y="678"/>
                  </a:lnTo>
                  <a:lnTo>
                    <a:pt x="959" y="672"/>
                  </a:lnTo>
                  <a:lnTo>
                    <a:pt x="963" y="661"/>
                  </a:lnTo>
                  <a:lnTo>
                    <a:pt x="969" y="652"/>
                  </a:lnTo>
                  <a:lnTo>
                    <a:pt x="987" y="647"/>
                  </a:lnTo>
                  <a:lnTo>
                    <a:pt x="1014" y="643"/>
                  </a:lnTo>
                  <a:lnTo>
                    <a:pt x="1026" y="639"/>
                  </a:lnTo>
                  <a:lnTo>
                    <a:pt x="1036" y="634"/>
                  </a:lnTo>
                  <a:lnTo>
                    <a:pt x="1040" y="630"/>
                  </a:lnTo>
                  <a:lnTo>
                    <a:pt x="1043" y="627"/>
                  </a:lnTo>
                  <a:lnTo>
                    <a:pt x="1044" y="623"/>
                  </a:lnTo>
                  <a:lnTo>
                    <a:pt x="1044" y="619"/>
                  </a:lnTo>
                  <a:lnTo>
                    <a:pt x="1043" y="615"/>
                  </a:lnTo>
                  <a:lnTo>
                    <a:pt x="1041" y="611"/>
                  </a:lnTo>
                  <a:lnTo>
                    <a:pt x="1037" y="607"/>
                  </a:lnTo>
                  <a:lnTo>
                    <a:pt x="1033" y="604"/>
                  </a:lnTo>
                  <a:lnTo>
                    <a:pt x="1022" y="596"/>
                  </a:lnTo>
                  <a:lnTo>
                    <a:pt x="1008" y="589"/>
                  </a:lnTo>
                  <a:lnTo>
                    <a:pt x="981" y="575"/>
                  </a:lnTo>
                  <a:lnTo>
                    <a:pt x="961" y="564"/>
                  </a:lnTo>
                  <a:lnTo>
                    <a:pt x="929" y="541"/>
                  </a:lnTo>
                  <a:lnTo>
                    <a:pt x="895" y="519"/>
                  </a:lnTo>
                  <a:lnTo>
                    <a:pt x="879" y="507"/>
                  </a:lnTo>
                  <a:lnTo>
                    <a:pt x="863" y="495"/>
                  </a:lnTo>
                  <a:lnTo>
                    <a:pt x="847" y="482"/>
                  </a:lnTo>
                  <a:lnTo>
                    <a:pt x="835" y="467"/>
                  </a:lnTo>
                  <a:lnTo>
                    <a:pt x="825" y="455"/>
                  </a:lnTo>
                  <a:lnTo>
                    <a:pt x="817" y="442"/>
                  </a:lnTo>
                  <a:lnTo>
                    <a:pt x="810" y="430"/>
                  </a:lnTo>
                  <a:lnTo>
                    <a:pt x="803" y="417"/>
                  </a:lnTo>
                  <a:lnTo>
                    <a:pt x="795" y="405"/>
                  </a:lnTo>
                  <a:lnTo>
                    <a:pt x="787" y="393"/>
                  </a:lnTo>
                  <a:lnTo>
                    <a:pt x="781" y="388"/>
                  </a:lnTo>
                  <a:lnTo>
                    <a:pt x="776" y="382"/>
                  </a:lnTo>
                  <a:lnTo>
                    <a:pt x="770" y="377"/>
                  </a:lnTo>
                  <a:lnTo>
                    <a:pt x="763" y="373"/>
                  </a:lnTo>
                  <a:lnTo>
                    <a:pt x="755" y="368"/>
                  </a:lnTo>
                  <a:lnTo>
                    <a:pt x="748" y="366"/>
                  </a:lnTo>
                  <a:lnTo>
                    <a:pt x="741" y="365"/>
                  </a:lnTo>
                  <a:lnTo>
                    <a:pt x="735" y="366"/>
                  </a:lnTo>
                  <a:lnTo>
                    <a:pt x="722" y="369"/>
                  </a:lnTo>
                  <a:lnTo>
                    <a:pt x="710" y="374"/>
                  </a:lnTo>
                  <a:lnTo>
                    <a:pt x="702" y="378"/>
                  </a:lnTo>
                  <a:lnTo>
                    <a:pt x="692" y="381"/>
                  </a:lnTo>
                  <a:lnTo>
                    <a:pt x="682" y="383"/>
                  </a:lnTo>
                  <a:lnTo>
                    <a:pt x="672" y="384"/>
                  </a:lnTo>
                  <a:lnTo>
                    <a:pt x="667" y="384"/>
                  </a:lnTo>
                  <a:lnTo>
                    <a:pt x="663" y="385"/>
                  </a:lnTo>
                  <a:lnTo>
                    <a:pt x="658" y="386"/>
                  </a:lnTo>
                  <a:lnTo>
                    <a:pt x="655" y="390"/>
                  </a:lnTo>
                  <a:lnTo>
                    <a:pt x="650" y="397"/>
                  </a:lnTo>
                  <a:lnTo>
                    <a:pt x="646" y="404"/>
                  </a:lnTo>
                  <a:lnTo>
                    <a:pt x="641" y="413"/>
                  </a:lnTo>
                  <a:lnTo>
                    <a:pt x="636" y="421"/>
                  </a:lnTo>
                  <a:lnTo>
                    <a:pt x="633" y="424"/>
                  </a:lnTo>
                  <a:lnTo>
                    <a:pt x="629" y="427"/>
                  </a:lnTo>
                  <a:lnTo>
                    <a:pt x="624" y="430"/>
                  </a:lnTo>
                  <a:lnTo>
                    <a:pt x="620" y="432"/>
                  </a:lnTo>
                  <a:lnTo>
                    <a:pt x="613" y="434"/>
                  </a:lnTo>
                  <a:lnTo>
                    <a:pt x="606" y="438"/>
                  </a:lnTo>
                  <a:lnTo>
                    <a:pt x="601" y="440"/>
                  </a:lnTo>
                  <a:lnTo>
                    <a:pt x="598" y="443"/>
                  </a:lnTo>
                  <a:lnTo>
                    <a:pt x="592" y="450"/>
                  </a:lnTo>
                  <a:lnTo>
                    <a:pt x="589" y="458"/>
                  </a:lnTo>
                  <a:lnTo>
                    <a:pt x="587" y="466"/>
                  </a:lnTo>
                  <a:lnTo>
                    <a:pt x="583" y="474"/>
                  </a:lnTo>
                  <a:lnTo>
                    <a:pt x="580" y="480"/>
                  </a:lnTo>
                  <a:lnTo>
                    <a:pt x="577" y="484"/>
                  </a:lnTo>
                  <a:lnTo>
                    <a:pt x="573" y="489"/>
                  </a:lnTo>
                  <a:lnTo>
                    <a:pt x="567" y="494"/>
                  </a:lnTo>
                  <a:lnTo>
                    <a:pt x="565" y="496"/>
                  </a:lnTo>
                  <a:lnTo>
                    <a:pt x="560" y="497"/>
                  </a:lnTo>
                  <a:lnTo>
                    <a:pt x="557" y="497"/>
                  </a:lnTo>
                  <a:lnTo>
                    <a:pt x="552" y="496"/>
                  </a:lnTo>
                  <a:lnTo>
                    <a:pt x="543" y="491"/>
                  </a:lnTo>
                  <a:lnTo>
                    <a:pt x="534" y="484"/>
                  </a:lnTo>
                  <a:lnTo>
                    <a:pt x="517" y="470"/>
                  </a:lnTo>
                  <a:lnTo>
                    <a:pt x="503" y="458"/>
                  </a:lnTo>
                  <a:lnTo>
                    <a:pt x="508" y="451"/>
                  </a:lnTo>
                  <a:lnTo>
                    <a:pt x="510" y="445"/>
                  </a:lnTo>
                  <a:lnTo>
                    <a:pt x="511" y="437"/>
                  </a:lnTo>
                  <a:lnTo>
                    <a:pt x="510" y="429"/>
                  </a:lnTo>
                  <a:lnTo>
                    <a:pt x="508" y="414"/>
                  </a:lnTo>
                  <a:lnTo>
                    <a:pt x="508" y="400"/>
                  </a:lnTo>
                  <a:lnTo>
                    <a:pt x="483" y="407"/>
                  </a:lnTo>
                  <a:lnTo>
                    <a:pt x="454" y="415"/>
                  </a:lnTo>
                  <a:lnTo>
                    <a:pt x="440" y="418"/>
                  </a:lnTo>
                  <a:lnTo>
                    <a:pt x="426" y="418"/>
                  </a:lnTo>
                  <a:lnTo>
                    <a:pt x="419" y="418"/>
                  </a:lnTo>
                  <a:lnTo>
                    <a:pt x="412" y="417"/>
                  </a:lnTo>
                  <a:lnTo>
                    <a:pt x="407" y="415"/>
                  </a:lnTo>
                  <a:lnTo>
                    <a:pt x="401" y="413"/>
                  </a:lnTo>
                  <a:lnTo>
                    <a:pt x="396" y="409"/>
                  </a:lnTo>
                  <a:lnTo>
                    <a:pt x="393" y="406"/>
                  </a:lnTo>
                  <a:lnTo>
                    <a:pt x="391" y="401"/>
                  </a:lnTo>
                  <a:lnTo>
                    <a:pt x="388" y="397"/>
                  </a:lnTo>
                  <a:lnTo>
                    <a:pt x="385" y="384"/>
                  </a:lnTo>
                  <a:lnTo>
                    <a:pt x="383" y="372"/>
                  </a:lnTo>
                  <a:lnTo>
                    <a:pt x="382" y="358"/>
                  </a:lnTo>
                  <a:lnTo>
                    <a:pt x="379" y="344"/>
                  </a:lnTo>
                  <a:lnTo>
                    <a:pt x="376" y="333"/>
                  </a:lnTo>
                  <a:lnTo>
                    <a:pt x="371" y="323"/>
                  </a:lnTo>
                  <a:lnTo>
                    <a:pt x="367" y="315"/>
                  </a:lnTo>
                  <a:lnTo>
                    <a:pt x="364" y="308"/>
                  </a:lnTo>
                  <a:lnTo>
                    <a:pt x="363" y="301"/>
                  </a:lnTo>
                  <a:lnTo>
                    <a:pt x="364" y="294"/>
                  </a:lnTo>
                  <a:lnTo>
                    <a:pt x="366" y="289"/>
                  </a:lnTo>
                  <a:lnTo>
                    <a:pt x="368" y="282"/>
                  </a:lnTo>
                  <a:lnTo>
                    <a:pt x="371" y="275"/>
                  </a:lnTo>
                  <a:lnTo>
                    <a:pt x="376" y="269"/>
                  </a:lnTo>
                  <a:lnTo>
                    <a:pt x="395" y="245"/>
                  </a:lnTo>
                  <a:lnTo>
                    <a:pt x="416" y="224"/>
                  </a:lnTo>
                  <a:lnTo>
                    <a:pt x="424" y="211"/>
                  </a:lnTo>
                  <a:lnTo>
                    <a:pt x="431" y="197"/>
                  </a:lnTo>
                  <a:lnTo>
                    <a:pt x="436" y="183"/>
                  </a:lnTo>
                  <a:lnTo>
                    <a:pt x="441" y="168"/>
                  </a:lnTo>
                  <a:lnTo>
                    <a:pt x="448" y="137"/>
                  </a:lnTo>
                  <a:lnTo>
                    <a:pt x="454" y="107"/>
                  </a:lnTo>
                  <a:lnTo>
                    <a:pt x="467" y="101"/>
                  </a:lnTo>
                  <a:lnTo>
                    <a:pt x="480" y="95"/>
                  </a:lnTo>
                  <a:lnTo>
                    <a:pt x="486" y="93"/>
                  </a:lnTo>
                  <a:lnTo>
                    <a:pt x="493" y="90"/>
                  </a:lnTo>
                  <a:lnTo>
                    <a:pt x="500" y="89"/>
                  </a:lnTo>
                  <a:lnTo>
                    <a:pt x="507" y="90"/>
                  </a:lnTo>
                  <a:lnTo>
                    <a:pt x="490" y="82"/>
                  </a:lnTo>
                  <a:lnTo>
                    <a:pt x="473" y="76"/>
                  </a:lnTo>
                  <a:lnTo>
                    <a:pt x="454" y="70"/>
                  </a:lnTo>
                  <a:lnTo>
                    <a:pt x="436" y="65"/>
                  </a:lnTo>
                  <a:lnTo>
                    <a:pt x="419" y="58"/>
                  </a:lnTo>
                  <a:lnTo>
                    <a:pt x="402" y="52"/>
                  </a:lnTo>
                  <a:lnTo>
                    <a:pt x="393" y="48"/>
                  </a:lnTo>
                  <a:lnTo>
                    <a:pt x="385" y="44"/>
                  </a:lnTo>
                  <a:lnTo>
                    <a:pt x="377" y="38"/>
                  </a:lnTo>
                  <a:lnTo>
                    <a:pt x="370" y="32"/>
                  </a:lnTo>
                  <a:lnTo>
                    <a:pt x="360" y="25"/>
                  </a:lnTo>
                  <a:lnTo>
                    <a:pt x="350" y="18"/>
                  </a:lnTo>
                  <a:lnTo>
                    <a:pt x="338" y="10"/>
                  </a:lnTo>
                  <a:lnTo>
                    <a:pt x="328" y="0"/>
                  </a:lnTo>
                  <a:lnTo>
                    <a:pt x="319" y="7"/>
                  </a:lnTo>
                  <a:lnTo>
                    <a:pt x="310" y="15"/>
                  </a:lnTo>
                  <a:lnTo>
                    <a:pt x="303" y="21"/>
                  </a:lnTo>
                  <a:lnTo>
                    <a:pt x="300" y="27"/>
                  </a:lnTo>
                  <a:lnTo>
                    <a:pt x="294" y="37"/>
                  </a:lnTo>
                  <a:lnTo>
                    <a:pt x="287" y="47"/>
                  </a:lnTo>
                  <a:lnTo>
                    <a:pt x="280" y="57"/>
                  </a:lnTo>
                  <a:lnTo>
                    <a:pt x="272" y="68"/>
                  </a:lnTo>
                  <a:lnTo>
                    <a:pt x="255" y="87"/>
                  </a:lnTo>
                  <a:lnTo>
                    <a:pt x="239" y="106"/>
                  </a:lnTo>
                  <a:lnTo>
                    <a:pt x="231" y="117"/>
                  </a:lnTo>
                  <a:lnTo>
                    <a:pt x="223" y="127"/>
                  </a:lnTo>
                  <a:lnTo>
                    <a:pt x="216" y="137"/>
                  </a:lnTo>
                  <a:lnTo>
                    <a:pt x="211" y="147"/>
                  </a:lnTo>
                  <a:lnTo>
                    <a:pt x="205" y="159"/>
                  </a:lnTo>
                  <a:lnTo>
                    <a:pt x="202" y="170"/>
                  </a:lnTo>
                  <a:lnTo>
                    <a:pt x="198" y="183"/>
                  </a:lnTo>
                  <a:lnTo>
                    <a:pt x="197" y="195"/>
                  </a:lnTo>
                  <a:lnTo>
                    <a:pt x="193" y="195"/>
                  </a:lnTo>
                  <a:lnTo>
                    <a:pt x="187" y="196"/>
                  </a:lnTo>
                  <a:lnTo>
                    <a:pt x="173" y="196"/>
                  </a:lnTo>
                  <a:lnTo>
                    <a:pt x="162" y="200"/>
                  </a:lnTo>
                  <a:lnTo>
                    <a:pt x="156" y="202"/>
                  </a:lnTo>
                  <a:lnTo>
                    <a:pt x="152" y="205"/>
                  </a:lnTo>
                  <a:lnTo>
                    <a:pt x="149" y="211"/>
                  </a:lnTo>
                  <a:lnTo>
                    <a:pt x="147" y="219"/>
                  </a:lnTo>
                  <a:lnTo>
                    <a:pt x="146" y="225"/>
                  </a:lnTo>
                  <a:lnTo>
                    <a:pt x="144" y="230"/>
                  </a:lnTo>
                  <a:lnTo>
                    <a:pt x="141" y="235"/>
                  </a:lnTo>
                  <a:lnTo>
                    <a:pt x="138" y="238"/>
                  </a:lnTo>
                  <a:lnTo>
                    <a:pt x="134" y="242"/>
                  </a:lnTo>
                  <a:lnTo>
                    <a:pt x="131" y="246"/>
                  </a:lnTo>
                  <a:lnTo>
                    <a:pt x="129" y="251"/>
                  </a:lnTo>
                  <a:lnTo>
                    <a:pt x="126" y="257"/>
                  </a:lnTo>
                  <a:lnTo>
                    <a:pt x="117" y="257"/>
                  </a:lnTo>
                  <a:lnTo>
                    <a:pt x="111" y="259"/>
                  </a:lnTo>
                  <a:lnTo>
                    <a:pt x="105" y="261"/>
                  </a:lnTo>
                  <a:lnTo>
                    <a:pt x="99" y="265"/>
                  </a:lnTo>
                  <a:lnTo>
                    <a:pt x="96" y="269"/>
                  </a:lnTo>
                  <a:lnTo>
                    <a:pt x="92" y="274"/>
                  </a:lnTo>
                  <a:lnTo>
                    <a:pt x="90" y="279"/>
                  </a:lnTo>
                  <a:lnTo>
                    <a:pt x="89" y="285"/>
                  </a:lnTo>
                  <a:lnTo>
                    <a:pt x="87" y="299"/>
                  </a:lnTo>
                  <a:lnTo>
                    <a:pt x="87" y="312"/>
                  </a:lnTo>
                  <a:lnTo>
                    <a:pt x="87" y="326"/>
                  </a:lnTo>
                  <a:lnTo>
                    <a:pt x="87" y="340"/>
                  </a:lnTo>
                  <a:lnTo>
                    <a:pt x="87" y="348"/>
                  </a:lnTo>
                  <a:lnTo>
                    <a:pt x="84" y="355"/>
                  </a:lnTo>
                  <a:lnTo>
                    <a:pt x="82" y="361"/>
                  </a:lnTo>
                  <a:lnTo>
                    <a:pt x="80" y="368"/>
                  </a:lnTo>
                  <a:lnTo>
                    <a:pt x="72" y="380"/>
                  </a:lnTo>
                  <a:lnTo>
                    <a:pt x="63" y="392"/>
                  </a:lnTo>
                  <a:lnTo>
                    <a:pt x="57" y="399"/>
                  </a:lnTo>
                  <a:lnTo>
                    <a:pt x="54" y="406"/>
                  </a:lnTo>
                  <a:lnTo>
                    <a:pt x="50" y="414"/>
                  </a:lnTo>
                  <a:lnTo>
                    <a:pt x="48" y="422"/>
                  </a:lnTo>
                  <a:lnTo>
                    <a:pt x="43" y="437"/>
                  </a:lnTo>
                  <a:lnTo>
                    <a:pt x="38" y="453"/>
                  </a:lnTo>
                  <a:lnTo>
                    <a:pt x="32" y="454"/>
                  </a:lnTo>
                  <a:lnTo>
                    <a:pt x="27" y="454"/>
                  </a:lnTo>
                  <a:lnTo>
                    <a:pt x="19" y="479"/>
                  </a:lnTo>
                  <a:lnTo>
                    <a:pt x="13" y="506"/>
                  </a:lnTo>
                  <a:lnTo>
                    <a:pt x="7" y="533"/>
                  </a:lnTo>
                  <a:lnTo>
                    <a:pt x="2" y="562"/>
                  </a:lnTo>
                  <a:lnTo>
                    <a:pt x="1" y="577"/>
                  </a:lnTo>
                  <a:lnTo>
                    <a:pt x="0" y="591"/>
                  </a:lnTo>
                  <a:lnTo>
                    <a:pt x="0" y="605"/>
                  </a:lnTo>
                  <a:lnTo>
                    <a:pt x="0" y="619"/>
                  </a:lnTo>
                  <a:lnTo>
                    <a:pt x="1" y="632"/>
                  </a:lnTo>
                  <a:lnTo>
                    <a:pt x="4" y="646"/>
                  </a:lnTo>
                  <a:lnTo>
                    <a:pt x="6" y="659"/>
                  </a:lnTo>
                  <a:lnTo>
                    <a:pt x="9" y="671"/>
                  </a:lnTo>
                  <a:lnTo>
                    <a:pt x="14" y="684"/>
                  </a:lnTo>
                  <a:lnTo>
                    <a:pt x="17" y="697"/>
                  </a:lnTo>
                  <a:lnTo>
                    <a:pt x="19" y="712"/>
                  </a:lnTo>
                  <a:lnTo>
                    <a:pt x="23" y="728"/>
                  </a:lnTo>
                  <a:lnTo>
                    <a:pt x="27" y="763"/>
                  </a:lnTo>
                  <a:lnTo>
                    <a:pt x="31" y="802"/>
                  </a:lnTo>
                  <a:lnTo>
                    <a:pt x="33" y="841"/>
                  </a:lnTo>
                  <a:lnTo>
                    <a:pt x="35" y="878"/>
                  </a:lnTo>
                  <a:lnTo>
                    <a:pt x="38" y="915"/>
                  </a:lnTo>
                  <a:lnTo>
                    <a:pt x="40" y="948"/>
                  </a:lnTo>
                  <a:lnTo>
                    <a:pt x="45" y="950"/>
                  </a:lnTo>
                  <a:lnTo>
                    <a:pt x="49" y="949"/>
                  </a:lnTo>
                  <a:lnTo>
                    <a:pt x="52" y="947"/>
                  </a:lnTo>
                  <a:lnTo>
                    <a:pt x="56" y="944"/>
                  </a:lnTo>
                  <a:lnTo>
                    <a:pt x="62" y="944"/>
                  </a:lnTo>
                  <a:lnTo>
                    <a:pt x="68" y="952"/>
                  </a:lnTo>
                  <a:lnTo>
                    <a:pt x="74" y="960"/>
                  </a:lnTo>
                  <a:lnTo>
                    <a:pt x="74" y="966"/>
                  </a:lnTo>
                  <a:lnTo>
                    <a:pt x="74" y="968"/>
                  </a:lnTo>
                  <a:lnTo>
                    <a:pt x="72" y="968"/>
                  </a:lnTo>
                  <a:lnTo>
                    <a:pt x="70" y="968"/>
                  </a:lnTo>
                  <a:lnTo>
                    <a:pt x="66" y="968"/>
                  </a:lnTo>
                  <a:lnTo>
                    <a:pt x="63" y="972"/>
                  </a:lnTo>
                  <a:lnTo>
                    <a:pt x="66" y="976"/>
                  </a:lnTo>
                  <a:lnTo>
                    <a:pt x="70" y="983"/>
                  </a:lnTo>
                  <a:lnTo>
                    <a:pt x="74" y="983"/>
                  </a:lnTo>
                  <a:lnTo>
                    <a:pt x="79" y="984"/>
                  </a:lnTo>
                  <a:lnTo>
                    <a:pt x="78" y="987"/>
                  </a:lnTo>
                  <a:lnTo>
                    <a:pt x="76" y="990"/>
                  </a:lnTo>
                  <a:lnTo>
                    <a:pt x="80" y="992"/>
                  </a:lnTo>
                  <a:lnTo>
                    <a:pt x="82" y="997"/>
                  </a:lnTo>
                  <a:lnTo>
                    <a:pt x="87" y="999"/>
                  </a:lnTo>
                  <a:lnTo>
                    <a:pt x="90" y="1001"/>
                  </a:lnTo>
                  <a:lnTo>
                    <a:pt x="91" y="1005"/>
                  </a:lnTo>
                  <a:lnTo>
                    <a:pt x="92" y="1008"/>
                  </a:lnTo>
                  <a:lnTo>
                    <a:pt x="96" y="1012"/>
                  </a:lnTo>
                  <a:lnTo>
                    <a:pt x="99" y="1014"/>
                  </a:lnTo>
                  <a:lnTo>
                    <a:pt x="101" y="1016"/>
                  </a:lnTo>
                  <a:lnTo>
                    <a:pt x="103" y="1022"/>
                  </a:lnTo>
                  <a:lnTo>
                    <a:pt x="104" y="1023"/>
                  </a:lnTo>
                  <a:lnTo>
                    <a:pt x="106" y="1024"/>
                  </a:lnTo>
                  <a:lnTo>
                    <a:pt x="109" y="1023"/>
                  </a:lnTo>
                  <a:lnTo>
                    <a:pt x="113" y="1022"/>
                  </a:lnTo>
                  <a:lnTo>
                    <a:pt x="116" y="1021"/>
                  </a:lnTo>
                  <a:lnTo>
                    <a:pt x="121" y="1021"/>
                  </a:lnTo>
                  <a:lnTo>
                    <a:pt x="121" y="1030"/>
                  </a:lnTo>
                  <a:lnTo>
                    <a:pt x="120" y="1038"/>
                  </a:lnTo>
                  <a:lnTo>
                    <a:pt x="119" y="1042"/>
                  </a:lnTo>
                  <a:lnTo>
                    <a:pt x="117" y="1048"/>
                  </a:lnTo>
                  <a:lnTo>
                    <a:pt x="117" y="1053"/>
                  </a:lnTo>
                  <a:lnTo>
                    <a:pt x="119" y="1058"/>
                  </a:lnTo>
                  <a:lnTo>
                    <a:pt x="123" y="1065"/>
                  </a:lnTo>
                  <a:lnTo>
                    <a:pt x="128" y="1071"/>
                  </a:lnTo>
                  <a:lnTo>
                    <a:pt x="129" y="1073"/>
                  </a:lnTo>
                  <a:lnTo>
                    <a:pt x="129" y="1075"/>
                  </a:lnTo>
                  <a:lnTo>
                    <a:pt x="125" y="1078"/>
                  </a:lnTo>
                  <a:lnTo>
                    <a:pt x="120" y="1080"/>
                  </a:lnTo>
                  <a:lnTo>
                    <a:pt x="115" y="1082"/>
                  </a:lnTo>
                  <a:lnTo>
                    <a:pt x="112" y="1085"/>
                  </a:lnTo>
                  <a:lnTo>
                    <a:pt x="111" y="1088"/>
                  </a:lnTo>
                  <a:lnTo>
                    <a:pt x="111" y="1092"/>
                  </a:lnTo>
                  <a:lnTo>
                    <a:pt x="112" y="1096"/>
                  </a:lnTo>
                  <a:lnTo>
                    <a:pt x="113" y="1099"/>
                  </a:lnTo>
                  <a:lnTo>
                    <a:pt x="116" y="1103"/>
                  </a:lnTo>
                  <a:lnTo>
                    <a:pt x="119" y="1106"/>
                  </a:lnTo>
                  <a:lnTo>
                    <a:pt x="122" y="1110"/>
                  </a:lnTo>
                  <a:lnTo>
                    <a:pt x="125" y="1113"/>
                  </a:lnTo>
                  <a:lnTo>
                    <a:pt x="128" y="1118"/>
                  </a:lnTo>
                  <a:lnTo>
                    <a:pt x="129" y="1121"/>
                  </a:lnTo>
                  <a:lnTo>
                    <a:pt x="129" y="1124"/>
                  </a:lnTo>
                  <a:lnTo>
                    <a:pt x="128" y="1129"/>
                  </a:lnTo>
                  <a:lnTo>
                    <a:pt x="125" y="1132"/>
                  </a:lnTo>
                  <a:lnTo>
                    <a:pt x="122" y="1136"/>
                  </a:lnTo>
                  <a:lnTo>
                    <a:pt x="132" y="1148"/>
                  </a:lnTo>
                  <a:lnTo>
                    <a:pt x="137" y="1157"/>
                  </a:lnTo>
                  <a:lnTo>
                    <a:pt x="141" y="1180"/>
                  </a:lnTo>
                  <a:lnTo>
                    <a:pt x="145" y="1202"/>
                  </a:lnTo>
                  <a:lnTo>
                    <a:pt x="147" y="1211"/>
                  </a:lnTo>
                  <a:lnTo>
                    <a:pt x="152" y="1221"/>
                  </a:lnTo>
                  <a:lnTo>
                    <a:pt x="157" y="1230"/>
                  </a:lnTo>
                  <a:lnTo>
                    <a:pt x="166" y="1241"/>
                  </a:lnTo>
                  <a:lnTo>
                    <a:pt x="175" y="1251"/>
                  </a:lnTo>
                  <a:lnTo>
                    <a:pt x="186" y="1262"/>
                  </a:lnTo>
                  <a:lnTo>
                    <a:pt x="194" y="1274"/>
                  </a:lnTo>
                  <a:lnTo>
                    <a:pt x="203" y="1285"/>
                  </a:lnTo>
                  <a:lnTo>
                    <a:pt x="218" y="1310"/>
                  </a:lnTo>
                  <a:lnTo>
                    <a:pt x="230" y="1335"/>
                  </a:lnTo>
                  <a:lnTo>
                    <a:pt x="231" y="1338"/>
                  </a:lnTo>
                  <a:lnTo>
                    <a:pt x="232" y="1341"/>
                  </a:lnTo>
                  <a:lnTo>
                    <a:pt x="234" y="1344"/>
                  </a:lnTo>
                  <a:lnTo>
                    <a:pt x="235" y="1346"/>
                  </a:lnTo>
                  <a:lnTo>
                    <a:pt x="242" y="1360"/>
                  </a:lnTo>
                  <a:lnTo>
                    <a:pt x="246" y="1374"/>
                  </a:lnTo>
                  <a:lnTo>
                    <a:pt x="251" y="1386"/>
                  </a:lnTo>
                  <a:lnTo>
                    <a:pt x="253" y="1400"/>
                  </a:lnTo>
                  <a:lnTo>
                    <a:pt x="256" y="1425"/>
                  </a:lnTo>
                  <a:lnTo>
                    <a:pt x="257" y="1451"/>
                  </a:lnTo>
                  <a:lnTo>
                    <a:pt x="257" y="1457"/>
                  </a:lnTo>
                  <a:lnTo>
                    <a:pt x="257" y="1463"/>
                  </a:lnTo>
                  <a:lnTo>
                    <a:pt x="259" y="1471"/>
                  </a:lnTo>
                  <a:lnTo>
                    <a:pt x="261" y="1479"/>
                  </a:lnTo>
                  <a:lnTo>
                    <a:pt x="263" y="1486"/>
                  </a:lnTo>
                  <a:lnTo>
                    <a:pt x="268" y="1494"/>
                  </a:lnTo>
                  <a:lnTo>
                    <a:pt x="269" y="1498"/>
                  </a:lnTo>
                  <a:lnTo>
                    <a:pt x="270" y="1502"/>
                  </a:lnTo>
                  <a:lnTo>
                    <a:pt x="270" y="1516"/>
                  </a:lnTo>
                  <a:lnTo>
                    <a:pt x="269" y="1530"/>
                  </a:lnTo>
                  <a:lnTo>
                    <a:pt x="264" y="1532"/>
                  </a:lnTo>
                  <a:lnTo>
                    <a:pt x="260" y="1534"/>
                  </a:lnTo>
                  <a:lnTo>
                    <a:pt x="255" y="1535"/>
                  </a:lnTo>
                  <a:lnTo>
                    <a:pt x="251" y="1537"/>
                  </a:lnTo>
                  <a:lnTo>
                    <a:pt x="240" y="1537"/>
                  </a:lnTo>
                  <a:lnTo>
                    <a:pt x="229" y="1537"/>
                  </a:lnTo>
                  <a:lnTo>
                    <a:pt x="220" y="1535"/>
                  </a:lnTo>
                  <a:lnTo>
                    <a:pt x="212" y="1537"/>
                  </a:lnTo>
                  <a:lnTo>
                    <a:pt x="204" y="1537"/>
                  </a:lnTo>
                  <a:lnTo>
                    <a:pt x="196" y="1539"/>
                  </a:lnTo>
                  <a:lnTo>
                    <a:pt x="196" y="1540"/>
                  </a:lnTo>
                  <a:lnTo>
                    <a:pt x="197" y="1547"/>
                  </a:lnTo>
                  <a:lnTo>
                    <a:pt x="197" y="1554"/>
                  </a:lnTo>
                  <a:lnTo>
                    <a:pt x="196" y="1561"/>
                  </a:lnTo>
                  <a:lnTo>
                    <a:pt x="194" y="1567"/>
                  </a:lnTo>
                  <a:lnTo>
                    <a:pt x="190" y="1574"/>
                  </a:lnTo>
                  <a:lnTo>
                    <a:pt x="187" y="1581"/>
                  </a:lnTo>
                  <a:lnTo>
                    <a:pt x="181" y="1587"/>
                  </a:lnTo>
                  <a:lnTo>
                    <a:pt x="177" y="1594"/>
                  </a:lnTo>
                  <a:lnTo>
                    <a:pt x="171" y="1599"/>
                  </a:lnTo>
                  <a:lnTo>
                    <a:pt x="167" y="1606"/>
                  </a:lnTo>
                  <a:lnTo>
                    <a:pt x="164" y="1612"/>
                  </a:lnTo>
                  <a:lnTo>
                    <a:pt x="161" y="1619"/>
                  </a:lnTo>
                  <a:lnTo>
                    <a:pt x="158" y="1625"/>
                  </a:lnTo>
                  <a:lnTo>
                    <a:pt x="157" y="1632"/>
                  </a:lnTo>
                  <a:lnTo>
                    <a:pt x="156" y="1640"/>
                  </a:lnTo>
                  <a:lnTo>
                    <a:pt x="156" y="1647"/>
                  </a:lnTo>
                  <a:lnTo>
                    <a:pt x="157" y="1662"/>
                  </a:lnTo>
                  <a:lnTo>
                    <a:pt x="160" y="1678"/>
                  </a:lnTo>
                  <a:lnTo>
                    <a:pt x="164" y="1693"/>
                  </a:lnTo>
                  <a:lnTo>
                    <a:pt x="169" y="1709"/>
                  </a:lnTo>
                  <a:lnTo>
                    <a:pt x="181" y="1740"/>
                  </a:lnTo>
                  <a:lnTo>
                    <a:pt x="194" y="1770"/>
                  </a:lnTo>
                  <a:lnTo>
                    <a:pt x="198" y="1785"/>
                  </a:lnTo>
                  <a:lnTo>
                    <a:pt x="203" y="1799"/>
                  </a:lnTo>
                  <a:lnTo>
                    <a:pt x="206" y="1812"/>
                  </a:lnTo>
                  <a:lnTo>
                    <a:pt x="207" y="1824"/>
                  </a:lnTo>
                  <a:lnTo>
                    <a:pt x="208" y="1832"/>
                  </a:lnTo>
                  <a:lnTo>
                    <a:pt x="211" y="1838"/>
                  </a:lnTo>
                  <a:lnTo>
                    <a:pt x="213" y="1844"/>
                  </a:lnTo>
                  <a:lnTo>
                    <a:pt x="218" y="1849"/>
                  </a:lnTo>
                  <a:lnTo>
                    <a:pt x="221" y="1853"/>
                  </a:lnTo>
                  <a:lnTo>
                    <a:pt x="226" y="1857"/>
                  </a:lnTo>
                  <a:lnTo>
                    <a:pt x="231" y="1859"/>
                  </a:lnTo>
                  <a:lnTo>
                    <a:pt x="237" y="1861"/>
                  </a:lnTo>
                  <a:lnTo>
                    <a:pt x="262" y="1868"/>
                  </a:lnTo>
                  <a:lnTo>
                    <a:pt x="287" y="1875"/>
                  </a:lnTo>
                  <a:lnTo>
                    <a:pt x="297" y="1878"/>
                  </a:lnTo>
                  <a:lnTo>
                    <a:pt x="308" y="1880"/>
                  </a:lnTo>
                  <a:lnTo>
                    <a:pt x="312" y="1882"/>
                  </a:lnTo>
                  <a:lnTo>
                    <a:pt x="317" y="1884"/>
                  </a:lnTo>
                  <a:lnTo>
                    <a:pt x="321" y="1887"/>
                  </a:lnTo>
                  <a:lnTo>
                    <a:pt x="326" y="1891"/>
                  </a:lnTo>
                  <a:lnTo>
                    <a:pt x="328" y="1894"/>
                  </a:lnTo>
                  <a:lnTo>
                    <a:pt x="329" y="1898"/>
                  </a:lnTo>
                  <a:lnTo>
                    <a:pt x="329" y="1900"/>
                  </a:lnTo>
                  <a:lnTo>
                    <a:pt x="328" y="1902"/>
                  </a:lnTo>
                  <a:lnTo>
                    <a:pt x="325" y="1907"/>
                  </a:lnTo>
                  <a:lnTo>
                    <a:pt x="319" y="1910"/>
                  </a:lnTo>
                  <a:lnTo>
                    <a:pt x="305" y="1914"/>
                  </a:lnTo>
                  <a:lnTo>
                    <a:pt x="298" y="1916"/>
                  </a:lnTo>
                  <a:lnTo>
                    <a:pt x="298" y="1923"/>
                  </a:lnTo>
                  <a:lnTo>
                    <a:pt x="301" y="1927"/>
                  </a:lnTo>
                  <a:lnTo>
                    <a:pt x="304" y="1931"/>
                  </a:lnTo>
                  <a:lnTo>
                    <a:pt x="308" y="1934"/>
                  </a:lnTo>
                  <a:lnTo>
                    <a:pt x="318" y="1937"/>
                  </a:lnTo>
                  <a:lnTo>
                    <a:pt x="329" y="1939"/>
                  </a:lnTo>
                  <a:lnTo>
                    <a:pt x="335" y="1940"/>
                  </a:lnTo>
                  <a:lnTo>
                    <a:pt x="339" y="1942"/>
                  </a:lnTo>
                  <a:lnTo>
                    <a:pt x="344" y="1944"/>
                  </a:lnTo>
                  <a:lnTo>
                    <a:pt x="347" y="1947"/>
                  </a:lnTo>
                  <a:lnTo>
                    <a:pt x="350" y="1951"/>
                  </a:lnTo>
                  <a:lnTo>
                    <a:pt x="351" y="1958"/>
                  </a:lnTo>
                  <a:lnTo>
                    <a:pt x="350" y="1966"/>
                  </a:lnTo>
                  <a:lnTo>
                    <a:pt x="347" y="1975"/>
                  </a:lnTo>
                  <a:lnTo>
                    <a:pt x="343" y="1977"/>
                  </a:lnTo>
                  <a:lnTo>
                    <a:pt x="338" y="1980"/>
                  </a:lnTo>
                  <a:lnTo>
                    <a:pt x="335" y="1983"/>
                  </a:lnTo>
                  <a:lnTo>
                    <a:pt x="331" y="1988"/>
                  </a:lnTo>
                  <a:lnTo>
                    <a:pt x="330" y="1992"/>
                  </a:lnTo>
                  <a:lnTo>
                    <a:pt x="330" y="1998"/>
                  </a:lnTo>
                  <a:lnTo>
                    <a:pt x="330" y="2003"/>
                  </a:lnTo>
                  <a:lnTo>
                    <a:pt x="331" y="2009"/>
                  </a:lnTo>
                  <a:lnTo>
                    <a:pt x="323" y="2008"/>
                  </a:lnTo>
                  <a:lnTo>
                    <a:pt x="317" y="2008"/>
                  </a:lnTo>
                  <a:lnTo>
                    <a:pt x="311" y="2008"/>
                  </a:lnTo>
                  <a:lnTo>
                    <a:pt x="306" y="2010"/>
                  </a:lnTo>
                  <a:lnTo>
                    <a:pt x="303" y="2013"/>
                  </a:lnTo>
                  <a:lnTo>
                    <a:pt x="300" y="2015"/>
                  </a:lnTo>
                  <a:lnTo>
                    <a:pt x="297" y="2018"/>
                  </a:lnTo>
                  <a:lnTo>
                    <a:pt x="295" y="2023"/>
                  </a:lnTo>
                  <a:lnTo>
                    <a:pt x="293" y="2032"/>
                  </a:lnTo>
                  <a:lnTo>
                    <a:pt x="292" y="2042"/>
                  </a:lnTo>
                  <a:lnTo>
                    <a:pt x="293" y="2054"/>
                  </a:lnTo>
                  <a:lnTo>
                    <a:pt x="294" y="2066"/>
                  </a:lnTo>
                  <a:lnTo>
                    <a:pt x="325" y="2066"/>
                  </a:lnTo>
                  <a:lnTo>
                    <a:pt x="357" y="2068"/>
                  </a:lnTo>
                  <a:lnTo>
                    <a:pt x="364" y="2070"/>
                  </a:lnTo>
                  <a:lnTo>
                    <a:pt x="371" y="2072"/>
                  </a:lnTo>
                  <a:lnTo>
                    <a:pt x="378" y="2075"/>
                  </a:lnTo>
                  <a:lnTo>
                    <a:pt x="384" y="2079"/>
                  </a:lnTo>
                  <a:lnTo>
                    <a:pt x="390" y="2083"/>
                  </a:lnTo>
                  <a:lnTo>
                    <a:pt x="394" y="2090"/>
                  </a:lnTo>
                  <a:lnTo>
                    <a:pt x="398" y="2097"/>
                  </a:lnTo>
                  <a:lnTo>
                    <a:pt x="400" y="2105"/>
                  </a:lnTo>
                  <a:lnTo>
                    <a:pt x="390" y="2104"/>
                  </a:lnTo>
                  <a:lnTo>
                    <a:pt x="379" y="2104"/>
                  </a:lnTo>
                  <a:lnTo>
                    <a:pt x="368" y="2105"/>
                  </a:lnTo>
                  <a:lnTo>
                    <a:pt x="357" y="2107"/>
                  </a:lnTo>
                  <a:lnTo>
                    <a:pt x="352" y="2108"/>
                  </a:lnTo>
                  <a:lnTo>
                    <a:pt x="347" y="2111"/>
                  </a:lnTo>
                  <a:lnTo>
                    <a:pt x="343" y="2113"/>
                  </a:lnTo>
                  <a:lnTo>
                    <a:pt x="339" y="2115"/>
                  </a:lnTo>
                  <a:lnTo>
                    <a:pt x="337" y="2118"/>
                  </a:lnTo>
                  <a:lnTo>
                    <a:pt x="335" y="2123"/>
                  </a:lnTo>
                  <a:lnTo>
                    <a:pt x="333" y="2128"/>
                  </a:lnTo>
                  <a:lnTo>
                    <a:pt x="333" y="2133"/>
                  </a:lnTo>
                  <a:lnTo>
                    <a:pt x="323" y="2134"/>
                  </a:lnTo>
                  <a:lnTo>
                    <a:pt x="316" y="2134"/>
                  </a:lnTo>
                  <a:lnTo>
                    <a:pt x="306" y="2134"/>
                  </a:lnTo>
                  <a:lnTo>
                    <a:pt x="297" y="2134"/>
                  </a:lnTo>
                  <a:lnTo>
                    <a:pt x="288" y="2134"/>
                  </a:lnTo>
                  <a:lnTo>
                    <a:pt x="279" y="2134"/>
                  </a:lnTo>
                  <a:lnTo>
                    <a:pt x="270" y="2136"/>
                  </a:lnTo>
                  <a:lnTo>
                    <a:pt x="261" y="2136"/>
                  </a:lnTo>
                  <a:lnTo>
                    <a:pt x="260" y="2140"/>
                  </a:lnTo>
                  <a:lnTo>
                    <a:pt x="259" y="2145"/>
                  </a:lnTo>
                  <a:lnTo>
                    <a:pt x="248" y="2147"/>
                  </a:lnTo>
                  <a:lnTo>
                    <a:pt x="239" y="2152"/>
                  </a:lnTo>
                  <a:lnTo>
                    <a:pt x="231" y="2157"/>
                  </a:lnTo>
                  <a:lnTo>
                    <a:pt x="223" y="2164"/>
                  </a:lnTo>
                  <a:lnTo>
                    <a:pt x="218" y="2172"/>
                  </a:lnTo>
                  <a:lnTo>
                    <a:pt x="212" y="2181"/>
                  </a:lnTo>
                  <a:lnTo>
                    <a:pt x="208" y="2190"/>
                  </a:lnTo>
                  <a:lnTo>
                    <a:pt x="205" y="2200"/>
                  </a:lnTo>
                  <a:lnTo>
                    <a:pt x="203" y="2210"/>
                  </a:lnTo>
                  <a:lnTo>
                    <a:pt x="203" y="2219"/>
                  </a:lnTo>
                  <a:lnTo>
                    <a:pt x="204" y="2227"/>
                  </a:lnTo>
                  <a:lnTo>
                    <a:pt x="206" y="2235"/>
                  </a:lnTo>
                  <a:lnTo>
                    <a:pt x="210" y="2240"/>
                  </a:lnTo>
                  <a:lnTo>
                    <a:pt x="215" y="2245"/>
                  </a:lnTo>
                  <a:lnTo>
                    <a:pt x="219" y="2246"/>
                  </a:lnTo>
                  <a:lnTo>
                    <a:pt x="223" y="2247"/>
                  </a:lnTo>
                  <a:lnTo>
                    <a:pt x="227" y="2247"/>
                  </a:lnTo>
                  <a:lnTo>
                    <a:pt x="231" y="2247"/>
                  </a:lnTo>
                  <a:lnTo>
                    <a:pt x="231" y="2236"/>
                  </a:lnTo>
                  <a:lnTo>
                    <a:pt x="232" y="2227"/>
                  </a:lnTo>
                  <a:lnTo>
                    <a:pt x="234" y="2218"/>
                  </a:lnTo>
                  <a:lnTo>
                    <a:pt x="237" y="2211"/>
                  </a:lnTo>
                  <a:lnTo>
                    <a:pt x="240" y="2205"/>
                  </a:lnTo>
                  <a:lnTo>
                    <a:pt x="246" y="2200"/>
                  </a:lnTo>
                  <a:lnTo>
                    <a:pt x="252" y="2196"/>
                  </a:lnTo>
                  <a:lnTo>
                    <a:pt x="259" y="2194"/>
                  </a:lnTo>
                  <a:lnTo>
                    <a:pt x="265" y="2191"/>
                  </a:lnTo>
                  <a:lnTo>
                    <a:pt x="273" y="2189"/>
                  </a:lnTo>
                  <a:lnTo>
                    <a:pt x="283" y="2188"/>
                  </a:lnTo>
                  <a:lnTo>
                    <a:pt x="290" y="2188"/>
                  </a:lnTo>
                  <a:lnTo>
                    <a:pt x="309" y="2188"/>
                  </a:lnTo>
                  <a:lnTo>
                    <a:pt x="328" y="2189"/>
                  </a:lnTo>
                  <a:lnTo>
                    <a:pt x="339" y="2189"/>
                  </a:lnTo>
                  <a:lnTo>
                    <a:pt x="351" y="2190"/>
                  </a:lnTo>
                  <a:lnTo>
                    <a:pt x="362" y="2190"/>
                  </a:lnTo>
                  <a:lnTo>
                    <a:pt x="372" y="2189"/>
                  </a:lnTo>
                  <a:lnTo>
                    <a:pt x="372" y="2179"/>
                  </a:lnTo>
                  <a:lnTo>
                    <a:pt x="374" y="2167"/>
                  </a:lnTo>
                  <a:lnTo>
                    <a:pt x="374" y="2156"/>
                  </a:lnTo>
                  <a:lnTo>
                    <a:pt x="374" y="2146"/>
                  </a:lnTo>
                  <a:lnTo>
                    <a:pt x="387" y="2145"/>
                  </a:lnTo>
                  <a:lnTo>
                    <a:pt x="399" y="2145"/>
                  </a:lnTo>
                  <a:lnTo>
                    <a:pt x="409" y="2144"/>
                  </a:lnTo>
                  <a:lnTo>
                    <a:pt x="418" y="2145"/>
                  </a:lnTo>
                  <a:lnTo>
                    <a:pt x="427" y="2147"/>
                  </a:lnTo>
                  <a:lnTo>
                    <a:pt x="436" y="2152"/>
                  </a:lnTo>
                  <a:lnTo>
                    <a:pt x="444" y="2158"/>
                  </a:lnTo>
                  <a:lnTo>
                    <a:pt x="454" y="2167"/>
                  </a:lnTo>
                  <a:lnTo>
                    <a:pt x="458" y="2171"/>
                  </a:lnTo>
                  <a:lnTo>
                    <a:pt x="462" y="2172"/>
                  </a:lnTo>
                  <a:lnTo>
                    <a:pt x="468" y="2172"/>
                  </a:lnTo>
                  <a:lnTo>
                    <a:pt x="474" y="2171"/>
                  </a:lnTo>
                  <a:lnTo>
                    <a:pt x="485" y="2165"/>
                  </a:lnTo>
                  <a:lnTo>
                    <a:pt x="498" y="2158"/>
                  </a:lnTo>
                  <a:lnTo>
                    <a:pt x="508" y="2153"/>
                  </a:lnTo>
                  <a:lnTo>
                    <a:pt x="518" y="2147"/>
                  </a:lnTo>
                  <a:lnTo>
                    <a:pt x="523" y="2146"/>
                  </a:lnTo>
                  <a:lnTo>
                    <a:pt x="527" y="2145"/>
                  </a:lnTo>
                  <a:lnTo>
                    <a:pt x="532" y="2145"/>
                  </a:lnTo>
                  <a:lnTo>
                    <a:pt x="536" y="2145"/>
                  </a:lnTo>
                  <a:lnTo>
                    <a:pt x="539" y="2162"/>
                  </a:lnTo>
                  <a:lnTo>
                    <a:pt x="543" y="2178"/>
                  </a:lnTo>
                  <a:lnTo>
                    <a:pt x="546" y="2181"/>
                  </a:lnTo>
                  <a:lnTo>
                    <a:pt x="548" y="2183"/>
                  </a:lnTo>
                  <a:lnTo>
                    <a:pt x="550" y="2186"/>
                  </a:lnTo>
                  <a:lnTo>
                    <a:pt x="552" y="2188"/>
                  </a:lnTo>
                  <a:lnTo>
                    <a:pt x="557" y="2189"/>
                  </a:lnTo>
                  <a:lnTo>
                    <a:pt x="560" y="2189"/>
                  </a:lnTo>
                  <a:lnTo>
                    <a:pt x="565" y="2189"/>
                  </a:lnTo>
                  <a:lnTo>
                    <a:pt x="571" y="2188"/>
                  </a:lnTo>
                  <a:lnTo>
                    <a:pt x="572" y="2175"/>
                  </a:lnTo>
                  <a:lnTo>
                    <a:pt x="574" y="2162"/>
                  </a:lnTo>
                  <a:lnTo>
                    <a:pt x="577" y="2150"/>
                  </a:lnTo>
                  <a:lnTo>
                    <a:pt x="583" y="2139"/>
                  </a:lnTo>
                  <a:lnTo>
                    <a:pt x="588" y="2138"/>
                  </a:lnTo>
                  <a:lnTo>
                    <a:pt x="593" y="2138"/>
                  </a:lnTo>
                  <a:lnTo>
                    <a:pt x="599" y="2137"/>
                  </a:lnTo>
                  <a:lnTo>
                    <a:pt x="604" y="2137"/>
                  </a:lnTo>
                  <a:lnTo>
                    <a:pt x="605" y="2131"/>
                  </a:lnTo>
                  <a:lnTo>
                    <a:pt x="606" y="2125"/>
                  </a:lnTo>
                  <a:lnTo>
                    <a:pt x="608" y="2122"/>
                  </a:lnTo>
                  <a:lnTo>
                    <a:pt x="610" y="2118"/>
                  </a:lnTo>
                  <a:lnTo>
                    <a:pt x="613" y="2115"/>
                  </a:lnTo>
                  <a:lnTo>
                    <a:pt x="616" y="2113"/>
                  </a:lnTo>
                  <a:lnTo>
                    <a:pt x="621" y="2112"/>
                  </a:lnTo>
                  <a:lnTo>
                    <a:pt x="626" y="2109"/>
                  </a:lnTo>
                  <a:lnTo>
                    <a:pt x="630" y="2118"/>
                  </a:lnTo>
                  <a:lnTo>
                    <a:pt x="634" y="2128"/>
                  </a:lnTo>
                  <a:lnTo>
                    <a:pt x="639" y="2136"/>
                  </a:lnTo>
                  <a:lnTo>
                    <a:pt x="645" y="2142"/>
                  </a:lnTo>
                  <a:lnTo>
                    <a:pt x="650" y="2149"/>
                  </a:lnTo>
                  <a:lnTo>
                    <a:pt x="657" y="2154"/>
                  </a:lnTo>
                  <a:lnTo>
                    <a:pt x="665" y="2157"/>
                  </a:lnTo>
                  <a:lnTo>
                    <a:pt x="674" y="2159"/>
                  </a:lnTo>
                  <a:lnTo>
                    <a:pt x="669" y="2163"/>
                  </a:lnTo>
                  <a:lnTo>
                    <a:pt x="665" y="2166"/>
                  </a:lnTo>
                  <a:lnTo>
                    <a:pt x="662" y="2171"/>
                  </a:lnTo>
                  <a:lnTo>
                    <a:pt x="661" y="2175"/>
                  </a:lnTo>
                  <a:lnTo>
                    <a:pt x="659" y="2181"/>
                  </a:lnTo>
                  <a:lnTo>
                    <a:pt x="661" y="2187"/>
                  </a:lnTo>
                  <a:lnTo>
                    <a:pt x="662" y="2191"/>
                  </a:lnTo>
                  <a:lnTo>
                    <a:pt x="665" y="2196"/>
                  </a:lnTo>
                  <a:lnTo>
                    <a:pt x="675" y="2186"/>
                  </a:lnTo>
                  <a:lnTo>
                    <a:pt x="687" y="2178"/>
                  </a:lnTo>
                  <a:lnTo>
                    <a:pt x="696" y="2172"/>
                  </a:lnTo>
                  <a:lnTo>
                    <a:pt x="705" y="2169"/>
                  </a:lnTo>
                  <a:lnTo>
                    <a:pt x="696" y="2172"/>
                  </a:lnTo>
                  <a:lnTo>
                    <a:pt x="687" y="2178"/>
                  </a:lnTo>
                  <a:lnTo>
                    <a:pt x="675" y="2186"/>
                  </a:lnTo>
                  <a:lnTo>
                    <a:pt x="665" y="2196"/>
                  </a:lnTo>
                  <a:lnTo>
                    <a:pt x="667" y="2198"/>
                  </a:lnTo>
                  <a:lnTo>
                    <a:pt x="670" y="2200"/>
                  </a:lnTo>
                  <a:lnTo>
                    <a:pt x="674" y="2203"/>
                  </a:lnTo>
                  <a:lnTo>
                    <a:pt x="678" y="2204"/>
                  </a:lnTo>
                  <a:lnTo>
                    <a:pt x="688" y="2204"/>
                  </a:lnTo>
                  <a:lnTo>
                    <a:pt x="698" y="2204"/>
                  </a:lnTo>
                  <a:lnTo>
                    <a:pt x="708" y="2202"/>
                  </a:lnTo>
                  <a:lnTo>
                    <a:pt x="719" y="2199"/>
                  </a:lnTo>
                  <a:lnTo>
                    <a:pt x="728" y="2198"/>
                  </a:lnTo>
                  <a:lnTo>
                    <a:pt x="738" y="2196"/>
                  </a:lnTo>
                  <a:lnTo>
                    <a:pt x="747" y="2195"/>
                  </a:lnTo>
                  <a:lnTo>
                    <a:pt x="756" y="2196"/>
                  </a:lnTo>
                  <a:lnTo>
                    <a:pt x="766" y="2197"/>
                  </a:lnTo>
                  <a:lnTo>
                    <a:pt x="778" y="2200"/>
                  </a:lnTo>
                  <a:lnTo>
                    <a:pt x="788" y="2204"/>
                  </a:lnTo>
                  <a:lnTo>
                    <a:pt x="798" y="2207"/>
                  </a:lnTo>
                  <a:lnTo>
                    <a:pt x="809" y="2211"/>
                  </a:lnTo>
                  <a:lnTo>
                    <a:pt x="819" y="2214"/>
                  </a:lnTo>
                  <a:lnTo>
                    <a:pt x="829" y="2216"/>
                  </a:lnTo>
                  <a:lnTo>
                    <a:pt x="839" y="2219"/>
                  </a:lnTo>
                  <a:lnTo>
                    <a:pt x="862" y="2220"/>
                  </a:lnTo>
                  <a:lnTo>
                    <a:pt x="885" y="2219"/>
                  </a:lnTo>
                  <a:lnTo>
                    <a:pt x="907" y="2216"/>
                  </a:lnTo>
                  <a:lnTo>
                    <a:pt x="929" y="2215"/>
                  </a:lnTo>
                  <a:lnTo>
                    <a:pt x="930" y="2207"/>
                  </a:lnTo>
                  <a:lnTo>
                    <a:pt x="930" y="2200"/>
                  </a:lnTo>
                  <a:lnTo>
                    <a:pt x="946" y="2200"/>
                  </a:lnTo>
                  <a:lnTo>
                    <a:pt x="960" y="2202"/>
                  </a:lnTo>
                  <a:lnTo>
                    <a:pt x="971" y="2205"/>
                  </a:lnTo>
                  <a:lnTo>
                    <a:pt x="982" y="2210"/>
                  </a:lnTo>
                  <a:lnTo>
                    <a:pt x="1001" y="2222"/>
                  </a:lnTo>
                  <a:lnTo>
                    <a:pt x="1024" y="2238"/>
                  </a:lnTo>
                  <a:lnTo>
                    <a:pt x="1024" y="2243"/>
                  </a:lnTo>
                  <a:lnTo>
                    <a:pt x="1024" y="2246"/>
                  </a:lnTo>
                  <a:lnTo>
                    <a:pt x="1025" y="2249"/>
                  </a:lnTo>
                  <a:lnTo>
                    <a:pt x="1027" y="2253"/>
                  </a:lnTo>
                  <a:lnTo>
                    <a:pt x="1032" y="2257"/>
                  </a:lnTo>
                  <a:lnTo>
                    <a:pt x="1037" y="2262"/>
                  </a:lnTo>
                  <a:lnTo>
                    <a:pt x="1052" y="2268"/>
                  </a:lnTo>
                  <a:lnTo>
                    <a:pt x="1067" y="2270"/>
                  </a:lnTo>
                  <a:lnTo>
                    <a:pt x="1077" y="2273"/>
                  </a:lnTo>
                  <a:lnTo>
                    <a:pt x="1085" y="2278"/>
                  </a:lnTo>
                  <a:lnTo>
                    <a:pt x="1091" y="2284"/>
                  </a:lnTo>
                  <a:lnTo>
                    <a:pt x="1096" y="2289"/>
                  </a:lnTo>
                  <a:lnTo>
                    <a:pt x="1098" y="2297"/>
                  </a:lnTo>
                  <a:lnTo>
                    <a:pt x="1098" y="2305"/>
                  </a:lnTo>
                  <a:lnTo>
                    <a:pt x="1099" y="2316"/>
                  </a:lnTo>
                  <a:lnTo>
                    <a:pt x="1099" y="2326"/>
                  </a:lnTo>
                  <a:lnTo>
                    <a:pt x="1099" y="2333"/>
                  </a:lnTo>
                  <a:lnTo>
                    <a:pt x="1100" y="2339"/>
                  </a:lnTo>
                  <a:lnTo>
                    <a:pt x="1101" y="2345"/>
                  </a:lnTo>
                  <a:lnTo>
                    <a:pt x="1102" y="2351"/>
                  </a:lnTo>
                  <a:lnTo>
                    <a:pt x="1108" y="2362"/>
                  </a:lnTo>
                  <a:lnTo>
                    <a:pt x="1113" y="2372"/>
                  </a:lnTo>
                  <a:lnTo>
                    <a:pt x="1126" y="2393"/>
                  </a:lnTo>
                  <a:lnTo>
                    <a:pt x="1139" y="2415"/>
                  </a:lnTo>
                  <a:lnTo>
                    <a:pt x="1142" y="2421"/>
                  </a:lnTo>
                  <a:lnTo>
                    <a:pt x="1143" y="2429"/>
                  </a:lnTo>
                  <a:lnTo>
                    <a:pt x="1146" y="2436"/>
                  </a:lnTo>
                  <a:lnTo>
                    <a:pt x="1147" y="2444"/>
                  </a:lnTo>
                  <a:lnTo>
                    <a:pt x="1147" y="2459"/>
                  </a:lnTo>
                  <a:lnTo>
                    <a:pt x="1146" y="2475"/>
                  </a:lnTo>
                  <a:lnTo>
                    <a:pt x="1143" y="2506"/>
                  </a:lnTo>
                  <a:lnTo>
                    <a:pt x="1142" y="2536"/>
                  </a:lnTo>
                  <a:lnTo>
                    <a:pt x="1134" y="2538"/>
                  </a:lnTo>
                  <a:lnTo>
                    <a:pt x="1129" y="2539"/>
                  </a:lnTo>
                  <a:lnTo>
                    <a:pt x="1123" y="2541"/>
                  </a:lnTo>
                  <a:lnTo>
                    <a:pt x="1119" y="2544"/>
                  </a:lnTo>
                  <a:lnTo>
                    <a:pt x="1116" y="2549"/>
                  </a:lnTo>
                  <a:lnTo>
                    <a:pt x="1115" y="2552"/>
                  </a:lnTo>
                  <a:lnTo>
                    <a:pt x="1113" y="2557"/>
                  </a:lnTo>
                  <a:lnTo>
                    <a:pt x="1111" y="2561"/>
                  </a:lnTo>
                  <a:lnTo>
                    <a:pt x="1109" y="2571"/>
                  </a:lnTo>
                  <a:lnTo>
                    <a:pt x="1106" y="2579"/>
                  </a:lnTo>
                  <a:lnTo>
                    <a:pt x="1104" y="2582"/>
                  </a:lnTo>
                  <a:lnTo>
                    <a:pt x="1101" y="2584"/>
                  </a:lnTo>
                  <a:lnTo>
                    <a:pt x="1097" y="2585"/>
                  </a:lnTo>
                  <a:lnTo>
                    <a:pt x="1092" y="2587"/>
                  </a:lnTo>
                  <a:lnTo>
                    <a:pt x="1090" y="2593"/>
                  </a:lnTo>
                  <a:lnTo>
                    <a:pt x="1089" y="2600"/>
                  </a:lnTo>
                  <a:lnTo>
                    <a:pt x="1088" y="2607"/>
                  </a:lnTo>
                  <a:lnTo>
                    <a:pt x="1088" y="2614"/>
                  </a:lnTo>
                  <a:lnTo>
                    <a:pt x="1088" y="2628"/>
                  </a:lnTo>
                  <a:lnTo>
                    <a:pt x="1088" y="2642"/>
                  </a:lnTo>
                  <a:lnTo>
                    <a:pt x="1083" y="2646"/>
                  </a:lnTo>
                  <a:lnTo>
                    <a:pt x="1078" y="2650"/>
                  </a:lnTo>
                  <a:lnTo>
                    <a:pt x="1074" y="2655"/>
                  </a:lnTo>
                  <a:lnTo>
                    <a:pt x="1072" y="2662"/>
                  </a:lnTo>
                  <a:lnTo>
                    <a:pt x="1066" y="2674"/>
                  </a:lnTo>
                  <a:lnTo>
                    <a:pt x="1061" y="2688"/>
                  </a:lnTo>
                  <a:lnTo>
                    <a:pt x="1057" y="2703"/>
                  </a:lnTo>
                  <a:lnTo>
                    <a:pt x="1051" y="2715"/>
                  </a:lnTo>
                  <a:lnTo>
                    <a:pt x="1048" y="2721"/>
                  </a:lnTo>
                  <a:lnTo>
                    <a:pt x="1043" y="2727"/>
                  </a:lnTo>
                  <a:lnTo>
                    <a:pt x="1039" y="2730"/>
                  </a:lnTo>
                  <a:lnTo>
                    <a:pt x="1033" y="2733"/>
                  </a:lnTo>
                  <a:lnTo>
                    <a:pt x="1031" y="2745"/>
                  </a:lnTo>
                  <a:lnTo>
                    <a:pt x="1026" y="2755"/>
                  </a:lnTo>
                  <a:lnTo>
                    <a:pt x="1022" y="2765"/>
                  </a:lnTo>
                  <a:lnTo>
                    <a:pt x="1017" y="2776"/>
                  </a:lnTo>
                  <a:lnTo>
                    <a:pt x="1012" y="2786"/>
                  </a:lnTo>
                  <a:lnTo>
                    <a:pt x="1008" y="2796"/>
                  </a:lnTo>
                  <a:lnTo>
                    <a:pt x="1004" y="2805"/>
                  </a:lnTo>
                  <a:lnTo>
                    <a:pt x="1002" y="2815"/>
                  </a:lnTo>
                  <a:lnTo>
                    <a:pt x="998" y="2812"/>
                  </a:lnTo>
                  <a:lnTo>
                    <a:pt x="993" y="2810"/>
                  </a:lnTo>
                  <a:lnTo>
                    <a:pt x="989" y="2809"/>
                  </a:lnTo>
                  <a:lnTo>
                    <a:pt x="985" y="2809"/>
                  </a:lnTo>
                  <a:lnTo>
                    <a:pt x="983" y="2811"/>
                  </a:lnTo>
                  <a:lnTo>
                    <a:pt x="981" y="2813"/>
                  </a:lnTo>
                  <a:lnTo>
                    <a:pt x="979" y="2817"/>
                  </a:lnTo>
                  <a:lnTo>
                    <a:pt x="977" y="2820"/>
                  </a:lnTo>
                  <a:lnTo>
                    <a:pt x="976" y="2829"/>
                  </a:lnTo>
                  <a:lnTo>
                    <a:pt x="976" y="2839"/>
                  </a:lnTo>
                  <a:lnTo>
                    <a:pt x="976" y="2850"/>
                  </a:lnTo>
                  <a:lnTo>
                    <a:pt x="977" y="2858"/>
                  </a:lnTo>
                  <a:lnTo>
                    <a:pt x="971" y="2858"/>
                  </a:lnTo>
                  <a:lnTo>
                    <a:pt x="967" y="2859"/>
                  </a:lnTo>
                  <a:lnTo>
                    <a:pt x="967" y="2863"/>
                  </a:lnTo>
                  <a:lnTo>
                    <a:pt x="968" y="2867"/>
                  </a:lnTo>
                  <a:lnTo>
                    <a:pt x="970" y="2871"/>
                  </a:lnTo>
                  <a:lnTo>
                    <a:pt x="973" y="2876"/>
                  </a:lnTo>
                  <a:lnTo>
                    <a:pt x="978" y="2884"/>
                  </a:lnTo>
                  <a:lnTo>
                    <a:pt x="984" y="2893"/>
                  </a:lnTo>
                  <a:lnTo>
                    <a:pt x="990" y="2901"/>
                  </a:lnTo>
                  <a:lnTo>
                    <a:pt x="993" y="2909"/>
                  </a:lnTo>
                  <a:lnTo>
                    <a:pt x="994" y="2913"/>
                  </a:lnTo>
                  <a:lnTo>
                    <a:pt x="993" y="2918"/>
                  </a:lnTo>
                  <a:lnTo>
                    <a:pt x="993" y="2921"/>
                  </a:lnTo>
                  <a:lnTo>
                    <a:pt x="991" y="2926"/>
                  </a:lnTo>
                  <a:lnTo>
                    <a:pt x="986" y="2932"/>
                  </a:lnTo>
                  <a:lnTo>
                    <a:pt x="982" y="2935"/>
                  </a:lnTo>
                  <a:lnTo>
                    <a:pt x="977" y="2937"/>
                  </a:lnTo>
                  <a:lnTo>
                    <a:pt x="971" y="2940"/>
                  </a:lnTo>
                  <a:lnTo>
                    <a:pt x="960" y="2940"/>
                  </a:lnTo>
                  <a:lnTo>
                    <a:pt x="949" y="2940"/>
                  </a:lnTo>
                  <a:lnTo>
                    <a:pt x="941" y="2940"/>
                  </a:lnTo>
                  <a:lnTo>
                    <a:pt x="935" y="2941"/>
                  </a:lnTo>
                  <a:lnTo>
                    <a:pt x="929" y="2943"/>
                  </a:lnTo>
                  <a:lnTo>
                    <a:pt x="924" y="2946"/>
                  </a:lnTo>
                  <a:lnTo>
                    <a:pt x="914" y="2954"/>
                  </a:lnTo>
                  <a:lnTo>
                    <a:pt x="904" y="2962"/>
                  </a:lnTo>
                  <a:lnTo>
                    <a:pt x="897" y="2967"/>
                  </a:lnTo>
                  <a:lnTo>
                    <a:pt x="889" y="2969"/>
                  </a:lnTo>
                  <a:lnTo>
                    <a:pt x="881" y="2970"/>
                  </a:lnTo>
                  <a:lnTo>
                    <a:pt x="872" y="2971"/>
                  </a:lnTo>
                  <a:lnTo>
                    <a:pt x="854" y="2971"/>
                  </a:lnTo>
                  <a:lnTo>
                    <a:pt x="836" y="2970"/>
                  </a:lnTo>
                  <a:lnTo>
                    <a:pt x="826" y="2969"/>
                  </a:lnTo>
                  <a:lnTo>
                    <a:pt x="814" y="2968"/>
                  </a:lnTo>
                  <a:lnTo>
                    <a:pt x="804" y="2968"/>
                  </a:lnTo>
                  <a:lnTo>
                    <a:pt x="794" y="2969"/>
                  </a:lnTo>
                  <a:lnTo>
                    <a:pt x="787" y="2970"/>
                  </a:lnTo>
                  <a:lnTo>
                    <a:pt x="781" y="2973"/>
                  </a:lnTo>
                  <a:lnTo>
                    <a:pt x="777" y="2975"/>
                  </a:lnTo>
                  <a:lnTo>
                    <a:pt x="773" y="2979"/>
                  </a:lnTo>
                  <a:lnTo>
                    <a:pt x="770" y="2983"/>
                  </a:lnTo>
                  <a:lnTo>
                    <a:pt x="768" y="2987"/>
                  </a:lnTo>
                  <a:lnTo>
                    <a:pt x="766" y="2992"/>
                  </a:lnTo>
                  <a:lnTo>
                    <a:pt x="766" y="2998"/>
                  </a:lnTo>
                  <a:lnTo>
                    <a:pt x="766" y="3020"/>
                  </a:lnTo>
                  <a:lnTo>
                    <a:pt x="768" y="3043"/>
                  </a:lnTo>
                  <a:lnTo>
                    <a:pt x="762" y="3044"/>
                  </a:lnTo>
                  <a:lnTo>
                    <a:pt x="756" y="3045"/>
                  </a:lnTo>
                  <a:lnTo>
                    <a:pt x="751" y="3044"/>
                  </a:lnTo>
                  <a:lnTo>
                    <a:pt x="745" y="3043"/>
                  </a:lnTo>
                  <a:lnTo>
                    <a:pt x="735" y="3042"/>
                  </a:lnTo>
                  <a:lnTo>
                    <a:pt x="727" y="3042"/>
                  </a:lnTo>
                  <a:lnTo>
                    <a:pt x="722" y="3043"/>
                  </a:lnTo>
                  <a:lnTo>
                    <a:pt x="719" y="3045"/>
                  </a:lnTo>
                  <a:lnTo>
                    <a:pt x="716" y="3048"/>
                  </a:lnTo>
                  <a:lnTo>
                    <a:pt x="713" y="3052"/>
                  </a:lnTo>
                  <a:lnTo>
                    <a:pt x="712" y="3058"/>
                  </a:lnTo>
                  <a:lnTo>
                    <a:pt x="711" y="3065"/>
                  </a:lnTo>
                  <a:lnTo>
                    <a:pt x="710" y="3070"/>
                  </a:lnTo>
                  <a:lnTo>
                    <a:pt x="710" y="3077"/>
                  </a:lnTo>
                  <a:lnTo>
                    <a:pt x="711" y="3091"/>
                  </a:lnTo>
                  <a:lnTo>
                    <a:pt x="712" y="3104"/>
                  </a:lnTo>
                  <a:lnTo>
                    <a:pt x="711" y="3115"/>
                  </a:lnTo>
                  <a:lnTo>
                    <a:pt x="711" y="3127"/>
                  </a:lnTo>
                  <a:lnTo>
                    <a:pt x="712" y="3142"/>
                  </a:lnTo>
                  <a:lnTo>
                    <a:pt x="714" y="3156"/>
                  </a:lnTo>
                  <a:lnTo>
                    <a:pt x="716" y="3162"/>
                  </a:lnTo>
                  <a:lnTo>
                    <a:pt x="719" y="3167"/>
                  </a:lnTo>
                  <a:lnTo>
                    <a:pt x="721" y="3172"/>
                  </a:lnTo>
                  <a:lnTo>
                    <a:pt x="725" y="3176"/>
                  </a:lnTo>
                  <a:lnTo>
                    <a:pt x="730" y="3180"/>
                  </a:lnTo>
                  <a:lnTo>
                    <a:pt x="736" y="3182"/>
                  </a:lnTo>
                  <a:lnTo>
                    <a:pt x="741" y="3183"/>
                  </a:lnTo>
                  <a:lnTo>
                    <a:pt x="749" y="3183"/>
                  </a:lnTo>
                  <a:lnTo>
                    <a:pt x="754" y="3196"/>
                  </a:lnTo>
                  <a:lnTo>
                    <a:pt x="760" y="3208"/>
                  </a:lnTo>
                  <a:lnTo>
                    <a:pt x="763" y="3214"/>
                  </a:lnTo>
                  <a:lnTo>
                    <a:pt x="764" y="3221"/>
                  </a:lnTo>
                  <a:lnTo>
                    <a:pt x="765" y="3228"/>
                  </a:lnTo>
                  <a:lnTo>
                    <a:pt x="765" y="3234"/>
                  </a:lnTo>
                  <a:lnTo>
                    <a:pt x="758" y="3233"/>
                  </a:lnTo>
                  <a:lnTo>
                    <a:pt x="753" y="3234"/>
                  </a:lnTo>
                  <a:lnTo>
                    <a:pt x="748" y="3236"/>
                  </a:lnTo>
                  <a:lnTo>
                    <a:pt x="745" y="3238"/>
                  </a:lnTo>
                  <a:lnTo>
                    <a:pt x="739" y="3244"/>
                  </a:lnTo>
                  <a:lnTo>
                    <a:pt x="735" y="3252"/>
                  </a:lnTo>
                  <a:lnTo>
                    <a:pt x="731" y="3260"/>
                  </a:lnTo>
                  <a:lnTo>
                    <a:pt x="727" y="3265"/>
                  </a:lnTo>
                  <a:lnTo>
                    <a:pt x="723" y="3267"/>
                  </a:lnTo>
                  <a:lnTo>
                    <a:pt x="720" y="3269"/>
                  </a:lnTo>
                  <a:lnTo>
                    <a:pt x="715" y="3270"/>
                  </a:lnTo>
                  <a:lnTo>
                    <a:pt x="710" y="3270"/>
                  </a:lnTo>
                  <a:lnTo>
                    <a:pt x="710" y="3296"/>
                  </a:lnTo>
                  <a:lnTo>
                    <a:pt x="707" y="3320"/>
                  </a:lnTo>
                  <a:lnTo>
                    <a:pt x="705" y="3331"/>
                  </a:lnTo>
                  <a:lnTo>
                    <a:pt x="700" y="3342"/>
                  </a:lnTo>
                  <a:lnTo>
                    <a:pt x="697" y="3347"/>
                  </a:lnTo>
                  <a:lnTo>
                    <a:pt x="692" y="3353"/>
                  </a:lnTo>
                  <a:lnTo>
                    <a:pt x="688" y="3357"/>
                  </a:lnTo>
                  <a:lnTo>
                    <a:pt x="682" y="3363"/>
                  </a:lnTo>
                  <a:lnTo>
                    <a:pt x="670" y="3375"/>
                  </a:lnTo>
                  <a:lnTo>
                    <a:pt x="653" y="3387"/>
                  </a:lnTo>
                  <a:lnTo>
                    <a:pt x="643" y="3393"/>
                  </a:lnTo>
                  <a:lnTo>
                    <a:pt x="634" y="3396"/>
                  </a:lnTo>
                  <a:lnTo>
                    <a:pt x="630" y="3397"/>
                  </a:lnTo>
                  <a:lnTo>
                    <a:pt x="625" y="3398"/>
                  </a:lnTo>
                  <a:lnTo>
                    <a:pt x="621" y="3398"/>
                  </a:lnTo>
                  <a:lnTo>
                    <a:pt x="617" y="3398"/>
                  </a:lnTo>
                  <a:lnTo>
                    <a:pt x="617" y="3406"/>
                  </a:lnTo>
                  <a:lnTo>
                    <a:pt x="621" y="3417"/>
                  </a:lnTo>
                  <a:lnTo>
                    <a:pt x="626" y="3429"/>
                  </a:lnTo>
                  <a:lnTo>
                    <a:pt x="632" y="3444"/>
                  </a:lnTo>
                  <a:lnTo>
                    <a:pt x="648" y="3476"/>
                  </a:lnTo>
                  <a:lnTo>
                    <a:pt x="663" y="3511"/>
                  </a:lnTo>
                  <a:lnTo>
                    <a:pt x="670" y="3528"/>
                  </a:lnTo>
                  <a:lnTo>
                    <a:pt x="675" y="3545"/>
                  </a:lnTo>
                  <a:lnTo>
                    <a:pt x="679" y="3560"/>
                  </a:lnTo>
                  <a:lnTo>
                    <a:pt x="680" y="3575"/>
                  </a:lnTo>
                  <a:lnTo>
                    <a:pt x="680" y="3582"/>
                  </a:lnTo>
                  <a:lnTo>
                    <a:pt x="679" y="3587"/>
                  </a:lnTo>
                  <a:lnTo>
                    <a:pt x="676" y="3593"/>
                  </a:lnTo>
                  <a:lnTo>
                    <a:pt x="673" y="3599"/>
                  </a:lnTo>
                  <a:lnTo>
                    <a:pt x="670" y="3603"/>
                  </a:lnTo>
                  <a:lnTo>
                    <a:pt x="665" y="3607"/>
                  </a:lnTo>
                  <a:lnTo>
                    <a:pt x="659" y="3610"/>
                  </a:lnTo>
                  <a:lnTo>
                    <a:pt x="653" y="3613"/>
                  </a:lnTo>
                  <a:lnTo>
                    <a:pt x="653" y="3618"/>
                  </a:lnTo>
                  <a:lnTo>
                    <a:pt x="653" y="3624"/>
                  </a:lnTo>
                  <a:lnTo>
                    <a:pt x="654" y="3628"/>
                  </a:lnTo>
                  <a:lnTo>
                    <a:pt x="655" y="3633"/>
                  </a:lnTo>
                  <a:lnTo>
                    <a:pt x="656" y="3636"/>
                  </a:lnTo>
                  <a:lnTo>
                    <a:pt x="658" y="3639"/>
                  </a:lnTo>
                  <a:lnTo>
                    <a:pt x="661" y="3641"/>
                  </a:lnTo>
                  <a:lnTo>
                    <a:pt x="664" y="3643"/>
                  </a:lnTo>
                  <a:lnTo>
                    <a:pt x="679" y="3648"/>
                  </a:lnTo>
                  <a:lnTo>
                    <a:pt x="697" y="3651"/>
                  </a:lnTo>
                  <a:lnTo>
                    <a:pt x="707" y="3655"/>
                  </a:lnTo>
                  <a:lnTo>
                    <a:pt x="714" y="3658"/>
                  </a:lnTo>
                  <a:lnTo>
                    <a:pt x="720" y="3664"/>
                  </a:lnTo>
                  <a:lnTo>
                    <a:pt x="724" y="3671"/>
                  </a:lnTo>
                  <a:lnTo>
                    <a:pt x="728" y="3677"/>
                  </a:lnTo>
                  <a:lnTo>
                    <a:pt x="730" y="3685"/>
                  </a:lnTo>
                  <a:lnTo>
                    <a:pt x="731" y="3693"/>
                  </a:lnTo>
                  <a:lnTo>
                    <a:pt x="731" y="3702"/>
                  </a:lnTo>
                  <a:lnTo>
                    <a:pt x="728" y="3739"/>
                  </a:lnTo>
                  <a:lnTo>
                    <a:pt x="725" y="3772"/>
                  </a:lnTo>
                  <a:lnTo>
                    <a:pt x="737" y="3773"/>
                  </a:lnTo>
                  <a:lnTo>
                    <a:pt x="748" y="3775"/>
                  </a:lnTo>
                  <a:lnTo>
                    <a:pt x="758" y="3777"/>
                  </a:lnTo>
                  <a:lnTo>
                    <a:pt x="770" y="3775"/>
                  </a:lnTo>
                  <a:lnTo>
                    <a:pt x="771" y="3763"/>
                  </a:lnTo>
                  <a:lnTo>
                    <a:pt x="772" y="3753"/>
                  </a:lnTo>
                  <a:lnTo>
                    <a:pt x="774" y="3742"/>
                  </a:lnTo>
                  <a:lnTo>
                    <a:pt x="777" y="3733"/>
                  </a:lnTo>
                  <a:lnTo>
                    <a:pt x="781" y="3724"/>
                  </a:lnTo>
                  <a:lnTo>
                    <a:pt x="787" y="3716"/>
                  </a:lnTo>
                  <a:lnTo>
                    <a:pt x="794" y="3708"/>
                  </a:lnTo>
                  <a:lnTo>
                    <a:pt x="803" y="3701"/>
                  </a:lnTo>
                  <a:lnTo>
                    <a:pt x="805" y="3707"/>
                  </a:lnTo>
                  <a:lnTo>
                    <a:pt x="807" y="3712"/>
                  </a:lnTo>
                  <a:lnTo>
                    <a:pt x="810" y="3715"/>
                  </a:lnTo>
                  <a:lnTo>
                    <a:pt x="813" y="3718"/>
                  </a:lnTo>
                  <a:lnTo>
                    <a:pt x="821" y="3722"/>
                  </a:lnTo>
                  <a:lnTo>
                    <a:pt x="830" y="3724"/>
                  </a:lnTo>
                  <a:lnTo>
                    <a:pt x="840" y="3725"/>
                  </a:lnTo>
                  <a:lnTo>
                    <a:pt x="851" y="3726"/>
                  </a:lnTo>
                  <a:lnTo>
                    <a:pt x="860" y="3729"/>
                  </a:lnTo>
                  <a:lnTo>
                    <a:pt x="869" y="3733"/>
                  </a:lnTo>
                  <a:lnTo>
                    <a:pt x="873" y="3738"/>
                  </a:lnTo>
                  <a:lnTo>
                    <a:pt x="878" y="3742"/>
                  </a:lnTo>
                  <a:lnTo>
                    <a:pt x="880" y="3748"/>
                  </a:lnTo>
                  <a:lnTo>
                    <a:pt x="884" y="3755"/>
                  </a:lnTo>
                  <a:lnTo>
                    <a:pt x="887" y="3769"/>
                  </a:lnTo>
                  <a:lnTo>
                    <a:pt x="891" y="3782"/>
                  </a:lnTo>
                  <a:lnTo>
                    <a:pt x="893" y="3789"/>
                  </a:lnTo>
                  <a:lnTo>
                    <a:pt x="896" y="3796"/>
                  </a:lnTo>
                  <a:lnTo>
                    <a:pt x="899" y="3802"/>
                  </a:lnTo>
                  <a:lnTo>
                    <a:pt x="903" y="3807"/>
                  </a:lnTo>
                  <a:lnTo>
                    <a:pt x="908" y="3812"/>
                  </a:lnTo>
                  <a:lnTo>
                    <a:pt x="913" y="3815"/>
                  </a:lnTo>
                  <a:lnTo>
                    <a:pt x="920" y="3818"/>
                  </a:lnTo>
                  <a:lnTo>
                    <a:pt x="929" y="3820"/>
                  </a:lnTo>
                  <a:lnTo>
                    <a:pt x="929" y="3806"/>
                  </a:lnTo>
                  <a:lnTo>
                    <a:pt x="929" y="3794"/>
                  </a:lnTo>
                  <a:lnTo>
                    <a:pt x="938" y="3791"/>
                  </a:lnTo>
                  <a:lnTo>
                    <a:pt x="949" y="3790"/>
                  </a:lnTo>
                  <a:lnTo>
                    <a:pt x="958" y="3791"/>
                  </a:lnTo>
                  <a:lnTo>
                    <a:pt x="967" y="3794"/>
                  </a:lnTo>
                  <a:lnTo>
                    <a:pt x="971" y="3795"/>
                  </a:lnTo>
                  <a:lnTo>
                    <a:pt x="975" y="3797"/>
                  </a:lnTo>
                  <a:lnTo>
                    <a:pt x="978" y="3800"/>
                  </a:lnTo>
                  <a:lnTo>
                    <a:pt x="982" y="3804"/>
                  </a:lnTo>
                  <a:lnTo>
                    <a:pt x="984" y="3807"/>
                  </a:lnTo>
                  <a:lnTo>
                    <a:pt x="985" y="3812"/>
                  </a:lnTo>
                  <a:lnTo>
                    <a:pt x="986" y="3816"/>
                  </a:lnTo>
                  <a:lnTo>
                    <a:pt x="986" y="3822"/>
                  </a:lnTo>
                  <a:lnTo>
                    <a:pt x="998" y="3818"/>
                  </a:lnTo>
                  <a:lnTo>
                    <a:pt x="1009" y="3812"/>
                  </a:lnTo>
                  <a:lnTo>
                    <a:pt x="1019" y="3804"/>
                  </a:lnTo>
                  <a:lnTo>
                    <a:pt x="1031" y="3796"/>
                  </a:lnTo>
                  <a:lnTo>
                    <a:pt x="1041" y="3788"/>
                  </a:lnTo>
                  <a:lnTo>
                    <a:pt x="1051" y="3780"/>
                  </a:lnTo>
                  <a:lnTo>
                    <a:pt x="1064" y="3774"/>
                  </a:lnTo>
                  <a:lnTo>
                    <a:pt x="1075" y="3769"/>
                  </a:lnTo>
                  <a:lnTo>
                    <a:pt x="1076" y="3759"/>
                  </a:lnTo>
                  <a:lnTo>
                    <a:pt x="1076" y="3750"/>
                  </a:lnTo>
                  <a:lnTo>
                    <a:pt x="1077" y="3741"/>
                  </a:lnTo>
                  <a:lnTo>
                    <a:pt x="1080" y="3733"/>
                  </a:lnTo>
                  <a:lnTo>
                    <a:pt x="1083" y="3724"/>
                  </a:lnTo>
                  <a:lnTo>
                    <a:pt x="1088" y="3717"/>
                  </a:lnTo>
                  <a:lnTo>
                    <a:pt x="1093" y="3710"/>
                  </a:lnTo>
                  <a:lnTo>
                    <a:pt x="1101" y="3706"/>
                  </a:lnTo>
                  <a:lnTo>
                    <a:pt x="1090" y="3691"/>
                  </a:lnTo>
                  <a:lnTo>
                    <a:pt x="1077" y="3676"/>
                  </a:lnTo>
                  <a:lnTo>
                    <a:pt x="1072" y="3671"/>
                  </a:lnTo>
                  <a:lnTo>
                    <a:pt x="1064" y="3665"/>
                  </a:lnTo>
                  <a:lnTo>
                    <a:pt x="1056" y="3660"/>
                  </a:lnTo>
                  <a:lnTo>
                    <a:pt x="1045" y="3657"/>
                  </a:lnTo>
                  <a:lnTo>
                    <a:pt x="1044" y="3651"/>
                  </a:lnTo>
                  <a:lnTo>
                    <a:pt x="1045" y="3647"/>
                  </a:lnTo>
                  <a:lnTo>
                    <a:pt x="1047" y="3642"/>
                  </a:lnTo>
                  <a:lnTo>
                    <a:pt x="1049" y="3639"/>
                  </a:lnTo>
                  <a:lnTo>
                    <a:pt x="1052" y="3636"/>
                  </a:lnTo>
                  <a:lnTo>
                    <a:pt x="1057" y="3634"/>
                  </a:lnTo>
                  <a:lnTo>
                    <a:pt x="1061" y="3634"/>
                  </a:lnTo>
                  <a:lnTo>
                    <a:pt x="1067" y="3634"/>
                  </a:lnTo>
                  <a:lnTo>
                    <a:pt x="1068" y="3623"/>
                  </a:lnTo>
                  <a:lnTo>
                    <a:pt x="1069" y="3611"/>
                  </a:lnTo>
                  <a:lnTo>
                    <a:pt x="1069" y="3606"/>
                  </a:lnTo>
                  <a:lnTo>
                    <a:pt x="1069" y="3600"/>
                  </a:lnTo>
                  <a:lnTo>
                    <a:pt x="1068" y="3594"/>
                  </a:lnTo>
                  <a:lnTo>
                    <a:pt x="1067" y="3589"/>
                  </a:lnTo>
                  <a:lnTo>
                    <a:pt x="1065" y="3584"/>
                  </a:lnTo>
                  <a:lnTo>
                    <a:pt x="1061" y="3580"/>
                  </a:lnTo>
                  <a:lnTo>
                    <a:pt x="1057" y="3576"/>
                  </a:lnTo>
                  <a:lnTo>
                    <a:pt x="1053" y="3572"/>
                  </a:lnTo>
                  <a:lnTo>
                    <a:pt x="1049" y="3568"/>
                  </a:lnTo>
                  <a:lnTo>
                    <a:pt x="1047" y="3564"/>
                  </a:lnTo>
                  <a:lnTo>
                    <a:pt x="1044" y="3559"/>
                  </a:lnTo>
                  <a:lnTo>
                    <a:pt x="1043" y="3552"/>
                  </a:lnTo>
                  <a:lnTo>
                    <a:pt x="1034" y="3552"/>
                  </a:lnTo>
                  <a:lnTo>
                    <a:pt x="1024" y="3554"/>
                  </a:lnTo>
                  <a:lnTo>
                    <a:pt x="1015" y="3557"/>
                  </a:lnTo>
                  <a:lnTo>
                    <a:pt x="1004" y="3560"/>
                  </a:lnTo>
                  <a:lnTo>
                    <a:pt x="993" y="3564"/>
                  </a:lnTo>
                  <a:lnTo>
                    <a:pt x="982" y="3566"/>
                  </a:lnTo>
                  <a:lnTo>
                    <a:pt x="970" y="3568"/>
                  </a:lnTo>
                  <a:lnTo>
                    <a:pt x="958" y="3567"/>
                  </a:lnTo>
                  <a:lnTo>
                    <a:pt x="958" y="3550"/>
                  </a:lnTo>
                  <a:lnTo>
                    <a:pt x="960" y="3531"/>
                  </a:lnTo>
                  <a:lnTo>
                    <a:pt x="962" y="3512"/>
                  </a:lnTo>
                  <a:lnTo>
                    <a:pt x="966" y="3493"/>
                  </a:lnTo>
                  <a:lnTo>
                    <a:pt x="969" y="3474"/>
                  </a:lnTo>
                  <a:lnTo>
                    <a:pt x="970" y="3455"/>
                  </a:lnTo>
                  <a:lnTo>
                    <a:pt x="971" y="3446"/>
                  </a:lnTo>
                  <a:lnTo>
                    <a:pt x="970" y="3437"/>
                  </a:lnTo>
                  <a:lnTo>
                    <a:pt x="969" y="3429"/>
                  </a:lnTo>
                  <a:lnTo>
                    <a:pt x="967" y="3421"/>
                  </a:lnTo>
                  <a:lnTo>
                    <a:pt x="966" y="3416"/>
                  </a:lnTo>
                  <a:lnTo>
                    <a:pt x="962" y="3411"/>
                  </a:lnTo>
                  <a:lnTo>
                    <a:pt x="960" y="3408"/>
                  </a:lnTo>
                  <a:lnTo>
                    <a:pt x="957" y="3405"/>
                  </a:lnTo>
                  <a:lnTo>
                    <a:pt x="949" y="3402"/>
                  </a:lnTo>
                  <a:lnTo>
                    <a:pt x="941" y="3401"/>
                  </a:lnTo>
                  <a:lnTo>
                    <a:pt x="933" y="3398"/>
                  </a:lnTo>
                  <a:lnTo>
                    <a:pt x="925" y="3396"/>
                  </a:lnTo>
                  <a:lnTo>
                    <a:pt x="920" y="3395"/>
                  </a:lnTo>
                  <a:lnTo>
                    <a:pt x="917" y="3392"/>
                  </a:lnTo>
                  <a:lnTo>
                    <a:pt x="913" y="3388"/>
                  </a:lnTo>
                  <a:lnTo>
                    <a:pt x="910" y="3384"/>
                  </a:lnTo>
                  <a:lnTo>
                    <a:pt x="908" y="3378"/>
                  </a:lnTo>
                  <a:lnTo>
                    <a:pt x="907" y="3370"/>
                  </a:lnTo>
                  <a:lnTo>
                    <a:pt x="905" y="3361"/>
                  </a:lnTo>
                  <a:lnTo>
                    <a:pt x="905" y="3349"/>
                  </a:lnTo>
                  <a:lnTo>
                    <a:pt x="905" y="3327"/>
                  </a:lnTo>
                  <a:lnTo>
                    <a:pt x="905" y="3303"/>
                  </a:lnTo>
                  <a:lnTo>
                    <a:pt x="905" y="3291"/>
                  </a:lnTo>
                  <a:lnTo>
                    <a:pt x="903" y="3281"/>
                  </a:lnTo>
                  <a:lnTo>
                    <a:pt x="902" y="3272"/>
                  </a:lnTo>
                  <a:lnTo>
                    <a:pt x="899" y="3264"/>
                  </a:lnTo>
                  <a:lnTo>
                    <a:pt x="896" y="3261"/>
                  </a:lnTo>
                  <a:lnTo>
                    <a:pt x="894" y="3257"/>
                  </a:lnTo>
                  <a:lnTo>
                    <a:pt x="892" y="3255"/>
                  </a:lnTo>
                  <a:lnTo>
                    <a:pt x="888" y="3253"/>
                  </a:lnTo>
                  <a:lnTo>
                    <a:pt x="885" y="3252"/>
                  </a:lnTo>
                  <a:lnTo>
                    <a:pt x="881" y="3252"/>
                  </a:lnTo>
                  <a:lnTo>
                    <a:pt x="877" y="3252"/>
                  </a:lnTo>
                  <a:lnTo>
                    <a:pt x="872" y="3252"/>
                  </a:lnTo>
                  <a:lnTo>
                    <a:pt x="870" y="3246"/>
                  </a:lnTo>
                  <a:lnTo>
                    <a:pt x="868" y="3239"/>
                  </a:lnTo>
                  <a:lnTo>
                    <a:pt x="867" y="3233"/>
                  </a:lnTo>
                  <a:lnTo>
                    <a:pt x="866" y="3227"/>
                  </a:lnTo>
                  <a:lnTo>
                    <a:pt x="866" y="3212"/>
                  </a:lnTo>
                  <a:lnTo>
                    <a:pt x="864" y="3197"/>
                  </a:lnTo>
                  <a:lnTo>
                    <a:pt x="862" y="3183"/>
                  </a:lnTo>
                  <a:lnTo>
                    <a:pt x="859" y="3171"/>
                  </a:lnTo>
                  <a:lnTo>
                    <a:pt x="855" y="3165"/>
                  </a:lnTo>
                  <a:lnTo>
                    <a:pt x="852" y="3159"/>
                  </a:lnTo>
                  <a:lnTo>
                    <a:pt x="847" y="3156"/>
                  </a:lnTo>
                  <a:lnTo>
                    <a:pt x="840" y="3151"/>
                  </a:lnTo>
                  <a:lnTo>
                    <a:pt x="834" y="3149"/>
                  </a:lnTo>
                  <a:lnTo>
                    <a:pt x="825" y="3148"/>
                  </a:lnTo>
                  <a:lnTo>
                    <a:pt x="814" y="3146"/>
                  </a:lnTo>
                  <a:lnTo>
                    <a:pt x="804" y="3146"/>
                  </a:lnTo>
                  <a:lnTo>
                    <a:pt x="795" y="3145"/>
                  </a:lnTo>
                  <a:lnTo>
                    <a:pt x="788" y="3141"/>
                  </a:lnTo>
                  <a:lnTo>
                    <a:pt x="786" y="3139"/>
                  </a:lnTo>
                  <a:lnTo>
                    <a:pt x="784" y="3135"/>
                  </a:lnTo>
                  <a:lnTo>
                    <a:pt x="784" y="3132"/>
                  </a:lnTo>
                  <a:lnTo>
                    <a:pt x="785" y="3127"/>
                  </a:lnTo>
                  <a:lnTo>
                    <a:pt x="790" y="3126"/>
                  </a:lnTo>
                  <a:lnTo>
                    <a:pt x="796" y="3125"/>
                  </a:lnTo>
                  <a:lnTo>
                    <a:pt x="801" y="3124"/>
                  </a:lnTo>
                  <a:lnTo>
                    <a:pt x="806" y="3122"/>
                  </a:lnTo>
                  <a:lnTo>
                    <a:pt x="814" y="3116"/>
                  </a:lnTo>
                  <a:lnTo>
                    <a:pt x="822" y="3109"/>
                  </a:lnTo>
                  <a:lnTo>
                    <a:pt x="828" y="3100"/>
                  </a:lnTo>
                  <a:lnTo>
                    <a:pt x="834" y="3091"/>
                  </a:lnTo>
                  <a:lnTo>
                    <a:pt x="839" y="3081"/>
                  </a:lnTo>
                  <a:lnTo>
                    <a:pt x="844" y="3070"/>
                  </a:lnTo>
                  <a:lnTo>
                    <a:pt x="859" y="3064"/>
                  </a:lnTo>
                  <a:lnTo>
                    <a:pt x="872" y="3060"/>
                  </a:lnTo>
                  <a:lnTo>
                    <a:pt x="877" y="3059"/>
                  </a:lnTo>
                  <a:lnTo>
                    <a:pt x="883" y="3059"/>
                  </a:lnTo>
                  <a:lnTo>
                    <a:pt x="887" y="3060"/>
                  </a:lnTo>
                  <a:lnTo>
                    <a:pt x="891" y="3061"/>
                  </a:lnTo>
                  <a:lnTo>
                    <a:pt x="895" y="3064"/>
                  </a:lnTo>
                  <a:lnTo>
                    <a:pt x="897" y="3067"/>
                  </a:lnTo>
                  <a:lnTo>
                    <a:pt x="901" y="3070"/>
                  </a:lnTo>
                  <a:lnTo>
                    <a:pt x="903" y="3075"/>
                  </a:lnTo>
                  <a:lnTo>
                    <a:pt x="907" y="3088"/>
                  </a:lnTo>
                  <a:lnTo>
                    <a:pt x="909" y="3102"/>
                  </a:lnTo>
                  <a:lnTo>
                    <a:pt x="924" y="3104"/>
                  </a:lnTo>
                  <a:lnTo>
                    <a:pt x="935" y="3104"/>
                  </a:lnTo>
                  <a:lnTo>
                    <a:pt x="944" y="3102"/>
                  </a:lnTo>
                  <a:lnTo>
                    <a:pt x="950" y="3099"/>
                  </a:lnTo>
                  <a:lnTo>
                    <a:pt x="952" y="3097"/>
                  </a:lnTo>
                  <a:lnTo>
                    <a:pt x="954" y="3094"/>
                  </a:lnTo>
                  <a:lnTo>
                    <a:pt x="957" y="3091"/>
                  </a:lnTo>
                  <a:lnTo>
                    <a:pt x="958" y="3086"/>
                  </a:lnTo>
                  <a:lnTo>
                    <a:pt x="960" y="3076"/>
                  </a:lnTo>
                  <a:lnTo>
                    <a:pt x="961" y="3061"/>
                  </a:lnTo>
                  <a:lnTo>
                    <a:pt x="968" y="3061"/>
                  </a:lnTo>
                  <a:lnTo>
                    <a:pt x="976" y="3061"/>
                  </a:lnTo>
                  <a:lnTo>
                    <a:pt x="983" y="3060"/>
                  </a:lnTo>
                  <a:lnTo>
                    <a:pt x="990" y="3060"/>
                  </a:lnTo>
                  <a:lnTo>
                    <a:pt x="990" y="3050"/>
                  </a:lnTo>
                  <a:lnTo>
                    <a:pt x="991" y="3040"/>
                  </a:lnTo>
                  <a:lnTo>
                    <a:pt x="991" y="3029"/>
                  </a:lnTo>
                  <a:lnTo>
                    <a:pt x="991" y="3020"/>
                  </a:lnTo>
                  <a:lnTo>
                    <a:pt x="995" y="3019"/>
                  </a:lnTo>
                  <a:lnTo>
                    <a:pt x="1001" y="3018"/>
                  </a:lnTo>
                  <a:lnTo>
                    <a:pt x="1006" y="3017"/>
                  </a:lnTo>
                  <a:lnTo>
                    <a:pt x="1010" y="3015"/>
                  </a:lnTo>
                  <a:lnTo>
                    <a:pt x="1018" y="3010"/>
                  </a:lnTo>
                  <a:lnTo>
                    <a:pt x="1026" y="3003"/>
                  </a:lnTo>
                  <a:lnTo>
                    <a:pt x="1034" y="2996"/>
                  </a:lnTo>
                  <a:lnTo>
                    <a:pt x="1042" y="2990"/>
                  </a:lnTo>
                  <a:lnTo>
                    <a:pt x="1050" y="2983"/>
                  </a:lnTo>
                  <a:lnTo>
                    <a:pt x="1060" y="2978"/>
                  </a:lnTo>
                  <a:lnTo>
                    <a:pt x="1064" y="2985"/>
                  </a:lnTo>
                  <a:lnTo>
                    <a:pt x="1065" y="2991"/>
                  </a:lnTo>
                  <a:lnTo>
                    <a:pt x="1065" y="2996"/>
                  </a:lnTo>
                  <a:lnTo>
                    <a:pt x="1063" y="3002"/>
                  </a:lnTo>
                  <a:lnTo>
                    <a:pt x="1056" y="3014"/>
                  </a:lnTo>
                  <a:lnTo>
                    <a:pt x="1049" y="3025"/>
                  </a:lnTo>
                  <a:lnTo>
                    <a:pt x="1048" y="3029"/>
                  </a:lnTo>
                  <a:lnTo>
                    <a:pt x="1047" y="3034"/>
                  </a:lnTo>
                  <a:lnTo>
                    <a:pt x="1047" y="3039"/>
                  </a:lnTo>
                  <a:lnTo>
                    <a:pt x="1048" y="3043"/>
                  </a:lnTo>
                  <a:lnTo>
                    <a:pt x="1050" y="3052"/>
                  </a:lnTo>
                  <a:lnTo>
                    <a:pt x="1055" y="3061"/>
                  </a:lnTo>
                  <a:lnTo>
                    <a:pt x="1059" y="3070"/>
                  </a:lnTo>
                  <a:lnTo>
                    <a:pt x="1064" y="3078"/>
                  </a:lnTo>
                  <a:lnTo>
                    <a:pt x="1067" y="3088"/>
                  </a:lnTo>
                  <a:lnTo>
                    <a:pt x="1069" y="3097"/>
                  </a:lnTo>
                  <a:lnTo>
                    <a:pt x="1056" y="3098"/>
                  </a:lnTo>
                  <a:lnTo>
                    <a:pt x="1042" y="3100"/>
                  </a:lnTo>
                  <a:lnTo>
                    <a:pt x="1031" y="3104"/>
                  </a:lnTo>
                  <a:lnTo>
                    <a:pt x="1019" y="3108"/>
                  </a:lnTo>
                  <a:lnTo>
                    <a:pt x="1015" y="3111"/>
                  </a:lnTo>
                  <a:lnTo>
                    <a:pt x="1011" y="3115"/>
                  </a:lnTo>
                  <a:lnTo>
                    <a:pt x="1008" y="3119"/>
                  </a:lnTo>
                  <a:lnTo>
                    <a:pt x="1004" y="3125"/>
                  </a:lnTo>
                  <a:lnTo>
                    <a:pt x="1003" y="3131"/>
                  </a:lnTo>
                  <a:lnTo>
                    <a:pt x="1002" y="3138"/>
                  </a:lnTo>
                  <a:lnTo>
                    <a:pt x="1002" y="3146"/>
                  </a:lnTo>
                  <a:lnTo>
                    <a:pt x="1003" y="3152"/>
                  </a:lnTo>
                  <a:lnTo>
                    <a:pt x="1017" y="3160"/>
                  </a:lnTo>
                  <a:lnTo>
                    <a:pt x="1028" y="3168"/>
                  </a:lnTo>
                  <a:lnTo>
                    <a:pt x="1031" y="3159"/>
                  </a:lnTo>
                  <a:lnTo>
                    <a:pt x="1032" y="3151"/>
                  </a:lnTo>
                  <a:lnTo>
                    <a:pt x="1033" y="3142"/>
                  </a:lnTo>
                  <a:lnTo>
                    <a:pt x="1033" y="3132"/>
                  </a:lnTo>
                  <a:lnTo>
                    <a:pt x="1041" y="3130"/>
                  </a:lnTo>
                  <a:lnTo>
                    <a:pt x="1049" y="3129"/>
                  </a:lnTo>
                  <a:lnTo>
                    <a:pt x="1058" y="3127"/>
                  </a:lnTo>
                  <a:lnTo>
                    <a:pt x="1066" y="3129"/>
                  </a:lnTo>
                  <a:lnTo>
                    <a:pt x="1066" y="3139"/>
                  </a:lnTo>
                  <a:lnTo>
                    <a:pt x="1066" y="3148"/>
                  </a:lnTo>
                  <a:lnTo>
                    <a:pt x="1066" y="3156"/>
                  </a:lnTo>
                  <a:lnTo>
                    <a:pt x="1064" y="3163"/>
                  </a:lnTo>
                  <a:lnTo>
                    <a:pt x="1061" y="3170"/>
                  </a:lnTo>
                  <a:lnTo>
                    <a:pt x="1057" y="3176"/>
                  </a:lnTo>
                  <a:lnTo>
                    <a:pt x="1050" y="3182"/>
                  </a:lnTo>
                  <a:lnTo>
                    <a:pt x="1041" y="3188"/>
                  </a:lnTo>
                  <a:lnTo>
                    <a:pt x="1040" y="3193"/>
                  </a:lnTo>
                  <a:lnTo>
                    <a:pt x="1040" y="3200"/>
                  </a:lnTo>
                  <a:lnTo>
                    <a:pt x="1041" y="3207"/>
                  </a:lnTo>
                  <a:lnTo>
                    <a:pt x="1042" y="3213"/>
                  </a:lnTo>
                  <a:lnTo>
                    <a:pt x="1047" y="3213"/>
                  </a:lnTo>
                  <a:lnTo>
                    <a:pt x="1051" y="3213"/>
                  </a:lnTo>
                  <a:lnTo>
                    <a:pt x="1056" y="3211"/>
                  </a:lnTo>
                  <a:lnTo>
                    <a:pt x="1059" y="3208"/>
                  </a:lnTo>
                  <a:lnTo>
                    <a:pt x="1063" y="3205"/>
                  </a:lnTo>
                  <a:lnTo>
                    <a:pt x="1065" y="3200"/>
                  </a:lnTo>
                  <a:lnTo>
                    <a:pt x="1067" y="3196"/>
                  </a:lnTo>
                  <a:lnTo>
                    <a:pt x="1068" y="3191"/>
                  </a:lnTo>
                  <a:lnTo>
                    <a:pt x="1078" y="3187"/>
                  </a:lnTo>
                  <a:lnTo>
                    <a:pt x="1091" y="3181"/>
                  </a:lnTo>
                  <a:lnTo>
                    <a:pt x="1098" y="3179"/>
                  </a:lnTo>
                  <a:lnTo>
                    <a:pt x="1105" y="3178"/>
                  </a:lnTo>
                  <a:lnTo>
                    <a:pt x="1109" y="3178"/>
                  </a:lnTo>
                  <a:lnTo>
                    <a:pt x="1115" y="3180"/>
                  </a:lnTo>
                  <a:lnTo>
                    <a:pt x="1118" y="3182"/>
                  </a:lnTo>
                  <a:lnTo>
                    <a:pt x="1118" y="3184"/>
                  </a:lnTo>
                  <a:lnTo>
                    <a:pt x="1121" y="3188"/>
                  </a:lnTo>
                  <a:lnTo>
                    <a:pt x="1121" y="3191"/>
                  </a:lnTo>
                  <a:lnTo>
                    <a:pt x="1121" y="3198"/>
                  </a:lnTo>
                  <a:lnTo>
                    <a:pt x="1119" y="3205"/>
                  </a:lnTo>
                  <a:lnTo>
                    <a:pt x="1119" y="3212"/>
                  </a:lnTo>
                  <a:lnTo>
                    <a:pt x="1121" y="3217"/>
                  </a:lnTo>
                  <a:lnTo>
                    <a:pt x="1123" y="3220"/>
                  </a:lnTo>
                  <a:lnTo>
                    <a:pt x="1125" y="3222"/>
                  </a:lnTo>
                  <a:lnTo>
                    <a:pt x="1129" y="3223"/>
                  </a:lnTo>
                  <a:lnTo>
                    <a:pt x="1133" y="3224"/>
                  </a:lnTo>
                  <a:lnTo>
                    <a:pt x="1134" y="3233"/>
                  </a:lnTo>
                  <a:lnTo>
                    <a:pt x="1135" y="3242"/>
                  </a:lnTo>
                  <a:lnTo>
                    <a:pt x="1141" y="3241"/>
                  </a:lnTo>
                  <a:lnTo>
                    <a:pt x="1148" y="3240"/>
                  </a:lnTo>
                  <a:lnTo>
                    <a:pt x="1154" y="3238"/>
                  </a:lnTo>
                  <a:lnTo>
                    <a:pt x="1159" y="3236"/>
                  </a:lnTo>
                  <a:lnTo>
                    <a:pt x="1166" y="3232"/>
                  </a:lnTo>
                  <a:lnTo>
                    <a:pt x="1174" y="3230"/>
                  </a:lnTo>
                  <a:lnTo>
                    <a:pt x="1182" y="3229"/>
                  </a:lnTo>
                  <a:lnTo>
                    <a:pt x="1191" y="3230"/>
                  </a:lnTo>
                  <a:lnTo>
                    <a:pt x="1209" y="3234"/>
                  </a:lnTo>
                  <a:lnTo>
                    <a:pt x="1225" y="3239"/>
                  </a:lnTo>
                  <a:lnTo>
                    <a:pt x="1234" y="3241"/>
                  </a:lnTo>
                  <a:lnTo>
                    <a:pt x="1242" y="3241"/>
                  </a:lnTo>
                  <a:lnTo>
                    <a:pt x="1252" y="3240"/>
                  </a:lnTo>
                  <a:lnTo>
                    <a:pt x="1262" y="3237"/>
                  </a:lnTo>
                  <a:lnTo>
                    <a:pt x="1262" y="3223"/>
                  </a:lnTo>
                  <a:lnTo>
                    <a:pt x="1263" y="3208"/>
                  </a:lnTo>
                  <a:lnTo>
                    <a:pt x="1267" y="3207"/>
                  </a:lnTo>
                  <a:lnTo>
                    <a:pt x="1271" y="3204"/>
                  </a:lnTo>
                  <a:lnTo>
                    <a:pt x="1272" y="3199"/>
                  </a:lnTo>
                  <a:lnTo>
                    <a:pt x="1273" y="3195"/>
                  </a:lnTo>
                  <a:lnTo>
                    <a:pt x="1273" y="3188"/>
                  </a:lnTo>
                  <a:lnTo>
                    <a:pt x="1272" y="3181"/>
                  </a:lnTo>
                  <a:lnTo>
                    <a:pt x="1270" y="3174"/>
                  </a:lnTo>
                  <a:lnTo>
                    <a:pt x="1267" y="3166"/>
                  </a:lnTo>
                  <a:lnTo>
                    <a:pt x="1256" y="3137"/>
                  </a:lnTo>
                  <a:lnTo>
                    <a:pt x="1248" y="3115"/>
                  </a:lnTo>
                  <a:lnTo>
                    <a:pt x="1256" y="3116"/>
                  </a:lnTo>
                  <a:lnTo>
                    <a:pt x="1263" y="3118"/>
                  </a:lnTo>
                  <a:lnTo>
                    <a:pt x="1270" y="3122"/>
                  </a:lnTo>
                  <a:lnTo>
                    <a:pt x="1277" y="3126"/>
                  </a:lnTo>
                  <a:lnTo>
                    <a:pt x="1283" y="3130"/>
                  </a:lnTo>
                  <a:lnTo>
                    <a:pt x="1290" y="3133"/>
                  </a:lnTo>
                  <a:lnTo>
                    <a:pt x="1297" y="3134"/>
                  </a:lnTo>
                  <a:lnTo>
                    <a:pt x="1306" y="3134"/>
                  </a:lnTo>
                  <a:lnTo>
                    <a:pt x="1306" y="3141"/>
                  </a:lnTo>
                  <a:lnTo>
                    <a:pt x="1307" y="3148"/>
                  </a:lnTo>
                  <a:lnTo>
                    <a:pt x="1308" y="3152"/>
                  </a:lnTo>
                  <a:lnTo>
                    <a:pt x="1310" y="3156"/>
                  </a:lnTo>
                  <a:lnTo>
                    <a:pt x="1313" y="3159"/>
                  </a:lnTo>
                  <a:lnTo>
                    <a:pt x="1315" y="3162"/>
                  </a:lnTo>
                  <a:lnTo>
                    <a:pt x="1319" y="3164"/>
                  </a:lnTo>
                  <a:lnTo>
                    <a:pt x="1323" y="3165"/>
                  </a:lnTo>
                  <a:lnTo>
                    <a:pt x="1343" y="3166"/>
                  </a:lnTo>
                  <a:lnTo>
                    <a:pt x="1367" y="3166"/>
                  </a:lnTo>
                  <a:lnTo>
                    <a:pt x="1367" y="3172"/>
                  </a:lnTo>
                  <a:lnTo>
                    <a:pt x="1363" y="3179"/>
                  </a:lnTo>
                  <a:lnTo>
                    <a:pt x="1359" y="3187"/>
                  </a:lnTo>
                  <a:lnTo>
                    <a:pt x="1352" y="3197"/>
                  </a:lnTo>
                  <a:lnTo>
                    <a:pt x="1336" y="3217"/>
                  </a:lnTo>
                  <a:lnTo>
                    <a:pt x="1319" y="3240"/>
                  </a:lnTo>
                  <a:lnTo>
                    <a:pt x="1312" y="3252"/>
                  </a:lnTo>
                  <a:lnTo>
                    <a:pt x="1306" y="3262"/>
                  </a:lnTo>
                  <a:lnTo>
                    <a:pt x="1303" y="3272"/>
                  </a:lnTo>
                  <a:lnTo>
                    <a:pt x="1303" y="3281"/>
                  </a:lnTo>
                  <a:lnTo>
                    <a:pt x="1303" y="3286"/>
                  </a:lnTo>
                  <a:lnTo>
                    <a:pt x="1304" y="3289"/>
                  </a:lnTo>
                  <a:lnTo>
                    <a:pt x="1307" y="3293"/>
                  </a:lnTo>
                  <a:lnTo>
                    <a:pt x="1310" y="3296"/>
                  </a:lnTo>
                  <a:lnTo>
                    <a:pt x="1314" y="3299"/>
                  </a:lnTo>
                  <a:lnTo>
                    <a:pt x="1320" y="3302"/>
                  </a:lnTo>
                  <a:lnTo>
                    <a:pt x="1327" y="3303"/>
                  </a:lnTo>
                  <a:lnTo>
                    <a:pt x="1335" y="3304"/>
                  </a:lnTo>
                  <a:lnTo>
                    <a:pt x="1335" y="3297"/>
                  </a:lnTo>
                  <a:lnTo>
                    <a:pt x="1332" y="3291"/>
                  </a:lnTo>
                  <a:lnTo>
                    <a:pt x="1331" y="3285"/>
                  </a:lnTo>
                  <a:lnTo>
                    <a:pt x="1329" y="3278"/>
                  </a:lnTo>
                  <a:lnTo>
                    <a:pt x="1328" y="3272"/>
                  </a:lnTo>
                  <a:lnTo>
                    <a:pt x="1329" y="3266"/>
                  </a:lnTo>
                  <a:lnTo>
                    <a:pt x="1330" y="3263"/>
                  </a:lnTo>
                  <a:lnTo>
                    <a:pt x="1332" y="3261"/>
                  </a:lnTo>
                  <a:lnTo>
                    <a:pt x="1335" y="3258"/>
                  </a:lnTo>
                  <a:lnTo>
                    <a:pt x="1338" y="3256"/>
                  </a:lnTo>
                  <a:lnTo>
                    <a:pt x="1343" y="3254"/>
                  </a:lnTo>
                  <a:lnTo>
                    <a:pt x="1347" y="3253"/>
                  </a:lnTo>
                  <a:lnTo>
                    <a:pt x="1352" y="3252"/>
                  </a:lnTo>
                  <a:lnTo>
                    <a:pt x="1357" y="3252"/>
                  </a:lnTo>
                  <a:lnTo>
                    <a:pt x="1368" y="3252"/>
                  </a:lnTo>
                  <a:lnTo>
                    <a:pt x="1378" y="3253"/>
                  </a:lnTo>
                  <a:lnTo>
                    <a:pt x="1390" y="3255"/>
                  </a:lnTo>
                  <a:lnTo>
                    <a:pt x="1402" y="3255"/>
                  </a:lnTo>
                  <a:lnTo>
                    <a:pt x="1401" y="3247"/>
                  </a:lnTo>
                  <a:lnTo>
                    <a:pt x="1401" y="3239"/>
                  </a:lnTo>
                  <a:lnTo>
                    <a:pt x="1402" y="3234"/>
                  </a:lnTo>
                  <a:lnTo>
                    <a:pt x="1404" y="3230"/>
                  </a:lnTo>
                  <a:lnTo>
                    <a:pt x="1406" y="3227"/>
                  </a:lnTo>
                  <a:lnTo>
                    <a:pt x="1409" y="3225"/>
                  </a:lnTo>
                  <a:lnTo>
                    <a:pt x="1412" y="3224"/>
                  </a:lnTo>
                  <a:lnTo>
                    <a:pt x="1417" y="3224"/>
                  </a:lnTo>
                  <a:lnTo>
                    <a:pt x="1420" y="3225"/>
                  </a:lnTo>
                  <a:lnTo>
                    <a:pt x="1423" y="3228"/>
                  </a:lnTo>
                  <a:lnTo>
                    <a:pt x="1428" y="3230"/>
                  </a:lnTo>
                  <a:lnTo>
                    <a:pt x="1431" y="3233"/>
                  </a:lnTo>
                  <a:lnTo>
                    <a:pt x="1436" y="3238"/>
                  </a:lnTo>
                  <a:lnTo>
                    <a:pt x="1439" y="3242"/>
                  </a:lnTo>
                  <a:lnTo>
                    <a:pt x="1442" y="3248"/>
                  </a:lnTo>
                  <a:lnTo>
                    <a:pt x="1444" y="3254"/>
                  </a:lnTo>
                  <a:lnTo>
                    <a:pt x="1461" y="3255"/>
                  </a:lnTo>
                  <a:lnTo>
                    <a:pt x="1477" y="3256"/>
                  </a:lnTo>
                  <a:lnTo>
                    <a:pt x="1495" y="3255"/>
                  </a:lnTo>
                  <a:lnTo>
                    <a:pt x="1512" y="3255"/>
                  </a:lnTo>
                  <a:lnTo>
                    <a:pt x="1549" y="3252"/>
                  </a:lnTo>
                  <a:lnTo>
                    <a:pt x="1583" y="3249"/>
                  </a:lnTo>
                  <a:lnTo>
                    <a:pt x="1582" y="3228"/>
                  </a:lnTo>
                  <a:lnTo>
                    <a:pt x="1583" y="3196"/>
                  </a:lnTo>
                  <a:lnTo>
                    <a:pt x="1584" y="3188"/>
                  </a:lnTo>
                  <a:lnTo>
                    <a:pt x="1586" y="3181"/>
                  </a:lnTo>
                  <a:lnTo>
                    <a:pt x="1589" y="3175"/>
                  </a:lnTo>
                  <a:lnTo>
                    <a:pt x="1592" y="3171"/>
                  </a:lnTo>
                  <a:lnTo>
                    <a:pt x="1595" y="3167"/>
                  </a:lnTo>
                  <a:lnTo>
                    <a:pt x="1600" y="3166"/>
                  </a:lnTo>
                  <a:lnTo>
                    <a:pt x="1606" y="3166"/>
                  </a:lnTo>
                  <a:lnTo>
                    <a:pt x="1613" y="3170"/>
                  </a:lnTo>
                  <a:lnTo>
                    <a:pt x="1618" y="3173"/>
                  </a:lnTo>
                  <a:lnTo>
                    <a:pt x="1625" y="3174"/>
                  </a:lnTo>
                  <a:lnTo>
                    <a:pt x="1632" y="3174"/>
                  </a:lnTo>
                  <a:lnTo>
                    <a:pt x="1640" y="3173"/>
                  </a:lnTo>
                  <a:lnTo>
                    <a:pt x="1647" y="3171"/>
                  </a:lnTo>
                  <a:lnTo>
                    <a:pt x="1654" y="3167"/>
                  </a:lnTo>
                  <a:lnTo>
                    <a:pt x="1661" y="3163"/>
                  </a:lnTo>
                  <a:lnTo>
                    <a:pt x="1667" y="3158"/>
                  </a:lnTo>
                  <a:lnTo>
                    <a:pt x="1674" y="3152"/>
                  </a:lnTo>
                  <a:lnTo>
                    <a:pt x="1679" y="3148"/>
                  </a:lnTo>
                  <a:lnTo>
                    <a:pt x="1683" y="3141"/>
                  </a:lnTo>
                  <a:lnTo>
                    <a:pt x="1687" y="3135"/>
                  </a:lnTo>
                  <a:lnTo>
                    <a:pt x="1688" y="3129"/>
                  </a:lnTo>
                  <a:lnTo>
                    <a:pt x="1689" y="3122"/>
                  </a:lnTo>
                  <a:lnTo>
                    <a:pt x="1688" y="3115"/>
                  </a:lnTo>
                  <a:lnTo>
                    <a:pt x="1684" y="3108"/>
                  </a:lnTo>
                  <a:lnTo>
                    <a:pt x="1691" y="3107"/>
                  </a:lnTo>
                  <a:lnTo>
                    <a:pt x="1699" y="3107"/>
                  </a:lnTo>
                  <a:lnTo>
                    <a:pt x="1707" y="3107"/>
                  </a:lnTo>
                  <a:lnTo>
                    <a:pt x="1716" y="3107"/>
                  </a:lnTo>
                  <a:lnTo>
                    <a:pt x="1732" y="3110"/>
                  </a:lnTo>
                  <a:lnTo>
                    <a:pt x="1747" y="3114"/>
                  </a:lnTo>
                  <a:lnTo>
                    <a:pt x="1748" y="3110"/>
                  </a:lnTo>
                  <a:lnTo>
                    <a:pt x="1750" y="3107"/>
                  </a:lnTo>
                  <a:lnTo>
                    <a:pt x="1753" y="3104"/>
                  </a:lnTo>
                  <a:lnTo>
                    <a:pt x="1757" y="3100"/>
                  </a:lnTo>
                  <a:lnTo>
                    <a:pt x="1766" y="3093"/>
                  </a:lnTo>
                  <a:lnTo>
                    <a:pt x="1779" y="3088"/>
                  </a:lnTo>
                  <a:lnTo>
                    <a:pt x="1791" y="3083"/>
                  </a:lnTo>
                  <a:lnTo>
                    <a:pt x="1804" y="3080"/>
                  </a:lnTo>
                  <a:lnTo>
                    <a:pt x="1814" y="3077"/>
                  </a:lnTo>
                  <a:lnTo>
                    <a:pt x="1822" y="3076"/>
                  </a:lnTo>
                  <a:lnTo>
                    <a:pt x="1824" y="3093"/>
                  </a:lnTo>
                  <a:lnTo>
                    <a:pt x="1827" y="3109"/>
                  </a:lnTo>
                  <a:lnTo>
                    <a:pt x="1830" y="3116"/>
                  </a:lnTo>
                  <a:lnTo>
                    <a:pt x="1833" y="3123"/>
                  </a:lnTo>
                  <a:lnTo>
                    <a:pt x="1838" y="3130"/>
                  </a:lnTo>
                  <a:lnTo>
                    <a:pt x="1845" y="3135"/>
                  </a:lnTo>
                  <a:lnTo>
                    <a:pt x="1860" y="3148"/>
                  </a:lnTo>
                  <a:lnTo>
                    <a:pt x="1876" y="3162"/>
                  </a:lnTo>
                  <a:lnTo>
                    <a:pt x="1882" y="3168"/>
                  </a:lnTo>
                  <a:lnTo>
                    <a:pt x="1890" y="3175"/>
                  </a:lnTo>
                  <a:lnTo>
                    <a:pt x="1898" y="3180"/>
                  </a:lnTo>
                  <a:lnTo>
                    <a:pt x="1906" y="3183"/>
                  </a:lnTo>
                  <a:lnTo>
                    <a:pt x="1907" y="3192"/>
                  </a:lnTo>
                  <a:lnTo>
                    <a:pt x="1906" y="3200"/>
                  </a:lnTo>
                  <a:lnTo>
                    <a:pt x="1905" y="3207"/>
                  </a:lnTo>
                  <a:lnTo>
                    <a:pt x="1902" y="3213"/>
                  </a:lnTo>
                  <a:lnTo>
                    <a:pt x="1898" y="3217"/>
                  </a:lnTo>
                  <a:lnTo>
                    <a:pt x="1893" y="3222"/>
                  </a:lnTo>
                  <a:lnTo>
                    <a:pt x="1888" y="3227"/>
                  </a:lnTo>
                  <a:lnTo>
                    <a:pt x="1882" y="3230"/>
                  </a:lnTo>
                  <a:lnTo>
                    <a:pt x="1872" y="3238"/>
                  </a:lnTo>
                  <a:lnTo>
                    <a:pt x="1863" y="3246"/>
                  </a:lnTo>
                  <a:lnTo>
                    <a:pt x="1861" y="3250"/>
                  </a:lnTo>
                  <a:lnTo>
                    <a:pt x="1858" y="3256"/>
                  </a:lnTo>
                  <a:lnTo>
                    <a:pt x="1858" y="3262"/>
                  </a:lnTo>
                  <a:lnTo>
                    <a:pt x="1860" y="3270"/>
                  </a:lnTo>
                  <a:lnTo>
                    <a:pt x="1864" y="3271"/>
                  </a:lnTo>
                  <a:lnTo>
                    <a:pt x="1870" y="3273"/>
                  </a:lnTo>
                  <a:lnTo>
                    <a:pt x="1866" y="3282"/>
                  </a:lnTo>
                  <a:lnTo>
                    <a:pt x="1862" y="3291"/>
                  </a:lnTo>
                  <a:lnTo>
                    <a:pt x="1856" y="3295"/>
                  </a:lnTo>
                  <a:lnTo>
                    <a:pt x="1853" y="3296"/>
                  </a:lnTo>
                  <a:lnTo>
                    <a:pt x="1851" y="3298"/>
                  </a:lnTo>
                  <a:lnTo>
                    <a:pt x="1847" y="3303"/>
                  </a:lnTo>
                  <a:lnTo>
                    <a:pt x="1843" y="3304"/>
                  </a:lnTo>
                  <a:lnTo>
                    <a:pt x="1838" y="3305"/>
                  </a:lnTo>
                  <a:lnTo>
                    <a:pt x="1833" y="3307"/>
                  </a:lnTo>
                  <a:lnTo>
                    <a:pt x="1830" y="3311"/>
                  </a:lnTo>
                  <a:lnTo>
                    <a:pt x="1827" y="3314"/>
                  </a:lnTo>
                  <a:lnTo>
                    <a:pt x="1824" y="3318"/>
                  </a:lnTo>
                  <a:lnTo>
                    <a:pt x="1823" y="3321"/>
                  </a:lnTo>
                  <a:lnTo>
                    <a:pt x="1822" y="3326"/>
                  </a:lnTo>
                  <a:lnTo>
                    <a:pt x="1835" y="3327"/>
                  </a:lnTo>
                  <a:lnTo>
                    <a:pt x="1847" y="3327"/>
                  </a:lnTo>
                  <a:lnTo>
                    <a:pt x="1858" y="3324"/>
                  </a:lnTo>
                  <a:lnTo>
                    <a:pt x="1870" y="3322"/>
                  </a:lnTo>
                  <a:lnTo>
                    <a:pt x="1870" y="3314"/>
                  </a:lnTo>
                  <a:lnTo>
                    <a:pt x="1871" y="3306"/>
                  </a:lnTo>
                  <a:lnTo>
                    <a:pt x="1874" y="3299"/>
                  </a:lnTo>
                  <a:lnTo>
                    <a:pt x="1879" y="3295"/>
                  </a:lnTo>
                  <a:lnTo>
                    <a:pt x="1886" y="3290"/>
                  </a:lnTo>
                  <a:lnTo>
                    <a:pt x="1893" y="3288"/>
                  </a:lnTo>
                  <a:lnTo>
                    <a:pt x="1899" y="3287"/>
                  </a:lnTo>
                  <a:lnTo>
                    <a:pt x="1907" y="3288"/>
                  </a:lnTo>
                  <a:lnTo>
                    <a:pt x="1912" y="3290"/>
                  </a:lnTo>
                  <a:lnTo>
                    <a:pt x="1915" y="3291"/>
                  </a:lnTo>
                  <a:lnTo>
                    <a:pt x="1919" y="3295"/>
                  </a:lnTo>
                  <a:lnTo>
                    <a:pt x="1920" y="3297"/>
                  </a:lnTo>
                  <a:lnTo>
                    <a:pt x="1923" y="3304"/>
                  </a:lnTo>
                  <a:lnTo>
                    <a:pt x="1925" y="3312"/>
                  </a:lnTo>
                  <a:lnTo>
                    <a:pt x="1925" y="3329"/>
                  </a:lnTo>
                  <a:lnTo>
                    <a:pt x="1925" y="3344"/>
                  </a:lnTo>
                  <a:lnTo>
                    <a:pt x="1931" y="3345"/>
                  </a:lnTo>
                  <a:lnTo>
                    <a:pt x="1938" y="3345"/>
                  </a:lnTo>
                  <a:lnTo>
                    <a:pt x="1944" y="3344"/>
                  </a:lnTo>
                  <a:lnTo>
                    <a:pt x="1947" y="3340"/>
                  </a:lnTo>
                  <a:lnTo>
                    <a:pt x="1951" y="3337"/>
                  </a:lnTo>
                  <a:lnTo>
                    <a:pt x="1953" y="3331"/>
                  </a:lnTo>
                  <a:lnTo>
                    <a:pt x="1955" y="3327"/>
                  </a:lnTo>
                  <a:lnTo>
                    <a:pt x="1955" y="3320"/>
                  </a:lnTo>
                  <a:lnTo>
                    <a:pt x="1955" y="3306"/>
                  </a:lnTo>
                  <a:lnTo>
                    <a:pt x="1953" y="3293"/>
                  </a:lnTo>
                  <a:lnTo>
                    <a:pt x="1950" y="3280"/>
                  </a:lnTo>
                  <a:lnTo>
                    <a:pt x="1946" y="3270"/>
                  </a:lnTo>
                  <a:lnTo>
                    <a:pt x="1951" y="3266"/>
                  </a:lnTo>
                  <a:lnTo>
                    <a:pt x="1956" y="3263"/>
                  </a:lnTo>
                  <a:lnTo>
                    <a:pt x="1963" y="3262"/>
                  </a:lnTo>
                  <a:lnTo>
                    <a:pt x="1969" y="3261"/>
                  </a:lnTo>
                  <a:lnTo>
                    <a:pt x="1975" y="3262"/>
                  </a:lnTo>
                  <a:lnTo>
                    <a:pt x="1980" y="3263"/>
                  </a:lnTo>
                  <a:lnTo>
                    <a:pt x="1984" y="3266"/>
                  </a:lnTo>
                  <a:lnTo>
                    <a:pt x="1987" y="3272"/>
                  </a:lnTo>
                  <a:lnTo>
                    <a:pt x="1989" y="3267"/>
                  </a:lnTo>
                  <a:lnTo>
                    <a:pt x="1993" y="3263"/>
                  </a:lnTo>
                  <a:lnTo>
                    <a:pt x="1994" y="3258"/>
                  </a:lnTo>
                  <a:lnTo>
                    <a:pt x="1995" y="3250"/>
                  </a:lnTo>
                  <a:lnTo>
                    <a:pt x="2003" y="3249"/>
                  </a:lnTo>
                  <a:lnTo>
                    <a:pt x="2009" y="3249"/>
                  </a:lnTo>
                  <a:lnTo>
                    <a:pt x="2013" y="3250"/>
                  </a:lnTo>
                  <a:lnTo>
                    <a:pt x="2016" y="3254"/>
                  </a:lnTo>
                  <a:lnTo>
                    <a:pt x="2020" y="3263"/>
                  </a:lnTo>
                  <a:lnTo>
                    <a:pt x="2026" y="3274"/>
                  </a:lnTo>
                  <a:lnTo>
                    <a:pt x="2029" y="3278"/>
                  </a:lnTo>
                  <a:lnTo>
                    <a:pt x="2034" y="3281"/>
                  </a:lnTo>
                  <a:lnTo>
                    <a:pt x="2040" y="3282"/>
                  </a:lnTo>
                  <a:lnTo>
                    <a:pt x="2045" y="3283"/>
                  </a:lnTo>
                  <a:lnTo>
                    <a:pt x="2058" y="3285"/>
                  </a:lnTo>
                  <a:lnTo>
                    <a:pt x="2071" y="3283"/>
                  </a:lnTo>
                  <a:lnTo>
                    <a:pt x="2081" y="3282"/>
                  </a:lnTo>
                  <a:lnTo>
                    <a:pt x="2089" y="3282"/>
                  </a:lnTo>
                  <a:lnTo>
                    <a:pt x="2089" y="3278"/>
                  </a:lnTo>
                  <a:lnTo>
                    <a:pt x="2089" y="3272"/>
                  </a:lnTo>
                  <a:lnTo>
                    <a:pt x="2082" y="3269"/>
                  </a:lnTo>
                  <a:lnTo>
                    <a:pt x="2077" y="3264"/>
                  </a:lnTo>
                  <a:lnTo>
                    <a:pt x="2074" y="3257"/>
                  </a:lnTo>
                  <a:lnTo>
                    <a:pt x="2071" y="3250"/>
                  </a:lnTo>
                  <a:lnTo>
                    <a:pt x="2077" y="3247"/>
                  </a:lnTo>
                  <a:lnTo>
                    <a:pt x="2084" y="3246"/>
                  </a:lnTo>
                  <a:lnTo>
                    <a:pt x="2091" y="3245"/>
                  </a:lnTo>
                  <a:lnTo>
                    <a:pt x="2098" y="3245"/>
                  </a:lnTo>
                  <a:lnTo>
                    <a:pt x="2112" y="3245"/>
                  </a:lnTo>
                  <a:lnTo>
                    <a:pt x="2126" y="3246"/>
                  </a:lnTo>
                  <a:lnTo>
                    <a:pt x="2127" y="3258"/>
                  </a:lnTo>
                  <a:lnTo>
                    <a:pt x="2131" y="3267"/>
                  </a:lnTo>
                  <a:lnTo>
                    <a:pt x="2133" y="3262"/>
                  </a:lnTo>
                  <a:lnTo>
                    <a:pt x="2134" y="3254"/>
                  </a:lnTo>
                  <a:lnTo>
                    <a:pt x="2135" y="3246"/>
                  </a:lnTo>
                  <a:lnTo>
                    <a:pt x="2134" y="3238"/>
                  </a:lnTo>
                  <a:lnTo>
                    <a:pt x="2144" y="3238"/>
                  </a:lnTo>
                  <a:lnTo>
                    <a:pt x="2155" y="3237"/>
                  </a:lnTo>
                  <a:lnTo>
                    <a:pt x="2165" y="3237"/>
                  </a:lnTo>
                  <a:lnTo>
                    <a:pt x="2175" y="3238"/>
                  </a:lnTo>
                  <a:lnTo>
                    <a:pt x="2173" y="3244"/>
                  </a:lnTo>
                  <a:lnTo>
                    <a:pt x="2169" y="3248"/>
                  </a:lnTo>
                  <a:lnTo>
                    <a:pt x="2166" y="3253"/>
                  </a:lnTo>
                  <a:lnTo>
                    <a:pt x="2161" y="3256"/>
                  </a:lnTo>
                  <a:lnTo>
                    <a:pt x="2156" y="3260"/>
                  </a:lnTo>
                  <a:lnTo>
                    <a:pt x="2153" y="3265"/>
                  </a:lnTo>
                  <a:lnTo>
                    <a:pt x="2151" y="3271"/>
                  </a:lnTo>
                  <a:lnTo>
                    <a:pt x="2150" y="3277"/>
                  </a:lnTo>
                  <a:lnTo>
                    <a:pt x="2149" y="3289"/>
                  </a:lnTo>
                  <a:lnTo>
                    <a:pt x="2149" y="3302"/>
                  </a:lnTo>
                  <a:lnTo>
                    <a:pt x="2148" y="3323"/>
                  </a:lnTo>
                  <a:lnTo>
                    <a:pt x="2144" y="3344"/>
                  </a:lnTo>
                  <a:lnTo>
                    <a:pt x="2142" y="3354"/>
                  </a:lnTo>
                  <a:lnTo>
                    <a:pt x="2139" y="3364"/>
                  </a:lnTo>
                  <a:lnTo>
                    <a:pt x="2134" y="3373"/>
                  </a:lnTo>
                  <a:lnTo>
                    <a:pt x="2128" y="3384"/>
                  </a:lnTo>
                  <a:lnTo>
                    <a:pt x="2135" y="3385"/>
                  </a:lnTo>
                  <a:lnTo>
                    <a:pt x="2141" y="3385"/>
                  </a:lnTo>
                  <a:lnTo>
                    <a:pt x="2147" y="3384"/>
                  </a:lnTo>
                  <a:lnTo>
                    <a:pt x="2152" y="3381"/>
                  </a:lnTo>
                  <a:lnTo>
                    <a:pt x="2161" y="3376"/>
                  </a:lnTo>
                  <a:lnTo>
                    <a:pt x="2170" y="3369"/>
                  </a:lnTo>
                  <a:lnTo>
                    <a:pt x="2178" y="3363"/>
                  </a:lnTo>
                  <a:lnTo>
                    <a:pt x="2186" y="3359"/>
                  </a:lnTo>
                  <a:lnTo>
                    <a:pt x="2191" y="3356"/>
                  </a:lnTo>
                  <a:lnTo>
                    <a:pt x="2196" y="3355"/>
                  </a:lnTo>
                  <a:lnTo>
                    <a:pt x="2200" y="3354"/>
                  </a:lnTo>
                  <a:lnTo>
                    <a:pt x="2206" y="3354"/>
                  </a:lnTo>
                  <a:lnTo>
                    <a:pt x="2206" y="3356"/>
                  </a:lnTo>
                  <a:lnTo>
                    <a:pt x="2207" y="3359"/>
                  </a:lnTo>
                  <a:lnTo>
                    <a:pt x="2209" y="3360"/>
                  </a:lnTo>
                  <a:lnTo>
                    <a:pt x="2211" y="3362"/>
                  </a:lnTo>
                  <a:lnTo>
                    <a:pt x="2217" y="3364"/>
                  </a:lnTo>
                  <a:lnTo>
                    <a:pt x="2225" y="3367"/>
                  </a:lnTo>
                  <a:lnTo>
                    <a:pt x="2246" y="3369"/>
                  </a:lnTo>
                  <a:lnTo>
                    <a:pt x="2270" y="3369"/>
                  </a:lnTo>
                  <a:lnTo>
                    <a:pt x="2317" y="3365"/>
                  </a:lnTo>
                  <a:lnTo>
                    <a:pt x="2353" y="3363"/>
                  </a:lnTo>
                  <a:lnTo>
                    <a:pt x="2349" y="3354"/>
                  </a:lnTo>
                  <a:lnTo>
                    <a:pt x="2347" y="3345"/>
                  </a:lnTo>
                  <a:lnTo>
                    <a:pt x="2348" y="3337"/>
                  </a:lnTo>
                  <a:lnTo>
                    <a:pt x="2349" y="3330"/>
                  </a:lnTo>
                  <a:lnTo>
                    <a:pt x="2356" y="3315"/>
                  </a:lnTo>
                  <a:lnTo>
                    <a:pt x="2364" y="3302"/>
                  </a:lnTo>
                  <a:lnTo>
                    <a:pt x="2369" y="3295"/>
                  </a:lnTo>
                  <a:lnTo>
                    <a:pt x="2372" y="3288"/>
                  </a:lnTo>
                  <a:lnTo>
                    <a:pt x="2375" y="3281"/>
                  </a:lnTo>
                  <a:lnTo>
                    <a:pt x="2377" y="3274"/>
                  </a:lnTo>
                  <a:lnTo>
                    <a:pt x="2378" y="3266"/>
                  </a:lnTo>
                  <a:lnTo>
                    <a:pt x="2377" y="3260"/>
                  </a:lnTo>
                  <a:lnTo>
                    <a:pt x="2373" y="3252"/>
                  </a:lnTo>
                  <a:lnTo>
                    <a:pt x="2367" y="3242"/>
                  </a:lnTo>
                  <a:lnTo>
                    <a:pt x="2371" y="3240"/>
                  </a:lnTo>
                  <a:lnTo>
                    <a:pt x="2374" y="3238"/>
                  </a:lnTo>
                  <a:lnTo>
                    <a:pt x="2378" y="3236"/>
                  </a:lnTo>
                  <a:lnTo>
                    <a:pt x="2382" y="3234"/>
                  </a:lnTo>
                  <a:lnTo>
                    <a:pt x="2391" y="3234"/>
                  </a:lnTo>
                  <a:lnTo>
                    <a:pt x="2401" y="3236"/>
                  </a:lnTo>
                  <a:lnTo>
                    <a:pt x="2401" y="3242"/>
                  </a:lnTo>
                  <a:lnTo>
                    <a:pt x="2402" y="3250"/>
                  </a:lnTo>
                  <a:lnTo>
                    <a:pt x="2404" y="3256"/>
                  </a:lnTo>
                  <a:lnTo>
                    <a:pt x="2405" y="3262"/>
                  </a:lnTo>
                  <a:lnTo>
                    <a:pt x="2410" y="3255"/>
                  </a:lnTo>
                  <a:lnTo>
                    <a:pt x="2413" y="3248"/>
                  </a:lnTo>
                  <a:lnTo>
                    <a:pt x="2419" y="3241"/>
                  </a:lnTo>
                  <a:lnTo>
                    <a:pt x="2424" y="3236"/>
                  </a:lnTo>
                  <a:lnTo>
                    <a:pt x="2431" y="3230"/>
                  </a:lnTo>
                  <a:lnTo>
                    <a:pt x="2438" y="3228"/>
                  </a:lnTo>
                  <a:lnTo>
                    <a:pt x="2443" y="3227"/>
                  </a:lnTo>
                  <a:lnTo>
                    <a:pt x="2447" y="3227"/>
                  </a:lnTo>
                  <a:lnTo>
                    <a:pt x="2452" y="3227"/>
                  </a:lnTo>
                  <a:lnTo>
                    <a:pt x="2457" y="3228"/>
                  </a:lnTo>
                  <a:lnTo>
                    <a:pt x="2461" y="3238"/>
                  </a:lnTo>
                  <a:lnTo>
                    <a:pt x="2463" y="3249"/>
                  </a:lnTo>
                  <a:lnTo>
                    <a:pt x="2472" y="3258"/>
                  </a:lnTo>
                  <a:lnTo>
                    <a:pt x="2481" y="3266"/>
                  </a:lnTo>
                  <a:lnTo>
                    <a:pt x="2486" y="3269"/>
                  </a:lnTo>
                  <a:lnTo>
                    <a:pt x="2493" y="3271"/>
                  </a:lnTo>
                  <a:lnTo>
                    <a:pt x="2500" y="3272"/>
                  </a:lnTo>
                  <a:lnTo>
                    <a:pt x="2506" y="3271"/>
                  </a:lnTo>
                  <a:lnTo>
                    <a:pt x="2506" y="3262"/>
                  </a:lnTo>
                  <a:lnTo>
                    <a:pt x="2508" y="3254"/>
                  </a:lnTo>
                  <a:lnTo>
                    <a:pt x="2510" y="3246"/>
                  </a:lnTo>
                  <a:lnTo>
                    <a:pt x="2512" y="3239"/>
                  </a:lnTo>
                  <a:lnTo>
                    <a:pt x="2516" y="3231"/>
                  </a:lnTo>
                  <a:lnTo>
                    <a:pt x="2517" y="3223"/>
                  </a:lnTo>
                  <a:lnTo>
                    <a:pt x="2517" y="3214"/>
                  </a:lnTo>
                  <a:lnTo>
                    <a:pt x="2514" y="3205"/>
                  </a:lnTo>
                  <a:lnTo>
                    <a:pt x="2530" y="3203"/>
                  </a:lnTo>
                  <a:lnTo>
                    <a:pt x="2547" y="3200"/>
                  </a:lnTo>
                  <a:lnTo>
                    <a:pt x="2557" y="3200"/>
                  </a:lnTo>
                  <a:lnTo>
                    <a:pt x="2564" y="3201"/>
                  </a:lnTo>
                  <a:lnTo>
                    <a:pt x="2572" y="3203"/>
                  </a:lnTo>
                  <a:lnTo>
                    <a:pt x="2578" y="3207"/>
                  </a:lnTo>
                  <a:lnTo>
                    <a:pt x="2583" y="3211"/>
                  </a:lnTo>
                  <a:lnTo>
                    <a:pt x="2586" y="3216"/>
                  </a:lnTo>
                  <a:lnTo>
                    <a:pt x="2588" y="3221"/>
                  </a:lnTo>
                  <a:lnTo>
                    <a:pt x="2590" y="3225"/>
                  </a:lnTo>
                  <a:lnTo>
                    <a:pt x="2590" y="3237"/>
                  </a:lnTo>
                  <a:lnTo>
                    <a:pt x="2588" y="3248"/>
                  </a:lnTo>
                  <a:lnTo>
                    <a:pt x="2585" y="3260"/>
                  </a:lnTo>
                  <a:lnTo>
                    <a:pt x="2582" y="3271"/>
                  </a:lnTo>
                  <a:lnTo>
                    <a:pt x="2580" y="3282"/>
                  </a:lnTo>
                  <a:lnTo>
                    <a:pt x="2579" y="3293"/>
                  </a:lnTo>
                  <a:lnTo>
                    <a:pt x="2591" y="3293"/>
                  </a:lnTo>
                  <a:lnTo>
                    <a:pt x="2603" y="3290"/>
                  </a:lnTo>
                  <a:lnTo>
                    <a:pt x="2611" y="3289"/>
                  </a:lnTo>
                  <a:lnTo>
                    <a:pt x="2619" y="3289"/>
                  </a:lnTo>
                  <a:lnTo>
                    <a:pt x="2627" y="3289"/>
                  </a:lnTo>
                  <a:lnTo>
                    <a:pt x="2634" y="3289"/>
                  </a:lnTo>
                  <a:lnTo>
                    <a:pt x="2641" y="3291"/>
                  </a:lnTo>
                  <a:lnTo>
                    <a:pt x="2645" y="3295"/>
                  </a:lnTo>
                  <a:lnTo>
                    <a:pt x="2650" y="3299"/>
                  </a:lnTo>
                  <a:lnTo>
                    <a:pt x="2653" y="3307"/>
                  </a:lnTo>
                  <a:lnTo>
                    <a:pt x="2656" y="3313"/>
                  </a:lnTo>
                  <a:lnTo>
                    <a:pt x="2658" y="3318"/>
                  </a:lnTo>
                  <a:lnTo>
                    <a:pt x="2661" y="3321"/>
                  </a:lnTo>
                  <a:lnTo>
                    <a:pt x="2664" y="3324"/>
                  </a:lnTo>
                  <a:lnTo>
                    <a:pt x="2668" y="3328"/>
                  </a:lnTo>
                  <a:lnTo>
                    <a:pt x="2672" y="3330"/>
                  </a:lnTo>
                  <a:lnTo>
                    <a:pt x="2676" y="3332"/>
                  </a:lnTo>
                  <a:lnTo>
                    <a:pt x="2681" y="3334"/>
                  </a:lnTo>
                  <a:lnTo>
                    <a:pt x="2690" y="3335"/>
                  </a:lnTo>
                  <a:lnTo>
                    <a:pt x="2700" y="3335"/>
                  </a:lnTo>
                  <a:lnTo>
                    <a:pt x="2711" y="3335"/>
                  </a:lnTo>
                  <a:lnTo>
                    <a:pt x="2722" y="3334"/>
                  </a:lnTo>
                  <a:lnTo>
                    <a:pt x="2731" y="3334"/>
                  </a:lnTo>
                  <a:lnTo>
                    <a:pt x="2740" y="3332"/>
                  </a:lnTo>
                  <a:lnTo>
                    <a:pt x="2749" y="3332"/>
                  </a:lnTo>
                  <a:lnTo>
                    <a:pt x="2757" y="3334"/>
                  </a:lnTo>
                  <a:lnTo>
                    <a:pt x="2756" y="3356"/>
                  </a:lnTo>
                  <a:lnTo>
                    <a:pt x="2755" y="3379"/>
                  </a:lnTo>
                  <a:lnTo>
                    <a:pt x="2755" y="3390"/>
                  </a:lnTo>
                  <a:lnTo>
                    <a:pt x="2756" y="3402"/>
                  </a:lnTo>
                  <a:lnTo>
                    <a:pt x="2757" y="3408"/>
                  </a:lnTo>
                  <a:lnTo>
                    <a:pt x="2759" y="3412"/>
                  </a:lnTo>
                  <a:lnTo>
                    <a:pt x="2761" y="3418"/>
                  </a:lnTo>
                  <a:lnTo>
                    <a:pt x="2765" y="3422"/>
                  </a:lnTo>
                  <a:lnTo>
                    <a:pt x="2767" y="3426"/>
                  </a:lnTo>
                  <a:lnTo>
                    <a:pt x="2771" y="3428"/>
                  </a:lnTo>
                  <a:lnTo>
                    <a:pt x="2774" y="3430"/>
                  </a:lnTo>
                  <a:lnTo>
                    <a:pt x="2779" y="3433"/>
                  </a:lnTo>
                  <a:lnTo>
                    <a:pt x="2787" y="3435"/>
                  </a:lnTo>
                  <a:lnTo>
                    <a:pt x="2796" y="3436"/>
                  </a:lnTo>
                  <a:lnTo>
                    <a:pt x="2816" y="3436"/>
                  </a:lnTo>
                  <a:lnTo>
                    <a:pt x="2838" y="3434"/>
                  </a:lnTo>
                  <a:lnTo>
                    <a:pt x="2855" y="3431"/>
                  </a:lnTo>
                  <a:lnTo>
                    <a:pt x="2871" y="3430"/>
                  </a:lnTo>
                  <a:lnTo>
                    <a:pt x="2871" y="3447"/>
                  </a:lnTo>
                  <a:lnTo>
                    <a:pt x="2872" y="3463"/>
                  </a:lnTo>
                  <a:lnTo>
                    <a:pt x="2889" y="3463"/>
                  </a:lnTo>
                  <a:lnTo>
                    <a:pt x="2905" y="3463"/>
                  </a:lnTo>
                  <a:lnTo>
                    <a:pt x="2922" y="3463"/>
                  </a:lnTo>
                  <a:lnTo>
                    <a:pt x="2939" y="3463"/>
                  </a:lnTo>
                  <a:lnTo>
                    <a:pt x="2939" y="3479"/>
                  </a:lnTo>
                  <a:lnTo>
                    <a:pt x="2939" y="3495"/>
                  </a:lnTo>
                  <a:lnTo>
                    <a:pt x="2939" y="3511"/>
                  </a:lnTo>
                  <a:lnTo>
                    <a:pt x="2940" y="3527"/>
                  </a:lnTo>
                  <a:lnTo>
                    <a:pt x="2949" y="3527"/>
                  </a:lnTo>
                  <a:lnTo>
                    <a:pt x="2958" y="3527"/>
                  </a:lnTo>
                  <a:lnTo>
                    <a:pt x="2968" y="3527"/>
                  </a:lnTo>
                  <a:lnTo>
                    <a:pt x="2977" y="3527"/>
                  </a:lnTo>
                  <a:lnTo>
                    <a:pt x="2978" y="3536"/>
                  </a:lnTo>
                  <a:lnTo>
                    <a:pt x="2978" y="3545"/>
                  </a:lnTo>
                  <a:lnTo>
                    <a:pt x="2978" y="3554"/>
                  </a:lnTo>
                  <a:lnTo>
                    <a:pt x="2978" y="3564"/>
                  </a:lnTo>
                  <a:lnTo>
                    <a:pt x="2984" y="3564"/>
                  </a:lnTo>
                  <a:lnTo>
                    <a:pt x="2988" y="3564"/>
                  </a:lnTo>
                  <a:lnTo>
                    <a:pt x="2992" y="3564"/>
                  </a:lnTo>
                  <a:lnTo>
                    <a:pt x="2995" y="3566"/>
                  </a:lnTo>
                  <a:lnTo>
                    <a:pt x="3001" y="3569"/>
                  </a:lnTo>
                  <a:lnTo>
                    <a:pt x="3005" y="3575"/>
                  </a:lnTo>
                  <a:lnTo>
                    <a:pt x="3009" y="3580"/>
                  </a:lnTo>
                  <a:lnTo>
                    <a:pt x="3013" y="3584"/>
                  </a:lnTo>
                  <a:lnTo>
                    <a:pt x="3015" y="3585"/>
                  </a:lnTo>
                  <a:lnTo>
                    <a:pt x="3019" y="3586"/>
                  </a:lnTo>
                  <a:lnTo>
                    <a:pt x="3022" y="3586"/>
                  </a:lnTo>
                  <a:lnTo>
                    <a:pt x="3027" y="3586"/>
                  </a:lnTo>
                  <a:lnTo>
                    <a:pt x="3027" y="3572"/>
                  </a:lnTo>
                  <a:lnTo>
                    <a:pt x="3025" y="3558"/>
                  </a:lnTo>
                  <a:lnTo>
                    <a:pt x="3023" y="3544"/>
                  </a:lnTo>
                  <a:lnTo>
                    <a:pt x="3023" y="3531"/>
                  </a:lnTo>
                  <a:lnTo>
                    <a:pt x="3033" y="3531"/>
                  </a:lnTo>
                  <a:lnTo>
                    <a:pt x="3044" y="3531"/>
                  </a:lnTo>
                  <a:lnTo>
                    <a:pt x="3055" y="3531"/>
                  </a:lnTo>
                  <a:lnTo>
                    <a:pt x="3068" y="3532"/>
                  </a:lnTo>
                  <a:lnTo>
                    <a:pt x="3084" y="3532"/>
                  </a:lnTo>
                  <a:lnTo>
                    <a:pt x="3100" y="3533"/>
                  </a:lnTo>
                  <a:lnTo>
                    <a:pt x="3116" y="3532"/>
                  </a:lnTo>
                  <a:lnTo>
                    <a:pt x="3130" y="3531"/>
                  </a:lnTo>
                  <a:lnTo>
                    <a:pt x="3144" y="3528"/>
                  </a:lnTo>
                  <a:lnTo>
                    <a:pt x="3157" y="3525"/>
                  </a:lnTo>
                  <a:lnTo>
                    <a:pt x="3162" y="3521"/>
                  </a:lnTo>
                  <a:lnTo>
                    <a:pt x="3167" y="3518"/>
                  </a:lnTo>
                  <a:lnTo>
                    <a:pt x="3170" y="3515"/>
                  </a:lnTo>
                  <a:lnTo>
                    <a:pt x="3174" y="3511"/>
                  </a:lnTo>
                  <a:lnTo>
                    <a:pt x="3181" y="3510"/>
                  </a:lnTo>
                  <a:lnTo>
                    <a:pt x="3187" y="3509"/>
                  </a:lnTo>
                  <a:lnTo>
                    <a:pt x="3195" y="3510"/>
                  </a:lnTo>
                  <a:lnTo>
                    <a:pt x="3202" y="3511"/>
                  </a:lnTo>
                  <a:lnTo>
                    <a:pt x="3209" y="3513"/>
                  </a:lnTo>
                  <a:lnTo>
                    <a:pt x="3216" y="3516"/>
                  </a:lnTo>
                  <a:lnTo>
                    <a:pt x="3222" y="3520"/>
                  </a:lnTo>
                  <a:lnTo>
                    <a:pt x="3226" y="3525"/>
                  </a:lnTo>
                  <a:lnTo>
                    <a:pt x="3230" y="3537"/>
                  </a:lnTo>
                  <a:lnTo>
                    <a:pt x="3231" y="3550"/>
                  </a:lnTo>
                  <a:lnTo>
                    <a:pt x="3245" y="3556"/>
                  </a:lnTo>
                  <a:lnTo>
                    <a:pt x="3260" y="3560"/>
                  </a:lnTo>
                  <a:lnTo>
                    <a:pt x="3267" y="3567"/>
                  </a:lnTo>
                  <a:lnTo>
                    <a:pt x="3272" y="3574"/>
                  </a:lnTo>
                  <a:lnTo>
                    <a:pt x="3274" y="3581"/>
                  </a:lnTo>
                  <a:lnTo>
                    <a:pt x="3275" y="3586"/>
                  </a:lnTo>
                  <a:lnTo>
                    <a:pt x="3274" y="3592"/>
                  </a:lnTo>
                  <a:lnTo>
                    <a:pt x="3273" y="3597"/>
                  </a:lnTo>
                  <a:lnTo>
                    <a:pt x="3269" y="3601"/>
                  </a:lnTo>
                  <a:lnTo>
                    <a:pt x="3265" y="3605"/>
                  </a:lnTo>
                  <a:lnTo>
                    <a:pt x="3260" y="3608"/>
                  </a:lnTo>
                  <a:lnTo>
                    <a:pt x="3255" y="3610"/>
                  </a:lnTo>
                  <a:lnTo>
                    <a:pt x="3248" y="3611"/>
                  </a:lnTo>
                  <a:lnTo>
                    <a:pt x="3241" y="3613"/>
                  </a:lnTo>
                  <a:lnTo>
                    <a:pt x="3234" y="3613"/>
                  </a:lnTo>
                  <a:lnTo>
                    <a:pt x="3227" y="3613"/>
                  </a:lnTo>
                  <a:lnTo>
                    <a:pt x="3219" y="3610"/>
                  </a:lnTo>
                  <a:lnTo>
                    <a:pt x="3212" y="3608"/>
                  </a:lnTo>
                  <a:lnTo>
                    <a:pt x="3212" y="3621"/>
                  </a:lnTo>
                  <a:lnTo>
                    <a:pt x="3212" y="3634"/>
                  </a:lnTo>
                  <a:lnTo>
                    <a:pt x="3212" y="3647"/>
                  </a:lnTo>
                  <a:lnTo>
                    <a:pt x="3214" y="3659"/>
                  </a:lnTo>
                  <a:lnTo>
                    <a:pt x="3217" y="3659"/>
                  </a:lnTo>
                  <a:lnTo>
                    <a:pt x="3222" y="3660"/>
                  </a:lnTo>
                  <a:lnTo>
                    <a:pt x="3227" y="3660"/>
                  </a:lnTo>
                  <a:lnTo>
                    <a:pt x="3231" y="3660"/>
                  </a:lnTo>
                  <a:lnTo>
                    <a:pt x="3232" y="3673"/>
                  </a:lnTo>
                  <a:lnTo>
                    <a:pt x="3232" y="3687"/>
                  </a:lnTo>
                  <a:lnTo>
                    <a:pt x="3232" y="3699"/>
                  </a:lnTo>
                  <a:lnTo>
                    <a:pt x="3233" y="3712"/>
                  </a:lnTo>
                  <a:lnTo>
                    <a:pt x="3239" y="3712"/>
                  </a:lnTo>
                  <a:lnTo>
                    <a:pt x="3245" y="3713"/>
                  </a:lnTo>
                  <a:lnTo>
                    <a:pt x="3250" y="3714"/>
                  </a:lnTo>
                  <a:lnTo>
                    <a:pt x="3253" y="3716"/>
                  </a:lnTo>
                  <a:lnTo>
                    <a:pt x="3257" y="3718"/>
                  </a:lnTo>
                  <a:lnTo>
                    <a:pt x="3260" y="3722"/>
                  </a:lnTo>
                  <a:lnTo>
                    <a:pt x="3261" y="3725"/>
                  </a:lnTo>
                  <a:lnTo>
                    <a:pt x="3264" y="3729"/>
                  </a:lnTo>
                  <a:lnTo>
                    <a:pt x="3265" y="3738"/>
                  </a:lnTo>
                  <a:lnTo>
                    <a:pt x="3264" y="3747"/>
                  </a:lnTo>
                  <a:lnTo>
                    <a:pt x="3261" y="3757"/>
                  </a:lnTo>
                  <a:lnTo>
                    <a:pt x="3259" y="3767"/>
                  </a:lnTo>
                  <a:lnTo>
                    <a:pt x="3250" y="3792"/>
                  </a:lnTo>
                  <a:lnTo>
                    <a:pt x="3241" y="3813"/>
                  </a:lnTo>
                  <a:lnTo>
                    <a:pt x="3236" y="3823"/>
                  </a:lnTo>
                  <a:lnTo>
                    <a:pt x="3233" y="3835"/>
                  </a:lnTo>
                  <a:lnTo>
                    <a:pt x="3231" y="3847"/>
                  </a:lnTo>
                  <a:lnTo>
                    <a:pt x="3228" y="3862"/>
                  </a:lnTo>
                  <a:lnTo>
                    <a:pt x="3223" y="3862"/>
                  </a:lnTo>
                  <a:lnTo>
                    <a:pt x="3216" y="3863"/>
                  </a:lnTo>
                  <a:lnTo>
                    <a:pt x="3210" y="3864"/>
                  </a:lnTo>
                  <a:lnTo>
                    <a:pt x="3203" y="3864"/>
                  </a:lnTo>
                  <a:lnTo>
                    <a:pt x="3202" y="3869"/>
                  </a:lnTo>
                  <a:lnTo>
                    <a:pt x="3202" y="3874"/>
                  </a:lnTo>
                  <a:lnTo>
                    <a:pt x="3203" y="3880"/>
                  </a:lnTo>
                  <a:lnTo>
                    <a:pt x="3203" y="3885"/>
                  </a:lnTo>
                  <a:lnTo>
                    <a:pt x="3210" y="3887"/>
                  </a:lnTo>
                  <a:lnTo>
                    <a:pt x="3217" y="3890"/>
                  </a:lnTo>
                  <a:lnTo>
                    <a:pt x="3223" y="3894"/>
                  </a:lnTo>
                  <a:lnTo>
                    <a:pt x="3228" y="3897"/>
                  </a:lnTo>
                  <a:lnTo>
                    <a:pt x="3233" y="3902"/>
                  </a:lnTo>
                  <a:lnTo>
                    <a:pt x="3237" y="3907"/>
                  </a:lnTo>
                  <a:lnTo>
                    <a:pt x="3242" y="3913"/>
                  </a:lnTo>
                  <a:lnTo>
                    <a:pt x="3245" y="3919"/>
                  </a:lnTo>
                  <a:lnTo>
                    <a:pt x="3248" y="3931"/>
                  </a:lnTo>
                  <a:lnTo>
                    <a:pt x="3249" y="3945"/>
                  </a:lnTo>
                  <a:lnTo>
                    <a:pt x="3251" y="3950"/>
                  </a:lnTo>
                  <a:lnTo>
                    <a:pt x="3255" y="3954"/>
                  </a:lnTo>
                  <a:lnTo>
                    <a:pt x="3257" y="3955"/>
                  </a:lnTo>
                  <a:lnTo>
                    <a:pt x="3259" y="3956"/>
                  </a:lnTo>
                  <a:lnTo>
                    <a:pt x="3263" y="3958"/>
                  </a:lnTo>
                  <a:lnTo>
                    <a:pt x="3267" y="3958"/>
                  </a:lnTo>
                  <a:lnTo>
                    <a:pt x="3267" y="3962"/>
                  </a:lnTo>
                  <a:lnTo>
                    <a:pt x="3268" y="3968"/>
                  </a:lnTo>
                  <a:lnTo>
                    <a:pt x="3269" y="3971"/>
                  </a:lnTo>
                  <a:lnTo>
                    <a:pt x="3270" y="3975"/>
                  </a:lnTo>
                  <a:lnTo>
                    <a:pt x="3281" y="3960"/>
                  </a:lnTo>
                  <a:lnTo>
                    <a:pt x="3290" y="3947"/>
                  </a:lnTo>
                  <a:lnTo>
                    <a:pt x="3281" y="3960"/>
                  </a:lnTo>
                  <a:lnTo>
                    <a:pt x="3270" y="3975"/>
                  </a:lnTo>
                  <a:lnTo>
                    <a:pt x="3273" y="3978"/>
                  </a:lnTo>
                  <a:lnTo>
                    <a:pt x="3276" y="3980"/>
                  </a:lnTo>
                  <a:lnTo>
                    <a:pt x="3280" y="3983"/>
                  </a:lnTo>
                  <a:lnTo>
                    <a:pt x="3283" y="3985"/>
                  </a:lnTo>
                  <a:lnTo>
                    <a:pt x="3292" y="3987"/>
                  </a:lnTo>
                  <a:lnTo>
                    <a:pt x="3301" y="3989"/>
                  </a:lnTo>
                  <a:lnTo>
                    <a:pt x="3322" y="3992"/>
                  </a:lnTo>
                  <a:lnTo>
                    <a:pt x="3340" y="3994"/>
                  </a:lnTo>
                  <a:lnTo>
                    <a:pt x="3340" y="3999"/>
                  </a:lnTo>
                  <a:lnTo>
                    <a:pt x="3341" y="4003"/>
                  </a:lnTo>
                  <a:lnTo>
                    <a:pt x="3343" y="4008"/>
                  </a:lnTo>
                  <a:lnTo>
                    <a:pt x="3346" y="4011"/>
                  </a:lnTo>
                  <a:lnTo>
                    <a:pt x="3352" y="4018"/>
                  </a:lnTo>
                  <a:lnTo>
                    <a:pt x="3362" y="4024"/>
                  </a:lnTo>
                  <a:lnTo>
                    <a:pt x="3372" y="4028"/>
                  </a:lnTo>
                  <a:lnTo>
                    <a:pt x="3383" y="4033"/>
                  </a:lnTo>
                  <a:lnTo>
                    <a:pt x="3395" y="4035"/>
                  </a:lnTo>
                  <a:lnTo>
                    <a:pt x="3408" y="4036"/>
                  </a:lnTo>
                  <a:lnTo>
                    <a:pt x="3421" y="4037"/>
                  </a:lnTo>
                  <a:lnTo>
                    <a:pt x="3434" y="4037"/>
                  </a:lnTo>
                  <a:lnTo>
                    <a:pt x="3448" y="4036"/>
                  </a:lnTo>
                  <a:lnTo>
                    <a:pt x="3461" y="4035"/>
                  </a:lnTo>
                  <a:lnTo>
                    <a:pt x="3472" y="4033"/>
                  </a:lnTo>
                  <a:lnTo>
                    <a:pt x="3483" y="4030"/>
                  </a:lnTo>
                  <a:lnTo>
                    <a:pt x="3493" y="4027"/>
                  </a:lnTo>
                  <a:lnTo>
                    <a:pt x="3499" y="4024"/>
                  </a:lnTo>
                  <a:lnTo>
                    <a:pt x="3506" y="4019"/>
                  </a:lnTo>
                  <a:lnTo>
                    <a:pt x="3511" y="4015"/>
                  </a:lnTo>
                  <a:lnTo>
                    <a:pt x="3515" y="4009"/>
                  </a:lnTo>
                  <a:lnTo>
                    <a:pt x="3518" y="4003"/>
                  </a:lnTo>
                  <a:lnTo>
                    <a:pt x="3519" y="3997"/>
                  </a:lnTo>
                  <a:lnTo>
                    <a:pt x="3520" y="3991"/>
                  </a:lnTo>
                  <a:lnTo>
                    <a:pt x="3520" y="3984"/>
                  </a:lnTo>
                  <a:lnTo>
                    <a:pt x="3520" y="3977"/>
                  </a:lnTo>
                  <a:lnTo>
                    <a:pt x="3519" y="3963"/>
                  </a:lnTo>
                  <a:lnTo>
                    <a:pt x="3519" y="3950"/>
                  </a:lnTo>
                  <a:lnTo>
                    <a:pt x="3520" y="3943"/>
                  </a:lnTo>
                  <a:lnTo>
                    <a:pt x="3521" y="3936"/>
                  </a:lnTo>
                  <a:lnTo>
                    <a:pt x="3524" y="3930"/>
                  </a:lnTo>
                  <a:lnTo>
                    <a:pt x="3528" y="3925"/>
                  </a:lnTo>
                  <a:lnTo>
                    <a:pt x="3531" y="3922"/>
                  </a:lnTo>
                  <a:lnTo>
                    <a:pt x="3535" y="3920"/>
                  </a:lnTo>
                  <a:lnTo>
                    <a:pt x="3538" y="3920"/>
                  </a:lnTo>
                  <a:lnTo>
                    <a:pt x="3542" y="3920"/>
                  </a:lnTo>
                  <a:lnTo>
                    <a:pt x="3546" y="3921"/>
                  </a:lnTo>
                  <a:lnTo>
                    <a:pt x="3549" y="3920"/>
                  </a:lnTo>
                  <a:lnTo>
                    <a:pt x="3551" y="3918"/>
                  </a:lnTo>
                  <a:lnTo>
                    <a:pt x="3552" y="3915"/>
                  </a:lnTo>
                  <a:lnTo>
                    <a:pt x="3552" y="3912"/>
                  </a:lnTo>
                  <a:lnTo>
                    <a:pt x="3553" y="3907"/>
                  </a:lnTo>
                  <a:lnTo>
                    <a:pt x="3554" y="3902"/>
                  </a:lnTo>
                  <a:lnTo>
                    <a:pt x="3556" y="3897"/>
                  </a:lnTo>
                  <a:lnTo>
                    <a:pt x="3560" y="3894"/>
                  </a:lnTo>
                  <a:lnTo>
                    <a:pt x="3563" y="3892"/>
                  </a:lnTo>
                  <a:lnTo>
                    <a:pt x="3573" y="3890"/>
                  </a:lnTo>
                  <a:lnTo>
                    <a:pt x="3585" y="3889"/>
                  </a:lnTo>
                  <a:lnTo>
                    <a:pt x="3590" y="3889"/>
                  </a:lnTo>
                  <a:lnTo>
                    <a:pt x="3595" y="3889"/>
                  </a:lnTo>
                  <a:lnTo>
                    <a:pt x="3592" y="3879"/>
                  </a:lnTo>
                  <a:lnTo>
                    <a:pt x="3586" y="3869"/>
                  </a:lnTo>
                  <a:lnTo>
                    <a:pt x="3579" y="3857"/>
                  </a:lnTo>
                  <a:lnTo>
                    <a:pt x="3573" y="3847"/>
                  </a:lnTo>
                  <a:lnTo>
                    <a:pt x="3573" y="3840"/>
                  </a:lnTo>
                  <a:lnTo>
                    <a:pt x="3575" y="3835"/>
                  </a:lnTo>
                  <a:lnTo>
                    <a:pt x="3578" y="3828"/>
                  </a:lnTo>
                  <a:lnTo>
                    <a:pt x="3584" y="3821"/>
                  </a:lnTo>
                  <a:lnTo>
                    <a:pt x="3597" y="3811"/>
                  </a:lnTo>
                  <a:lnTo>
                    <a:pt x="3611" y="3800"/>
                  </a:lnTo>
                  <a:lnTo>
                    <a:pt x="3613" y="3798"/>
                  </a:lnTo>
                  <a:lnTo>
                    <a:pt x="3616" y="3795"/>
                  </a:lnTo>
                  <a:lnTo>
                    <a:pt x="3617" y="3792"/>
                  </a:lnTo>
                  <a:lnTo>
                    <a:pt x="3617" y="3789"/>
                  </a:lnTo>
                  <a:lnTo>
                    <a:pt x="3617" y="3784"/>
                  </a:lnTo>
                  <a:lnTo>
                    <a:pt x="3616" y="3781"/>
                  </a:lnTo>
                  <a:lnTo>
                    <a:pt x="3613" y="3777"/>
                  </a:lnTo>
                  <a:lnTo>
                    <a:pt x="3610" y="3771"/>
                  </a:lnTo>
                  <a:lnTo>
                    <a:pt x="3606" y="3766"/>
                  </a:lnTo>
                  <a:lnTo>
                    <a:pt x="3603" y="3762"/>
                  </a:lnTo>
                  <a:lnTo>
                    <a:pt x="3602" y="3757"/>
                  </a:lnTo>
                  <a:lnTo>
                    <a:pt x="3600" y="3753"/>
                  </a:lnTo>
                  <a:lnTo>
                    <a:pt x="3600" y="3743"/>
                  </a:lnTo>
                  <a:lnTo>
                    <a:pt x="3601" y="3736"/>
                  </a:lnTo>
                  <a:lnTo>
                    <a:pt x="3603" y="3728"/>
                  </a:lnTo>
                  <a:lnTo>
                    <a:pt x="3608" y="3718"/>
                  </a:lnTo>
                  <a:lnTo>
                    <a:pt x="3613" y="3710"/>
                  </a:lnTo>
                  <a:lnTo>
                    <a:pt x="3619" y="3702"/>
                  </a:lnTo>
                  <a:lnTo>
                    <a:pt x="3622" y="3697"/>
                  </a:lnTo>
                  <a:lnTo>
                    <a:pt x="3623" y="3691"/>
                  </a:lnTo>
                  <a:lnTo>
                    <a:pt x="3622" y="3687"/>
                  </a:lnTo>
                  <a:lnTo>
                    <a:pt x="3620" y="3682"/>
                  </a:lnTo>
                  <a:lnTo>
                    <a:pt x="3613" y="3674"/>
                  </a:lnTo>
                  <a:lnTo>
                    <a:pt x="3609" y="3664"/>
                  </a:lnTo>
                  <a:lnTo>
                    <a:pt x="3606" y="3655"/>
                  </a:lnTo>
                  <a:lnTo>
                    <a:pt x="3606" y="3646"/>
                  </a:lnTo>
                  <a:lnTo>
                    <a:pt x="3608" y="3635"/>
                  </a:lnTo>
                  <a:lnTo>
                    <a:pt x="3609" y="3626"/>
                  </a:lnTo>
                  <a:lnTo>
                    <a:pt x="3590" y="3623"/>
                  </a:lnTo>
                  <a:lnTo>
                    <a:pt x="3577" y="3619"/>
                  </a:lnTo>
                  <a:lnTo>
                    <a:pt x="3590" y="3623"/>
                  </a:lnTo>
                  <a:lnTo>
                    <a:pt x="3609" y="3626"/>
                  </a:lnTo>
                  <a:lnTo>
                    <a:pt x="3609" y="3623"/>
                  </a:lnTo>
                  <a:lnTo>
                    <a:pt x="3609" y="3619"/>
                  </a:lnTo>
                  <a:lnTo>
                    <a:pt x="3622" y="3617"/>
                  </a:lnTo>
                  <a:lnTo>
                    <a:pt x="3635" y="3614"/>
                  </a:lnTo>
                  <a:lnTo>
                    <a:pt x="3646" y="3608"/>
                  </a:lnTo>
                  <a:lnTo>
                    <a:pt x="3657" y="3601"/>
                  </a:lnTo>
                  <a:lnTo>
                    <a:pt x="3661" y="3598"/>
                  </a:lnTo>
                  <a:lnTo>
                    <a:pt x="3664" y="3593"/>
                  </a:lnTo>
                  <a:lnTo>
                    <a:pt x="3668" y="3589"/>
                  </a:lnTo>
                  <a:lnTo>
                    <a:pt x="3671" y="3583"/>
                  </a:lnTo>
                  <a:lnTo>
                    <a:pt x="3674" y="3577"/>
                  </a:lnTo>
                  <a:lnTo>
                    <a:pt x="3676" y="3570"/>
                  </a:lnTo>
                  <a:lnTo>
                    <a:pt x="3677" y="3564"/>
                  </a:lnTo>
                  <a:lnTo>
                    <a:pt x="3677" y="3557"/>
                  </a:lnTo>
                  <a:lnTo>
                    <a:pt x="3677" y="3548"/>
                  </a:lnTo>
                  <a:lnTo>
                    <a:pt x="3676" y="3540"/>
                  </a:lnTo>
                  <a:lnTo>
                    <a:pt x="3675" y="3532"/>
                  </a:lnTo>
                  <a:lnTo>
                    <a:pt x="3674" y="3525"/>
                  </a:lnTo>
                  <a:lnTo>
                    <a:pt x="3671" y="3518"/>
                  </a:lnTo>
                  <a:lnTo>
                    <a:pt x="3668" y="3511"/>
                  </a:lnTo>
                  <a:lnTo>
                    <a:pt x="3664" y="3505"/>
                  </a:lnTo>
                  <a:lnTo>
                    <a:pt x="3661" y="3500"/>
                  </a:lnTo>
                  <a:lnTo>
                    <a:pt x="3652" y="3490"/>
                  </a:lnTo>
                  <a:lnTo>
                    <a:pt x="3642" y="3480"/>
                  </a:lnTo>
                  <a:lnTo>
                    <a:pt x="3630" y="3471"/>
                  </a:lnTo>
                  <a:lnTo>
                    <a:pt x="3617" y="3462"/>
                  </a:lnTo>
                  <a:lnTo>
                    <a:pt x="3610" y="3457"/>
                  </a:lnTo>
                  <a:lnTo>
                    <a:pt x="3603" y="3451"/>
                  </a:lnTo>
                  <a:lnTo>
                    <a:pt x="3598" y="3445"/>
                  </a:lnTo>
                  <a:lnTo>
                    <a:pt x="3594" y="3438"/>
                  </a:lnTo>
                  <a:lnTo>
                    <a:pt x="3588" y="3426"/>
                  </a:lnTo>
                  <a:lnTo>
                    <a:pt x="3584" y="3411"/>
                  </a:lnTo>
                  <a:lnTo>
                    <a:pt x="3581" y="3397"/>
                  </a:lnTo>
                  <a:lnTo>
                    <a:pt x="3578" y="3381"/>
                  </a:lnTo>
                  <a:lnTo>
                    <a:pt x="3575" y="3367"/>
                  </a:lnTo>
                  <a:lnTo>
                    <a:pt x="3569" y="3352"/>
                  </a:lnTo>
                  <a:lnTo>
                    <a:pt x="3562" y="3336"/>
                  </a:lnTo>
                  <a:lnTo>
                    <a:pt x="3557" y="3320"/>
                  </a:lnTo>
                  <a:lnTo>
                    <a:pt x="3554" y="3304"/>
                  </a:lnTo>
                  <a:lnTo>
                    <a:pt x="3553" y="3288"/>
                  </a:lnTo>
                  <a:lnTo>
                    <a:pt x="3553" y="3272"/>
                  </a:lnTo>
                  <a:lnTo>
                    <a:pt x="3555" y="3256"/>
                  </a:lnTo>
                  <a:lnTo>
                    <a:pt x="3559" y="3239"/>
                  </a:lnTo>
                  <a:lnTo>
                    <a:pt x="3563" y="3222"/>
                  </a:lnTo>
                  <a:lnTo>
                    <a:pt x="3568" y="3209"/>
                  </a:lnTo>
                  <a:lnTo>
                    <a:pt x="3572" y="3197"/>
                  </a:lnTo>
                  <a:lnTo>
                    <a:pt x="3578" y="3186"/>
                  </a:lnTo>
                  <a:lnTo>
                    <a:pt x="3584" y="3174"/>
                  </a:lnTo>
                  <a:lnTo>
                    <a:pt x="3592" y="3164"/>
                  </a:lnTo>
                  <a:lnTo>
                    <a:pt x="3601" y="3156"/>
                  </a:lnTo>
                  <a:lnTo>
                    <a:pt x="3606" y="3152"/>
                  </a:lnTo>
                  <a:lnTo>
                    <a:pt x="3612" y="3149"/>
                  </a:lnTo>
                  <a:lnTo>
                    <a:pt x="3619" y="3148"/>
                  </a:lnTo>
                  <a:lnTo>
                    <a:pt x="3626" y="3146"/>
                  </a:lnTo>
                  <a:lnTo>
                    <a:pt x="3642" y="3140"/>
                  </a:lnTo>
                  <a:lnTo>
                    <a:pt x="3657" y="3134"/>
                  </a:lnTo>
                  <a:lnTo>
                    <a:pt x="3670" y="3127"/>
                  </a:lnTo>
                  <a:lnTo>
                    <a:pt x="3682" y="3119"/>
                  </a:lnTo>
                  <a:lnTo>
                    <a:pt x="3705" y="3102"/>
                  </a:lnTo>
                  <a:lnTo>
                    <a:pt x="3734" y="3084"/>
                  </a:lnTo>
                  <a:lnTo>
                    <a:pt x="3757" y="3074"/>
                  </a:lnTo>
                  <a:lnTo>
                    <a:pt x="3783" y="3065"/>
                  </a:lnTo>
                  <a:lnTo>
                    <a:pt x="3794" y="3059"/>
                  </a:lnTo>
                  <a:lnTo>
                    <a:pt x="3806" y="3052"/>
                  </a:lnTo>
                  <a:lnTo>
                    <a:pt x="3811" y="3049"/>
                  </a:lnTo>
                  <a:lnTo>
                    <a:pt x="3816" y="3044"/>
                  </a:lnTo>
                  <a:lnTo>
                    <a:pt x="3820" y="3040"/>
                  </a:lnTo>
                  <a:lnTo>
                    <a:pt x="3824" y="3034"/>
                  </a:lnTo>
                  <a:lnTo>
                    <a:pt x="3838" y="3008"/>
                  </a:lnTo>
                  <a:lnTo>
                    <a:pt x="3851" y="2983"/>
                  </a:lnTo>
                  <a:lnTo>
                    <a:pt x="3855" y="2976"/>
                  </a:lnTo>
                  <a:lnTo>
                    <a:pt x="3859" y="2970"/>
                  </a:lnTo>
                  <a:lnTo>
                    <a:pt x="3864" y="2966"/>
                  </a:lnTo>
                  <a:lnTo>
                    <a:pt x="3869" y="2960"/>
                  </a:lnTo>
                  <a:lnTo>
                    <a:pt x="3875" y="2957"/>
                  </a:lnTo>
                  <a:lnTo>
                    <a:pt x="3881" y="2952"/>
                  </a:lnTo>
                  <a:lnTo>
                    <a:pt x="3888" y="2950"/>
                  </a:lnTo>
                  <a:lnTo>
                    <a:pt x="3896" y="2948"/>
                  </a:lnTo>
                  <a:lnTo>
                    <a:pt x="3900" y="2942"/>
                  </a:lnTo>
                  <a:lnTo>
                    <a:pt x="3906" y="2937"/>
                  </a:lnTo>
                  <a:lnTo>
                    <a:pt x="3912" y="2934"/>
                  </a:lnTo>
                  <a:lnTo>
                    <a:pt x="3918" y="2932"/>
                  </a:lnTo>
                  <a:lnTo>
                    <a:pt x="3932" y="2927"/>
                  </a:lnTo>
                  <a:lnTo>
                    <a:pt x="3946" y="2921"/>
                  </a:lnTo>
                  <a:lnTo>
                    <a:pt x="3951" y="2918"/>
                  </a:lnTo>
                  <a:lnTo>
                    <a:pt x="3956" y="2912"/>
                  </a:lnTo>
                  <a:lnTo>
                    <a:pt x="3959" y="2907"/>
                  </a:lnTo>
                  <a:lnTo>
                    <a:pt x="3962" y="2901"/>
                  </a:lnTo>
                  <a:lnTo>
                    <a:pt x="3964" y="2888"/>
                  </a:lnTo>
                  <a:lnTo>
                    <a:pt x="3966" y="2875"/>
                  </a:lnTo>
                  <a:lnTo>
                    <a:pt x="3969" y="2868"/>
                  </a:lnTo>
                  <a:lnTo>
                    <a:pt x="3972" y="2862"/>
                  </a:lnTo>
                  <a:lnTo>
                    <a:pt x="3976" y="2858"/>
                  </a:lnTo>
                  <a:lnTo>
                    <a:pt x="3981" y="2854"/>
                  </a:lnTo>
                  <a:lnTo>
                    <a:pt x="3987" y="2852"/>
                  </a:lnTo>
                  <a:lnTo>
                    <a:pt x="3994" y="2850"/>
                  </a:lnTo>
                  <a:lnTo>
                    <a:pt x="4000" y="2850"/>
                  </a:lnTo>
                  <a:lnTo>
                    <a:pt x="4007" y="2850"/>
                  </a:lnTo>
                  <a:lnTo>
                    <a:pt x="4014" y="2852"/>
                  </a:lnTo>
                  <a:lnTo>
                    <a:pt x="4021" y="2854"/>
                  </a:lnTo>
                  <a:lnTo>
                    <a:pt x="4027" y="2856"/>
                  </a:lnTo>
                  <a:lnTo>
                    <a:pt x="4031" y="2861"/>
                  </a:lnTo>
                  <a:lnTo>
                    <a:pt x="4036" y="2866"/>
                  </a:lnTo>
                  <a:lnTo>
                    <a:pt x="4038" y="2872"/>
                  </a:lnTo>
                  <a:lnTo>
                    <a:pt x="4039" y="2878"/>
                  </a:lnTo>
                  <a:lnTo>
                    <a:pt x="4039" y="2886"/>
                  </a:lnTo>
                  <a:lnTo>
                    <a:pt x="4049" y="2886"/>
                  </a:lnTo>
                  <a:lnTo>
                    <a:pt x="4057" y="2885"/>
                  </a:lnTo>
                  <a:lnTo>
                    <a:pt x="4064" y="2881"/>
                  </a:lnTo>
                  <a:lnTo>
                    <a:pt x="4070" y="2877"/>
                  </a:lnTo>
                  <a:lnTo>
                    <a:pt x="4080" y="2867"/>
                  </a:lnTo>
                  <a:lnTo>
                    <a:pt x="4093" y="2855"/>
                  </a:lnTo>
                  <a:lnTo>
                    <a:pt x="4098" y="2851"/>
                  </a:lnTo>
                  <a:lnTo>
                    <a:pt x="4105" y="2848"/>
                  </a:lnTo>
                  <a:lnTo>
                    <a:pt x="4112" y="2846"/>
                  </a:lnTo>
                  <a:lnTo>
                    <a:pt x="4119" y="2845"/>
                  </a:lnTo>
                  <a:lnTo>
                    <a:pt x="4133" y="2846"/>
                  </a:lnTo>
                  <a:lnTo>
                    <a:pt x="4147" y="2850"/>
                  </a:lnTo>
                  <a:lnTo>
                    <a:pt x="4162" y="2853"/>
                  </a:lnTo>
                  <a:lnTo>
                    <a:pt x="4176" y="2858"/>
                  </a:lnTo>
                  <a:lnTo>
                    <a:pt x="4191" y="2862"/>
                  </a:lnTo>
                  <a:lnTo>
                    <a:pt x="4203" y="2863"/>
                  </a:lnTo>
                  <a:lnTo>
                    <a:pt x="4216" y="2863"/>
                  </a:lnTo>
                  <a:lnTo>
                    <a:pt x="4227" y="2862"/>
                  </a:lnTo>
                  <a:lnTo>
                    <a:pt x="4236" y="2859"/>
                  </a:lnTo>
                  <a:lnTo>
                    <a:pt x="4244" y="2854"/>
                  </a:lnTo>
                  <a:lnTo>
                    <a:pt x="4250" y="2848"/>
                  </a:lnTo>
                  <a:lnTo>
                    <a:pt x="4254" y="2842"/>
                  </a:lnTo>
                  <a:lnTo>
                    <a:pt x="4257" y="2835"/>
                  </a:lnTo>
                  <a:lnTo>
                    <a:pt x="4258" y="2827"/>
                  </a:lnTo>
                  <a:lnTo>
                    <a:pt x="4257" y="2820"/>
                  </a:lnTo>
                  <a:lnTo>
                    <a:pt x="4254" y="2812"/>
                  </a:lnTo>
                  <a:lnTo>
                    <a:pt x="4251" y="2804"/>
                  </a:lnTo>
                  <a:lnTo>
                    <a:pt x="4245" y="2797"/>
                  </a:lnTo>
                  <a:lnTo>
                    <a:pt x="4238" y="2790"/>
                  </a:lnTo>
                  <a:lnTo>
                    <a:pt x="4230" y="2785"/>
                  </a:lnTo>
                  <a:lnTo>
                    <a:pt x="4221" y="2780"/>
                  </a:lnTo>
                  <a:lnTo>
                    <a:pt x="4210" y="2777"/>
                  </a:lnTo>
                  <a:lnTo>
                    <a:pt x="4189" y="2771"/>
                  </a:lnTo>
                  <a:lnTo>
                    <a:pt x="4169" y="2762"/>
                  </a:lnTo>
                  <a:lnTo>
                    <a:pt x="4150" y="2753"/>
                  </a:lnTo>
                  <a:lnTo>
                    <a:pt x="4130" y="2743"/>
                  </a:lnTo>
                  <a:lnTo>
                    <a:pt x="4112" y="2731"/>
                  </a:lnTo>
                  <a:lnTo>
                    <a:pt x="4094" y="2721"/>
                  </a:lnTo>
                  <a:lnTo>
                    <a:pt x="4074" y="2710"/>
                  </a:lnTo>
                  <a:lnTo>
                    <a:pt x="4053" y="2699"/>
                  </a:lnTo>
                  <a:lnTo>
                    <a:pt x="4043" y="2695"/>
                  </a:lnTo>
                  <a:lnTo>
                    <a:pt x="4031" y="2689"/>
                  </a:lnTo>
                  <a:lnTo>
                    <a:pt x="4021" y="2683"/>
                  </a:lnTo>
                  <a:lnTo>
                    <a:pt x="4011" y="2676"/>
                  </a:lnTo>
                  <a:lnTo>
                    <a:pt x="4005" y="2672"/>
                  </a:lnTo>
                  <a:lnTo>
                    <a:pt x="4000" y="2666"/>
                  </a:lnTo>
                  <a:lnTo>
                    <a:pt x="3998" y="2659"/>
                  </a:lnTo>
                  <a:lnTo>
                    <a:pt x="3997" y="2654"/>
                  </a:lnTo>
                  <a:lnTo>
                    <a:pt x="3996" y="2647"/>
                  </a:lnTo>
                  <a:lnTo>
                    <a:pt x="3994" y="2640"/>
                  </a:lnTo>
                  <a:lnTo>
                    <a:pt x="3992" y="2634"/>
                  </a:lnTo>
                  <a:lnTo>
                    <a:pt x="3989" y="2628"/>
                  </a:lnTo>
                  <a:lnTo>
                    <a:pt x="3980" y="2615"/>
                  </a:lnTo>
                  <a:lnTo>
                    <a:pt x="3969" y="2605"/>
                  </a:lnTo>
                  <a:lnTo>
                    <a:pt x="3958" y="2594"/>
                  </a:lnTo>
                  <a:lnTo>
                    <a:pt x="3946" y="2585"/>
                  </a:lnTo>
                  <a:lnTo>
                    <a:pt x="3936" y="2576"/>
                  </a:lnTo>
                  <a:lnTo>
                    <a:pt x="3924" y="2566"/>
                  </a:lnTo>
                  <a:lnTo>
                    <a:pt x="3920" y="2559"/>
                  </a:lnTo>
                  <a:lnTo>
                    <a:pt x="3915" y="2554"/>
                  </a:lnTo>
                  <a:lnTo>
                    <a:pt x="3912" y="2547"/>
                  </a:lnTo>
                  <a:lnTo>
                    <a:pt x="3908" y="2539"/>
                  </a:lnTo>
                  <a:lnTo>
                    <a:pt x="3920" y="2539"/>
                  </a:lnTo>
                  <a:lnTo>
                    <a:pt x="3932" y="2538"/>
                  </a:lnTo>
                  <a:lnTo>
                    <a:pt x="3945" y="2534"/>
                  </a:lnTo>
                  <a:lnTo>
                    <a:pt x="3957" y="2531"/>
                  </a:lnTo>
                  <a:lnTo>
                    <a:pt x="3970" y="2526"/>
                  </a:lnTo>
                  <a:lnTo>
                    <a:pt x="3981" y="2520"/>
                  </a:lnTo>
                  <a:lnTo>
                    <a:pt x="3992" y="2515"/>
                  </a:lnTo>
                  <a:lnTo>
                    <a:pt x="4002" y="2508"/>
                  </a:lnTo>
                  <a:lnTo>
                    <a:pt x="4004" y="2505"/>
                  </a:lnTo>
                  <a:lnTo>
                    <a:pt x="4006" y="2502"/>
                  </a:lnTo>
                  <a:lnTo>
                    <a:pt x="4007" y="2499"/>
                  </a:lnTo>
                  <a:lnTo>
                    <a:pt x="4008" y="2495"/>
                  </a:lnTo>
                  <a:lnTo>
                    <a:pt x="4008" y="2487"/>
                  </a:lnTo>
                  <a:lnTo>
                    <a:pt x="4007" y="2478"/>
                  </a:lnTo>
                  <a:lnTo>
                    <a:pt x="4002" y="2462"/>
                  </a:lnTo>
                  <a:lnTo>
                    <a:pt x="3997" y="2449"/>
                  </a:lnTo>
                  <a:lnTo>
                    <a:pt x="3994" y="2441"/>
                  </a:lnTo>
                  <a:lnTo>
                    <a:pt x="3990" y="2436"/>
                  </a:lnTo>
                  <a:lnTo>
                    <a:pt x="3986" y="2433"/>
                  </a:lnTo>
                  <a:lnTo>
                    <a:pt x="3980" y="2431"/>
                  </a:lnTo>
                  <a:lnTo>
                    <a:pt x="3966" y="2429"/>
                  </a:lnTo>
                  <a:lnTo>
                    <a:pt x="3951" y="2428"/>
                  </a:lnTo>
                  <a:lnTo>
                    <a:pt x="3941" y="2427"/>
                  </a:lnTo>
                  <a:lnTo>
                    <a:pt x="3931" y="2425"/>
                  </a:lnTo>
                  <a:lnTo>
                    <a:pt x="3922" y="2421"/>
                  </a:lnTo>
                  <a:lnTo>
                    <a:pt x="3912" y="2418"/>
                  </a:lnTo>
                  <a:lnTo>
                    <a:pt x="3901" y="2413"/>
                  </a:lnTo>
                  <a:lnTo>
                    <a:pt x="3891" y="2410"/>
                  </a:lnTo>
                  <a:lnTo>
                    <a:pt x="3881" y="2408"/>
                  </a:lnTo>
                  <a:lnTo>
                    <a:pt x="3869" y="2407"/>
                  </a:lnTo>
                  <a:lnTo>
                    <a:pt x="3865" y="2394"/>
                  </a:lnTo>
                  <a:lnTo>
                    <a:pt x="3861" y="2383"/>
                  </a:lnTo>
                  <a:lnTo>
                    <a:pt x="3860" y="2377"/>
                  </a:lnTo>
                  <a:lnTo>
                    <a:pt x="3860" y="2371"/>
                  </a:lnTo>
                  <a:lnTo>
                    <a:pt x="3861" y="2367"/>
                  </a:lnTo>
                  <a:lnTo>
                    <a:pt x="3863" y="2362"/>
                  </a:lnTo>
                  <a:lnTo>
                    <a:pt x="3864" y="2358"/>
                  </a:lnTo>
                  <a:lnTo>
                    <a:pt x="3867" y="2353"/>
                  </a:lnTo>
                  <a:lnTo>
                    <a:pt x="3869" y="2350"/>
                  </a:lnTo>
                  <a:lnTo>
                    <a:pt x="3874" y="2346"/>
                  </a:lnTo>
                  <a:lnTo>
                    <a:pt x="3879" y="2344"/>
                  </a:lnTo>
                  <a:lnTo>
                    <a:pt x="3884" y="2342"/>
                  </a:lnTo>
                  <a:lnTo>
                    <a:pt x="3891" y="2339"/>
                  </a:lnTo>
                  <a:lnTo>
                    <a:pt x="3898" y="2339"/>
                  </a:lnTo>
                  <a:lnTo>
                    <a:pt x="3906" y="2338"/>
                  </a:lnTo>
                  <a:lnTo>
                    <a:pt x="3912" y="2337"/>
                  </a:lnTo>
                  <a:lnTo>
                    <a:pt x="3916" y="2335"/>
                  </a:lnTo>
                  <a:lnTo>
                    <a:pt x="3920" y="2334"/>
                  </a:lnTo>
                  <a:lnTo>
                    <a:pt x="3926" y="2328"/>
                  </a:lnTo>
                  <a:lnTo>
                    <a:pt x="3930" y="2323"/>
                  </a:lnTo>
                  <a:lnTo>
                    <a:pt x="3934" y="2318"/>
                  </a:lnTo>
                  <a:lnTo>
                    <a:pt x="3939" y="2311"/>
                  </a:lnTo>
                  <a:lnTo>
                    <a:pt x="3942" y="2309"/>
                  </a:lnTo>
                  <a:lnTo>
                    <a:pt x="3946" y="2306"/>
                  </a:lnTo>
                  <a:lnTo>
                    <a:pt x="3951" y="2303"/>
                  </a:lnTo>
                  <a:lnTo>
                    <a:pt x="3957" y="2301"/>
                  </a:lnTo>
                  <a:lnTo>
                    <a:pt x="3966" y="2298"/>
                  </a:lnTo>
                  <a:lnTo>
                    <a:pt x="3976" y="2296"/>
                  </a:lnTo>
                  <a:lnTo>
                    <a:pt x="3986" y="2296"/>
                  </a:lnTo>
                  <a:lnTo>
                    <a:pt x="3996" y="2295"/>
                  </a:lnTo>
                  <a:lnTo>
                    <a:pt x="4015" y="2295"/>
                  </a:lnTo>
                  <a:lnTo>
                    <a:pt x="4035" y="2296"/>
                  </a:lnTo>
                  <a:lnTo>
                    <a:pt x="4051" y="2297"/>
                  </a:lnTo>
                  <a:lnTo>
                    <a:pt x="4066" y="2298"/>
                  </a:lnTo>
                  <a:lnTo>
                    <a:pt x="4082" y="2297"/>
                  </a:lnTo>
                  <a:lnTo>
                    <a:pt x="4097" y="2296"/>
                  </a:lnTo>
                  <a:lnTo>
                    <a:pt x="4105" y="2294"/>
                  </a:lnTo>
                  <a:lnTo>
                    <a:pt x="4112" y="2292"/>
                  </a:lnTo>
                  <a:lnTo>
                    <a:pt x="4118" y="2287"/>
                  </a:lnTo>
                  <a:lnTo>
                    <a:pt x="4122" y="2282"/>
                  </a:lnTo>
                  <a:lnTo>
                    <a:pt x="4123" y="2280"/>
                  </a:lnTo>
                  <a:lnTo>
                    <a:pt x="4125" y="2278"/>
                  </a:lnTo>
                  <a:lnTo>
                    <a:pt x="4126" y="2275"/>
                  </a:lnTo>
                  <a:lnTo>
                    <a:pt x="4125" y="2272"/>
                  </a:lnTo>
                  <a:lnTo>
                    <a:pt x="4125" y="2269"/>
                  </a:lnTo>
                  <a:lnTo>
                    <a:pt x="4122" y="2265"/>
                  </a:lnTo>
                  <a:lnTo>
                    <a:pt x="4120" y="2262"/>
                  </a:lnTo>
                  <a:lnTo>
                    <a:pt x="4118" y="2257"/>
                  </a:lnTo>
                  <a:lnTo>
                    <a:pt x="4114" y="2254"/>
                  </a:lnTo>
                  <a:lnTo>
                    <a:pt x="4110" y="2252"/>
                  </a:lnTo>
                  <a:lnTo>
                    <a:pt x="4105" y="2251"/>
                  </a:lnTo>
                  <a:lnTo>
                    <a:pt x="4099" y="2249"/>
                  </a:lnTo>
                  <a:lnTo>
                    <a:pt x="4089" y="2249"/>
                  </a:lnTo>
                  <a:lnTo>
                    <a:pt x="4079" y="2249"/>
                  </a:lnTo>
                  <a:lnTo>
                    <a:pt x="4071" y="2251"/>
                  </a:lnTo>
                  <a:lnTo>
                    <a:pt x="4064" y="2251"/>
                  </a:lnTo>
                  <a:lnTo>
                    <a:pt x="4063" y="2245"/>
                  </a:lnTo>
                  <a:lnTo>
                    <a:pt x="4062" y="2240"/>
                  </a:lnTo>
                  <a:lnTo>
                    <a:pt x="4061" y="2237"/>
                  </a:lnTo>
                  <a:lnTo>
                    <a:pt x="4058" y="2234"/>
                  </a:lnTo>
                  <a:lnTo>
                    <a:pt x="4055" y="2231"/>
                  </a:lnTo>
                  <a:lnTo>
                    <a:pt x="4051" y="2229"/>
                  </a:lnTo>
                  <a:lnTo>
                    <a:pt x="4046" y="2228"/>
                  </a:lnTo>
                  <a:lnTo>
                    <a:pt x="4041" y="2228"/>
                  </a:lnTo>
                  <a:lnTo>
                    <a:pt x="4038" y="2218"/>
                  </a:lnTo>
                  <a:lnTo>
                    <a:pt x="4036" y="2208"/>
                  </a:lnTo>
                  <a:lnTo>
                    <a:pt x="4035" y="2198"/>
                  </a:lnTo>
                  <a:lnTo>
                    <a:pt x="4033" y="2188"/>
                  </a:lnTo>
                  <a:lnTo>
                    <a:pt x="4032" y="2167"/>
                  </a:lnTo>
                  <a:lnTo>
                    <a:pt x="4032" y="2147"/>
                  </a:lnTo>
                  <a:lnTo>
                    <a:pt x="4023" y="2146"/>
                  </a:lnTo>
                  <a:lnTo>
                    <a:pt x="4014" y="2146"/>
                  </a:lnTo>
                  <a:lnTo>
                    <a:pt x="4005" y="2146"/>
                  </a:lnTo>
                  <a:lnTo>
                    <a:pt x="3996" y="2147"/>
                  </a:lnTo>
                  <a:lnTo>
                    <a:pt x="3979" y="2148"/>
                  </a:lnTo>
                  <a:lnTo>
                    <a:pt x="3962" y="2147"/>
                  </a:lnTo>
                  <a:lnTo>
                    <a:pt x="3954" y="2146"/>
                  </a:lnTo>
                  <a:lnTo>
                    <a:pt x="3946" y="2144"/>
                  </a:lnTo>
                  <a:lnTo>
                    <a:pt x="3938" y="2140"/>
                  </a:lnTo>
                  <a:lnTo>
                    <a:pt x="3931" y="2136"/>
                  </a:lnTo>
                  <a:lnTo>
                    <a:pt x="3925" y="2131"/>
                  </a:lnTo>
                  <a:lnTo>
                    <a:pt x="3921" y="2125"/>
                  </a:lnTo>
                  <a:lnTo>
                    <a:pt x="3917" y="2120"/>
                  </a:lnTo>
                  <a:lnTo>
                    <a:pt x="3914" y="2114"/>
                  </a:lnTo>
                  <a:lnTo>
                    <a:pt x="3912" y="2100"/>
                  </a:lnTo>
                  <a:lnTo>
                    <a:pt x="3910" y="2087"/>
                  </a:lnTo>
                  <a:lnTo>
                    <a:pt x="3912" y="2073"/>
                  </a:lnTo>
                  <a:lnTo>
                    <a:pt x="3913" y="2058"/>
                  </a:lnTo>
                  <a:lnTo>
                    <a:pt x="3913" y="2044"/>
                  </a:lnTo>
                  <a:lnTo>
                    <a:pt x="3910" y="2032"/>
                  </a:lnTo>
                  <a:lnTo>
                    <a:pt x="3908" y="2025"/>
                  </a:lnTo>
                  <a:lnTo>
                    <a:pt x="3906" y="2019"/>
                  </a:lnTo>
                  <a:lnTo>
                    <a:pt x="3902" y="2015"/>
                  </a:lnTo>
                  <a:lnTo>
                    <a:pt x="3898" y="2011"/>
                  </a:lnTo>
                  <a:lnTo>
                    <a:pt x="3888" y="2007"/>
                  </a:lnTo>
                  <a:lnTo>
                    <a:pt x="3879" y="2003"/>
                  </a:lnTo>
                  <a:lnTo>
                    <a:pt x="3873" y="2001"/>
                  </a:lnTo>
                  <a:lnTo>
                    <a:pt x="3869" y="1999"/>
                  </a:lnTo>
                  <a:lnTo>
                    <a:pt x="3865" y="1997"/>
                  </a:lnTo>
                  <a:lnTo>
                    <a:pt x="3863" y="1994"/>
                  </a:lnTo>
                  <a:lnTo>
                    <a:pt x="3859" y="1990"/>
                  </a:lnTo>
                  <a:lnTo>
                    <a:pt x="3858" y="1985"/>
                  </a:lnTo>
                  <a:lnTo>
                    <a:pt x="3858" y="1980"/>
                  </a:lnTo>
                  <a:lnTo>
                    <a:pt x="3859" y="1972"/>
                  </a:lnTo>
                  <a:lnTo>
                    <a:pt x="3860" y="1965"/>
                  </a:lnTo>
                  <a:lnTo>
                    <a:pt x="3860" y="1958"/>
                  </a:lnTo>
                  <a:lnTo>
                    <a:pt x="3859" y="1951"/>
                  </a:lnTo>
                  <a:lnTo>
                    <a:pt x="3857" y="1945"/>
                  </a:lnTo>
                  <a:lnTo>
                    <a:pt x="3851" y="1933"/>
                  </a:lnTo>
                  <a:lnTo>
                    <a:pt x="3844" y="1921"/>
                  </a:lnTo>
                  <a:lnTo>
                    <a:pt x="3836" y="1909"/>
                  </a:lnTo>
                  <a:lnTo>
                    <a:pt x="3831" y="1896"/>
                  </a:lnTo>
                  <a:lnTo>
                    <a:pt x="3828" y="1891"/>
                  </a:lnTo>
                  <a:lnTo>
                    <a:pt x="3826" y="1884"/>
                  </a:lnTo>
                  <a:lnTo>
                    <a:pt x="3825" y="1877"/>
                  </a:lnTo>
                  <a:lnTo>
                    <a:pt x="3825" y="1870"/>
                  </a:lnTo>
                  <a:lnTo>
                    <a:pt x="3820" y="1870"/>
                  </a:lnTo>
                  <a:lnTo>
                    <a:pt x="3816" y="1869"/>
                  </a:lnTo>
                  <a:lnTo>
                    <a:pt x="3813" y="1867"/>
                  </a:lnTo>
                  <a:lnTo>
                    <a:pt x="3808" y="1863"/>
                  </a:lnTo>
                  <a:lnTo>
                    <a:pt x="3801" y="1855"/>
                  </a:lnTo>
                  <a:lnTo>
                    <a:pt x="3794" y="1845"/>
                  </a:lnTo>
                  <a:lnTo>
                    <a:pt x="3790" y="1833"/>
                  </a:lnTo>
                  <a:lnTo>
                    <a:pt x="3785" y="1819"/>
                  </a:lnTo>
                  <a:lnTo>
                    <a:pt x="3781" y="1803"/>
                  </a:lnTo>
                  <a:lnTo>
                    <a:pt x="3777" y="1788"/>
                  </a:lnTo>
                  <a:lnTo>
                    <a:pt x="3769" y="1786"/>
                  </a:lnTo>
                  <a:lnTo>
                    <a:pt x="3760" y="1783"/>
                  </a:lnTo>
                  <a:lnTo>
                    <a:pt x="3752" y="1778"/>
                  </a:lnTo>
                  <a:lnTo>
                    <a:pt x="3745" y="1773"/>
                  </a:lnTo>
                  <a:lnTo>
                    <a:pt x="3729" y="1763"/>
                  </a:lnTo>
                  <a:lnTo>
                    <a:pt x="3713" y="1754"/>
                  </a:lnTo>
                  <a:lnTo>
                    <a:pt x="3696" y="1748"/>
                  </a:lnTo>
                  <a:lnTo>
                    <a:pt x="3679" y="1744"/>
                  </a:lnTo>
                  <a:lnTo>
                    <a:pt x="3662" y="1742"/>
                  </a:lnTo>
                  <a:lnTo>
                    <a:pt x="3644" y="1740"/>
                  </a:lnTo>
                  <a:lnTo>
                    <a:pt x="3608" y="1742"/>
                  </a:lnTo>
                  <a:lnTo>
                    <a:pt x="3571" y="1744"/>
                  </a:lnTo>
                  <a:lnTo>
                    <a:pt x="3568" y="1756"/>
                  </a:lnTo>
                  <a:lnTo>
                    <a:pt x="3562" y="1768"/>
                  </a:lnTo>
                  <a:lnTo>
                    <a:pt x="3555" y="1779"/>
                  </a:lnTo>
                  <a:lnTo>
                    <a:pt x="3547" y="1789"/>
                  </a:lnTo>
                  <a:lnTo>
                    <a:pt x="3537" y="1797"/>
                  </a:lnTo>
                  <a:lnTo>
                    <a:pt x="3523" y="1804"/>
                  </a:lnTo>
                  <a:lnTo>
                    <a:pt x="3516" y="1809"/>
                  </a:lnTo>
                  <a:lnTo>
                    <a:pt x="3511" y="1812"/>
                  </a:lnTo>
                  <a:lnTo>
                    <a:pt x="3506" y="1818"/>
                  </a:lnTo>
                  <a:lnTo>
                    <a:pt x="3503" y="1822"/>
                  </a:lnTo>
                  <a:lnTo>
                    <a:pt x="3498" y="1824"/>
                  </a:lnTo>
                  <a:lnTo>
                    <a:pt x="3494" y="1824"/>
                  </a:lnTo>
                  <a:lnTo>
                    <a:pt x="3489" y="1824"/>
                  </a:lnTo>
                  <a:lnTo>
                    <a:pt x="3486" y="1821"/>
                  </a:lnTo>
                  <a:lnTo>
                    <a:pt x="3479" y="1817"/>
                  </a:lnTo>
                  <a:lnTo>
                    <a:pt x="3473" y="1810"/>
                  </a:lnTo>
                  <a:lnTo>
                    <a:pt x="3465" y="1793"/>
                  </a:lnTo>
                  <a:lnTo>
                    <a:pt x="3458" y="1778"/>
                  </a:lnTo>
                  <a:lnTo>
                    <a:pt x="3450" y="1767"/>
                  </a:lnTo>
                  <a:lnTo>
                    <a:pt x="3441" y="1756"/>
                  </a:lnTo>
                  <a:lnTo>
                    <a:pt x="3437" y="1751"/>
                  </a:lnTo>
                  <a:lnTo>
                    <a:pt x="3431" y="1747"/>
                  </a:lnTo>
                  <a:lnTo>
                    <a:pt x="3424" y="1743"/>
                  </a:lnTo>
                  <a:lnTo>
                    <a:pt x="3416" y="1740"/>
                  </a:lnTo>
                  <a:lnTo>
                    <a:pt x="3408" y="1738"/>
                  </a:lnTo>
                  <a:lnTo>
                    <a:pt x="3400" y="1736"/>
                  </a:lnTo>
                  <a:lnTo>
                    <a:pt x="3391" y="1736"/>
                  </a:lnTo>
                  <a:lnTo>
                    <a:pt x="3382" y="1736"/>
                  </a:lnTo>
                  <a:lnTo>
                    <a:pt x="3364" y="1737"/>
                  </a:lnTo>
                  <a:lnTo>
                    <a:pt x="3345" y="1738"/>
                  </a:lnTo>
                  <a:lnTo>
                    <a:pt x="3333" y="1740"/>
                  </a:lnTo>
                  <a:lnTo>
                    <a:pt x="3322" y="1742"/>
                  </a:lnTo>
                  <a:lnTo>
                    <a:pt x="3310" y="1742"/>
                  </a:lnTo>
                  <a:lnTo>
                    <a:pt x="3300" y="1742"/>
                  </a:lnTo>
                  <a:lnTo>
                    <a:pt x="3299" y="1737"/>
                  </a:lnTo>
                  <a:lnTo>
                    <a:pt x="3297" y="1732"/>
                  </a:lnTo>
                  <a:lnTo>
                    <a:pt x="3294" y="1729"/>
                  </a:lnTo>
                  <a:lnTo>
                    <a:pt x="3290" y="1726"/>
                  </a:lnTo>
                  <a:lnTo>
                    <a:pt x="3286" y="1723"/>
                  </a:lnTo>
                  <a:lnTo>
                    <a:pt x="3281" y="1721"/>
                  </a:lnTo>
                  <a:lnTo>
                    <a:pt x="3275" y="1720"/>
                  </a:lnTo>
                  <a:lnTo>
                    <a:pt x="3269" y="1719"/>
                  </a:lnTo>
                  <a:lnTo>
                    <a:pt x="3257" y="1718"/>
                  </a:lnTo>
                  <a:lnTo>
                    <a:pt x="3243" y="1718"/>
                  </a:lnTo>
                  <a:lnTo>
                    <a:pt x="3228" y="1718"/>
                  </a:lnTo>
                  <a:lnTo>
                    <a:pt x="3215" y="1719"/>
                  </a:lnTo>
                  <a:lnTo>
                    <a:pt x="3199" y="1720"/>
                  </a:lnTo>
                  <a:lnTo>
                    <a:pt x="3186" y="1720"/>
                  </a:lnTo>
                  <a:lnTo>
                    <a:pt x="3186" y="1704"/>
                  </a:lnTo>
                  <a:lnTo>
                    <a:pt x="3186" y="1687"/>
                  </a:lnTo>
                  <a:lnTo>
                    <a:pt x="3186" y="1670"/>
                  </a:lnTo>
                  <a:lnTo>
                    <a:pt x="3185" y="1653"/>
                  </a:lnTo>
                  <a:lnTo>
                    <a:pt x="3184" y="1645"/>
                  </a:lnTo>
                  <a:lnTo>
                    <a:pt x="3181" y="1637"/>
                  </a:lnTo>
                  <a:lnTo>
                    <a:pt x="3177" y="1629"/>
                  </a:lnTo>
                  <a:lnTo>
                    <a:pt x="3173" y="1621"/>
                  </a:lnTo>
                  <a:lnTo>
                    <a:pt x="3165" y="1606"/>
                  </a:lnTo>
                  <a:lnTo>
                    <a:pt x="3158" y="1590"/>
                  </a:lnTo>
                  <a:lnTo>
                    <a:pt x="3149" y="1589"/>
                  </a:lnTo>
                  <a:lnTo>
                    <a:pt x="3140" y="1588"/>
                  </a:lnTo>
                  <a:lnTo>
                    <a:pt x="3130" y="1589"/>
                  </a:lnTo>
                  <a:lnTo>
                    <a:pt x="3120" y="1590"/>
                  </a:lnTo>
                  <a:lnTo>
                    <a:pt x="3102" y="1594"/>
                  </a:lnTo>
                  <a:lnTo>
                    <a:pt x="3084" y="1599"/>
                  </a:lnTo>
                  <a:lnTo>
                    <a:pt x="3068" y="1604"/>
                  </a:lnTo>
                  <a:lnTo>
                    <a:pt x="3051" y="1608"/>
                  </a:lnTo>
                  <a:lnTo>
                    <a:pt x="3043" y="1609"/>
                  </a:lnTo>
                  <a:lnTo>
                    <a:pt x="3035" y="1609"/>
                  </a:lnTo>
                  <a:lnTo>
                    <a:pt x="3027" y="1611"/>
                  </a:lnTo>
                  <a:lnTo>
                    <a:pt x="3019" y="1609"/>
                  </a:lnTo>
                  <a:lnTo>
                    <a:pt x="3010" y="1607"/>
                  </a:lnTo>
                  <a:lnTo>
                    <a:pt x="3002" y="1604"/>
                  </a:lnTo>
                  <a:lnTo>
                    <a:pt x="2996" y="1599"/>
                  </a:lnTo>
                  <a:lnTo>
                    <a:pt x="2990" y="1594"/>
                  </a:lnTo>
                  <a:lnTo>
                    <a:pt x="2980" y="1580"/>
                  </a:lnTo>
                  <a:lnTo>
                    <a:pt x="2969" y="1566"/>
                  </a:lnTo>
                  <a:lnTo>
                    <a:pt x="2962" y="1559"/>
                  </a:lnTo>
                  <a:lnTo>
                    <a:pt x="2955" y="1555"/>
                  </a:lnTo>
                  <a:lnTo>
                    <a:pt x="2948" y="1551"/>
                  </a:lnTo>
                  <a:lnTo>
                    <a:pt x="2943" y="1549"/>
                  </a:lnTo>
                  <a:lnTo>
                    <a:pt x="2928" y="1545"/>
                  </a:lnTo>
                  <a:lnTo>
                    <a:pt x="2913" y="1539"/>
                  </a:lnTo>
                  <a:lnTo>
                    <a:pt x="2884" y="1527"/>
                  </a:lnTo>
                  <a:lnTo>
                    <a:pt x="2857" y="1513"/>
                  </a:lnTo>
                  <a:lnTo>
                    <a:pt x="2829" y="1499"/>
                  </a:lnTo>
                  <a:lnTo>
                    <a:pt x="2801" y="1486"/>
                  </a:lnTo>
                  <a:lnTo>
                    <a:pt x="2784" y="1479"/>
                  </a:lnTo>
                  <a:lnTo>
                    <a:pt x="2773" y="1474"/>
                  </a:lnTo>
                  <a:lnTo>
                    <a:pt x="2767" y="1474"/>
                  </a:lnTo>
                  <a:lnTo>
                    <a:pt x="2763" y="1475"/>
                  </a:lnTo>
                  <a:lnTo>
                    <a:pt x="2756" y="1477"/>
                  </a:lnTo>
                  <a:lnTo>
                    <a:pt x="2748" y="1482"/>
                  </a:lnTo>
                  <a:lnTo>
                    <a:pt x="2736" y="1490"/>
                  </a:lnTo>
                  <a:lnTo>
                    <a:pt x="2725" y="1501"/>
                  </a:lnTo>
                  <a:lnTo>
                    <a:pt x="2719" y="1506"/>
                  </a:lnTo>
                  <a:lnTo>
                    <a:pt x="2713" y="1509"/>
                  </a:lnTo>
                  <a:lnTo>
                    <a:pt x="2709" y="1510"/>
                  </a:lnTo>
                  <a:lnTo>
                    <a:pt x="2706" y="1512"/>
                  </a:lnTo>
                  <a:lnTo>
                    <a:pt x="2702" y="1510"/>
                  </a:lnTo>
                  <a:lnTo>
                    <a:pt x="2698" y="1510"/>
                  </a:lnTo>
                  <a:lnTo>
                    <a:pt x="2695" y="1506"/>
                  </a:lnTo>
                  <a:lnTo>
                    <a:pt x="2693" y="1501"/>
                  </a:lnTo>
                  <a:lnTo>
                    <a:pt x="2690" y="1497"/>
                  </a:lnTo>
                  <a:lnTo>
                    <a:pt x="2686" y="1492"/>
                  </a:lnTo>
                  <a:lnTo>
                    <a:pt x="2677" y="1485"/>
                  </a:lnTo>
                  <a:lnTo>
                    <a:pt x="2667" y="1479"/>
                  </a:lnTo>
                  <a:lnTo>
                    <a:pt x="2657" y="1473"/>
                  </a:lnTo>
                  <a:lnTo>
                    <a:pt x="2645" y="1468"/>
                  </a:lnTo>
                  <a:lnTo>
                    <a:pt x="2635" y="1465"/>
                  </a:lnTo>
                  <a:lnTo>
                    <a:pt x="2625" y="1461"/>
                  </a:lnTo>
                  <a:lnTo>
                    <a:pt x="2605" y="1456"/>
                  </a:lnTo>
                  <a:lnTo>
                    <a:pt x="2587" y="1449"/>
                  </a:lnTo>
                  <a:lnTo>
                    <a:pt x="2569" y="1441"/>
                  </a:lnTo>
                  <a:lnTo>
                    <a:pt x="2551" y="1433"/>
                  </a:lnTo>
                  <a:lnTo>
                    <a:pt x="2550" y="1422"/>
                  </a:lnTo>
                  <a:lnTo>
                    <a:pt x="2549" y="1411"/>
                  </a:lnTo>
                  <a:lnTo>
                    <a:pt x="2527" y="1401"/>
                  </a:lnTo>
                  <a:lnTo>
                    <a:pt x="2506" y="1391"/>
                  </a:lnTo>
                  <a:lnTo>
                    <a:pt x="2487" y="1378"/>
                  </a:lnTo>
                  <a:lnTo>
                    <a:pt x="2467" y="1365"/>
                  </a:lnTo>
                  <a:lnTo>
                    <a:pt x="2448" y="1349"/>
                  </a:lnTo>
                  <a:lnTo>
                    <a:pt x="2431" y="1335"/>
                  </a:lnTo>
                  <a:lnTo>
                    <a:pt x="2428" y="1332"/>
                  </a:lnTo>
                  <a:lnTo>
                    <a:pt x="2423" y="1329"/>
                  </a:lnTo>
                  <a:lnTo>
                    <a:pt x="2419" y="1328"/>
                  </a:lnTo>
                  <a:lnTo>
                    <a:pt x="2414" y="1327"/>
                  </a:lnTo>
                  <a:lnTo>
                    <a:pt x="2408" y="1326"/>
                  </a:lnTo>
                  <a:lnTo>
                    <a:pt x="2403" y="1327"/>
                  </a:lnTo>
                  <a:lnTo>
                    <a:pt x="2397" y="1328"/>
                  </a:lnTo>
                  <a:lnTo>
                    <a:pt x="2391" y="1330"/>
                  </a:lnTo>
                  <a:lnTo>
                    <a:pt x="2390" y="1333"/>
                  </a:lnTo>
                  <a:lnTo>
                    <a:pt x="2389" y="1336"/>
                  </a:lnTo>
                  <a:lnTo>
                    <a:pt x="2385" y="1336"/>
                  </a:lnTo>
                  <a:lnTo>
                    <a:pt x="2381" y="1335"/>
                  </a:lnTo>
                  <a:lnTo>
                    <a:pt x="2378" y="1333"/>
                  </a:lnTo>
                  <a:lnTo>
                    <a:pt x="2375" y="1329"/>
                  </a:lnTo>
                  <a:lnTo>
                    <a:pt x="2371" y="1320"/>
                  </a:lnTo>
                  <a:lnTo>
                    <a:pt x="2369" y="1309"/>
                  </a:lnTo>
                  <a:lnTo>
                    <a:pt x="2367" y="1283"/>
                  </a:lnTo>
                  <a:lnTo>
                    <a:pt x="2364" y="1262"/>
                  </a:lnTo>
                  <a:lnTo>
                    <a:pt x="2361" y="1252"/>
                  </a:lnTo>
                  <a:lnTo>
                    <a:pt x="2356" y="1242"/>
                  </a:lnTo>
                  <a:lnTo>
                    <a:pt x="2350" y="1231"/>
                  </a:lnTo>
                  <a:lnTo>
                    <a:pt x="2345" y="1223"/>
                  </a:lnTo>
                  <a:lnTo>
                    <a:pt x="2338" y="1215"/>
                  </a:lnTo>
                  <a:lnTo>
                    <a:pt x="2331" y="1209"/>
                  </a:lnTo>
                  <a:lnTo>
                    <a:pt x="2322" y="1203"/>
                  </a:lnTo>
                  <a:lnTo>
                    <a:pt x="2313" y="1198"/>
                  </a:lnTo>
                  <a:lnTo>
                    <a:pt x="2301" y="1196"/>
                  </a:lnTo>
                  <a:lnTo>
                    <a:pt x="2291" y="1194"/>
                  </a:lnTo>
                  <a:lnTo>
                    <a:pt x="2286" y="1194"/>
                  </a:lnTo>
                  <a:lnTo>
                    <a:pt x="2281" y="1193"/>
                  </a:lnTo>
                  <a:lnTo>
                    <a:pt x="2275" y="1190"/>
                  </a:lnTo>
                  <a:lnTo>
                    <a:pt x="2270" y="1188"/>
                  </a:lnTo>
                  <a:lnTo>
                    <a:pt x="2259" y="1182"/>
                  </a:lnTo>
                  <a:lnTo>
                    <a:pt x="2250" y="1177"/>
                  </a:lnTo>
                  <a:lnTo>
                    <a:pt x="2241" y="1171"/>
                  </a:lnTo>
                  <a:lnTo>
                    <a:pt x="2231" y="1167"/>
                  </a:lnTo>
                  <a:lnTo>
                    <a:pt x="2219" y="1161"/>
                  </a:lnTo>
                  <a:lnTo>
                    <a:pt x="2208" y="1152"/>
                  </a:lnTo>
                  <a:lnTo>
                    <a:pt x="2197" y="1145"/>
                  </a:lnTo>
                  <a:lnTo>
                    <a:pt x="2188" y="1140"/>
                  </a:lnTo>
                  <a:lnTo>
                    <a:pt x="2181" y="1138"/>
                  </a:lnTo>
                  <a:lnTo>
                    <a:pt x="2174" y="1138"/>
                  </a:lnTo>
                  <a:lnTo>
                    <a:pt x="2166" y="1138"/>
                  </a:lnTo>
                  <a:lnTo>
                    <a:pt x="2158" y="1139"/>
                  </a:lnTo>
                  <a:lnTo>
                    <a:pt x="2149" y="1139"/>
                  </a:lnTo>
                  <a:lnTo>
                    <a:pt x="2140" y="1139"/>
                  </a:lnTo>
                  <a:lnTo>
                    <a:pt x="2140" y="1127"/>
                  </a:lnTo>
                  <a:lnTo>
                    <a:pt x="2139" y="1114"/>
                  </a:lnTo>
                  <a:lnTo>
                    <a:pt x="2128" y="1114"/>
                  </a:lnTo>
                  <a:lnTo>
                    <a:pt x="2118" y="1112"/>
                  </a:lnTo>
                  <a:lnTo>
                    <a:pt x="2109" y="1111"/>
                  </a:lnTo>
                  <a:lnTo>
                    <a:pt x="2100" y="1108"/>
                  </a:lnTo>
                  <a:lnTo>
                    <a:pt x="2083" y="1102"/>
                  </a:lnTo>
                  <a:lnTo>
                    <a:pt x="2068" y="1094"/>
                  </a:lnTo>
                  <a:lnTo>
                    <a:pt x="2053" y="1083"/>
                  </a:lnTo>
                  <a:lnTo>
                    <a:pt x="2040" y="1072"/>
                  </a:lnTo>
                  <a:lnTo>
                    <a:pt x="2026" y="1061"/>
                  </a:lnTo>
                  <a:lnTo>
                    <a:pt x="2011" y="1047"/>
                  </a:lnTo>
                  <a:lnTo>
                    <a:pt x="1997" y="1033"/>
                  </a:lnTo>
                  <a:lnTo>
                    <a:pt x="1986" y="1018"/>
                  </a:lnTo>
                  <a:lnTo>
                    <a:pt x="1980" y="1012"/>
                  </a:lnTo>
                  <a:lnTo>
                    <a:pt x="1973" y="1007"/>
                  </a:lnTo>
                  <a:lnTo>
                    <a:pt x="1970" y="1005"/>
                  </a:lnTo>
                  <a:lnTo>
                    <a:pt x="1967" y="1004"/>
                  </a:lnTo>
                  <a:lnTo>
                    <a:pt x="1962" y="1003"/>
                  </a:lnTo>
                  <a:lnTo>
                    <a:pt x="1958" y="1003"/>
                  </a:lnTo>
                  <a:lnTo>
                    <a:pt x="1951" y="1003"/>
                  </a:lnTo>
                  <a:lnTo>
                    <a:pt x="1946" y="1004"/>
                  </a:lnTo>
                  <a:lnTo>
                    <a:pt x="1942" y="1006"/>
                  </a:lnTo>
                  <a:lnTo>
                    <a:pt x="1938" y="1009"/>
                  </a:lnTo>
                  <a:lnTo>
                    <a:pt x="1935" y="1012"/>
                  </a:lnTo>
                  <a:lnTo>
                    <a:pt x="1934" y="1016"/>
                  </a:lnTo>
                  <a:lnTo>
                    <a:pt x="1931" y="1021"/>
                  </a:lnTo>
                  <a:lnTo>
                    <a:pt x="1931" y="1025"/>
                  </a:lnTo>
                  <a:lnTo>
                    <a:pt x="1930" y="1047"/>
                  </a:lnTo>
                  <a:lnTo>
                    <a:pt x="1931" y="1070"/>
                  </a:lnTo>
                  <a:lnTo>
                    <a:pt x="1927" y="1070"/>
                  </a:lnTo>
                  <a:lnTo>
                    <a:pt x="1922" y="1070"/>
                  </a:lnTo>
                  <a:lnTo>
                    <a:pt x="1918" y="1067"/>
                  </a:lnTo>
                  <a:lnTo>
                    <a:pt x="1914" y="1065"/>
                  </a:lnTo>
                  <a:lnTo>
                    <a:pt x="1909" y="1059"/>
                  </a:lnTo>
                  <a:lnTo>
                    <a:pt x="1903" y="1053"/>
                  </a:lnTo>
                  <a:lnTo>
                    <a:pt x="1897" y="1045"/>
                  </a:lnTo>
                  <a:lnTo>
                    <a:pt x="1892" y="1038"/>
                  </a:lnTo>
                  <a:lnTo>
                    <a:pt x="1885" y="1031"/>
                  </a:lnTo>
                  <a:lnTo>
                    <a:pt x="1878" y="1026"/>
                  </a:lnTo>
                  <a:lnTo>
                    <a:pt x="1868" y="1023"/>
                  </a:lnTo>
                  <a:lnTo>
                    <a:pt x="1858" y="1022"/>
                  </a:lnTo>
                  <a:lnTo>
                    <a:pt x="1851" y="1022"/>
                  </a:lnTo>
                  <a:lnTo>
                    <a:pt x="1844" y="1022"/>
                  </a:lnTo>
                  <a:lnTo>
                    <a:pt x="1836" y="1022"/>
                  </a:lnTo>
                  <a:lnTo>
                    <a:pt x="1828" y="1020"/>
                  </a:lnTo>
                  <a:lnTo>
                    <a:pt x="1820" y="1014"/>
                  </a:lnTo>
                  <a:lnTo>
                    <a:pt x="1811" y="1006"/>
                  </a:lnTo>
                  <a:lnTo>
                    <a:pt x="1805" y="998"/>
                  </a:lnTo>
                  <a:lnTo>
                    <a:pt x="1800" y="988"/>
                  </a:lnTo>
                  <a:lnTo>
                    <a:pt x="1795" y="979"/>
                  </a:lnTo>
                  <a:lnTo>
                    <a:pt x="1789" y="968"/>
                  </a:lnTo>
                  <a:lnTo>
                    <a:pt x="1786" y="965"/>
                  </a:lnTo>
                  <a:lnTo>
                    <a:pt x="1782" y="962"/>
                  </a:lnTo>
                  <a:lnTo>
                    <a:pt x="1778" y="959"/>
                  </a:lnTo>
                  <a:lnTo>
                    <a:pt x="1773" y="957"/>
                  </a:lnTo>
                  <a:lnTo>
                    <a:pt x="1759" y="974"/>
                  </a:lnTo>
                  <a:lnTo>
                    <a:pt x="1755" y="980"/>
                  </a:lnTo>
                  <a:lnTo>
                    <a:pt x="1759" y="974"/>
                  </a:lnTo>
                  <a:lnTo>
                    <a:pt x="1773" y="957"/>
                  </a:lnTo>
                  <a:lnTo>
                    <a:pt x="1770" y="955"/>
                  </a:lnTo>
                  <a:lnTo>
                    <a:pt x="1767" y="954"/>
                  </a:lnTo>
                  <a:lnTo>
                    <a:pt x="1747" y="980"/>
                  </a:lnTo>
                  <a:lnTo>
                    <a:pt x="1726" y="1007"/>
                  </a:lnTo>
                  <a:lnTo>
                    <a:pt x="1710" y="1030"/>
                  </a:lnTo>
                  <a:lnTo>
                    <a:pt x="1698" y="1046"/>
                  </a:lnTo>
                  <a:lnTo>
                    <a:pt x="1687" y="1047"/>
                  </a:lnTo>
                  <a:lnTo>
                    <a:pt x="1674" y="1047"/>
                  </a:lnTo>
                  <a:lnTo>
                    <a:pt x="1663" y="1047"/>
                  </a:lnTo>
                  <a:lnTo>
                    <a:pt x="1650" y="1047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051073" y="4119965"/>
              <a:ext cx="437349" cy="773677"/>
            </a:xfrm>
            <a:custGeom>
              <a:avLst/>
              <a:gdLst/>
              <a:ahLst/>
              <a:cxnLst/>
              <a:rect l="l" t="t" r="r" b="b"/>
              <a:pathLst>
                <a:path w="1526" h="2858" extrusionOk="0">
                  <a:moveTo>
                    <a:pt x="1370" y="2847"/>
                  </a:moveTo>
                  <a:lnTo>
                    <a:pt x="1377" y="2847"/>
                  </a:lnTo>
                  <a:lnTo>
                    <a:pt x="1384" y="2846"/>
                  </a:lnTo>
                  <a:lnTo>
                    <a:pt x="1384" y="2830"/>
                  </a:lnTo>
                  <a:lnTo>
                    <a:pt x="1384" y="2814"/>
                  </a:lnTo>
                  <a:lnTo>
                    <a:pt x="1384" y="2798"/>
                  </a:lnTo>
                  <a:lnTo>
                    <a:pt x="1384" y="2783"/>
                  </a:lnTo>
                  <a:lnTo>
                    <a:pt x="1388" y="2783"/>
                  </a:lnTo>
                  <a:lnTo>
                    <a:pt x="1391" y="2782"/>
                  </a:lnTo>
                  <a:lnTo>
                    <a:pt x="1395" y="2782"/>
                  </a:lnTo>
                  <a:lnTo>
                    <a:pt x="1398" y="2782"/>
                  </a:lnTo>
                  <a:lnTo>
                    <a:pt x="1399" y="2772"/>
                  </a:lnTo>
                  <a:lnTo>
                    <a:pt x="1399" y="2762"/>
                  </a:lnTo>
                  <a:lnTo>
                    <a:pt x="1399" y="2751"/>
                  </a:lnTo>
                  <a:lnTo>
                    <a:pt x="1399" y="2741"/>
                  </a:lnTo>
                  <a:lnTo>
                    <a:pt x="1409" y="2745"/>
                  </a:lnTo>
                  <a:lnTo>
                    <a:pt x="1417" y="2747"/>
                  </a:lnTo>
                  <a:lnTo>
                    <a:pt x="1424" y="2747"/>
                  </a:lnTo>
                  <a:lnTo>
                    <a:pt x="1429" y="2746"/>
                  </a:lnTo>
                  <a:lnTo>
                    <a:pt x="1433" y="2743"/>
                  </a:lnTo>
                  <a:lnTo>
                    <a:pt x="1436" y="2740"/>
                  </a:lnTo>
                  <a:lnTo>
                    <a:pt x="1438" y="2737"/>
                  </a:lnTo>
                  <a:lnTo>
                    <a:pt x="1438" y="2731"/>
                  </a:lnTo>
                  <a:lnTo>
                    <a:pt x="1438" y="2720"/>
                  </a:lnTo>
                  <a:lnTo>
                    <a:pt x="1434" y="2706"/>
                  </a:lnTo>
                  <a:lnTo>
                    <a:pt x="1431" y="2691"/>
                  </a:lnTo>
                  <a:lnTo>
                    <a:pt x="1428" y="2677"/>
                  </a:lnTo>
                  <a:lnTo>
                    <a:pt x="1424" y="2676"/>
                  </a:lnTo>
                  <a:lnTo>
                    <a:pt x="1421" y="2676"/>
                  </a:lnTo>
                  <a:lnTo>
                    <a:pt x="1421" y="2671"/>
                  </a:lnTo>
                  <a:lnTo>
                    <a:pt x="1420" y="2666"/>
                  </a:lnTo>
                  <a:lnTo>
                    <a:pt x="1417" y="2660"/>
                  </a:lnTo>
                  <a:lnTo>
                    <a:pt x="1415" y="2656"/>
                  </a:lnTo>
                  <a:lnTo>
                    <a:pt x="1411" y="2647"/>
                  </a:lnTo>
                  <a:lnTo>
                    <a:pt x="1404" y="2638"/>
                  </a:lnTo>
                  <a:lnTo>
                    <a:pt x="1398" y="2628"/>
                  </a:lnTo>
                  <a:lnTo>
                    <a:pt x="1393" y="2619"/>
                  </a:lnTo>
                  <a:lnTo>
                    <a:pt x="1391" y="2614"/>
                  </a:lnTo>
                  <a:lnTo>
                    <a:pt x="1390" y="2609"/>
                  </a:lnTo>
                  <a:lnTo>
                    <a:pt x="1390" y="2603"/>
                  </a:lnTo>
                  <a:lnTo>
                    <a:pt x="1390" y="2599"/>
                  </a:lnTo>
                  <a:lnTo>
                    <a:pt x="1391" y="2591"/>
                  </a:lnTo>
                  <a:lnTo>
                    <a:pt x="1395" y="2582"/>
                  </a:lnTo>
                  <a:lnTo>
                    <a:pt x="1400" y="2573"/>
                  </a:lnTo>
                  <a:lnTo>
                    <a:pt x="1406" y="2565"/>
                  </a:lnTo>
                  <a:lnTo>
                    <a:pt x="1414" y="2557"/>
                  </a:lnTo>
                  <a:lnTo>
                    <a:pt x="1422" y="2551"/>
                  </a:lnTo>
                  <a:lnTo>
                    <a:pt x="1430" y="2546"/>
                  </a:lnTo>
                  <a:lnTo>
                    <a:pt x="1438" y="2544"/>
                  </a:lnTo>
                  <a:lnTo>
                    <a:pt x="1440" y="2536"/>
                  </a:lnTo>
                  <a:lnTo>
                    <a:pt x="1442" y="2528"/>
                  </a:lnTo>
                  <a:lnTo>
                    <a:pt x="1442" y="2520"/>
                  </a:lnTo>
                  <a:lnTo>
                    <a:pt x="1444" y="2512"/>
                  </a:lnTo>
                  <a:lnTo>
                    <a:pt x="1442" y="2495"/>
                  </a:lnTo>
                  <a:lnTo>
                    <a:pt x="1440" y="2479"/>
                  </a:lnTo>
                  <a:lnTo>
                    <a:pt x="1436" y="2478"/>
                  </a:lnTo>
                  <a:lnTo>
                    <a:pt x="1431" y="2476"/>
                  </a:lnTo>
                  <a:lnTo>
                    <a:pt x="1426" y="2472"/>
                  </a:lnTo>
                  <a:lnTo>
                    <a:pt x="1422" y="2469"/>
                  </a:lnTo>
                  <a:lnTo>
                    <a:pt x="1414" y="2461"/>
                  </a:lnTo>
                  <a:lnTo>
                    <a:pt x="1406" y="2451"/>
                  </a:lnTo>
                  <a:lnTo>
                    <a:pt x="1398" y="2439"/>
                  </a:lnTo>
                  <a:lnTo>
                    <a:pt x="1392" y="2429"/>
                  </a:lnTo>
                  <a:lnTo>
                    <a:pt x="1388" y="2419"/>
                  </a:lnTo>
                  <a:lnTo>
                    <a:pt x="1385" y="2410"/>
                  </a:lnTo>
                  <a:lnTo>
                    <a:pt x="1384" y="2405"/>
                  </a:lnTo>
                  <a:lnTo>
                    <a:pt x="1384" y="2401"/>
                  </a:lnTo>
                  <a:lnTo>
                    <a:pt x="1385" y="2397"/>
                  </a:lnTo>
                  <a:lnTo>
                    <a:pt x="1388" y="2394"/>
                  </a:lnTo>
                  <a:lnTo>
                    <a:pt x="1392" y="2388"/>
                  </a:lnTo>
                  <a:lnTo>
                    <a:pt x="1399" y="2384"/>
                  </a:lnTo>
                  <a:lnTo>
                    <a:pt x="1407" y="2379"/>
                  </a:lnTo>
                  <a:lnTo>
                    <a:pt x="1415" y="2373"/>
                  </a:lnTo>
                  <a:lnTo>
                    <a:pt x="1418" y="2371"/>
                  </a:lnTo>
                  <a:lnTo>
                    <a:pt x="1422" y="2368"/>
                  </a:lnTo>
                  <a:lnTo>
                    <a:pt x="1425" y="2363"/>
                  </a:lnTo>
                  <a:lnTo>
                    <a:pt x="1429" y="2359"/>
                  </a:lnTo>
                  <a:lnTo>
                    <a:pt x="1431" y="2352"/>
                  </a:lnTo>
                  <a:lnTo>
                    <a:pt x="1433" y="2344"/>
                  </a:lnTo>
                  <a:lnTo>
                    <a:pt x="1436" y="2333"/>
                  </a:lnTo>
                  <a:lnTo>
                    <a:pt x="1437" y="2322"/>
                  </a:lnTo>
                  <a:lnTo>
                    <a:pt x="1440" y="2299"/>
                  </a:lnTo>
                  <a:lnTo>
                    <a:pt x="1444" y="2274"/>
                  </a:lnTo>
                  <a:lnTo>
                    <a:pt x="1446" y="2263"/>
                  </a:lnTo>
                  <a:lnTo>
                    <a:pt x="1449" y="2253"/>
                  </a:lnTo>
                  <a:lnTo>
                    <a:pt x="1453" y="2242"/>
                  </a:lnTo>
                  <a:lnTo>
                    <a:pt x="1457" y="2234"/>
                  </a:lnTo>
                  <a:lnTo>
                    <a:pt x="1462" y="2228"/>
                  </a:lnTo>
                  <a:lnTo>
                    <a:pt x="1469" y="2223"/>
                  </a:lnTo>
                  <a:lnTo>
                    <a:pt x="1472" y="2221"/>
                  </a:lnTo>
                  <a:lnTo>
                    <a:pt x="1475" y="2221"/>
                  </a:lnTo>
                  <a:lnTo>
                    <a:pt x="1480" y="2220"/>
                  </a:lnTo>
                  <a:lnTo>
                    <a:pt x="1485" y="2221"/>
                  </a:lnTo>
                  <a:lnTo>
                    <a:pt x="1485" y="2210"/>
                  </a:lnTo>
                  <a:lnTo>
                    <a:pt x="1486" y="2198"/>
                  </a:lnTo>
                  <a:lnTo>
                    <a:pt x="1488" y="2183"/>
                  </a:lnTo>
                  <a:lnTo>
                    <a:pt x="1491" y="2167"/>
                  </a:lnTo>
                  <a:lnTo>
                    <a:pt x="1496" y="2151"/>
                  </a:lnTo>
                  <a:lnTo>
                    <a:pt x="1500" y="2138"/>
                  </a:lnTo>
                  <a:lnTo>
                    <a:pt x="1504" y="2132"/>
                  </a:lnTo>
                  <a:lnTo>
                    <a:pt x="1506" y="2126"/>
                  </a:lnTo>
                  <a:lnTo>
                    <a:pt x="1510" y="2123"/>
                  </a:lnTo>
                  <a:lnTo>
                    <a:pt x="1513" y="2119"/>
                  </a:lnTo>
                  <a:lnTo>
                    <a:pt x="1519" y="2115"/>
                  </a:lnTo>
                  <a:lnTo>
                    <a:pt x="1522" y="2110"/>
                  </a:lnTo>
                  <a:lnTo>
                    <a:pt x="1524" y="2106"/>
                  </a:lnTo>
                  <a:lnTo>
                    <a:pt x="1526" y="2101"/>
                  </a:lnTo>
                  <a:lnTo>
                    <a:pt x="1526" y="2097"/>
                  </a:lnTo>
                  <a:lnTo>
                    <a:pt x="1523" y="2093"/>
                  </a:lnTo>
                  <a:lnTo>
                    <a:pt x="1522" y="2089"/>
                  </a:lnTo>
                  <a:lnTo>
                    <a:pt x="1519" y="2084"/>
                  </a:lnTo>
                  <a:lnTo>
                    <a:pt x="1513" y="2074"/>
                  </a:lnTo>
                  <a:lnTo>
                    <a:pt x="1507" y="2065"/>
                  </a:lnTo>
                  <a:lnTo>
                    <a:pt x="1504" y="2059"/>
                  </a:lnTo>
                  <a:lnTo>
                    <a:pt x="1503" y="2053"/>
                  </a:lnTo>
                  <a:lnTo>
                    <a:pt x="1502" y="2048"/>
                  </a:lnTo>
                  <a:lnTo>
                    <a:pt x="1500" y="2042"/>
                  </a:lnTo>
                  <a:lnTo>
                    <a:pt x="1494" y="2040"/>
                  </a:lnTo>
                  <a:lnTo>
                    <a:pt x="1487" y="2040"/>
                  </a:lnTo>
                  <a:lnTo>
                    <a:pt x="1482" y="2042"/>
                  </a:lnTo>
                  <a:lnTo>
                    <a:pt x="1478" y="2045"/>
                  </a:lnTo>
                  <a:lnTo>
                    <a:pt x="1470" y="2056"/>
                  </a:lnTo>
                  <a:lnTo>
                    <a:pt x="1464" y="2067"/>
                  </a:lnTo>
                  <a:lnTo>
                    <a:pt x="1457" y="2067"/>
                  </a:lnTo>
                  <a:lnTo>
                    <a:pt x="1452" y="2067"/>
                  </a:lnTo>
                  <a:lnTo>
                    <a:pt x="1447" y="2066"/>
                  </a:lnTo>
                  <a:lnTo>
                    <a:pt x="1441" y="2065"/>
                  </a:lnTo>
                  <a:lnTo>
                    <a:pt x="1432" y="2059"/>
                  </a:lnTo>
                  <a:lnTo>
                    <a:pt x="1423" y="2052"/>
                  </a:lnTo>
                  <a:lnTo>
                    <a:pt x="1414" y="2045"/>
                  </a:lnTo>
                  <a:lnTo>
                    <a:pt x="1405" y="2039"/>
                  </a:lnTo>
                  <a:lnTo>
                    <a:pt x="1399" y="2036"/>
                  </a:lnTo>
                  <a:lnTo>
                    <a:pt x="1395" y="2033"/>
                  </a:lnTo>
                  <a:lnTo>
                    <a:pt x="1390" y="2032"/>
                  </a:lnTo>
                  <a:lnTo>
                    <a:pt x="1384" y="2031"/>
                  </a:lnTo>
                  <a:lnTo>
                    <a:pt x="1391" y="2028"/>
                  </a:lnTo>
                  <a:lnTo>
                    <a:pt x="1396" y="2025"/>
                  </a:lnTo>
                  <a:lnTo>
                    <a:pt x="1399" y="2020"/>
                  </a:lnTo>
                  <a:lnTo>
                    <a:pt x="1403" y="2015"/>
                  </a:lnTo>
                  <a:lnTo>
                    <a:pt x="1405" y="1999"/>
                  </a:lnTo>
                  <a:lnTo>
                    <a:pt x="1406" y="1982"/>
                  </a:lnTo>
                  <a:lnTo>
                    <a:pt x="1408" y="1963"/>
                  </a:lnTo>
                  <a:lnTo>
                    <a:pt x="1412" y="1946"/>
                  </a:lnTo>
                  <a:lnTo>
                    <a:pt x="1415" y="1938"/>
                  </a:lnTo>
                  <a:lnTo>
                    <a:pt x="1420" y="1933"/>
                  </a:lnTo>
                  <a:lnTo>
                    <a:pt x="1425" y="1927"/>
                  </a:lnTo>
                  <a:lnTo>
                    <a:pt x="1432" y="1924"/>
                  </a:lnTo>
                  <a:lnTo>
                    <a:pt x="1430" y="1914"/>
                  </a:lnTo>
                  <a:lnTo>
                    <a:pt x="1429" y="1904"/>
                  </a:lnTo>
                  <a:lnTo>
                    <a:pt x="1428" y="1894"/>
                  </a:lnTo>
                  <a:lnTo>
                    <a:pt x="1428" y="1884"/>
                  </a:lnTo>
                  <a:lnTo>
                    <a:pt x="1424" y="1884"/>
                  </a:lnTo>
                  <a:lnTo>
                    <a:pt x="1422" y="1884"/>
                  </a:lnTo>
                  <a:lnTo>
                    <a:pt x="1421" y="1876"/>
                  </a:lnTo>
                  <a:lnTo>
                    <a:pt x="1422" y="1867"/>
                  </a:lnTo>
                  <a:lnTo>
                    <a:pt x="1425" y="1857"/>
                  </a:lnTo>
                  <a:lnTo>
                    <a:pt x="1430" y="1847"/>
                  </a:lnTo>
                  <a:lnTo>
                    <a:pt x="1441" y="1827"/>
                  </a:lnTo>
                  <a:lnTo>
                    <a:pt x="1452" y="1806"/>
                  </a:lnTo>
                  <a:lnTo>
                    <a:pt x="1455" y="1796"/>
                  </a:lnTo>
                  <a:lnTo>
                    <a:pt x="1458" y="1787"/>
                  </a:lnTo>
                  <a:lnTo>
                    <a:pt x="1458" y="1783"/>
                  </a:lnTo>
                  <a:lnTo>
                    <a:pt x="1459" y="1779"/>
                  </a:lnTo>
                  <a:lnTo>
                    <a:pt x="1458" y="1775"/>
                  </a:lnTo>
                  <a:lnTo>
                    <a:pt x="1457" y="1771"/>
                  </a:lnTo>
                  <a:lnTo>
                    <a:pt x="1456" y="1768"/>
                  </a:lnTo>
                  <a:lnTo>
                    <a:pt x="1454" y="1764"/>
                  </a:lnTo>
                  <a:lnTo>
                    <a:pt x="1450" y="1762"/>
                  </a:lnTo>
                  <a:lnTo>
                    <a:pt x="1446" y="1760"/>
                  </a:lnTo>
                  <a:lnTo>
                    <a:pt x="1441" y="1757"/>
                  </a:lnTo>
                  <a:lnTo>
                    <a:pt x="1436" y="1755"/>
                  </a:lnTo>
                  <a:lnTo>
                    <a:pt x="1429" y="1754"/>
                  </a:lnTo>
                  <a:lnTo>
                    <a:pt x="1421" y="1753"/>
                  </a:lnTo>
                  <a:lnTo>
                    <a:pt x="1420" y="1741"/>
                  </a:lnTo>
                  <a:lnTo>
                    <a:pt x="1416" y="1732"/>
                  </a:lnTo>
                  <a:lnTo>
                    <a:pt x="1414" y="1723"/>
                  </a:lnTo>
                  <a:lnTo>
                    <a:pt x="1413" y="1713"/>
                  </a:lnTo>
                  <a:lnTo>
                    <a:pt x="1417" y="1713"/>
                  </a:lnTo>
                  <a:lnTo>
                    <a:pt x="1422" y="1712"/>
                  </a:lnTo>
                  <a:lnTo>
                    <a:pt x="1426" y="1711"/>
                  </a:lnTo>
                  <a:lnTo>
                    <a:pt x="1431" y="1708"/>
                  </a:lnTo>
                  <a:lnTo>
                    <a:pt x="1434" y="1706"/>
                  </a:lnTo>
                  <a:lnTo>
                    <a:pt x="1438" y="1703"/>
                  </a:lnTo>
                  <a:lnTo>
                    <a:pt x="1440" y="1699"/>
                  </a:lnTo>
                  <a:lnTo>
                    <a:pt x="1444" y="1695"/>
                  </a:lnTo>
                  <a:lnTo>
                    <a:pt x="1447" y="1686"/>
                  </a:lnTo>
                  <a:lnTo>
                    <a:pt x="1450" y="1674"/>
                  </a:lnTo>
                  <a:lnTo>
                    <a:pt x="1453" y="1663"/>
                  </a:lnTo>
                  <a:lnTo>
                    <a:pt x="1453" y="1650"/>
                  </a:lnTo>
                  <a:lnTo>
                    <a:pt x="1453" y="1638"/>
                  </a:lnTo>
                  <a:lnTo>
                    <a:pt x="1452" y="1625"/>
                  </a:lnTo>
                  <a:lnTo>
                    <a:pt x="1449" y="1614"/>
                  </a:lnTo>
                  <a:lnTo>
                    <a:pt x="1446" y="1602"/>
                  </a:lnTo>
                  <a:lnTo>
                    <a:pt x="1441" y="1592"/>
                  </a:lnTo>
                  <a:lnTo>
                    <a:pt x="1437" y="1583"/>
                  </a:lnTo>
                  <a:lnTo>
                    <a:pt x="1431" y="1576"/>
                  </a:lnTo>
                  <a:lnTo>
                    <a:pt x="1425" y="1572"/>
                  </a:lnTo>
                  <a:lnTo>
                    <a:pt x="1415" y="1568"/>
                  </a:lnTo>
                  <a:lnTo>
                    <a:pt x="1404" y="1567"/>
                  </a:lnTo>
                  <a:lnTo>
                    <a:pt x="1391" y="1566"/>
                  </a:lnTo>
                  <a:lnTo>
                    <a:pt x="1380" y="1568"/>
                  </a:lnTo>
                  <a:lnTo>
                    <a:pt x="1367" y="1571"/>
                  </a:lnTo>
                  <a:lnTo>
                    <a:pt x="1357" y="1575"/>
                  </a:lnTo>
                  <a:lnTo>
                    <a:pt x="1351" y="1578"/>
                  </a:lnTo>
                  <a:lnTo>
                    <a:pt x="1348" y="1582"/>
                  </a:lnTo>
                  <a:lnTo>
                    <a:pt x="1343" y="1585"/>
                  </a:lnTo>
                  <a:lnTo>
                    <a:pt x="1340" y="1589"/>
                  </a:lnTo>
                  <a:lnTo>
                    <a:pt x="1336" y="1593"/>
                  </a:lnTo>
                  <a:lnTo>
                    <a:pt x="1332" y="1598"/>
                  </a:lnTo>
                  <a:lnTo>
                    <a:pt x="1326" y="1601"/>
                  </a:lnTo>
                  <a:lnTo>
                    <a:pt x="1322" y="1605"/>
                  </a:lnTo>
                  <a:lnTo>
                    <a:pt x="1311" y="1610"/>
                  </a:lnTo>
                  <a:lnTo>
                    <a:pt x="1301" y="1615"/>
                  </a:lnTo>
                  <a:lnTo>
                    <a:pt x="1295" y="1617"/>
                  </a:lnTo>
                  <a:lnTo>
                    <a:pt x="1292" y="1621"/>
                  </a:lnTo>
                  <a:lnTo>
                    <a:pt x="1288" y="1624"/>
                  </a:lnTo>
                  <a:lnTo>
                    <a:pt x="1284" y="1629"/>
                  </a:lnTo>
                  <a:lnTo>
                    <a:pt x="1282" y="1633"/>
                  </a:lnTo>
                  <a:lnTo>
                    <a:pt x="1280" y="1639"/>
                  </a:lnTo>
                  <a:lnTo>
                    <a:pt x="1278" y="1645"/>
                  </a:lnTo>
                  <a:lnTo>
                    <a:pt x="1278" y="1652"/>
                  </a:lnTo>
                  <a:lnTo>
                    <a:pt x="1274" y="1655"/>
                  </a:lnTo>
                  <a:lnTo>
                    <a:pt x="1268" y="1656"/>
                  </a:lnTo>
                  <a:lnTo>
                    <a:pt x="1262" y="1657"/>
                  </a:lnTo>
                  <a:lnTo>
                    <a:pt x="1258" y="1656"/>
                  </a:lnTo>
                  <a:lnTo>
                    <a:pt x="1257" y="1650"/>
                  </a:lnTo>
                  <a:lnTo>
                    <a:pt x="1255" y="1646"/>
                  </a:lnTo>
                  <a:lnTo>
                    <a:pt x="1253" y="1642"/>
                  </a:lnTo>
                  <a:lnTo>
                    <a:pt x="1251" y="1639"/>
                  </a:lnTo>
                  <a:lnTo>
                    <a:pt x="1245" y="1633"/>
                  </a:lnTo>
                  <a:lnTo>
                    <a:pt x="1239" y="1630"/>
                  </a:lnTo>
                  <a:lnTo>
                    <a:pt x="1223" y="1625"/>
                  </a:lnTo>
                  <a:lnTo>
                    <a:pt x="1206" y="1618"/>
                  </a:lnTo>
                  <a:lnTo>
                    <a:pt x="1202" y="1616"/>
                  </a:lnTo>
                  <a:lnTo>
                    <a:pt x="1199" y="1613"/>
                  </a:lnTo>
                  <a:lnTo>
                    <a:pt x="1196" y="1609"/>
                  </a:lnTo>
                  <a:lnTo>
                    <a:pt x="1194" y="1606"/>
                  </a:lnTo>
                  <a:lnTo>
                    <a:pt x="1190" y="1597"/>
                  </a:lnTo>
                  <a:lnTo>
                    <a:pt x="1186" y="1588"/>
                  </a:lnTo>
                  <a:lnTo>
                    <a:pt x="1183" y="1567"/>
                  </a:lnTo>
                  <a:lnTo>
                    <a:pt x="1179" y="1550"/>
                  </a:lnTo>
                  <a:lnTo>
                    <a:pt x="1177" y="1537"/>
                  </a:lnTo>
                  <a:lnTo>
                    <a:pt x="1176" y="1525"/>
                  </a:lnTo>
                  <a:lnTo>
                    <a:pt x="1175" y="1512"/>
                  </a:lnTo>
                  <a:lnTo>
                    <a:pt x="1175" y="1501"/>
                  </a:lnTo>
                  <a:lnTo>
                    <a:pt x="1176" y="1490"/>
                  </a:lnTo>
                  <a:lnTo>
                    <a:pt x="1177" y="1477"/>
                  </a:lnTo>
                  <a:lnTo>
                    <a:pt x="1179" y="1466"/>
                  </a:lnTo>
                  <a:lnTo>
                    <a:pt x="1183" y="1452"/>
                  </a:lnTo>
                  <a:lnTo>
                    <a:pt x="1185" y="1428"/>
                  </a:lnTo>
                  <a:lnTo>
                    <a:pt x="1185" y="1402"/>
                  </a:lnTo>
                  <a:lnTo>
                    <a:pt x="1187" y="1389"/>
                  </a:lnTo>
                  <a:lnTo>
                    <a:pt x="1190" y="1378"/>
                  </a:lnTo>
                  <a:lnTo>
                    <a:pt x="1193" y="1372"/>
                  </a:lnTo>
                  <a:lnTo>
                    <a:pt x="1195" y="1368"/>
                  </a:lnTo>
                  <a:lnTo>
                    <a:pt x="1200" y="1363"/>
                  </a:lnTo>
                  <a:lnTo>
                    <a:pt x="1204" y="1360"/>
                  </a:lnTo>
                  <a:lnTo>
                    <a:pt x="1206" y="1333"/>
                  </a:lnTo>
                  <a:lnTo>
                    <a:pt x="1206" y="1303"/>
                  </a:lnTo>
                  <a:lnTo>
                    <a:pt x="1204" y="1289"/>
                  </a:lnTo>
                  <a:lnTo>
                    <a:pt x="1201" y="1276"/>
                  </a:lnTo>
                  <a:lnTo>
                    <a:pt x="1199" y="1269"/>
                  </a:lnTo>
                  <a:lnTo>
                    <a:pt x="1195" y="1263"/>
                  </a:lnTo>
                  <a:lnTo>
                    <a:pt x="1192" y="1257"/>
                  </a:lnTo>
                  <a:lnTo>
                    <a:pt x="1188" y="1252"/>
                  </a:lnTo>
                  <a:lnTo>
                    <a:pt x="1180" y="1244"/>
                  </a:lnTo>
                  <a:lnTo>
                    <a:pt x="1168" y="1236"/>
                  </a:lnTo>
                  <a:lnTo>
                    <a:pt x="1152" y="1227"/>
                  </a:lnTo>
                  <a:lnTo>
                    <a:pt x="1135" y="1217"/>
                  </a:lnTo>
                  <a:lnTo>
                    <a:pt x="1118" y="1210"/>
                  </a:lnTo>
                  <a:lnTo>
                    <a:pt x="1101" y="1204"/>
                  </a:lnTo>
                  <a:lnTo>
                    <a:pt x="1087" y="1199"/>
                  </a:lnTo>
                  <a:lnTo>
                    <a:pt x="1076" y="1199"/>
                  </a:lnTo>
                  <a:lnTo>
                    <a:pt x="1078" y="1190"/>
                  </a:lnTo>
                  <a:lnTo>
                    <a:pt x="1078" y="1182"/>
                  </a:lnTo>
                  <a:lnTo>
                    <a:pt x="1078" y="1173"/>
                  </a:lnTo>
                  <a:lnTo>
                    <a:pt x="1078" y="1164"/>
                  </a:lnTo>
                  <a:lnTo>
                    <a:pt x="1078" y="1155"/>
                  </a:lnTo>
                  <a:lnTo>
                    <a:pt x="1079" y="1146"/>
                  </a:lnTo>
                  <a:lnTo>
                    <a:pt x="1080" y="1137"/>
                  </a:lnTo>
                  <a:lnTo>
                    <a:pt x="1083" y="1129"/>
                  </a:lnTo>
                  <a:lnTo>
                    <a:pt x="1089" y="1129"/>
                  </a:lnTo>
                  <a:lnTo>
                    <a:pt x="1097" y="1128"/>
                  </a:lnTo>
                  <a:lnTo>
                    <a:pt x="1104" y="1128"/>
                  </a:lnTo>
                  <a:lnTo>
                    <a:pt x="1112" y="1128"/>
                  </a:lnTo>
                  <a:lnTo>
                    <a:pt x="1113" y="1099"/>
                  </a:lnTo>
                  <a:lnTo>
                    <a:pt x="1113" y="1068"/>
                  </a:lnTo>
                  <a:lnTo>
                    <a:pt x="1112" y="1060"/>
                  </a:lnTo>
                  <a:lnTo>
                    <a:pt x="1111" y="1054"/>
                  </a:lnTo>
                  <a:lnTo>
                    <a:pt x="1109" y="1047"/>
                  </a:lnTo>
                  <a:lnTo>
                    <a:pt x="1106" y="1040"/>
                  </a:lnTo>
                  <a:lnTo>
                    <a:pt x="1102" y="1034"/>
                  </a:lnTo>
                  <a:lnTo>
                    <a:pt x="1097" y="1028"/>
                  </a:lnTo>
                  <a:lnTo>
                    <a:pt x="1092" y="1024"/>
                  </a:lnTo>
                  <a:lnTo>
                    <a:pt x="1085" y="1020"/>
                  </a:lnTo>
                  <a:lnTo>
                    <a:pt x="1073" y="1016"/>
                  </a:lnTo>
                  <a:lnTo>
                    <a:pt x="1061" y="1014"/>
                  </a:lnTo>
                  <a:lnTo>
                    <a:pt x="1047" y="1011"/>
                  </a:lnTo>
                  <a:lnTo>
                    <a:pt x="1034" y="1011"/>
                  </a:lnTo>
                  <a:lnTo>
                    <a:pt x="1006" y="1013"/>
                  </a:lnTo>
                  <a:lnTo>
                    <a:pt x="978" y="1016"/>
                  </a:lnTo>
                  <a:lnTo>
                    <a:pt x="965" y="1017"/>
                  </a:lnTo>
                  <a:lnTo>
                    <a:pt x="952" y="1019"/>
                  </a:lnTo>
                  <a:lnTo>
                    <a:pt x="940" y="1019"/>
                  </a:lnTo>
                  <a:lnTo>
                    <a:pt x="928" y="1020"/>
                  </a:lnTo>
                  <a:lnTo>
                    <a:pt x="932" y="1020"/>
                  </a:lnTo>
                  <a:lnTo>
                    <a:pt x="937" y="1019"/>
                  </a:lnTo>
                  <a:lnTo>
                    <a:pt x="940" y="1011"/>
                  </a:lnTo>
                  <a:lnTo>
                    <a:pt x="945" y="999"/>
                  </a:lnTo>
                  <a:lnTo>
                    <a:pt x="953" y="986"/>
                  </a:lnTo>
                  <a:lnTo>
                    <a:pt x="962" y="972"/>
                  </a:lnTo>
                  <a:lnTo>
                    <a:pt x="971" y="959"/>
                  </a:lnTo>
                  <a:lnTo>
                    <a:pt x="981" y="946"/>
                  </a:lnTo>
                  <a:lnTo>
                    <a:pt x="989" y="937"/>
                  </a:lnTo>
                  <a:lnTo>
                    <a:pt x="997" y="933"/>
                  </a:lnTo>
                  <a:lnTo>
                    <a:pt x="996" y="926"/>
                  </a:lnTo>
                  <a:lnTo>
                    <a:pt x="994" y="920"/>
                  </a:lnTo>
                  <a:lnTo>
                    <a:pt x="989" y="917"/>
                  </a:lnTo>
                  <a:lnTo>
                    <a:pt x="985" y="913"/>
                  </a:lnTo>
                  <a:lnTo>
                    <a:pt x="973" y="910"/>
                  </a:lnTo>
                  <a:lnTo>
                    <a:pt x="962" y="908"/>
                  </a:lnTo>
                  <a:lnTo>
                    <a:pt x="956" y="905"/>
                  </a:lnTo>
                  <a:lnTo>
                    <a:pt x="950" y="902"/>
                  </a:lnTo>
                  <a:lnTo>
                    <a:pt x="946" y="898"/>
                  </a:lnTo>
                  <a:lnTo>
                    <a:pt x="941" y="893"/>
                  </a:lnTo>
                  <a:lnTo>
                    <a:pt x="933" y="884"/>
                  </a:lnTo>
                  <a:lnTo>
                    <a:pt x="924" y="876"/>
                  </a:lnTo>
                  <a:lnTo>
                    <a:pt x="917" y="872"/>
                  </a:lnTo>
                  <a:lnTo>
                    <a:pt x="911" y="870"/>
                  </a:lnTo>
                  <a:lnTo>
                    <a:pt x="904" y="869"/>
                  </a:lnTo>
                  <a:lnTo>
                    <a:pt x="897" y="868"/>
                  </a:lnTo>
                  <a:lnTo>
                    <a:pt x="890" y="867"/>
                  </a:lnTo>
                  <a:lnTo>
                    <a:pt x="884" y="866"/>
                  </a:lnTo>
                  <a:lnTo>
                    <a:pt x="878" y="862"/>
                  </a:lnTo>
                  <a:lnTo>
                    <a:pt x="871" y="859"/>
                  </a:lnTo>
                  <a:lnTo>
                    <a:pt x="864" y="854"/>
                  </a:lnTo>
                  <a:lnTo>
                    <a:pt x="857" y="851"/>
                  </a:lnTo>
                  <a:lnTo>
                    <a:pt x="849" y="849"/>
                  </a:lnTo>
                  <a:lnTo>
                    <a:pt x="841" y="847"/>
                  </a:lnTo>
                  <a:lnTo>
                    <a:pt x="825" y="847"/>
                  </a:lnTo>
                  <a:lnTo>
                    <a:pt x="808" y="847"/>
                  </a:lnTo>
                  <a:lnTo>
                    <a:pt x="807" y="823"/>
                  </a:lnTo>
                  <a:lnTo>
                    <a:pt x="807" y="798"/>
                  </a:lnTo>
                  <a:lnTo>
                    <a:pt x="808" y="775"/>
                  </a:lnTo>
                  <a:lnTo>
                    <a:pt x="812" y="752"/>
                  </a:lnTo>
                  <a:lnTo>
                    <a:pt x="821" y="754"/>
                  </a:lnTo>
                  <a:lnTo>
                    <a:pt x="827" y="757"/>
                  </a:lnTo>
                  <a:lnTo>
                    <a:pt x="835" y="762"/>
                  </a:lnTo>
                  <a:lnTo>
                    <a:pt x="842" y="767"/>
                  </a:lnTo>
                  <a:lnTo>
                    <a:pt x="850" y="770"/>
                  </a:lnTo>
                  <a:lnTo>
                    <a:pt x="858" y="772"/>
                  </a:lnTo>
                  <a:lnTo>
                    <a:pt x="867" y="773"/>
                  </a:lnTo>
                  <a:lnTo>
                    <a:pt x="879" y="772"/>
                  </a:lnTo>
                  <a:lnTo>
                    <a:pt x="880" y="764"/>
                  </a:lnTo>
                  <a:lnTo>
                    <a:pt x="881" y="759"/>
                  </a:lnTo>
                  <a:lnTo>
                    <a:pt x="884" y="753"/>
                  </a:lnTo>
                  <a:lnTo>
                    <a:pt x="888" y="749"/>
                  </a:lnTo>
                  <a:lnTo>
                    <a:pt x="896" y="744"/>
                  </a:lnTo>
                  <a:lnTo>
                    <a:pt x="906" y="740"/>
                  </a:lnTo>
                  <a:lnTo>
                    <a:pt x="915" y="736"/>
                  </a:lnTo>
                  <a:lnTo>
                    <a:pt x="923" y="730"/>
                  </a:lnTo>
                  <a:lnTo>
                    <a:pt x="927" y="726"/>
                  </a:lnTo>
                  <a:lnTo>
                    <a:pt x="929" y="720"/>
                  </a:lnTo>
                  <a:lnTo>
                    <a:pt x="931" y="713"/>
                  </a:lnTo>
                  <a:lnTo>
                    <a:pt x="932" y="705"/>
                  </a:lnTo>
                  <a:lnTo>
                    <a:pt x="936" y="705"/>
                  </a:lnTo>
                  <a:lnTo>
                    <a:pt x="933" y="687"/>
                  </a:lnTo>
                  <a:lnTo>
                    <a:pt x="932" y="678"/>
                  </a:lnTo>
                  <a:lnTo>
                    <a:pt x="930" y="672"/>
                  </a:lnTo>
                  <a:lnTo>
                    <a:pt x="928" y="669"/>
                  </a:lnTo>
                  <a:lnTo>
                    <a:pt x="924" y="665"/>
                  </a:lnTo>
                  <a:lnTo>
                    <a:pt x="921" y="663"/>
                  </a:lnTo>
                  <a:lnTo>
                    <a:pt x="913" y="660"/>
                  </a:lnTo>
                  <a:lnTo>
                    <a:pt x="904" y="658"/>
                  </a:lnTo>
                  <a:lnTo>
                    <a:pt x="883" y="657"/>
                  </a:lnTo>
                  <a:lnTo>
                    <a:pt x="865" y="656"/>
                  </a:lnTo>
                  <a:lnTo>
                    <a:pt x="858" y="653"/>
                  </a:lnTo>
                  <a:lnTo>
                    <a:pt x="850" y="647"/>
                  </a:lnTo>
                  <a:lnTo>
                    <a:pt x="845" y="639"/>
                  </a:lnTo>
                  <a:lnTo>
                    <a:pt x="838" y="632"/>
                  </a:lnTo>
                  <a:lnTo>
                    <a:pt x="831" y="625"/>
                  </a:lnTo>
                  <a:lnTo>
                    <a:pt x="824" y="620"/>
                  </a:lnTo>
                  <a:lnTo>
                    <a:pt x="820" y="617"/>
                  </a:lnTo>
                  <a:lnTo>
                    <a:pt x="816" y="616"/>
                  </a:lnTo>
                  <a:lnTo>
                    <a:pt x="812" y="616"/>
                  </a:lnTo>
                  <a:lnTo>
                    <a:pt x="807" y="616"/>
                  </a:lnTo>
                  <a:lnTo>
                    <a:pt x="807" y="622"/>
                  </a:lnTo>
                  <a:lnTo>
                    <a:pt x="802" y="620"/>
                  </a:lnTo>
                  <a:lnTo>
                    <a:pt x="800" y="616"/>
                  </a:lnTo>
                  <a:lnTo>
                    <a:pt x="797" y="612"/>
                  </a:lnTo>
                  <a:lnTo>
                    <a:pt x="794" y="606"/>
                  </a:lnTo>
                  <a:lnTo>
                    <a:pt x="790" y="593"/>
                  </a:lnTo>
                  <a:lnTo>
                    <a:pt x="785" y="585"/>
                  </a:lnTo>
                  <a:lnTo>
                    <a:pt x="780" y="580"/>
                  </a:lnTo>
                  <a:lnTo>
                    <a:pt x="772" y="576"/>
                  </a:lnTo>
                  <a:lnTo>
                    <a:pt x="764" y="574"/>
                  </a:lnTo>
                  <a:lnTo>
                    <a:pt x="756" y="573"/>
                  </a:lnTo>
                  <a:lnTo>
                    <a:pt x="747" y="573"/>
                  </a:lnTo>
                  <a:lnTo>
                    <a:pt x="738" y="574"/>
                  </a:lnTo>
                  <a:lnTo>
                    <a:pt x="730" y="575"/>
                  </a:lnTo>
                  <a:lnTo>
                    <a:pt x="722" y="578"/>
                  </a:lnTo>
                  <a:lnTo>
                    <a:pt x="722" y="563"/>
                  </a:lnTo>
                  <a:lnTo>
                    <a:pt x="722" y="548"/>
                  </a:lnTo>
                  <a:lnTo>
                    <a:pt x="722" y="533"/>
                  </a:lnTo>
                  <a:lnTo>
                    <a:pt x="720" y="519"/>
                  </a:lnTo>
                  <a:lnTo>
                    <a:pt x="712" y="518"/>
                  </a:lnTo>
                  <a:lnTo>
                    <a:pt x="703" y="519"/>
                  </a:lnTo>
                  <a:lnTo>
                    <a:pt x="694" y="522"/>
                  </a:lnTo>
                  <a:lnTo>
                    <a:pt x="685" y="525"/>
                  </a:lnTo>
                  <a:lnTo>
                    <a:pt x="667" y="532"/>
                  </a:lnTo>
                  <a:lnTo>
                    <a:pt x="650" y="535"/>
                  </a:lnTo>
                  <a:lnTo>
                    <a:pt x="637" y="537"/>
                  </a:lnTo>
                  <a:lnTo>
                    <a:pt x="625" y="535"/>
                  </a:lnTo>
                  <a:lnTo>
                    <a:pt x="612" y="533"/>
                  </a:lnTo>
                  <a:lnTo>
                    <a:pt x="600" y="531"/>
                  </a:lnTo>
                  <a:lnTo>
                    <a:pt x="585" y="525"/>
                  </a:lnTo>
                  <a:lnTo>
                    <a:pt x="574" y="521"/>
                  </a:lnTo>
                  <a:lnTo>
                    <a:pt x="564" y="514"/>
                  </a:lnTo>
                  <a:lnTo>
                    <a:pt x="558" y="507"/>
                  </a:lnTo>
                  <a:lnTo>
                    <a:pt x="552" y="498"/>
                  </a:lnTo>
                  <a:lnTo>
                    <a:pt x="547" y="488"/>
                  </a:lnTo>
                  <a:lnTo>
                    <a:pt x="544" y="476"/>
                  </a:lnTo>
                  <a:lnTo>
                    <a:pt x="541" y="463"/>
                  </a:lnTo>
                  <a:lnTo>
                    <a:pt x="539" y="457"/>
                  </a:lnTo>
                  <a:lnTo>
                    <a:pt x="537" y="452"/>
                  </a:lnTo>
                  <a:lnTo>
                    <a:pt x="533" y="450"/>
                  </a:lnTo>
                  <a:lnTo>
                    <a:pt x="528" y="447"/>
                  </a:lnTo>
                  <a:lnTo>
                    <a:pt x="518" y="443"/>
                  </a:lnTo>
                  <a:lnTo>
                    <a:pt x="504" y="442"/>
                  </a:lnTo>
                  <a:lnTo>
                    <a:pt x="490" y="441"/>
                  </a:lnTo>
                  <a:lnTo>
                    <a:pt x="477" y="439"/>
                  </a:lnTo>
                  <a:lnTo>
                    <a:pt x="471" y="437"/>
                  </a:lnTo>
                  <a:lnTo>
                    <a:pt x="465" y="436"/>
                  </a:lnTo>
                  <a:lnTo>
                    <a:pt x="460" y="434"/>
                  </a:lnTo>
                  <a:lnTo>
                    <a:pt x="455" y="431"/>
                  </a:lnTo>
                  <a:lnTo>
                    <a:pt x="439" y="416"/>
                  </a:lnTo>
                  <a:lnTo>
                    <a:pt x="423" y="401"/>
                  </a:lnTo>
                  <a:lnTo>
                    <a:pt x="414" y="394"/>
                  </a:lnTo>
                  <a:lnTo>
                    <a:pt x="405" y="388"/>
                  </a:lnTo>
                  <a:lnTo>
                    <a:pt x="400" y="387"/>
                  </a:lnTo>
                  <a:lnTo>
                    <a:pt x="395" y="386"/>
                  </a:lnTo>
                  <a:lnTo>
                    <a:pt x="389" y="385"/>
                  </a:lnTo>
                  <a:lnTo>
                    <a:pt x="383" y="385"/>
                  </a:lnTo>
                  <a:lnTo>
                    <a:pt x="385" y="381"/>
                  </a:lnTo>
                  <a:lnTo>
                    <a:pt x="383" y="374"/>
                  </a:lnTo>
                  <a:lnTo>
                    <a:pt x="382" y="368"/>
                  </a:lnTo>
                  <a:lnTo>
                    <a:pt x="380" y="361"/>
                  </a:lnTo>
                  <a:lnTo>
                    <a:pt x="375" y="347"/>
                  </a:lnTo>
                  <a:lnTo>
                    <a:pt x="367" y="334"/>
                  </a:lnTo>
                  <a:lnTo>
                    <a:pt x="359" y="321"/>
                  </a:lnTo>
                  <a:lnTo>
                    <a:pt x="349" y="310"/>
                  </a:lnTo>
                  <a:lnTo>
                    <a:pt x="344" y="306"/>
                  </a:lnTo>
                  <a:lnTo>
                    <a:pt x="339" y="302"/>
                  </a:lnTo>
                  <a:lnTo>
                    <a:pt x="333" y="300"/>
                  </a:lnTo>
                  <a:lnTo>
                    <a:pt x="328" y="299"/>
                  </a:lnTo>
                  <a:lnTo>
                    <a:pt x="305" y="295"/>
                  </a:lnTo>
                  <a:lnTo>
                    <a:pt x="290" y="291"/>
                  </a:lnTo>
                  <a:lnTo>
                    <a:pt x="287" y="289"/>
                  </a:lnTo>
                  <a:lnTo>
                    <a:pt x="284" y="287"/>
                  </a:lnTo>
                  <a:lnTo>
                    <a:pt x="282" y="284"/>
                  </a:lnTo>
                  <a:lnTo>
                    <a:pt x="281" y="280"/>
                  </a:lnTo>
                  <a:lnTo>
                    <a:pt x="279" y="271"/>
                  </a:lnTo>
                  <a:lnTo>
                    <a:pt x="277" y="258"/>
                  </a:lnTo>
                  <a:lnTo>
                    <a:pt x="277" y="252"/>
                  </a:lnTo>
                  <a:lnTo>
                    <a:pt x="275" y="246"/>
                  </a:lnTo>
                  <a:lnTo>
                    <a:pt x="273" y="242"/>
                  </a:lnTo>
                  <a:lnTo>
                    <a:pt x="271" y="237"/>
                  </a:lnTo>
                  <a:lnTo>
                    <a:pt x="268" y="232"/>
                  </a:lnTo>
                  <a:lnTo>
                    <a:pt x="266" y="228"/>
                  </a:lnTo>
                  <a:lnTo>
                    <a:pt x="264" y="223"/>
                  </a:lnTo>
                  <a:lnTo>
                    <a:pt x="263" y="218"/>
                  </a:lnTo>
                  <a:lnTo>
                    <a:pt x="263" y="212"/>
                  </a:lnTo>
                  <a:lnTo>
                    <a:pt x="265" y="206"/>
                  </a:lnTo>
                  <a:lnTo>
                    <a:pt x="270" y="202"/>
                  </a:lnTo>
                  <a:lnTo>
                    <a:pt x="274" y="197"/>
                  </a:lnTo>
                  <a:lnTo>
                    <a:pt x="279" y="193"/>
                  </a:lnTo>
                  <a:lnTo>
                    <a:pt x="283" y="189"/>
                  </a:lnTo>
                  <a:lnTo>
                    <a:pt x="288" y="185"/>
                  </a:lnTo>
                  <a:lnTo>
                    <a:pt x="291" y="179"/>
                  </a:lnTo>
                  <a:lnTo>
                    <a:pt x="292" y="176"/>
                  </a:lnTo>
                  <a:lnTo>
                    <a:pt x="292" y="172"/>
                  </a:lnTo>
                  <a:lnTo>
                    <a:pt x="292" y="170"/>
                  </a:lnTo>
                  <a:lnTo>
                    <a:pt x="291" y="168"/>
                  </a:lnTo>
                  <a:lnTo>
                    <a:pt x="289" y="165"/>
                  </a:lnTo>
                  <a:lnTo>
                    <a:pt x="287" y="164"/>
                  </a:lnTo>
                  <a:lnTo>
                    <a:pt x="283" y="163"/>
                  </a:lnTo>
                  <a:lnTo>
                    <a:pt x="280" y="163"/>
                  </a:lnTo>
                  <a:lnTo>
                    <a:pt x="273" y="163"/>
                  </a:lnTo>
                  <a:lnTo>
                    <a:pt x="267" y="166"/>
                  </a:lnTo>
                  <a:lnTo>
                    <a:pt x="264" y="169"/>
                  </a:lnTo>
                  <a:lnTo>
                    <a:pt x="262" y="171"/>
                  </a:lnTo>
                  <a:lnTo>
                    <a:pt x="260" y="174"/>
                  </a:lnTo>
                  <a:lnTo>
                    <a:pt x="259" y="178"/>
                  </a:lnTo>
                  <a:lnTo>
                    <a:pt x="251" y="179"/>
                  </a:lnTo>
                  <a:lnTo>
                    <a:pt x="243" y="178"/>
                  </a:lnTo>
                  <a:lnTo>
                    <a:pt x="236" y="164"/>
                  </a:lnTo>
                  <a:lnTo>
                    <a:pt x="230" y="152"/>
                  </a:lnTo>
                  <a:lnTo>
                    <a:pt x="226" y="147"/>
                  </a:lnTo>
                  <a:lnTo>
                    <a:pt x="221" y="143"/>
                  </a:lnTo>
                  <a:lnTo>
                    <a:pt x="214" y="139"/>
                  </a:lnTo>
                  <a:lnTo>
                    <a:pt x="206" y="137"/>
                  </a:lnTo>
                  <a:lnTo>
                    <a:pt x="208" y="127"/>
                  </a:lnTo>
                  <a:lnTo>
                    <a:pt x="209" y="115"/>
                  </a:lnTo>
                  <a:lnTo>
                    <a:pt x="208" y="103"/>
                  </a:lnTo>
                  <a:lnTo>
                    <a:pt x="208" y="92"/>
                  </a:lnTo>
                  <a:lnTo>
                    <a:pt x="205" y="94"/>
                  </a:lnTo>
                  <a:lnTo>
                    <a:pt x="199" y="96"/>
                  </a:lnTo>
                  <a:lnTo>
                    <a:pt x="193" y="100"/>
                  </a:lnTo>
                  <a:lnTo>
                    <a:pt x="186" y="106"/>
                  </a:lnTo>
                  <a:lnTo>
                    <a:pt x="176" y="117"/>
                  </a:lnTo>
                  <a:lnTo>
                    <a:pt x="169" y="125"/>
                  </a:lnTo>
                  <a:lnTo>
                    <a:pt x="168" y="111"/>
                  </a:lnTo>
                  <a:lnTo>
                    <a:pt x="168" y="95"/>
                  </a:lnTo>
                  <a:lnTo>
                    <a:pt x="159" y="95"/>
                  </a:lnTo>
                  <a:lnTo>
                    <a:pt x="150" y="95"/>
                  </a:lnTo>
                  <a:lnTo>
                    <a:pt x="141" y="95"/>
                  </a:lnTo>
                  <a:lnTo>
                    <a:pt x="132" y="95"/>
                  </a:lnTo>
                  <a:lnTo>
                    <a:pt x="132" y="90"/>
                  </a:lnTo>
                  <a:lnTo>
                    <a:pt x="132" y="87"/>
                  </a:lnTo>
                  <a:lnTo>
                    <a:pt x="132" y="83"/>
                  </a:lnTo>
                  <a:lnTo>
                    <a:pt x="133" y="81"/>
                  </a:lnTo>
                  <a:lnTo>
                    <a:pt x="136" y="75"/>
                  </a:lnTo>
                  <a:lnTo>
                    <a:pt x="139" y="71"/>
                  </a:lnTo>
                  <a:lnTo>
                    <a:pt x="140" y="68"/>
                  </a:lnTo>
                  <a:lnTo>
                    <a:pt x="141" y="65"/>
                  </a:lnTo>
                  <a:lnTo>
                    <a:pt x="141" y="63"/>
                  </a:lnTo>
                  <a:lnTo>
                    <a:pt x="140" y="61"/>
                  </a:lnTo>
                  <a:lnTo>
                    <a:pt x="137" y="57"/>
                  </a:lnTo>
                  <a:lnTo>
                    <a:pt x="135" y="55"/>
                  </a:lnTo>
                  <a:lnTo>
                    <a:pt x="131" y="51"/>
                  </a:lnTo>
                  <a:lnTo>
                    <a:pt x="126" y="47"/>
                  </a:lnTo>
                  <a:lnTo>
                    <a:pt x="117" y="42"/>
                  </a:lnTo>
                  <a:lnTo>
                    <a:pt x="110" y="39"/>
                  </a:lnTo>
                  <a:lnTo>
                    <a:pt x="103" y="39"/>
                  </a:lnTo>
                  <a:lnTo>
                    <a:pt x="98" y="39"/>
                  </a:lnTo>
                  <a:lnTo>
                    <a:pt x="93" y="42"/>
                  </a:lnTo>
                  <a:lnTo>
                    <a:pt x="88" y="48"/>
                  </a:lnTo>
                  <a:lnTo>
                    <a:pt x="86" y="55"/>
                  </a:lnTo>
                  <a:lnTo>
                    <a:pt x="83" y="64"/>
                  </a:lnTo>
                  <a:lnTo>
                    <a:pt x="78" y="65"/>
                  </a:lnTo>
                  <a:lnTo>
                    <a:pt x="74" y="64"/>
                  </a:lnTo>
                  <a:lnTo>
                    <a:pt x="70" y="63"/>
                  </a:lnTo>
                  <a:lnTo>
                    <a:pt x="67" y="61"/>
                  </a:lnTo>
                  <a:lnTo>
                    <a:pt x="63" y="57"/>
                  </a:lnTo>
                  <a:lnTo>
                    <a:pt x="61" y="54"/>
                  </a:lnTo>
                  <a:lnTo>
                    <a:pt x="59" y="49"/>
                  </a:lnTo>
                  <a:lnTo>
                    <a:pt x="58" y="46"/>
                  </a:lnTo>
                  <a:lnTo>
                    <a:pt x="61" y="43"/>
                  </a:lnTo>
                  <a:lnTo>
                    <a:pt x="65" y="41"/>
                  </a:lnTo>
                  <a:lnTo>
                    <a:pt x="66" y="39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6" y="30"/>
                  </a:lnTo>
                  <a:lnTo>
                    <a:pt x="65" y="27"/>
                  </a:lnTo>
                  <a:lnTo>
                    <a:pt x="63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7" y="9"/>
                  </a:lnTo>
                  <a:lnTo>
                    <a:pt x="14" y="5"/>
                  </a:lnTo>
                  <a:lnTo>
                    <a:pt x="0" y="0"/>
                  </a:lnTo>
                  <a:lnTo>
                    <a:pt x="2" y="4"/>
                  </a:lnTo>
                  <a:lnTo>
                    <a:pt x="20" y="31"/>
                  </a:lnTo>
                  <a:lnTo>
                    <a:pt x="37" y="58"/>
                  </a:lnTo>
                  <a:lnTo>
                    <a:pt x="45" y="73"/>
                  </a:lnTo>
                  <a:lnTo>
                    <a:pt x="52" y="88"/>
                  </a:lnTo>
                  <a:lnTo>
                    <a:pt x="57" y="103"/>
                  </a:lnTo>
                  <a:lnTo>
                    <a:pt x="60" y="120"/>
                  </a:lnTo>
                  <a:lnTo>
                    <a:pt x="62" y="135"/>
                  </a:lnTo>
                  <a:lnTo>
                    <a:pt x="66" y="149"/>
                  </a:lnTo>
                  <a:lnTo>
                    <a:pt x="69" y="164"/>
                  </a:lnTo>
                  <a:lnTo>
                    <a:pt x="74" y="179"/>
                  </a:lnTo>
                  <a:lnTo>
                    <a:pt x="83" y="207"/>
                  </a:lnTo>
                  <a:lnTo>
                    <a:pt x="94" y="235"/>
                  </a:lnTo>
                  <a:lnTo>
                    <a:pt x="104" y="261"/>
                  </a:lnTo>
                  <a:lnTo>
                    <a:pt x="112" y="287"/>
                  </a:lnTo>
                  <a:lnTo>
                    <a:pt x="117" y="301"/>
                  </a:lnTo>
                  <a:lnTo>
                    <a:pt x="121" y="313"/>
                  </a:lnTo>
                  <a:lnTo>
                    <a:pt x="127" y="326"/>
                  </a:lnTo>
                  <a:lnTo>
                    <a:pt x="134" y="338"/>
                  </a:lnTo>
                  <a:lnTo>
                    <a:pt x="140" y="349"/>
                  </a:lnTo>
                  <a:lnTo>
                    <a:pt x="144" y="360"/>
                  </a:lnTo>
                  <a:lnTo>
                    <a:pt x="148" y="371"/>
                  </a:lnTo>
                  <a:lnTo>
                    <a:pt x="150" y="383"/>
                  </a:lnTo>
                  <a:lnTo>
                    <a:pt x="151" y="394"/>
                  </a:lnTo>
                  <a:lnTo>
                    <a:pt x="151" y="406"/>
                  </a:lnTo>
                  <a:lnTo>
                    <a:pt x="151" y="412"/>
                  </a:lnTo>
                  <a:lnTo>
                    <a:pt x="151" y="418"/>
                  </a:lnTo>
                  <a:lnTo>
                    <a:pt x="152" y="423"/>
                  </a:lnTo>
                  <a:lnTo>
                    <a:pt x="155" y="427"/>
                  </a:lnTo>
                  <a:lnTo>
                    <a:pt x="157" y="433"/>
                  </a:lnTo>
                  <a:lnTo>
                    <a:pt x="158" y="435"/>
                  </a:lnTo>
                  <a:lnTo>
                    <a:pt x="160" y="436"/>
                  </a:lnTo>
                  <a:lnTo>
                    <a:pt x="161" y="435"/>
                  </a:lnTo>
                  <a:lnTo>
                    <a:pt x="164" y="433"/>
                  </a:lnTo>
                  <a:lnTo>
                    <a:pt x="169" y="432"/>
                  </a:lnTo>
                  <a:lnTo>
                    <a:pt x="180" y="433"/>
                  </a:lnTo>
                  <a:lnTo>
                    <a:pt x="190" y="437"/>
                  </a:lnTo>
                  <a:lnTo>
                    <a:pt x="194" y="437"/>
                  </a:lnTo>
                  <a:lnTo>
                    <a:pt x="200" y="436"/>
                  </a:lnTo>
                  <a:lnTo>
                    <a:pt x="205" y="436"/>
                  </a:lnTo>
                  <a:lnTo>
                    <a:pt x="208" y="436"/>
                  </a:lnTo>
                  <a:lnTo>
                    <a:pt x="211" y="436"/>
                  </a:lnTo>
                  <a:lnTo>
                    <a:pt x="215" y="437"/>
                  </a:lnTo>
                  <a:lnTo>
                    <a:pt x="216" y="440"/>
                  </a:lnTo>
                  <a:lnTo>
                    <a:pt x="217" y="442"/>
                  </a:lnTo>
                  <a:lnTo>
                    <a:pt x="217" y="444"/>
                  </a:lnTo>
                  <a:lnTo>
                    <a:pt x="216" y="447"/>
                  </a:lnTo>
                  <a:lnTo>
                    <a:pt x="213" y="450"/>
                  </a:lnTo>
                  <a:lnTo>
                    <a:pt x="207" y="452"/>
                  </a:lnTo>
                  <a:lnTo>
                    <a:pt x="209" y="455"/>
                  </a:lnTo>
                  <a:lnTo>
                    <a:pt x="216" y="459"/>
                  </a:lnTo>
                  <a:lnTo>
                    <a:pt x="225" y="465"/>
                  </a:lnTo>
                  <a:lnTo>
                    <a:pt x="235" y="470"/>
                  </a:lnTo>
                  <a:lnTo>
                    <a:pt x="256" y="482"/>
                  </a:lnTo>
                  <a:lnTo>
                    <a:pt x="270" y="490"/>
                  </a:lnTo>
                  <a:lnTo>
                    <a:pt x="262" y="491"/>
                  </a:lnTo>
                  <a:lnTo>
                    <a:pt x="252" y="491"/>
                  </a:lnTo>
                  <a:lnTo>
                    <a:pt x="246" y="491"/>
                  </a:lnTo>
                  <a:lnTo>
                    <a:pt x="238" y="491"/>
                  </a:lnTo>
                  <a:lnTo>
                    <a:pt x="238" y="496"/>
                  </a:lnTo>
                  <a:lnTo>
                    <a:pt x="240" y="500"/>
                  </a:lnTo>
                  <a:lnTo>
                    <a:pt x="241" y="503"/>
                  </a:lnTo>
                  <a:lnTo>
                    <a:pt x="244" y="507"/>
                  </a:lnTo>
                  <a:lnTo>
                    <a:pt x="250" y="514"/>
                  </a:lnTo>
                  <a:lnTo>
                    <a:pt x="256" y="522"/>
                  </a:lnTo>
                  <a:lnTo>
                    <a:pt x="262" y="532"/>
                  </a:lnTo>
                  <a:lnTo>
                    <a:pt x="264" y="539"/>
                  </a:lnTo>
                  <a:lnTo>
                    <a:pt x="265" y="542"/>
                  </a:lnTo>
                  <a:lnTo>
                    <a:pt x="267" y="546"/>
                  </a:lnTo>
                  <a:lnTo>
                    <a:pt x="271" y="549"/>
                  </a:lnTo>
                  <a:lnTo>
                    <a:pt x="276" y="554"/>
                  </a:lnTo>
                  <a:lnTo>
                    <a:pt x="287" y="558"/>
                  </a:lnTo>
                  <a:lnTo>
                    <a:pt x="297" y="563"/>
                  </a:lnTo>
                  <a:lnTo>
                    <a:pt x="306" y="568"/>
                  </a:lnTo>
                  <a:lnTo>
                    <a:pt x="316" y="574"/>
                  </a:lnTo>
                  <a:lnTo>
                    <a:pt x="323" y="579"/>
                  </a:lnTo>
                  <a:lnTo>
                    <a:pt x="329" y="583"/>
                  </a:lnTo>
                  <a:lnTo>
                    <a:pt x="336" y="587"/>
                  </a:lnTo>
                  <a:lnTo>
                    <a:pt x="344" y="588"/>
                  </a:lnTo>
                  <a:lnTo>
                    <a:pt x="348" y="598"/>
                  </a:lnTo>
                  <a:lnTo>
                    <a:pt x="355" y="607"/>
                  </a:lnTo>
                  <a:lnTo>
                    <a:pt x="362" y="615"/>
                  </a:lnTo>
                  <a:lnTo>
                    <a:pt x="369" y="624"/>
                  </a:lnTo>
                  <a:lnTo>
                    <a:pt x="377" y="631"/>
                  </a:lnTo>
                  <a:lnTo>
                    <a:pt x="386" y="639"/>
                  </a:lnTo>
                  <a:lnTo>
                    <a:pt x="394" y="648"/>
                  </a:lnTo>
                  <a:lnTo>
                    <a:pt x="399" y="656"/>
                  </a:lnTo>
                  <a:lnTo>
                    <a:pt x="402" y="667"/>
                  </a:lnTo>
                  <a:lnTo>
                    <a:pt x="403" y="679"/>
                  </a:lnTo>
                  <a:lnTo>
                    <a:pt x="403" y="683"/>
                  </a:lnTo>
                  <a:lnTo>
                    <a:pt x="404" y="689"/>
                  </a:lnTo>
                  <a:lnTo>
                    <a:pt x="406" y="695"/>
                  </a:lnTo>
                  <a:lnTo>
                    <a:pt x="408" y="701"/>
                  </a:lnTo>
                  <a:lnTo>
                    <a:pt x="413" y="708"/>
                  </a:lnTo>
                  <a:lnTo>
                    <a:pt x="418" y="716"/>
                  </a:lnTo>
                  <a:lnTo>
                    <a:pt x="420" y="721"/>
                  </a:lnTo>
                  <a:lnTo>
                    <a:pt x="423" y="723"/>
                  </a:lnTo>
                  <a:lnTo>
                    <a:pt x="427" y="724"/>
                  </a:lnTo>
                  <a:lnTo>
                    <a:pt x="432" y="724"/>
                  </a:lnTo>
                  <a:lnTo>
                    <a:pt x="432" y="729"/>
                  </a:lnTo>
                  <a:lnTo>
                    <a:pt x="432" y="734"/>
                  </a:lnTo>
                  <a:lnTo>
                    <a:pt x="427" y="734"/>
                  </a:lnTo>
                  <a:lnTo>
                    <a:pt x="421" y="734"/>
                  </a:lnTo>
                  <a:lnTo>
                    <a:pt x="416" y="734"/>
                  </a:lnTo>
                  <a:lnTo>
                    <a:pt x="412" y="734"/>
                  </a:lnTo>
                  <a:lnTo>
                    <a:pt x="419" y="747"/>
                  </a:lnTo>
                  <a:lnTo>
                    <a:pt x="427" y="762"/>
                  </a:lnTo>
                  <a:lnTo>
                    <a:pt x="427" y="775"/>
                  </a:lnTo>
                  <a:lnTo>
                    <a:pt x="429" y="788"/>
                  </a:lnTo>
                  <a:lnTo>
                    <a:pt x="431" y="794"/>
                  </a:lnTo>
                  <a:lnTo>
                    <a:pt x="435" y="798"/>
                  </a:lnTo>
                  <a:lnTo>
                    <a:pt x="440" y="801"/>
                  </a:lnTo>
                  <a:lnTo>
                    <a:pt x="446" y="803"/>
                  </a:lnTo>
                  <a:lnTo>
                    <a:pt x="454" y="804"/>
                  </a:lnTo>
                  <a:lnTo>
                    <a:pt x="457" y="805"/>
                  </a:lnTo>
                  <a:lnTo>
                    <a:pt x="460" y="806"/>
                  </a:lnTo>
                  <a:lnTo>
                    <a:pt x="465" y="812"/>
                  </a:lnTo>
                  <a:lnTo>
                    <a:pt x="474" y="823"/>
                  </a:lnTo>
                  <a:lnTo>
                    <a:pt x="484" y="835"/>
                  </a:lnTo>
                  <a:lnTo>
                    <a:pt x="487" y="847"/>
                  </a:lnTo>
                  <a:lnTo>
                    <a:pt x="493" y="859"/>
                  </a:lnTo>
                  <a:lnTo>
                    <a:pt x="495" y="860"/>
                  </a:lnTo>
                  <a:lnTo>
                    <a:pt x="501" y="861"/>
                  </a:lnTo>
                  <a:lnTo>
                    <a:pt x="506" y="861"/>
                  </a:lnTo>
                  <a:lnTo>
                    <a:pt x="512" y="861"/>
                  </a:lnTo>
                  <a:lnTo>
                    <a:pt x="521" y="860"/>
                  </a:lnTo>
                  <a:lnTo>
                    <a:pt x="530" y="861"/>
                  </a:lnTo>
                  <a:lnTo>
                    <a:pt x="533" y="862"/>
                  </a:lnTo>
                  <a:lnTo>
                    <a:pt x="535" y="863"/>
                  </a:lnTo>
                  <a:lnTo>
                    <a:pt x="537" y="866"/>
                  </a:lnTo>
                  <a:lnTo>
                    <a:pt x="537" y="869"/>
                  </a:lnTo>
                  <a:lnTo>
                    <a:pt x="529" y="870"/>
                  </a:lnTo>
                  <a:lnTo>
                    <a:pt x="521" y="870"/>
                  </a:lnTo>
                  <a:lnTo>
                    <a:pt x="513" y="870"/>
                  </a:lnTo>
                  <a:lnTo>
                    <a:pt x="505" y="870"/>
                  </a:lnTo>
                  <a:lnTo>
                    <a:pt x="505" y="874"/>
                  </a:lnTo>
                  <a:lnTo>
                    <a:pt x="506" y="877"/>
                  </a:lnTo>
                  <a:lnTo>
                    <a:pt x="508" y="879"/>
                  </a:lnTo>
                  <a:lnTo>
                    <a:pt x="510" y="880"/>
                  </a:lnTo>
                  <a:lnTo>
                    <a:pt x="514" y="885"/>
                  </a:lnTo>
                  <a:lnTo>
                    <a:pt x="519" y="888"/>
                  </a:lnTo>
                  <a:lnTo>
                    <a:pt x="521" y="894"/>
                  </a:lnTo>
                  <a:lnTo>
                    <a:pt x="522" y="901"/>
                  </a:lnTo>
                  <a:lnTo>
                    <a:pt x="522" y="907"/>
                  </a:lnTo>
                  <a:lnTo>
                    <a:pt x="522" y="913"/>
                  </a:lnTo>
                  <a:lnTo>
                    <a:pt x="523" y="928"/>
                  </a:lnTo>
                  <a:lnTo>
                    <a:pt x="528" y="942"/>
                  </a:lnTo>
                  <a:lnTo>
                    <a:pt x="531" y="954"/>
                  </a:lnTo>
                  <a:lnTo>
                    <a:pt x="535" y="969"/>
                  </a:lnTo>
                  <a:lnTo>
                    <a:pt x="537" y="967"/>
                  </a:lnTo>
                  <a:lnTo>
                    <a:pt x="541" y="965"/>
                  </a:lnTo>
                  <a:lnTo>
                    <a:pt x="555" y="962"/>
                  </a:lnTo>
                  <a:lnTo>
                    <a:pt x="571" y="962"/>
                  </a:lnTo>
                  <a:lnTo>
                    <a:pt x="571" y="967"/>
                  </a:lnTo>
                  <a:lnTo>
                    <a:pt x="569" y="970"/>
                  </a:lnTo>
                  <a:lnTo>
                    <a:pt x="566" y="974"/>
                  </a:lnTo>
                  <a:lnTo>
                    <a:pt x="561" y="976"/>
                  </a:lnTo>
                  <a:lnTo>
                    <a:pt x="556" y="979"/>
                  </a:lnTo>
                  <a:lnTo>
                    <a:pt x="552" y="982"/>
                  </a:lnTo>
                  <a:lnTo>
                    <a:pt x="550" y="985"/>
                  </a:lnTo>
                  <a:lnTo>
                    <a:pt x="547" y="990"/>
                  </a:lnTo>
                  <a:lnTo>
                    <a:pt x="548" y="994"/>
                  </a:lnTo>
                  <a:lnTo>
                    <a:pt x="550" y="1000"/>
                  </a:lnTo>
                  <a:lnTo>
                    <a:pt x="552" y="1005"/>
                  </a:lnTo>
                  <a:lnTo>
                    <a:pt x="554" y="1010"/>
                  </a:lnTo>
                  <a:lnTo>
                    <a:pt x="561" y="1020"/>
                  </a:lnTo>
                  <a:lnTo>
                    <a:pt x="564" y="1030"/>
                  </a:lnTo>
                  <a:lnTo>
                    <a:pt x="568" y="1040"/>
                  </a:lnTo>
                  <a:lnTo>
                    <a:pt x="569" y="1050"/>
                  </a:lnTo>
                  <a:lnTo>
                    <a:pt x="570" y="1061"/>
                  </a:lnTo>
                  <a:lnTo>
                    <a:pt x="572" y="1071"/>
                  </a:lnTo>
                  <a:lnTo>
                    <a:pt x="575" y="1081"/>
                  </a:lnTo>
                  <a:lnTo>
                    <a:pt x="577" y="1091"/>
                  </a:lnTo>
                  <a:lnTo>
                    <a:pt x="579" y="1102"/>
                  </a:lnTo>
                  <a:lnTo>
                    <a:pt x="582" y="1112"/>
                  </a:lnTo>
                  <a:lnTo>
                    <a:pt x="585" y="1122"/>
                  </a:lnTo>
                  <a:lnTo>
                    <a:pt x="588" y="1133"/>
                  </a:lnTo>
                  <a:lnTo>
                    <a:pt x="593" y="1143"/>
                  </a:lnTo>
                  <a:lnTo>
                    <a:pt x="596" y="1153"/>
                  </a:lnTo>
                  <a:lnTo>
                    <a:pt x="599" y="1164"/>
                  </a:lnTo>
                  <a:lnTo>
                    <a:pt x="600" y="1174"/>
                  </a:lnTo>
                  <a:lnTo>
                    <a:pt x="601" y="1186"/>
                  </a:lnTo>
                  <a:lnTo>
                    <a:pt x="602" y="1196"/>
                  </a:lnTo>
                  <a:lnTo>
                    <a:pt x="605" y="1208"/>
                  </a:lnTo>
                  <a:lnTo>
                    <a:pt x="610" y="1219"/>
                  </a:lnTo>
                  <a:lnTo>
                    <a:pt x="615" y="1230"/>
                  </a:lnTo>
                  <a:lnTo>
                    <a:pt x="618" y="1241"/>
                  </a:lnTo>
                  <a:lnTo>
                    <a:pt x="618" y="1252"/>
                  </a:lnTo>
                  <a:lnTo>
                    <a:pt x="618" y="1263"/>
                  </a:lnTo>
                  <a:lnTo>
                    <a:pt x="619" y="1273"/>
                  </a:lnTo>
                  <a:lnTo>
                    <a:pt x="621" y="1282"/>
                  </a:lnTo>
                  <a:lnTo>
                    <a:pt x="621" y="1274"/>
                  </a:lnTo>
                  <a:lnTo>
                    <a:pt x="621" y="1266"/>
                  </a:lnTo>
                  <a:lnTo>
                    <a:pt x="623" y="1260"/>
                  </a:lnTo>
                  <a:lnTo>
                    <a:pt x="626" y="1253"/>
                  </a:lnTo>
                  <a:lnTo>
                    <a:pt x="630" y="1252"/>
                  </a:lnTo>
                  <a:lnTo>
                    <a:pt x="633" y="1243"/>
                  </a:lnTo>
                  <a:lnTo>
                    <a:pt x="635" y="1233"/>
                  </a:lnTo>
                  <a:lnTo>
                    <a:pt x="637" y="1236"/>
                  </a:lnTo>
                  <a:lnTo>
                    <a:pt x="638" y="1239"/>
                  </a:lnTo>
                  <a:lnTo>
                    <a:pt x="645" y="1240"/>
                  </a:lnTo>
                  <a:lnTo>
                    <a:pt x="650" y="1243"/>
                  </a:lnTo>
                  <a:lnTo>
                    <a:pt x="653" y="1245"/>
                  </a:lnTo>
                  <a:lnTo>
                    <a:pt x="656" y="1249"/>
                  </a:lnTo>
                  <a:lnTo>
                    <a:pt x="657" y="1256"/>
                  </a:lnTo>
                  <a:lnTo>
                    <a:pt x="657" y="1262"/>
                  </a:lnTo>
                  <a:lnTo>
                    <a:pt x="656" y="1264"/>
                  </a:lnTo>
                  <a:lnTo>
                    <a:pt x="653" y="1265"/>
                  </a:lnTo>
                  <a:lnTo>
                    <a:pt x="651" y="1266"/>
                  </a:lnTo>
                  <a:lnTo>
                    <a:pt x="649" y="1268"/>
                  </a:lnTo>
                  <a:lnTo>
                    <a:pt x="648" y="1274"/>
                  </a:lnTo>
                  <a:lnTo>
                    <a:pt x="649" y="1280"/>
                  </a:lnTo>
                  <a:lnTo>
                    <a:pt x="652" y="1285"/>
                  </a:lnTo>
                  <a:lnTo>
                    <a:pt x="656" y="1290"/>
                  </a:lnTo>
                  <a:lnTo>
                    <a:pt x="649" y="1288"/>
                  </a:lnTo>
                  <a:lnTo>
                    <a:pt x="642" y="1287"/>
                  </a:lnTo>
                  <a:lnTo>
                    <a:pt x="635" y="1286"/>
                  </a:lnTo>
                  <a:lnTo>
                    <a:pt x="628" y="1287"/>
                  </a:lnTo>
                  <a:lnTo>
                    <a:pt x="630" y="1302"/>
                  </a:lnTo>
                  <a:lnTo>
                    <a:pt x="634" y="1317"/>
                  </a:lnTo>
                  <a:lnTo>
                    <a:pt x="637" y="1318"/>
                  </a:lnTo>
                  <a:lnTo>
                    <a:pt x="642" y="1320"/>
                  </a:lnTo>
                  <a:lnTo>
                    <a:pt x="646" y="1325"/>
                  </a:lnTo>
                  <a:lnTo>
                    <a:pt x="651" y="1329"/>
                  </a:lnTo>
                  <a:lnTo>
                    <a:pt x="659" y="1339"/>
                  </a:lnTo>
                  <a:lnTo>
                    <a:pt x="664" y="1348"/>
                  </a:lnTo>
                  <a:lnTo>
                    <a:pt x="667" y="1360"/>
                  </a:lnTo>
                  <a:lnTo>
                    <a:pt x="669" y="1372"/>
                  </a:lnTo>
                  <a:lnTo>
                    <a:pt x="673" y="1381"/>
                  </a:lnTo>
                  <a:lnTo>
                    <a:pt x="677" y="1391"/>
                  </a:lnTo>
                  <a:lnTo>
                    <a:pt x="681" y="1395"/>
                  </a:lnTo>
                  <a:lnTo>
                    <a:pt x="683" y="1399"/>
                  </a:lnTo>
                  <a:lnTo>
                    <a:pt x="687" y="1400"/>
                  </a:lnTo>
                  <a:lnTo>
                    <a:pt x="692" y="1400"/>
                  </a:lnTo>
                  <a:lnTo>
                    <a:pt x="692" y="1395"/>
                  </a:lnTo>
                  <a:lnTo>
                    <a:pt x="694" y="1392"/>
                  </a:lnTo>
                  <a:lnTo>
                    <a:pt x="697" y="1391"/>
                  </a:lnTo>
                  <a:lnTo>
                    <a:pt x="700" y="1391"/>
                  </a:lnTo>
                  <a:lnTo>
                    <a:pt x="703" y="1392"/>
                  </a:lnTo>
                  <a:lnTo>
                    <a:pt x="707" y="1394"/>
                  </a:lnTo>
                  <a:lnTo>
                    <a:pt x="710" y="1396"/>
                  </a:lnTo>
                  <a:lnTo>
                    <a:pt x="714" y="1399"/>
                  </a:lnTo>
                  <a:lnTo>
                    <a:pt x="723" y="1416"/>
                  </a:lnTo>
                  <a:lnTo>
                    <a:pt x="733" y="1432"/>
                  </a:lnTo>
                  <a:lnTo>
                    <a:pt x="724" y="1433"/>
                  </a:lnTo>
                  <a:lnTo>
                    <a:pt x="718" y="1433"/>
                  </a:lnTo>
                  <a:lnTo>
                    <a:pt x="714" y="1432"/>
                  </a:lnTo>
                  <a:lnTo>
                    <a:pt x="710" y="1429"/>
                  </a:lnTo>
                  <a:lnTo>
                    <a:pt x="707" y="1426"/>
                  </a:lnTo>
                  <a:lnTo>
                    <a:pt x="706" y="1422"/>
                  </a:lnTo>
                  <a:lnTo>
                    <a:pt x="705" y="1416"/>
                  </a:lnTo>
                  <a:lnTo>
                    <a:pt x="705" y="1408"/>
                  </a:lnTo>
                  <a:lnTo>
                    <a:pt x="699" y="1408"/>
                  </a:lnTo>
                  <a:lnTo>
                    <a:pt x="693" y="1408"/>
                  </a:lnTo>
                  <a:lnTo>
                    <a:pt x="694" y="1414"/>
                  </a:lnTo>
                  <a:lnTo>
                    <a:pt x="697" y="1421"/>
                  </a:lnTo>
                  <a:lnTo>
                    <a:pt x="700" y="1427"/>
                  </a:lnTo>
                  <a:lnTo>
                    <a:pt x="703" y="1432"/>
                  </a:lnTo>
                  <a:lnTo>
                    <a:pt x="710" y="1443"/>
                  </a:lnTo>
                  <a:lnTo>
                    <a:pt x="716" y="1454"/>
                  </a:lnTo>
                  <a:lnTo>
                    <a:pt x="719" y="1468"/>
                  </a:lnTo>
                  <a:lnTo>
                    <a:pt x="724" y="1481"/>
                  </a:lnTo>
                  <a:lnTo>
                    <a:pt x="730" y="1492"/>
                  </a:lnTo>
                  <a:lnTo>
                    <a:pt x="735" y="1502"/>
                  </a:lnTo>
                  <a:lnTo>
                    <a:pt x="738" y="1516"/>
                  </a:lnTo>
                  <a:lnTo>
                    <a:pt x="740" y="1530"/>
                  </a:lnTo>
                  <a:lnTo>
                    <a:pt x="739" y="1537"/>
                  </a:lnTo>
                  <a:lnTo>
                    <a:pt x="740" y="1544"/>
                  </a:lnTo>
                  <a:lnTo>
                    <a:pt x="744" y="1550"/>
                  </a:lnTo>
                  <a:lnTo>
                    <a:pt x="749" y="1555"/>
                  </a:lnTo>
                  <a:lnTo>
                    <a:pt x="753" y="1567"/>
                  </a:lnTo>
                  <a:lnTo>
                    <a:pt x="757" y="1581"/>
                  </a:lnTo>
                  <a:lnTo>
                    <a:pt x="758" y="1594"/>
                  </a:lnTo>
                  <a:lnTo>
                    <a:pt x="759" y="1608"/>
                  </a:lnTo>
                  <a:lnTo>
                    <a:pt x="763" y="1605"/>
                  </a:lnTo>
                  <a:lnTo>
                    <a:pt x="767" y="1602"/>
                  </a:lnTo>
                  <a:lnTo>
                    <a:pt x="773" y="1602"/>
                  </a:lnTo>
                  <a:lnTo>
                    <a:pt x="779" y="1602"/>
                  </a:lnTo>
                  <a:lnTo>
                    <a:pt x="783" y="1602"/>
                  </a:lnTo>
                  <a:lnTo>
                    <a:pt x="786" y="1602"/>
                  </a:lnTo>
                  <a:lnTo>
                    <a:pt x="785" y="1588"/>
                  </a:lnTo>
                  <a:lnTo>
                    <a:pt x="783" y="1571"/>
                  </a:lnTo>
                  <a:lnTo>
                    <a:pt x="789" y="1577"/>
                  </a:lnTo>
                  <a:lnTo>
                    <a:pt x="793" y="1586"/>
                  </a:lnTo>
                  <a:lnTo>
                    <a:pt x="798" y="1597"/>
                  </a:lnTo>
                  <a:lnTo>
                    <a:pt x="802" y="1608"/>
                  </a:lnTo>
                  <a:lnTo>
                    <a:pt x="807" y="1619"/>
                  </a:lnTo>
                  <a:lnTo>
                    <a:pt x="813" y="1629"/>
                  </a:lnTo>
                  <a:lnTo>
                    <a:pt x="815" y="1632"/>
                  </a:lnTo>
                  <a:lnTo>
                    <a:pt x="817" y="1634"/>
                  </a:lnTo>
                  <a:lnTo>
                    <a:pt x="820" y="1637"/>
                  </a:lnTo>
                  <a:lnTo>
                    <a:pt x="823" y="1637"/>
                  </a:lnTo>
                  <a:lnTo>
                    <a:pt x="817" y="1637"/>
                  </a:lnTo>
                  <a:lnTo>
                    <a:pt x="814" y="1635"/>
                  </a:lnTo>
                  <a:lnTo>
                    <a:pt x="810" y="1634"/>
                  </a:lnTo>
                  <a:lnTo>
                    <a:pt x="807" y="1632"/>
                  </a:lnTo>
                  <a:lnTo>
                    <a:pt x="804" y="1630"/>
                  </a:lnTo>
                  <a:lnTo>
                    <a:pt x="801" y="1627"/>
                  </a:lnTo>
                  <a:lnTo>
                    <a:pt x="798" y="1625"/>
                  </a:lnTo>
                  <a:lnTo>
                    <a:pt x="793" y="1625"/>
                  </a:lnTo>
                  <a:lnTo>
                    <a:pt x="793" y="1622"/>
                  </a:lnTo>
                  <a:lnTo>
                    <a:pt x="792" y="1618"/>
                  </a:lnTo>
                  <a:lnTo>
                    <a:pt x="790" y="1617"/>
                  </a:lnTo>
                  <a:lnTo>
                    <a:pt x="786" y="1617"/>
                  </a:lnTo>
                  <a:lnTo>
                    <a:pt x="785" y="1618"/>
                  </a:lnTo>
                  <a:lnTo>
                    <a:pt x="783" y="1619"/>
                  </a:lnTo>
                  <a:lnTo>
                    <a:pt x="782" y="1622"/>
                  </a:lnTo>
                  <a:lnTo>
                    <a:pt x="782" y="1626"/>
                  </a:lnTo>
                  <a:lnTo>
                    <a:pt x="783" y="1637"/>
                  </a:lnTo>
                  <a:lnTo>
                    <a:pt x="783" y="1646"/>
                  </a:lnTo>
                  <a:lnTo>
                    <a:pt x="779" y="1648"/>
                  </a:lnTo>
                  <a:lnTo>
                    <a:pt x="773" y="1651"/>
                  </a:lnTo>
                  <a:lnTo>
                    <a:pt x="776" y="1657"/>
                  </a:lnTo>
                  <a:lnTo>
                    <a:pt x="779" y="1664"/>
                  </a:lnTo>
                  <a:lnTo>
                    <a:pt x="781" y="1670"/>
                  </a:lnTo>
                  <a:lnTo>
                    <a:pt x="782" y="1676"/>
                  </a:lnTo>
                  <a:lnTo>
                    <a:pt x="784" y="1689"/>
                  </a:lnTo>
                  <a:lnTo>
                    <a:pt x="786" y="1700"/>
                  </a:lnTo>
                  <a:lnTo>
                    <a:pt x="789" y="1705"/>
                  </a:lnTo>
                  <a:lnTo>
                    <a:pt x="792" y="1709"/>
                  </a:lnTo>
                  <a:lnTo>
                    <a:pt x="796" y="1715"/>
                  </a:lnTo>
                  <a:lnTo>
                    <a:pt x="801" y="1721"/>
                  </a:lnTo>
                  <a:lnTo>
                    <a:pt x="809" y="1730"/>
                  </a:lnTo>
                  <a:lnTo>
                    <a:pt x="816" y="1740"/>
                  </a:lnTo>
                  <a:lnTo>
                    <a:pt x="823" y="1750"/>
                  </a:lnTo>
                  <a:lnTo>
                    <a:pt x="831" y="1761"/>
                  </a:lnTo>
                  <a:lnTo>
                    <a:pt x="839" y="1769"/>
                  </a:lnTo>
                  <a:lnTo>
                    <a:pt x="847" y="1777"/>
                  </a:lnTo>
                  <a:lnTo>
                    <a:pt x="855" y="1785"/>
                  </a:lnTo>
                  <a:lnTo>
                    <a:pt x="862" y="1794"/>
                  </a:lnTo>
                  <a:lnTo>
                    <a:pt x="868" y="1802"/>
                  </a:lnTo>
                  <a:lnTo>
                    <a:pt x="876" y="1810"/>
                  </a:lnTo>
                  <a:lnTo>
                    <a:pt x="880" y="1814"/>
                  </a:lnTo>
                  <a:lnTo>
                    <a:pt x="883" y="1819"/>
                  </a:lnTo>
                  <a:lnTo>
                    <a:pt x="886" y="1823"/>
                  </a:lnTo>
                  <a:lnTo>
                    <a:pt x="887" y="1829"/>
                  </a:lnTo>
                  <a:lnTo>
                    <a:pt x="888" y="1842"/>
                  </a:lnTo>
                  <a:lnTo>
                    <a:pt x="888" y="1853"/>
                  </a:lnTo>
                  <a:lnTo>
                    <a:pt x="886" y="1864"/>
                  </a:lnTo>
                  <a:lnTo>
                    <a:pt x="886" y="1877"/>
                  </a:lnTo>
                  <a:lnTo>
                    <a:pt x="887" y="1883"/>
                  </a:lnTo>
                  <a:lnTo>
                    <a:pt x="889" y="1886"/>
                  </a:lnTo>
                  <a:lnTo>
                    <a:pt x="891" y="1890"/>
                  </a:lnTo>
                  <a:lnTo>
                    <a:pt x="895" y="1895"/>
                  </a:lnTo>
                  <a:lnTo>
                    <a:pt x="897" y="1900"/>
                  </a:lnTo>
                  <a:lnTo>
                    <a:pt x="899" y="1904"/>
                  </a:lnTo>
                  <a:lnTo>
                    <a:pt x="902" y="1910"/>
                  </a:lnTo>
                  <a:lnTo>
                    <a:pt x="903" y="1917"/>
                  </a:lnTo>
                  <a:lnTo>
                    <a:pt x="905" y="1942"/>
                  </a:lnTo>
                  <a:lnTo>
                    <a:pt x="906" y="1966"/>
                  </a:lnTo>
                  <a:lnTo>
                    <a:pt x="907" y="1991"/>
                  </a:lnTo>
                  <a:lnTo>
                    <a:pt x="908" y="2016"/>
                  </a:lnTo>
                  <a:lnTo>
                    <a:pt x="921" y="2016"/>
                  </a:lnTo>
                  <a:lnTo>
                    <a:pt x="935" y="2016"/>
                  </a:lnTo>
                  <a:lnTo>
                    <a:pt x="935" y="2010"/>
                  </a:lnTo>
                  <a:lnTo>
                    <a:pt x="936" y="2004"/>
                  </a:lnTo>
                  <a:lnTo>
                    <a:pt x="948" y="2012"/>
                  </a:lnTo>
                  <a:lnTo>
                    <a:pt x="957" y="2021"/>
                  </a:lnTo>
                  <a:lnTo>
                    <a:pt x="961" y="2026"/>
                  </a:lnTo>
                  <a:lnTo>
                    <a:pt x="963" y="2032"/>
                  </a:lnTo>
                  <a:lnTo>
                    <a:pt x="964" y="2039"/>
                  </a:lnTo>
                  <a:lnTo>
                    <a:pt x="964" y="2047"/>
                  </a:lnTo>
                  <a:lnTo>
                    <a:pt x="957" y="2047"/>
                  </a:lnTo>
                  <a:lnTo>
                    <a:pt x="950" y="2047"/>
                  </a:lnTo>
                  <a:lnTo>
                    <a:pt x="944" y="2045"/>
                  </a:lnTo>
                  <a:lnTo>
                    <a:pt x="938" y="2043"/>
                  </a:lnTo>
                  <a:lnTo>
                    <a:pt x="925" y="2040"/>
                  </a:lnTo>
                  <a:lnTo>
                    <a:pt x="912" y="2036"/>
                  </a:lnTo>
                  <a:lnTo>
                    <a:pt x="897" y="2035"/>
                  </a:lnTo>
                  <a:lnTo>
                    <a:pt x="886" y="2034"/>
                  </a:lnTo>
                  <a:lnTo>
                    <a:pt x="881" y="2032"/>
                  </a:lnTo>
                  <a:lnTo>
                    <a:pt x="878" y="2028"/>
                  </a:lnTo>
                  <a:lnTo>
                    <a:pt x="875" y="2023"/>
                  </a:lnTo>
                  <a:lnTo>
                    <a:pt x="874" y="2015"/>
                  </a:lnTo>
                  <a:lnTo>
                    <a:pt x="873" y="2003"/>
                  </a:lnTo>
                  <a:lnTo>
                    <a:pt x="874" y="1992"/>
                  </a:lnTo>
                  <a:lnTo>
                    <a:pt x="875" y="1980"/>
                  </a:lnTo>
                  <a:lnTo>
                    <a:pt x="878" y="1969"/>
                  </a:lnTo>
                  <a:lnTo>
                    <a:pt x="881" y="1961"/>
                  </a:lnTo>
                  <a:lnTo>
                    <a:pt x="887" y="1951"/>
                  </a:lnTo>
                  <a:lnTo>
                    <a:pt x="888" y="1946"/>
                  </a:lnTo>
                  <a:lnTo>
                    <a:pt x="890" y="1941"/>
                  </a:lnTo>
                  <a:lnTo>
                    <a:pt x="890" y="1936"/>
                  </a:lnTo>
                  <a:lnTo>
                    <a:pt x="890" y="1931"/>
                  </a:lnTo>
                  <a:lnTo>
                    <a:pt x="888" y="1927"/>
                  </a:lnTo>
                  <a:lnTo>
                    <a:pt x="884" y="1924"/>
                  </a:lnTo>
                  <a:lnTo>
                    <a:pt x="880" y="1921"/>
                  </a:lnTo>
                  <a:lnTo>
                    <a:pt x="875" y="1920"/>
                  </a:lnTo>
                  <a:lnTo>
                    <a:pt x="870" y="1919"/>
                  </a:lnTo>
                  <a:lnTo>
                    <a:pt x="865" y="1917"/>
                  </a:lnTo>
                  <a:lnTo>
                    <a:pt x="864" y="1914"/>
                  </a:lnTo>
                  <a:lnTo>
                    <a:pt x="862" y="1912"/>
                  </a:lnTo>
                  <a:lnTo>
                    <a:pt x="861" y="1909"/>
                  </a:lnTo>
                  <a:lnTo>
                    <a:pt x="859" y="1905"/>
                  </a:lnTo>
                  <a:lnTo>
                    <a:pt x="857" y="1893"/>
                  </a:lnTo>
                  <a:lnTo>
                    <a:pt x="856" y="1883"/>
                  </a:lnTo>
                  <a:lnTo>
                    <a:pt x="855" y="1871"/>
                  </a:lnTo>
                  <a:lnTo>
                    <a:pt x="851" y="1860"/>
                  </a:lnTo>
                  <a:lnTo>
                    <a:pt x="848" y="1848"/>
                  </a:lnTo>
                  <a:lnTo>
                    <a:pt x="845" y="1837"/>
                  </a:lnTo>
                  <a:lnTo>
                    <a:pt x="842" y="1826"/>
                  </a:lnTo>
                  <a:lnTo>
                    <a:pt x="840" y="1814"/>
                  </a:lnTo>
                  <a:lnTo>
                    <a:pt x="837" y="1804"/>
                  </a:lnTo>
                  <a:lnTo>
                    <a:pt x="832" y="1795"/>
                  </a:lnTo>
                  <a:lnTo>
                    <a:pt x="826" y="1787"/>
                  </a:lnTo>
                  <a:lnTo>
                    <a:pt x="821" y="1778"/>
                  </a:lnTo>
                  <a:lnTo>
                    <a:pt x="815" y="1766"/>
                  </a:lnTo>
                  <a:lnTo>
                    <a:pt x="808" y="1756"/>
                  </a:lnTo>
                  <a:lnTo>
                    <a:pt x="805" y="1753"/>
                  </a:lnTo>
                  <a:lnTo>
                    <a:pt x="800" y="1749"/>
                  </a:lnTo>
                  <a:lnTo>
                    <a:pt x="799" y="1748"/>
                  </a:lnTo>
                  <a:lnTo>
                    <a:pt x="797" y="1746"/>
                  </a:lnTo>
                  <a:lnTo>
                    <a:pt x="797" y="1744"/>
                  </a:lnTo>
                  <a:lnTo>
                    <a:pt x="796" y="1740"/>
                  </a:lnTo>
                  <a:lnTo>
                    <a:pt x="797" y="1750"/>
                  </a:lnTo>
                  <a:lnTo>
                    <a:pt x="798" y="1760"/>
                  </a:lnTo>
                  <a:lnTo>
                    <a:pt x="799" y="1769"/>
                  </a:lnTo>
                  <a:lnTo>
                    <a:pt x="801" y="1778"/>
                  </a:lnTo>
                  <a:lnTo>
                    <a:pt x="806" y="1795"/>
                  </a:lnTo>
                  <a:lnTo>
                    <a:pt x="813" y="1812"/>
                  </a:lnTo>
                  <a:lnTo>
                    <a:pt x="818" y="1829"/>
                  </a:lnTo>
                  <a:lnTo>
                    <a:pt x="825" y="1846"/>
                  </a:lnTo>
                  <a:lnTo>
                    <a:pt x="830" y="1864"/>
                  </a:lnTo>
                  <a:lnTo>
                    <a:pt x="833" y="1883"/>
                  </a:lnTo>
                  <a:lnTo>
                    <a:pt x="835" y="1903"/>
                  </a:lnTo>
                  <a:lnTo>
                    <a:pt x="839" y="1924"/>
                  </a:lnTo>
                  <a:lnTo>
                    <a:pt x="842" y="1945"/>
                  </a:lnTo>
                  <a:lnTo>
                    <a:pt x="843" y="1968"/>
                  </a:lnTo>
                  <a:lnTo>
                    <a:pt x="843" y="1986"/>
                  </a:lnTo>
                  <a:lnTo>
                    <a:pt x="845" y="2004"/>
                  </a:lnTo>
                  <a:lnTo>
                    <a:pt x="847" y="2023"/>
                  </a:lnTo>
                  <a:lnTo>
                    <a:pt x="849" y="2041"/>
                  </a:lnTo>
                  <a:lnTo>
                    <a:pt x="853" y="2056"/>
                  </a:lnTo>
                  <a:lnTo>
                    <a:pt x="858" y="2072"/>
                  </a:lnTo>
                  <a:lnTo>
                    <a:pt x="865" y="2086"/>
                  </a:lnTo>
                  <a:lnTo>
                    <a:pt x="872" y="2101"/>
                  </a:lnTo>
                  <a:lnTo>
                    <a:pt x="874" y="2109"/>
                  </a:lnTo>
                  <a:lnTo>
                    <a:pt x="876" y="2117"/>
                  </a:lnTo>
                  <a:lnTo>
                    <a:pt x="878" y="2125"/>
                  </a:lnTo>
                  <a:lnTo>
                    <a:pt x="878" y="2133"/>
                  </a:lnTo>
                  <a:lnTo>
                    <a:pt x="879" y="2149"/>
                  </a:lnTo>
                  <a:lnTo>
                    <a:pt x="881" y="2166"/>
                  </a:lnTo>
                  <a:lnTo>
                    <a:pt x="886" y="2181"/>
                  </a:lnTo>
                  <a:lnTo>
                    <a:pt x="892" y="2196"/>
                  </a:lnTo>
                  <a:lnTo>
                    <a:pt x="900" y="2210"/>
                  </a:lnTo>
                  <a:lnTo>
                    <a:pt x="907" y="2224"/>
                  </a:lnTo>
                  <a:lnTo>
                    <a:pt x="915" y="2240"/>
                  </a:lnTo>
                  <a:lnTo>
                    <a:pt x="922" y="2256"/>
                  </a:lnTo>
                  <a:lnTo>
                    <a:pt x="929" y="2272"/>
                  </a:lnTo>
                  <a:lnTo>
                    <a:pt x="937" y="2288"/>
                  </a:lnTo>
                  <a:lnTo>
                    <a:pt x="941" y="2304"/>
                  </a:lnTo>
                  <a:lnTo>
                    <a:pt x="945" y="2320"/>
                  </a:lnTo>
                  <a:lnTo>
                    <a:pt x="946" y="2328"/>
                  </a:lnTo>
                  <a:lnTo>
                    <a:pt x="948" y="2335"/>
                  </a:lnTo>
                  <a:lnTo>
                    <a:pt x="949" y="2338"/>
                  </a:lnTo>
                  <a:lnTo>
                    <a:pt x="950" y="2341"/>
                  </a:lnTo>
                  <a:lnTo>
                    <a:pt x="953" y="2344"/>
                  </a:lnTo>
                  <a:lnTo>
                    <a:pt x="955" y="2346"/>
                  </a:lnTo>
                  <a:lnTo>
                    <a:pt x="957" y="2339"/>
                  </a:lnTo>
                  <a:lnTo>
                    <a:pt x="957" y="2332"/>
                  </a:lnTo>
                  <a:lnTo>
                    <a:pt x="956" y="2324"/>
                  </a:lnTo>
                  <a:lnTo>
                    <a:pt x="955" y="2318"/>
                  </a:lnTo>
                  <a:lnTo>
                    <a:pt x="952" y="2306"/>
                  </a:lnTo>
                  <a:lnTo>
                    <a:pt x="950" y="2295"/>
                  </a:lnTo>
                  <a:lnTo>
                    <a:pt x="950" y="2288"/>
                  </a:lnTo>
                  <a:lnTo>
                    <a:pt x="950" y="2283"/>
                  </a:lnTo>
                  <a:lnTo>
                    <a:pt x="949" y="2278"/>
                  </a:lnTo>
                  <a:lnTo>
                    <a:pt x="946" y="2272"/>
                  </a:lnTo>
                  <a:lnTo>
                    <a:pt x="941" y="2266"/>
                  </a:lnTo>
                  <a:lnTo>
                    <a:pt x="938" y="2259"/>
                  </a:lnTo>
                  <a:lnTo>
                    <a:pt x="936" y="2254"/>
                  </a:lnTo>
                  <a:lnTo>
                    <a:pt x="935" y="2246"/>
                  </a:lnTo>
                  <a:lnTo>
                    <a:pt x="939" y="2255"/>
                  </a:lnTo>
                  <a:lnTo>
                    <a:pt x="945" y="2264"/>
                  </a:lnTo>
                  <a:lnTo>
                    <a:pt x="949" y="2273"/>
                  </a:lnTo>
                  <a:lnTo>
                    <a:pt x="954" y="2283"/>
                  </a:lnTo>
                  <a:lnTo>
                    <a:pt x="957" y="2296"/>
                  </a:lnTo>
                  <a:lnTo>
                    <a:pt x="961" y="2308"/>
                  </a:lnTo>
                  <a:lnTo>
                    <a:pt x="964" y="2321"/>
                  </a:lnTo>
                  <a:lnTo>
                    <a:pt x="965" y="2335"/>
                  </a:lnTo>
                  <a:lnTo>
                    <a:pt x="969" y="2341"/>
                  </a:lnTo>
                  <a:lnTo>
                    <a:pt x="971" y="2347"/>
                  </a:lnTo>
                  <a:lnTo>
                    <a:pt x="966" y="2356"/>
                  </a:lnTo>
                  <a:lnTo>
                    <a:pt x="960" y="2364"/>
                  </a:lnTo>
                  <a:lnTo>
                    <a:pt x="965" y="2368"/>
                  </a:lnTo>
                  <a:lnTo>
                    <a:pt x="969" y="2372"/>
                  </a:lnTo>
                  <a:lnTo>
                    <a:pt x="971" y="2377"/>
                  </a:lnTo>
                  <a:lnTo>
                    <a:pt x="972" y="2382"/>
                  </a:lnTo>
                  <a:lnTo>
                    <a:pt x="974" y="2394"/>
                  </a:lnTo>
                  <a:lnTo>
                    <a:pt x="979" y="2405"/>
                  </a:lnTo>
                  <a:lnTo>
                    <a:pt x="982" y="2401"/>
                  </a:lnTo>
                  <a:lnTo>
                    <a:pt x="985" y="2398"/>
                  </a:lnTo>
                  <a:lnTo>
                    <a:pt x="988" y="2398"/>
                  </a:lnTo>
                  <a:lnTo>
                    <a:pt x="991" y="2398"/>
                  </a:lnTo>
                  <a:lnTo>
                    <a:pt x="995" y="2398"/>
                  </a:lnTo>
                  <a:lnTo>
                    <a:pt x="997" y="2398"/>
                  </a:lnTo>
                  <a:lnTo>
                    <a:pt x="999" y="2397"/>
                  </a:lnTo>
                  <a:lnTo>
                    <a:pt x="1002" y="2395"/>
                  </a:lnTo>
                  <a:lnTo>
                    <a:pt x="1004" y="2390"/>
                  </a:lnTo>
                  <a:lnTo>
                    <a:pt x="1005" y="2384"/>
                  </a:lnTo>
                  <a:lnTo>
                    <a:pt x="1005" y="2381"/>
                  </a:lnTo>
                  <a:lnTo>
                    <a:pt x="1006" y="2378"/>
                  </a:lnTo>
                  <a:lnTo>
                    <a:pt x="1007" y="2376"/>
                  </a:lnTo>
                  <a:lnTo>
                    <a:pt x="1011" y="2373"/>
                  </a:lnTo>
                  <a:lnTo>
                    <a:pt x="1017" y="2372"/>
                  </a:lnTo>
                  <a:lnTo>
                    <a:pt x="1022" y="2373"/>
                  </a:lnTo>
                  <a:lnTo>
                    <a:pt x="1029" y="2376"/>
                  </a:lnTo>
                  <a:lnTo>
                    <a:pt x="1035" y="2380"/>
                  </a:lnTo>
                  <a:lnTo>
                    <a:pt x="1040" y="2385"/>
                  </a:lnTo>
                  <a:lnTo>
                    <a:pt x="1046" y="2389"/>
                  </a:lnTo>
                  <a:lnTo>
                    <a:pt x="1050" y="2394"/>
                  </a:lnTo>
                  <a:lnTo>
                    <a:pt x="1053" y="2398"/>
                  </a:lnTo>
                  <a:lnTo>
                    <a:pt x="1048" y="2402"/>
                  </a:lnTo>
                  <a:lnTo>
                    <a:pt x="1043" y="2405"/>
                  </a:lnTo>
                  <a:lnTo>
                    <a:pt x="1037" y="2407"/>
                  </a:lnTo>
                  <a:lnTo>
                    <a:pt x="1031" y="2410"/>
                  </a:lnTo>
                  <a:lnTo>
                    <a:pt x="1026" y="2411"/>
                  </a:lnTo>
                  <a:lnTo>
                    <a:pt x="1020" y="2414"/>
                  </a:lnTo>
                  <a:lnTo>
                    <a:pt x="1014" y="2417"/>
                  </a:lnTo>
                  <a:lnTo>
                    <a:pt x="1010" y="2421"/>
                  </a:lnTo>
                  <a:lnTo>
                    <a:pt x="1018" y="2428"/>
                  </a:lnTo>
                  <a:lnTo>
                    <a:pt x="1026" y="2435"/>
                  </a:lnTo>
                  <a:lnTo>
                    <a:pt x="1021" y="2435"/>
                  </a:lnTo>
                  <a:lnTo>
                    <a:pt x="1015" y="2436"/>
                  </a:lnTo>
                  <a:lnTo>
                    <a:pt x="1009" y="2436"/>
                  </a:lnTo>
                  <a:lnTo>
                    <a:pt x="1002" y="2436"/>
                  </a:lnTo>
                  <a:lnTo>
                    <a:pt x="1002" y="2441"/>
                  </a:lnTo>
                  <a:lnTo>
                    <a:pt x="1004" y="2446"/>
                  </a:lnTo>
                  <a:lnTo>
                    <a:pt x="1006" y="2452"/>
                  </a:lnTo>
                  <a:lnTo>
                    <a:pt x="1011" y="2458"/>
                  </a:lnTo>
                  <a:lnTo>
                    <a:pt x="1014" y="2462"/>
                  </a:lnTo>
                  <a:lnTo>
                    <a:pt x="1020" y="2466"/>
                  </a:lnTo>
                  <a:lnTo>
                    <a:pt x="1024" y="2469"/>
                  </a:lnTo>
                  <a:lnTo>
                    <a:pt x="1030" y="2471"/>
                  </a:lnTo>
                  <a:lnTo>
                    <a:pt x="1036" y="2471"/>
                  </a:lnTo>
                  <a:lnTo>
                    <a:pt x="1045" y="2471"/>
                  </a:lnTo>
                  <a:lnTo>
                    <a:pt x="1053" y="2470"/>
                  </a:lnTo>
                  <a:lnTo>
                    <a:pt x="1061" y="2470"/>
                  </a:lnTo>
                  <a:lnTo>
                    <a:pt x="1068" y="2470"/>
                  </a:lnTo>
                  <a:lnTo>
                    <a:pt x="1070" y="2471"/>
                  </a:lnTo>
                  <a:lnTo>
                    <a:pt x="1072" y="2483"/>
                  </a:lnTo>
                  <a:lnTo>
                    <a:pt x="1073" y="2493"/>
                  </a:lnTo>
                  <a:lnTo>
                    <a:pt x="1061" y="2491"/>
                  </a:lnTo>
                  <a:lnTo>
                    <a:pt x="1048" y="2489"/>
                  </a:lnTo>
                  <a:lnTo>
                    <a:pt x="1048" y="2495"/>
                  </a:lnTo>
                  <a:lnTo>
                    <a:pt x="1050" y="2501"/>
                  </a:lnTo>
                  <a:lnTo>
                    <a:pt x="1053" y="2508"/>
                  </a:lnTo>
                  <a:lnTo>
                    <a:pt x="1056" y="2515"/>
                  </a:lnTo>
                  <a:lnTo>
                    <a:pt x="1065" y="2529"/>
                  </a:lnTo>
                  <a:lnTo>
                    <a:pt x="1078" y="2544"/>
                  </a:lnTo>
                  <a:lnTo>
                    <a:pt x="1103" y="2573"/>
                  </a:lnTo>
                  <a:lnTo>
                    <a:pt x="1121" y="2595"/>
                  </a:lnTo>
                  <a:lnTo>
                    <a:pt x="1145" y="2623"/>
                  </a:lnTo>
                  <a:lnTo>
                    <a:pt x="1169" y="2650"/>
                  </a:lnTo>
                  <a:lnTo>
                    <a:pt x="1195" y="2676"/>
                  </a:lnTo>
                  <a:lnTo>
                    <a:pt x="1219" y="2704"/>
                  </a:lnTo>
                  <a:lnTo>
                    <a:pt x="1231" y="2718"/>
                  </a:lnTo>
                  <a:lnTo>
                    <a:pt x="1240" y="2731"/>
                  </a:lnTo>
                  <a:lnTo>
                    <a:pt x="1247" y="2746"/>
                  </a:lnTo>
                  <a:lnTo>
                    <a:pt x="1253" y="2760"/>
                  </a:lnTo>
                  <a:lnTo>
                    <a:pt x="1258" y="2771"/>
                  </a:lnTo>
                  <a:lnTo>
                    <a:pt x="1262" y="2778"/>
                  </a:lnTo>
                  <a:lnTo>
                    <a:pt x="1267" y="2783"/>
                  </a:lnTo>
                  <a:lnTo>
                    <a:pt x="1273" y="2787"/>
                  </a:lnTo>
                  <a:lnTo>
                    <a:pt x="1285" y="2792"/>
                  </a:lnTo>
                  <a:lnTo>
                    <a:pt x="1302" y="2799"/>
                  </a:lnTo>
                  <a:lnTo>
                    <a:pt x="1315" y="2806"/>
                  </a:lnTo>
                  <a:lnTo>
                    <a:pt x="1325" y="2815"/>
                  </a:lnTo>
                  <a:lnTo>
                    <a:pt x="1335" y="2825"/>
                  </a:lnTo>
                  <a:lnTo>
                    <a:pt x="1344" y="2836"/>
                  </a:lnTo>
                  <a:lnTo>
                    <a:pt x="1351" y="2847"/>
                  </a:lnTo>
                  <a:lnTo>
                    <a:pt x="1358" y="2858"/>
                  </a:lnTo>
                  <a:lnTo>
                    <a:pt x="1363" y="2855"/>
                  </a:lnTo>
                  <a:lnTo>
                    <a:pt x="1366" y="2853"/>
                  </a:lnTo>
                  <a:lnTo>
                    <a:pt x="1368" y="2850"/>
                  </a:lnTo>
                  <a:lnTo>
                    <a:pt x="1370" y="2847"/>
                  </a:lnTo>
                  <a:close/>
                </a:path>
              </a:pathLst>
            </a:custGeom>
            <a:solidFill>
              <a:srgbClr val="48BDBC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2506513" y="1616337"/>
              <a:ext cx="781493" cy="564027"/>
            </a:xfrm>
            <a:custGeom>
              <a:avLst/>
              <a:gdLst/>
              <a:ahLst/>
              <a:cxnLst/>
              <a:rect l="l" t="t" r="r" b="b"/>
              <a:pathLst>
                <a:path w="2723" h="2084" extrusionOk="0">
                  <a:moveTo>
                    <a:pt x="272" y="165"/>
                  </a:moveTo>
                  <a:lnTo>
                    <a:pt x="272" y="172"/>
                  </a:lnTo>
                  <a:lnTo>
                    <a:pt x="273" y="179"/>
                  </a:lnTo>
                  <a:lnTo>
                    <a:pt x="275" y="186"/>
                  </a:lnTo>
                  <a:lnTo>
                    <a:pt x="278" y="191"/>
                  </a:lnTo>
                  <a:lnTo>
                    <a:pt x="283" y="204"/>
                  </a:lnTo>
                  <a:lnTo>
                    <a:pt x="291" y="216"/>
                  </a:lnTo>
                  <a:lnTo>
                    <a:pt x="298" y="228"/>
                  </a:lnTo>
                  <a:lnTo>
                    <a:pt x="304" y="240"/>
                  </a:lnTo>
                  <a:lnTo>
                    <a:pt x="306" y="246"/>
                  </a:lnTo>
                  <a:lnTo>
                    <a:pt x="307" y="253"/>
                  </a:lnTo>
                  <a:lnTo>
                    <a:pt x="307" y="260"/>
                  </a:lnTo>
                  <a:lnTo>
                    <a:pt x="306" y="267"/>
                  </a:lnTo>
                  <a:lnTo>
                    <a:pt x="305" y="275"/>
                  </a:lnTo>
                  <a:lnTo>
                    <a:pt x="305" y="280"/>
                  </a:lnTo>
                  <a:lnTo>
                    <a:pt x="306" y="285"/>
                  </a:lnTo>
                  <a:lnTo>
                    <a:pt x="310" y="289"/>
                  </a:lnTo>
                  <a:lnTo>
                    <a:pt x="312" y="292"/>
                  </a:lnTo>
                  <a:lnTo>
                    <a:pt x="316" y="294"/>
                  </a:lnTo>
                  <a:lnTo>
                    <a:pt x="320" y="296"/>
                  </a:lnTo>
                  <a:lnTo>
                    <a:pt x="326" y="298"/>
                  </a:lnTo>
                  <a:lnTo>
                    <a:pt x="335" y="302"/>
                  </a:lnTo>
                  <a:lnTo>
                    <a:pt x="345" y="306"/>
                  </a:lnTo>
                  <a:lnTo>
                    <a:pt x="349" y="310"/>
                  </a:lnTo>
                  <a:lnTo>
                    <a:pt x="353" y="314"/>
                  </a:lnTo>
                  <a:lnTo>
                    <a:pt x="355" y="320"/>
                  </a:lnTo>
                  <a:lnTo>
                    <a:pt x="357" y="327"/>
                  </a:lnTo>
                  <a:lnTo>
                    <a:pt x="360" y="339"/>
                  </a:lnTo>
                  <a:lnTo>
                    <a:pt x="360" y="353"/>
                  </a:lnTo>
                  <a:lnTo>
                    <a:pt x="359" y="368"/>
                  </a:lnTo>
                  <a:lnTo>
                    <a:pt x="357" y="382"/>
                  </a:lnTo>
                  <a:lnTo>
                    <a:pt x="359" y="395"/>
                  </a:lnTo>
                  <a:lnTo>
                    <a:pt x="361" y="409"/>
                  </a:lnTo>
                  <a:lnTo>
                    <a:pt x="364" y="415"/>
                  </a:lnTo>
                  <a:lnTo>
                    <a:pt x="368" y="420"/>
                  </a:lnTo>
                  <a:lnTo>
                    <a:pt x="372" y="426"/>
                  </a:lnTo>
                  <a:lnTo>
                    <a:pt x="378" y="431"/>
                  </a:lnTo>
                  <a:lnTo>
                    <a:pt x="385" y="435"/>
                  </a:lnTo>
                  <a:lnTo>
                    <a:pt x="393" y="439"/>
                  </a:lnTo>
                  <a:lnTo>
                    <a:pt x="401" y="441"/>
                  </a:lnTo>
                  <a:lnTo>
                    <a:pt x="409" y="442"/>
                  </a:lnTo>
                  <a:lnTo>
                    <a:pt x="426" y="443"/>
                  </a:lnTo>
                  <a:lnTo>
                    <a:pt x="443" y="442"/>
                  </a:lnTo>
                  <a:lnTo>
                    <a:pt x="452" y="441"/>
                  </a:lnTo>
                  <a:lnTo>
                    <a:pt x="461" y="441"/>
                  </a:lnTo>
                  <a:lnTo>
                    <a:pt x="470" y="441"/>
                  </a:lnTo>
                  <a:lnTo>
                    <a:pt x="479" y="442"/>
                  </a:lnTo>
                  <a:lnTo>
                    <a:pt x="479" y="462"/>
                  </a:lnTo>
                  <a:lnTo>
                    <a:pt x="480" y="483"/>
                  </a:lnTo>
                  <a:lnTo>
                    <a:pt x="482" y="493"/>
                  </a:lnTo>
                  <a:lnTo>
                    <a:pt x="483" y="503"/>
                  </a:lnTo>
                  <a:lnTo>
                    <a:pt x="485" y="513"/>
                  </a:lnTo>
                  <a:lnTo>
                    <a:pt x="488" y="523"/>
                  </a:lnTo>
                  <a:lnTo>
                    <a:pt x="493" y="523"/>
                  </a:lnTo>
                  <a:lnTo>
                    <a:pt x="498" y="524"/>
                  </a:lnTo>
                  <a:lnTo>
                    <a:pt x="502" y="526"/>
                  </a:lnTo>
                  <a:lnTo>
                    <a:pt x="505" y="529"/>
                  </a:lnTo>
                  <a:lnTo>
                    <a:pt x="508" y="532"/>
                  </a:lnTo>
                  <a:lnTo>
                    <a:pt x="509" y="535"/>
                  </a:lnTo>
                  <a:lnTo>
                    <a:pt x="510" y="540"/>
                  </a:lnTo>
                  <a:lnTo>
                    <a:pt x="511" y="546"/>
                  </a:lnTo>
                  <a:lnTo>
                    <a:pt x="518" y="546"/>
                  </a:lnTo>
                  <a:lnTo>
                    <a:pt x="526" y="544"/>
                  </a:lnTo>
                  <a:lnTo>
                    <a:pt x="536" y="544"/>
                  </a:lnTo>
                  <a:lnTo>
                    <a:pt x="546" y="544"/>
                  </a:lnTo>
                  <a:lnTo>
                    <a:pt x="552" y="546"/>
                  </a:lnTo>
                  <a:lnTo>
                    <a:pt x="557" y="547"/>
                  </a:lnTo>
                  <a:lnTo>
                    <a:pt x="561" y="549"/>
                  </a:lnTo>
                  <a:lnTo>
                    <a:pt x="565" y="552"/>
                  </a:lnTo>
                  <a:lnTo>
                    <a:pt x="567" y="557"/>
                  </a:lnTo>
                  <a:lnTo>
                    <a:pt x="569" y="560"/>
                  </a:lnTo>
                  <a:lnTo>
                    <a:pt x="572" y="564"/>
                  </a:lnTo>
                  <a:lnTo>
                    <a:pt x="572" y="567"/>
                  </a:lnTo>
                  <a:lnTo>
                    <a:pt x="573" y="570"/>
                  </a:lnTo>
                  <a:lnTo>
                    <a:pt x="572" y="573"/>
                  </a:lnTo>
                  <a:lnTo>
                    <a:pt x="570" y="575"/>
                  </a:lnTo>
                  <a:lnTo>
                    <a:pt x="569" y="577"/>
                  </a:lnTo>
                  <a:lnTo>
                    <a:pt x="565" y="582"/>
                  </a:lnTo>
                  <a:lnTo>
                    <a:pt x="559" y="587"/>
                  </a:lnTo>
                  <a:lnTo>
                    <a:pt x="552" y="589"/>
                  </a:lnTo>
                  <a:lnTo>
                    <a:pt x="544" y="591"/>
                  </a:lnTo>
                  <a:lnTo>
                    <a:pt x="529" y="592"/>
                  </a:lnTo>
                  <a:lnTo>
                    <a:pt x="513" y="593"/>
                  </a:lnTo>
                  <a:lnTo>
                    <a:pt x="498" y="592"/>
                  </a:lnTo>
                  <a:lnTo>
                    <a:pt x="482" y="591"/>
                  </a:lnTo>
                  <a:lnTo>
                    <a:pt x="462" y="590"/>
                  </a:lnTo>
                  <a:lnTo>
                    <a:pt x="443" y="590"/>
                  </a:lnTo>
                  <a:lnTo>
                    <a:pt x="433" y="591"/>
                  </a:lnTo>
                  <a:lnTo>
                    <a:pt x="423" y="591"/>
                  </a:lnTo>
                  <a:lnTo>
                    <a:pt x="413" y="593"/>
                  </a:lnTo>
                  <a:lnTo>
                    <a:pt x="404" y="596"/>
                  </a:lnTo>
                  <a:lnTo>
                    <a:pt x="398" y="598"/>
                  </a:lnTo>
                  <a:lnTo>
                    <a:pt x="393" y="601"/>
                  </a:lnTo>
                  <a:lnTo>
                    <a:pt x="389" y="604"/>
                  </a:lnTo>
                  <a:lnTo>
                    <a:pt x="386" y="606"/>
                  </a:lnTo>
                  <a:lnTo>
                    <a:pt x="381" y="613"/>
                  </a:lnTo>
                  <a:lnTo>
                    <a:pt x="377" y="618"/>
                  </a:lnTo>
                  <a:lnTo>
                    <a:pt x="373" y="623"/>
                  </a:lnTo>
                  <a:lnTo>
                    <a:pt x="367" y="629"/>
                  </a:lnTo>
                  <a:lnTo>
                    <a:pt x="363" y="630"/>
                  </a:lnTo>
                  <a:lnTo>
                    <a:pt x="359" y="632"/>
                  </a:lnTo>
                  <a:lnTo>
                    <a:pt x="353" y="633"/>
                  </a:lnTo>
                  <a:lnTo>
                    <a:pt x="345" y="634"/>
                  </a:lnTo>
                  <a:lnTo>
                    <a:pt x="338" y="634"/>
                  </a:lnTo>
                  <a:lnTo>
                    <a:pt x="331" y="637"/>
                  </a:lnTo>
                  <a:lnTo>
                    <a:pt x="326" y="639"/>
                  </a:lnTo>
                  <a:lnTo>
                    <a:pt x="321" y="641"/>
                  </a:lnTo>
                  <a:lnTo>
                    <a:pt x="316" y="645"/>
                  </a:lnTo>
                  <a:lnTo>
                    <a:pt x="314" y="648"/>
                  </a:lnTo>
                  <a:lnTo>
                    <a:pt x="311" y="653"/>
                  </a:lnTo>
                  <a:lnTo>
                    <a:pt x="310" y="657"/>
                  </a:lnTo>
                  <a:lnTo>
                    <a:pt x="308" y="662"/>
                  </a:lnTo>
                  <a:lnTo>
                    <a:pt x="307" y="666"/>
                  </a:lnTo>
                  <a:lnTo>
                    <a:pt x="307" y="672"/>
                  </a:lnTo>
                  <a:lnTo>
                    <a:pt x="308" y="678"/>
                  </a:lnTo>
                  <a:lnTo>
                    <a:pt x="312" y="689"/>
                  </a:lnTo>
                  <a:lnTo>
                    <a:pt x="316" y="702"/>
                  </a:lnTo>
                  <a:lnTo>
                    <a:pt x="328" y="703"/>
                  </a:lnTo>
                  <a:lnTo>
                    <a:pt x="338" y="705"/>
                  </a:lnTo>
                  <a:lnTo>
                    <a:pt x="348" y="708"/>
                  </a:lnTo>
                  <a:lnTo>
                    <a:pt x="359" y="713"/>
                  </a:lnTo>
                  <a:lnTo>
                    <a:pt x="369" y="716"/>
                  </a:lnTo>
                  <a:lnTo>
                    <a:pt x="378" y="720"/>
                  </a:lnTo>
                  <a:lnTo>
                    <a:pt x="388" y="722"/>
                  </a:lnTo>
                  <a:lnTo>
                    <a:pt x="398" y="723"/>
                  </a:lnTo>
                  <a:lnTo>
                    <a:pt x="413" y="724"/>
                  </a:lnTo>
                  <a:lnTo>
                    <a:pt x="427" y="726"/>
                  </a:lnTo>
                  <a:lnTo>
                    <a:pt x="433" y="728"/>
                  </a:lnTo>
                  <a:lnTo>
                    <a:pt x="437" y="731"/>
                  </a:lnTo>
                  <a:lnTo>
                    <a:pt x="441" y="736"/>
                  </a:lnTo>
                  <a:lnTo>
                    <a:pt x="444" y="744"/>
                  </a:lnTo>
                  <a:lnTo>
                    <a:pt x="449" y="757"/>
                  </a:lnTo>
                  <a:lnTo>
                    <a:pt x="454" y="773"/>
                  </a:lnTo>
                  <a:lnTo>
                    <a:pt x="455" y="782"/>
                  </a:lnTo>
                  <a:lnTo>
                    <a:pt x="455" y="790"/>
                  </a:lnTo>
                  <a:lnTo>
                    <a:pt x="454" y="794"/>
                  </a:lnTo>
                  <a:lnTo>
                    <a:pt x="453" y="797"/>
                  </a:lnTo>
                  <a:lnTo>
                    <a:pt x="451" y="800"/>
                  </a:lnTo>
                  <a:lnTo>
                    <a:pt x="449" y="803"/>
                  </a:lnTo>
                  <a:lnTo>
                    <a:pt x="439" y="810"/>
                  </a:lnTo>
                  <a:lnTo>
                    <a:pt x="428" y="815"/>
                  </a:lnTo>
                  <a:lnTo>
                    <a:pt x="417" y="821"/>
                  </a:lnTo>
                  <a:lnTo>
                    <a:pt x="404" y="826"/>
                  </a:lnTo>
                  <a:lnTo>
                    <a:pt x="392" y="829"/>
                  </a:lnTo>
                  <a:lnTo>
                    <a:pt x="379" y="833"/>
                  </a:lnTo>
                  <a:lnTo>
                    <a:pt x="367" y="834"/>
                  </a:lnTo>
                  <a:lnTo>
                    <a:pt x="355" y="834"/>
                  </a:lnTo>
                  <a:lnTo>
                    <a:pt x="359" y="842"/>
                  </a:lnTo>
                  <a:lnTo>
                    <a:pt x="362" y="849"/>
                  </a:lnTo>
                  <a:lnTo>
                    <a:pt x="367" y="854"/>
                  </a:lnTo>
                  <a:lnTo>
                    <a:pt x="371" y="861"/>
                  </a:lnTo>
                  <a:lnTo>
                    <a:pt x="383" y="871"/>
                  </a:lnTo>
                  <a:lnTo>
                    <a:pt x="393" y="880"/>
                  </a:lnTo>
                  <a:lnTo>
                    <a:pt x="405" y="889"/>
                  </a:lnTo>
                  <a:lnTo>
                    <a:pt x="416" y="900"/>
                  </a:lnTo>
                  <a:lnTo>
                    <a:pt x="427" y="910"/>
                  </a:lnTo>
                  <a:lnTo>
                    <a:pt x="436" y="923"/>
                  </a:lnTo>
                  <a:lnTo>
                    <a:pt x="439" y="929"/>
                  </a:lnTo>
                  <a:lnTo>
                    <a:pt x="441" y="935"/>
                  </a:lnTo>
                  <a:lnTo>
                    <a:pt x="443" y="942"/>
                  </a:lnTo>
                  <a:lnTo>
                    <a:pt x="444" y="949"/>
                  </a:lnTo>
                  <a:lnTo>
                    <a:pt x="445" y="954"/>
                  </a:lnTo>
                  <a:lnTo>
                    <a:pt x="447" y="961"/>
                  </a:lnTo>
                  <a:lnTo>
                    <a:pt x="452" y="967"/>
                  </a:lnTo>
                  <a:lnTo>
                    <a:pt x="458" y="971"/>
                  </a:lnTo>
                  <a:lnTo>
                    <a:pt x="468" y="978"/>
                  </a:lnTo>
                  <a:lnTo>
                    <a:pt x="478" y="984"/>
                  </a:lnTo>
                  <a:lnTo>
                    <a:pt x="490" y="990"/>
                  </a:lnTo>
                  <a:lnTo>
                    <a:pt x="500" y="994"/>
                  </a:lnTo>
                  <a:lnTo>
                    <a:pt x="521" y="1005"/>
                  </a:lnTo>
                  <a:lnTo>
                    <a:pt x="541" y="1016"/>
                  </a:lnTo>
                  <a:lnTo>
                    <a:pt x="559" y="1026"/>
                  </a:lnTo>
                  <a:lnTo>
                    <a:pt x="577" y="1038"/>
                  </a:lnTo>
                  <a:lnTo>
                    <a:pt x="597" y="1048"/>
                  </a:lnTo>
                  <a:lnTo>
                    <a:pt x="616" y="1057"/>
                  </a:lnTo>
                  <a:lnTo>
                    <a:pt x="636" y="1066"/>
                  </a:lnTo>
                  <a:lnTo>
                    <a:pt x="657" y="1072"/>
                  </a:lnTo>
                  <a:lnTo>
                    <a:pt x="668" y="1075"/>
                  </a:lnTo>
                  <a:lnTo>
                    <a:pt x="677" y="1080"/>
                  </a:lnTo>
                  <a:lnTo>
                    <a:pt x="685" y="1085"/>
                  </a:lnTo>
                  <a:lnTo>
                    <a:pt x="692" y="1092"/>
                  </a:lnTo>
                  <a:lnTo>
                    <a:pt x="698" y="1099"/>
                  </a:lnTo>
                  <a:lnTo>
                    <a:pt x="701" y="1107"/>
                  </a:lnTo>
                  <a:lnTo>
                    <a:pt x="704" y="1115"/>
                  </a:lnTo>
                  <a:lnTo>
                    <a:pt x="705" y="1122"/>
                  </a:lnTo>
                  <a:lnTo>
                    <a:pt x="704" y="1130"/>
                  </a:lnTo>
                  <a:lnTo>
                    <a:pt x="701" y="1137"/>
                  </a:lnTo>
                  <a:lnTo>
                    <a:pt x="697" y="1143"/>
                  </a:lnTo>
                  <a:lnTo>
                    <a:pt x="691" y="1149"/>
                  </a:lnTo>
                  <a:lnTo>
                    <a:pt x="683" y="1154"/>
                  </a:lnTo>
                  <a:lnTo>
                    <a:pt x="674" y="1157"/>
                  </a:lnTo>
                  <a:lnTo>
                    <a:pt x="663" y="1158"/>
                  </a:lnTo>
                  <a:lnTo>
                    <a:pt x="650" y="1158"/>
                  </a:lnTo>
                  <a:lnTo>
                    <a:pt x="638" y="1157"/>
                  </a:lnTo>
                  <a:lnTo>
                    <a:pt x="623" y="1153"/>
                  </a:lnTo>
                  <a:lnTo>
                    <a:pt x="609" y="1148"/>
                  </a:lnTo>
                  <a:lnTo>
                    <a:pt x="594" y="1145"/>
                  </a:lnTo>
                  <a:lnTo>
                    <a:pt x="580" y="1141"/>
                  </a:lnTo>
                  <a:lnTo>
                    <a:pt x="566" y="1140"/>
                  </a:lnTo>
                  <a:lnTo>
                    <a:pt x="559" y="1141"/>
                  </a:lnTo>
                  <a:lnTo>
                    <a:pt x="552" y="1143"/>
                  </a:lnTo>
                  <a:lnTo>
                    <a:pt x="545" y="1146"/>
                  </a:lnTo>
                  <a:lnTo>
                    <a:pt x="540" y="1150"/>
                  </a:lnTo>
                  <a:lnTo>
                    <a:pt x="527" y="1162"/>
                  </a:lnTo>
                  <a:lnTo>
                    <a:pt x="517" y="1172"/>
                  </a:lnTo>
                  <a:lnTo>
                    <a:pt x="511" y="1176"/>
                  </a:lnTo>
                  <a:lnTo>
                    <a:pt x="504" y="1180"/>
                  </a:lnTo>
                  <a:lnTo>
                    <a:pt x="496" y="1181"/>
                  </a:lnTo>
                  <a:lnTo>
                    <a:pt x="486" y="1181"/>
                  </a:lnTo>
                  <a:lnTo>
                    <a:pt x="486" y="1173"/>
                  </a:lnTo>
                  <a:lnTo>
                    <a:pt x="485" y="1167"/>
                  </a:lnTo>
                  <a:lnTo>
                    <a:pt x="483" y="1161"/>
                  </a:lnTo>
                  <a:lnTo>
                    <a:pt x="478" y="1156"/>
                  </a:lnTo>
                  <a:lnTo>
                    <a:pt x="474" y="1151"/>
                  </a:lnTo>
                  <a:lnTo>
                    <a:pt x="468" y="1149"/>
                  </a:lnTo>
                  <a:lnTo>
                    <a:pt x="461" y="1147"/>
                  </a:lnTo>
                  <a:lnTo>
                    <a:pt x="454" y="1145"/>
                  </a:lnTo>
                  <a:lnTo>
                    <a:pt x="447" y="1145"/>
                  </a:lnTo>
                  <a:lnTo>
                    <a:pt x="441" y="1145"/>
                  </a:lnTo>
                  <a:lnTo>
                    <a:pt x="434" y="1147"/>
                  </a:lnTo>
                  <a:lnTo>
                    <a:pt x="428" y="1149"/>
                  </a:lnTo>
                  <a:lnTo>
                    <a:pt x="423" y="1153"/>
                  </a:lnTo>
                  <a:lnTo>
                    <a:pt x="419" y="1157"/>
                  </a:lnTo>
                  <a:lnTo>
                    <a:pt x="416" y="1163"/>
                  </a:lnTo>
                  <a:lnTo>
                    <a:pt x="413" y="1170"/>
                  </a:lnTo>
                  <a:lnTo>
                    <a:pt x="411" y="1183"/>
                  </a:lnTo>
                  <a:lnTo>
                    <a:pt x="409" y="1196"/>
                  </a:lnTo>
                  <a:lnTo>
                    <a:pt x="406" y="1202"/>
                  </a:lnTo>
                  <a:lnTo>
                    <a:pt x="403" y="1207"/>
                  </a:lnTo>
                  <a:lnTo>
                    <a:pt x="398" y="1213"/>
                  </a:lnTo>
                  <a:lnTo>
                    <a:pt x="393" y="1216"/>
                  </a:lnTo>
                  <a:lnTo>
                    <a:pt x="379" y="1222"/>
                  </a:lnTo>
                  <a:lnTo>
                    <a:pt x="365" y="1227"/>
                  </a:lnTo>
                  <a:lnTo>
                    <a:pt x="359" y="1229"/>
                  </a:lnTo>
                  <a:lnTo>
                    <a:pt x="353" y="1232"/>
                  </a:lnTo>
                  <a:lnTo>
                    <a:pt x="347" y="1237"/>
                  </a:lnTo>
                  <a:lnTo>
                    <a:pt x="343" y="1243"/>
                  </a:lnTo>
                  <a:lnTo>
                    <a:pt x="335" y="1245"/>
                  </a:lnTo>
                  <a:lnTo>
                    <a:pt x="328" y="1247"/>
                  </a:lnTo>
                  <a:lnTo>
                    <a:pt x="322" y="1252"/>
                  </a:lnTo>
                  <a:lnTo>
                    <a:pt x="316" y="1255"/>
                  </a:lnTo>
                  <a:lnTo>
                    <a:pt x="311" y="1261"/>
                  </a:lnTo>
                  <a:lnTo>
                    <a:pt x="306" y="1265"/>
                  </a:lnTo>
                  <a:lnTo>
                    <a:pt x="302" y="1271"/>
                  </a:lnTo>
                  <a:lnTo>
                    <a:pt x="298" y="1278"/>
                  </a:lnTo>
                  <a:lnTo>
                    <a:pt x="285" y="1303"/>
                  </a:lnTo>
                  <a:lnTo>
                    <a:pt x="271" y="1329"/>
                  </a:lnTo>
                  <a:lnTo>
                    <a:pt x="267" y="1335"/>
                  </a:lnTo>
                  <a:lnTo>
                    <a:pt x="263" y="1339"/>
                  </a:lnTo>
                  <a:lnTo>
                    <a:pt x="258" y="1344"/>
                  </a:lnTo>
                  <a:lnTo>
                    <a:pt x="253" y="1347"/>
                  </a:lnTo>
                  <a:lnTo>
                    <a:pt x="241" y="1354"/>
                  </a:lnTo>
                  <a:lnTo>
                    <a:pt x="230" y="1360"/>
                  </a:lnTo>
                  <a:lnTo>
                    <a:pt x="204" y="1369"/>
                  </a:lnTo>
                  <a:lnTo>
                    <a:pt x="181" y="1379"/>
                  </a:lnTo>
                  <a:lnTo>
                    <a:pt x="152" y="1397"/>
                  </a:lnTo>
                  <a:lnTo>
                    <a:pt x="129" y="1414"/>
                  </a:lnTo>
                  <a:lnTo>
                    <a:pt x="117" y="1422"/>
                  </a:lnTo>
                  <a:lnTo>
                    <a:pt x="104" y="1429"/>
                  </a:lnTo>
                  <a:lnTo>
                    <a:pt x="89" y="1435"/>
                  </a:lnTo>
                  <a:lnTo>
                    <a:pt x="73" y="1441"/>
                  </a:lnTo>
                  <a:lnTo>
                    <a:pt x="66" y="1443"/>
                  </a:lnTo>
                  <a:lnTo>
                    <a:pt x="59" y="1444"/>
                  </a:lnTo>
                  <a:lnTo>
                    <a:pt x="53" y="1447"/>
                  </a:lnTo>
                  <a:lnTo>
                    <a:pt x="48" y="1451"/>
                  </a:lnTo>
                  <a:lnTo>
                    <a:pt x="39" y="1459"/>
                  </a:lnTo>
                  <a:lnTo>
                    <a:pt x="31" y="1469"/>
                  </a:lnTo>
                  <a:lnTo>
                    <a:pt x="25" y="1481"/>
                  </a:lnTo>
                  <a:lnTo>
                    <a:pt x="19" y="1492"/>
                  </a:lnTo>
                  <a:lnTo>
                    <a:pt x="15" y="1504"/>
                  </a:lnTo>
                  <a:lnTo>
                    <a:pt x="10" y="1517"/>
                  </a:lnTo>
                  <a:lnTo>
                    <a:pt x="6" y="1534"/>
                  </a:lnTo>
                  <a:lnTo>
                    <a:pt x="2" y="1551"/>
                  </a:lnTo>
                  <a:lnTo>
                    <a:pt x="0" y="1567"/>
                  </a:lnTo>
                  <a:lnTo>
                    <a:pt x="0" y="1583"/>
                  </a:lnTo>
                  <a:lnTo>
                    <a:pt x="1" y="1599"/>
                  </a:lnTo>
                  <a:lnTo>
                    <a:pt x="4" y="1615"/>
                  </a:lnTo>
                  <a:lnTo>
                    <a:pt x="9" y="1631"/>
                  </a:lnTo>
                  <a:lnTo>
                    <a:pt x="16" y="1647"/>
                  </a:lnTo>
                  <a:lnTo>
                    <a:pt x="22" y="1662"/>
                  </a:lnTo>
                  <a:lnTo>
                    <a:pt x="25" y="1676"/>
                  </a:lnTo>
                  <a:lnTo>
                    <a:pt x="28" y="1692"/>
                  </a:lnTo>
                  <a:lnTo>
                    <a:pt x="31" y="1706"/>
                  </a:lnTo>
                  <a:lnTo>
                    <a:pt x="35" y="1721"/>
                  </a:lnTo>
                  <a:lnTo>
                    <a:pt x="41" y="1733"/>
                  </a:lnTo>
                  <a:lnTo>
                    <a:pt x="45" y="1740"/>
                  </a:lnTo>
                  <a:lnTo>
                    <a:pt x="50" y="1746"/>
                  </a:lnTo>
                  <a:lnTo>
                    <a:pt x="57" y="1752"/>
                  </a:lnTo>
                  <a:lnTo>
                    <a:pt x="64" y="1757"/>
                  </a:lnTo>
                  <a:lnTo>
                    <a:pt x="77" y="1766"/>
                  </a:lnTo>
                  <a:lnTo>
                    <a:pt x="89" y="1775"/>
                  </a:lnTo>
                  <a:lnTo>
                    <a:pt x="99" y="1785"/>
                  </a:lnTo>
                  <a:lnTo>
                    <a:pt x="108" y="1795"/>
                  </a:lnTo>
                  <a:lnTo>
                    <a:pt x="111" y="1800"/>
                  </a:lnTo>
                  <a:lnTo>
                    <a:pt x="115" y="1806"/>
                  </a:lnTo>
                  <a:lnTo>
                    <a:pt x="118" y="1813"/>
                  </a:lnTo>
                  <a:lnTo>
                    <a:pt x="121" y="1820"/>
                  </a:lnTo>
                  <a:lnTo>
                    <a:pt x="122" y="1827"/>
                  </a:lnTo>
                  <a:lnTo>
                    <a:pt x="123" y="1835"/>
                  </a:lnTo>
                  <a:lnTo>
                    <a:pt x="124" y="1843"/>
                  </a:lnTo>
                  <a:lnTo>
                    <a:pt x="124" y="1852"/>
                  </a:lnTo>
                  <a:lnTo>
                    <a:pt x="124" y="1859"/>
                  </a:lnTo>
                  <a:lnTo>
                    <a:pt x="123" y="1865"/>
                  </a:lnTo>
                  <a:lnTo>
                    <a:pt x="121" y="1872"/>
                  </a:lnTo>
                  <a:lnTo>
                    <a:pt x="118" y="1878"/>
                  </a:lnTo>
                  <a:lnTo>
                    <a:pt x="115" y="1884"/>
                  </a:lnTo>
                  <a:lnTo>
                    <a:pt x="111" y="1888"/>
                  </a:lnTo>
                  <a:lnTo>
                    <a:pt x="108" y="1893"/>
                  </a:lnTo>
                  <a:lnTo>
                    <a:pt x="104" y="1896"/>
                  </a:lnTo>
                  <a:lnTo>
                    <a:pt x="93" y="1903"/>
                  </a:lnTo>
                  <a:lnTo>
                    <a:pt x="82" y="1909"/>
                  </a:lnTo>
                  <a:lnTo>
                    <a:pt x="69" y="1912"/>
                  </a:lnTo>
                  <a:lnTo>
                    <a:pt x="56" y="1914"/>
                  </a:lnTo>
                  <a:lnTo>
                    <a:pt x="56" y="1918"/>
                  </a:lnTo>
                  <a:lnTo>
                    <a:pt x="56" y="1921"/>
                  </a:lnTo>
                  <a:lnTo>
                    <a:pt x="72" y="1925"/>
                  </a:lnTo>
                  <a:lnTo>
                    <a:pt x="86" y="1928"/>
                  </a:lnTo>
                  <a:lnTo>
                    <a:pt x="99" y="1931"/>
                  </a:lnTo>
                  <a:lnTo>
                    <a:pt x="108" y="1935"/>
                  </a:lnTo>
                  <a:lnTo>
                    <a:pt x="116" y="1939"/>
                  </a:lnTo>
                  <a:lnTo>
                    <a:pt x="124" y="1944"/>
                  </a:lnTo>
                  <a:lnTo>
                    <a:pt x="132" y="1946"/>
                  </a:lnTo>
                  <a:lnTo>
                    <a:pt x="141" y="1950"/>
                  </a:lnTo>
                  <a:lnTo>
                    <a:pt x="159" y="1953"/>
                  </a:lnTo>
                  <a:lnTo>
                    <a:pt x="178" y="1955"/>
                  </a:lnTo>
                  <a:lnTo>
                    <a:pt x="198" y="1957"/>
                  </a:lnTo>
                  <a:lnTo>
                    <a:pt x="217" y="1958"/>
                  </a:lnTo>
                  <a:lnTo>
                    <a:pt x="237" y="1957"/>
                  </a:lnTo>
                  <a:lnTo>
                    <a:pt x="257" y="1957"/>
                  </a:lnTo>
                  <a:lnTo>
                    <a:pt x="270" y="1955"/>
                  </a:lnTo>
                  <a:lnTo>
                    <a:pt x="282" y="1955"/>
                  </a:lnTo>
                  <a:lnTo>
                    <a:pt x="295" y="1955"/>
                  </a:lnTo>
                  <a:lnTo>
                    <a:pt x="306" y="1955"/>
                  </a:lnTo>
                  <a:lnTo>
                    <a:pt x="327" y="1957"/>
                  </a:lnTo>
                  <a:lnTo>
                    <a:pt x="346" y="1957"/>
                  </a:lnTo>
                  <a:lnTo>
                    <a:pt x="354" y="1957"/>
                  </a:lnTo>
                  <a:lnTo>
                    <a:pt x="362" y="1955"/>
                  </a:lnTo>
                  <a:lnTo>
                    <a:pt x="369" y="1954"/>
                  </a:lnTo>
                  <a:lnTo>
                    <a:pt x="376" y="1953"/>
                  </a:lnTo>
                  <a:lnTo>
                    <a:pt x="381" y="1950"/>
                  </a:lnTo>
                  <a:lnTo>
                    <a:pt x="386" y="1946"/>
                  </a:lnTo>
                  <a:lnTo>
                    <a:pt x="390" y="1942"/>
                  </a:lnTo>
                  <a:lnTo>
                    <a:pt x="394" y="1936"/>
                  </a:lnTo>
                  <a:lnTo>
                    <a:pt x="397" y="1929"/>
                  </a:lnTo>
                  <a:lnTo>
                    <a:pt x="400" y="1921"/>
                  </a:lnTo>
                  <a:lnTo>
                    <a:pt x="402" y="1911"/>
                  </a:lnTo>
                  <a:lnTo>
                    <a:pt x="403" y="1900"/>
                  </a:lnTo>
                  <a:lnTo>
                    <a:pt x="411" y="1900"/>
                  </a:lnTo>
                  <a:lnTo>
                    <a:pt x="419" y="1901"/>
                  </a:lnTo>
                  <a:lnTo>
                    <a:pt x="427" y="1902"/>
                  </a:lnTo>
                  <a:lnTo>
                    <a:pt x="434" y="1905"/>
                  </a:lnTo>
                  <a:lnTo>
                    <a:pt x="439" y="1908"/>
                  </a:lnTo>
                  <a:lnTo>
                    <a:pt x="445" y="1911"/>
                  </a:lnTo>
                  <a:lnTo>
                    <a:pt x="450" y="1916"/>
                  </a:lnTo>
                  <a:lnTo>
                    <a:pt x="454" y="1920"/>
                  </a:lnTo>
                  <a:lnTo>
                    <a:pt x="462" y="1931"/>
                  </a:lnTo>
                  <a:lnTo>
                    <a:pt x="470" y="1943"/>
                  </a:lnTo>
                  <a:lnTo>
                    <a:pt x="477" y="1955"/>
                  </a:lnTo>
                  <a:lnTo>
                    <a:pt x="483" y="1968"/>
                  </a:lnTo>
                  <a:lnTo>
                    <a:pt x="487" y="1975"/>
                  </a:lnTo>
                  <a:lnTo>
                    <a:pt x="493" y="1978"/>
                  </a:lnTo>
                  <a:lnTo>
                    <a:pt x="498" y="1982"/>
                  </a:lnTo>
                  <a:lnTo>
                    <a:pt x="503" y="1983"/>
                  </a:lnTo>
                  <a:lnTo>
                    <a:pt x="509" y="1983"/>
                  </a:lnTo>
                  <a:lnTo>
                    <a:pt x="516" y="1982"/>
                  </a:lnTo>
                  <a:lnTo>
                    <a:pt x="521" y="1979"/>
                  </a:lnTo>
                  <a:lnTo>
                    <a:pt x="528" y="1976"/>
                  </a:lnTo>
                  <a:lnTo>
                    <a:pt x="553" y="1961"/>
                  </a:lnTo>
                  <a:lnTo>
                    <a:pt x="576" y="1950"/>
                  </a:lnTo>
                  <a:lnTo>
                    <a:pt x="585" y="1949"/>
                  </a:lnTo>
                  <a:lnTo>
                    <a:pt x="593" y="1949"/>
                  </a:lnTo>
                  <a:lnTo>
                    <a:pt x="600" y="1950"/>
                  </a:lnTo>
                  <a:lnTo>
                    <a:pt x="606" y="1952"/>
                  </a:lnTo>
                  <a:lnTo>
                    <a:pt x="609" y="1957"/>
                  </a:lnTo>
                  <a:lnTo>
                    <a:pt x="614" y="1961"/>
                  </a:lnTo>
                  <a:lnTo>
                    <a:pt x="616" y="1967"/>
                  </a:lnTo>
                  <a:lnTo>
                    <a:pt x="618" y="1972"/>
                  </a:lnTo>
                  <a:lnTo>
                    <a:pt x="622" y="2002"/>
                  </a:lnTo>
                  <a:lnTo>
                    <a:pt x="624" y="2028"/>
                  </a:lnTo>
                  <a:lnTo>
                    <a:pt x="626" y="2038"/>
                  </a:lnTo>
                  <a:lnTo>
                    <a:pt x="630" y="2048"/>
                  </a:lnTo>
                  <a:lnTo>
                    <a:pt x="635" y="2054"/>
                  </a:lnTo>
                  <a:lnTo>
                    <a:pt x="642" y="2061"/>
                  </a:lnTo>
                  <a:lnTo>
                    <a:pt x="649" y="2067"/>
                  </a:lnTo>
                  <a:lnTo>
                    <a:pt x="657" y="2072"/>
                  </a:lnTo>
                  <a:lnTo>
                    <a:pt x="666" y="2075"/>
                  </a:lnTo>
                  <a:lnTo>
                    <a:pt x="676" y="2078"/>
                  </a:lnTo>
                  <a:lnTo>
                    <a:pt x="697" y="2083"/>
                  </a:lnTo>
                  <a:lnTo>
                    <a:pt x="718" y="2084"/>
                  </a:lnTo>
                  <a:lnTo>
                    <a:pt x="739" y="2084"/>
                  </a:lnTo>
                  <a:lnTo>
                    <a:pt x="756" y="2084"/>
                  </a:lnTo>
                  <a:lnTo>
                    <a:pt x="759" y="2070"/>
                  </a:lnTo>
                  <a:lnTo>
                    <a:pt x="761" y="2057"/>
                  </a:lnTo>
                  <a:lnTo>
                    <a:pt x="761" y="2042"/>
                  </a:lnTo>
                  <a:lnTo>
                    <a:pt x="761" y="2028"/>
                  </a:lnTo>
                  <a:lnTo>
                    <a:pt x="769" y="2028"/>
                  </a:lnTo>
                  <a:lnTo>
                    <a:pt x="775" y="2028"/>
                  </a:lnTo>
                  <a:lnTo>
                    <a:pt x="791" y="2028"/>
                  </a:lnTo>
                  <a:lnTo>
                    <a:pt x="806" y="2026"/>
                  </a:lnTo>
                  <a:lnTo>
                    <a:pt x="813" y="2024"/>
                  </a:lnTo>
                  <a:lnTo>
                    <a:pt x="819" y="2020"/>
                  </a:lnTo>
                  <a:lnTo>
                    <a:pt x="824" y="2016"/>
                  </a:lnTo>
                  <a:lnTo>
                    <a:pt x="829" y="2009"/>
                  </a:lnTo>
                  <a:lnTo>
                    <a:pt x="837" y="1993"/>
                  </a:lnTo>
                  <a:lnTo>
                    <a:pt x="841" y="1977"/>
                  </a:lnTo>
                  <a:lnTo>
                    <a:pt x="845" y="1970"/>
                  </a:lnTo>
                  <a:lnTo>
                    <a:pt x="851" y="1964"/>
                  </a:lnTo>
                  <a:lnTo>
                    <a:pt x="854" y="1962"/>
                  </a:lnTo>
                  <a:lnTo>
                    <a:pt x="858" y="1961"/>
                  </a:lnTo>
                  <a:lnTo>
                    <a:pt x="863" y="1959"/>
                  </a:lnTo>
                  <a:lnTo>
                    <a:pt x="869" y="1958"/>
                  </a:lnTo>
                  <a:lnTo>
                    <a:pt x="877" y="1958"/>
                  </a:lnTo>
                  <a:lnTo>
                    <a:pt x="884" y="1959"/>
                  </a:lnTo>
                  <a:lnTo>
                    <a:pt x="890" y="1961"/>
                  </a:lnTo>
                  <a:lnTo>
                    <a:pt x="896" y="1964"/>
                  </a:lnTo>
                  <a:lnTo>
                    <a:pt x="901" y="1969"/>
                  </a:lnTo>
                  <a:lnTo>
                    <a:pt x="905" y="1975"/>
                  </a:lnTo>
                  <a:lnTo>
                    <a:pt x="910" y="1980"/>
                  </a:lnTo>
                  <a:lnTo>
                    <a:pt x="914" y="1987"/>
                  </a:lnTo>
                  <a:lnTo>
                    <a:pt x="922" y="2001"/>
                  </a:lnTo>
                  <a:lnTo>
                    <a:pt x="931" y="2015"/>
                  </a:lnTo>
                  <a:lnTo>
                    <a:pt x="937" y="2020"/>
                  </a:lnTo>
                  <a:lnTo>
                    <a:pt x="943" y="2026"/>
                  </a:lnTo>
                  <a:lnTo>
                    <a:pt x="948" y="2031"/>
                  </a:lnTo>
                  <a:lnTo>
                    <a:pt x="955" y="2034"/>
                  </a:lnTo>
                  <a:lnTo>
                    <a:pt x="966" y="2038"/>
                  </a:lnTo>
                  <a:lnTo>
                    <a:pt x="978" y="2043"/>
                  </a:lnTo>
                  <a:lnTo>
                    <a:pt x="984" y="2044"/>
                  </a:lnTo>
                  <a:lnTo>
                    <a:pt x="989" y="2045"/>
                  </a:lnTo>
                  <a:lnTo>
                    <a:pt x="995" y="2044"/>
                  </a:lnTo>
                  <a:lnTo>
                    <a:pt x="1002" y="2043"/>
                  </a:lnTo>
                  <a:lnTo>
                    <a:pt x="1018" y="2027"/>
                  </a:lnTo>
                  <a:lnTo>
                    <a:pt x="1035" y="2009"/>
                  </a:lnTo>
                  <a:lnTo>
                    <a:pt x="1060" y="2005"/>
                  </a:lnTo>
                  <a:lnTo>
                    <a:pt x="1089" y="2002"/>
                  </a:lnTo>
                  <a:lnTo>
                    <a:pt x="1094" y="2000"/>
                  </a:lnTo>
                  <a:lnTo>
                    <a:pt x="1100" y="1997"/>
                  </a:lnTo>
                  <a:lnTo>
                    <a:pt x="1106" y="1995"/>
                  </a:lnTo>
                  <a:lnTo>
                    <a:pt x="1109" y="1991"/>
                  </a:lnTo>
                  <a:lnTo>
                    <a:pt x="1112" y="1986"/>
                  </a:lnTo>
                  <a:lnTo>
                    <a:pt x="1115" y="1980"/>
                  </a:lnTo>
                  <a:lnTo>
                    <a:pt x="1116" y="1974"/>
                  </a:lnTo>
                  <a:lnTo>
                    <a:pt x="1115" y="1966"/>
                  </a:lnTo>
                  <a:lnTo>
                    <a:pt x="1124" y="1960"/>
                  </a:lnTo>
                  <a:lnTo>
                    <a:pt x="1132" y="1957"/>
                  </a:lnTo>
                  <a:lnTo>
                    <a:pt x="1140" y="1953"/>
                  </a:lnTo>
                  <a:lnTo>
                    <a:pt x="1149" y="1951"/>
                  </a:lnTo>
                  <a:lnTo>
                    <a:pt x="1166" y="1947"/>
                  </a:lnTo>
                  <a:lnTo>
                    <a:pt x="1183" y="1946"/>
                  </a:lnTo>
                  <a:lnTo>
                    <a:pt x="1200" y="1945"/>
                  </a:lnTo>
                  <a:lnTo>
                    <a:pt x="1217" y="1945"/>
                  </a:lnTo>
                  <a:lnTo>
                    <a:pt x="1235" y="1943"/>
                  </a:lnTo>
                  <a:lnTo>
                    <a:pt x="1252" y="1939"/>
                  </a:lnTo>
                  <a:lnTo>
                    <a:pt x="1257" y="1938"/>
                  </a:lnTo>
                  <a:lnTo>
                    <a:pt x="1260" y="1935"/>
                  </a:lnTo>
                  <a:lnTo>
                    <a:pt x="1264" y="1930"/>
                  </a:lnTo>
                  <a:lnTo>
                    <a:pt x="1266" y="1926"/>
                  </a:lnTo>
                  <a:lnTo>
                    <a:pt x="1271" y="1916"/>
                  </a:lnTo>
                  <a:lnTo>
                    <a:pt x="1273" y="1906"/>
                  </a:lnTo>
                  <a:lnTo>
                    <a:pt x="1275" y="1901"/>
                  </a:lnTo>
                  <a:lnTo>
                    <a:pt x="1278" y="1896"/>
                  </a:lnTo>
                  <a:lnTo>
                    <a:pt x="1280" y="1894"/>
                  </a:lnTo>
                  <a:lnTo>
                    <a:pt x="1282" y="1892"/>
                  </a:lnTo>
                  <a:lnTo>
                    <a:pt x="1291" y="1889"/>
                  </a:lnTo>
                  <a:lnTo>
                    <a:pt x="1303" y="1887"/>
                  </a:lnTo>
                  <a:lnTo>
                    <a:pt x="1313" y="1886"/>
                  </a:lnTo>
                  <a:lnTo>
                    <a:pt x="1321" y="1882"/>
                  </a:lnTo>
                  <a:lnTo>
                    <a:pt x="1324" y="1880"/>
                  </a:lnTo>
                  <a:lnTo>
                    <a:pt x="1327" y="1877"/>
                  </a:lnTo>
                  <a:lnTo>
                    <a:pt x="1329" y="1872"/>
                  </a:lnTo>
                  <a:lnTo>
                    <a:pt x="1330" y="1868"/>
                  </a:lnTo>
                  <a:lnTo>
                    <a:pt x="1332" y="1854"/>
                  </a:lnTo>
                  <a:lnTo>
                    <a:pt x="1332" y="1839"/>
                  </a:lnTo>
                  <a:lnTo>
                    <a:pt x="1333" y="1834"/>
                  </a:lnTo>
                  <a:lnTo>
                    <a:pt x="1334" y="1828"/>
                  </a:lnTo>
                  <a:lnTo>
                    <a:pt x="1338" y="1824"/>
                  </a:lnTo>
                  <a:lnTo>
                    <a:pt x="1341" y="1821"/>
                  </a:lnTo>
                  <a:lnTo>
                    <a:pt x="1345" y="1818"/>
                  </a:lnTo>
                  <a:lnTo>
                    <a:pt x="1348" y="1814"/>
                  </a:lnTo>
                  <a:lnTo>
                    <a:pt x="1352" y="1810"/>
                  </a:lnTo>
                  <a:lnTo>
                    <a:pt x="1355" y="1805"/>
                  </a:lnTo>
                  <a:lnTo>
                    <a:pt x="1356" y="1797"/>
                  </a:lnTo>
                  <a:lnTo>
                    <a:pt x="1356" y="1790"/>
                  </a:lnTo>
                  <a:lnTo>
                    <a:pt x="1355" y="1783"/>
                  </a:lnTo>
                  <a:lnTo>
                    <a:pt x="1355" y="1775"/>
                  </a:lnTo>
                  <a:lnTo>
                    <a:pt x="1354" y="1769"/>
                  </a:lnTo>
                  <a:lnTo>
                    <a:pt x="1356" y="1763"/>
                  </a:lnTo>
                  <a:lnTo>
                    <a:pt x="1357" y="1760"/>
                  </a:lnTo>
                  <a:lnTo>
                    <a:pt x="1358" y="1756"/>
                  </a:lnTo>
                  <a:lnTo>
                    <a:pt x="1362" y="1754"/>
                  </a:lnTo>
                  <a:lnTo>
                    <a:pt x="1365" y="1752"/>
                  </a:lnTo>
                  <a:lnTo>
                    <a:pt x="1372" y="1748"/>
                  </a:lnTo>
                  <a:lnTo>
                    <a:pt x="1380" y="1747"/>
                  </a:lnTo>
                  <a:lnTo>
                    <a:pt x="1388" y="1747"/>
                  </a:lnTo>
                  <a:lnTo>
                    <a:pt x="1396" y="1747"/>
                  </a:lnTo>
                  <a:lnTo>
                    <a:pt x="1413" y="1750"/>
                  </a:lnTo>
                  <a:lnTo>
                    <a:pt x="1429" y="1752"/>
                  </a:lnTo>
                  <a:lnTo>
                    <a:pt x="1429" y="1756"/>
                  </a:lnTo>
                  <a:lnTo>
                    <a:pt x="1430" y="1761"/>
                  </a:lnTo>
                  <a:lnTo>
                    <a:pt x="1431" y="1764"/>
                  </a:lnTo>
                  <a:lnTo>
                    <a:pt x="1434" y="1767"/>
                  </a:lnTo>
                  <a:lnTo>
                    <a:pt x="1438" y="1772"/>
                  </a:lnTo>
                  <a:lnTo>
                    <a:pt x="1444" y="1775"/>
                  </a:lnTo>
                  <a:lnTo>
                    <a:pt x="1452" y="1777"/>
                  </a:lnTo>
                  <a:lnTo>
                    <a:pt x="1460" y="1778"/>
                  </a:lnTo>
                  <a:lnTo>
                    <a:pt x="1469" y="1777"/>
                  </a:lnTo>
                  <a:lnTo>
                    <a:pt x="1479" y="1775"/>
                  </a:lnTo>
                  <a:lnTo>
                    <a:pt x="1518" y="1765"/>
                  </a:lnTo>
                  <a:lnTo>
                    <a:pt x="1545" y="1758"/>
                  </a:lnTo>
                  <a:lnTo>
                    <a:pt x="1550" y="1763"/>
                  </a:lnTo>
                  <a:lnTo>
                    <a:pt x="1553" y="1765"/>
                  </a:lnTo>
                  <a:lnTo>
                    <a:pt x="1555" y="1773"/>
                  </a:lnTo>
                  <a:lnTo>
                    <a:pt x="1559" y="1780"/>
                  </a:lnTo>
                  <a:lnTo>
                    <a:pt x="1563" y="1786"/>
                  </a:lnTo>
                  <a:lnTo>
                    <a:pt x="1568" y="1790"/>
                  </a:lnTo>
                  <a:lnTo>
                    <a:pt x="1579" y="1798"/>
                  </a:lnTo>
                  <a:lnTo>
                    <a:pt x="1592" y="1808"/>
                  </a:lnTo>
                  <a:lnTo>
                    <a:pt x="1595" y="1812"/>
                  </a:lnTo>
                  <a:lnTo>
                    <a:pt x="1599" y="1816"/>
                  </a:lnTo>
                  <a:lnTo>
                    <a:pt x="1601" y="1821"/>
                  </a:lnTo>
                  <a:lnTo>
                    <a:pt x="1602" y="1827"/>
                  </a:lnTo>
                  <a:lnTo>
                    <a:pt x="1603" y="1837"/>
                  </a:lnTo>
                  <a:lnTo>
                    <a:pt x="1604" y="1848"/>
                  </a:lnTo>
                  <a:lnTo>
                    <a:pt x="1602" y="1871"/>
                  </a:lnTo>
                  <a:lnTo>
                    <a:pt x="1601" y="1892"/>
                  </a:lnTo>
                  <a:lnTo>
                    <a:pt x="1611" y="1893"/>
                  </a:lnTo>
                  <a:lnTo>
                    <a:pt x="1623" y="1893"/>
                  </a:lnTo>
                  <a:lnTo>
                    <a:pt x="1633" y="1890"/>
                  </a:lnTo>
                  <a:lnTo>
                    <a:pt x="1643" y="1887"/>
                  </a:lnTo>
                  <a:lnTo>
                    <a:pt x="1652" y="1884"/>
                  </a:lnTo>
                  <a:lnTo>
                    <a:pt x="1660" y="1881"/>
                  </a:lnTo>
                  <a:lnTo>
                    <a:pt x="1668" y="1880"/>
                  </a:lnTo>
                  <a:lnTo>
                    <a:pt x="1675" y="1881"/>
                  </a:lnTo>
                  <a:lnTo>
                    <a:pt x="1678" y="1882"/>
                  </a:lnTo>
                  <a:lnTo>
                    <a:pt x="1681" y="1885"/>
                  </a:lnTo>
                  <a:lnTo>
                    <a:pt x="1683" y="1888"/>
                  </a:lnTo>
                  <a:lnTo>
                    <a:pt x="1685" y="1892"/>
                  </a:lnTo>
                  <a:lnTo>
                    <a:pt x="1687" y="1897"/>
                  </a:lnTo>
                  <a:lnTo>
                    <a:pt x="1689" y="1903"/>
                  </a:lnTo>
                  <a:lnTo>
                    <a:pt x="1690" y="1910"/>
                  </a:lnTo>
                  <a:lnTo>
                    <a:pt x="1691" y="1918"/>
                  </a:lnTo>
                  <a:lnTo>
                    <a:pt x="1690" y="1934"/>
                  </a:lnTo>
                  <a:lnTo>
                    <a:pt x="1689" y="1951"/>
                  </a:lnTo>
                  <a:lnTo>
                    <a:pt x="1689" y="1960"/>
                  </a:lnTo>
                  <a:lnTo>
                    <a:pt x="1689" y="1969"/>
                  </a:lnTo>
                  <a:lnTo>
                    <a:pt x="1690" y="1972"/>
                  </a:lnTo>
                  <a:lnTo>
                    <a:pt x="1692" y="1976"/>
                  </a:lnTo>
                  <a:lnTo>
                    <a:pt x="1693" y="1979"/>
                  </a:lnTo>
                  <a:lnTo>
                    <a:pt x="1697" y="1982"/>
                  </a:lnTo>
                  <a:lnTo>
                    <a:pt x="1701" y="1986"/>
                  </a:lnTo>
                  <a:lnTo>
                    <a:pt x="1708" y="1987"/>
                  </a:lnTo>
                  <a:lnTo>
                    <a:pt x="1715" y="1987"/>
                  </a:lnTo>
                  <a:lnTo>
                    <a:pt x="1722" y="1987"/>
                  </a:lnTo>
                  <a:lnTo>
                    <a:pt x="1731" y="1986"/>
                  </a:lnTo>
                  <a:lnTo>
                    <a:pt x="1739" y="1987"/>
                  </a:lnTo>
                  <a:lnTo>
                    <a:pt x="1742" y="1990"/>
                  </a:lnTo>
                  <a:lnTo>
                    <a:pt x="1746" y="1993"/>
                  </a:lnTo>
                  <a:lnTo>
                    <a:pt x="1748" y="1997"/>
                  </a:lnTo>
                  <a:lnTo>
                    <a:pt x="1749" y="2003"/>
                  </a:lnTo>
                  <a:lnTo>
                    <a:pt x="1759" y="2004"/>
                  </a:lnTo>
                  <a:lnTo>
                    <a:pt x="1767" y="2003"/>
                  </a:lnTo>
                  <a:lnTo>
                    <a:pt x="1774" y="2002"/>
                  </a:lnTo>
                  <a:lnTo>
                    <a:pt x="1780" y="1997"/>
                  </a:lnTo>
                  <a:lnTo>
                    <a:pt x="1784" y="1993"/>
                  </a:lnTo>
                  <a:lnTo>
                    <a:pt x="1788" y="1987"/>
                  </a:lnTo>
                  <a:lnTo>
                    <a:pt x="1791" y="1982"/>
                  </a:lnTo>
                  <a:lnTo>
                    <a:pt x="1792" y="1974"/>
                  </a:lnTo>
                  <a:lnTo>
                    <a:pt x="1797" y="1942"/>
                  </a:lnTo>
                  <a:lnTo>
                    <a:pt x="1804" y="1912"/>
                  </a:lnTo>
                  <a:lnTo>
                    <a:pt x="1806" y="1908"/>
                  </a:lnTo>
                  <a:lnTo>
                    <a:pt x="1808" y="1904"/>
                  </a:lnTo>
                  <a:lnTo>
                    <a:pt x="1812" y="1902"/>
                  </a:lnTo>
                  <a:lnTo>
                    <a:pt x="1816" y="1900"/>
                  </a:lnTo>
                  <a:lnTo>
                    <a:pt x="1823" y="1895"/>
                  </a:lnTo>
                  <a:lnTo>
                    <a:pt x="1830" y="1889"/>
                  </a:lnTo>
                  <a:lnTo>
                    <a:pt x="1832" y="1886"/>
                  </a:lnTo>
                  <a:lnTo>
                    <a:pt x="1833" y="1882"/>
                  </a:lnTo>
                  <a:lnTo>
                    <a:pt x="1833" y="1878"/>
                  </a:lnTo>
                  <a:lnTo>
                    <a:pt x="1833" y="1873"/>
                  </a:lnTo>
                  <a:lnTo>
                    <a:pt x="1834" y="1870"/>
                  </a:lnTo>
                  <a:lnTo>
                    <a:pt x="1836" y="1865"/>
                  </a:lnTo>
                  <a:lnTo>
                    <a:pt x="1838" y="1862"/>
                  </a:lnTo>
                  <a:lnTo>
                    <a:pt x="1840" y="1859"/>
                  </a:lnTo>
                  <a:lnTo>
                    <a:pt x="1846" y="1856"/>
                  </a:lnTo>
                  <a:lnTo>
                    <a:pt x="1849" y="1854"/>
                  </a:lnTo>
                  <a:lnTo>
                    <a:pt x="1854" y="1853"/>
                  </a:lnTo>
                  <a:lnTo>
                    <a:pt x="1857" y="1854"/>
                  </a:lnTo>
                  <a:lnTo>
                    <a:pt x="1862" y="1855"/>
                  </a:lnTo>
                  <a:lnTo>
                    <a:pt x="1864" y="1857"/>
                  </a:lnTo>
                  <a:lnTo>
                    <a:pt x="1867" y="1860"/>
                  </a:lnTo>
                  <a:lnTo>
                    <a:pt x="1870" y="1863"/>
                  </a:lnTo>
                  <a:lnTo>
                    <a:pt x="1874" y="1871"/>
                  </a:lnTo>
                  <a:lnTo>
                    <a:pt x="1878" y="1880"/>
                  </a:lnTo>
                  <a:lnTo>
                    <a:pt x="1879" y="1888"/>
                  </a:lnTo>
                  <a:lnTo>
                    <a:pt x="1880" y="1897"/>
                  </a:lnTo>
                  <a:lnTo>
                    <a:pt x="1886" y="1897"/>
                  </a:lnTo>
                  <a:lnTo>
                    <a:pt x="1892" y="1897"/>
                  </a:lnTo>
                  <a:lnTo>
                    <a:pt x="1898" y="1896"/>
                  </a:lnTo>
                  <a:lnTo>
                    <a:pt x="1904" y="1895"/>
                  </a:lnTo>
                  <a:lnTo>
                    <a:pt x="1911" y="1893"/>
                  </a:lnTo>
                  <a:lnTo>
                    <a:pt x="1916" y="1890"/>
                  </a:lnTo>
                  <a:lnTo>
                    <a:pt x="1922" y="1887"/>
                  </a:lnTo>
                  <a:lnTo>
                    <a:pt x="1928" y="1882"/>
                  </a:lnTo>
                  <a:lnTo>
                    <a:pt x="1932" y="1879"/>
                  </a:lnTo>
                  <a:lnTo>
                    <a:pt x="1937" y="1873"/>
                  </a:lnTo>
                  <a:lnTo>
                    <a:pt x="1941" y="1869"/>
                  </a:lnTo>
                  <a:lnTo>
                    <a:pt x="1945" y="1863"/>
                  </a:lnTo>
                  <a:lnTo>
                    <a:pt x="1947" y="1859"/>
                  </a:lnTo>
                  <a:lnTo>
                    <a:pt x="1949" y="1853"/>
                  </a:lnTo>
                  <a:lnTo>
                    <a:pt x="1951" y="1847"/>
                  </a:lnTo>
                  <a:lnTo>
                    <a:pt x="1952" y="1840"/>
                  </a:lnTo>
                  <a:lnTo>
                    <a:pt x="1956" y="1843"/>
                  </a:lnTo>
                  <a:lnTo>
                    <a:pt x="1962" y="1845"/>
                  </a:lnTo>
                  <a:lnTo>
                    <a:pt x="1966" y="1847"/>
                  </a:lnTo>
                  <a:lnTo>
                    <a:pt x="1972" y="1852"/>
                  </a:lnTo>
                  <a:lnTo>
                    <a:pt x="1981" y="1860"/>
                  </a:lnTo>
                  <a:lnTo>
                    <a:pt x="1990" y="1869"/>
                  </a:lnTo>
                  <a:lnTo>
                    <a:pt x="1995" y="1873"/>
                  </a:lnTo>
                  <a:lnTo>
                    <a:pt x="1999" y="1877"/>
                  </a:lnTo>
                  <a:lnTo>
                    <a:pt x="2005" y="1880"/>
                  </a:lnTo>
                  <a:lnTo>
                    <a:pt x="2010" y="1882"/>
                  </a:lnTo>
                  <a:lnTo>
                    <a:pt x="2015" y="1884"/>
                  </a:lnTo>
                  <a:lnTo>
                    <a:pt x="2021" y="1885"/>
                  </a:lnTo>
                  <a:lnTo>
                    <a:pt x="2027" y="1884"/>
                  </a:lnTo>
                  <a:lnTo>
                    <a:pt x="2034" y="1880"/>
                  </a:lnTo>
                  <a:lnTo>
                    <a:pt x="2034" y="1865"/>
                  </a:lnTo>
                  <a:lnTo>
                    <a:pt x="2031" y="1851"/>
                  </a:lnTo>
                  <a:lnTo>
                    <a:pt x="2031" y="1844"/>
                  </a:lnTo>
                  <a:lnTo>
                    <a:pt x="2034" y="1838"/>
                  </a:lnTo>
                  <a:lnTo>
                    <a:pt x="2035" y="1836"/>
                  </a:lnTo>
                  <a:lnTo>
                    <a:pt x="2037" y="1832"/>
                  </a:lnTo>
                  <a:lnTo>
                    <a:pt x="2040" y="1830"/>
                  </a:lnTo>
                  <a:lnTo>
                    <a:pt x="2045" y="1828"/>
                  </a:lnTo>
                  <a:lnTo>
                    <a:pt x="2053" y="1827"/>
                  </a:lnTo>
                  <a:lnTo>
                    <a:pt x="2062" y="1827"/>
                  </a:lnTo>
                  <a:lnTo>
                    <a:pt x="2069" y="1827"/>
                  </a:lnTo>
                  <a:lnTo>
                    <a:pt x="2076" y="1826"/>
                  </a:lnTo>
                  <a:lnTo>
                    <a:pt x="2079" y="1824"/>
                  </a:lnTo>
                  <a:lnTo>
                    <a:pt x="2081" y="1823"/>
                  </a:lnTo>
                  <a:lnTo>
                    <a:pt x="2084" y="1822"/>
                  </a:lnTo>
                  <a:lnTo>
                    <a:pt x="2086" y="1819"/>
                  </a:lnTo>
                  <a:lnTo>
                    <a:pt x="2089" y="1808"/>
                  </a:lnTo>
                  <a:lnTo>
                    <a:pt x="2093" y="1797"/>
                  </a:lnTo>
                  <a:lnTo>
                    <a:pt x="2095" y="1785"/>
                  </a:lnTo>
                  <a:lnTo>
                    <a:pt x="2096" y="1772"/>
                  </a:lnTo>
                  <a:lnTo>
                    <a:pt x="2096" y="1747"/>
                  </a:lnTo>
                  <a:lnTo>
                    <a:pt x="2095" y="1724"/>
                  </a:lnTo>
                  <a:lnTo>
                    <a:pt x="2095" y="1719"/>
                  </a:lnTo>
                  <a:lnTo>
                    <a:pt x="2096" y="1714"/>
                  </a:lnTo>
                  <a:lnTo>
                    <a:pt x="2097" y="1709"/>
                  </a:lnTo>
                  <a:lnTo>
                    <a:pt x="2100" y="1706"/>
                  </a:lnTo>
                  <a:lnTo>
                    <a:pt x="2104" y="1701"/>
                  </a:lnTo>
                  <a:lnTo>
                    <a:pt x="2111" y="1697"/>
                  </a:lnTo>
                  <a:lnTo>
                    <a:pt x="2118" y="1693"/>
                  </a:lnTo>
                  <a:lnTo>
                    <a:pt x="2125" y="1689"/>
                  </a:lnTo>
                  <a:lnTo>
                    <a:pt x="2128" y="1685"/>
                  </a:lnTo>
                  <a:lnTo>
                    <a:pt x="2130" y="1683"/>
                  </a:lnTo>
                  <a:lnTo>
                    <a:pt x="2133" y="1679"/>
                  </a:lnTo>
                  <a:lnTo>
                    <a:pt x="2135" y="1674"/>
                  </a:lnTo>
                  <a:lnTo>
                    <a:pt x="2137" y="1666"/>
                  </a:lnTo>
                  <a:lnTo>
                    <a:pt x="2138" y="1657"/>
                  </a:lnTo>
                  <a:lnTo>
                    <a:pt x="2138" y="1647"/>
                  </a:lnTo>
                  <a:lnTo>
                    <a:pt x="2137" y="1637"/>
                  </a:lnTo>
                  <a:lnTo>
                    <a:pt x="2135" y="1616"/>
                  </a:lnTo>
                  <a:lnTo>
                    <a:pt x="2133" y="1597"/>
                  </a:lnTo>
                  <a:lnTo>
                    <a:pt x="2133" y="1586"/>
                  </a:lnTo>
                  <a:lnTo>
                    <a:pt x="2133" y="1577"/>
                  </a:lnTo>
                  <a:lnTo>
                    <a:pt x="2135" y="1569"/>
                  </a:lnTo>
                  <a:lnTo>
                    <a:pt x="2137" y="1562"/>
                  </a:lnTo>
                  <a:lnTo>
                    <a:pt x="2143" y="1556"/>
                  </a:lnTo>
                  <a:lnTo>
                    <a:pt x="2150" y="1550"/>
                  </a:lnTo>
                  <a:lnTo>
                    <a:pt x="2159" y="1547"/>
                  </a:lnTo>
                  <a:lnTo>
                    <a:pt x="2170" y="1543"/>
                  </a:lnTo>
                  <a:lnTo>
                    <a:pt x="2178" y="1542"/>
                  </a:lnTo>
                  <a:lnTo>
                    <a:pt x="2184" y="1539"/>
                  </a:lnTo>
                  <a:lnTo>
                    <a:pt x="2190" y="1535"/>
                  </a:lnTo>
                  <a:lnTo>
                    <a:pt x="2195" y="1529"/>
                  </a:lnTo>
                  <a:lnTo>
                    <a:pt x="2200" y="1524"/>
                  </a:lnTo>
                  <a:lnTo>
                    <a:pt x="2203" y="1518"/>
                  </a:lnTo>
                  <a:lnTo>
                    <a:pt x="2207" y="1511"/>
                  </a:lnTo>
                  <a:lnTo>
                    <a:pt x="2210" y="1503"/>
                  </a:lnTo>
                  <a:lnTo>
                    <a:pt x="2219" y="1473"/>
                  </a:lnTo>
                  <a:lnTo>
                    <a:pt x="2227" y="1444"/>
                  </a:lnTo>
                  <a:lnTo>
                    <a:pt x="2239" y="1444"/>
                  </a:lnTo>
                  <a:lnTo>
                    <a:pt x="2251" y="1444"/>
                  </a:lnTo>
                  <a:lnTo>
                    <a:pt x="2263" y="1444"/>
                  </a:lnTo>
                  <a:lnTo>
                    <a:pt x="2275" y="1444"/>
                  </a:lnTo>
                  <a:lnTo>
                    <a:pt x="2286" y="1444"/>
                  </a:lnTo>
                  <a:lnTo>
                    <a:pt x="2298" y="1444"/>
                  </a:lnTo>
                  <a:lnTo>
                    <a:pt x="2308" y="1443"/>
                  </a:lnTo>
                  <a:lnTo>
                    <a:pt x="2319" y="1443"/>
                  </a:lnTo>
                  <a:lnTo>
                    <a:pt x="2321" y="1429"/>
                  </a:lnTo>
                  <a:lnTo>
                    <a:pt x="2319" y="1417"/>
                  </a:lnTo>
                  <a:lnTo>
                    <a:pt x="2321" y="1411"/>
                  </a:lnTo>
                  <a:lnTo>
                    <a:pt x="2324" y="1408"/>
                  </a:lnTo>
                  <a:lnTo>
                    <a:pt x="2326" y="1405"/>
                  </a:lnTo>
                  <a:lnTo>
                    <a:pt x="2329" y="1405"/>
                  </a:lnTo>
                  <a:lnTo>
                    <a:pt x="2333" y="1404"/>
                  </a:lnTo>
                  <a:lnTo>
                    <a:pt x="2338" y="1404"/>
                  </a:lnTo>
                  <a:lnTo>
                    <a:pt x="2338" y="1395"/>
                  </a:lnTo>
                  <a:lnTo>
                    <a:pt x="2338" y="1381"/>
                  </a:lnTo>
                  <a:lnTo>
                    <a:pt x="2338" y="1368"/>
                  </a:lnTo>
                  <a:lnTo>
                    <a:pt x="2339" y="1362"/>
                  </a:lnTo>
                  <a:lnTo>
                    <a:pt x="2354" y="1361"/>
                  </a:lnTo>
                  <a:lnTo>
                    <a:pt x="2368" y="1361"/>
                  </a:lnTo>
                  <a:lnTo>
                    <a:pt x="2382" y="1362"/>
                  </a:lnTo>
                  <a:lnTo>
                    <a:pt x="2397" y="1364"/>
                  </a:lnTo>
                  <a:lnTo>
                    <a:pt x="2411" y="1369"/>
                  </a:lnTo>
                  <a:lnTo>
                    <a:pt x="2423" y="1375"/>
                  </a:lnTo>
                  <a:lnTo>
                    <a:pt x="2436" y="1381"/>
                  </a:lnTo>
                  <a:lnTo>
                    <a:pt x="2448" y="1389"/>
                  </a:lnTo>
                  <a:lnTo>
                    <a:pt x="2460" y="1395"/>
                  </a:lnTo>
                  <a:lnTo>
                    <a:pt x="2474" y="1401"/>
                  </a:lnTo>
                  <a:lnTo>
                    <a:pt x="2494" y="1406"/>
                  </a:lnTo>
                  <a:lnTo>
                    <a:pt x="2514" y="1411"/>
                  </a:lnTo>
                  <a:lnTo>
                    <a:pt x="2518" y="1403"/>
                  </a:lnTo>
                  <a:lnTo>
                    <a:pt x="2522" y="1395"/>
                  </a:lnTo>
                  <a:lnTo>
                    <a:pt x="2528" y="1388"/>
                  </a:lnTo>
                  <a:lnTo>
                    <a:pt x="2536" y="1381"/>
                  </a:lnTo>
                  <a:lnTo>
                    <a:pt x="2543" y="1376"/>
                  </a:lnTo>
                  <a:lnTo>
                    <a:pt x="2549" y="1369"/>
                  </a:lnTo>
                  <a:lnTo>
                    <a:pt x="2555" y="1362"/>
                  </a:lnTo>
                  <a:lnTo>
                    <a:pt x="2560" y="1354"/>
                  </a:lnTo>
                  <a:lnTo>
                    <a:pt x="2555" y="1352"/>
                  </a:lnTo>
                  <a:lnTo>
                    <a:pt x="2549" y="1347"/>
                  </a:lnTo>
                  <a:lnTo>
                    <a:pt x="2545" y="1340"/>
                  </a:lnTo>
                  <a:lnTo>
                    <a:pt x="2539" y="1334"/>
                  </a:lnTo>
                  <a:lnTo>
                    <a:pt x="2528" y="1318"/>
                  </a:lnTo>
                  <a:lnTo>
                    <a:pt x="2518" y="1298"/>
                  </a:lnTo>
                  <a:lnTo>
                    <a:pt x="2508" y="1279"/>
                  </a:lnTo>
                  <a:lnTo>
                    <a:pt x="2501" y="1260"/>
                  </a:lnTo>
                  <a:lnTo>
                    <a:pt x="2498" y="1252"/>
                  </a:lnTo>
                  <a:lnTo>
                    <a:pt x="2497" y="1244"/>
                  </a:lnTo>
                  <a:lnTo>
                    <a:pt x="2496" y="1237"/>
                  </a:lnTo>
                  <a:lnTo>
                    <a:pt x="2496" y="1232"/>
                  </a:lnTo>
                  <a:lnTo>
                    <a:pt x="2512" y="1231"/>
                  </a:lnTo>
                  <a:lnTo>
                    <a:pt x="2527" y="1231"/>
                  </a:lnTo>
                  <a:lnTo>
                    <a:pt x="2539" y="1231"/>
                  </a:lnTo>
                  <a:lnTo>
                    <a:pt x="2552" y="1230"/>
                  </a:lnTo>
                  <a:lnTo>
                    <a:pt x="2553" y="1220"/>
                  </a:lnTo>
                  <a:lnTo>
                    <a:pt x="2553" y="1211"/>
                  </a:lnTo>
                  <a:lnTo>
                    <a:pt x="2555" y="1202"/>
                  </a:lnTo>
                  <a:lnTo>
                    <a:pt x="2557" y="1192"/>
                  </a:lnTo>
                  <a:lnTo>
                    <a:pt x="2561" y="1186"/>
                  </a:lnTo>
                  <a:lnTo>
                    <a:pt x="2567" y="1179"/>
                  </a:lnTo>
                  <a:lnTo>
                    <a:pt x="2571" y="1176"/>
                  </a:lnTo>
                  <a:lnTo>
                    <a:pt x="2575" y="1174"/>
                  </a:lnTo>
                  <a:lnTo>
                    <a:pt x="2580" y="1172"/>
                  </a:lnTo>
                  <a:lnTo>
                    <a:pt x="2586" y="1170"/>
                  </a:lnTo>
                  <a:lnTo>
                    <a:pt x="2590" y="1170"/>
                  </a:lnTo>
                  <a:lnTo>
                    <a:pt x="2596" y="1170"/>
                  </a:lnTo>
                  <a:lnTo>
                    <a:pt x="2601" y="1171"/>
                  </a:lnTo>
                  <a:lnTo>
                    <a:pt x="2605" y="1172"/>
                  </a:lnTo>
                  <a:lnTo>
                    <a:pt x="2613" y="1175"/>
                  </a:lnTo>
                  <a:lnTo>
                    <a:pt x="2621" y="1181"/>
                  </a:lnTo>
                  <a:lnTo>
                    <a:pt x="2628" y="1186"/>
                  </a:lnTo>
                  <a:lnTo>
                    <a:pt x="2636" y="1189"/>
                  </a:lnTo>
                  <a:lnTo>
                    <a:pt x="2641" y="1190"/>
                  </a:lnTo>
                  <a:lnTo>
                    <a:pt x="2644" y="1191"/>
                  </a:lnTo>
                  <a:lnTo>
                    <a:pt x="2649" y="1191"/>
                  </a:lnTo>
                  <a:lnTo>
                    <a:pt x="2653" y="1191"/>
                  </a:lnTo>
                  <a:lnTo>
                    <a:pt x="2650" y="1165"/>
                  </a:lnTo>
                  <a:lnTo>
                    <a:pt x="2646" y="1137"/>
                  </a:lnTo>
                  <a:lnTo>
                    <a:pt x="2643" y="1124"/>
                  </a:lnTo>
                  <a:lnTo>
                    <a:pt x="2639" y="1110"/>
                  </a:lnTo>
                  <a:lnTo>
                    <a:pt x="2636" y="1098"/>
                  </a:lnTo>
                  <a:lnTo>
                    <a:pt x="2631" y="1085"/>
                  </a:lnTo>
                  <a:lnTo>
                    <a:pt x="2626" y="1074"/>
                  </a:lnTo>
                  <a:lnTo>
                    <a:pt x="2619" y="1063"/>
                  </a:lnTo>
                  <a:lnTo>
                    <a:pt x="2611" y="1053"/>
                  </a:lnTo>
                  <a:lnTo>
                    <a:pt x="2602" y="1046"/>
                  </a:lnTo>
                  <a:lnTo>
                    <a:pt x="2592" y="1039"/>
                  </a:lnTo>
                  <a:lnTo>
                    <a:pt x="2579" y="1033"/>
                  </a:lnTo>
                  <a:lnTo>
                    <a:pt x="2567" y="1030"/>
                  </a:lnTo>
                  <a:lnTo>
                    <a:pt x="2551" y="1027"/>
                  </a:lnTo>
                  <a:lnTo>
                    <a:pt x="2549" y="1022"/>
                  </a:lnTo>
                  <a:lnTo>
                    <a:pt x="2547" y="1017"/>
                  </a:lnTo>
                  <a:lnTo>
                    <a:pt x="2545" y="1014"/>
                  </a:lnTo>
                  <a:lnTo>
                    <a:pt x="2542" y="1010"/>
                  </a:lnTo>
                  <a:lnTo>
                    <a:pt x="2534" y="1005"/>
                  </a:lnTo>
                  <a:lnTo>
                    <a:pt x="2526" y="1000"/>
                  </a:lnTo>
                  <a:lnTo>
                    <a:pt x="2516" y="994"/>
                  </a:lnTo>
                  <a:lnTo>
                    <a:pt x="2508" y="990"/>
                  </a:lnTo>
                  <a:lnTo>
                    <a:pt x="2504" y="986"/>
                  </a:lnTo>
                  <a:lnTo>
                    <a:pt x="2501" y="983"/>
                  </a:lnTo>
                  <a:lnTo>
                    <a:pt x="2497" y="979"/>
                  </a:lnTo>
                  <a:lnTo>
                    <a:pt x="2495" y="975"/>
                  </a:lnTo>
                  <a:lnTo>
                    <a:pt x="2493" y="968"/>
                  </a:lnTo>
                  <a:lnTo>
                    <a:pt x="2490" y="961"/>
                  </a:lnTo>
                  <a:lnTo>
                    <a:pt x="2490" y="953"/>
                  </a:lnTo>
                  <a:lnTo>
                    <a:pt x="2490" y="946"/>
                  </a:lnTo>
                  <a:lnTo>
                    <a:pt x="2494" y="932"/>
                  </a:lnTo>
                  <a:lnTo>
                    <a:pt x="2498" y="916"/>
                  </a:lnTo>
                  <a:lnTo>
                    <a:pt x="2504" y="901"/>
                  </a:lnTo>
                  <a:lnTo>
                    <a:pt x="2508" y="885"/>
                  </a:lnTo>
                  <a:lnTo>
                    <a:pt x="2513" y="870"/>
                  </a:lnTo>
                  <a:lnTo>
                    <a:pt x="2515" y="855"/>
                  </a:lnTo>
                  <a:lnTo>
                    <a:pt x="2528" y="856"/>
                  </a:lnTo>
                  <a:lnTo>
                    <a:pt x="2540" y="858"/>
                  </a:lnTo>
                  <a:lnTo>
                    <a:pt x="2554" y="858"/>
                  </a:lnTo>
                  <a:lnTo>
                    <a:pt x="2568" y="858"/>
                  </a:lnTo>
                  <a:lnTo>
                    <a:pt x="2571" y="846"/>
                  </a:lnTo>
                  <a:lnTo>
                    <a:pt x="2575" y="834"/>
                  </a:lnTo>
                  <a:lnTo>
                    <a:pt x="2579" y="821"/>
                  </a:lnTo>
                  <a:lnTo>
                    <a:pt x="2585" y="810"/>
                  </a:lnTo>
                  <a:lnTo>
                    <a:pt x="2589" y="805"/>
                  </a:lnTo>
                  <a:lnTo>
                    <a:pt x="2595" y="801"/>
                  </a:lnTo>
                  <a:lnTo>
                    <a:pt x="2602" y="797"/>
                  </a:lnTo>
                  <a:lnTo>
                    <a:pt x="2609" y="795"/>
                  </a:lnTo>
                  <a:lnTo>
                    <a:pt x="2616" y="792"/>
                  </a:lnTo>
                  <a:lnTo>
                    <a:pt x="2621" y="789"/>
                  </a:lnTo>
                  <a:lnTo>
                    <a:pt x="2627" y="785"/>
                  </a:lnTo>
                  <a:lnTo>
                    <a:pt x="2630" y="780"/>
                  </a:lnTo>
                  <a:lnTo>
                    <a:pt x="2637" y="767"/>
                  </a:lnTo>
                  <a:lnTo>
                    <a:pt x="2644" y="754"/>
                  </a:lnTo>
                  <a:lnTo>
                    <a:pt x="2647" y="748"/>
                  </a:lnTo>
                  <a:lnTo>
                    <a:pt x="2652" y="743"/>
                  </a:lnTo>
                  <a:lnTo>
                    <a:pt x="2658" y="738"/>
                  </a:lnTo>
                  <a:lnTo>
                    <a:pt x="2664" y="732"/>
                  </a:lnTo>
                  <a:lnTo>
                    <a:pt x="2677" y="726"/>
                  </a:lnTo>
                  <a:lnTo>
                    <a:pt x="2690" y="720"/>
                  </a:lnTo>
                  <a:lnTo>
                    <a:pt x="2695" y="716"/>
                  </a:lnTo>
                  <a:lnTo>
                    <a:pt x="2701" y="712"/>
                  </a:lnTo>
                  <a:lnTo>
                    <a:pt x="2707" y="707"/>
                  </a:lnTo>
                  <a:lnTo>
                    <a:pt x="2711" y="703"/>
                  </a:lnTo>
                  <a:lnTo>
                    <a:pt x="2716" y="694"/>
                  </a:lnTo>
                  <a:lnTo>
                    <a:pt x="2719" y="686"/>
                  </a:lnTo>
                  <a:lnTo>
                    <a:pt x="2721" y="677"/>
                  </a:lnTo>
                  <a:lnTo>
                    <a:pt x="2723" y="669"/>
                  </a:lnTo>
                  <a:lnTo>
                    <a:pt x="2721" y="659"/>
                  </a:lnTo>
                  <a:lnTo>
                    <a:pt x="2720" y="650"/>
                  </a:lnTo>
                  <a:lnTo>
                    <a:pt x="2718" y="641"/>
                  </a:lnTo>
                  <a:lnTo>
                    <a:pt x="2715" y="633"/>
                  </a:lnTo>
                  <a:lnTo>
                    <a:pt x="2708" y="615"/>
                  </a:lnTo>
                  <a:lnTo>
                    <a:pt x="2701" y="597"/>
                  </a:lnTo>
                  <a:lnTo>
                    <a:pt x="2699" y="588"/>
                  </a:lnTo>
                  <a:lnTo>
                    <a:pt x="2698" y="580"/>
                  </a:lnTo>
                  <a:lnTo>
                    <a:pt x="2696" y="571"/>
                  </a:lnTo>
                  <a:lnTo>
                    <a:pt x="2696" y="562"/>
                  </a:lnTo>
                  <a:lnTo>
                    <a:pt x="2700" y="540"/>
                  </a:lnTo>
                  <a:lnTo>
                    <a:pt x="2700" y="517"/>
                  </a:lnTo>
                  <a:lnTo>
                    <a:pt x="2700" y="511"/>
                  </a:lnTo>
                  <a:lnTo>
                    <a:pt x="2699" y="506"/>
                  </a:lnTo>
                  <a:lnTo>
                    <a:pt x="2696" y="501"/>
                  </a:lnTo>
                  <a:lnTo>
                    <a:pt x="2694" y="497"/>
                  </a:lnTo>
                  <a:lnTo>
                    <a:pt x="2691" y="492"/>
                  </a:lnTo>
                  <a:lnTo>
                    <a:pt x="2687" y="489"/>
                  </a:lnTo>
                  <a:lnTo>
                    <a:pt x="2683" y="485"/>
                  </a:lnTo>
                  <a:lnTo>
                    <a:pt x="2677" y="482"/>
                  </a:lnTo>
                  <a:lnTo>
                    <a:pt x="2675" y="482"/>
                  </a:lnTo>
                  <a:lnTo>
                    <a:pt x="2675" y="491"/>
                  </a:lnTo>
                  <a:lnTo>
                    <a:pt x="2672" y="499"/>
                  </a:lnTo>
                  <a:lnTo>
                    <a:pt x="2669" y="505"/>
                  </a:lnTo>
                  <a:lnTo>
                    <a:pt x="2664" y="509"/>
                  </a:lnTo>
                  <a:lnTo>
                    <a:pt x="2658" y="513"/>
                  </a:lnTo>
                  <a:lnTo>
                    <a:pt x="2649" y="515"/>
                  </a:lnTo>
                  <a:lnTo>
                    <a:pt x="2637" y="515"/>
                  </a:lnTo>
                  <a:lnTo>
                    <a:pt x="2623" y="515"/>
                  </a:lnTo>
                  <a:lnTo>
                    <a:pt x="2623" y="506"/>
                  </a:lnTo>
                  <a:lnTo>
                    <a:pt x="2622" y="497"/>
                  </a:lnTo>
                  <a:lnTo>
                    <a:pt x="2617" y="503"/>
                  </a:lnTo>
                  <a:lnTo>
                    <a:pt x="2613" y="510"/>
                  </a:lnTo>
                  <a:lnTo>
                    <a:pt x="2611" y="518"/>
                  </a:lnTo>
                  <a:lnTo>
                    <a:pt x="2610" y="525"/>
                  </a:lnTo>
                  <a:lnTo>
                    <a:pt x="2608" y="541"/>
                  </a:lnTo>
                  <a:lnTo>
                    <a:pt x="2605" y="558"/>
                  </a:lnTo>
                  <a:lnTo>
                    <a:pt x="2602" y="573"/>
                  </a:lnTo>
                  <a:lnTo>
                    <a:pt x="2597" y="590"/>
                  </a:lnTo>
                  <a:lnTo>
                    <a:pt x="2593" y="606"/>
                  </a:lnTo>
                  <a:lnTo>
                    <a:pt x="2586" y="620"/>
                  </a:lnTo>
                  <a:lnTo>
                    <a:pt x="2583" y="621"/>
                  </a:lnTo>
                  <a:lnTo>
                    <a:pt x="2578" y="620"/>
                  </a:lnTo>
                  <a:lnTo>
                    <a:pt x="2573" y="617"/>
                  </a:lnTo>
                  <a:lnTo>
                    <a:pt x="2569" y="613"/>
                  </a:lnTo>
                  <a:lnTo>
                    <a:pt x="2557" y="604"/>
                  </a:lnTo>
                  <a:lnTo>
                    <a:pt x="2546" y="591"/>
                  </a:lnTo>
                  <a:lnTo>
                    <a:pt x="2535" y="579"/>
                  </a:lnTo>
                  <a:lnTo>
                    <a:pt x="2522" y="566"/>
                  </a:lnTo>
                  <a:lnTo>
                    <a:pt x="2516" y="562"/>
                  </a:lnTo>
                  <a:lnTo>
                    <a:pt x="2511" y="557"/>
                  </a:lnTo>
                  <a:lnTo>
                    <a:pt x="2505" y="554"/>
                  </a:lnTo>
                  <a:lnTo>
                    <a:pt x="2499" y="550"/>
                  </a:lnTo>
                  <a:lnTo>
                    <a:pt x="2498" y="562"/>
                  </a:lnTo>
                  <a:lnTo>
                    <a:pt x="2495" y="572"/>
                  </a:lnTo>
                  <a:lnTo>
                    <a:pt x="2480" y="575"/>
                  </a:lnTo>
                  <a:lnTo>
                    <a:pt x="2447" y="583"/>
                  </a:lnTo>
                  <a:lnTo>
                    <a:pt x="2412" y="591"/>
                  </a:lnTo>
                  <a:lnTo>
                    <a:pt x="2392" y="596"/>
                  </a:lnTo>
                  <a:lnTo>
                    <a:pt x="2382" y="599"/>
                  </a:lnTo>
                  <a:lnTo>
                    <a:pt x="2374" y="603"/>
                  </a:lnTo>
                  <a:lnTo>
                    <a:pt x="2366" y="607"/>
                  </a:lnTo>
                  <a:lnTo>
                    <a:pt x="2358" y="611"/>
                  </a:lnTo>
                  <a:lnTo>
                    <a:pt x="2351" y="613"/>
                  </a:lnTo>
                  <a:lnTo>
                    <a:pt x="2345" y="613"/>
                  </a:lnTo>
                  <a:lnTo>
                    <a:pt x="2338" y="613"/>
                  </a:lnTo>
                  <a:lnTo>
                    <a:pt x="2331" y="612"/>
                  </a:lnTo>
                  <a:lnTo>
                    <a:pt x="2317" y="609"/>
                  </a:lnTo>
                  <a:lnTo>
                    <a:pt x="2305" y="605"/>
                  </a:lnTo>
                  <a:lnTo>
                    <a:pt x="2292" y="600"/>
                  </a:lnTo>
                  <a:lnTo>
                    <a:pt x="2280" y="598"/>
                  </a:lnTo>
                  <a:lnTo>
                    <a:pt x="2274" y="597"/>
                  </a:lnTo>
                  <a:lnTo>
                    <a:pt x="2268" y="597"/>
                  </a:lnTo>
                  <a:lnTo>
                    <a:pt x="2261" y="597"/>
                  </a:lnTo>
                  <a:lnTo>
                    <a:pt x="2256" y="598"/>
                  </a:lnTo>
                  <a:lnTo>
                    <a:pt x="2250" y="599"/>
                  </a:lnTo>
                  <a:lnTo>
                    <a:pt x="2245" y="603"/>
                  </a:lnTo>
                  <a:lnTo>
                    <a:pt x="2241" y="605"/>
                  </a:lnTo>
                  <a:lnTo>
                    <a:pt x="2239" y="608"/>
                  </a:lnTo>
                  <a:lnTo>
                    <a:pt x="2234" y="616"/>
                  </a:lnTo>
                  <a:lnTo>
                    <a:pt x="2232" y="625"/>
                  </a:lnTo>
                  <a:lnTo>
                    <a:pt x="2230" y="634"/>
                  </a:lnTo>
                  <a:lnTo>
                    <a:pt x="2226" y="642"/>
                  </a:lnTo>
                  <a:lnTo>
                    <a:pt x="2224" y="647"/>
                  </a:lnTo>
                  <a:lnTo>
                    <a:pt x="2222" y="650"/>
                  </a:lnTo>
                  <a:lnTo>
                    <a:pt x="2218" y="653"/>
                  </a:lnTo>
                  <a:lnTo>
                    <a:pt x="2214" y="655"/>
                  </a:lnTo>
                  <a:lnTo>
                    <a:pt x="2210" y="656"/>
                  </a:lnTo>
                  <a:lnTo>
                    <a:pt x="2207" y="656"/>
                  </a:lnTo>
                  <a:lnTo>
                    <a:pt x="2203" y="655"/>
                  </a:lnTo>
                  <a:lnTo>
                    <a:pt x="2200" y="654"/>
                  </a:lnTo>
                  <a:lnTo>
                    <a:pt x="2192" y="649"/>
                  </a:lnTo>
                  <a:lnTo>
                    <a:pt x="2184" y="644"/>
                  </a:lnTo>
                  <a:lnTo>
                    <a:pt x="2177" y="639"/>
                  </a:lnTo>
                  <a:lnTo>
                    <a:pt x="2169" y="634"/>
                  </a:lnTo>
                  <a:lnTo>
                    <a:pt x="2165" y="633"/>
                  </a:lnTo>
                  <a:lnTo>
                    <a:pt x="2160" y="632"/>
                  </a:lnTo>
                  <a:lnTo>
                    <a:pt x="2155" y="632"/>
                  </a:lnTo>
                  <a:lnTo>
                    <a:pt x="2150" y="632"/>
                  </a:lnTo>
                  <a:lnTo>
                    <a:pt x="2149" y="625"/>
                  </a:lnTo>
                  <a:lnTo>
                    <a:pt x="2149" y="618"/>
                  </a:lnTo>
                  <a:lnTo>
                    <a:pt x="2142" y="615"/>
                  </a:lnTo>
                  <a:lnTo>
                    <a:pt x="2135" y="614"/>
                  </a:lnTo>
                  <a:lnTo>
                    <a:pt x="2127" y="613"/>
                  </a:lnTo>
                  <a:lnTo>
                    <a:pt x="2120" y="613"/>
                  </a:lnTo>
                  <a:lnTo>
                    <a:pt x="2104" y="614"/>
                  </a:lnTo>
                  <a:lnTo>
                    <a:pt x="2089" y="614"/>
                  </a:lnTo>
                  <a:lnTo>
                    <a:pt x="2087" y="588"/>
                  </a:lnTo>
                  <a:lnTo>
                    <a:pt x="2083" y="558"/>
                  </a:lnTo>
                  <a:lnTo>
                    <a:pt x="2079" y="543"/>
                  </a:lnTo>
                  <a:lnTo>
                    <a:pt x="2075" y="530"/>
                  </a:lnTo>
                  <a:lnTo>
                    <a:pt x="2070" y="517"/>
                  </a:lnTo>
                  <a:lnTo>
                    <a:pt x="2064" y="506"/>
                  </a:lnTo>
                  <a:lnTo>
                    <a:pt x="2059" y="508"/>
                  </a:lnTo>
                  <a:lnTo>
                    <a:pt x="2054" y="511"/>
                  </a:lnTo>
                  <a:lnTo>
                    <a:pt x="2051" y="517"/>
                  </a:lnTo>
                  <a:lnTo>
                    <a:pt x="2048" y="522"/>
                  </a:lnTo>
                  <a:lnTo>
                    <a:pt x="2046" y="527"/>
                  </a:lnTo>
                  <a:lnTo>
                    <a:pt x="2044" y="533"/>
                  </a:lnTo>
                  <a:lnTo>
                    <a:pt x="2040" y="539"/>
                  </a:lnTo>
                  <a:lnTo>
                    <a:pt x="2035" y="543"/>
                  </a:lnTo>
                  <a:lnTo>
                    <a:pt x="2028" y="546"/>
                  </a:lnTo>
                  <a:lnTo>
                    <a:pt x="2021" y="546"/>
                  </a:lnTo>
                  <a:lnTo>
                    <a:pt x="2014" y="546"/>
                  </a:lnTo>
                  <a:lnTo>
                    <a:pt x="2009" y="547"/>
                  </a:lnTo>
                  <a:lnTo>
                    <a:pt x="2001" y="556"/>
                  </a:lnTo>
                  <a:lnTo>
                    <a:pt x="1994" y="566"/>
                  </a:lnTo>
                  <a:lnTo>
                    <a:pt x="1982" y="577"/>
                  </a:lnTo>
                  <a:lnTo>
                    <a:pt x="1972" y="587"/>
                  </a:lnTo>
                  <a:lnTo>
                    <a:pt x="1962" y="595"/>
                  </a:lnTo>
                  <a:lnTo>
                    <a:pt x="1951" y="601"/>
                  </a:lnTo>
                  <a:lnTo>
                    <a:pt x="1938" y="606"/>
                  </a:lnTo>
                  <a:lnTo>
                    <a:pt x="1925" y="609"/>
                  </a:lnTo>
                  <a:lnTo>
                    <a:pt x="1911" y="611"/>
                  </a:lnTo>
                  <a:lnTo>
                    <a:pt x="1894" y="609"/>
                  </a:lnTo>
                  <a:lnTo>
                    <a:pt x="1889" y="617"/>
                  </a:lnTo>
                  <a:lnTo>
                    <a:pt x="1884" y="626"/>
                  </a:lnTo>
                  <a:lnTo>
                    <a:pt x="1881" y="626"/>
                  </a:lnTo>
                  <a:lnTo>
                    <a:pt x="1878" y="625"/>
                  </a:lnTo>
                  <a:lnTo>
                    <a:pt x="1875" y="624"/>
                  </a:lnTo>
                  <a:lnTo>
                    <a:pt x="1872" y="622"/>
                  </a:lnTo>
                  <a:lnTo>
                    <a:pt x="1865" y="617"/>
                  </a:lnTo>
                  <a:lnTo>
                    <a:pt x="1859" y="611"/>
                  </a:lnTo>
                  <a:lnTo>
                    <a:pt x="1848" y="597"/>
                  </a:lnTo>
                  <a:lnTo>
                    <a:pt x="1836" y="587"/>
                  </a:lnTo>
                  <a:lnTo>
                    <a:pt x="1820" y="577"/>
                  </a:lnTo>
                  <a:lnTo>
                    <a:pt x="1802" y="570"/>
                  </a:lnTo>
                  <a:lnTo>
                    <a:pt x="1787" y="564"/>
                  </a:lnTo>
                  <a:lnTo>
                    <a:pt x="1771" y="557"/>
                  </a:lnTo>
                  <a:lnTo>
                    <a:pt x="1765" y="552"/>
                  </a:lnTo>
                  <a:lnTo>
                    <a:pt x="1758" y="549"/>
                  </a:lnTo>
                  <a:lnTo>
                    <a:pt x="1751" y="544"/>
                  </a:lnTo>
                  <a:lnTo>
                    <a:pt x="1741" y="542"/>
                  </a:lnTo>
                  <a:lnTo>
                    <a:pt x="1732" y="540"/>
                  </a:lnTo>
                  <a:lnTo>
                    <a:pt x="1723" y="539"/>
                  </a:lnTo>
                  <a:lnTo>
                    <a:pt x="1713" y="538"/>
                  </a:lnTo>
                  <a:lnTo>
                    <a:pt x="1703" y="535"/>
                  </a:lnTo>
                  <a:lnTo>
                    <a:pt x="1685" y="527"/>
                  </a:lnTo>
                  <a:lnTo>
                    <a:pt x="1662" y="518"/>
                  </a:lnTo>
                  <a:lnTo>
                    <a:pt x="1652" y="515"/>
                  </a:lnTo>
                  <a:lnTo>
                    <a:pt x="1643" y="514"/>
                  </a:lnTo>
                  <a:lnTo>
                    <a:pt x="1639" y="515"/>
                  </a:lnTo>
                  <a:lnTo>
                    <a:pt x="1635" y="517"/>
                  </a:lnTo>
                  <a:lnTo>
                    <a:pt x="1633" y="519"/>
                  </a:lnTo>
                  <a:lnTo>
                    <a:pt x="1631" y="524"/>
                  </a:lnTo>
                  <a:lnTo>
                    <a:pt x="1620" y="526"/>
                  </a:lnTo>
                  <a:lnTo>
                    <a:pt x="1609" y="529"/>
                  </a:lnTo>
                  <a:lnTo>
                    <a:pt x="1599" y="529"/>
                  </a:lnTo>
                  <a:lnTo>
                    <a:pt x="1588" y="529"/>
                  </a:lnTo>
                  <a:lnTo>
                    <a:pt x="1578" y="526"/>
                  </a:lnTo>
                  <a:lnTo>
                    <a:pt x="1568" y="524"/>
                  </a:lnTo>
                  <a:lnTo>
                    <a:pt x="1559" y="519"/>
                  </a:lnTo>
                  <a:lnTo>
                    <a:pt x="1549" y="515"/>
                  </a:lnTo>
                  <a:lnTo>
                    <a:pt x="1536" y="507"/>
                  </a:lnTo>
                  <a:lnTo>
                    <a:pt x="1523" y="500"/>
                  </a:lnTo>
                  <a:lnTo>
                    <a:pt x="1517" y="498"/>
                  </a:lnTo>
                  <a:lnTo>
                    <a:pt x="1510" y="497"/>
                  </a:lnTo>
                  <a:lnTo>
                    <a:pt x="1503" y="495"/>
                  </a:lnTo>
                  <a:lnTo>
                    <a:pt x="1495" y="495"/>
                  </a:lnTo>
                  <a:lnTo>
                    <a:pt x="1488" y="497"/>
                  </a:lnTo>
                  <a:lnTo>
                    <a:pt x="1484" y="498"/>
                  </a:lnTo>
                  <a:lnTo>
                    <a:pt x="1479" y="499"/>
                  </a:lnTo>
                  <a:lnTo>
                    <a:pt x="1477" y="501"/>
                  </a:lnTo>
                  <a:lnTo>
                    <a:pt x="1471" y="507"/>
                  </a:lnTo>
                  <a:lnTo>
                    <a:pt x="1462" y="515"/>
                  </a:lnTo>
                  <a:lnTo>
                    <a:pt x="1446" y="526"/>
                  </a:lnTo>
                  <a:lnTo>
                    <a:pt x="1431" y="536"/>
                  </a:lnTo>
                  <a:lnTo>
                    <a:pt x="1414" y="549"/>
                  </a:lnTo>
                  <a:lnTo>
                    <a:pt x="1397" y="559"/>
                  </a:lnTo>
                  <a:lnTo>
                    <a:pt x="1393" y="558"/>
                  </a:lnTo>
                  <a:lnTo>
                    <a:pt x="1388" y="556"/>
                  </a:lnTo>
                  <a:lnTo>
                    <a:pt x="1383" y="552"/>
                  </a:lnTo>
                  <a:lnTo>
                    <a:pt x="1380" y="548"/>
                  </a:lnTo>
                  <a:lnTo>
                    <a:pt x="1372" y="539"/>
                  </a:lnTo>
                  <a:lnTo>
                    <a:pt x="1364" y="531"/>
                  </a:lnTo>
                  <a:lnTo>
                    <a:pt x="1358" y="529"/>
                  </a:lnTo>
                  <a:lnTo>
                    <a:pt x="1353" y="525"/>
                  </a:lnTo>
                  <a:lnTo>
                    <a:pt x="1347" y="523"/>
                  </a:lnTo>
                  <a:lnTo>
                    <a:pt x="1341" y="521"/>
                  </a:lnTo>
                  <a:lnTo>
                    <a:pt x="1328" y="519"/>
                  </a:lnTo>
                  <a:lnTo>
                    <a:pt x="1315" y="519"/>
                  </a:lnTo>
                  <a:lnTo>
                    <a:pt x="1314" y="484"/>
                  </a:lnTo>
                  <a:lnTo>
                    <a:pt x="1314" y="448"/>
                  </a:lnTo>
                  <a:lnTo>
                    <a:pt x="1314" y="412"/>
                  </a:lnTo>
                  <a:lnTo>
                    <a:pt x="1313" y="377"/>
                  </a:lnTo>
                  <a:lnTo>
                    <a:pt x="1292" y="376"/>
                  </a:lnTo>
                  <a:lnTo>
                    <a:pt x="1272" y="376"/>
                  </a:lnTo>
                  <a:lnTo>
                    <a:pt x="1262" y="377"/>
                  </a:lnTo>
                  <a:lnTo>
                    <a:pt x="1251" y="378"/>
                  </a:lnTo>
                  <a:lnTo>
                    <a:pt x="1242" y="380"/>
                  </a:lnTo>
                  <a:lnTo>
                    <a:pt x="1233" y="384"/>
                  </a:lnTo>
                  <a:lnTo>
                    <a:pt x="1216" y="394"/>
                  </a:lnTo>
                  <a:lnTo>
                    <a:pt x="1196" y="408"/>
                  </a:lnTo>
                  <a:lnTo>
                    <a:pt x="1185" y="416"/>
                  </a:lnTo>
                  <a:lnTo>
                    <a:pt x="1176" y="424"/>
                  </a:lnTo>
                  <a:lnTo>
                    <a:pt x="1169" y="432"/>
                  </a:lnTo>
                  <a:lnTo>
                    <a:pt x="1166" y="437"/>
                  </a:lnTo>
                  <a:lnTo>
                    <a:pt x="1152" y="447"/>
                  </a:lnTo>
                  <a:lnTo>
                    <a:pt x="1142" y="453"/>
                  </a:lnTo>
                  <a:lnTo>
                    <a:pt x="1136" y="457"/>
                  </a:lnTo>
                  <a:lnTo>
                    <a:pt x="1130" y="459"/>
                  </a:lnTo>
                  <a:lnTo>
                    <a:pt x="1122" y="460"/>
                  </a:lnTo>
                  <a:lnTo>
                    <a:pt x="1110" y="461"/>
                  </a:lnTo>
                  <a:lnTo>
                    <a:pt x="1104" y="461"/>
                  </a:lnTo>
                  <a:lnTo>
                    <a:pt x="1099" y="461"/>
                  </a:lnTo>
                  <a:lnTo>
                    <a:pt x="1084" y="462"/>
                  </a:lnTo>
                  <a:lnTo>
                    <a:pt x="1070" y="460"/>
                  </a:lnTo>
                  <a:lnTo>
                    <a:pt x="1063" y="459"/>
                  </a:lnTo>
                  <a:lnTo>
                    <a:pt x="1057" y="457"/>
                  </a:lnTo>
                  <a:lnTo>
                    <a:pt x="1051" y="452"/>
                  </a:lnTo>
                  <a:lnTo>
                    <a:pt x="1046" y="448"/>
                  </a:lnTo>
                  <a:lnTo>
                    <a:pt x="1042" y="440"/>
                  </a:lnTo>
                  <a:lnTo>
                    <a:pt x="1038" y="432"/>
                  </a:lnTo>
                  <a:lnTo>
                    <a:pt x="1037" y="424"/>
                  </a:lnTo>
                  <a:lnTo>
                    <a:pt x="1036" y="416"/>
                  </a:lnTo>
                  <a:lnTo>
                    <a:pt x="1035" y="408"/>
                  </a:lnTo>
                  <a:lnTo>
                    <a:pt x="1032" y="401"/>
                  </a:lnTo>
                  <a:lnTo>
                    <a:pt x="1030" y="399"/>
                  </a:lnTo>
                  <a:lnTo>
                    <a:pt x="1027" y="395"/>
                  </a:lnTo>
                  <a:lnTo>
                    <a:pt x="1024" y="393"/>
                  </a:lnTo>
                  <a:lnTo>
                    <a:pt x="1019" y="391"/>
                  </a:lnTo>
                  <a:lnTo>
                    <a:pt x="1011" y="388"/>
                  </a:lnTo>
                  <a:lnTo>
                    <a:pt x="1000" y="387"/>
                  </a:lnTo>
                  <a:lnTo>
                    <a:pt x="988" y="388"/>
                  </a:lnTo>
                  <a:lnTo>
                    <a:pt x="977" y="390"/>
                  </a:lnTo>
                  <a:lnTo>
                    <a:pt x="963" y="391"/>
                  </a:lnTo>
                  <a:lnTo>
                    <a:pt x="952" y="391"/>
                  </a:lnTo>
                  <a:lnTo>
                    <a:pt x="947" y="377"/>
                  </a:lnTo>
                  <a:lnTo>
                    <a:pt x="940" y="366"/>
                  </a:lnTo>
                  <a:lnTo>
                    <a:pt x="933" y="355"/>
                  </a:lnTo>
                  <a:lnTo>
                    <a:pt x="922" y="347"/>
                  </a:lnTo>
                  <a:lnTo>
                    <a:pt x="912" y="339"/>
                  </a:lnTo>
                  <a:lnTo>
                    <a:pt x="901" y="334"/>
                  </a:lnTo>
                  <a:lnTo>
                    <a:pt x="888" y="327"/>
                  </a:lnTo>
                  <a:lnTo>
                    <a:pt x="874" y="321"/>
                  </a:lnTo>
                  <a:lnTo>
                    <a:pt x="866" y="319"/>
                  </a:lnTo>
                  <a:lnTo>
                    <a:pt x="857" y="317"/>
                  </a:lnTo>
                  <a:lnTo>
                    <a:pt x="849" y="316"/>
                  </a:lnTo>
                  <a:lnTo>
                    <a:pt x="840" y="314"/>
                  </a:lnTo>
                  <a:lnTo>
                    <a:pt x="823" y="314"/>
                  </a:lnTo>
                  <a:lnTo>
                    <a:pt x="805" y="316"/>
                  </a:lnTo>
                  <a:lnTo>
                    <a:pt x="791" y="316"/>
                  </a:lnTo>
                  <a:lnTo>
                    <a:pt x="778" y="317"/>
                  </a:lnTo>
                  <a:lnTo>
                    <a:pt x="764" y="316"/>
                  </a:lnTo>
                  <a:lnTo>
                    <a:pt x="750" y="314"/>
                  </a:lnTo>
                  <a:lnTo>
                    <a:pt x="741" y="312"/>
                  </a:lnTo>
                  <a:lnTo>
                    <a:pt x="733" y="309"/>
                  </a:lnTo>
                  <a:lnTo>
                    <a:pt x="726" y="305"/>
                  </a:lnTo>
                  <a:lnTo>
                    <a:pt x="722" y="301"/>
                  </a:lnTo>
                  <a:lnTo>
                    <a:pt x="717" y="296"/>
                  </a:lnTo>
                  <a:lnTo>
                    <a:pt x="715" y="291"/>
                  </a:lnTo>
                  <a:lnTo>
                    <a:pt x="714" y="285"/>
                  </a:lnTo>
                  <a:lnTo>
                    <a:pt x="713" y="279"/>
                  </a:lnTo>
                  <a:lnTo>
                    <a:pt x="714" y="265"/>
                  </a:lnTo>
                  <a:lnTo>
                    <a:pt x="717" y="252"/>
                  </a:lnTo>
                  <a:lnTo>
                    <a:pt x="722" y="238"/>
                  </a:lnTo>
                  <a:lnTo>
                    <a:pt x="728" y="224"/>
                  </a:lnTo>
                  <a:lnTo>
                    <a:pt x="732" y="210"/>
                  </a:lnTo>
                  <a:lnTo>
                    <a:pt x="734" y="196"/>
                  </a:lnTo>
                  <a:lnTo>
                    <a:pt x="734" y="182"/>
                  </a:lnTo>
                  <a:lnTo>
                    <a:pt x="732" y="166"/>
                  </a:lnTo>
                  <a:lnTo>
                    <a:pt x="728" y="150"/>
                  </a:lnTo>
                  <a:lnTo>
                    <a:pt x="722" y="135"/>
                  </a:lnTo>
                  <a:lnTo>
                    <a:pt x="717" y="119"/>
                  </a:lnTo>
                  <a:lnTo>
                    <a:pt x="715" y="103"/>
                  </a:lnTo>
                  <a:lnTo>
                    <a:pt x="704" y="100"/>
                  </a:lnTo>
                  <a:lnTo>
                    <a:pt x="691" y="99"/>
                  </a:lnTo>
                  <a:lnTo>
                    <a:pt x="679" y="98"/>
                  </a:lnTo>
                  <a:lnTo>
                    <a:pt x="665" y="98"/>
                  </a:lnTo>
                  <a:lnTo>
                    <a:pt x="639" y="98"/>
                  </a:lnTo>
                  <a:lnTo>
                    <a:pt x="611" y="98"/>
                  </a:lnTo>
                  <a:lnTo>
                    <a:pt x="598" y="97"/>
                  </a:lnTo>
                  <a:lnTo>
                    <a:pt x="585" y="96"/>
                  </a:lnTo>
                  <a:lnTo>
                    <a:pt x="573" y="94"/>
                  </a:lnTo>
                  <a:lnTo>
                    <a:pt x="560" y="90"/>
                  </a:lnTo>
                  <a:lnTo>
                    <a:pt x="549" y="87"/>
                  </a:lnTo>
                  <a:lnTo>
                    <a:pt x="537" y="81"/>
                  </a:lnTo>
                  <a:lnTo>
                    <a:pt x="527" y="74"/>
                  </a:lnTo>
                  <a:lnTo>
                    <a:pt x="518" y="65"/>
                  </a:lnTo>
                  <a:lnTo>
                    <a:pt x="513" y="56"/>
                  </a:lnTo>
                  <a:lnTo>
                    <a:pt x="509" y="46"/>
                  </a:lnTo>
                  <a:lnTo>
                    <a:pt x="507" y="40"/>
                  </a:lnTo>
                  <a:lnTo>
                    <a:pt x="505" y="35"/>
                  </a:lnTo>
                  <a:lnTo>
                    <a:pt x="502" y="31"/>
                  </a:lnTo>
                  <a:lnTo>
                    <a:pt x="500" y="27"/>
                  </a:lnTo>
                  <a:lnTo>
                    <a:pt x="495" y="24"/>
                  </a:lnTo>
                  <a:lnTo>
                    <a:pt x="490" y="23"/>
                  </a:lnTo>
                  <a:lnTo>
                    <a:pt x="484" y="22"/>
                  </a:lnTo>
                  <a:lnTo>
                    <a:pt x="478" y="22"/>
                  </a:lnTo>
                  <a:lnTo>
                    <a:pt x="466" y="22"/>
                  </a:lnTo>
                  <a:lnTo>
                    <a:pt x="455" y="19"/>
                  </a:lnTo>
                  <a:lnTo>
                    <a:pt x="443" y="13"/>
                  </a:lnTo>
                  <a:lnTo>
                    <a:pt x="433" y="6"/>
                  </a:lnTo>
                  <a:lnTo>
                    <a:pt x="428" y="4"/>
                  </a:lnTo>
                  <a:lnTo>
                    <a:pt x="422" y="1"/>
                  </a:lnTo>
                  <a:lnTo>
                    <a:pt x="416" y="0"/>
                  </a:lnTo>
                  <a:lnTo>
                    <a:pt x="406" y="2"/>
                  </a:lnTo>
                  <a:lnTo>
                    <a:pt x="402" y="18"/>
                  </a:lnTo>
                  <a:lnTo>
                    <a:pt x="400" y="29"/>
                  </a:lnTo>
                  <a:lnTo>
                    <a:pt x="397" y="32"/>
                  </a:lnTo>
                  <a:lnTo>
                    <a:pt x="393" y="35"/>
                  </a:lnTo>
                  <a:lnTo>
                    <a:pt x="386" y="37"/>
                  </a:lnTo>
                  <a:lnTo>
                    <a:pt x="376" y="39"/>
                  </a:lnTo>
                  <a:lnTo>
                    <a:pt x="349" y="43"/>
                  </a:lnTo>
                  <a:lnTo>
                    <a:pt x="327" y="48"/>
                  </a:lnTo>
                  <a:lnTo>
                    <a:pt x="316" y="50"/>
                  </a:lnTo>
                  <a:lnTo>
                    <a:pt x="305" y="54"/>
                  </a:lnTo>
                  <a:lnTo>
                    <a:pt x="294" y="57"/>
                  </a:lnTo>
                  <a:lnTo>
                    <a:pt x="281" y="63"/>
                  </a:lnTo>
                  <a:lnTo>
                    <a:pt x="265" y="73"/>
                  </a:lnTo>
                  <a:lnTo>
                    <a:pt x="248" y="82"/>
                  </a:lnTo>
                  <a:lnTo>
                    <a:pt x="242" y="83"/>
                  </a:lnTo>
                  <a:lnTo>
                    <a:pt x="236" y="84"/>
                  </a:lnTo>
                  <a:lnTo>
                    <a:pt x="230" y="84"/>
                  </a:lnTo>
                  <a:lnTo>
                    <a:pt x="224" y="83"/>
                  </a:lnTo>
                  <a:lnTo>
                    <a:pt x="228" y="98"/>
                  </a:lnTo>
                  <a:lnTo>
                    <a:pt x="232" y="114"/>
                  </a:lnTo>
                  <a:lnTo>
                    <a:pt x="237" y="128"/>
                  </a:lnTo>
                  <a:lnTo>
                    <a:pt x="241" y="140"/>
                  </a:lnTo>
                  <a:lnTo>
                    <a:pt x="248" y="150"/>
                  </a:lnTo>
                  <a:lnTo>
                    <a:pt x="255" y="158"/>
                  </a:lnTo>
                  <a:lnTo>
                    <a:pt x="260" y="162"/>
                  </a:lnTo>
                  <a:lnTo>
                    <a:pt x="263" y="164"/>
                  </a:lnTo>
                  <a:lnTo>
                    <a:pt x="267" y="165"/>
                  </a:lnTo>
                  <a:lnTo>
                    <a:pt x="272" y="16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989413" y="776382"/>
              <a:ext cx="483236" cy="505866"/>
            </a:xfrm>
            <a:custGeom>
              <a:avLst/>
              <a:gdLst/>
              <a:ahLst/>
              <a:cxnLst/>
              <a:rect l="l" t="t" r="r" b="b"/>
              <a:pathLst>
                <a:path w="1684" h="1873" extrusionOk="0">
                  <a:moveTo>
                    <a:pt x="50" y="1534"/>
                  </a:moveTo>
                  <a:lnTo>
                    <a:pt x="50" y="1538"/>
                  </a:lnTo>
                  <a:lnTo>
                    <a:pt x="51" y="1543"/>
                  </a:lnTo>
                  <a:lnTo>
                    <a:pt x="52" y="1546"/>
                  </a:lnTo>
                  <a:lnTo>
                    <a:pt x="54" y="1548"/>
                  </a:lnTo>
                  <a:lnTo>
                    <a:pt x="60" y="1553"/>
                  </a:lnTo>
                  <a:lnTo>
                    <a:pt x="68" y="1555"/>
                  </a:lnTo>
                  <a:lnTo>
                    <a:pt x="76" y="1556"/>
                  </a:lnTo>
                  <a:lnTo>
                    <a:pt x="85" y="1556"/>
                  </a:lnTo>
                  <a:lnTo>
                    <a:pt x="94" y="1556"/>
                  </a:lnTo>
                  <a:lnTo>
                    <a:pt x="102" y="1556"/>
                  </a:lnTo>
                  <a:lnTo>
                    <a:pt x="109" y="1555"/>
                  </a:lnTo>
                  <a:lnTo>
                    <a:pt x="115" y="1555"/>
                  </a:lnTo>
                  <a:lnTo>
                    <a:pt x="143" y="1556"/>
                  </a:lnTo>
                  <a:lnTo>
                    <a:pt x="168" y="1559"/>
                  </a:lnTo>
                  <a:lnTo>
                    <a:pt x="193" y="1563"/>
                  </a:lnTo>
                  <a:lnTo>
                    <a:pt x="219" y="1571"/>
                  </a:lnTo>
                  <a:lnTo>
                    <a:pt x="227" y="1574"/>
                  </a:lnTo>
                  <a:lnTo>
                    <a:pt x="236" y="1575"/>
                  </a:lnTo>
                  <a:lnTo>
                    <a:pt x="244" y="1576"/>
                  </a:lnTo>
                  <a:lnTo>
                    <a:pt x="253" y="1577"/>
                  </a:lnTo>
                  <a:lnTo>
                    <a:pt x="271" y="1577"/>
                  </a:lnTo>
                  <a:lnTo>
                    <a:pt x="288" y="1576"/>
                  </a:lnTo>
                  <a:lnTo>
                    <a:pt x="297" y="1575"/>
                  </a:lnTo>
                  <a:lnTo>
                    <a:pt x="306" y="1575"/>
                  </a:lnTo>
                  <a:lnTo>
                    <a:pt x="315" y="1575"/>
                  </a:lnTo>
                  <a:lnTo>
                    <a:pt x="324" y="1575"/>
                  </a:lnTo>
                  <a:lnTo>
                    <a:pt x="324" y="1563"/>
                  </a:lnTo>
                  <a:lnTo>
                    <a:pt x="323" y="1552"/>
                  </a:lnTo>
                  <a:lnTo>
                    <a:pt x="323" y="1542"/>
                  </a:lnTo>
                  <a:lnTo>
                    <a:pt x="323" y="1536"/>
                  </a:lnTo>
                  <a:lnTo>
                    <a:pt x="323" y="1542"/>
                  </a:lnTo>
                  <a:lnTo>
                    <a:pt x="323" y="1552"/>
                  </a:lnTo>
                  <a:lnTo>
                    <a:pt x="324" y="1563"/>
                  </a:lnTo>
                  <a:lnTo>
                    <a:pt x="324" y="1575"/>
                  </a:lnTo>
                  <a:lnTo>
                    <a:pt x="331" y="1576"/>
                  </a:lnTo>
                  <a:lnTo>
                    <a:pt x="338" y="1576"/>
                  </a:lnTo>
                  <a:lnTo>
                    <a:pt x="351" y="1579"/>
                  </a:lnTo>
                  <a:lnTo>
                    <a:pt x="366" y="1585"/>
                  </a:lnTo>
                  <a:lnTo>
                    <a:pt x="380" y="1592"/>
                  </a:lnTo>
                  <a:lnTo>
                    <a:pt x="394" y="1599"/>
                  </a:lnTo>
                  <a:lnTo>
                    <a:pt x="400" y="1601"/>
                  </a:lnTo>
                  <a:lnTo>
                    <a:pt x="407" y="1604"/>
                  </a:lnTo>
                  <a:lnTo>
                    <a:pt x="414" y="1605"/>
                  </a:lnTo>
                  <a:lnTo>
                    <a:pt x="421" y="1607"/>
                  </a:lnTo>
                  <a:lnTo>
                    <a:pt x="428" y="1607"/>
                  </a:lnTo>
                  <a:lnTo>
                    <a:pt x="436" y="1605"/>
                  </a:lnTo>
                  <a:lnTo>
                    <a:pt x="443" y="1603"/>
                  </a:lnTo>
                  <a:lnTo>
                    <a:pt x="450" y="1600"/>
                  </a:lnTo>
                  <a:lnTo>
                    <a:pt x="458" y="1586"/>
                  </a:lnTo>
                  <a:lnTo>
                    <a:pt x="468" y="1572"/>
                  </a:lnTo>
                  <a:lnTo>
                    <a:pt x="487" y="1571"/>
                  </a:lnTo>
                  <a:lnTo>
                    <a:pt x="507" y="1571"/>
                  </a:lnTo>
                  <a:lnTo>
                    <a:pt x="529" y="1571"/>
                  </a:lnTo>
                  <a:lnTo>
                    <a:pt x="551" y="1575"/>
                  </a:lnTo>
                  <a:lnTo>
                    <a:pt x="561" y="1577"/>
                  </a:lnTo>
                  <a:lnTo>
                    <a:pt x="572" y="1579"/>
                  </a:lnTo>
                  <a:lnTo>
                    <a:pt x="581" y="1583"/>
                  </a:lnTo>
                  <a:lnTo>
                    <a:pt x="591" y="1587"/>
                  </a:lnTo>
                  <a:lnTo>
                    <a:pt x="600" y="1593"/>
                  </a:lnTo>
                  <a:lnTo>
                    <a:pt x="608" y="1599"/>
                  </a:lnTo>
                  <a:lnTo>
                    <a:pt x="614" y="1605"/>
                  </a:lnTo>
                  <a:lnTo>
                    <a:pt x="620" y="1613"/>
                  </a:lnTo>
                  <a:lnTo>
                    <a:pt x="630" y="1626"/>
                  </a:lnTo>
                  <a:lnTo>
                    <a:pt x="638" y="1635"/>
                  </a:lnTo>
                  <a:lnTo>
                    <a:pt x="642" y="1638"/>
                  </a:lnTo>
                  <a:lnTo>
                    <a:pt x="645" y="1641"/>
                  </a:lnTo>
                  <a:lnTo>
                    <a:pt x="647" y="1642"/>
                  </a:lnTo>
                  <a:lnTo>
                    <a:pt x="651" y="1642"/>
                  </a:lnTo>
                  <a:lnTo>
                    <a:pt x="655" y="1642"/>
                  </a:lnTo>
                  <a:lnTo>
                    <a:pt x="660" y="1640"/>
                  </a:lnTo>
                  <a:lnTo>
                    <a:pt x="665" y="1635"/>
                  </a:lnTo>
                  <a:lnTo>
                    <a:pt x="668" y="1632"/>
                  </a:lnTo>
                  <a:lnTo>
                    <a:pt x="675" y="1625"/>
                  </a:lnTo>
                  <a:lnTo>
                    <a:pt x="682" y="1620"/>
                  </a:lnTo>
                  <a:lnTo>
                    <a:pt x="685" y="1620"/>
                  </a:lnTo>
                  <a:lnTo>
                    <a:pt x="690" y="1620"/>
                  </a:lnTo>
                  <a:lnTo>
                    <a:pt x="694" y="1622"/>
                  </a:lnTo>
                  <a:lnTo>
                    <a:pt x="699" y="1627"/>
                  </a:lnTo>
                  <a:lnTo>
                    <a:pt x="699" y="1648"/>
                  </a:lnTo>
                  <a:lnTo>
                    <a:pt x="699" y="1683"/>
                  </a:lnTo>
                  <a:lnTo>
                    <a:pt x="700" y="1691"/>
                  </a:lnTo>
                  <a:lnTo>
                    <a:pt x="702" y="1699"/>
                  </a:lnTo>
                  <a:lnTo>
                    <a:pt x="704" y="1704"/>
                  </a:lnTo>
                  <a:lnTo>
                    <a:pt x="707" y="1709"/>
                  </a:lnTo>
                  <a:lnTo>
                    <a:pt x="709" y="1710"/>
                  </a:lnTo>
                  <a:lnTo>
                    <a:pt x="711" y="1711"/>
                  </a:lnTo>
                  <a:lnTo>
                    <a:pt x="714" y="1711"/>
                  </a:lnTo>
                  <a:lnTo>
                    <a:pt x="716" y="1711"/>
                  </a:lnTo>
                  <a:lnTo>
                    <a:pt x="722" y="1708"/>
                  </a:lnTo>
                  <a:lnTo>
                    <a:pt x="728" y="1702"/>
                  </a:lnTo>
                  <a:lnTo>
                    <a:pt x="731" y="1699"/>
                  </a:lnTo>
                  <a:lnTo>
                    <a:pt x="732" y="1695"/>
                  </a:lnTo>
                  <a:lnTo>
                    <a:pt x="732" y="1693"/>
                  </a:lnTo>
                  <a:lnTo>
                    <a:pt x="732" y="1690"/>
                  </a:lnTo>
                  <a:lnTo>
                    <a:pt x="732" y="1687"/>
                  </a:lnTo>
                  <a:lnTo>
                    <a:pt x="734" y="1685"/>
                  </a:lnTo>
                  <a:lnTo>
                    <a:pt x="736" y="1683"/>
                  </a:lnTo>
                  <a:lnTo>
                    <a:pt x="740" y="1682"/>
                  </a:lnTo>
                  <a:lnTo>
                    <a:pt x="743" y="1682"/>
                  </a:lnTo>
                  <a:lnTo>
                    <a:pt x="745" y="1683"/>
                  </a:lnTo>
                  <a:lnTo>
                    <a:pt x="747" y="1684"/>
                  </a:lnTo>
                  <a:lnTo>
                    <a:pt x="749" y="1685"/>
                  </a:lnTo>
                  <a:lnTo>
                    <a:pt x="751" y="1690"/>
                  </a:lnTo>
                  <a:lnTo>
                    <a:pt x="752" y="1694"/>
                  </a:lnTo>
                  <a:lnTo>
                    <a:pt x="753" y="1706"/>
                  </a:lnTo>
                  <a:lnTo>
                    <a:pt x="753" y="1716"/>
                  </a:lnTo>
                  <a:lnTo>
                    <a:pt x="752" y="1722"/>
                  </a:lnTo>
                  <a:lnTo>
                    <a:pt x="751" y="1726"/>
                  </a:lnTo>
                  <a:lnTo>
                    <a:pt x="749" y="1732"/>
                  </a:lnTo>
                  <a:lnTo>
                    <a:pt x="747" y="1736"/>
                  </a:lnTo>
                  <a:lnTo>
                    <a:pt x="741" y="1747"/>
                  </a:lnTo>
                  <a:lnTo>
                    <a:pt x="734" y="1756"/>
                  </a:lnTo>
                  <a:lnTo>
                    <a:pt x="726" y="1765"/>
                  </a:lnTo>
                  <a:lnTo>
                    <a:pt x="720" y="1774"/>
                  </a:lnTo>
                  <a:lnTo>
                    <a:pt x="718" y="1778"/>
                  </a:lnTo>
                  <a:lnTo>
                    <a:pt x="716" y="1784"/>
                  </a:lnTo>
                  <a:lnTo>
                    <a:pt x="715" y="1789"/>
                  </a:lnTo>
                  <a:lnTo>
                    <a:pt x="714" y="1794"/>
                  </a:lnTo>
                  <a:lnTo>
                    <a:pt x="715" y="1798"/>
                  </a:lnTo>
                  <a:lnTo>
                    <a:pt x="718" y="1801"/>
                  </a:lnTo>
                  <a:lnTo>
                    <a:pt x="722" y="1805"/>
                  </a:lnTo>
                  <a:lnTo>
                    <a:pt x="727" y="1809"/>
                  </a:lnTo>
                  <a:lnTo>
                    <a:pt x="736" y="1816"/>
                  </a:lnTo>
                  <a:lnTo>
                    <a:pt x="742" y="1821"/>
                  </a:lnTo>
                  <a:lnTo>
                    <a:pt x="747" y="1826"/>
                  </a:lnTo>
                  <a:lnTo>
                    <a:pt x="751" y="1833"/>
                  </a:lnTo>
                  <a:lnTo>
                    <a:pt x="755" y="1839"/>
                  </a:lnTo>
                  <a:lnTo>
                    <a:pt x="757" y="1846"/>
                  </a:lnTo>
                  <a:lnTo>
                    <a:pt x="760" y="1858"/>
                  </a:lnTo>
                  <a:lnTo>
                    <a:pt x="761" y="1873"/>
                  </a:lnTo>
                  <a:lnTo>
                    <a:pt x="774" y="1873"/>
                  </a:lnTo>
                  <a:lnTo>
                    <a:pt x="783" y="1872"/>
                  </a:lnTo>
                  <a:lnTo>
                    <a:pt x="788" y="1871"/>
                  </a:lnTo>
                  <a:lnTo>
                    <a:pt x="791" y="1870"/>
                  </a:lnTo>
                  <a:lnTo>
                    <a:pt x="793" y="1867"/>
                  </a:lnTo>
                  <a:lnTo>
                    <a:pt x="796" y="1865"/>
                  </a:lnTo>
                  <a:lnTo>
                    <a:pt x="799" y="1859"/>
                  </a:lnTo>
                  <a:lnTo>
                    <a:pt x="801" y="1851"/>
                  </a:lnTo>
                  <a:lnTo>
                    <a:pt x="801" y="1842"/>
                  </a:lnTo>
                  <a:lnTo>
                    <a:pt x="801" y="1830"/>
                  </a:lnTo>
                  <a:lnTo>
                    <a:pt x="801" y="1824"/>
                  </a:lnTo>
                  <a:lnTo>
                    <a:pt x="802" y="1819"/>
                  </a:lnTo>
                  <a:lnTo>
                    <a:pt x="805" y="1814"/>
                  </a:lnTo>
                  <a:lnTo>
                    <a:pt x="807" y="1809"/>
                  </a:lnTo>
                  <a:lnTo>
                    <a:pt x="814" y="1800"/>
                  </a:lnTo>
                  <a:lnTo>
                    <a:pt x="822" y="1792"/>
                  </a:lnTo>
                  <a:lnTo>
                    <a:pt x="831" y="1783"/>
                  </a:lnTo>
                  <a:lnTo>
                    <a:pt x="840" y="1775"/>
                  </a:lnTo>
                  <a:lnTo>
                    <a:pt x="848" y="1766"/>
                  </a:lnTo>
                  <a:lnTo>
                    <a:pt x="854" y="1758"/>
                  </a:lnTo>
                  <a:lnTo>
                    <a:pt x="860" y="1747"/>
                  </a:lnTo>
                  <a:lnTo>
                    <a:pt x="866" y="1736"/>
                  </a:lnTo>
                  <a:lnTo>
                    <a:pt x="872" y="1726"/>
                  </a:lnTo>
                  <a:lnTo>
                    <a:pt x="879" y="1718"/>
                  </a:lnTo>
                  <a:lnTo>
                    <a:pt x="883" y="1714"/>
                  </a:lnTo>
                  <a:lnTo>
                    <a:pt x="887" y="1711"/>
                  </a:lnTo>
                  <a:lnTo>
                    <a:pt x="891" y="1709"/>
                  </a:lnTo>
                  <a:lnTo>
                    <a:pt x="897" y="1708"/>
                  </a:lnTo>
                  <a:lnTo>
                    <a:pt x="901" y="1707"/>
                  </a:lnTo>
                  <a:lnTo>
                    <a:pt x="907" y="1707"/>
                  </a:lnTo>
                  <a:lnTo>
                    <a:pt x="914" y="1708"/>
                  </a:lnTo>
                  <a:lnTo>
                    <a:pt x="921" y="1711"/>
                  </a:lnTo>
                  <a:lnTo>
                    <a:pt x="933" y="1716"/>
                  </a:lnTo>
                  <a:lnTo>
                    <a:pt x="946" y="1720"/>
                  </a:lnTo>
                  <a:lnTo>
                    <a:pt x="958" y="1724"/>
                  </a:lnTo>
                  <a:lnTo>
                    <a:pt x="971" y="1727"/>
                  </a:lnTo>
                  <a:lnTo>
                    <a:pt x="983" y="1728"/>
                  </a:lnTo>
                  <a:lnTo>
                    <a:pt x="996" y="1730"/>
                  </a:lnTo>
                  <a:lnTo>
                    <a:pt x="1010" y="1731"/>
                  </a:lnTo>
                  <a:lnTo>
                    <a:pt x="1023" y="1730"/>
                  </a:lnTo>
                  <a:lnTo>
                    <a:pt x="1022" y="1725"/>
                  </a:lnTo>
                  <a:lnTo>
                    <a:pt x="1023" y="1720"/>
                  </a:lnTo>
                  <a:lnTo>
                    <a:pt x="1023" y="1717"/>
                  </a:lnTo>
                  <a:lnTo>
                    <a:pt x="1026" y="1712"/>
                  </a:lnTo>
                  <a:lnTo>
                    <a:pt x="1028" y="1709"/>
                  </a:lnTo>
                  <a:lnTo>
                    <a:pt x="1030" y="1706"/>
                  </a:lnTo>
                  <a:lnTo>
                    <a:pt x="1034" y="1703"/>
                  </a:lnTo>
                  <a:lnTo>
                    <a:pt x="1037" y="1701"/>
                  </a:lnTo>
                  <a:lnTo>
                    <a:pt x="1045" y="1696"/>
                  </a:lnTo>
                  <a:lnTo>
                    <a:pt x="1055" y="1694"/>
                  </a:lnTo>
                  <a:lnTo>
                    <a:pt x="1065" y="1693"/>
                  </a:lnTo>
                  <a:lnTo>
                    <a:pt x="1076" y="1693"/>
                  </a:lnTo>
                  <a:lnTo>
                    <a:pt x="1087" y="1695"/>
                  </a:lnTo>
                  <a:lnTo>
                    <a:pt x="1098" y="1698"/>
                  </a:lnTo>
                  <a:lnTo>
                    <a:pt x="1109" y="1702"/>
                  </a:lnTo>
                  <a:lnTo>
                    <a:pt x="1118" y="1708"/>
                  </a:lnTo>
                  <a:lnTo>
                    <a:pt x="1126" y="1715"/>
                  </a:lnTo>
                  <a:lnTo>
                    <a:pt x="1133" y="1723"/>
                  </a:lnTo>
                  <a:lnTo>
                    <a:pt x="1135" y="1727"/>
                  </a:lnTo>
                  <a:lnTo>
                    <a:pt x="1137" y="1732"/>
                  </a:lnTo>
                  <a:lnTo>
                    <a:pt x="1139" y="1737"/>
                  </a:lnTo>
                  <a:lnTo>
                    <a:pt x="1139" y="1743"/>
                  </a:lnTo>
                  <a:lnTo>
                    <a:pt x="1154" y="1743"/>
                  </a:lnTo>
                  <a:lnTo>
                    <a:pt x="1169" y="1744"/>
                  </a:lnTo>
                  <a:lnTo>
                    <a:pt x="1184" y="1745"/>
                  </a:lnTo>
                  <a:lnTo>
                    <a:pt x="1199" y="1748"/>
                  </a:lnTo>
                  <a:lnTo>
                    <a:pt x="1209" y="1750"/>
                  </a:lnTo>
                  <a:lnTo>
                    <a:pt x="1216" y="1750"/>
                  </a:lnTo>
                  <a:lnTo>
                    <a:pt x="1220" y="1749"/>
                  </a:lnTo>
                  <a:lnTo>
                    <a:pt x="1223" y="1747"/>
                  </a:lnTo>
                  <a:lnTo>
                    <a:pt x="1225" y="1743"/>
                  </a:lnTo>
                  <a:lnTo>
                    <a:pt x="1227" y="1739"/>
                  </a:lnTo>
                  <a:lnTo>
                    <a:pt x="1232" y="1734"/>
                  </a:lnTo>
                  <a:lnTo>
                    <a:pt x="1237" y="1728"/>
                  </a:lnTo>
                  <a:lnTo>
                    <a:pt x="1241" y="1717"/>
                  </a:lnTo>
                  <a:lnTo>
                    <a:pt x="1243" y="1707"/>
                  </a:lnTo>
                  <a:lnTo>
                    <a:pt x="1250" y="1714"/>
                  </a:lnTo>
                  <a:lnTo>
                    <a:pt x="1256" y="1723"/>
                  </a:lnTo>
                  <a:lnTo>
                    <a:pt x="1259" y="1719"/>
                  </a:lnTo>
                  <a:lnTo>
                    <a:pt x="1262" y="1717"/>
                  </a:lnTo>
                  <a:lnTo>
                    <a:pt x="1264" y="1712"/>
                  </a:lnTo>
                  <a:lnTo>
                    <a:pt x="1265" y="1709"/>
                  </a:lnTo>
                  <a:lnTo>
                    <a:pt x="1266" y="1704"/>
                  </a:lnTo>
                  <a:lnTo>
                    <a:pt x="1267" y="1701"/>
                  </a:lnTo>
                  <a:lnTo>
                    <a:pt x="1268" y="1698"/>
                  </a:lnTo>
                  <a:lnTo>
                    <a:pt x="1272" y="1694"/>
                  </a:lnTo>
                  <a:lnTo>
                    <a:pt x="1276" y="1692"/>
                  </a:lnTo>
                  <a:lnTo>
                    <a:pt x="1282" y="1691"/>
                  </a:lnTo>
                  <a:lnTo>
                    <a:pt x="1287" y="1690"/>
                  </a:lnTo>
                  <a:lnTo>
                    <a:pt x="1293" y="1690"/>
                  </a:lnTo>
                  <a:lnTo>
                    <a:pt x="1300" y="1690"/>
                  </a:lnTo>
                  <a:lnTo>
                    <a:pt x="1308" y="1687"/>
                  </a:lnTo>
                  <a:lnTo>
                    <a:pt x="1316" y="1673"/>
                  </a:lnTo>
                  <a:lnTo>
                    <a:pt x="1322" y="1658"/>
                  </a:lnTo>
                  <a:lnTo>
                    <a:pt x="1317" y="1658"/>
                  </a:lnTo>
                  <a:lnTo>
                    <a:pt x="1312" y="1657"/>
                  </a:lnTo>
                  <a:lnTo>
                    <a:pt x="1308" y="1654"/>
                  </a:lnTo>
                  <a:lnTo>
                    <a:pt x="1305" y="1652"/>
                  </a:lnTo>
                  <a:lnTo>
                    <a:pt x="1302" y="1649"/>
                  </a:lnTo>
                  <a:lnTo>
                    <a:pt x="1300" y="1644"/>
                  </a:lnTo>
                  <a:lnTo>
                    <a:pt x="1299" y="1640"/>
                  </a:lnTo>
                  <a:lnTo>
                    <a:pt x="1298" y="1634"/>
                  </a:lnTo>
                  <a:lnTo>
                    <a:pt x="1297" y="1624"/>
                  </a:lnTo>
                  <a:lnTo>
                    <a:pt x="1295" y="1612"/>
                  </a:lnTo>
                  <a:lnTo>
                    <a:pt x="1297" y="1602"/>
                  </a:lnTo>
                  <a:lnTo>
                    <a:pt x="1298" y="1594"/>
                  </a:lnTo>
                  <a:lnTo>
                    <a:pt x="1300" y="1585"/>
                  </a:lnTo>
                  <a:lnTo>
                    <a:pt x="1302" y="1575"/>
                  </a:lnTo>
                  <a:lnTo>
                    <a:pt x="1306" y="1566"/>
                  </a:lnTo>
                  <a:lnTo>
                    <a:pt x="1309" y="1555"/>
                  </a:lnTo>
                  <a:lnTo>
                    <a:pt x="1311" y="1545"/>
                  </a:lnTo>
                  <a:lnTo>
                    <a:pt x="1312" y="1535"/>
                  </a:lnTo>
                  <a:lnTo>
                    <a:pt x="1312" y="1523"/>
                  </a:lnTo>
                  <a:lnTo>
                    <a:pt x="1314" y="1513"/>
                  </a:lnTo>
                  <a:lnTo>
                    <a:pt x="1314" y="1502"/>
                  </a:lnTo>
                  <a:lnTo>
                    <a:pt x="1315" y="1492"/>
                  </a:lnTo>
                  <a:lnTo>
                    <a:pt x="1316" y="1481"/>
                  </a:lnTo>
                  <a:lnTo>
                    <a:pt x="1319" y="1472"/>
                  </a:lnTo>
                  <a:lnTo>
                    <a:pt x="1341" y="1481"/>
                  </a:lnTo>
                  <a:lnTo>
                    <a:pt x="1371" y="1493"/>
                  </a:lnTo>
                  <a:lnTo>
                    <a:pt x="1377" y="1494"/>
                  </a:lnTo>
                  <a:lnTo>
                    <a:pt x="1384" y="1495"/>
                  </a:lnTo>
                  <a:lnTo>
                    <a:pt x="1391" y="1496"/>
                  </a:lnTo>
                  <a:lnTo>
                    <a:pt x="1397" y="1496"/>
                  </a:lnTo>
                  <a:lnTo>
                    <a:pt x="1401" y="1494"/>
                  </a:lnTo>
                  <a:lnTo>
                    <a:pt x="1405" y="1492"/>
                  </a:lnTo>
                  <a:lnTo>
                    <a:pt x="1407" y="1487"/>
                  </a:lnTo>
                  <a:lnTo>
                    <a:pt x="1409" y="1482"/>
                  </a:lnTo>
                  <a:lnTo>
                    <a:pt x="1409" y="1476"/>
                  </a:lnTo>
                  <a:lnTo>
                    <a:pt x="1410" y="1470"/>
                  </a:lnTo>
                  <a:lnTo>
                    <a:pt x="1413" y="1465"/>
                  </a:lnTo>
                  <a:lnTo>
                    <a:pt x="1415" y="1461"/>
                  </a:lnTo>
                  <a:lnTo>
                    <a:pt x="1417" y="1457"/>
                  </a:lnTo>
                  <a:lnTo>
                    <a:pt x="1421" y="1455"/>
                  </a:lnTo>
                  <a:lnTo>
                    <a:pt x="1423" y="1453"/>
                  </a:lnTo>
                  <a:lnTo>
                    <a:pt x="1426" y="1452"/>
                  </a:lnTo>
                  <a:lnTo>
                    <a:pt x="1430" y="1452"/>
                  </a:lnTo>
                  <a:lnTo>
                    <a:pt x="1433" y="1452"/>
                  </a:lnTo>
                  <a:lnTo>
                    <a:pt x="1437" y="1454"/>
                  </a:lnTo>
                  <a:lnTo>
                    <a:pt x="1440" y="1456"/>
                  </a:lnTo>
                  <a:lnTo>
                    <a:pt x="1442" y="1460"/>
                  </a:lnTo>
                  <a:lnTo>
                    <a:pt x="1446" y="1464"/>
                  </a:lnTo>
                  <a:lnTo>
                    <a:pt x="1448" y="1470"/>
                  </a:lnTo>
                  <a:lnTo>
                    <a:pt x="1450" y="1477"/>
                  </a:lnTo>
                  <a:lnTo>
                    <a:pt x="1453" y="1488"/>
                  </a:lnTo>
                  <a:lnTo>
                    <a:pt x="1455" y="1499"/>
                  </a:lnTo>
                  <a:lnTo>
                    <a:pt x="1456" y="1505"/>
                  </a:lnTo>
                  <a:lnTo>
                    <a:pt x="1458" y="1510"/>
                  </a:lnTo>
                  <a:lnTo>
                    <a:pt x="1461" y="1515"/>
                  </a:lnTo>
                  <a:lnTo>
                    <a:pt x="1464" y="1520"/>
                  </a:lnTo>
                  <a:lnTo>
                    <a:pt x="1467" y="1523"/>
                  </a:lnTo>
                  <a:lnTo>
                    <a:pt x="1471" y="1526"/>
                  </a:lnTo>
                  <a:lnTo>
                    <a:pt x="1473" y="1527"/>
                  </a:lnTo>
                  <a:lnTo>
                    <a:pt x="1476" y="1528"/>
                  </a:lnTo>
                  <a:lnTo>
                    <a:pt x="1481" y="1527"/>
                  </a:lnTo>
                  <a:lnTo>
                    <a:pt x="1486" y="1523"/>
                  </a:lnTo>
                  <a:lnTo>
                    <a:pt x="1495" y="1513"/>
                  </a:lnTo>
                  <a:lnTo>
                    <a:pt x="1503" y="1504"/>
                  </a:lnTo>
                  <a:lnTo>
                    <a:pt x="1516" y="1495"/>
                  </a:lnTo>
                  <a:lnTo>
                    <a:pt x="1527" y="1488"/>
                  </a:lnTo>
                  <a:lnTo>
                    <a:pt x="1530" y="1484"/>
                  </a:lnTo>
                  <a:lnTo>
                    <a:pt x="1533" y="1478"/>
                  </a:lnTo>
                  <a:lnTo>
                    <a:pt x="1535" y="1471"/>
                  </a:lnTo>
                  <a:lnTo>
                    <a:pt x="1535" y="1461"/>
                  </a:lnTo>
                  <a:lnTo>
                    <a:pt x="1535" y="1452"/>
                  </a:lnTo>
                  <a:lnTo>
                    <a:pt x="1532" y="1444"/>
                  </a:lnTo>
                  <a:lnTo>
                    <a:pt x="1530" y="1438"/>
                  </a:lnTo>
                  <a:lnTo>
                    <a:pt x="1527" y="1433"/>
                  </a:lnTo>
                  <a:lnTo>
                    <a:pt x="1522" y="1431"/>
                  </a:lnTo>
                  <a:lnTo>
                    <a:pt x="1515" y="1429"/>
                  </a:lnTo>
                  <a:lnTo>
                    <a:pt x="1508" y="1428"/>
                  </a:lnTo>
                  <a:lnTo>
                    <a:pt x="1499" y="1427"/>
                  </a:lnTo>
                  <a:lnTo>
                    <a:pt x="1498" y="1421"/>
                  </a:lnTo>
                  <a:lnTo>
                    <a:pt x="1499" y="1416"/>
                  </a:lnTo>
                  <a:lnTo>
                    <a:pt x="1506" y="1416"/>
                  </a:lnTo>
                  <a:lnTo>
                    <a:pt x="1511" y="1414"/>
                  </a:lnTo>
                  <a:lnTo>
                    <a:pt x="1515" y="1412"/>
                  </a:lnTo>
                  <a:lnTo>
                    <a:pt x="1519" y="1407"/>
                  </a:lnTo>
                  <a:lnTo>
                    <a:pt x="1524" y="1398"/>
                  </a:lnTo>
                  <a:lnTo>
                    <a:pt x="1532" y="1390"/>
                  </a:lnTo>
                  <a:lnTo>
                    <a:pt x="1544" y="1384"/>
                  </a:lnTo>
                  <a:lnTo>
                    <a:pt x="1556" y="1380"/>
                  </a:lnTo>
                  <a:lnTo>
                    <a:pt x="1570" y="1377"/>
                  </a:lnTo>
                  <a:lnTo>
                    <a:pt x="1582" y="1375"/>
                  </a:lnTo>
                  <a:lnTo>
                    <a:pt x="1582" y="1363"/>
                  </a:lnTo>
                  <a:lnTo>
                    <a:pt x="1584" y="1350"/>
                  </a:lnTo>
                  <a:lnTo>
                    <a:pt x="1585" y="1338"/>
                  </a:lnTo>
                  <a:lnTo>
                    <a:pt x="1585" y="1325"/>
                  </a:lnTo>
                  <a:lnTo>
                    <a:pt x="1578" y="1325"/>
                  </a:lnTo>
                  <a:lnTo>
                    <a:pt x="1572" y="1322"/>
                  </a:lnTo>
                  <a:lnTo>
                    <a:pt x="1569" y="1321"/>
                  </a:lnTo>
                  <a:lnTo>
                    <a:pt x="1566" y="1317"/>
                  </a:lnTo>
                  <a:lnTo>
                    <a:pt x="1565" y="1312"/>
                  </a:lnTo>
                  <a:lnTo>
                    <a:pt x="1566" y="1308"/>
                  </a:lnTo>
                  <a:lnTo>
                    <a:pt x="1566" y="1302"/>
                  </a:lnTo>
                  <a:lnTo>
                    <a:pt x="1569" y="1296"/>
                  </a:lnTo>
                  <a:lnTo>
                    <a:pt x="1572" y="1292"/>
                  </a:lnTo>
                  <a:lnTo>
                    <a:pt x="1576" y="1289"/>
                  </a:lnTo>
                  <a:lnTo>
                    <a:pt x="1580" y="1288"/>
                  </a:lnTo>
                  <a:lnTo>
                    <a:pt x="1585" y="1287"/>
                  </a:lnTo>
                  <a:lnTo>
                    <a:pt x="1596" y="1287"/>
                  </a:lnTo>
                  <a:lnTo>
                    <a:pt x="1607" y="1287"/>
                  </a:lnTo>
                  <a:lnTo>
                    <a:pt x="1607" y="1292"/>
                  </a:lnTo>
                  <a:lnTo>
                    <a:pt x="1611" y="1297"/>
                  </a:lnTo>
                  <a:lnTo>
                    <a:pt x="1614" y="1300"/>
                  </a:lnTo>
                  <a:lnTo>
                    <a:pt x="1619" y="1302"/>
                  </a:lnTo>
                  <a:lnTo>
                    <a:pt x="1629" y="1306"/>
                  </a:lnTo>
                  <a:lnTo>
                    <a:pt x="1638" y="1308"/>
                  </a:lnTo>
                  <a:lnTo>
                    <a:pt x="1646" y="1312"/>
                  </a:lnTo>
                  <a:lnTo>
                    <a:pt x="1652" y="1315"/>
                  </a:lnTo>
                  <a:lnTo>
                    <a:pt x="1655" y="1321"/>
                  </a:lnTo>
                  <a:lnTo>
                    <a:pt x="1659" y="1325"/>
                  </a:lnTo>
                  <a:lnTo>
                    <a:pt x="1664" y="1339"/>
                  </a:lnTo>
                  <a:lnTo>
                    <a:pt x="1671" y="1351"/>
                  </a:lnTo>
                  <a:lnTo>
                    <a:pt x="1675" y="1351"/>
                  </a:lnTo>
                  <a:lnTo>
                    <a:pt x="1677" y="1349"/>
                  </a:lnTo>
                  <a:lnTo>
                    <a:pt x="1679" y="1345"/>
                  </a:lnTo>
                  <a:lnTo>
                    <a:pt x="1680" y="1339"/>
                  </a:lnTo>
                  <a:lnTo>
                    <a:pt x="1683" y="1325"/>
                  </a:lnTo>
                  <a:lnTo>
                    <a:pt x="1684" y="1308"/>
                  </a:lnTo>
                  <a:lnTo>
                    <a:pt x="1683" y="1273"/>
                  </a:lnTo>
                  <a:lnTo>
                    <a:pt x="1681" y="1252"/>
                  </a:lnTo>
                  <a:lnTo>
                    <a:pt x="1681" y="1234"/>
                  </a:lnTo>
                  <a:lnTo>
                    <a:pt x="1683" y="1216"/>
                  </a:lnTo>
                  <a:lnTo>
                    <a:pt x="1681" y="1208"/>
                  </a:lnTo>
                  <a:lnTo>
                    <a:pt x="1680" y="1199"/>
                  </a:lnTo>
                  <a:lnTo>
                    <a:pt x="1678" y="1195"/>
                  </a:lnTo>
                  <a:lnTo>
                    <a:pt x="1676" y="1192"/>
                  </a:lnTo>
                  <a:lnTo>
                    <a:pt x="1672" y="1189"/>
                  </a:lnTo>
                  <a:lnTo>
                    <a:pt x="1669" y="1185"/>
                  </a:lnTo>
                  <a:lnTo>
                    <a:pt x="1662" y="1180"/>
                  </a:lnTo>
                  <a:lnTo>
                    <a:pt x="1655" y="1173"/>
                  </a:lnTo>
                  <a:lnTo>
                    <a:pt x="1648" y="1166"/>
                  </a:lnTo>
                  <a:lnTo>
                    <a:pt x="1643" y="1157"/>
                  </a:lnTo>
                  <a:lnTo>
                    <a:pt x="1631" y="1140"/>
                  </a:lnTo>
                  <a:lnTo>
                    <a:pt x="1622" y="1120"/>
                  </a:lnTo>
                  <a:lnTo>
                    <a:pt x="1618" y="1124"/>
                  </a:lnTo>
                  <a:lnTo>
                    <a:pt x="1613" y="1126"/>
                  </a:lnTo>
                  <a:lnTo>
                    <a:pt x="1609" y="1127"/>
                  </a:lnTo>
                  <a:lnTo>
                    <a:pt x="1605" y="1127"/>
                  </a:lnTo>
                  <a:lnTo>
                    <a:pt x="1602" y="1126"/>
                  </a:lnTo>
                  <a:lnTo>
                    <a:pt x="1598" y="1123"/>
                  </a:lnTo>
                  <a:lnTo>
                    <a:pt x="1595" y="1119"/>
                  </a:lnTo>
                  <a:lnTo>
                    <a:pt x="1590" y="1115"/>
                  </a:lnTo>
                  <a:lnTo>
                    <a:pt x="1587" y="1109"/>
                  </a:lnTo>
                  <a:lnTo>
                    <a:pt x="1585" y="1104"/>
                  </a:lnTo>
                  <a:lnTo>
                    <a:pt x="1582" y="1101"/>
                  </a:lnTo>
                  <a:lnTo>
                    <a:pt x="1581" y="1096"/>
                  </a:lnTo>
                  <a:lnTo>
                    <a:pt x="1580" y="1088"/>
                  </a:lnTo>
                  <a:lnTo>
                    <a:pt x="1578" y="1078"/>
                  </a:lnTo>
                  <a:lnTo>
                    <a:pt x="1574" y="1072"/>
                  </a:lnTo>
                  <a:lnTo>
                    <a:pt x="1569" y="1068"/>
                  </a:lnTo>
                  <a:lnTo>
                    <a:pt x="1566" y="1066"/>
                  </a:lnTo>
                  <a:lnTo>
                    <a:pt x="1565" y="1063"/>
                  </a:lnTo>
                  <a:lnTo>
                    <a:pt x="1565" y="1060"/>
                  </a:lnTo>
                  <a:lnTo>
                    <a:pt x="1565" y="1055"/>
                  </a:lnTo>
                  <a:lnTo>
                    <a:pt x="1573" y="1036"/>
                  </a:lnTo>
                  <a:lnTo>
                    <a:pt x="1587" y="1006"/>
                  </a:lnTo>
                  <a:lnTo>
                    <a:pt x="1595" y="992"/>
                  </a:lnTo>
                  <a:lnTo>
                    <a:pt x="1603" y="979"/>
                  </a:lnTo>
                  <a:lnTo>
                    <a:pt x="1606" y="975"/>
                  </a:lnTo>
                  <a:lnTo>
                    <a:pt x="1611" y="970"/>
                  </a:lnTo>
                  <a:lnTo>
                    <a:pt x="1614" y="969"/>
                  </a:lnTo>
                  <a:lnTo>
                    <a:pt x="1618" y="968"/>
                  </a:lnTo>
                  <a:lnTo>
                    <a:pt x="1627" y="972"/>
                  </a:lnTo>
                  <a:lnTo>
                    <a:pt x="1642" y="980"/>
                  </a:lnTo>
                  <a:lnTo>
                    <a:pt x="1636" y="975"/>
                  </a:lnTo>
                  <a:lnTo>
                    <a:pt x="1630" y="969"/>
                  </a:lnTo>
                  <a:lnTo>
                    <a:pt x="1623" y="964"/>
                  </a:lnTo>
                  <a:lnTo>
                    <a:pt x="1615" y="960"/>
                  </a:lnTo>
                  <a:lnTo>
                    <a:pt x="1606" y="956"/>
                  </a:lnTo>
                  <a:lnTo>
                    <a:pt x="1598" y="953"/>
                  </a:lnTo>
                  <a:lnTo>
                    <a:pt x="1581" y="948"/>
                  </a:lnTo>
                  <a:lnTo>
                    <a:pt x="1564" y="943"/>
                  </a:lnTo>
                  <a:lnTo>
                    <a:pt x="1548" y="937"/>
                  </a:lnTo>
                  <a:lnTo>
                    <a:pt x="1531" y="929"/>
                  </a:lnTo>
                  <a:lnTo>
                    <a:pt x="1524" y="924"/>
                  </a:lnTo>
                  <a:lnTo>
                    <a:pt x="1516" y="919"/>
                  </a:lnTo>
                  <a:lnTo>
                    <a:pt x="1509" y="912"/>
                  </a:lnTo>
                  <a:lnTo>
                    <a:pt x="1503" y="903"/>
                  </a:lnTo>
                  <a:lnTo>
                    <a:pt x="1498" y="896"/>
                  </a:lnTo>
                  <a:lnTo>
                    <a:pt x="1496" y="889"/>
                  </a:lnTo>
                  <a:lnTo>
                    <a:pt x="1496" y="882"/>
                  </a:lnTo>
                  <a:lnTo>
                    <a:pt x="1496" y="875"/>
                  </a:lnTo>
                  <a:lnTo>
                    <a:pt x="1500" y="862"/>
                  </a:lnTo>
                  <a:lnTo>
                    <a:pt x="1507" y="848"/>
                  </a:lnTo>
                  <a:lnTo>
                    <a:pt x="1509" y="840"/>
                  </a:lnTo>
                  <a:lnTo>
                    <a:pt x="1511" y="832"/>
                  </a:lnTo>
                  <a:lnTo>
                    <a:pt x="1509" y="822"/>
                  </a:lnTo>
                  <a:lnTo>
                    <a:pt x="1508" y="812"/>
                  </a:lnTo>
                  <a:lnTo>
                    <a:pt x="1505" y="792"/>
                  </a:lnTo>
                  <a:lnTo>
                    <a:pt x="1504" y="774"/>
                  </a:lnTo>
                  <a:lnTo>
                    <a:pt x="1500" y="774"/>
                  </a:lnTo>
                  <a:lnTo>
                    <a:pt x="1498" y="774"/>
                  </a:lnTo>
                  <a:lnTo>
                    <a:pt x="1496" y="774"/>
                  </a:lnTo>
                  <a:lnTo>
                    <a:pt x="1492" y="774"/>
                  </a:lnTo>
                  <a:lnTo>
                    <a:pt x="1492" y="764"/>
                  </a:lnTo>
                  <a:lnTo>
                    <a:pt x="1490" y="757"/>
                  </a:lnTo>
                  <a:lnTo>
                    <a:pt x="1488" y="752"/>
                  </a:lnTo>
                  <a:lnTo>
                    <a:pt x="1484" y="749"/>
                  </a:lnTo>
                  <a:lnTo>
                    <a:pt x="1481" y="748"/>
                  </a:lnTo>
                  <a:lnTo>
                    <a:pt x="1475" y="747"/>
                  </a:lnTo>
                  <a:lnTo>
                    <a:pt x="1471" y="747"/>
                  </a:lnTo>
                  <a:lnTo>
                    <a:pt x="1465" y="747"/>
                  </a:lnTo>
                  <a:lnTo>
                    <a:pt x="1455" y="748"/>
                  </a:lnTo>
                  <a:lnTo>
                    <a:pt x="1445" y="747"/>
                  </a:lnTo>
                  <a:lnTo>
                    <a:pt x="1440" y="746"/>
                  </a:lnTo>
                  <a:lnTo>
                    <a:pt x="1435" y="743"/>
                  </a:lnTo>
                  <a:lnTo>
                    <a:pt x="1431" y="740"/>
                  </a:lnTo>
                  <a:lnTo>
                    <a:pt x="1428" y="737"/>
                  </a:lnTo>
                  <a:lnTo>
                    <a:pt x="1420" y="727"/>
                  </a:lnTo>
                  <a:lnTo>
                    <a:pt x="1414" y="717"/>
                  </a:lnTo>
                  <a:lnTo>
                    <a:pt x="1402" y="694"/>
                  </a:lnTo>
                  <a:lnTo>
                    <a:pt x="1391" y="676"/>
                  </a:lnTo>
                  <a:lnTo>
                    <a:pt x="1383" y="666"/>
                  </a:lnTo>
                  <a:lnTo>
                    <a:pt x="1375" y="658"/>
                  </a:lnTo>
                  <a:lnTo>
                    <a:pt x="1373" y="657"/>
                  </a:lnTo>
                  <a:lnTo>
                    <a:pt x="1369" y="655"/>
                  </a:lnTo>
                  <a:lnTo>
                    <a:pt x="1367" y="655"/>
                  </a:lnTo>
                  <a:lnTo>
                    <a:pt x="1365" y="655"/>
                  </a:lnTo>
                  <a:lnTo>
                    <a:pt x="1363" y="656"/>
                  </a:lnTo>
                  <a:lnTo>
                    <a:pt x="1360" y="658"/>
                  </a:lnTo>
                  <a:lnTo>
                    <a:pt x="1358" y="660"/>
                  </a:lnTo>
                  <a:lnTo>
                    <a:pt x="1357" y="664"/>
                  </a:lnTo>
                  <a:lnTo>
                    <a:pt x="1353" y="672"/>
                  </a:lnTo>
                  <a:lnTo>
                    <a:pt x="1351" y="683"/>
                  </a:lnTo>
                  <a:lnTo>
                    <a:pt x="1349" y="690"/>
                  </a:lnTo>
                  <a:lnTo>
                    <a:pt x="1347" y="697"/>
                  </a:lnTo>
                  <a:lnTo>
                    <a:pt x="1342" y="701"/>
                  </a:lnTo>
                  <a:lnTo>
                    <a:pt x="1339" y="705"/>
                  </a:lnTo>
                  <a:lnTo>
                    <a:pt x="1333" y="708"/>
                  </a:lnTo>
                  <a:lnTo>
                    <a:pt x="1327" y="710"/>
                  </a:lnTo>
                  <a:lnTo>
                    <a:pt x="1322" y="711"/>
                  </a:lnTo>
                  <a:lnTo>
                    <a:pt x="1316" y="713"/>
                  </a:lnTo>
                  <a:lnTo>
                    <a:pt x="1289" y="713"/>
                  </a:lnTo>
                  <a:lnTo>
                    <a:pt x="1264" y="710"/>
                  </a:lnTo>
                  <a:lnTo>
                    <a:pt x="1262" y="688"/>
                  </a:lnTo>
                  <a:lnTo>
                    <a:pt x="1264" y="664"/>
                  </a:lnTo>
                  <a:lnTo>
                    <a:pt x="1262" y="652"/>
                  </a:lnTo>
                  <a:lnTo>
                    <a:pt x="1262" y="641"/>
                  </a:lnTo>
                  <a:lnTo>
                    <a:pt x="1260" y="628"/>
                  </a:lnTo>
                  <a:lnTo>
                    <a:pt x="1257" y="618"/>
                  </a:lnTo>
                  <a:lnTo>
                    <a:pt x="1253" y="608"/>
                  </a:lnTo>
                  <a:lnTo>
                    <a:pt x="1248" y="598"/>
                  </a:lnTo>
                  <a:lnTo>
                    <a:pt x="1242" y="588"/>
                  </a:lnTo>
                  <a:lnTo>
                    <a:pt x="1235" y="579"/>
                  </a:lnTo>
                  <a:lnTo>
                    <a:pt x="1221" y="562"/>
                  </a:lnTo>
                  <a:lnTo>
                    <a:pt x="1208" y="545"/>
                  </a:lnTo>
                  <a:lnTo>
                    <a:pt x="1200" y="535"/>
                  </a:lnTo>
                  <a:lnTo>
                    <a:pt x="1186" y="518"/>
                  </a:lnTo>
                  <a:lnTo>
                    <a:pt x="1170" y="496"/>
                  </a:lnTo>
                  <a:lnTo>
                    <a:pt x="1155" y="472"/>
                  </a:lnTo>
                  <a:lnTo>
                    <a:pt x="1150" y="461"/>
                  </a:lnTo>
                  <a:lnTo>
                    <a:pt x="1145" y="451"/>
                  </a:lnTo>
                  <a:lnTo>
                    <a:pt x="1143" y="440"/>
                  </a:lnTo>
                  <a:lnTo>
                    <a:pt x="1143" y="432"/>
                  </a:lnTo>
                  <a:lnTo>
                    <a:pt x="1144" y="429"/>
                  </a:lnTo>
                  <a:lnTo>
                    <a:pt x="1145" y="426"/>
                  </a:lnTo>
                  <a:lnTo>
                    <a:pt x="1147" y="423"/>
                  </a:lnTo>
                  <a:lnTo>
                    <a:pt x="1151" y="421"/>
                  </a:lnTo>
                  <a:lnTo>
                    <a:pt x="1155" y="420"/>
                  </a:lnTo>
                  <a:lnTo>
                    <a:pt x="1161" y="420"/>
                  </a:lnTo>
                  <a:lnTo>
                    <a:pt x="1168" y="420"/>
                  </a:lnTo>
                  <a:lnTo>
                    <a:pt x="1175" y="421"/>
                  </a:lnTo>
                  <a:lnTo>
                    <a:pt x="1175" y="418"/>
                  </a:lnTo>
                  <a:lnTo>
                    <a:pt x="1174" y="413"/>
                  </a:lnTo>
                  <a:lnTo>
                    <a:pt x="1171" y="407"/>
                  </a:lnTo>
                  <a:lnTo>
                    <a:pt x="1168" y="401"/>
                  </a:lnTo>
                  <a:lnTo>
                    <a:pt x="1159" y="386"/>
                  </a:lnTo>
                  <a:lnTo>
                    <a:pt x="1149" y="370"/>
                  </a:lnTo>
                  <a:lnTo>
                    <a:pt x="1127" y="340"/>
                  </a:lnTo>
                  <a:lnTo>
                    <a:pt x="1111" y="322"/>
                  </a:lnTo>
                  <a:lnTo>
                    <a:pt x="1103" y="314"/>
                  </a:lnTo>
                  <a:lnTo>
                    <a:pt x="1094" y="308"/>
                  </a:lnTo>
                  <a:lnTo>
                    <a:pt x="1084" y="303"/>
                  </a:lnTo>
                  <a:lnTo>
                    <a:pt x="1072" y="298"/>
                  </a:lnTo>
                  <a:lnTo>
                    <a:pt x="1051" y="289"/>
                  </a:lnTo>
                  <a:lnTo>
                    <a:pt x="1030" y="281"/>
                  </a:lnTo>
                  <a:lnTo>
                    <a:pt x="1021" y="279"/>
                  </a:lnTo>
                  <a:lnTo>
                    <a:pt x="1012" y="278"/>
                  </a:lnTo>
                  <a:lnTo>
                    <a:pt x="1003" y="278"/>
                  </a:lnTo>
                  <a:lnTo>
                    <a:pt x="994" y="278"/>
                  </a:lnTo>
                  <a:lnTo>
                    <a:pt x="985" y="276"/>
                  </a:lnTo>
                  <a:lnTo>
                    <a:pt x="975" y="275"/>
                  </a:lnTo>
                  <a:lnTo>
                    <a:pt x="967" y="273"/>
                  </a:lnTo>
                  <a:lnTo>
                    <a:pt x="959" y="269"/>
                  </a:lnTo>
                  <a:lnTo>
                    <a:pt x="962" y="264"/>
                  </a:lnTo>
                  <a:lnTo>
                    <a:pt x="966" y="262"/>
                  </a:lnTo>
                  <a:lnTo>
                    <a:pt x="971" y="259"/>
                  </a:lnTo>
                  <a:lnTo>
                    <a:pt x="975" y="258"/>
                  </a:lnTo>
                  <a:lnTo>
                    <a:pt x="986" y="256"/>
                  </a:lnTo>
                  <a:lnTo>
                    <a:pt x="995" y="253"/>
                  </a:lnTo>
                  <a:lnTo>
                    <a:pt x="998" y="250"/>
                  </a:lnTo>
                  <a:lnTo>
                    <a:pt x="1000" y="248"/>
                  </a:lnTo>
                  <a:lnTo>
                    <a:pt x="1003" y="245"/>
                  </a:lnTo>
                  <a:lnTo>
                    <a:pt x="1005" y="242"/>
                  </a:lnTo>
                  <a:lnTo>
                    <a:pt x="1006" y="234"/>
                  </a:lnTo>
                  <a:lnTo>
                    <a:pt x="1006" y="226"/>
                  </a:lnTo>
                  <a:lnTo>
                    <a:pt x="1003" y="210"/>
                  </a:lnTo>
                  <a:lnTo>
                    <a:pt x="1000" y="196"/>
                  </a:lnTo>
                  <a:lnTo>
                    <a:pt x="999" y="190"/>
                  </a:lnTo>
                  <a:lnTo>
                    <a:pt x="999" y="184"/>
                  </a:lnTo>
                  <a:lnTo>
                    <a:pt x="1000" y="180"/>
                  </a:lnTo>
                  <a:lnTo>
                    <a:pt x="1002" y="176"/>
                  </a:lnTo>
                  <a:lnTo>
                    <a:pt x="1003" y="173"/>
                  </a:lnTo>
                  <a:lnTo>
                    <a:pt x="1006" y="169"/>
                  </a:lnTo>
                  <a:lnTo>
                    <a:pt x="1008" y="167"/>
                  </a:lnTo>
                  <a:lnTo>
                    <a:pt x="1012" y="166"/>
                  </a:lnTo>
                  <a:lnTo>
                    <a:pt x="1020" y="164"/>
                  </a:lnTo>
                  <a:lnTo>
                    <a:pt x="1028" y="163"/>
                  </a:lnTo>
                  <a:lnTo>
                    <a:pt x="1038" y="163"/>
                  </a:lnTo>
                  <a:lnTo>
                    <a:pt x="1047" y="163"/>
                  </a:lnTo>
                  <a:lnTo>
                    <a:pt x="1057" y="163"/>
                  </a:lnTo>
                  <a:lnTo>
                    <a:pt x="1068" y="163"/>
                  </a:lnTo>
                  <a:lnTo>
                    <a:pt x="1069" y="155"/>
                  </a:lnTo>
                  <a:lnTo>
                    <a:pt x="1075" y="138"/>
                  </a:lnTo>
                  <a:lnTo>
                    <a:pt x="1081" y="120"/>
                  </a:lnTo>
                  <a:lnTo>
                    <a:pt x="1086" y="110"/>
                  </a:lnTo>
                  <a:lnTo>
                    <a:pt x="1090" y="103"/>
                  </a:lnTo>
                  <a:lnTo>
                    <a:pt x="1097" y="98"/>
                  </a:lnTo>
                  <a:lnTo>
                    <a:pt x="1104" y="93"/>
                  </a:lnTo>
                  <a:lnTo>
                    <a:pt x="1112" y="90"/>
                  </a:lnTo>
                  <a:lnTo>
                    <a:pt x="1129" y="85"/>
                  </a:lnTo>
                  <a:lnTo>
                    <a:pt x="1146" y="83"/>
                  </a:lnTo>
                  <a:lnTo>
                    <a:pt x="1146" y="74"/>
                  </a:lnTo>
                  <a:lnTo>
                    <a:pt x="1143" y="66"/>
                  </a:lnTo>
                  <a:lnTo>
                    <a:pt x="1138" y="58"/>
                  </a:lnTo>
                  <a:lnTo>
                    <a:pt x="1133" y="50"/>
                  </a:lnTo>
                  <a:lnTo>
                    <a:pt x="1120" y="35"/>
                  </a:lnTo>
                  <a:lnTo>
                    <a:pt x="1109" y="21"/>
                  </a:lnTo>
                  <a:lnTo>
                    <a:pt x="1104" y="13"/>
                  </a:lnTo>
                  <a:lnTo>
                    <a:pt x="1098" y="0"/>
                  </a:lnTo>
                  <a:lnTo>
                    <a:pt x="1092" y="0"/>
                  </a:lnTo>
                  <a:lnTo>
                    <a:pt x="1086" y="0"/>
                  </a:lnTo>
                  <a:lnTo>
                    <a:pt x="1082" y="1"/>
                  </a:lnTo>
                  <a:lnTo>
                    <a:pt x="1080" y="4"/>
                  </a:lnTo>
                  <a:lnTo>
                    <a:pt x="1078" y="9"/>
                  </a:lnTo>
                  <a:lnTo>
                    <a:pt x="1076" y="17"/>
                  </a:lnTo>
                  <a:lnTo>
                    <a:pt x="1072" y="31"/>
                  </a:lnTo>
                  <a:lnTo>
                    <a:pt x="1069" y="40"/>
                  </a:lnTo>
                  <a:lnTo>
                    <a:pt x="1065" y="42"/>
                  </a:lnTo>
                  <a:lnTo>
                    <a:pt x="1062" y="44"/>
                  </a:lnTo>
                  <a:lnTo>
                    <a:pt x="1055" y="46"/>
                  </a:lnTo>
                  <a:lnTo>
                    <a:pt x="1047" y="48"/>
                  </a:lnTo>
                  <a:lnTo>
                    <a:pt x="1031" y="49"/>
                  </a:lnTo>
                  <a:lnTo>
                    <a:pt x="1014" y="49"/>
                  </a:lnTo>
                  <a:lnTo>
                    <a:pt x="1002" y="49"/>
                  </a:lnTo>
                  <a:lnTo>
                    <a:pt x="988" y="49"/>
                  </a:lnTo>
                  <a:lnTo>
                    <a:pt x="988" y="52"/>
                  </a:lnTo>
                  <a:lnTo>
                    <a:pt x="988" y="56"/>
                  </a:lnTo>
                  <a:lnTo>
                    <a:pt x="987" y="59"/>
                  </a:lnTo>
                  <a:lnTo>
                    <a:pt x="985" y="61"/>
                  </a:lnTo>
                  <a:lnTo>
                    <a:pt x="980" y="66"/>
                  </a:lnTo>
                  <a:lnTo>
                    <a:pt x="975" y="70"/>
                  </a:lnTo>
                  <a:lnTo>
                    <a:pt x="970" y="75"/>
                  </a:lnTo>
                  <a:lnTo>
                    <a:pt x="965" y="79"/>
                  </a:lnTo>
                  <a:lnTo>
                    <a:pt x="964" y="83"/>
                  </a:lnTo>
                  <a:lnTo>
                    <a:pt x="963" y="86"/>
                  </a:lnTo>
                  <a:lnTo>
                    <a:pt x="963" y="91"/>
                  </a:lnTo>
                  <a:lnTo>
                    <a:pt x="963" y="95"/>
                  </a:lnTo>
                  <a:lnTo>
                    <a:pt x="953" y="97"/>
                  </a:lnTo>
                  <a:lnTo>
                    <a:pt x="944" y="95"/>
                  </a:lnTo>
                  <a:lnTo>
                    <a:pt x="936" y="94"/>
                  </a:lnTo>
                  <a:lnTo>
                    <a:pt x="928" y="92"/>
                  </a:lnTo>
                  <a:lnTo>
                    <a:pt x="913" y="86"/>
                  </a:lnTo>
                  <a:lnTo>
                    <a:pt x="895" y="81"/>
                  </a:lnTo>
                  <a:lnTo>
                    <a:pt x="892" y="79"/>
                  </a:lnTo>
                  <a:lnTo>
                    <a:pt x="889" y="98"/>
                  </a:lnTo>
                  <a:lnTo>
                    <a:pt x="885" y="116"/>
                  </a:lnTo>
                  <a:lnTo>
                    <a:pt x="882" y="133"/>
                  </a:lnTo>
                  <a:lnTo>
                    <a:pt x="881" y="149"/>
                  </a:lnTo>
                  <a:lnTo>
                    <a:pt x="881" y="157"/>
                  </a:lnTo>
                  <a:lnTo>
                    <a:pt x="880" y="163"/>
                  </a:lnTo>
                  <a:lnTo>
                    <a:pt x="879" y="167"/>
                  </a:lnTo>
                  <a:lnTo>
                    <a:pt x="876" y="172"/>
                  </a:lnTo>
                  <a:lnTo>
                    <a:pt x="871" y="180"/>
                  </a:lnTo>
                  <a:lnTo>
                    <a:pt x="860" y="189"/>
                  </a:lnTo>
                  <a:lnTo>
                    <a:pt x="851" y="196"/>
                  </a:lnTo>
                  <a:lnTo>
                    <a:pt x="843" y="201"/>
                  </a:lnTo>
                  <a:lnTo>
                    <a:pt x="839" y="206"/>
                  </a:lnTo>
                  <a:lnTo>
                    <a:pt x="835" y="209"/>
                  </a:lnTo>
                  <a:lnTo>
                    <a:pt x="832" y="214"/>
                  </a:lnTo>
                  <a:lnTo>
                    <a:pt x="830" y="220"/>
                  </a:lnTo>
                  <a:lnTo>
                    <a:pt x="799" y="222"/>
                  </a:lnTo>
                  <a:lnTo>
                    <a:pt x="768" y="223"/>
                  </a:lnTo>
                  <a:lnTo>
                    <a:pt x="737" y="224"/>
                  </a:lnTo>
                  <a:lnTo>
                    <a:pt x="707" y="224"/>
                  </a:lnTo>
                  <a:lnTo>
                    <a:pt x="691" y="224"/>
                  </a:lnTo>
                  <a:lnTo>
                    <a:pt x="673" y="223"/>
                  </a:lnTo>
                  <a:lnTo>
                    <a:pt x="665" y="223"/>
                  </a:lnTo>
                  <a:lnTo>
                    <a:pt x="655" y="224"/>
                  </a:lnTo>
                  <a:lnTo>
                    <a:pt x="649" y="226"/>
                  </a:lnTo>
                  <a:lnTo>
                    <a:pt x="642" y="230"/>
                  </a:lnTo>
                  <a:lnTo>
                    <a:pt x="637" y="234"/>
                  </a:lnTo>
                  <a:lnTo>
                    <a:pt x="634" y="240"/>
                  </a:lnTo>
                  <a:lnTo>
                    <a:pt x="632" y="246"/>
                  </a:lnTo>
                  <a:lnTo>
                    <a:pt x="629" y="253"/>
                  </a:lnTo>
                  <a:lnTo>
                    <a:pt x="626" y="258"/>
                  </a:lnTo>
                  <a:lnTo>
                    <a:pt x="622" y="263"/>
                  </a:lnTo>
                  <a:lnTo>
                    <a:pt x="618" y="266"/>
                  </a:lnTo>
                  <a:lnTo>
                    <a:pt x="611" y="267"/>
                  </a:lnTo>
                  <a:lnTo>
                    <a:pt x="611" y="276"/>
                  </a:lnTo>
                  <a:lnTo>
                    <a:pt x="610" y="283"/>
                  </a:lnTo>
                  <a:lnTo>
                    <a:pt x="608" y="289"/>
                  </a:lnTo>
                  <a:lnTo>
                    <a:pt x="604" y="294"/>
                  </a:lnTo>
                  <a:lnTo>
                    <a:pt x="601" y="297"/>
                  </a:lnTo>
                  <a:lnTo>
                    <a:pt x="597" y="299"/>
                  </a:lnTo>
                  <a:lnTo>
                    <a:pt x="593" y="302"/>
                  </a:lnTo>
                  <a:lnTo>
                    <a:pt x="587" y="303"/>
                  </a:lnTo>
                  <a:lnTo>
                    <a:pt x="563" y="305"/>
                  </a:lnTo>
                  <a:lnTo>
                    <a:pt x="537" y="311"/>
                  </a:lnTo>
                  <a:lnTo>
                    <a:pt x="530" y="313"/>
                  </a:lnTo>
                  <a:lnTo>
                    <a:pt x="525" y="316"/>
                  </a:lnTo>
                  <a:lnTo>
                    <a:pt x="519" y="321"/>
                  </a:lnTo>
                  <a:lnTo>
                    <a:pt x="514" y="325"/>
                  </a:lnTo>
                  <a:lnTo>
                    <a:pt x="505" y="336"/>
                  </a:lnTo>
                  <a:lnTo>
                    <a:pt x="495" y="347"/>
                  </a:lnTo>
                  <a:lnTo>
                    <a:pt x="490" y="353"/>
                  </a:lnTo>
                  <a:lnTo>
                    <a:pt x="488" y="357"/>
                  </a:lnTo>
                  <a:lnTo>
                    <a:pt x="486" y="361"/>
                  </a:lnTo>
                  <a:lnTo>
                    <a:pt x="485" y="365"/>
                  </a:lnTo>
                  <a:lnTo>
                    <a:pt x="482" y="374"/>
                  </a:lnTo>
                  <a:lnTo>
                    <a:pt x="479" y="387"/>
                  </a:lnTo>
                  <a:lnTo>
                    <a:pt x="477" y="393"/>
                  </a:lnTo>
                  <a:lnTo>
                    <a:pt x="474" y="396"/>
                  </a:lnTo>
                  <a:lnTo>
                    <a:pt x="472" y="398"/>
                  </a:lnTo>
                  <a:lnTo>
                    <a:pt x="470" y="401"/>
                  </a:lnTo>
                  <a:lnTo>
                    <a:pt x="465" y="402"/>
                  </a:lnTo>
                  <a:lnTo>
                    <a:pt x="460" y="401"/>
                  </a:lnTo>
                  <a:lnTo>
                    <a:pt x="456" y="399"/>
                  </a:lnTo>
                  <a:lnTo>
                    <a:pt x="452" y="399"/>
                  </a:lnTo>
                  <a:lnTo>
                    <a:pt x="447" y="402"/>
                  </a:lnTo>
                  <a:lnTo>
                    <a:pt x="441" y="405"/>
                  </a:lnTo>
                  <a:lnTo>
                    <a:pt x="440" y="407"/>
                  </a:lnTo>
                  <a:lnTo>
                    <a:pt x="439" y="411"/>
                  </a:lnTo>
                  <a:lnTo>
                    <a:pt x="438" y="414"/>
                  </a:lnTo>
                  <a:lnTo>
                    <a:pt x="439" y="419"/>
                  </a:lnTo>
                  <a:lnTo>
                    <a:pt x="441" y="429"/>
                  </a:lnTo>
                  <a:lnTo>
                    <a:pt x="447" y="439"/>
                  </a:lnTo>
                  <a:lnTo>
                    <a:pt x="458" y="459"/>
                  </a:lnTo>
                  <a:lnTo>
                    <a:pt x="466" y="472"/>
                  </a:lnTo>
                  <a:lnTo>
                    <a:pt x="472" y="481"/>
                  </a:lnTo>
                  <a:lnTo>
                    <a:pt x="477" y="491"/>
                  </a:lnTo>
                  <a:lnTo>
                    <a:pt x="480" y="501"/>
                  </a:lnTo>
                  <a:lnTo>
                    <a:pt x="484" y="511"/>
                  </a:lnTo>
                  <a:lnTo>
                    <a:pt x="486" y="521"/>
                  </a:lnTo>
                  <a:lnTo>
                    <a:pt x="488" y="532"/>
                  </a:lnTo>
                  <a:lnTo>
                    <a:pt x="488" y="542"/>
                  </a:lnTo>
                  <a:lnTo>
                    <a:pt x="488" y="553"/>
                  </a:lnTo>
                  <a:lnTo>
                    <a:pt x="477" y="558"/>
                  </a:lnTo>
                  <a:lnTo>
                    <a:pt x="468" y="565"/>
                  </a:lnTo>
                  <a:lnTo>
                    <a:pt x="479" y="565"/>
                  </a:lnTo>
                  <a:lnTo>
                    <a:pt x="488" y="566"/>
                  </a:lnTo>
                  <a:lnTo>
                    <a:pt x="495" y="568"/>
                  </a:lnTo>
                  <a:lnTo>
                    <a:pt x="499" y="570"/>
                  </a:lnTo>
                  <a:lnTo>
                    <a:pt x="503" y="576"/>
                  </a:lnTo>
                  <a:lnTo>
                    <a:pt x="505" y="583"/>
                  </a:lnTo>
                  <a:lnTo>
                    <a:pt x="506" y="592"/>
                  </a:lnTo>
                  <a:lnTo>
                    <a:pt x="505" y="603"/>
                  </a:lnTo>
                  <a:lnTo>
                    <a:pt x="504" y="607"/>
                  </a:lnTo>
                  <a:lnTo>
                    <a:pt x="502" y="609"/>
                  </a:lnTo>
                  <a:lnTo>
                    <a:pt x="498" y="611"/>
                  </a:lnTo>
                  <a:lnTo>
                    <a:pt x="494" y="614"/>
                  </a:lnTo>
                  <a:lnTo>
                    <a:pt x="485" y="618"/>
                  </a:lnTo>
                  <a:lnTo>
                    <a:pt x="479" y="622"/>
                  </a:lnTo>
                  <a:lnTo>
                    <a:pt x="471" y="628"/>
                  </a:lnTo>
                  <a:lnTo>
                    <a:pt x="463" y="639"/>
                  </a:lnTo>
                  <a:lnTo>
                    <a:pt x="455" y="648"/>
                  </a:lnTo>
                  <a:lnTo>
                    <a:pt x="450" y="658"/>
                  </a:lnTo>
                  <a:lnTo>
                    <a:pt x="447" y="667"/>
                  </a:lnTo>
                  <a:lnTo>
                    <a:pt x="443" y="684"/>
                  </a:lnTo>
                  <a:lnTo>
                    <a:pt x="438" y="705"/>
                  </a:lnTo>
                  <a:lnTo>
                    <a:pt x="435" y="729"/>
                  </a:lnTo>
                  <a:lnTo>
                    <a:pt x="433" y="740"/>
                  </a:lnTo>
                  <a:lnTo>
                    <a:pt x="432" y="750"/>
                  </a:lnTo>
                  <a:lnTo>
                    <a:pt x="432" y="760"/>
                  </a:lnTo>
                  <a:lnTo>
                    <a:pt x="433" y="770"/>
                  </a:lnTo>
                  <a:lnTo>
                    <a:pt x="436" y="778"/>
                  </a:lnTo>
                  <a:lnTo>
                    <a:pt x="438" y="783"/>
                  </a:lnTo>
                  <a:lnTo>
                    <a:pt x="440" y="785"/>
                  </a:lnTo>
                  <a:lnTo>
                    <a:pt x="443" y="787"/>
                  </a:lnTo>
                  <a:lnTo>
                    <a:pt x="445" y="788"/>
                  </a:lnTo>
                  <a:lnTo>
                    <a:pt x="448" y="788"/>
                  </a:lnTo>
                  <a:lnTo>
                    <a:pt x="448" y="793"/>
                  </a:lnTo>
                  <a:lnTo>
                    <a:pt x="449" y="799"/>
                  </a:lnTo>
                  <a:lnTo>
                    <a:pt x="463" y="799"/>
                  </a:lnTo>
                  <a:lnTo>
                    <a:pt x="477" y="798"/>
                  </a:lnTo>
                  <a:lnTo>
                    <a:pt x="477" y="790"/>
                  </a:lnTo>
                  <a:lnTo>
                    <a:pt x="477" y="782"/>
                  </a:lnTo>
                  <a:lnTo>
                    <a:pt x="488" y="780"/>
                  </a:lnTo>
                  <a:lnTo>
                    <a:pt x="499" y="779"/>
                  </a:lnTo>
                  <a:lnTo>
                    <a:pt x="511" y="779"/>
                  </a:lnTo>
                  <a:lnTo>
                    <a:pt x="521" y="782"/>
                  </a:lnTo>
                  <a:lnTo>
                    <a:pt x="522" y="789"/>
                  </a:lnTo>
                  <a:lnTo>
                    <a:pt x="523" y="798"/>
                  </a:lnTo>
                  <a:lnTo>
                    <a:pt x="523" y="803"/>
                  </a:lnTo>
                  <a:lnTo>
                    <a:pt x="522" y="806"/>
                  </a:lnTo>
                  <a:lnTo>
                    <a:pt x="521" y="809"/>
                  </a:lnTo>
                  <a:lnTo>
                    <a:pt x="520" y="813"/>
                  </a:lnTo>
                  <a:lnTo>
                    <a:pt x="515" y="815"/>
                  </a:lnTo>
                  <a:lnTo>
                    <a:pt x="511" y="816"/>
                  </a:lnTo>
                  <a:lnTo>
                    <a:pt x="506" y="816"/>
                  </a:lnTo>
                  <a:lnTo>
                    <a:pt x="502" y="815"/>
                  </a:lnTo>
                  <a:lnTo>
                    <a:pt x="495" y="815"/>
                  </a:lnTo>
                  <a:lnTo>
                    <a:pt x="488" y="815"/>
                  </a:lnTo>
                  <a:lnTo>
                    <a:pt x="484" y="817"/>
                  </a:lnTo>
                  <a:lnTo>
                    <a:pt x="480" y="820"/>
                  </a:lnTo>
                  <a:lnTo>
                    <a:pt x="479" y="822"/>
                  </a:lnTo>
                  <a:lnTo>
                    <a:pt x="478" y="823"/>
                  </a:lnTo>
                  <a:lnTo>
                    <a:pt x="476" y="829"/>
                  </a:lnTo>
                  <a:lnTo>
                    <a:pt x="471" y="836"/>
                  </a:lnTo>
                  <a:lnTo>
                    <a:pt x="464" y="841"/>
                  </a:lnTo>
                  <a:lnTo>
                    <a:pt x="460" y="845"/>
                  </a:lnTo>
                  <a:lnTo>
                    <a:pt x="455" y="846"/>
                  </a:lnTo>
                  <a:lnTo>
                    <a:pt x="446" y="849"/>
                  </a:lnTo>
                  <a:lnTo>
                    <a:pt x="439" y="853"/>
                  </a:lnTo>
                  <a:lnTo>
                    <a:pt x="435" y="856"/>
                  </a:lnTo>
                  <a:lnTo>
                    <a:pt x="431" y="860"/>
                  </a:lnTo>
                  <a:lnTo>
                    <a:pt x="425" y="866"/>
                  </a:lnTo>
                  <a:lnTo>
                    <a:pt x="419" y="879"/>
                  </a:lnTo>
                  <a:lnTo>
                    <a:pt x="409" y="889"/>
                  </a:lnTo>
                  <a:lnTo>
                    <a:pt x="397" y="903"/>
                  </a:lnTo>
                  <a:lnTo>
                    <a:pt x="386" y="915"/>
                  </a:lnTo>
                  <a:lnTo>
                    <a:pt x="374" y="929"/>
                  </a:lnTo>
                  <a:lnTo>
                    <a:pt x="362" y="944"/>
                  </a:lnTo>
                  <a:lnTo>
                    <a:pt x="356" y="951"/>
                  </a:lnTo>
                  <a:lnTo>
                    <a:pt x="350" y="955"/>
                  </a:lnTo>
                  <a:lnTo>
                    <a:pt x="343" y="959"/>
                  </a:lnTo>
                  <a:lnTo>
                    <a:pt x="338" y="962"/>
                  </a:lnTo>
                  <a:lnTo>
                    <a:pt x="324" y="967"/>
                  </a:lnTo>
                  <a:lnTo>
                    <a:pt x="308" y="972"/>
                  </a:lnTo>
                  <a:lnTo>
                    <a:pt x="299" y="977"/>
                  </a:lnTo>
                  <a:lnTo>
                    <a:pt x="293" y="983"/>
                  </a:lnTo>
                  <a:lnTo>
                    <a:pt x="290" y="988"/>
                  </a:lnTo>
                  <a:lnTo>
                    <a:pt x="289" y="994"/>
                  </a:lnTo>
                  <a:lnTo>
                    <a:pt x="288" y="1006"/>
                  </a:lnTo>
                  <a:lnTo>
                    <a:pt x="284" y="1023"/>
                  </a:lnTo>
                  <a:lnTo>
                    <a:pt x="281" y="1029"/>
                  </a:lnTo>
                  <a:lnTo>
                    <a:pt x="276" y="1035"/>
                  </a:lnTo>
                  <a:lnTo>
                    <a:pt x="271" y="1038"/>
                  </a:lnTo>
                  <a:lnTo>
                    <a:pt x="264" y="1043"/>
                  </a:lnTo>
                  <a:lnTo>
                    <a:pt x="258" y="1046"/>
                  </a:lnTo>
                  <a:lnTo>
                    <a:pt x="252" y="1050"/>
                  </a:lnTo>
                  <a:lnTo>
                    <a:pt x="246" y="1054"/>
                  </a:lnTo>
                  <a:lnTo>
                    <a:pt x="241" y="1060"/>
                  </a:lnTo>
                  <a:lnTo>
                    <a:pt x="231" y="1074"/>
                  </a:lnTo>
                  <a:lnTo>
                    <a:pt x="223" y="1083"/>
                  </a:lnTo>
                  <a:lnTo>
                    <a:pt x="217" y="1085"/>
                  </a:lnTo>
                  <a:lnTo>
                    <a:pt x="211" y="1087"/>
                  </a:lnTo>
                  <a:lnTo>
                    <a:pt x="203" y="1088"/>
                  </a:lnTo>
                  <a:lnTo>
                    <a:pt x="194" y="1090"/>
                  </a:lnTo>
                  <a:lnTo>
                    <a:pt x="194" y="1099"/>
                  </a:lnTo>
                  <a:lnTo>
                    <a:pt x="194" y="1108"/>
                  </a:lnTo>
                  <a:lnTo>
                    <a:pt x="194" y="1116"/>
                  </a:lnTo>
                  <a:lnTo>
                    <a:pt x="193" y="1125"/>
                  </a:lnTo>
                  <a:lnTo>
                    <a:pt x="187" y="1128"/>
                  </a:lnTo>
                  <a:lnTo>
                    <a:pt x="182" y="1133"/>
                  </a:lnTo>
                  <a:lnTo>
                    <a:pt x="176" y="1139"/>
                  </a:lnTo>
                  <a:lnTo>
                    <a:pt x="172" y="1144"/>
                  </a:lnTo>
                  <a:lnTo>
                    <a:pt x="167" y="1151"/>
                  </a:lnTo>
                  <a:lnTo>
                    <a:pt x="162" y="1157"/>
                  </a:lnTo>
                  <a:lnTo>
                    <a:pt x="157" y="1160"/>
                  </a:lnTo>
                  <a:lnTo>
                    <a:pt x="150" y="1164"/>
                  </a:lnTo>
                  <a:lnTo>
                    <a:pt x="149" y="1168"/>
                  </a:lnTo>
                  <a:lnTo>
                    <a:pt x="143" y="1168"/>
                  </a:lnTo>
                  <a:lnTo>
                    <a:pt x="136" y="1168"/>
                  </a:lnTo>
                  <a:lnTo>
                    <a:pt x="127" y="1168"/>
                  </a:lnTo>
                  <a:lnTo>
                    <a:pt x="118" y="1169"/>
                  </a:lnTo>
                  <a:lnTo>
                    <a:pt x="109" y="1170"/>
                  </a:lnTo>
                  <a:lnTo>
                    <a:pt x="101" y="1173"/>
                  </a:lnTo>
                  <a:lnTo>
                    <a:pt x="97" y="1174"/>
                  </a:lnTo>
                  <a:lnTo>
                    <a:pt x="95" y="1176"/>
                  </a:lnTo>
                  <a:lnTo>
                    <a:pt x="92" y="1178"/>
                  </a:lnTo>
                  <a:lnTo>
                    <a:pt x="90" y="1181"/>
                  </a:lnTo>
                  <a:lnTo>
                    <a:pt x="88" y="1184"/>
                  </a:lnTo>
                  <a:lnTo>
                    <a:pt x="87" y="1187"/>
                  </a:lnTo>
                  <a:lnTo>
                    <a:pt x="87" y="1192"/>
                  </a:lnTo>
                  <a:lnTo>
                    <a:pt x="87" y="1197"/>
                  </a:lnTo>
                  <a:lnTo>
                    <a:pt x="93" y="1197"/>
                  </a:lnTo>
                  <a:lnTo>
                    <a:pt x="97" y="1197"/>
                  </a:lnTo>
                  <a:lnTo>
                    <a:pt x="102" y="1199"/>
                  </a:lnTo>
                  <a:lnTo>
                    <a:pt x="105" y="1201"/>
                  </a:lnTo>
                  <a:lnTo>
                    <a:pt x="108" y="1205"/>
                  </a:lnTo>
                  <a:lnTo>
                    <a:pt x="110" y="1209"/>
                  </a:lnTo>
                  <a:lnTo>
                    <a:pt x="110" y="1214"/>
                  </a:lnTo>
                  <a:lnTo>
                    <a:pt x="110" y="1219"/>
                  </a:lnTo>
                  <a:lnTo>
                    <a:pt x="104" y="1221"/>
                  </a:lnTo>
                  <a:lnTo>
                    <a:pt x="92" y="1224"/>
                  </a:lnTo>
                  <a:lnTo>
                    <a:pt x="79" y="1227"/>
                  </a:lnTo>
                  <a:lnTo>
                    <a:pt x="70" y="1231"/>
                  </a:lnTo>
                  <a:lnTo>
                    <a:pt x="67" y="1235"/>
                  </a:lnTo>
                  <a:lnTo>
                    <a:pt x="64" y="1240"/>
                  </a:lnTo>
                  <a:lnTo>
                    <a:pt x="62" y="1243"/>
                  </a:lnTo>
                  <a:lnTo>
                    <a:pt x="62" y="1248"/>
                  </a:lnTo>
                  <a:lnTo>
                    <a:pt x="62" y="1251"/>
                  </a:lnTo>
                  <a:lnTo>
                    <a:pt x="62" y="1255"/>
                  </a:lnTo>
                  <a:lnTo>
                    <a:pt x="63" y="1258"/>
                  </a:lnTo>
                  <a:lnTo>
                    <a:pt x="66" y="1261"/>
                  </a:lnTo>
                  <a:lnTo>
                    <a:pt x="71" y="1268"/>
                  </a:lnTo>
                  <a:lnTo>
                    <a:pt x="78" y="1274"/>
                  </a:lnTo>
                  <a:lnTo>
                    <a:pt x="85" y="1279"/>
                  </a:lnTo>
                  <a:lnTo>
                    <a:pt x="93" y="1282"/>
                  </a:lnTo>
                  <a:lnTo>
                    <a:pt x="94" y="1307"/>
                  </a:lnTo>
                  <a:lnTo>
                    <a:pt x="93" y="1330"/>
                  </a:lnTo>
                  <a:lnTo>
                    <a:pt x="90" y="1354"/>
                  </a:lnTo>
                  <a:lnTo>
                    <a:pt x="86" y="1377"/>
                  </a:lnTo>
                  <a:lnTo>
                    <a:pt x="84" y="1392"/>
                  </a:lnTo>
                  <a:lnTo>
                    <a:pt x="82" y="1402"/>
                  </a:lnTo>
                  <a:lnTo>
                    <a:pt x="79" y="1405"/>
                  </a:lnTo>
                  <a:lnTo>
                    <a:pt x="75" y="1408"/>
                  </a:lnTo>
                  <a:lnTo>
                    <a:pt x="69" y="1413"/>
                  </a:lnTo>
                  <a:lnTo>
                    <a:pt x="61" y="1416"/>
                  </a:lnTo>
                  <a:lnTo>
                    <a:pt x="46" y="1425"/>
                  </a:lnTo>
                  <a:lnTo>
                    <a:pt x="33" y="1433"/>
                  </a:lnTo>
                  <a:lnTo>
                    <a:pt x="26" y="1439"/>
                  </a:lnTo>
                  <a:lnTo>
                    <a:pt x="20" y="1444"/>
                  </a:lnTo>
                  <a:lnTo>
                    <a:pt x="14" y="1451"/>
                  </a:lnTo>
                  <a:lnTo>
                    <a:pt x="10" y="1457"/>
                  </a:lnTo>
                  <a:lnTo>
                    <a:pt x="4" y="1466"/>
                  </a:lnTo>
                  <a:lnTo>
                    <a:pt x="0" y="1476"/>
                  </a:lnTo>
                  <a:lnTo>
                    <a:pt x="11" y="1480"/>
                  </a:lnTo>
                  <a:lnTo>
                    <a:pt x="20" y="1487"/>
                  </a:lnTo>
                  <a:lnTo>
                    <a:pt x="29" y="1493"/>
                  </a:lnTo>
                  <a:lnTo>
                    <a:pt x="36" y="1501"/>
                  </a:lnTo>
                  <a:lnTo>
                    <a:pt x="42" y="1507"/>
                  </a:lnTo>
                  <a:lnTo>
                    <a:pt x="46" y="1517"/>
                  </a:lnTo>
                  <a:lnTo>
                    <a:pt x="49" y="1525"/>
                  </a:lnTo>
                  <a:lnTo>
                    <a:pt x="50" y="153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2004637" y="2202004"/>
              <a:ext cx="676816" cy="1073951"/>
            </a:xfrm>
            <a:custGeom>
              <a:avLst/>
              <a:gdLst/>
              <a:ahLst/>
              <a:cxnLst/>
              <a:rect l="l" t="t" r="r" b="b"/>
              <a:pathLst>
                <a:path w="2358" h="3973" extrusionOk="0">
                  <a:moveTo>
                    <a:pt x="2341" y="792"/>
                  </a:moveTo>
                  <a:lnTo>
                    <a:pt x="2341" y="780"/>
                  </a:lnTo>
                  <a:lnTo>
                    <a:pt x="2342" y="766"/>
                  </a:lnTo>
                  <a:lnTo>
                    <a:pt x="2344" y="754"/>
                  </a:lnTo>
                  <a:lnTo>
                    <a:pt x="2346" y="741"/>
                  </a:lnTo>
                  <a:lnTo>
                    <a:pt x="2351" y="716"/>
                  </a:lnTo>
                  <a:lnTo>
                    <a:pt x="2358" y="690"/>
                  </a:lnTo>
                  <a:lnTo>
                    <a:pt x="2342" y="690"/>
                  </a:lnTo>
                  <a:lnTo>
                    <a:pt x="2326" y="691"/>
                  </a:lnTo>
                  <a:lnTo>
                    <a:pt x="2315" y="691"/>
                  </a:lnTo>
                  <a:lnTo>
                    <a:pt x="2305" y="691"/>
                  </a:lnTo>
                  <a:lnTo>
                    <a:pt x="2293" y="691"/>
                  </a:lnTo>
                  <a:lnTo>
                    <a:pt x="2283" y="689"/>
                  </a:lnTo>
                  <a:lnTo>
                    <a:pt x="2274" y="685"/>
                  </a:lnTo>
                  <a:lnTo>
                    <a:pt x="2265" y="681"/>
                  </a:lnTo>
                  <a:lnTo>
                    <a:pt x="2260" y="677"/>
                  </a:lnTo>
                  <a:lnTo>
                    <a:pt x="2256" y="673"/>
                  </a:lnTo>
                  <a:lnTo>
                    <a:pt x="2252" y="668"/>
                  </a:lnTo>
                  <a:lnTo>
                    <a:pt x="2249" y="663"/>
                  </a:lnTo>
                  <a:lnTo>
                    <a:pt x="2239" y="647"/>
                  </a:lnTo>
                  <a:lnTo>
                    <a:pt x="2228" y="631"/>
                  </a:lnTo>
                  <a:lnTo>
                    <a:pt x="2221" y="623"/>
                  </a:lnTo>
                  <a:lnTo>
                    <a:pt x="2215" y="617"/>
                  </a:lnTo>
                  <a:lnTo>
                    <a:pt x="2210" y="615"/>
                  </a:lnTo>
                  <a:lnTo>
                    <a:pt x="2206" y="614"/>
                  </a:lnTo>
                  <a:lnTo>
                    <a:pt x="2201" y="612"/>
                  </a:lnTo>
                  <a:lnTo>
                    <a:pt x="2196" y="611"/>
                  </a:lnTo>
                  <a:lnTo>
                    <a:pt x="2193" y="579"/>
                  </a:lnTo>
                  <a:lnTo>
                    <a:pt x="2191" y="541"/>
                  </a:lnTo>
                  <a:lnTo>
                    <a:pt x="2188" y="530"/>
                  </a:lnTo>
                  <a:lnTo>
                    <a:pt x="2186" y="522"/>
                  </a:lnTo>
                  <a:lnTo>
                    <a:pt x="2184" y="514"/>
                  </a:lnTo>
                  <a:lnTo>
                    <a:pt x="2179" y="508"/>
                  </a:lnTo>
                  <a:lnTo>
                    <a:pt x="2175" y="503"/>
                  </a:lnTo>
                  <a:lnTo>
                    <a:pt x="2169" y="500"/>
                  </a:lnTo>
                  <a:lnTo>
                    <a:pt x="2162" y="499"/>
                  </a:lnTo>
                  <a:lnTo>
                    <a:pt x="2154" y="499"/>
                  </a:lnTo>
                  <a:lnTo>
                    <a:pt x="2152" y="487"/>
                  </a:lnTo>
                  <a:lnTo>
                    <a:pt x="2151" y="475"/>
                  </a:lnTo>
                  <a:lnTo>
                    <a:pt x="2151" y="462"/>
                  </a:lnTo>
                  <a:lnTo>
                    <a:pt x="2153" y="450"/>
                  </a:lnTo>
                  <a:lnTo>
                    <a:pt x="2157" y="422"/>
                  </a:lnTo>
                  <a:lnTo>
                    <a:pt x="2161" y="395"/>
                  </a:lnTo>
                  <a:lnTo>
                    <a:pt x="2163" y="381"/>
                  </a:lnTo>
                  <a:lnTo>
                    <a:pt x="2163" y="369"/>
                  </a:lnTo>
                  <a:lnTo>
                    <a:pt x="2163" y="356"/>
                  </a:lnTo>
                  <a:lnTo>
                    <a:pt x="2162" y="344"/>
                  </a:lnTo>
                  <a:lnTo>
                    <a:pt x="2159" y="333"/>
                  </a:lnTo>
                  <a:lnTo>
                    <a:pt x="2154" y="322"/>
                  </a:lnTo>
                  <a:lnTo>
                    <a:pt x="2151" y="317"/>
                  </a:lnTo>
                  <a:lnTo>
                    <a:pt x="2146" y="313"/>
                  </a:lnTo>
                  <a:lnTo>
                    <a:pt x="2142" y="308"/>
                  </a:lnTo>
                  <a:lnTo>
                    <a:pt x="2137" y="304"/>
                  </a:lnTo>
                  <a:lnTo>
                    <a:pt x="2134" y="303"/>
                  </a:lnTo>
                  <a:lnTo>
                    <a:pt x="2129" y="302"/>
                  </a:lnTo>
                  <a:lnTo>
                    <a:pt x="2126" y="300"/>
                  </a:lnTo>
                  <a:lnTo>
                    <a:pt x="2120" y="300"/>
                  </a:lnTo>
                  <a:lnTo>
                    <a:pt x="2110" y="302"/>
                  </a:lnTo>
                  <a:lnTo>
                    <a:pt x="2100" y="304"/>
                  </a:lnTo>
                  <a:lnTo>
                    <a:pt x="2089" y="306"/>
                  </a:lnTo>
                  <a:lnTo>
                    <a:pt x="2080" y="307"/>
                  </a:lnTo>
                  <a:lnTo>
                    <a:pt x="2071" y="307"/>
                  </a:lnTo>
                  <a:lnTo>
                    <a:pt x="2062" y="305"/>
                  </a:lnTo>
                  <a:lnTo>
                    <a:pt x="2059" y="304"/>
                  </a:lnTo>
                  <a:lnTo>
                    <a:pt x="2055" y="300"/>
                  </a:lnTo>
                  <a:lnTo>
                    <a:pt x="2052" y="298"/>
                  </a:lnTo>
                  <a:lnTo>
                    <a:pt x="2048" y="295"/>
                  </a:lnTo>
                  <a:lnTo>
                    <a:pt x="2045" y="288"/>
                  </a:lnTo>
                  <a:lnTo>
                    <a:pt x="2042" y="280"/>
                  </a:lnTo>
                  <a:lnTo>
                    <a:pt x="2038" y="263"/>
                  </a:lnTo>
                  <a:lnTo>
                    <a:pt x="2037" y="246"/>
                  </a:lnTo>
                  <a:lnTo>
                    <a:pt x="2032" y="246"/>
                  </a:lnTo>
                  <a:lnTo>
                    <a:pt x="2028" y="246"/>
                  </a:lnTo>
                  <a:lnTo>
                    <a:pt x="2023" y="246"/>
                  </a:lnTo>
                  <a:lnTo>
                    <a:pt x="2019" y="245"/>
                  </a:lnTo>
                  <a:lnTo>
                    <a:pt x="2012" y="239"/>
                  </a:lnTo>
                  <a:lnTo>
                    <a:pt x="2007" y="233"/>
                  </a:lnTo>
                  <a:lnTo>
                    <a:pt x="2003" y="225"/>
                  </a:lnTo>
                  <a:lnTo>
                    <a:pt x="1999" y="216"/>
                  </a:lnTo>
                  <a:lnTo>
                    <a:pt x="1996" y="208"/>
                  </a:lnTo>
                  <a:lnTo>
                    <a:pt x="1994" y="199"/>
                  </a:lnTo>
                  <a:lnTo>
                    <a:pt x="1990" y="191"/>
                  </a:lnTo>
                  <a:lnTo>
                    <a:pt x="1987" y="183"/>
                  </a:lnTo>
                  <a:lnTo>
                    <a:pt x="1982" y="175"/>
                  </a:lnTo>
                  <a:lnTo>
                    <a:pt x="1978" y="169"/>
                  </a:lnTo>
                  <a:lnTo>
                    <a:pt x="1972" y="163"/>
                  </a:lnTo>
                  <a:lnTo>
                    <a:pt x="1965" y="158"/>
                  </a:lnTo>
                  <a:lnTo>
                    <a:pt x="1958" y="152"/>
                  </a:lnTo>
                  <a:lnTo>
                    <a:pt x="1950" y="148"/>
                  </a:lnTo>
                  <a:lnTo>
                    <a:pt x="1933" y="138"/>
                  </a:lnTo>
                  <a:lnTo>
                    <a:pt x="1919" y="128"/>
                  </a:lnTo>
                  <a:lnTo>
                    <a:pt x="1906" y="119"/>
                  </a:lnTo>
                  <a:lnTo>
                    <a:pt x="1896" y="109"/>
                  </a:lnTo>
                  <a:lnTo>
                    <a:pt x="1892" y="103"/>
                  </a:lnTo>
                  <a:lnTo>
                    <a:pt x="1888" y="98"/>
                  </a:lnTo>
                  <a:lnTo>
                    <a:pt x="1886" y="91"/>
                  </a:lnTo>
                  <a:lnTo>
                    <a:pt x="1882" y="84"/>
                  </a:lnTo>
                  <a:lnTo>
                    <a:pt x="1879" y="67"/>
                  </a:lnTo>
                  <a:lnTo>
                    <a:pt x="1876" y="48"/>
                  </a:lnTo>
                  <a:lnTo>
                    <a:pt x="1875" y="40"/>
                  </a:lnTo>
                  <a:lnTo>
                    <a:pt x="1873" y="34"/>
                  </a:lnTo>
                  <a:lnTo>
                    <a:pt x="1870" y="27"/>
                  </a:lnTo>
                  <a:lnTo>
                    <a:pt x="1866" y="23"/>
                  </a:lnTo>
                  <a:lnTo>
                    <a:pt x="1862" y="18"/>
                  </a:lnTo>
                  <a:lnTo>
                    <a:pt x="1857" y="13"/>
                  </a:lnTo>
                  <a:lnTo>
                    <a:pt x="1850" y="10"/>
                  </a:lnTo>
                  <a:lnTo>
                    <a:pt x="1845" y="8"/>
                  </a:lnTo>
                  <a:lnTo>
                    <a:pt x="1831" y="3"/>
                  </a:lnTo>
                  <a:lnTo>
                    <a:pt x="1815" y="1"/>
                  </a:lnTo>
                  <a:lnTo>
                    <a:pt x="1799" y="0"/>
                  </a:lnTo>
                  <a:lnTo>
                    <a:pt x="1782" y="0"/>
                  </a:lnTo>
                  <a:lnTo>
                    <a:pt x="1788" y="10"/>
                  </a:lnTo>
                  <a:lnTo>
                    <a:pt x="1791" y="20"/>
                  </a:lnTo>
                  <a:lnTo>
                    <a:pt x="1786" y="20"/>
                  </a:lnTo>
                  <a:lnTo>
                    <a:pt x="1781" y="20"/>
                  </a:lnTo>
                  <a:lnTo>
                    <a:pt x="1769" y="21"/>
                  </a:lnTo>
                  <a:lnTo>
                    <a:pt x="1759" y="23"/>
                  </a:lnTo>
                  <a:lnTo>
                    <a:pt x="1756" y="25"/>
                  </a:lnTo>
                  <a:lnTo>
                    <a:pt x="1752" y="28"/>
                  </a:lnTo>
                  <a:lnTo>
                    <a:pt x="1750" y="33"/>
                  </a:lnTo>
                  <a:lnTo>
                    <a:pt x="1749" y="38"/>
                  </a:lnTo>
                  <a:lnTo>
                    <a:pt x="1748" y="43"/>
                  </a:lnTo>
                  <a:lnTo>
                    <a:pt x="1748" y="46"/>
                  </a:lnTo>
                  <a:lnTo>
                    <a:pt x="1747" y="49"/>
                  </a:lnTo>
                  <a:lnTo>
                    <a:pt x="1745" y="51"/>
                  </a:lnTo>
                  <a:lnTo>
                    <a:pt x="1742" y="52"/>
                  </a:lnTo>
                  <a:lnTo>
                    <a:pt x="1738" y="51"/>
                  </a:lnTo>
                  <a:lnTo>
                    <a:pt x="1734" y="51"/>
                  </a:lnTo>
                  <a:lnTo>
                    <a:pt x="1731" y="51"/>
                  </a:lnTo>
                  <a:lnTo>
                    <a:pt x="1727" y="53"/>
                  </a:lnTo>
                  <a:lnTo>
                    <a:pt x="1724" y="56"/>
                  </a:lnTo>
                  <a:lnTo>
                    <a:pt x="1720" y="61"/>
                  </a:lnTo>
                  <a:lnTo>
                    <a:pt x="1717" y="67"/>
                  </a:lnTo>
                  <a:lnTo>
                    <a:pt x="1716" y="74"/>
                  </a:lnTo>
                  <a:lnTo>
                    <a:pt x="1715" y="81"/>
                  </a:lnTo>
                  <a:lnTo>
                    <a:pt x="1715" y="94"/>
                  </a:lnTo>
                  <a:lnTo>
                    <a:pt x="1716" y="108"/>
                  </a:lnTo>
                  <a:lnTo>
                    <a:pt x="1716" y="115"/>
                  </a:lnTo>
                  <a:lnTo>
                    <a:pt x="1716" y="122"/>
                  </a:lnTo>
                  <a:lnTo>
                    <a:pt x="1715" y="128"/>
                  </a:lnTo>
                  <a:lnTo>
                    <a:pt x="1714" y="134"/>
                  </a:lnTo>
                  <a:lnTo>
                    <a:pt x="1711" y="140"/>
                  </a:lnTo>
                  <a:lnTo>
                    <a:pt x="1707" y="146"/>
                  </a:lnTo>
                  <a:lnTo>
                    <a:pt x="1702" y="150"/>
                  </a:lnTo>
                  <a:lnTo>
                    <a:pt x="1695" y="155"/>
                  </a:lnTo>
                  <a:lnTo>
                    <a:pt x="1689" y="158"/>
                  </a:lnTo>
                  <a:lnTo>
                    <a:pt x="1679" y="161"/>
                  </a:lnTo>
                  <a:lnTo>
                    <a:pt x="1668" y="164"/>
                  </a:lnTo>
                  <a:lnTo>
                    <a:pt x="1657" y="166"/>
                  </a:lnTo>
                  <a:lnTo>
                    <a:pt x="1644" y="167"/>
                  </a:lnTo>
                  <a:lnTo>
                    <a:pt x="1630" y="168"/>
                  </a:lnTo>
                  <a:lnTo>
                    <a:pt x="1617" y="168"/>
                  </a:lnTo>
                  <a:lnTo>
                    <a:pt x="1604" y="167"/>
                  </a:lnTo>
                  <a:lnTo>
                    <a:pt x="1591" y="166"/>
                  </a:lnTo>
                  <a:lnTo>
                    <a:pt x="1579" y="164"/>
                  </a:lnTo>
                  <a:lnTo>
                    <a:pt x="1568" y="159"/>
                  </a:lnTo>
                  <a:lnTo>
                    <a:pt x="1558" y="155"/>
                  </a:lnTo>
                  <a:lnTo>
                    <a:pt x="1548" y="149"/>
                  </a:lnTo>
                  <a:lnTo>
                    <a:pt x="1542" y="142"/>
                  </a:lnTo>
                  <a:lnTo>
                    <a:pt x="1539" y="139"/>
                  </a:lnTo>
                  <a:lnTo>
                    <a:pt x="1537" y="134"/>
                  </a:lnTo>
                  <a:lnTo>
                    <a:pt x="1536" y="130"/>
                  </a:lnTo>
                  <a:lnTo>
                    <a:pt x="1536" y="125"/>
                  </a:lnTo>
                  <a:lnTo>
                    <a:pt x="1518" y="123"/>
                  </a:lnTo>
                  <a:lnTo>
                    <a:pt x="1497" y="120"/>
                  </a:lnTo>
                  <a:lnTo>
                    <a:pt x="1488" y="118"/>
                  </a:lnTo>
                  <a:lnTo>
                    <a:pt x="1479" y="116"/>
                  </a:lnTo>
                  <a:lnTo>
                    <a:pt x="1476" y="114"/>
                  </a:lnTo>
                  <a:lnTo>
                    <a:pt x="1472" y="111"/>
                  </a:lnTo>
                  <a:lnTo>
                    <a:pt x="1469" y="109"/>
                  </a:lnTo>
                  <a:lnTo>
                    <a:pt x="1466" y="106"/>
                  </a:lnTo>
                  <a:lnTo>
                    <a:pt x="1459" y="117"/>
                  </a:lnTo>
                  <a:lnTo>
                    <a:pt x="1451" y="127"/>
                  </a:lnTo>
                  <a:lnTo>
                    <a:pt x="1445" y="132"/>
                  </a:lnTo>
                  <a:lnTo>
                    <a:pt x="1440" y="135"/>
                  </a:lnTo>
                  <a:lnTo>
                    <a:pt x="1436" y="138"/>
                  </a:lnTo>
                  <a:lnTo>
                    <a:pt x="1430" y="139"/>
                  </a:lnTo>
                  <a:lnTo>
                    <a:pt x="1414" y="141"/>
                  </a:lnTo>
                  <a:lnTo>
                    <a:pt x="1398" y="142"/>
                  </a:lnTo>
                  <a:lnTo>
                    <a:pt x="1391" y="144"/>
                  </a:lnTo>
                  <a:lnTo>
                    <a:pt x="1385" y="149"/>
                  </a:lnTo>
                  <a:lnTo>
                    <a:pt x="1382" y="151"/>
                  </a:lnTo>
                  <a:lnTo>
                    <a:pt x="1380" y="155"/>
                  </a:lnTo>
                  <a:lnTo>
                    <a:pt x="1379" y="158"/>
                  </a:lnTo>
                  <a:lnTo>
                    <a:pt x="1378" y="163"/>
                  </a:lnTo>
                  <a:lnTo>
                    <a:pt x="1377" y="175"/>
                  </a:lnTo>
                  <a:lnTo>
                    <a:pt x="1375" y="189"/>
                  </a:lnTo>
                  <a:lnTo>
                    <a:pt x="1374" y="194"/>
                  </a:lnTo>
                  <a:lnTo>
                    <a:pt x="1372" y="201"/>
                  </a:lnTo>
                  <a:lnTo>
                    <a:pt x="1369" y="206"/>
                  </a:lnTo>
                  <a:lnTo>
                    <a:pt x="1363" y="209"/>
                  </a:lnTo>
                  <a:lnTo>
                    <a:pt x="1358" y="210"/>
                  </a:lnTo>
                  <a:lnTo>
                    <a:pt x="1353" y="210"/>
                  </a:lnTo>
                  <a:lnTo>
                    <a:pt x="1347" y="210"/>
                  </a:lnTo>
                  <a:lnTo>
                    <a:pt x="1341" y="209"/>
                  </a:lnTo>
                  <a:lnTo>
                    <a:pt x="1336" y="208"/>
                  </a:lnTo>
                  <a:lnTo>
                    <a:pt x="1330" y="207"/>
                  </a:lnTo>
                  <a:lnTo>
                    <a:pt x="1325" y="207"/>
                  </a:lnTo>
                  <a:lnTo>
                    <a:pt x="1322" y="209"/>
                  </a:lnTo>
                  <a:lnTo>
                    <a:pt x="1318" y="212"/>
                  </a:lnTo>
                  <a:lnTo>
                    <a:pt x="1316" y="214"/>
                  </a:lnTo>
                  <a:lnTo>
                    <a:pt x="1315" y="217"/>
                  </a:lnTo>
                  <a:lnTo>
                    <a:pt x="1313" y="221"/>
                  </a:lnTo>
                  <a:lnTo>
                    <a:pt x="1312" y="229"/>
                  </a:lnTo>
                  <a:lnTo>
                    <a:pt x="1310" y="237"/>
                  </a:lnTo>
                  <a:lnTo>
                    <a:pt x="1309" y="246"/>
                  </a:lnTo>
                  <a:lnTo>
                    <a:pt x="1308" y="253"/>
                  </a:lnTo>
                  <a:lnTo>
                    <a:pt x="1307" y="256"/>
                  </a:lnTo>
                  <a:lnTo>
                    <a:pt x="1305" y="259"/>
                  </a:lnTo>
                  <a:lnTo>
                    <a:pt x="1303" y="262"/>
                  </a:lnTo>
                  <a:lnTo>
                    <a:pt x="1300" y="263"/>
                  </a:lnTo>
                  <a:lnTo>
                    <a:pt x="1297" y="265"/>
                  </a:lnTo>
                  <a:lnTo>
                    <a:pt x="1295" y="265"/>
                  </a:lnTo>
                  <a:lnTo>
                    <a:pt x="1292" y="264"/>
                  </a:lnTo>
                  <a:lnTo>
                    <a:pt x="1290" y="263"/>
                  </a:lnTo>
                  <a:lnTo>
                    <a:pt x="1287" y="259"/>
                  </a:lnTo>
                  <a:lnTo>
                    <a:pt x="1284" y="254"/>
                  </a:lnTo>
                  <a:lnTo>
                    <a:pt x="1281" y="247"/>
                  </a:lnTo>
                  <a:lnTo>
                    <a:pt x="1277" y="240"/>
                  </a:lnTo>
                  <a:lnTo>
                    <a:pt x="1276" y="238"/>
                  </a:lnTo>
                  <a:lnTo>
                    <a:pt x="1274" y="235"/>
                  </a:lnTo>
                  <a:lnTo>
                    <a:pt x="1271" y="233"/>
                  </a:lnTo>
                  <a:lnTo>
                    <a:pt x="1267" y="232"/>
                  </a:lnTo>
                  <a:lnTo>
                    <a:pt x="1259" y="230"/>
                  </a:lnTo>
                  <a:lnTo>
                    <a:pt x="1250" y="229"/>
                  </a:lnTo>
                  <a:lnTo>
                    <a:pt x="1241" y="230"/>
                  </a:lnTo>
                  <a:lnTo>
                    <a:pt x="1231" y="231"/>
                  </a:lnTo>
                  <a:lnTo>
                    <a:pt x="1218" y="232"/>
                  </a:lnTo>
                  <a:lnTo>
                    <a:pt x="1206" y="232"/>
                  </a:lnTo>
                  <a:lnTo>
                    <a:pt x="1205" y="229"/>
                  </a:lnTo>
                  <a:lnTo>
                    <a:pt x="1203" y="225"/>
                  </a:lnTo>
                  <a:lnTo>
                    <a:pt x="1201" y="222"/>
                  </a:lnTo>
                  <a:lnTo>
                    <a:pt x="1199" y="221"/>
                  </a:lnTo>
                  <a:lnTo>
                    <a:pt x="1193" y="217"/>
                  </a:lnTo>
                  <a:lnTo>
                    <a:pt x="1186" y="216"/>
                  </a:lnTo>
                  <a:lnTo>
                    <a:pt x="1177" y="216"/>
                  </a:lnTo>
                  <a:lnTo>
                    <a:pt x="1168" y="217"/>
                  </a:lnTo>
                  <a:lnTo>
                    <a:pt x="1159" y="218"/>
                  </a:lnTo>
                  <a:lnTo>
                    <a:pt x="1149" y="221"/>
                  </a:lnTo>
                  <a:lnTo>
                    <a:pt x="1133" y="224"/>
                  </a:lnTo>
                  <a:lnTo>
                    <a:pt x="1119" y="225"/>
                  </a:lnTo>
                  <a:lnTo>
                    <a:pt x="1119" y="222"/>
                  </a:lnTo>
                  <a:lnTo>
                    <a:pt x="1118" y="218"/>
                  </a:lnTo>
                  <a:lnTo>
                    <a:pt x="1117" y="215"/>
                  </a:lnTo>
                  <a:lnTo>
                    <a:pt x="1116" y="213"/>
                  </a:lnTo>
                  <a:lnTo>
                    <a:pt x="1110" y="207"/>
                  </a:lnTo>
                  <a:lnTo>
                    <a:pt x="1103" y="202"/>
                  </a:lnTo>
                  <a:lnTo>
                    <a:pt x="1094" y="199"/>
                  </a:lnTo>
                  <a:lnTo>
                    <a:pt x="1083" y="197"/>
                  </a:lnTo>
                  <a:lnTo>
                    <a:pt x="1071" y="194"/>
                  </a:lnTo>
                  <a:lnTo>
                    <a:pt x="1058" y="193"/>
                  </a:lnTo>
                  <a:lnTo>
                    <a:pt x="1028" y="193"/>
                  </a:lnTo>
                  <a:lnTo>
                    <a:pt x="996" y="193"/>
                  </a:lnTo>
                  <a:lnTo>
                    <a:pt x="964" y="196"/>
                  </a:lnTo>
                  <a:lnTo>
                    <a:pt x="934" y="198"/>
                  </a:lnTo>
                  <a:lnTo>
                    <a:pt x="909" y="200"/>
                  </a:lnTo>
                  <a:lnTo>
                    <a:pt x="887" y="201"/>
                  </a:lnTo>
                  <a:lnTo>
                    <a:pt x="870" y="202"/>
                  </a:lnTo>
                  <a:lnTo>
                    <a:pt x="858" y="201"/>
                  </a:lnTo>
                  <a:lnTo>
                    <a:pt x="858" y="194"/>
                  </a:lnTo>
                  <a:lnTo>
                    <a:pt x="858" y="188"/>
                  </a:lnTo>
                  <a:lnTo>
                    <a:pt x="857" y="181"/>
                  </a:lnTo>
                  <a:lnTo>
                    <a:pt x="855" y="176"/>
                  </a:lnTo>
                  <a:lnTo>
                    <a:pt x="853" y="172"/>
                  </a:lnTo>
                  <a:lnTo>
                    <a:pt x="849" y="168"/>
                  </a:lnTo>
                  <a:lnTo>
                    <a:pt x="846" y="165"/>
                  </a:lnTo>
                  <a:lnTo>
                    <a:pt x="842" y="163"/>
                  </a:lnTo>
                  <a:lnTo>
                    <a:pt x="839" y="160"/>
                  </a:lnTo>
                  <a:lnTo>
                    <a:pt x="835" y="159"/>
                  </a:lnTo>
                  <a:lnTo>
                    <a:pt x="830" y="158"/>
                  </a:lnTo>
                  <a:lnTo>
                    <a:pt x="824" y="158"/>
                  </a:lnTo>
                  <a:lnTo>
                    <a:pt x="815" y="159"/>
                  </a:lnTo>
                  <a:lnTo>
                    <a:pt x="805" y="161"/>
                  </a:lnTo>
                  <a:lnTo>
                    <a:pt x="796" y="166"/>
                  </a:lnTo>
                  <a:lnTo>
                    <a:pt x="787" y="171"/>
                  </a:lnTo>
                  <a:lnTo>
                    <a:pt x="780" y="176"/>
                  </a:lnTo>
                  <a:lnTo>
                    <a:pt x="774" y="183"/>
                  </a:lnTo>
                  <a:lnTo>
                    <a:pt x="772" y="187"/>
                  </a:lnTo>
                  <a:lnTo>
                    <a:pt x="771" y="190"/>
                  </a:lnTo>
                  <a:lnTo>
                    <a:pt x="771" y="193"/>
                  </a:lnTo>
                  <a:lnTo>
                    <a:pt x="771" y="197"/>
                  </a:lnTo>
                  <a:lnTo>
                    <a:pt x="772" y="200"/>
                  </a:lnTo>
                  <a:lnTo>
                    <a:pt x="773" y="202"/>
                  </a:lnTo>
                  <a:lnTo>
                    <a:pt x="776" y="206"/>
                  </a:lnTo>
                  <a:lnTo>
                    <a:pt x="780" y="209"/>
                  </a:lnTo>
                  <a:lnTo>
                    <a:pt x="794" y="217"/>
                  </a:lnTo>
                  <a:lnTo>
                    <a:pt x="807" y="225"/>
                  </a:lnTo>
                  <a:lnTo>
                    <a:pt x="819" y="233"/>
                  </a:lnTo>
                  <a:lnTo>
                    <a:pt x="828" y="241"/>
                  </a:lnTo>
                  <a:lnTo>
                    <a:pt x="831" y="246"/>
                  </a:lnTo>
                  <a:lnTo>
                    <a:pt x="833" y="250"/>
                  </a:lnTo>
                  <a:lnTo>
                    <a:pt x="835" y="255"/>
                  </a:lnTo>
                  <a:lnTo>
                    <a:pt x="833" y="261"/>
                  </a:lnTo>
                  <a:lnTo>
                    <a:pt x="831" y="267"/>
                  </a:lnTo>
                  <a:lnTo>
                    <a:pt x="827" y="274"/>
                  </a:lnTo>
                  <a:lnTo>
                    <a:pt x="820" y="282"/>
                  </a:lnTo>
                  <a:lnTo>
                    <a:pt x="811" y="290"/>
                  </a:lnTo>
                  <a:lnTo>
                    <a:pt x="797" y="304"/>
                  </a:lnTo>
                  <a:lnTo>
                    <a:pt x="783" y="316"/>
                  </a:lnTo>
                  <a:lnTo>
                    <a:pt x="778" y="323"/>
                  </a:lnTo>
                  <a:lnTo>
                    <a:pt x="773" y="330"/>
                  </a:lnTo>
                  <a:lnTo>
                    <a:pt x="768" y="336"/>
                  </a:lnTo>
                  <a:lnTo>
                    <a:pt x="765" y="343"/>
                  </a:lnTo>
                  <a:lnTo>
                    <a:pt x="764" y="349"/>
                  </a:lnTo>
                  <a:lnTo>
                    <a:pt x="763" y="355"/>
                  </a:lnTo>
                  <a:lnTo>
                    <a:pt x="764" y="362"/>
                  </a:lnTo>
                  <a:lnTo>
                    <a:pt x="766" y="370"/>
                  </a:lnTo>
                  <a:lnTo>
                    <a:pt x="770" y="377"/>
                  </a:lnTo>
                  <a:lnTo>
                    <a:pt x="775" y="385"/>
                  </a:lnTo>
                  <a:lnTo>
                    <a:pt x="783" y="393"/>
                  </a:lnTo>
                  <a:lnTo>
                    <a:pt x="792" y="401"/>
                  </a:lnTo>
                  <a:lnTo>
                    <a:pt x="798" y="404"/>
                  </a:lnTo>
                  <a:lnTo>
                    <a:pt x="803" y="406"/>
                  </a:lnTo>
                  <a:lnTo>
                    <a:pt x="808" y="406"/>
                  </a:lnTo>
                  <a:lnTo>
                    <a:pt x="814" y="406"/>
                  </a:lnTo>
                  <a:lnTo>
                    <a:pt x="825" y="403"/>
                  </a:lnTo>
                  <a:lnTo>
                    <a:pt x="837" y="397"/>
                  </a:lnTo>
                  <a:lnTo>
                    <a:pt x="848" y="393"/>
                  </a:lnTo>
                  <a:lnTo>
                    <a:pt x="858" y="389"/>
                  </a:lnTo>
                  <a:lnTo>
                    <a:pt x="864" y="388"/>
                  </a:lnTo>
                  <a:lnTo>
                    <a:pt x="870" y="387"/>
                  </a:lnTo>
                  <a:lnTo>
                    <a:pt x="877" y="388"/>
                  </a:lnTo>
                  <a:lnTo>
                    <a:pt x="882" y="389"/>
                  </a:lnTo>
                  <a:lnTo>
                    <a:pt x="890" y="394"/>
                  </a:lnTo>
                  <a:lnTo>
                    <a:pt x="899" y="399"/>
                  </a:lnTo>
                  <a:lnTo>
                    <a:pt x="907" y="406"/>
                  </a:lnTo>
                  <a:lnTo>
                    <a:pt x="915" y="413"/>
                  </a:lnTo>
                  <a:lnTo>
                    <a:pt x="919" y="415"/>
                  </a:lnTo>
                  <a:lnTo>
                    <a:pt x="922" y="417"/>
                  </a:lnTo>
                  <a:lnTo>
                    <a:pt x="927" y="418"/>
                  </a:lnTo>
                  <a:lnTo>
                    <a:pt x="930" y="418"/>
                  </a:lnTo>
                  <a:lnTo>
                    <a:pt x="934" y="415"/>
                  </a:lnTo>
                  <a:lnTo>
                    <a:pt x="936" y="412"/>
                  </a:lnTo>
                  <a:lnTo>
                    <a:pt x="939" y="407"/>
                  </a:lnTo>
                  <a:lnTo>
                    <a:pt x="943" y="401"/>
                  </a:lnTo>
                  <a:lnTo>
                    <a:pt x="950" y="403"/>
                  </a:lnTo>
                  <a:lnTo>
                    <a:pt x="956" y="407"/>
                  </a:lnTo>
                  <a:lnTo>
                    <a:pt x="964" y="412"/>
                  </a:lnTo>
                  <a:lnTo>
                    <a:pt x="970" y="419"/>
                  </a:lnTo>
                  <a:lnTo>
                    <a:pt x="976" y="426"/>
                  </a:lnTo>
                  <a:lnTo>
                    <a:pt x="980" y="434"/>
                  </a:lnTo>
                  <a:lnTo>
                    <a:pt x="984" y="440"/>
                  </a:lnTo>
                  <a:lnTo>
                    <a:pt x="985" y="448"/>
                  </a:lnTo>
                  <a:lnTo>
                    <a:pt x="994" y="450"/>
                  </a:lnTo>
                  <a:lnTo>
                    <a:pt x="1003" y="452"/>
                  </a:lnTo>
                  <a:lnTo>
                    <a:pt x="1012" y="455"/>
                  </a:lnTo>
                  <a:lnTo>
                    <a:pt x="1021" y="461"/>
                  </a:lnTo>
                  <a:lnTo>
                    <a:pt x="1030" y="469"/>
                  </a:lnTo>
                  <a:lnTo>
                    <a:pt x="1038" y="477"/>
                  </a:lnTo>
                  <a:lnTo>
                    <a:pt x="1046" y="486"/>
                  </a:lnTo>
                  <a:lnTo>
                    <a:pt x="1054" y="496"/>
                  </a:lnTo>
                  <a:lnTo>
                    <a:pt x="1062" y="507"/>
                  </a:lnTo>
                  <a:lnTo>
                    <a:pt x="1068" y="517"/>
                  </a:lnTo>
                  <a:lnTo>
                    <a:pt x="1075" y="528"/>
                  </a:lnTo>
                  <a:lnTo>
                    <a:pt x="1079" y="538"/>
                  </a:lnTo>
                  <a:lnTo>
                    <a:pt x="1084" y="549"/>
                  </a:lnTo>
                  <a:lnTo>
                    <a:pt x="1087" y="559"/>
                  </a:lnTo>
                  <a:lnTo>
                    <a:pt x="1091" y="568"/>
                  </a:lnTo>
                  <a:lnTo>
                    <a:pt x="1092" y="576"/>
                  </a:lnTo>
                  <a:lnTo>
                    <a:pt x="1094" y="592"/>
                  </a:lnTo>
                  <a:lnTo>
                    <a:pt x="1094" y="607"/>
                  </a:lnTo>
                  <a:lnTo>
                    <a:pt x="1093" y="619"/>
                  </a:lnTo>
                  <a:lnTo>
                    <a:pt x="1090" y="631"/>
                  </a:lnTo>
                  <a:lnTo>
                    <a:pt x="1085" y="640"/>
                  </a:lnTo>
                  <a:lnTo>
                    <a:pt x="1079" y="648"/>
                  </a:lnTo>
                  <a:lnTo>
                    <a:pt x="1072" y="655"/>
                  </a:lnTo>
                  <a:lnTo>
                    <a:pt x="1065" y="660"/>
                  </a:lnTo>
                  <a:lnTo>
                    <a:pt x="1055" y="665"/>
                  </a:lnTo>
                  <a:lnTo>
                    <a:pt x="1045" y="669"/>
                  </a:lnTo>
                  <a:lnTo>
                    <a:pt x="1035" y="672"/>
                  </a:lnTo>
                  <a:lnTo>
                    <a:pt x="1024" y="674"/>
                  </a:lnTo>
                  <a:lnTo>
                    <a:pt x="998" y="677"/>
                  </a:lnTo>
                  <a:lnTo>
                    <a:pt x="972" y="680"/>
                  </a:lnTo>
                  <a:lnTo>
                    <a:pt x="972" y="688"/>
                  </a:lnTo>
                  <a:lnTo>
                    <a:pt x="971" y="694"/>
                  </a:lnTo>
                  <a:lnTo>
                    <a:pt x="969" y="700"/>
                  </a:lnTo>
                  <a:lnTo>
                    <a:pt x="965" y="705"/>
                  </a:lnTo>
                  <a:lnTo>
                    <a:pt x="956" y="713"/>
                  </a:lnTo>
                  <a:lnTo>
                    <a:pt x="945" y="722"/>
                  </a:lnTo>
                  <a:lnTo>
                    <a:pt x="940" y="729"/>
                  </a:lnTo>
                  <a:lnTo>
                    <a:pt x="936" y="734"/>
                  </a:lnTo>
                  <a:lnTo>
                    <a:pt x="934" y="742"/>
                  </a:lnTo>
                  <a:lnTo>
                    <a:pt x="932" y="749"/>
                  </a:lnTo>
                  <a:lnTo>
                    <a:pt x="930" y="765"/>
                  </a:lnTo>
                  <a:lnTo>
                    <a:pt x="928" y="780"/>
                  </a:lnTo>
                  <a:lnTo>
                    <a:pt x="926" y="789"/>
                  </a:lnTo>
                  <a:lnTo>
                    <a:pt x="923" y="796"/>
                  </a:lnTo>
                  <a:lnTo>
                    <a:pt x="919" y="803"/>
                  </a:lnTo>
                  <a:lnTo>
                    <a:pt x="914" y="808"/>
                  </a:lnTo>
                  <a:lnTo>
                    <a:pt x="902" y="819"/>
                  </a:lnTo>
                  <a:lnTo>
                    <a:pt x="889" y="829"/>
                  </a:lnTo>
                  <a:lnTo>
                    <a:pt x="883" y="834"/>
                  </a:lnTo>
                  <a:lnTo>
                    <a:pt x="879" y="841"/>
                  </a:lnTo>
                  <a:lnTo>
                    <a:pt x="877" y="848"/>
                  </a:lnTo>
                  <a:lnTo>
                    <a:pt x="876" y="855"/>
                  </a:lnTo>
                  <a:lnTo>
                    <a:pt x="874" y="870"/>
                  </a:lnTo>
                  <a:lnTo>
                    <a:pt x="876" y="887"/>
                  </a:lnTo>
                  <a:lnTo>
                    <a:pt x="874" y="891"/>
                  </a:lnTo>
                  <a:lnTo>
                    <a:pt x="873" y="896"/>
                  </a:lnTo>
                  <a:lnTo>
                    <a:pt x="872" y="901"/>
                  </a:lnTo>
                  <a:lnTo>
                    <a:pt x="870" y="904"/>
                  </a:lnTo>
                  <a:lnTo>
                    <a:pt x="864" y="911"/>
                  </a:lnTo>
                  <a:lnTo>
                    <a:pt x="857" y="915"/>
                  </a:lnTo>
                  <a:lnTo>
                    <a:pt x="840" y="924"/>
                  </a:lnTo>
                  <a:lnTo>
                    <a:pt x="824" y="932"/>
                  </a:lnTo>
                  <a:lnTo>
                    <a:pt x="816" y="938"/>
                  </a:lnTo>
                  <a:lnTo>
                    <a:pt x="811" y="943"/>
                  </a:lnTo>
                  <a:lnTo>
                    <a:pt x="806" y="946"/>
                  </a:lnTo>
                  <a:lnTo>
                    <a:pt x="803" y="951"/>
                  </a:lnTo>
                  <a:lnTo>
                    <a:pt x="797" y="961"/>
                  </a:lnTo>
                  <a:lnTo>
                    <a:pt x="789" y="973"/>
                  </a:lnTo>
                  <a:lnTo>
                    <a:pt x="786" y="979"/>
                  </a:lnTo>
                  <a:lnTo>
                    <a:pt x="780" y="982"/>
                  </a:lnTo>
                  <a:lnTo>
                    <a:pt x="774" y="986"/>
                  </a:lnTo>
                  <a:lnTo>
                    <a:pt x="767" y="989"/>
                  </a:lnTo>
                  <a:lnTo>
                    <a:pt x="753" y="994"/>
                  </a:lnTo>
                  <a:lnTo>
                    <a:pt x="738" y="1000"/>
                  </a:lnTo>
                  <a:lnTo>
                    <a:pt x="731" y="1002"/>
                  </a:lnTo>
                  <a:lnTo>
                    <a:pt x="724" y="1004"/>
                  </a:lnTo>
                  <a:lnTo>
                    <a:pt x="717" y="1009"/>
                  </a:lnTo>
                  <a:lnTo>
                    <a:pt x="712" y="1012"/>
                  </a:lnTo>
                  <a:lnTo>
                    <a:pt x="707" y="1017"/>
                  </a:lnTo>
                  <a:lnTo>
                    <a:pt x="702" y="1022"/>
                  </a:lnTo>
                  <a:lnTo>
                    <a:pt x="700" y="1030"/>
                  </a:lnTo>
                  <a:lnTo>
                    <a:pt x="699" y="1038"/>
                  </a:lnTo>
                  <a:lnTo>
                    <a:pt x="692" y="1038"/>
                  </a:lnTo>
                  <a:lnTo>
                    <a:pt x="686" y="1037"/>
                  </a:lnTo>
                  <a:lnTo>
                    <a:pt x="681" y="1036"/>
                  </a:lnTo>
                  <a:lnTo>
                    <a:pt x="674" y="1033"/>
                  </a:lnTo>
                  <a:lnTo>
                    <a:pt x="663" y="1027"/>
                  </a:lnTo>
                  <a:lnTo>
                    <a:pt x="650" y="1023"/>
                  </a:lnTo>
                  <a:lnTo>
                    <a:pt x="644" y="1023"/>
                  </a:lnTo>
                  <a:lnTo>
                    <a:pt x="639" y="1023"/>
                  </a:lnTo>
                  <a:lnTo>
                    <a:pt x="633" y="1025"/>
                  </a:lnTo>
                  <a:lnTo>
                    <a:pt x="628" y="1027"/>
                  </a:lnTo>
                  <a:lnTo>
                    <a:pt x="620" y="1031"/>
                  </a:lnTo>
                  <a:lnTo>
                    <a:pt x="610" y="1036"/>
                  </a:lnTo>
                  <a:lnTo>
                    <a:pt x="601" y="1039"/>
                  </a:lnTo>
                  <a:lnTo>
                    <a:pt x="592" y="1042"/>
                  </a:lnTo>
                  <a:lnTo>
                    <a:pt x="583" y="1044"/>
                  </a:lnTo>
                  <a:lnTo>
                    <a:pt x="574" y="1045"/>
                  </a:lnTo>
                  <a:lnTo>
                    <a:pt x="556" y="1046"/>
                  </a:lnTo>
                  <a:lnTo>
                    <a:pt x="537" y="1047"/>
                  </a:lnTo>
                  <a:lnTo>
                    <a:pt x="522" y="1047"/>
                  </a:lnTo>
                  <a:lnTo>
                    <a:pt x="508" y="1049"/>
                  </a:lnTo>
                  <a:lnTo>
                    <a:pt x="508" y="1077"/>
                  </a:lnTo>
                  <a:lnTo>
                    <a:pt x="508" y="1105"/>
                  </a:lnTo>
                  <a:lnTo>
                    <a:pt x="508" y="1135"/>
                  </a:lnTo>
                  <a:lnTo>
                    <a:pt x="508" y="1164"/>
                  </a:lnTo>
                  <a:lnTo>
                    <a:pt x="496" y="1165"/>
                  </a:lnTo>
                  <a:lnTo>
                    <a:pt x="485" y="1165"/>
                  </a:lnTo>
                  <a:lnTo>
                    <a:pt x="475" y="1164"/>
                  </a:lnTo>
                  <a:lnTo>
                    <a:pt x="463" y="1161"/>
                  </a:lnTo>
                  <a:lnTo>
                    <a:pt x="455" y="1180"/>
                  </a:lnTo>
                  <a:lnTo>
                    <a:pt x="444" y="1202"/>
                  </a:lnTo>
                  <a:lnTo>
                    <a:pt x="442" y="1209"/>
                  </a:lnTo>
                  <a:lnTo>
                    <a:pt x="439" y="1215"/>
                  </a:lnTo>
                  <a:lnTo>
                    <a:pt x="439" y="1220"/>
                  </a:lnTo>
                  <a:lnTo>
                    <a:pt x="439" y="1225"/>
                  </a:lnTo>
                  <a:lnTo>
                    <a:pt x="441" y="1230"/>
                  </a:lnTo>
                  <a:lnTo>
                    <a:pt x="443" y="1234"/>
                  </a:lnTo>
                  <a:lnTo>
                    <a:pt x="446" y="1238"/>
                  </a:lnTo>
                  <a:lnTo>
                    <a:pt x="452" y="1241"/>
                  </a:lnTo>
                  <a:lnTo>
                    <a:pt x="453" y="1251"/>
                  </a:lnTo>
                  <a:lnTo>
                    <a:pt x="453" y="1263"/>
                  </a:lnTo>
                  <a:lnTo>
                    <a:pt x="453" y="1274"/>
                  </a:lnTo>
                  <a:lnTo>
                    <a:pt x="452" y="1284"/>
                  </a:lnTo>
                  <a:lnTo>
                    <a:pt x="447" y="1285"/>
                  </a:lnTo>
                  <a:lnTo>
                    <a:pt x="442" y="1285"/>
                  </a:lnTo>
                  <a:lnTo>
                    <a:pt x="437" y="1285"/>
                  </a:lnTo>
                  <a:lnTo>
                    <a:pt x="433" y="1284"/>
                  </a:lnTo>
                  <a:lnTo>
                    <a:pt x="423" y="1282"/>
                  </a:lnTo>
                  <a:lnTo>
                    <a:pt x="414" y="1279"/>
                  </a:lnTo>
                  <a:lnTo>
                    <a:pt x="405" y="1275"/>
                  </a:lnTo>
                  <a:lnTo>
                    <a:pt x="397" y="1273"/>
                  </a:lnTo>
                  <a:lnTo>
                    <a:pt x="388" y="1272"/>
                  </a:lnTo>
                  <a:lnTo>
                    <a:pt x="378" y="1272"/>
                  </a:lnTo>
                  <a:lnTo>
                    <a:pt x="378" y="1290"/>
                  </a:lnTo>
                  <a:lnTo>
                    <a:pt x="378" y="1308"/>
                  </a:lnTo>
                  <a:lnTo>
                    <a:pt x="378" y="1326"/>
                  </a:lnTo>
                  <a:lnTo>
                    <a:pt x="378" y="1346"/>
                  </a:lnTo>
                  <a:lnTo>
                    <a:pt x="361" y="1349"/>
                  </a:lnTo>
                  <a:lnTo>
                    <a:pt x="346" y="1353"/>
                  </a:lnTo>
                  <a:lnTo>
                    <a:pt x="340" y="1356"/>
                  </a:lnTo>
                  <a:lnTo>
                    <a:pt x="335" y="1361"/>
                  </a:lnTo>
                  <a:lnTo>
                    <a:pt x="333" y="1364"/>
                  </a:lnTo>
                  <a:lnTo>
                    <a:pt x="332" y="1367"/>
                  </a:lnTo>
                  <a:lnTo>
                    <a:pt x="331" y="1372"/>
                  </a:lnTo>
                  <a:lnTo>
                    <a:pt x="331" y="1378"/>
                  </a:lnTo>
                  <a:lnTo>
                    <a:pt x="332" y="1387"/>
                  </a:lnTo>
                  <a:lnTo>
                    <a:pt x="333" y="1396"/>
                  </a:lnTo>
                  <a:lnTo>
                    <a:pt x="336" y="1405"/>
                  </a:lnTo>
                  <a:lnTo>
                    <a:pt x="338" y="1413"/>
                  </a:lnTo>
                  <a:lnTo>
                    <a:pt x="344" y="1431"/>
                  </a:lnTo>
                  <a:lnTo>
                    <a:pt x="348" y="1448"/>
                  </a:lnTo>
                  <a:lnTo>
                    <a:pt x="351" y="1456"/>
                  </a:lnTo>
                  <a:lnTo>
                    <a:pt x="352" y="1464"/>
                  </a:lnTo>
                  <a:lnTo>
                    <a:pt x="352" y="1472"/>
                  </a:lnTo>
                  <a:lnTo>
                    <a:pt x="351" y="1480"/>
                  </a:lnTo>
                  <a:lnTo>
                    <a:pt x="349" y="1488"/>
                  </a:lnTo>
                  <a:lnTo>
                    <a:pt x="347" y="1495"/>
                  </a:lnTo>
                  <a:lnTo>
                    <a:pt x="344" y="1501"/>
                  </a:lnTo>
                  <a:lnTo>
                    <a:pt x="339" y="1507"/>
                  </a:lnTo>
                  <a:lnTo>
                    <a:pt x="335" y="1512"/>
                  </a:lnTo>
                  <a:lnTo>
                    <a:pt x="329" y="1517"/>
                  </a:lnTo>
                  <a:lnTo>
                    <a:pt x="323" y="1521"/>
                  </a:lnTo>
                  <a:lnTo>
                    <a:pt x="316" y="1525"/>
                  </a:lnTo>
                  <a:lnTo>
                    <a:pt x="308" y="1527"/>
                  </a:lnTo>
                  <a:lnTo>
                    <a:pt x="300" y="1528"/>
                  </a:lnTo>
                  <a:lnTo>
                    <a:pt x="291" y="1528"/>
                  </a:lnTo>
                  <a:lnTo>
                    <a:pt x="282" y="1528"/>
                  </a:lnTo>
                  <a:lnTo>
                    <a:pt x="282" y="1551"/>
                  </a:lnTo>
                  <a:lnTo>
                    <a:pt x="281" y="1580"/>
                  </a:lnTo>
                  <a:lnTo>
                    <a:pt x="279" y="1616"/>
                  </a:lnTo>
                  <a:lnTo>
                    <a:pt x="275" y="1652"/>
                  </a:lnTo>
                  <a:lnTo>
                    <a:pt x="272" y="1670"/>
                  </a:lnTo>
                  <a:lnTo>
                    <a:pt x="269" y="1690"/>
                  </a:lnTo>
                  <a:lnTo>
                    <a:pt x="263" y="1708"/>
                  </a:lnTo>
                  <a:lnTo>
                    <a:pt x="258" y="1725"/>
                  </a:lnTo>
                  <a:lnTo>
                    <a:pt x="251" y="1741"/>
                  </a:lnTo>
                  <a:lnTo>
                    <a:pt x="244" y="1756"/>
                  </a:lnTo>
                  <a:lnTo>
                    <a:pt x="234" y="1769"/>
                  </a:lnTo>
                  <a:lnTo>
                    <a:pt x="224" y="1782"/>
                  </a:lnTo>
                  <a:lnTo>
                    <a:pt x="230" y="1785"/>
                  </a:lnTo>
                  <a:lnTo>
                    <a:pt x="234" y="1789"/>
                  </a:lnTo>
                  <a:lnTo>
                    <a:pt x="238" y="1793"/>
                  </a:lnTo>
                  <a:lnTo>
                    <a:pt x="240" y="1799"/>
                  </a:lnTo>
                  <a:lnTo>
                    <a:pt x="241" y="1805"/>
                  </a:lnTo>
                  <a:lnTo>
                    <a:pt x="242" y="1813"/>
                  </a:lnTo>
                  <a:lnTo>
                    <a:pt x="241" y="1821"/>
                  </a:lnTo>
                  <a:lnTo>
                    <a:pt x="239" y="1831"/>
                  </a:lnTo>
                  <a:lnTo>
                    <a:pt x="236" y="1838"/>
                  </a:lnTo>
                  <a:lnTo>
                    <a:pt x="231" y="1845"/>
                  </a:lnTo>
                  <a:lnTo>
                    <a:pt x="226" y="1850"/>
                  </a:lnTo>
                  <a:lnTo>
                    <a:pt x="221" y="1855"/>
                  </a:lnTo>
                  <a:lnTo>
                    <a:pt x="214" y="1858"/>
                  </a:lnTo>
                  <a:lnTo>
                    <a:pt x="207" y="1860"/>
                  </a:lnTo>
                  <a:lnTo>
                    <a:pt x="199" y="1863"/>
                  </a:lnTo>
                  <a:lnTo>
                    <a:pt x="191" y="1865"/>
                  </a:lnTo>
                  <a:lnTo>
                    <a:pt x="184" y="1868"/>
                  </a:lnTo>
                  <a:lnTo>
                    <a:pt x="177" y="1873"/>
                  </a:lnTo>
                  <a:lnTo>
                    <a:pt x="169" y="1879"/>
                  </a:lnTo>
                  <a:lnTo>
                    <a:pt x="163" y="1884"/>
                  </a:lnTo>
                  <a:lnTo>
                    <a:pt x="156" y="1890"/>
                  </a:lnTo>
                  <a:lnTo>
                    <a:pt x="149" y="1895"/>
                  </a:lnTo>
                  <a:lnTo>
                    <a:pt x="146" y="1896"/>
                  </a:lnTo>
                  <a:lnTo>
                    <a:pt x="142" y="1897"/>
                  </a:lnTo>
                  <a:lnTo>
                    <a:pt x="139" y="1897"/>
                  </a:lnTo>
                  <a:lnTo>
                    <a:pt x="134" y="1897"/>
                  </a:lnTo>
                  <a:lnTo>
                    <a:pt x="134" y="1889"/>
                  </a:lnTo>
                  <a:lnTo>
                    <a:pt x="133" y="1883"/>
                  </a:lnTo>
                  <a:lnTo>
                    <a:pt x="130" y="1879"/>
                  </a:lnTo>
                  <a:lnTo>
                    <a:pt x="125" y="1875"/>
                  </a:lnTo>
                  <a:lnTo>
                    <a:pt x="121" y="1874"/>
                  </a:lnTo>
                  <a:lnTo>
                    <a:pt x="114" y="1874"/>
                  </a:lnTo>
                  <a:lnTo>
                    <a:pt x="107" y="1874"/>
                  </a:lnTo>
                  <a:lnTo>
                    <a:pt x="100" y="1875"/>
                  </a:lnTo>
                  <a:lnTo>
                    <a:pt x="102" y="1888"/>
                  </a:lnTo>
                  <a:lnTo>
                    <a:pt x="106" y="1899"/>
                  </a:lnTo>
                  <a:lnTo>
                    <a:pt x="109" y="1912"/>
                  </a:lnTo>
                  <a:lnTo>
                    <a:pt x="111" y="1923"/>
                  </a:lnTo>
                  <a:lnTo>
                    <a:pt x="113" y="1941"/>
                  </a:lnTo>
                  <a:lnTo>
                    <a:pt x="111" y="1961"/>
                  </a:lnTo>
                  <a:lnTo>
                    <a:pt x="111" y="1970"/>
                  </a:lnTo>
                  <a:lnTo>
                    <a:pt x="113" y="1979"/>
                  </a:lnTo>
                  <a:lnTo>
                    <a:pt x="115" y="1987"/>
                  </a:lnTo>
                  <a:lnTo>
                    <a:pt x="117" y="1996"/>
                  </a:lnTo>
                  <a:lnTo>
                    <a:pt x="119" y="2001"/>
                  </a:lnTo>
                  <a:lnTo>
                    <a:pt x="123" y="2005"/>
                  </a:lnTo>
                  <a:lnTo>
                    <a:pt x="126" y="2007"/>
                  </a:lnTo>
                  <a:lnTo>
                    <a:pt x="130" y="2011"/>
                  </a:lnTo>
                  <a:lnTo>
                    <a:pt x="138" y="2015"/>
                  </a:lnTo>
                  <a:lnTo>
                    <a:pt x="147" y="2018"/>
                  </a:lnTo>
                  <a:lnTo>
                    <a:pt x="156" y="2021"/>
                  </a:lnTo>
                  <a:lnTo>
                    <a:pt x="165" y="2024"/>
                  </a:lnTo>
                  <a:lnTo>
                    <a:pt x="168" y="2027"/>
                  </a:lnTo>
                  <a:lnTo>
                    <a:pt x="173" y="2029"/>
                  </a:lnTo>
                  <a:lnTo>
                    <a:pt x="176" y="2032"/>
                  </a:lnTo>
                  <a:lnTo>
                    <a:pt x="180" y="2036"/>
                  </a:lnTo>
                  <a:lnTo>
                    <a:pt x="184" y="2043"/>
                  </a:lnTo>
                  <a:lnTo>
                    <a:pt x="188" y="2048"/>
                  </a:lnTo>
                  <a:lnTo>
                    <a:pt x="190" y="2055"/>
                  </a:lnTo>
                  <a:lnTo>
                    <a:pt x="192" y="2061"/>
                  </a:lnTo>
                  <a:lnTo>
                    <a:pt x="196" y="2073"/>
                  </a:lnTo>
                  <a:lnTo>
                    <a:pt x="196" y="2086"/>
                  </a:lnTo>
                  <a:lnTo>
                    <a:pt x="195" y="2098"/>
                  </a:lnTo>
                  <a:lnTo>
                    <a:pt x="192" y="2110"/>
                  </a:lnTo>
                  <a:lnTo>
                    <a:pt x="188" y="2122"/>
                  </a:lnTo>
                  <a:lnTo>
                    <a:pt x="183" y="2135"/>
                  </a:lnTo>
                  <a:lnTo>
                    <a:pt x="173" y="2160"/>
                  </a:lnTo>
                  <a:lnTo>
                    <a:pt x="163" y="2185"/>
                  </a:lnTo>
                  <a:lnTo>
                    <a:pt x="158" y="2198"/>
                  </a:lnTo>
                  <a:lnTo>
                    <a:pt x="155" y="2210"/>
                  </a:lnTo>
                  <a:lnTo>
                    <a:pt x="152" y="2223"/>
                  </a:lnTo>
                  <a:lnTo>
                    <a:pt x="152" y="2235"/>
                  </a:lnTo>
                  <a:lnTo>
                    <a:pt x="160" y="2235"/>
                  </a:lnTo>
                  <a:lnTo>
                    <a:pt x="167" y="2234"/>
                  </a:lnTo>
                  <a:lnTo>
                    <a:pt x="175" y="2232"/>
                  </a:lnTo>
                  <a:lnTo>
                    <a:pt x="183" y="2228"/>
                  </a:lnTo>
                  <a:lnTo>
                    <a:pt x="191" y="2225"/>
                  </a:lnTo>
                  <a:lnTo>
                    <a:pt x="199" y="2223"/>
                  </a:lnTo>
                  <a:lnTo>
                    <a:pt x="207" y="2220"/>
                  </a:lnTo>
                  <a:lnTo>
                    <a:pt x="215" y="2220"/>
                  </a:lnTo>
                  <a:lnTo>
                    <a:pt x="215" y="2240"/>
                  </a:lnTo>
                  <a:lnTo>
                    <a:pt x="214" y="2259"/>
                  </a:lnTo>
                  <a:lnTo>
                    <a:pt x="210" y="2278"/>
                  </a:lnTo>
                  <a:lnTo>
                    <a:pt x="209" y="2298"/>
                  </a:lnTo>
                  <a:lnTo>
                    <a:pt x="209" y="2318"/>
                  </a:lnTo>
                  <a:lnTo>
                    <a:pt x="210" y="2339"/>
                  </a:lnTo>
                  <a:lnTo>
                    <a:pt x="210" y="2349"/>
                  </a:lnTo>
                  <a:lnTo>
                    <a:pt x="209" y="2359"/>
                  </a:lnTo>
                  <a:lnTo>
                    <a:pt x="207" y="2368"/>
                  </a:lnTo>
                  <a:lnTo>
                    <a:pt x="204" y="2379"/>
                  </a:lnTo>
                  <a:lnTo>
                    <a:pt x="198" y="2385"/>
                  </a:lnTo>
                  <a:lnTo>
                    <a:pt x="188" y="2393"/>
                  </a:lnTo>
                  <a:lnTo>
                    <a:pt x="174" y="2404"/>
                  </a:lnTo>
                  <a:lnTo>
                    <a:pt x="159" y="2412"/>
                  </a:lnTo>
                  <a:lnTo>
                    <a:pt x="144" y="2418"/>
                  </a:lnTo>
                  <a:lnTo>
                    <a:pt x="131" y="2423"/>
                  </a:lnTo>
                  <a:lnTo>
                    <a:pt x="126" y="2423"/>
                  </a:lnTo>
                  <a:lnTo>
                    <a:pt x="122" y="2423"/>
                  </a:lnTo>
                  <a:lnTo>
                    <a:pt x="118" y="2421"/>
                  </a:lnTo>
                  <a:lnTo>
                    <a:pt x="117" y="2416"/>
                  </a:lnTo>
                  <a:lnTo>
                    <a:pt x="117" y="2423"/>
                  </a:lnTo>
                  <a:lnTo>
                    <a:pt x="116" y="2429"/>
                  </a:lnTo>
                  <a:lnTo>
                    <a:pt x="113" y="2434"/>
                  </a:lnTo>
                  <a:lnTo>
                    <a:pt x="109" y="2439"/>
                  </a:lnTo>
                  <a:lnTo>
                    <a:pt x="105" y="2444"/>
                  </a:lnTo>
                  <a:lnTo>
                    <a:pt x="100" y="2448"/>
                  </a:lnTo>
                  <a:lnTo>
                    <a:pt x="97" y="2453"/>
                  </a:lnTo>
                  <a:lnTo>
                    <a:pt x="93" y="2458"/>
                  </a:lnTo>
                  <a:lnTo>
                    <a:pt x="92" y="2464"/>
                  </a:lnTo>
                  <a:lnTo>
                    <a:pt x="91" y="2471"/>
                  </a:lnTo>
                  <a:lnTo>
                    <a:pt x="91" y="2477"/>
                  </a:lnTo>
                  <a:lnTo>
                    <a:pt x="92" y="2483"/>
                  </a:lnTo>
                  <a:lnTo>
                    <a:pt x="93" y="2497"/>
                  </a:lnTo>
                  <a:lnTo>
                    <a:pt x="95" y="2510"/>
                  </a:lnTo>
                  <a:lnTo>
                    <a:pt x="103" y="2508"/>
                  </a:lnTo>
                  <a:lnTo>
                    <a:pt x="111" y="2506"/>
                  </a:lnTo>
                  <a:lnTo>
                    <a:pt x="118" y="2502"/>
                  </a:lnTo>
                  <a:lnTo>
                    <a:pt x="124" y="2496"/>
                  </a:lnTo>
                  <a:lnTo>
                    <a:pt x="136" y="2503"/>
                  </a:lnTo>
                  <a:lnTo>
                    <a:pt x="148" y="2510"/>
                  </a:lnTo>
                  <a:lnTo>
                    <a:pt x="157" y="2514"/>
                  </a:lnTo>
                  <a:lnTo>
                    <a:pt x="165" y="2521"/>
                  </a:lnTo>
                  <a:lnTo>
                    <a:pt x="167" y="2524"/>
                  </a:lnTo>
                  <a:lnTo>
                    <a:pt x="171" y="2528"/>
                  </a:lnTo>
                  <a:lnTo>
                    <a:pt x="173" y="2532"/>
                  </a:lnTo>
                  <a:lnTo>
                    <a:pt x="174" y="2537"/>
                  </a:lnTo>
                  <a:lnTo>
                    <a:pt x="176" y="2549"/>
                  </a:lnTo>
                  <a:lnTo>
                    <a:pt x="177" y="2565"/>
                  </a:lnTo>
                  <a:lnTo>
                    <a:pt x="177" y="2582"/>
                  </a:lnTo>
                  <a:lnTo>
                    <a:pt x="176" y="2596"/>
                  </a:lnTo>
                  <a:lnTo>
                    <a:pt x="175" y="2602"/>
                  </a:lnTo>
                  <a:lnTo>
                    <a:pt x="173" y="2606"/>
                  </a:lnTo>
                  <a:lnTo>
                    <a:pt x="171" y="2611"/>
                  </a:lnTo>
                  <a:lnTo>
                    <a:pt x="168" y="2614"/>
                  </a:lnTo>
                  <a:lnTo>
                    <a:pt x="164" y="2617"/>
                  </a:lnTo>
                  <a:lnTo>
                    <a:pt x="160" y="2619"/>
                  </a:lnTo>
                  <a:lnTo>
                    <a:pt x="156" y="2621"/>
                  </a:lnTo>
                  <a:lnTo>
                    <a:pt x="150" y="2622"/>
                  </a:lnTo>
                  <a:lnTo>
                    <a:pt x="136" y="2625"/>
                  </a:lnTo>
                  <a:lnTo>
                    <a:pt x="118" y="2626"/>
                  </a:lnTo>
                  <a:lnTo>
                    <a:pt x="118" y="2634"/>
                  </a:lnTo>
                  <a:lnTo>
                    <a:pt x="121" y="2641"/>
                  </a:lnTo>
                  <a:lnTo>
                    <a:pt x="123" y="2647"/>
                  </a:lnTo>
                  <a:lnTo>
                    <a:pt x="126" y="2654"/>
                  </a:lnTo>
                  <a:lnTo>
                    <a:pt x="130" y="2661"/>
                  </a:lnTo>
                  <a:lnTo>
                    <a:pt x="132" y="2667"/>
                  </a:lnTo>
                  <a:lnTo>
                    <a:pt x="133" y="2674"/>
                  </a:lnTo>
                  <a:lnTo>
                    <a:pt x="133" y="2680"/>
                  </a:lnTo>
                  <a:lnTo>
                    <a:pt x="130" y="2688"/>
                  </a:lnTo>
                  <a:lnTo>
                    <a:pt x="125" y="2694"/>
                  </a:lnTo>
                  <a:lnTo>
                    <a:pt x="121" y="2699"/>
                  </a:lnTo>
                  <a:lnTo>
                    <a:pt x="116" y="2703"/>
                  </a:lnTo>
                  <a:lnTo>
                    <a:pt x="113" y="2709"/>
                  </a:lnTo>
                  <a:lnTo>
                    <a:pt x="111" y="2715"/>
                  </a:lnTo>
                  <a:lnTo>
                    <a:pt x="111" y="2718"/>
                  </a:lnTo>
                  <a:lnTo>
                    <a:pt x="113" y="2721"/>
                  </a:lnTo>
                  <a:lnTo>
                    <a:pt x="114" y="2726"/>
                  </a:lnTo>
                  <a:lnTo>
                    <a:pt x="116" y="2730"/>
                  </a:lnTo>
                  <a:lnTo>
                    <a:pt x="135" y="2719"/>
                  </a:lnTo>
                  <a:lnTo>
                    <a:pt x="152" y="2707"/>
                  </a:lnTo>
                  <a:lnTo>
                    <a:pt x="162" y="2701"/>
                  </a:lnTo>
                  <a:lnTo>
                    <a:pt x="172" y="2699"/>
                  </a:lnTo>
                  <a:lnTo>
                    <a:pt x="176" y="2699"/>
                  </a:lnTo>
                  <a:lnTo>
                    <a:pt x="182" y="2700"/>
                  </a:lnTo>
                  <a:lnTo>
                    <a:pt x="188" y="2701"/>
                  </a:lnTo>
                  <a:lnTo>
                    <a:pt x="195" y="2703"/>
                  </a:lnTo>
                  <a:lnTo>
                    <a:pt x="199" y="2707"/>
                  </a:lnTo>
                  <a:lnTo>
                    <a:pt x="203" y="2710"/>
                  </a:lnTo>
                  <a:lnTo>
                    <a:pt x="206" y="2713"/>
                  </a:lnTo>
                  <a:lnTo>
                    <a:pt x="208" y="2717"/>
                  </a:lnTo>
                  <a:lnTo>
                    <a:pt x="213" y="2726"/>
                  </a:lnTo>
                  <a:lnTo>
                    <a:pt x="217" y="2736"/>
                  </a:lnTo>
                  <a:lnTo>
                    <a:pt x="221" y="2745"/>
                  </a:lnTo>
                  <a:lnTo>
                    <a:pt x="226" y="2753"/>
                  </a:lnTo>
                  <a:lnTo>
                    <a:pt x="230" y="2757"/>
                  </a:lnTo>
                  <a:lnTo>
                    <a:pt x="233" y="2760"/>
                  </a:lnTo>
                  <a:lnTo>
                    <a:pt x="238" y="2762"/>
                  </a:lnTo>
                  <a:lnTo>
                    <a:pt x="244" y="2765"/>
                  </a:lnTo>
                  <a:lnTo>
                    <a:pt x="245" y="2781"/>
                  </a:lnTo>
                  <a:lnTo>
                    <a:pt x="247" y="2794"/>
                  </a:lnTo>
                  <a:lnTo>
                    <a:pt x="249" y="2806"/>
                  </a:lnTo>
                  <a:lnTo>
                    <a:pt x="253" y="2816"/>
                  </a:lnTo>
                  <a:lnTo>
                    <a:pt x="255" y="2819"/>
                  </a:lnTo>
                  <a:lnTo>
                    <a:pt x="258" y="2823"/>
                  </a:lnTo>
                  <a:lnTo>
                    <a:pt x="262" y="2825"/>
                  </a:lnTo>
                  <a:lnTo>
                    <a:pt x="266" y="2827"/>
                  </a:lnTo>
                  <a:lnTo>
                    <a:pt x="272" y="2830"/>
                  </a:lnTo>
                  <a:lnTo>
                    <a:pt x="278" y="2831"/>
                  </a:lnTo>
                  <a:lnTo>
                    <a:pt x="285" y="2832"/>
                  </a:lnTo>
                  <a:lnTo>
                    <a:pt x="294" y="2832"/>
                  </a:lnTo>
                  <a:lnTo>
                    <a:pt x="296" y="2845"/>
                  </a:lnTo>
                  <a:lnTo>
                    <a:pt x="298" y="2860"/>
                  </a:lnTo>
                  <a:lnTo>
                    <a:pt x="323" y="2861"/>
                  </a:lnTo>
                  <a:lnTo>
                    <a:pt x="351" y="2864"/>
                  </a:lnTo>
                  <a:lnTo>
                    <a:pt x="357" y="2866"/>
                  </a:lnTo>
                  <a:lnTo>
                    <a:pt x="364" y="2867"/>
                  </a:lnTo>
                  <a:lnTo>
                    <a:pt x="370" y="2871"/>
                  </a:lnTo>
                  <a:lnTo>
                    <a:pt x="376" y="2873"/>
                  </a:lnTo>
                  <a:lnTo>
                    <a:pt x="380" y="2877"/>
                  </a:lnTo>
                  <a:lnTo>
                    <a:pt x="385" y="2882"/>
                  </a:lnTo>
                  <a:lnTo>
                    <a:pt x="388" y="2886"/>
                  </a:lnTo>
                  <a:lnTo>
                    <a:pt x="392" y="2892"/>
                  </a:lnTo>
                  <a:lnTo>
                    <a:pt x="393" y="2897"/>
                  </a:lnTo>
                  <a:lnTo>
                    <a:pt x="393" y="2901"/>
                  </a:lnTo>
                  <a:lnTo>
                    <a:pt x="393" y="2905"/>
                  </a:lnTo>
                  <a:lnTo>
                    <a:pt x="392" y="2908"/>
                  </a:lnTo>
                  <a:lnTo>
                    <a:pt x="387" y="2916"/>
                  </a:lnTo>
                  <a:lnTo>
                    <a:pt x="381" y="2923"/>
                  </a:lnTo>
                  <a:lnTo>
                    <a:pt x="376" y="2930"/>
                  </a:lnTo>
                  <a:lnTo>
                    <a:pt x="372" y="2937"/>
                  </a:lnTo>
                  <a:lnTo>
                    <a:pt x="370" y="2940"/>
                  </a:lnTo>
                  <a:lnTo>
                    <a:pt x="370" y="2945"/>
                  </a:lnTo>
                  <a:lnTo>
                    <a:pt x="370" y="2949"/>
                  </a:lnTo>
                  <a:lnTo>
                    <a:pt x="370" y="2954"/>
                  </a:lnTo>
                  <a:lnTo>
                    <a:pt x="381" y="2957"/>
                  </a:lnTo>
                  <a:lnTo>
                    <a:pt x="389" y="2962"/>
                  </a:lnTo>
                  <a:lnTo>
                    <a:pt x="381" y="2968"/>
                  </a:lnTo>
                  <a:lnTo>
                    <a:pt x="373" y="2975"/>
                  </a:lnTo>
                  <a:lnTo>
                    <a:pt x="370" y="2980"/>
                  </a:lnTo>
                  <a:lnTo>
                    <a:pt x="368" y="2984"/>
                  </a:lnTo>
                  <a:lnTo>
                    <a:pt x="366" y="2989"/>
                  </a:lnTo>
                  <a:lnTo>
                    <a:pt x="366" y="2995"/>
                  </a:lnTo>
                  <a:lnTo>
                    <a:pt x="362" y="2999"/>
                  </a:lnTo>
                  <a:lnTo>
                    <a:pt x="360" y="3002"/>
                  </a:lnTo>
                  <a:lnTo>
                    <a:pt x="357" y="3005"/>
                  </a:lnTo>
                  <a:lnTo>
                    <a:pt x="355" y="3009"/>
                  </a:lnTo>
                  <a:lnTo>
                    <a:pt x="345" y="3016"/>
                  </a:lnTo>
                  <a:lnTo>
                    <a:pt x="337" y="3021"/>
                  </a:lnTo>
                  <a:lnTo>
                    <a:pt x="332" y="3023"/>
                  </a:lnTo>
                  <a:lnTo>
                    <a:pt x="329" y="3025"/>
                  </a:lnTo>
                  <a:lnTo>
                    <a:pt x="324" y="3029"/>
                  </a:lnTo>
                  <a:lnTo>
                    <a:pt x="321" y="3033"/>
                  </a:lnTo>
                  <a:lnTo>
                    <a:pt x="312" y="3035"/>
                  </a:lnTo>
                  <a:lnTo>
                    <a:pt x="303" y="3035"/>
                  </a:lnTo>
                  <a:lnTo>
                    <a:pt x="292" y="3035"/>
                  </a:lnTo>
                  <a:lnTo>
                    <a:pt x="283" y="3033"/>
                  </a:lnTo>
                  <a:lnTo>
                    <a:pt x="264" y="3030"/>
                  </a:lnTo>
                  <a:lnTo>
                    <a:pt x="246" y="3027"/>
                  </a:lnTo>
                  <a:lnTo>
                    <a:pt x="241" y="3025"/>
                  </a:lnTo>
                  <a:lnTo>
                    <a:pt x="238" y="3023"/>
                  </a:lnTo>
                  <a:lnTo>
                    <a:pt x="233" y="3021"/>
                  </a:lnTo>
                  <a:lnTo>
                    <a:pt x="230" y="3019"/>
                  </a:lnTo>
                  <a:lnTo>
                    <a:pt x="224" y="3012"/>
                  </a:lnTo>
                  <a:lnTo>
                    <a:pt x="218" y="3004"/>
                  </a:lnTo>
                  <a:lnTo>
                    <a:pt x="213" y="2996"/>
                  </a:lnTo>
                  <a:lnTo>
                    <a:pt x="207" y="2989"/>
                  </a:lnTo>
                  <a:lnTo>
                    <a:pt x="200" y="2982"/>
                  </a:lnTo>
                  <a:lnTo>
                    <a:pt x="193" y="2976"/>
                  </a:lnTo>
                  <a:lnTo>
                    <a:pt x="191" y="2975"/>
                  </a:lnTo>
                  <a:lnTo>
                    <a:pt x="189" y="2975"/>
                  </a:lnTo>
                  <a:lnTo>
                    <a:pt x="185" y="2975"/>
                  </a:lnTo>
                  <a:lnTo>
                    <a:pt x="183" y="2976"/>
                  </a:lnTo>
                  <a:lnTo>
                    <a:pt x="176" y="2980"/>
                  </a:lnTo>
                  <a:lnTo>
                    <a:pt x="169" y="2986"/>
                  </a:lnTo>
                  <a:lnTo>
                    <a:pt x="155" y="3000"/>
                  </a:lnTo>
                  <a:lnTo>
                    <a:pt x="138" y="3017"/>
                  </a:lnTo>
                  <a:lnTo>
                    <a:pt x="122" y="3033"/>
                  </a:lnTo>
                  <a:lnTo>
                    <a:pt x="105" y="3047"/>
                  </a:lnTo>
                  <a:lnTo>
                    <a:pt x="97" y="3053"/>
                  </a:lnTo>
                  <a:lnTo>
                    <a:pt x="89" y="3056"/>
                  </a:lnTo>
                  <a:lnTo>
                    <a:pt x="81" y="3058"/>
                  </a:lnTo>
                  <a:lnTo>
                    <a:pt x="74" y="3058"/>
                  </a:lnTo>
                  <a:lnTo>
                    <a:pt x="73" y="3064"/>
                  </a:lnTo>
                  <a:lnTo>
                    <a:pt x="73" y="3069"/>
                  </a:lnTo>
                  <a:lnTo>
                    <a:pt x="67" y="3071"/>
                  </a:lnTo>
                  <a:lnTo>
                    <a:pt x="62" y="3074"/>
                  </a:lnTo>
                  <a:lnTo>
                    <a:pt x="59" y="3079"/>
                  </a:lnTo>
                  <a:lnTo>
                    <a:pt x="57" y="3083"/>
                  </a:lnTo>
                  <a:lnTo>
                    <a:pt x="56" y="3095"/>
                  </a:lnTo>
                  <a:lnTo>
                    <a:pt x="56" y="3107"/>
                  </a:lnTo>
                  <a:lnTo>
                    <a:pt x="56" y="3119"/>
                  </a:lnTo>
                  <a:lnTo>
                    <a:pt x="54" y="3130"/>
                  </a:lnTo>
                  <a:lnTo>
                    <a:pt x="53" y="3135"/>
                  </a:lnTo>
                  <a:lnTo>
                    <a:pt x="50" y="3138"/>
                  </a:lnTo>
                  <a:lnTo>
                    <a:pt x="47" y="3142"/>
                  </a:lnTo>
                  <a:lnTo>
                    <a:pt x="41" y="3144"/>
                  </a:lnTo>
                  <a:lnTo>
                    <a:pt x="35" y="3146"/>
                  </a:lnTo>
                  <a:lnTo>
                    <a:pt x="32" y="3148"/>
                  </a:lnTo>
                  <a:lnTo>
                    <a:pt x="28" y="3153"/>
                  </a:lnTo>
                  <a:lnTo>
                    <a:pt x="25" y="3159"/>
                  </a:lnTo>
                  <a:lnTo>
                    <a:pt x="24" y="3165"/>
                  </a:lnTo>
                  <a:lnTo>
                    <a:pt x="23" y="3172"/>
                  </a:lnTo>
                  <a:lnTo>
                    <a:pt x="21" y="3179"/>
                  </a:lnTo>
                  <a:lnTo>
                    <a:pt x="21" y="3187"/>
                  </a:lnTo>
                  <a:lnTo>
                    <a:pt x="24" y="3203"/>
                  </a:lnTo>
                  <a:lnTo>
                    <a:pt x="26" y="3218"/>
                  </a:lnTo>
                  <a:lnTo>
                    <a:pt x="29" y="3230"/>
                  </a:lnTo>
                  <a:lnTo>
                    <a:pt x="34" y="3240"/>
                  </a:lnTo>
                  <a:lnTo>
                    <a:pt x="50" y="3258"/>
                  </a:lnTo>
                  <a:lnTo>
                    <a:pt x="70" y="3276"/>
                  </a:lnTo>
                  <a:lnTo>
                    <a:pt x="75" y="3280"/>
                  </a:lnTo>
                  <a:lnTo>
                    <a:pt x="77" y="3285"/>
                  </a:lnTo>
                  <a:lnTo>
                    <a:pt x="80" y="3291"/>
                  </a:lnTo>
                  <a:lnTo>
                    <a:pt x="80" y="3295"/>
                  </a:lnTo>
                  <a:lnTo>
                    <a:pt x="77" y="3301"/>
                  </a:lnTo>
                  <a:lnTo>
                    <a:pt x="74" y="3306"/>
                  </a:lnTo>
                  <a:lnTo>
                    <a:pt x="68" y="3311"/>
                  </a:lnTo>
                  <a:lnTo>
                    <a:pt x="60" y="3317"/>
                  </a:lnTo>
                  <a:lnTo>
                    <a:pt x="37" y="3326"/>
                  </a:lnTo>
                  <a:lnTo>
                    <a:pt x="16" y="3333"/>
                  </a:lnTo>
                  <a:lnTo>
                    <a:pt x="11" y="3334"/>
                  </a:lnTo>
                  <a:lnTo>
                    <a:pt x="8" y="3337"/>
                  </a:lnTo>
                  <a:lnTo>
                    <a:pt x="4" y="3341"/>
                  </a:lnTo>
                  <a:lnTo>
                    <a:pt x="2" y="3344"/>
                  </a:lnTo>
                  <a:lnTo>
                    <a:pt x="0" y="3349"/>
                  </a:lnTo>
                  <a:lnTo>
                    <a:pt x="0" y="3356"/>
                  </a:lnTo>
                  <a:lnTo>
                    <a:pt x="0" y="3362"/>
                  </a:lnTo>
                  <a:lnTo>
                    <a:pt x="1" y="3370"/>
                  </a:lnTo>
                  <a:lnTo>
                    <a:pt x="2" y="3372"/>
                  </a:lnTo>
                  <a:lnTo>
                    <a:pt x="3" y="3374"/>
                  </a:lnTo>
                  <a:lnTo>
                    <a:pt x="4" y="3377"/>
                  </a:lnTo>
                  <a:lnTo>
                    <a:pt x="4" y="3382"/>
                  </a:lnTo>
                  <a:lnTo>
                    <a:pt x="4" y="3392"/>
                  </a:lnTo>
                  <a:lnTo>
                    <a:pt x="3" y="3405"/>
                  </a:lnTo>
                  <a:lnTo>
                    <a:pt x="9" y="3405"/>
                  </a:lnTo>
                  <a:lnTo>
                    <a:pt x="13" y="3406"/>
                  </a:lnTo>
                  <a:lnTo>
                    <a:pt x="19" y="3408"/>
                  </a:lnTo>
                  <a:lnTo>
                    <a:pt x="25" y="3413"/>
                  </a:lnTo>
                  <a:lnTo>
                    <a:pt x="40" y="3429"/>
                  </a:lnTo>
                  <a:lnTo>
                    <a:pt x="53" y="3446"/>
                  </a:lnTo>
                  <a:lnTo>
                    <a:pt x="60" y="3451"/>
                  </a:lnTo>
                  <a:lnTo>
                    <a:pt x="68" y="3457"/>
                  </a:lnTo>
                  <a:lnTo>
                    <a:pt x="78" y="3460"/>
                  </a:lnTo>
                  <a:lnTo>
                    <a:pt x="89" y="3464"/>
                  </a:lnTo>
                  <a:lnTo>
                    <a:pt x="100" y="3465"/>
                  </a:lnTo>
                  <a:lnTo>
                    <a:pt x="109" y="3464"/>
                  </a:lnTo>
                  <a:lnTo>
                    <a:pt x="115" y="3463"/>
                  </a:lnTo>
                  <a:lnTo>
                    <a:pt x="118" y="3460"/>
                  </a:lnTo>
                  <a:lnTo>
                    <a:pt x="123" y="3457"/>
                  </a:lnTo>
                  <a:lnTo>
                    <a:pt x="126" y="3454"/>
                  </a:lnTo>
                  <a:lnTo>
                    <a:pt x="130" y="3450"/>
                  </a:lnTo>
                  <a:lnTo>
                    <a:pt x="133" y="3447"/>
                  </a:lnTo>
                  <a:lnTo>
                    <a:pt x="138" y="3446"/>
                  </a:lnTo>
                  <a:lnTo>
                    <a:pt x="142" y="3444"/>
                  </a:lnTo>
                  <a:lnTo>
                    <a:pt x="147" y="3444"/>
                  </a:lnTo>
                  <a:lnTo>
                    <a:pt x="151" y="3444"/>
                  </a:lnTo>
                  <a:lnTo>
                    <a:pt x="157" y="3446"/>
                  </a:lnTo>
                  <a:lnTo>
                    <a:pt x="162" y="3448"/>
                  </a:lnTo>
                  <a:lnTo>
                    <a:pt x="172" y="3454"/>
                  </a:lnTo>
                  <a:lnTo>
                    <a:pt x="182" y="3463"/>
                  </a:lnTo>
                  <a:lnTo>
                    <a:pt x="193" y="3472"/>
                  </a:lnTo>
                  <a:lnTo>
                    <a:pt x="204" y="3483"/>
                  </a:lnTo>
                  <a:lnTo>
                    <a:pt x="224" y="3508"/>
                  </a:lnTo>
                  <a:lnTo>
                    <a:pt x="242" y="3533"/>
                  </a:lnTo>
                  <a:lnTo>
                    <a:pt x="257" y="3555"/>
                  </a:lnTo>
                  <a:lnTo>
                    <a:pt x="266" y="3571"/>
                  </a:lnTo>
                  <a:lnTo>
                    <a:pt x="273" y="3582"/>
                  </a:lnTo>
                  <a:lnTo>
                    <a:pt x="279" y="3595"/>
                  </a:lnTo>
                  <a:lnTo>
                    <a:pt x="283" y="3606"/>
                  </a:lnTo>
                  <a:lnTo>
                    <a:pt x="288" y="3619"/>
                  </a:lnTo>
                  <a:lnTo>
                    <a:pt x="298" y="3644"/>
                  </a:lnTo>
                  <a:lnTo>
                    <a:pt x="308" y="3669"/>
                  </a:lnTo>
                  <a:lnTo>
                    <a:pt x="311" y="3673"/>
                  </a:lnTo>
                  <a:lnTo>
                    <a:pt x="312" y="3679"/>
                  </a:lnTo>
                  <a:lnTo>
                    <a:pt x="312" y="3684"/>
                  </a:lnTo>
                  <a:lnTo>
                    <a:pt x="312" y="3688"/>
                  </a:lnTo>
                  <a:lnTo>
                    <a:pt x="310" y="3696"/>
                  </a:lnTo>
                  <a:lnTo>
                    <a:pt x="305" y="3705"/>
                  </a:lnTo>
                  <a:lnTo>
                    <a:pt x="302" y="3713"/>
                  </a:lnTo>
                  <a:lnTo>
                    <a:pt x="298" y="3721"/>
                  </a:lnTo>
                  <a:lnTo>
                    <a:pt x="297" y="3726"/>
                  </a:lnTo>
                  <a:lnTo>
                    <a:pt x="297" y="3730"/>
                  </a:lnTo>
                  <a:lnTo>
                    <a:pt x="297" y="3735"/>
                  </a:lnTo>
                  <a:lnTo>
                    <a:pt x="298" y="3741"/>
                  </a:lnTo>
                  <a:lnTo>
                    <a:pt x="305" y="3742"/>
                  </a:lnTo>
                  <a:lnTo>
                    <a:pt x="311" y="3743"/>
                  </a:lnTo>
                  <a:lnTo>
                    <a:pt x="316" y="3743"/>
                  </a:lnTo>
                  <a:lnTo>
                    <a:pt x="322" y="3742"/>
                  </a:lnTo>
                  <a:lnTo>
                    <a:pt x="333" y="3737"/>
                  </a:lnTo>
                  <a:lnTo>
                    <a:pt x="345" y="3730"/>
                  </a:lnTo>
                  <a:lnTo>
                    <a:pt x="354" y="3726"/>
                  </a:lnTo>
                  <a:lnTo>
                    <a:pt x="364" y="3721"/>
                  </a:lnTo>
                  <a:lnTo>
                    <a:pt x="373" y="3719"/>
                  </a:lnTo>
                  <a:lnTo>
                    <a:pt x="384" y="3718"/>
                  </a:lnTo>
                  <a:lnTo>
                    <a:pt x="385" y="3728"/>
                  </a:lnTo>
                  <a:lnTo>
                    <a:pt x="386" y="3738"/>
                  </a:lnTo>
                  <a:lnTo>
                    <a:pt x="387" y="3749"/>
                  </a:lnTo>
                  <a:lnTo>
                    <a:pt x="389" y="3758"/>
                  </a:lnTo>
                  <a:lnTo>
                    <a:pt x="396" y="3760"/>
                  </a:lnTo>
                  <a:lnTo>
                    <a:pt x="403" y="3759"/>
                  </a:lnTo>
                  <a:lnTo>
                    <a:pt x="409" y="3756"/>
                  </a:lnTo>
                  <a:lnTo>
                    <a:pt x="413" y="3753"/>
                  </a:lnTo>
                  <a:lnTo>
                    <a:pt x="418" y="3751"/>
                  </a:lnTo>
                  <a:lnTo>
                    <a:pt x="422" y="3749"/>
                  </a:lnTo>
                  <a:lnTo>
                    <a:pt x="427" y="3747"/>
                  </a:lnTo>
                  <a:lnTo>
                    <a:pt x="434" y="3747"/>
                  </a:lnTo>
                  <a:lnTo>
                    <a:pt x="434" y="3751"/>
                  </a:lnTo>
                  <a:lnTo>
                    <a:pt x="437" y="3754"/>
                  </a:lnTo>
                  <a:lnTo>
                    <a:pt x="438" y="3758"/>
                  </a:lnTo>
                  <a:lnTo>
                    <a:pt x="438" y="3762"/>
                  </a:lnTo>
                  <a:lnTo>
                    <a:pt x="438" y="3767"/>
                  </a:lnTo>
                  <a:lnTo>
                    <a:pt x="437" y="3775"/>
                  </a:lnTo>
                  <a:lnTo>
                    <a:pt x="434" y="3784"/>
                  </a:lnTo>
                  <a:lnTo>
                    <a:pt x="431" y="3794"/>
                  </a:lnTo>
                  <a:lnTo>
                    <a:pt x="431" y="3803"/>
                  </a:lnTo>
                  <a:lnTo>
                    <a:pt x="433" y="3809"/>
                  </a:lnTo>
                  <a:lnTo>
                    <a:pt x="434" y="3813"/>
                  </a:lnTo>
                  <a:lnTo>
                    <a:pt x="437" y="3818"/>
                  </a:lnTo>
                  <a:lnTo>
                    <a:pt x="441" y="3824"/>
                  </a:lnTo>
                  <a:lnTo>
                    <a:pt x="445" y="3828"/>
                  </a:lnTo>
                  <a:lnTo>
                    <a:pt x="448" y="3833"/>
                  </a:lnTo>
                  <a:lnTo>
                    <a:pt x="452" y="3838"/>
                  </a:lnTo>
                  <a:lnTo>
                    <a:pt x="454" y="3844"/>
                  </a:lnTo>
                  <a:lnTo>
                    <a:pt x="459" y="3857"/>
                  </a:lnTo>
                  <a:lnTo>
                    <a:pt x="461" y="3869"/>
                  </a:lnTo>
                  <a:lnTo>
                    <a:pt x="462" y="3894"/>
                  </a:lnTo>
                  <a:lnTo>
                    <a:pt x="462" y="3919"/>
                  </a:lnTo>
                  <a:lnTo>
                    <a:pt x="462" y="3936"/>
                  </a:lnTo>
                  <a:lnTo>
                    <a:pt x="464" y="3950"/>
                  </a:lnTo>
                  <a:lnTo>
                    <a:pt x="467" y="3959"/>
                  </a:lnTo>
                  <a:lnTo>
                    <a:pt x="470" y="3966"/>
                  </a:lnTo>
                  <a:lnTo>
                    <a:pt x="472" y="3969"/>
                  </a:lnTo>
                  <a:lnTo>
                    <a:pt x="475" y="3971"/>
                  </a:lnTo>
                  <a:lnTo>
                    <a:pt x="478" y="3972"/>
                  </a:lnTo>
                  <a:lnTo>
                    <a:pt x="480" y="3973"/>
                  </a:lnTo>
                  <a:lnTo>
                    <a:pt x="486" y="3973"/>
                  </a:lnTo>
                  <a:lnTo>
                    <a:pt x="493" y="3972"/>
                  </a:lnTo>
                  <a:lnTo>
                    <a:pt x="509" y="3965"/>
                  </a:lnTo>
                  <a:lnTo>
                    <a:pt x="527" y="3956"/>
                  </a:lnTo>
                  <a:lnTo>
                    <a:pt x="536" y="3951"/>
                  </a:lnTo>
                  <a:lnTo>
                    <a:pt x="546" y="3947"/>
                  </a:lnTo>
                  <a:lnTo>
                    <a:pt x="557" y="3943"/>
                  </a:lnTo>
                  <a:lnTo>
                    <a:pt x="568" y="3941"/>
                  </a:lnTo>
                  <a:lnTo>
                    <a:pt x="573" y="3940"/>
                  </a:lnTo>
                  <a:lnTo>
                    <a:pt x="577" y="3940"/>
                  </a:lnTo>
                  <a:lnTo>
                    <a:pt x="582" y="3941"/>
                  </a:lnTo>
                  <a:lnTo>
                    <a:pt x="586" y="3942"/>
                  </a:lnTo>
                  <a:lnTo>
                    <a:pt x="594" y="3946"/>
                  </a:lnTo>
                  <a:lnTo>
                    <a:pt x="602" y="3950"/>
                  </a:lnTo>
                  <a:lnTo>
                    <a:pt x="611" y="3953"/>
                  </a:lnTo>
                  <a:lnTo>
                    <a:pt x="620" y="3957"/>
                  </a:lnTo>
                  <a:lnTo>
                    <a:pt x="625" y="3958"/>
                  </a:lnTo>
                  <a:lnTo>
                    <a:pt x="630" y="3959"/>
                  </a:lnTo>
                  <a:lnTo>
                    <a:pt x="635" y="3959"/>
                  </a:lnTo>
                  <a:lnTo>
                    <a:pt x="640" y="3958"/>
                  </a:lnTo>
                  <a:lnTo>
                    <a:pt x="644" y="3957"/>
                  </a:lnTo>
                  <a:lnTo>
                    <a:pt x="644" y="3941"/>
                  </a:lnTo>
                  <a:lnTo>
                    <a:pt x="644" y="3932"/>
                  </a:lnTo>
                  <a:lnTo>
                    <a:pt x="644" y="3923"/>
                  </a:lnTo>
                  <a:lnTo>
                    <a:pt x="645" y="3915"/>
                  </a:lnTo>
                  <a:lnTo>
                    <a:pt x="648" y="3907"/>
                  </a:lnTo>
                  <a:lnTo>
                    <a:pt x="650" y="3900"/>
                  </a:lnTo>
                  <a:lnTo>
                    <a:pt x="655" y="3886"/>
                  </a:lnTo>
                  <a:lnTo>
                    <a:pt x="661" y="3874"/>
                  </a:lnTo>
                  <a:lnTo>
                    <a:pt x="680" y="3850"/>
                  </a:lnTo>
                  <a:lnTo>
                    <a:pt x="699" y="3826"/>
                  </a:lnTo>
                  <a:lnTo>
                    <a:pt x="704" y="3818"/>
                  </a:lnTo>
                  <a:lnTo>
                    <a:pt x="708" y="3810"/>
                  </a:lnTo>
                  <a:lnTo>
                    <a:pt x="713" y="3802"/>
                  </a:lnTo>
                  <a:lnTo>
                    <a:pt x="716" y="3794"/>
                  </a:lnTo>
                  <a:lnTo>
                    <a:pt x="721" y="3777"/>
                  </a:lnTo>
                  <a:lnTo>
                    <a:pt x="724" y="3759"/>
                  </a:lnTo>
                  <a:lnTo>
                    <a:pt x="726" y="3723"/>
                  </a:lnTo>
                  <a:lnTo>
                    <a:pt x="729" y="3687"/>
                  </a:lnTo>
                  <a:lnTo>
                    <a:pt x="738" y="3685"/>
                  </a:lnTo>
                  <a:lnTo>
                    <a:pt x="747" y="3680"/>
                  </a:lnTo>
                  <a:lnTo>
                    <a:pt x="754" y="3676"/>
                  </a:lnTo>
                  <a:lnTo>
                    <a:pt x="760" y="3670"/>
                  </a:lnTo>
                  <a:lnTo>
                    <a:pt x="774" y="3657"/>
                  </a:lnTo>
                  <a:lnTo>
                    <a:pt x="788" y="3645"/>
                  </a:lnTo>
                  <a:lnTo>
                    <a:pt x="796" y="3638"/>
                  </a:lnTo>
                  <a:lnTo>
                    <a:pt x="801" y="3632"/>
                  </a:lnTo>
                  <a:lnTo>
                    <a:pt x="808" y="3627"/>
                  </a:lnTo>
                  <a:lnTo>
                    <a:pt x="817" y="3623"/>
                  </a:lnTo>
                  <a:lnTo>
                    <a:pt x="822" y="3622"/>
                  </a:lnTo>
                  <a:lnTo>
                    <a:pt x="828" y="3622"/>
                  </a:lnTo>
                  <a:lnTo>
                    <a:pt x="832" y="3623"/>
                  </a:lnTo>
                  <a:lnTo>
                    <a:pt x="838" y="3624"/>
                  </a:lnTo>
                  <a:lnTo>
                    <a:pt x="845" y="3626"/>
                  </a:lnTo>
                  <a:lnTo>
                    <a:pt x="850" y="3626"/>
                  </a:lnTo>
                  <a:lnTo>
                    <a:pt x="857" y="3626"/>
                  </a:lnTo>
                  <a:lnTo>
                    <a:pt x="863" y="3623"/>
                  </a:lnTo>
                  <a:lnTo>
                    <a:pt x="871" y="3618"/>
                  </a:lnTo>
                  <a:lnTo>
                    <a:pt x="878" y="3612"/>
                  </a:lnTo>
                  <a:lnTo>
                    <a:pt x="883" y="3605"/>
                  </a:lnTo>
                  <a:lnTo>
                    <a:pt x="889" y="3597"/>
                  </a:lnTo>
                  <a:lnTo>
                    <a:pt x="898" y="3580"/>
                  </a:lnTo>
                  <a:lnTo>
                    <a:pt x="906" y="3562"/>
                  </a:lnTo>
                  <a:lnTo>
                    <a:pt x="913" y="3544"/>
                  </a:lnTo>
                  <a:lnTo>
                    <a:pt x="921" y="3525"/>
                  </a:lnTo>
                  <a:lnTo>
                    <a:pt x="926" y="3516"/>
                  </a:lnTo>
                  <a:lnTo>
                    <a:pt x="930" y="3508"/>
                  </a:lnTo>
                  <a:lnTo>
                    <a:pt x="935" y="3500"/>
                  </a:lnTo>
                  <a:lnTo>
                    <a:pt x="942" y="3493"/>
                  </a:lnTo>
                  <a:lnTo>
                    <a:pt x="955" y="3492"/>
                  </a:lnTo>
                  <a:lnTo>
                    <a:pt x="969" y="3490"/>
                  </a:lnTo>
                  <a:lnTo>
                    <a:pt x="983" y="3488"/>
                  </a:lnTo>
                  <a:lnTo>
                    <a:pt x="996" y="3485"/>
                  </a:lnTo>
                  <a:lnTo>
                    <a:pt x="997" y="3470"/>
                  </a:lnTo>
                  <a:lnTo>
                    <a:pt x="996" y="3456"/>
                  </a:lnTo>
                  <a:lnTo>
                    <a:pt x="995" y="3446"/>
                  </a:lnTo>
                  <a:lnTo>
                    <a:pt x="991" y="3437"/>
                  </a:lnTo>
                  <a:lnTo>
                    <a:pt x="985" y="3429"/>
                  </a:lnTo>
                  <a:lnTo>
                    <a:pt x="977" y="3421"/>
                  </a:lnTo>
                  <a:lnTo>
                    <a:pt x="967" y="3414"/>
                  </a:lnTo>
                  <a:lnTo>
                    <a:pt x="953" y="3406"/>
                  </a:lnTo>
                  <a:lnTo>
                    <a:pt x="971" y="3402"/>
                  </a:lnTo>
                  <a:lnTo>
                    <a:pt x="991" y="3400"/>
                  </a:lnTo>
                  <a:lnTo>
                    <a:pt x="1011" y="3398"/>
                  </a:lnTo>
                  <a:lnTo>
                    <a:pt x="1029" y="3394"/>
                  </a:lnTo>
                  <a:lnTo>
                    <a:pt x="1030" y="3388"/>
                  </a:lnTo>
                  <a:lnTo>
                    <a:pt x="1032" y="3382"/>
                  </a:lnTo>
                  <a:lnTo>
                    <a:pt x="1034" y="3377"/>
                  </a:lnTo>
                  <a:lnTo>
                    <a:pt x="1037" y="3374"/>
                  </a:lnTo>
                  <a:lnTo>
                    <a:pt x="1041" y="3370"/>
                  </a:lnTo>
                  <a:lnTo>
                    <a:pt x="1045" y="3368"/>
                  </a:lnTo>
                  <a:lnTo>
                    <a:pt x="1049" y="3367"/>
                  </a:lnTo>
                  <a:lnTo>
                    <a:pt x="1054" y="3365"/>
                  </a:lnTo>
                  <a:lnTo>
                    <a:pt x="1063" y="3362"/>
                  </a:lnTo>
                  <a:lnTo>
                    <a:pt x="1074" y="3360"/>
                  </a:lnTo>
                  <a:lnTo>
                    <a:pt x="1079" y="3358"/>
                  </a:lnTo>
                  <a:lnTo>
                    <a:pt x="1084" y="3356"/>
                  </a:lnTo>
                  <a:lnTo>
                    <a:pt x="1088" y="3352"/>
                  </a:lnTo>
                  <a:lnTo>
                    <a:pt x="1093" y="3349"/>
                  </a:lnTo>
                  <a:lnTo>
                    <a:pt x="1096" y="3345"/>
                  </a:lnTo>
                  <a:lnTo>
                    <a:pt x="1099" y="3340"/>
                  </a:lnTo>
                  <a:lnTo>
                    <a:pt x="1102" y="3335"/>
                  </a:lnTo>
                  <a:lnTo>
                    <a:pt x="1104" y="3329"/>
                  </a:lnTo>
                  <a:lnTo>
                    <a:pt x="1107" y="3317"/>
                  </a:lnTo>
                  <a:lnTo>
                    <a:pt x="1109" y="3304"/>
                  </a:lnTo>
                  <a:lnTo>
                    <a:pt x="1110" y="3278"/>
                  </a:lnTo>
                  <a:lnTo>
                    <a:pt x="1109" y="3254"/>
                  </a:lnTo>
                  <a:lnTo>
                    <a:pt x="1121" y="3255"/>
                  </a:lnTo>
                  <a:lnTo>
                    <a:pt x="1135" y="3253"/>
                  </a:lnTo>
                  <a:lnTo>
                    <a:pt x="1144" y="3252"/>
                  </a:lnTo>
                  <a:lnTo>
                    <a:pt x="1152" y="3251"/>
                  </a:lnTo>
                  <a:lnTo>
                    <a:pt x="1153" y="3237"/>
                  </a:lnTo>
                  <a:lnTo>
                    <a:pt x="1152" y="3222"/>
                  </a:lnTo>
                  <a:lnTo>
                    <a:pt x="1152" y="3209"/>
                  </a:lnTo>
                  <a:lnTo>
                    <a:pt x="1150" y="3195"/>
                  </a:lnTo>
                  <a:lnTo>
                    <a:pt x="1145" y="3167"/>
                  </a:lnTo>
                  <a:lnTo>
                    <a:pt x="1140" y="3139"/>
                  </a:lnTo>
                  <a:lnTo>
                    <a:pt x="1134" y="3112"/>
                  </a:lnTo>
                  <a:lnTo>
                    <a:pt x="1128" y="3085"/>
                  </a:lnTo>
                  <a:lnTo>
                    <a:pt x="1124" y="3057"/>
                  </a:lnTo>
                  <a:lnTo>
                    <a:pt x="1121" y="3029"/>
                  </a:lnTo>
                  <a:lnTo>
                    <a:pt x="1123" y="3005"/>
                  </a:lnTo>
                  <a:lnTo>
                    <a:pt x="1124" y="2979"/>
                  </a:lnTo>
                  <a:lnTo>
                    <a:pt x="1125" y="2966"/>
                  </a:lnTo>
                  <a:lnTo>
                    <a:pt x="1124" y="2954"/>
                  </a:lnTo>
                  <a:lnTo>
                    <a:pt x="1123" y="2948"/>
                  </a:lnTo>
                  <a:lnTo>
                    <a:pt x="1121" y="2942"/>
                  </a:lnTo>
                  <a:lnTo>
                    <a:pt x="1119" y="2937"/>
                  </a:lnTo>
                  <a:lnTo>
                    <a:pt x="1116" y="2931"/>
                  </a:lnTo>
                  <a:lnTo>
                    <a:pt x="1111" y="2923"/>
                  </a:lnTo>
                  <a:lnTo>
                    <a:pt x="1104" y="2917"/>
                  </a:lnTo>
                  <a:lnTo>
                    <a:pt x="1098" y="2912"/>
                  </a:lnTo>
                  <a:lnTo>
                    <a:pt x="1091" y="2906"/>
                  </a:lnTo>
                  <a:lnTo>
                    <a:pt x="1084" y="2901"/>
                  </a:lnTo>
                  <a:lnTo>
                    <a:pt x="1078" y="2894"/>
                  </a:lnTo>
                  <a:lnTo>
                    <a:pt x="1074" y="2886"/>
                  </a:lnTo>
                  <a:lnTo>
                    <a:pt x="1070" y="2877"/>
                  </a:lnTo>
                  <a:lnTo>
                    <a:pt x="1061" y="2877"/>
                  </a:lnTo>
                  <a:lnTo>
                    <a:pt x="1051" y="2876"/>
                  </a:lnTo>
                  <a:lnTo>
                    <a:pt x="1041" y="2875"/>
                  </a:lnTo>
                  <a:lnTo>
                    <a:pt x="1032" y="2876"/>
                  </a:lnTo>
                  <a:lnTo>
                    <a:pt x="1032" y="2866"/>
                  </a:lnTo>
                  <a:lnTo>
                    <a:pt x="1033" y="2855"/>
                  </a:lnTo>
                  <a:lnTo>
                    <a:pt x="1035" y="2844"/>
                  </a:lnTo>
                  <a:lnTo>
                    <a:pt x="1037" y="2834"/>
                  </a:lnTo>
                  <a:lnTo>
                    <a:pt x="1044" y="2812"/>
                  </a:lnTo>
                  <a:lnTo>
                    <a:pt x="1052" y="2792"/>
                  </a:lnTo>
                  <a:lnTo>
                    <a:pt x="1059" y="2770"/>
                  </a:lnTo>
                  <a:lnTo>
                    <a:pt x="1065" y="2750"/>
                  </a:lnTo>
                  <a:lnTo>
                    <a:pt x="1066" y="2738"/>
                  </a:lnTo>
                  <a:lnTo>
                    <a:pt x="1066" y="2728"/>
                  </a:lnTo>
                  <a:lnTo>
                    <a:pt x="1065" y="2718"/>
                  </a:lnTo>
                  <a:lnTo>
                    <a:pt x="1061" y="2708"/>
                  </a:lnTo>
                  <a:lnTo>
                    <a:pt x="1059" y="2702"/>
                  </a:lnTo>
                  <a:lnTo>
                    <a:pt x="1055" y="2697"/>
                  </a:lnTo>
                  <a:lnTo>
                    <a:pt x="1051" y="2694"/>
                  </a:lnTo>
                  <a:lnTo>
                    <a:pt x="1046" y="2691"/>
                  </a:lnTo>
                  <a:lnTo>
                    <a:pt x="1036" y="2687"/>
                  </a:lnTo>
                  <a:lnTo>
                    <a:pt x="1025" y="2684"/>
                  </a:lnTo>
                  <a:lnTo>
                    <a:pt x="1019" y="2683"/>
                  </a:lnTo>
                  <a:lnTo>
                    <a:pt x="1014" y="2680"/>
                  </a:lnTo>
                  <a:lnTo>
                    <a:pt x="1009" y="2678"/>
                  </a:lnTo>
                  <a:lnTo>
                    <a:pt x="1004" y="2676"/>
                  </a:lnTo>
                  <a:lnTo>
                    <a:pt x="1001" y="2671"/>
                  </a:lnTo>
                  <a:lnTo>
                    <a:pt x="997" y="2667"/>
                  </a:lnTo>
                  <a:lnTo>
                    <a:pt x="995" y="2660"/>
                  </a:lnTo>
                  <a:lnTo>
                    <a:pt x="994" y="2652"/>
                  </a:lnTo>
                  <a:lnTo>
                    <a:pt x="983" y="2654"/>
                  </a:lnTo>
                  <a:lnTo>
                    <a:pt x="970" y="2656"/>
                  </a:lnTo>
                  <a:lnTo>
                    <a:pt x="957" y="2658"/>
                  </a:lnTo>
                  <a:lnTo>
                    <a:pt x="945" y="2656"/>
                  </a:lnTo>
                  <a:lnTo>
                    <a:pt x="940" y="2647"/>
                  </a:lnTo>
                  <a:lnTo>
                    <a:pt x="937" y="2638"/>
                  </a:lnTo>
                  <a:lnTo>
                    <a:pt x="935" y="2629"/>
                  </a:lnTo>
                  <a:lnTo>
                    <a:pt x="934" y="2620"/>
                  </a:lnTo>
                  <a:lnTo>
                    <a:pt x="934" y="2611"/>
                  </a:lnTo>
                  <a:lnTo>
                    <a:pt x="935" y="2602"/>
                  </a:lnTo>
                  <a:lnTo>
                    <a:pt x="936" y="2594"/>
                  </a:lnTo>
                  <a:lnTo>
                    <a:pt x="938" y="2585"/>
                  </a:lnTo>
                  <a:lnTo>
                    <a:pt x="944" y="2568"/>
                  </a:lnTo>
                  <a:lnTo>
                    <a:pt x="948" y="2549"/>
                  </a:lnTo>
                  <a:lnTo>
                    <a:pt x="951" y="2540"/>
                  </a:lnTo>
                  <a:lnTo>
                    <a:pt x="953" y="2531"/>
                  </a:lnTo>
                  <a:lnTo>
                    <a:pt x="954" y="2521"/>
                  </a:lnTo>
                  <a:lnTo>
                    <a:pt x="955" y="2513"/>
                  </a:lnTo>
                  <a:lnTo>
                    <a:pt x="978" y="2511"/>
                  </a:lnTo>
                  <a:lnTo>
                    <a:pt x="1001" y="2511"/>
                  </a:lnTo>
                  <a:lnTo>
                    <a:pt x="1006" y="2511"/>
                  </a:lnTo>
                  <a:lnTo>
                    <a:pt x="1011" y="2513"/>
                  </a:lnTo>
                  <a:lnTo>
                    <a:pt x="1016" y="2514"/>
                  </a:lnTo>
                  <a:lnTo>
                    <a:pt x="1019" y="2516"/>
                  </a:lnTo>
                  <a:lnTo>
                    <a:pt x="1021" y="2521"/>
                  </a:lnTo>
                  <a:lnTo>
                    <a:pt x="1024" y="2526"/>
                  </a:lnTo>
                  <a:lnTo>
                    <a:pt x="1024" y="2531"/>
                  </a:lnTo>
                  <a:lnTo>
                    <a:pt x="1024" y="2538"/>
                  </a:lnTo>
                  <a:lnTo>
                    <a:pt x="1049" y="2539"/>
                  </a:lnTo>
                  <a:lnTo>
                    <a:pt x="1071" y="2541"/>
                  </a:lnTo>
                  <a:lnTo>
                    <a:pt x="1093" y="2544"/>
                  </a:lnTo>
                  <a:lnTo>
                    <a:pt x="1115" y="2548"/>
                  </a:lnTo>
                  <a:lnTo>
                    <a:pt x="1135" y="2554"/>
                  </a:lnTo>
                  <a:lnTo>
                    <a:pt x="1154" y="2562"/>
                  </a:lnTo>
                  <a:lnTo>
                    <a:pt x="1175" y="2572"/>
                  </a:lnTo>
                  <a:lnTo>
                    <a:pt x="1195" y="2586"/>
                  </a:lnTo>
                  <a:lnTo>
                    <a:pt x="1197" y="2598"/>
                  </a:lnTo>
                  <a:lnTo>
                    <a:pt x="1198" y="2612"/>
                  </a:lnTo>
                  <a:lnTo>
                    <a:pt x="1200" y="2626"/>
                  </a:lnTo>
                  <a:lnTo>
                    <a:pt x="1205" y="2639"/>
                  </a:lnTo>
                  <a:lnTo>
                    <a:pt x="1207" y="2645"/>
                  </a:lnTo>
                  <a:lnTo>
                    <a:pt x="1210" y="2651"/>
                  </a:lnTo>
                  <a:lnTo>
                    <a:pt x="1215" y="2655"/>
                  </a:lnTo>
                  <a:lnTo>
                    <a:pt x="1219" y="2659"/>
                  </a:lnTo>
                  <a:lnTo>
                    <a:pt x="1225" y="2661"/>
                  </a:lnTo>
                  <a:lnTo>
                    <a:pt x="1232" y="2662"/>
                  </a:lnTo>
                  <a:lnTo>
                    <a:pt x="1240" y="2661"/>
                  </a:lnTo>
                  <a:lnTo>
                    <a:pt x="1249" y="2660"/>
                  </a:lnTo>
                  <a:lnTo>
                    <a:pt x="1248" y="2654"/>
                  </a:lnTo>
                  <a:lnTo>
                    <a:pt x="1248" y="2650"/>
                  </a:lnTo>
                  <a:lnTo>
                    <a:pt x="1249" y="2645"/>
                  </a:lnTo>
                  <a:lnTo>
                    <a:pt x="1250" y="2641"/>
                  </a:lnTo>
                  <a:lnTo>
                    <a:pt x="1251" y="2637"/>
                  </a:lnTo>
                  <a:lnTo>
                    <a:pt x="1254" y="2634"/>
                  </a:lnTo>
                  <a:lnTo>
                    <a:pt x="1256" y="2631"/>
                  </a:lnTo>
                  <a:lnTo>
                    <a:pt x="1259" y="2628"/>
                  </a:lnTo>
                  <a:lnTo>
                    <a:pt x="1266" y="2623"/>
                  </a:lnTo>
                  <a:lnTo>
                    <a:pt x="1275" y="2621"/>
                  </a:lnTo>
                  <a:lnTo>
                    <a:pt x="1284" y="2619"/>
                  </a:lnTo>
                  <a:lnTo>
                    <a:pt x="1295" y="2618"/>
                  </a:lnTo>
                  <a:lnTo>
                    <a:pt x="1306" y="2617"/>
                  </a:lnTo>
                  <a:lnTo>
                    <a:pt x="1317" y="2617"/>
                  </a:lnTo>
                  <a:lnTo>
                    <a:pt x="1328" y="2618"/>
                  </a:lnTo>
                  <a:lnTo>
                    <a:pt x="1339" y="2619"/>
                  </a:lnTo>
                  <a:lnTo>
                    <a:pt x="1358" y="2622"/>
                  </a:lnTo>
                  <a:lnTo>
                    <a:pt x="1373" y="2627"/>
                  </a:lnTo>
                  <a:lnTo>
                    <a:pt x="1374" y="2643"/>
                  </a:lnTo>
                  <a:lnTo>
                    <a:pt x="1374" y="2659"/>
                  </a:lnTo>
                  <a:lnTo>
                    <a:pt x="1374" y="2676"/>
                  </a:lnTo>
                  <a:lnTo>
                    <a:pt x="1375" y="2692"/>
                  </a:lnTo>
                  <a:lnTo>
                    <a:pt x="1381" y="2693"/>
                  </a:lnTo>
                  <a:lnTo>
                    <a:pt x="1387" y="2693"/>
                  </a:lnTo>
                  <a:lnTo>
                    <a:pt x="1391" y="2693"/>
                  </a:lnTo>
                  <a:lnTo>
                    <a:pt x="1396" y="2692"/>
                  </a:lnTo>
                  <a:lnTo>
                    <a:pt x="1404" y="2688"/>
                  </a:lnTo>
                  <a:lnTo>
                    <a:pt x="1412" y="2684"/>
                  </a:lnTo>
                  <a:lnTo>
                    <a:pt x="1423" y="2671"/>
                  </a:lnTo>
                  <a:lnTo>
                    <a:pt x="1436" y="2658"/>
                  </a:lnTo>
                  <a:lnTo>
                    <a:pt x="1438" y="2635"/>
                  </a:lnTo>
                  <a:lnTo>
                    <a:pt x="1439" y="2610"/>
                  </a:lnTo>
                  <a:lnTo>
                    <a:pt x="1439" y="2597"/>
                  </a:lnTo>
                  <a:lnTo>
                    <a:pt x="1437" y="2585"/>
                  </a:lnTo>
                  <a:lnTo>
                    <a:pt x="1436" y="2579"/>
                  </a:lnTo>
                  <a:lnTo>
                    <a:pt x="1433" y="2573"/>
                  </a:lnTo>
                  <a:lnTo>
                    <a:pt x="1430" y="2568"/>
                  </a:lnTo>
                  <a:lnTo>
                    <a:pt x="1427" y="2563"/>
                  </a:lnTo>
                  <a:lnTo>
                    <a:pt x="1422" y="2563"/>
                  </a:lnTo>
                  <a:lnTo>
                    <a:pt x="1412" y="2563"/>
                  </a:lnTo>
                  <a:lnTo>
                    <a:pt x="1398" y="2563"/>
                  </a:lnTo>
                  <a:lnTo>
                    <a:pt x="1381" y="2564"/>
                  </a:lnTo>
                  <a:lnTo>
                    <a:pt x="1367" y="2564"/>
                  </a:lnTo>
                  <a:lnTo>
                    <a:pt x="1354" y="2565"/>
                  </a:lnTo>
                  <a:lnTo>
                    <a:pt x="1344" y="2565"/>
                  </a:lnTo>
                  <a:lnTo>
                    <a:pt x="1338" y="2564"/>
                  </a:lnTo>
                  <a:lnTo>
                    <a:pt x="1315" y="2562"/>
                  </a:lnTo>
                  <a:lnTo>
                    <a:pt x="1289" y="2556"/>
                  </a:lnTo>
                  <a:lnTo>
                    <a:pt x="1283" y="2555"/>
                  </a:lnTo>
                  <a:lnTo>
                    <a:pt x="1277" y="2552"/>
                  </a:lnTo>
                  <a:lnTo>
                    <a:pt x="1273" y="2549"/>
                  </a:lnTo>
                  <a:lnTo>
                    <a:pt x="1268" y="2546"/>
                  </a:lnTo>
                  <a:lnTo>
                    <a:pt x="1264" y="2543"/>
                  </a:lnTo>
                  <a:lnTo>
                    <a:pt x="1260" y="2538"/>
                  </a:lnTo>
                  <a:lnTo>
                    <a:pt x="1258" y="2532"/>
                  </a:lnTo>
                  <a:lnTo>
                    <a:pt x="1257" y="2527"/>
                  </a:lnTo>
                  <a:lnTo>
                    <a:pt x="1256" y="2516"/>
                  </a:lnTo>
                  <a:lnTo>
                    <a:pt x="1256" y="2505"/>
                  </a:lnTo>
                  <a:lnTo>
                    <a:pt x="1257" y="2494"/>
                  </a:lnTo>
                  <a:lnTo>
                    <a:pt x="1258" y="2482"/>
                  </a:lnTo>
                  <a:lnTo>
                    <a:pt x="1260" y="2459"/>
                  </a:lnTo>
                  <a:lnTo>
                    <a:pt x="1264" y="2438"/>
                  </a:lnTo>
                  <a:lnTo>
                    <a:pt x="1273" y="2393"/>
                  </a:lnTo>
                  <a:lnTo>
                    <a:pt x="1280" y="2350"/>
                  </a:lnTo>
                  <a:lnTo>
                    <a:pt x="1281" y="2340"/>
                  </a:lnTo>
                  <a:lnTo>
                    <a:pt x="1281" y="2330"/>
                  </a:lnTo>
                  <a:lnTo>
                    <a:pt x="1280" y="2318"/>
                  </a:lnTo>
                  <a:lnTo>
                    <a:pt x="1279" y="2308"/>
                  </a:lnTo>
                  <a:lnTo>
                    <a:pt x="1276" y="2298"/>
                  </a:lnTo>
                  <a:lnTo>
                    <a:pt x="1273" y="2289"/>
                  </a:lnTo>
                  <a:lnTo>
                    <a:pt x="1267" y="2278"/>
                  </a:lnTo>
                  <a:lnTo>
                    <a:pt x="1262" y="2268"/>
                  </a:lnTo>
                  <a:lnTo>
                    <a:pt x="1257" y="2264"/>
                  </a:lnTo>
                  <a:lnTo>
                    <a:pt x="1252" y="2261"/>
                  </a:lnTo>
                  <a:lnTo>
                    <a:pt x="1247" y="2260"/>
                  </a:lnTo>
                  <a:lnTo>
                    <a:pt x="1242" y="2259"/>
                  </a:lnTo>
                  <a:lnTo>
                    <a:pt x="1236" y="2257"/>
                  </a:lnTo>
                  <a:lnTo>
                    <a:pt x="1233" y="2254"/>
                  </a:lnTo>
                  <a:lnTo>
                    <a:pt x="1230" y="2250"/>
                  </a:lnTo>
                  <a:lnTo>
                    <a:pt x="1227" y="2243"/>
                  </a:lnTo>
                  <a:lnTo>
                    <a:pt x="1225" y="2227"/>
                  </a:lnTo>
                  <a:lnTo>
                    <a:pt x="1225" y="2210"/>
                  </a:lnTo>
                  <a:lnTo>
                    <a:pt x="1225" y="2194"/>
                  </a:lnTo>
                  <a:lnTo>
                    <a:pt x="1224" y="2178"/>
                  </a:lnTo>
                  <a:lnTo>
                    <a:pt x="1223" y="2153"/>
                  </a:lnTo>
                  <a:lnTo>
                    <a:pt x="1222" y="2129"/>
                  </a:lnTo>
                  <a:lnTo>
                    <a:pt x="1221" y="2104"/>
                  </a:lnTo>
                  <a:lnTo>
                    <a:pt x="1221" y="2079"/>
                  </a:lnTo>
                  <a:lnTo>
                    <a:pt x="1219" y="2054"/>
                  </a:lnTo>
                  <a:lnTo>
                    <a:pt x="1221" y="2030"/>
                  </a:lnTo>
                  <a:lnTo>
                    <a:pt x="1221" y="2005"/>
                  </a:lnTo>
                  <a:lnTo>
                    <a:pt x="1222" y="1980"/>
                  </a:lnTo>
                  <a:lnTo>
                    <a:pt x="1230" y="1980"/>
                  </a:lnTo>
                  <a:lnTo>
                    <a:pt x="1239" y="1980"/>
                  </a:lnTo>
                  <a:lnTo>
                    <a:pt x="1247" y="1982"/>
                  </a:lnTo>
                  <a:lnTo>
                    <a:pt x="1255" y="1986"/>
                  </a:lnTo>
                  <a:lnTo>
                    <a:pt x="1256" y="1995"/>
                  </a:lnTo>
                  <a:lnTo>
                    <a:pt x="1258" y="2003"/>
                  </a:lnTo>
                  <a:lnTo>
                    <a:pt x="1263" y="2012"/>
                  </a:lnTo>
                  <a:lnTo>
                    <a:pt x="1268" y="2020"/>
                  </a:lnTo>
                  <a:lnTo>
                    <a:pt x="1271" y="2023"/>
                  </a:lnTo>
                  <a:lnTo>
                    <a:pt x="1274" y="2026"/>
                  </a:lnTo>
                  <a:lnTo>
                    <a:pt x="1279" y="2028"/>
                  </a:lnTo>
                  <a:lnTo>
                    <a:pt x="1282" y="2030"/>
                  </a:lnTo>
                  <a:lnTo>
                    <a:pt x="1287" y="2031"/>
                  </a:lnTo>
                  <a:lnTo>
                    <a:pt x="1291" y="2031"/>
                  </a:lnTo>
                  <a:lnTo>
                    <a:pt x="1296" y="2031"/>
                  </a:lnTo>
                  <a:lnTo>
                    <a:pt x="1300" y="2030"/>
                  </a:lnTo>
                  <a:lnTo>
                    <a:pt x="1307" y="2027"/>
                  </a:lnTo>
                  <a:lnTo>
                    <a:pt x="1312" y="2021"/>
                  </a:lnTo>
                  <a:lnTo>
                    <a:pt x="1317" y="2014"/>
                  </a:lnTo>
                  <a:lnTo>
                    <a:pt x="1322" y="2006"/>
                  </a:lnTo>
                  <a:lnTo>
                    <a:pt x="1330" y="1990"/>
                  </a:lnTo>
                  <a:lnTo>
                    <a:pt x="1336" y="1977"/>
                  </a:lnTo>
                  <a:lnTo>
                    <a:pt x="1345" y="1957"/>
                  </a:lnTo>
                  <a:lnTo>
                    <a:pt x="1353" y="1937"/>
                  </a:lnTo>
                  <a:lnTo>
                    <a:pt x="1359" y="1917"/>
                  </a:lnTo>
                  <a:lnTo>
                    <a:pt x="1365" y="1898"/>
                  </a:lnTo>
                  <a:lnTo>
                    <a:pt x="1371" y="1878"/>
                  </a:lnTo>
                  <a:lnTo>
                    <a:pt x="1374" y="1858"/>
                  </a:lnTo>
                  <a:lnTo>
                    <a:pt x="1377" y="1837"/>
                  </a:lnTo>
                  <a:lnTo>
                    <a:pt x="1379" y="1815"/>
                  </a:lnTo>
                  <a:lnTo>
                    <a:pt x="1403" y="1814"/>
                  </a:lnTo>
                  <a:lnTo>
                    <a:pt x="1427" y="1814"/>
                  </a:lnTo>
                  <a:lnTo>
                    <a:pt x="1451" y="1815"/>
                  </a:lnTo>
                  <a:lnTo>
                    <a:pt x="1476" y="1816"/>
                  </a:lnTo>
                  <a:lnTo>
                    <a:pt x="1498" y="1817"/>
                  </a:lnTo>
                  <a:lnTo>
                    <a:pt x="1522" y="1818"/>
                  </a:lnTo>
                  <a:lnTo>
                    <a:pt x="1546" y="1818"/>
                  </a:lnTo>
                  <a:lnTo>
                    <a:pt x="1569" y="1817"/>
                  </a:lnTo>
                  <a:lnTo>
                    <a:pt x="1588" y="1816"/>
                  </a:lnTo>
                  <a:lnTo>
                    <a:pt x="1609" y="1814"/>
                  </a:lnTo>
                  <a:lnTo>
                    <a:pt x="1620" y="1815"/>
                  </a:lnTo>
                  <a:lnTo>
                    <a:pt x="1629" y="1816"/>
                  </a:lnTo>
                  <a:lnTo>
                    <a:pt x="1634" y="1817"/>
                  </a:lnTo>
                  <a:lnTo>
                    <a:pt x="1638" y="1819"/>
                  </a:lnTo>
                  <a:lnTo>
                    <a:pt x="1643" y="1822"/>
                  </a:lnTo>
                  <a:lnTo>
                    <a:pt x="1646" y="1824"/>
                  </a:lnTo>
                  <a:lnTo>
                    <a:pt x="1653" y="1831"/>
                  </a:lnTo>
                  <a:lnTo>
                    <a:pt x="1661" y="1835"/>
                  </a:lnTo>
                  <a:lnTo>
                    <a:pt x="1668" y="1839"/>
                  </a:lnTo>
                  <a:lnTo>
                    <a:pt x="1676" y="1840"/>
                  </a:lnTo>
                  <a:lnTo>
                    <a:pt x="1692" y="1840"/>
                  </a:lnTo>
                  <a:lnTo>
                    <a:pt x="1711" y="1839"/>
                  </a:lnTo>
                  <a:lnTo>
                    <a:pt x="1712" y="1831"/>
                  </a:lnTo>
                  <a:lnTo>
                    <a:pt x="1715" y="1823"/>
                  </a:lnTo>
                  <a:lnTo>
                    <a:pt x="1717" y="1815"/>
                  </a:lnTo>
                  <a:lnTo>
                    <a:pt x="1720" y="1807"/>
                  </a:lnTo>
                  <a:lnTo>
                    <a:pt x="1727" y="1792"/>
                  </a:lnTo>
                  <a:lnTo>
                    <a:pt x="1733" y="1777"/>
                  </a:lnTo>
                  <a:lnTo>
                    <a:pt x="1734" y="1769"/>
                  </a:lnTo>
                  <a:lnTo>
                    <a:pt x="1735" y="1761"/>
                  </a:lnTo>
                  <a:lnTo>
                    <a:pt x="1735" y="1753"/>
                  </a:lnTo>
                  <a:lnTo>
                    <a:pt x="1734" y="1745"/>
                  </a:lnTo>
                  <a:lnTo>
                    <a:pt x="1734" y="1737"/>
                  </a:lnTo>
                  <a:lnTo>
                    <a:pt x="1734" y="1730"/>
                  </a:lnTo>
                  <a:lnTo>
                    <a:pt x="1736" y="1723"/>
                  </a:lnTo>
                  <a:lnTo>
                    <a:pt x="1739" y="1715"/>
                  </a:lnTo>
                  <a:lnTo>
                    <a:pt x="1742" y="1711"/>
                  </a:lnTo>
                  <a:lnTo>
                    <a:pt x="1744" y="1708"/>
                  </a:lnTo>
                  <a:lnTo>
                    <a:pt x="1749" y="1704"/>
                  </a:lnTo>
                  <a:lnTo>
                    <a:pt x="1752" y="1702"/>
                  </a:lnTo>
                  <a:lnTo>
                    <a:pt x="1761" y="1698"/>
                  </a:lnTo>
                  <a:lnTo>
                    <a:pt x="1772" y="1695"/>
                  </a:lnTo>
                  <a:lnTo>
                    <a:pt x="1782" y="1694"/>
                  </a:lnTo>
                  <a:lnTo>
                    <a:pt x="1793" y="1694"/>
                  </a:lnTo>
                  <a:lnTo>
                    <a:pt x="1805" y="1694"/>
                  </a:lnTo>
                  <a:lnTo>
                    <a:pt x="1816" y="1695"/>
                  </a:lnTo>
                  <a:lnTo>
                    <a:pt x="1832" y="1696"/>
                  </a:lnTo>
                  <a:lnTo>
                    <a:pt x="1846" y="1696"/>
                  </a:lnTo>
                  <a:lnTo>
                    <a:pt x="1846" y="1692"/>
                  </a:lnTo>
                  <a:lnTo>
                    <a:pt x="1846" y="1686"/>
                  </a:lnTo>
                  <a:lnTo>
                    <a:pt x="1845" y="1683"/>
                  </a:lnTo>
                  <a:lnTo>
                    <a:pt x="1843" y="1678"/>
                  </a:lnTo>
                  <a:lnTo>
                    <a:pt x="1839" y="1670"/>
                  </a:lnTo>
                  <a:lnTo>
                    <a:pt x="1833" y="1663"/>
                  </a:lnTo>
                  <a:lnTo>
                    <a:pt x="1827" y="1655"/>
                  </a:lnTo>
                  <a:lnTo>
                    <a:pt x="1822" y="1649"/>
                  </a:lnTo>
                  <a:lnTo>
                    <a:pt x="1819" y="1644"/>
                  </a:lnTo>
                  <a:lnTo>
                    <a:pt x="1817" y="1640"/>
                  </a:lnTo>
                  <a:lnTo>
                    <a:pt x="1816" y="1635"/>
                  </a:lnTo>
                  <a:lnTo>
                    <a:pt x="1815" y="1630"/>
                  </a:lnTo>
                  <a:lnTo>
                    <a:pt x="1815" y="1619"/>
                  </a:lnTo>
                  <a:lnTo>
                    <a:pt x="1815" y="1607"/>
                  </a:lnTo>
                  <a:lnTo>
                    <a:pt x="1816" y="1594"/>
                  </a:lnTo>
                  <a:lnTo>
                    <a:pt x="1817" y="1580"/>
                  </a:lnTo>
                  <a:lnTo>
                    <a:pt x="1819" y="1568"/>
                  </a:lnTo>
                  <a:lnTo>
                    <a:pt x="1823" y="1555"/>
                  </a:lnTo>
                  <a:lnTo>
                    <a:pt x="1826" y="1543"/>
                  </a:lnTo>
                  <a:lnTo>
                    <a:pt x="1832" y="1534"/>
                  </a:lnTo>
                  <a:lnTo>
                    <a:pt x="1837" y="1527"/>
                  </a:lnTo>
                  <a:lnTo>
                    <a:pt x="1843" y="1521"/>
                  </a:lnTo>
                  <a:lnTo>
                    <a:pt x="1850" y="1515"/>
                  </a:lnTo>
                  <a:lnTo>
                    <a:pt x="1857" y="1511"/>
                  </a:lnTo>
                  <a:lnTo>
                    <a:pt x="1865" y="1507"/>
                  </a:lnTo>
                  <a:lnTo>
                    <a:pt x="1871" y="1503"/>
                  </a:lnTo>
                  <a:lnTo>
                    <a:pt x="1873" y="1501"/>
                  </a:lnTo>
                  <a:lnTo>
                    <a:pt x="1875" y="1497"/>
                  </a:lnTo>
                  <a:lnTo>
                    <a:pt x="1876" y="1495"/>
                  </a:lnTo>
                  <a:lnTo>
                    <a:pt x="1876" y="1493"/>
                  </a:lnTo>
                  <a:lnTo>
                    <a:pt x="1876" y="1479"/>
                  </a:lnTo>
                  <a:lnTo>
                    <a:pt x="1875" y="1465"/>
                  </a:lnTo>
                  <a:lnTo>
                    <a:pt x="1875" y="1460"/>
                  </a:lnTo>
                  <a:lnTo>
                    <a:pt x="1878" y="1455"/>
                  </a:lnTo>
                  <a:lnTo>
                    <a:pt x="1880" y="1453"/>
                  </a:lnTo>
                  <a:lnTo>
                    <a:pt x="1882" y="1451"/>
                  </a:lnTo>
                  <a:lnTo>
                    <a:pt x="1884" y="1449"/>
                  </a:lnTo>
                  <a:lnTo>
                    <a:pt x="1889" y="1448"/>
                  </a:lnTo>
                  <a:lnTo>
                    <a:pt x="1890" y="1439"/>
                  </a:lnTo>
                  <a:lnTo>
                    <a:pt x="1892" y="1431"/>
                  </a:lnTo>
                  <a:lnTo>
                    <a:pt x="1895" y="1423"/>
                  </a:lnTo>
                  <a:lnTo>
                    <a:pt x="1897" y="1416"/>
                  </a:lnTo>
                  <a:lnTo>
                    <a:pt x="1900" y="1411"/>
                  </a:lnTo>
                  <a:lnTo>
                    <a:pt x="1904" y="1405"/>
                  </a:lnTo>
                  <a:lnTo>
                    <a:pt x="1908" y="1399"/>
                  </a:lnTo>
                  <a:lnTo>
                    <a:pt x="1913" y="1395"/>
                  </a:lnTo>
                  <a:lnTo>
                    <a:pt x="1923" y="1386"/>
                  </a:lnTo>
                  <a:lnTo>
                    <a:pt x="1935" y="1377"/>
                  </a:lnTo>
                  <a:lnTo>
                    <a:pt x="1948" y="1369"/>
                  </a:lnTo>
                  <a:lnTo>
                    <a:pt x="1962" y="1358"/>
                  </a:lnTo>
                  <a:lnTo>
                    <a:pt x="1945" y="1333"/>
                  </a:lnTo>
                  <a:lnTo>
                    <a:pt x="1925" y="1309"/>
                  </a:lnTo>
                  <a:lnTo>
                    <a:pt x="1922" y="1304"/>
                  </a:lnTo>
                  <a:lnTo>
                    <a:pt x="1919" y="1297"/>
                  </a:lnTo>
                  <a:lnTo>
                    <a:pt x="1916" y="1290"/>
                  </a:lnTo>
                  <a:lnTo>
                    <a:pt x="1915" y="1283"/>
                  </a:lnTo>
                  <a:lnTo>
                    <a:pt x="1915" y="1276"/>
                  </a:lnTo>
                  <a:lnTo>
                    <a:pt x="1915" y="1269"/>
                  </a:lnTo>
                  <a:lnTo>
                    <a:pt x="1917" y="1260"/>
                  </a:lnTo>
                  <a:lnTo>
                    <a:pt x="1922" y="1252"/>
                  </a:lnTo>
                  <a:lnTo>
                    <a:pt x="1927" y="1246"/>
                  </a:lnTo>
                  <a:lnTo>
                    <a:pt x="1931" y="1241"/>
                  </a:lnTo>
                  <a:lnTo>
                    <a:pt x="1937" y="1239"/>
                  </a:lnTo>
                  <a:lnTo>
                    <a:pt x="1941" y="1236"/>
                  </a:lnTo>
                  <a:lnTo>
                    <a:pt x="1946" y="1233"/>
                  </a:lnTo>
                  <a:lnTo>
                    <a:pt x="1949" y="1228"/>
                  </a:lnTo>
                  <a:lnTo>
                    <a:pt x="1952" y="1222"/>
                  </a:lnTo>
                  <a:lnTo>
                    <a:pt x="1953" y="1210"/>
                  </a:lnTo>
                  <a:lnTo>
                    <a:pt x="1953" y="1206"/>
                  </a:lnTo>
                  <a:lnTo>
                    <a:pt x="1954" y="1202"/>
                  </a:lnTo>
                  <a:lnTo>
                    <a:pt x="1956" y="1198"/>
                  </a:lnTo>
                  <a:lnTo>
                    <a:pt x="1958" y="1193"/>
                  </a:lnTo>
                  <a:lnTo>
                    <a:pt x="1965" y="1185"/>
                  </a:lnTo>
                  <a:lnTo>
                    <a:pt x="1973" y="1177"/>
                  </a:lnTo>
                  <a:lnTo>
                    <a:pt x="1990" y="1162"/>
                  </a:lnTo>
                  <a:lnTo>
                    <a:pt x="2006" y="1152"/>
                  </a:lnTo>
                  <a:lnTo>
                    <a:pt x="2035" y="1129"/>
                  </a:lnTo>
                  <a:lnTo>
                    <a:pt x="2068" y="1104"/>
                  </a:lnTo>
                  <a:lnTo>
                    <a:pt x="2084" y="1092"/>
                  </a:lnTo>
                  <a:lnTo>
                    <a:pt x="2101" y="1080"/>
                  </a:lnTo>
                  <a:lnTo>
                    <a:pt x="2118" y="1072"/>
                  </a:lnTo>
                  <a:lnTo>
                    <a:pt x="2134" y="1066"/>
                  </a:lnTo>
                  <a:lnTo>
                    <a:pt x="2146" y="1062"/>
                  </a:lnTo>
                  <a:lnTo>
                    <a:pt x="2157" y="1058"/>
                  </a:lnTo>
                  <a:lnTo>
                    <a:pt x="2166" y="1054"/>
                  </a:lnTo>
                  <a:lnTo>
                    <a:pt x="2174" y="1050"/>
                  </a:lnTo>
                  <a:lnTo>
                    <a:pt x="2179" y="1045"/>
                  </a:lnTo>
                  <a:lnTo>
                    <a:pt x="2185" y="1041"/>
                  </a:lnTo>
                  <a:lnTo>
                    <a:pt x="2190" y="1035"/>
                  </a:lnTo>
                  <a:lnTo>
                    <a:pt x="2192" y="1029"/>
                  </a:lnTo>
                  <a:lnTo>
                    <a:pt x="2195" y="1022"/>
                  </a:lnTo>
                  <a:lnTo>
                    <a:pt x="2196" y="1016"/>
                  </a:lnTo>
                  <a:lnTo>
                    <a:pt x="2198" y="1008"/>
                  </a:lnTo>
                  <a:lnTo>
                    <a:pt x="2198" y="1000"/>
                  </a:lnTo>
                  <a:lnTo>
                    <a:pt x="2196" y="980"/>
                  </a:lnTo>
                  <a:lnTo>
                    <a:pt x="2195" y="956"/>
                  </a:lnTo>
                  <a:lnTo>
                    <a:pt x="2190" y="953"/>
                  </a:lnTo>
                  <a:lnTo>
                    <a:pt x="2185" y="951"/>
                  </a:lnTo>
                  <a:lnTo>
                    <a:pt x="2200" y="949"/>
                  </a:lnTo>
                  <a:lnTo>
                    <a:pt x="2215" y="949"/>
                  </a:lnTo>
                  <a:lnTo>
                    <a:pt x="2218" y="937"/>
                  </a:lnTo>
                  <a:lnTo>
                    <a:pt x="2224" y="924"/>
                  </a:lnTo>
                  <a:lnTo>
                    <a:pt x="2229" y="912"/>
                  </a:lnTo>
                  <a:lnTo>
                    <a:pt x="2236" y="899"/>
                  </a:lnTo>
                  <a:lnTo>
                    <a:pt x="2243" y="888"/>
                  </a:lnTo>
                  <a:lnTo>
                    <a:pt x="2252" y="875"/>
                  </a:lnTo>
                  <a:lnTo>
                    <a:pt x="2262" y="864"/>
                  </a:lnTo>
                  <a:lnTo>
                    <a:pt x="2274" y="853"/>
                  </a:lnTo>
                  <a:lnTo>
                    <a:pt x="2283" y="846"/>
                  </a:lnTo>
                  <a:lnTo>
                    <a:pt x="2293" y="840"/>
                  </a:lnTo>
                  <a:lnTo>
                    <a:pt x="2305" y="834"/>
                  </a:lnTo>
                  <a:lnTo>
                    <a:pt x="2316" y="830"/>
                  </a:lnTo>
                  <a:lnTo>
                    <a:pt x="2321" y="826"/>
                  </a:lnTo>
                  <a:lnTo>
                    <a:pt x="2325" y="823"/>
                  </a:lnTo>
                  <a:lnTo>
                    <a:pt x="2330" y="820"/>
                  </a:lnTo>
                  <a:lnTo>
                    <a:pt x="2334" y="816"/>
                  </a:lnTo>
                  <a:lnTo>
                    <a:pt x="2336" y="811"/>
                  </a:lnTo>
                  <a:lnTo>
                    <a:pt x="2339" y="806"/>
                  </a:lnTo>
                  <a:lnTo>
                    <a:pt x="2341" y="800"/>
                  </a:lnTo>
                  <a:lnTo>
                    <a:pt x="2341" y="79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1264728" y="658708"/>
              <a:ext cx="546328" cy="488283"/>
            </a:xfrm>
            <a:custGeom>
              <a:avLst/>
              <a:gdLst/>
              <a:ahLst/>
              <a:cxnLst/>
              <a:rect l="l" t="t" r="r" b="b"/>
              <a:pathLst>
                <a:path w="1903" h="1806" extrusionOk="0">
                  <a:moveTo>
                    <a:pt x="1639" y="512"/>
                  </a:moveTo>
                  <a:lnTo>
                    <a:pt x="1625" y="512"/>
                  </a:lnTo>
                  <a:lnTo>
                    <a:pt x="1617" y="510"/>
                  </a:lnTo>
                  <a:lnTo>
                    <a:pt x="1612" y="505"/>
                  </a:lnTo>
                  <a:lnTo>
                    <a:pt x="1604" y="496"/>
                  </a:lnTo>
                  <a:lnTo>
                    <a:pt x="1598" y="487"/>
                  </a:lnTo>
                  <a:lnTo>
                    <a:pt x="1592" y="480"/>
                  </a:lnTo>
                  <a:lnTo>
                    <a:pt x="1589" y="478"/>
                  </a:lnTo>
                  <a:lnTo>
                    <a:pt x="1586" y="476"/>
                  </a:lnTo>
                  <a:lnTo>
                    <a:pt x="1580" y="474"/>
                  </a:lnTo>
                  <a:lnTo>
                    <a:pt x="1573" y="473"/>
                  </a:lnTo>
                  <a:lnTo>
                    <a:pt x="1562" y="473"/>
                  </a:lnTo>
                  <a:lnTo>
                    <a:pt x="1548" y="476"/>
                  </a:lnTo>
                  <a:lnTo>
                    <a:pt x="1541" y="478"/>
                  </a:lnTo>
                  <a:lnTo>
                    <a:pt x="1535" y="480"/>
                  </a:lnTo>
                  <a:lnTo>
                    <a:pt x="1530" y="484"/>
                  </a:lnTo>
                  <a:lnTo>
                    <a:pt x="1526" y="487"/>
                  </a:lnTo>
                  <a:lnTo>
                    <a:pt x="1528" y="480"/>
                  </a:lnTo>
                  <a:lnTo>
                    <a:pt x="1529" y="474"/>
                  </a:lnTo>
                  <a:lnTo>
                    <a:pt x="1531" y="469"/>
                  </a:lnTo>
                  <a:lnTo>
                    <a:pt x="1534" y="463"/>
                  </a:lnTo>
                  <a:lnTo>
                    <a:pt x="1538" y="459"/>
                  </a:lnTo>
                  <a:lnTo>
                    <a:pt x="1542" y="455"/>
                  </a:lnTo>
                  <a:lnTo>
                    <a:pt x="1548" y="453"/>
                  </a:lnTo>
                  <a:lnTo>
                    <a:pt x="1556" y="453"/>
                  </a:lnTo>
                  <a:lnTo>
                    <a:pt x="1561" y="435"/>
                  </a:lnTo>
                  <a:lnTo>
                    <a:pt x="1565" y="410"/>
                  </a:lnTo>
                  <a:lnTo>
                    <a:pt x="1567" y="396"/>
                  </a:lnTo>
                  <a:lnTo>
                    <a:pt x="1570" y="381"/>
                  </a:lnTo>
                  <a:lnTo>
                    <a:pt x="1572" y="366"/>
                  </a:lnTo>
                  <a:lnTo>
                    <a:pt x="1572" y="353"/>
                  </a:lnTo>
                  <a:lnTo>
                    <a:pt x="1572" y="340"/>
                  </a:lnTo>
                  <a:lnTo>
                    <a:pt x="1570" y="329"/>
                  </a:lnTo>
                  <a:lnTo>
                    <a:pt x="1569" y="323"/>
                  </a:lnTo>
                  <a:lnTo>
                    <a:pt x="1566" y="318"/>
                  </a:lnTo>
                  <a:lnTo>
                    <a:pt x="1564" y="315"/>
                  </a:lnTo>
                  <a:lnTo>
                    <a:pt x="1561" y="312"/>
                  </a:lnTo>
                  <a:lnTo>
                    <a:pt x="1557" y="309"/>
                  </a:lnTo>
                  <a:lnTo>
                    <a:pt x="1553" y="307"/>
                  </a:lnTo>
                  <a:lnTo>
                    <a:pt x="1548" y="306"/>
                  </a:lnTo>
                  <a:lnTo>
                    <a:pt x="1543" y="306"/>
                  </a:lnTo>
                  <a:lnTo>
                    <a:pt x="1538" y="307"/>
                  </a:lnTo>
                  <a:lnTo>
                    <a:pt x="1531" y="309"/>
                  </a:lnTo>
                  <a:lnTo>
                    <a:pt x="1524" y="312"/>
                  </a:lnTo>
                  <a:lnTo>
                    <a:pt x="1515" y="316"/>
                  </a:lnTo>
                  <a:lnTo>
                    <a:pt x="1506" y="324"/>
                  </a:lnTo>
                  <a:lnTo>
                    <a:pt x="1498" y="332"/>
                  </a:lnTo>
                  <a:lnTo>
                    <a:pt x="1487" y="334"/>
                  </a:lnTo>
                  <a:lnTo>
                    <a:pt x="1476" y="336"/>
                  </a:lnTo>
                  <a:lnTo>
                    <a:pt x="1472" y="339"/>
                  </a:lnTo>
                  <a:lnTo>
                    <a:pt x="1467" y="342"/>
                  </a:lnTo>
                  <a:lnTo>
                    <a:pt x="1465" y="347"/>
                  </a:lnTo>
                  <a:lnTo>
                    <a:pt x="1461" y="350"/>
                  </a:lnTo>
                  <a:lnTo>
                    <a:pt x="1459" y="355"/>
                  </a:lnTo>
                  <a:lnTo>
                    <a:pt x="1456" y="358"/>
                  </a:lnTo>
                  <a:lnTo>
                    <a:pt x="1451" y="362"/>
                  </a:lnTo>
                  <a:lnTo>
                    <a:pt x="1446" y="364"/>
                  </a:lnTo>
                  <a:lnTo>
                    <a:pt x="1440" y="365"/>
                  </a:lnTo>
                  <a:lnTo>
                    <a:pt x="1433" y="365"/>
                  </a:lnTo>
                  <a:lnTo>
                    <a:pt x="1427" y="364"/>
                  </a:lnTo>
                  <a:lnTo>
                    <a:pt x="1422" y="362"/>
                  </a:lnTo>
                  <a:lnTo>
                    <a:pt x="1409" y="358"/>
                  </a:lnTo>
                  <a:lnTo>
                    <a:pt x="1397" y="356"/>
                  </a:lnTo>
                  <a:lnTo>
                    <a:pt x="1384" y="356"/>
                  </a:lnTo>
                  <a:lnTo>
                    <a:pt x="1372" y="356"/>
                  </a:lnTo>
                  <a:lnTo>
                    <a:pt x="1359" y="356"/>
                  </a:lnTo>
                  <a:lnTo>
                    <a:pt x="1346" y="356"/>
                  </a:lnTo>
                  <a:lnTo>
                    <a:pt x="1346" y="341"/>
                  </a:lnTo>
                  <a:lnTo>
                    <a:pt x="1346" y="325"/>
                  </a:lnTo>
                  <a:lnTo>
                    <a:pt x="1346" y="309"/>
                  </a:lnTo>
                  <a:lnTo>
                    <a:pt x="1343" y="295"/>
                  </a:lnTo>
                  <a:lnTo>
                    <a:pt x="1341" y="288"/>
                  </a:lnTo>
                  <a:lnTo>
                    <a:pt x="1337" y="281"/>
                  </a:lnTo>
                  <a:lnTo>
                    <a:pt x="1333" y="274"/>
                  </a:lnTo>
                  <a:lnTo>
                    <a:pt x="1328" y="267"/>
                  </a:lnTo>
                  <a:lnTo>
                    <a:pt x="1318" y="254"/>
                  </a:lnTo>
                  <a:lnTo>
                    <a:pt x="1308" y="242"/>
                  </a:lnTo>
                  <a:lnTo>
                    <a:pt x="1302" y="236"/>
                  </a:lnTo>
                  <a:lnTo>
                    <a:pt x="1294" y="231"/>
                  </a:lnTo>
                  <a:lnTo>
                    <a:pt x="1286" y="226"/>
                  </a:lnTo>
                  <a:lnTo>
                    <a:pt x="1278" y="222"/>
                  </a:lnTo>
                  <a:lnTo>
                    <a:pt x="1270" y="218"/>
                  </a:lnTo>
                  <a:lnTo>
                    <a:pt x="1263" y="214"/>
                  </a:lnTo>
                  <a:lnTo>
                    <a:pt x="1257" y="208"/>
                  </a:lnTo>
                  <a:lnTo>
                    <a:pt x="1251" y="202"/>
                  </a:lnTo>
                  <a:lnTo>
                    <a:pt x="1247" y="197"/>
                  </a:lnTo>
                  <a:lnTo>
                    <a:pt x="1246" y="190"/>
                  </a:lnTo>
                  <a:lnTo>
                    <a:pt x="1245" y="182"/>
                  </a:lnTo>
                  <a:lnTo>
                    <a:pt x="1244" y="175"/>
                  </a:lnTo>
                  <a:lnTo>
                    <a:pt x="1245" y="159"/>
                  </a:lnTo>
                  <a:lnTo>
                    <a:pt x="1245" y="144"/>
                  </a:lnTo>
                  <a:lnTo>
                    <a:pt x="1239" y="143"/>
                  </a:lnTo>
                  <a:lnTo>
                    <a:pt x="1234" y="143"/>
                  </a:lnTo>
                  <a:lnTo>
                    <a:pt x="1228" y="144"/>
                  </a:lnTo>
                  <a:lnTo>
                    <a:pt x="1223" y="145"/>
                  </a:lnTo>
                  <a:lnTo>
                    <a:pt x="1212" y="150"/>
                  </a:lnTo>
                  <a:lnTo>
                    <a:pt x="1201" y="156"/>
                  </a:lnTo>
                  <a:lnTo>
                    <a:pt x="1180" y="168"/>
                  </a:lnTo>
                  <a:lnTo>
                    <a:pt x="1161" y="178"/>
                  </a:lnTo>
                  <a:lnTo>
                    <a:pt x="1135" y="186"/>
                  </a:lnTo>
                  <a:lnTo>
                    <a:pt x="1108" y="195"/>
                  </a:lnTo>
                  <a:lnTo>
                    <a:pt x="1082" y="202"/>
                  </a:lnTo>
                  <a:lnTo>
                    <a:pt x="1056" y="207"/>
                  </a:lnTo>
                  <a:lnTo>
                    <a:pt x="1041" y="209"/>
                  </a:lnTo>
                  <a:lnTo>
                    <a:pt x="1026" y="209"/>
                  </a:lnTo>
                  <a:lnTo>
                    <a:pt x="1013" y="209"/>
                  </a:lnTo>
                  <a:lnTo>
                    <a:pt x="999" y="207"/>
                  </a:lnTo>
                  <a:lnTo>
                    <a:pt x="987" y="202"/>
                  </a:lnTo>
                  <a:lnTo>
                    <a:pt x="975" y="197"/>
                  </a:lnTo>
                  <a:lnTo>
                    <a:pt x="970" y="193"/>
                  </a:lnTo>
                  <a:lnTo>
                    <a:pt x="964" y="189"/>
                  </a:lnTo>
                  <a:lnTo>
                    <a:pt x="958" y="183"/>
                  </a:lnTo>
                  <a:lnTo>
                    <a:pt x="954" y="177"/>
                  </a:lnTo>
                  <a:lnTo>
                    <a:pt x="946" y="167"/>
                  </a:lnTo>
                  <a:lnTo>
                    <a:pt x="938" y="158"/>
                  </a:lnTo>
                  <a:lnTo>
                    <a:pt x="934" y="154"/>
                  </a:lnTo>
                  <a:lnTo>
                    <a:pt x="930" y="152"/>
                  </a:lnTo>
                  <a:lnTo>
                    <a:pt x="924" y="150"/>
                  </a:lnTo>
                  <a:lnTo>
                    <a:pt x="917" y="149"/>
                  </a:lnTo>
                  <a:lnTo>
                    <a:pt x="902" y="149"/>
                  </a:lnTo>
                  <a:lnTo>
                    <a:pt x="886" y="150"/>
                  </a:lnTo>
                  <a:lnTo>
                    <a:pt x="870" y="152"/>
                  </a:lnTo>
                  <a:lnTo>
                    <a:pt x="856" y="152"/>
                  </a:lnTo>
                  <a:lnTo>
                    <a:pt x="852" y="144"/>
                  </a:lnTo>
                  <a:lnTo>
                    <a:pt x="849" y="137"/>
                  </a:lnTo>
                  <a:lnTo>
                    <a:pt x="843" y="131"/>
                  </a:lnTo>
                  <a:lnTo>
                    <a:pt x="837" y="125"/>
                  </a:lnTo>
                  <a:lnTo>
                    <a:pt x="825" y="113"/>
                  </a:lnTo>
                  <a:lnTo>
                    <a:pt x="815" y="101"/>
                  </a:lnTo>
                  <a:lnTo>
                    <a:pt x="808" y="87"/>
                  </a:lnTo>
                  <a:lnTo>
                    <a:pt x="802" y="79"/>
                  </a:lnTo>
                  <a:lnTo>
                    <a:pt x="799" y="77"/>
                  </a:lnTo>
                  <a:lnTo>
                    <a:pt x="794" y="75"/>
                  </a:lnTo>
                  <a:lnTo>
                    <a:pt x="787" y="72"/>
                  </a:lnTo>
                  <a:lnTo>
                    <a:pt x="777" y="71"/>
                  </a:lnTo>
                  <a:lnTo>
                    <a:pt x="763" y="70"/>
                  </a:lnTo>
                  <a:lnTo>
                    <a:pt x="747" y="68"/>
                  </a:lnTo>
                  <a:lnTo>
                    <a:pt x="741" y="67"/>
                  </a:lnTo>
                  <a:lnTo>
                    <a:pt x="733" y="65"/>
                  </a:lnTo>
                  <a:lnTo>
                    <a:pt x="726" y="62"/>
                  </a:lnTo>
                  <a:lnTo>
                    <a:pt x="720" y="59"/>
                  </a:lnTo>
                  <a:lnTo>
                    <a:pt x="714" y="53"/>
                  </a:lnTo>
                  <a:lnTo>
                    <a:pt x="711" y="46"/>
                  </a:lnTo>
                  <a:lnTo>
                    <a:pt x="709" y="41"/>
                  </a:lnTo>
                  <a:lnTo>
                    <a:pt x="708" y="34"/>
                  </a:lnTo>
                  <a:lnTo>
                    <a:pt x="707" y="19"/>
                  </a:lnTo>
                  <a:lnTo>
                    <a:pt x="703" y="4"/>
                  </a:lnTo>
                  <a:lnTo>
                    <a:pt x="668" y="3"/>
                  </a:lnTo>
                  <a:lnTo>
                    <a:pt x="632" y="1"/>
                  </a:lnTo>
                  <a:lnTo>
                    <a:pt x="596" y="0"/>
                  </a:lnTo>
                  <a:lnTo>
                    <a:pt x="560" y="0"/>
                  </a:lnTo>
                  <a:lnTo>
                    <a:pt x="541" y="0"/>
                  </a:lnTo>
                  <a:lnTo>
                    <a:pt x="524" y="0"/>
                  </a:lnTo>
                  <a:lnTo>
                    <a:pt x="507" y="0"/>
                  </a:lnTo>
                  <a:lnTo>
                    <a:pt x="491" y="1"/>
                  </a:lnTo>
                  <a:lnTo>
                    <a:pt x="483" y="3"/>
                  </a:lnTo>
                  <a:lnTo>
                    <a:pt x="476" y="5"/>
                  </a:lnTo>
                  <a:lnTo>
                    <a:pt x="470" y="9"/>
                  </a:lnTo>
                  <a:lnTo>
                    <a:pt x="464" y="12"/>
                  </a:lnTo>
                  <a:lnTo>
                    <a:pt x="458" y="18"/>
                  </a:lnTo>
                  <a:lnTo>
                    <a:pt x="454" y="24"/>
                  </a:lnTo>
                  <a:lnTo>
                    <a:pt x="449" y="32"/>
                  </a:lnTo>
                  <a:lnTo>
                    <a:pt x="446" y="39"/>
                  </a:lnTo>
                  <a:lnTo>
                    <a:pt x="442" y="43"/>
                  </a:lnTo>
                  <a:lnTo>
                    <a:pt x="439" y="47"/>
                  </a:lnTo>
                  <a:lnTo>
                    <a:pt x="435" y="51"/>
                  </a:lnTo>
                  <a:lnTo>
                    <a:pt x="433" y="55"/>
                  </a:lnTo>
                  <a:lnTo>
                    <a:pt x="430" y="65"/>
                  </a:lnTo>
                  <a:lnTo>
                    <a:pt x="428" y="75"/>
                  </a:lnTo>
                  <a:lnTo>
                    <a:pt x="424" y="85"/>
                  </a:lnTo>
                  <a:lnTo>
                    <a:pt x="421" y="94"/>
                  </a:lnTo>
                  <a:lnTo>
                    <a:pt x="417" y="99"/>
                  </a:lnTo>
                  <a:lnTo>
                    <a:pt x="415" y="102"/>
                  </a:lnTo>
                  <a:lnTo>
                    <a:pt x="410" y="106"/>
                  </a:lnTo>
                  <a:lnTo>
                    <a:pt x="407" y="109"/>
                  </a:lnTo>
                  <a:lnTo>
                    <a:pt x="398" y="113"/>
                  </a:lnTo>
                  <a:lnTo>
                    <a:pt x="388" y="116"/>
                  </a:lnTo>
                  <a:lnTo>
                    <a:pt x="377" y="116"/>
                  </a:lnTo>
                  <a:lnTo>
                    <a:pt x="366" y="117"/>
                  </a:lnTo>
                  <a:lnTo>
                    <a:pt x="343" y="116"/>
                  </a:lnTo>
                  <a:lnTo>
                    <a:pt x="323" y="116"/>
                  </a:lnTo>
                  <a:lnTo>
                    <a:pt x="320" y="125"/>
                  </a:lnTo>
                  <a:lnTo>
                    <a:pt x="318" y="135"/>
                  </a:lnTo>
                  <a:lnTo>
                    <a:pt x="316" y="140"/>
                  </a:lnTo>
                  <a:lnTo>
                    <a:pt x="315" y="144"/>
                  </a:lnTo>
                  <a:lnTo>
                    <a:pt x="311" y="148"/>
                  </a:lnTo>
                  <a:lnTo>
                    <a:pt x="309" y="152"/>
                  </a:lnTo>
                  <a:lnTo>
                    <a:pt x="302" y="156"/>
                  </a:lnTo>
                  <a:lnTo>
                    <a:pt x="294" y="160"/>
                  </a:lnTo>
                  <a:lnTo>
                    <a:pt x="286" y="168"/>
                  </a:lnTo>
                  <a:lnTo>
                    <a:pt x="278" y="177"/>
                  </a:lnTo>
                  <a:lnTo>
                    <a:pt x="272" y="184"/>
                  </a:lnTo>
                  <a:lnTo>
                    <a:pt x="266" y="188"/>
                  </a:lnTo>
                  <a:lnTo>
                    <a:pt x="262" y="189"/>
                  </a:lnTo>
                  <a:lnTo>
                    <a:pt x="258" y="188"/>
                  </a:lnTo>
                  <a:lnTo>
                    <a:pt x="253" y="186"/>
                  </a:lnTo>
                  <a:lnTo>
                    <a:pt x="246" y="184"/>
                  </a:lnTo>
                  <a:lnTo>
                    <a:pt x="241" y="182"/>
                  </a:lnTo>
                  <a:lnTo>
                    <a:pt x="236" y="178"/>
                  </a:lnTo>
                  <a:lnTo>
                    <a:pt x="233" y="176"/>
                  </a:lnTo>
                  <a:lnTo>
                    <a:pt x="229" y="173"/>
                  </a:lnTo>
                  <a:lnTo>
                    <a:pt x="224" y="165"/>
                  </a:lnTo>
                  <a:lnTo>
                    <a:pt x="218" y="156"/>
                  </a:lnTo>
                  <a:lnTo>
                    <a:pt x="204" y="157"/>
                  </a:lnTo>
                  <a:lnTo>
                    <a:pt x="191" y="159"/>
                  </a:lnTo>
                  <a:lnTo>
                    <a:pt x="186" y="173"/>
                  </a:lnTo>
                  <a:lnTo>
                    <a:pt x="183" y="185"/>
                  </a:lnTo>
                  <a:lnTo>
                    <a:pt x="180" y="191"/>
                  </a:lnTo>
                  <a:lnTo>
                    <a:pt x="179" y="198"/>
                  </a:lnTo>
                  <a:lnTo>
                    <a:pt x="179" y="205"/>
                  </a:lnTo>
                  <a:lnTo>
                    <a:pt x="179" y="211"/>
                  </a:lnTo>
                  <a:lnTo>
                    <a:pt x="196" y="213"/>
                  </a:lnTo>
                  <a:lnTo>
                    <a:pt x="208" y="215"/>
                  </a:lnTo>
                  <a:lnTo>
                    <a:pt x="212" y="217"/>
                  </a:lnTo>
                  <a:lnTo>
                    <a:pt x="217" y="222"/>
                  </a:lnTo>
                  <a:lnTo>
                    <a:pt x="219" y="229"/>
                  </a:lnTo>
                  <a:lnTo>
                    <a:pt x="223" y="238"/>
                  </a:lnTo>
                  <a:lnTo>
                    <a:pt x="223" y="244"/>
                  </a:lnTo>
                  <a:lnTo>
                    <a:pt x="224" y="252"/>
                  </a:lnTo>
                  <a:lnTo>
                    <a:pt x="223" y="260"/>
                  </a:lnTo>
                  <a:lnTo>
                    <a:pt x="221" y="268"/>
                  </a:lnTo>
                  <a:lnTo>
                    <a:pt x="219" y="284"/>
                  </a:lnTo>
                  <a:lnTo>
                    <a:pt x="217" y="299"/>
                  </a:lnTo>
                  <a:lnTo>
                    <a:pt x="216" y="328"/>
                  </a:lnTo>
                  <a:lnTo>
                    <a:pt x="213" y="353"/>
                  </a:lnTo>
                  <a:lnTo>
                    <a:pt x="211" y="365"/>
                  </a:lnTo>
                  <a:lnTo>
                    <a:pt x="207" y="377"/>
                  </a:lnTo>
                  <a:lnTo>
                    <a:pt x="204" y="382"/>
                  </a:lnTo>
                  <a:lnTo>
                    <a:pt x="201" y="388"/>
                  </a:lnTo>
                  <a:lnTo>
                    <a:pt x="197" y="392"/>
                  </a:lnTo>
                  <a:lnTo>
                    <a:pt x="193" y="398"/>
                  </a:lnTo>
                  <a:lnTo>
                    <a:pt x="182" y="407"/>
                  </a:lnTo>
                  <a:lnTo>
                    <a:pt x="170" y="415"/>
                  </a:lnTo>
                  <a:lnTo>
                    <a:pt x="166" y="416"/>
                  </a:lnTo>
                  <a:lnTo>
                    <a:pt x="159" y="419"/>
                  </a:lnTo>
                  <a:lnTo>
                    <a:pt x="159" y="426"/>
                  </a:lnTo>
                  <a:lnTo>
                    <a:pt x="157" y="432"/>
                  </a:lnTo>
                  <a:lnTo>
                    <a:pt x="146" y="436"/>
                  </a:lnTo>
                  <a:lnTo>
                    <a:pt x="139" y="436"/>
                  </a:lnTo>
                  <a:lnTo>
                    <a:pt x="145" y="449"/>
                  </a:lnTo>
                  <a:lnTo>
                    <a:pt x="150" y="457"/>
                  </a:lnTo>
                  <a:lnTo>
                    <a:pt x="161" y="471"/>
                  </a:lnTo>
                  <a:lnTo>
                    <a:pt x="174" y="486"/>
                  </a:lnTo>
                  <a:lnTo>
                    <a:pt x="179" y="494"/>
                  </a:lnTo>
                  <a:lnTo>
                    <a:pt x="184" y="502"/>
                  </a:lnTo>
                  <a:lnTo>
                    <a:pt x="187" y="510"/>
                  </a:lnTo>
                  <a:lnTo>
                    <a:pt x="187" y="519"/>
                  </a:lnTo>
                  <a:lnTo>
                    <a:pt x="170" y="521"/>
                  </a:lnTo>
                  <a:lnTo>
                    <a:pt x="153" y="526"/>
                  </a:lnTo>
                  <a:lnTo>
                    <a:pt x="145" y="529"/>
                  </a:lnTo>
                  <a:lnTo>
                    <a:pt x="138" y="534"/>
                  </a:lnTo>
                  <a:lnTo>
                    <a:pt x="131" y="539"/>
                  </a:lnTo>
                  <a:lnTo>
                    <a:pt x="127" y="546"/>
                  </a:lnTo>
                  <a:lnTo>
                    <a:pt x="122" y="556"/>
                  </a:lnTo>
                  <a:lnTo>
                    <a:pt x="116" y="574"/>
                  </a:lnTo>
                  <a:lnTo>
                    <a:pt x="110" y="591"/>
                  </a:lnTo>
                  <a:lnTo>
                    <a:pt x="109" y="599"/>
                  </a:lnTo>
                  <a:lnTo>
                    <a:pt x="85" y="599"/>
                  </a:lnTo>
                  <a:lnTo>
                    <a:pt x="61" y="600"/>
                  </a:lnTo>
                  <a:lnTo>
                    <a:pt x="56" y="601"/>
                  </a:lnTo>
                  <a:lnTo>
                    <a:pt x="52" y="602"/>
                  </a:lnTo>
                  <a:lnTo>
                    <a:pt x="47" y="605"/>
                  </a:lnTo>
                  <a:lnTo>
                    <a:pt x="45" y="608"/>
                  </a:lnTo>
                  <a:lnTo>
                    <a:pt x="41" y="612"/>
                  </a:lnTo>
                  <a:lnTo>
                    <a:pt x="40" y="618"/>
                  </a:lnTo>
                  <a:lnTo>
                    <a:pt x="40" y="624"/>
                  </a:lnTo>
                  <a:lnTo>
                    <a:pt x="41" y="632"/>
                  </a:lnTo>
                  <a:lnTo>
                    <a:pt x="44" y="646"/>
                  </a:lnTo>
                  <a:lnTo>
                    <a:pt x="47" y="662"/>
                  </a:lnTo>
                  <a:lnTo>
                    <a:pt x="47" y="670"/>
                  </a:lnTo>
                  <a:lnTo>
                    <a:pt x="46" y="678"/>
                  </a:lnTo>
                  <a:lnTo>
                    <a:pt x="44" y="681"/>
                  </a:lnTo>
                  <a:lnTo>
                    <a:pt x="41" y="684"/>
                  </a:lnTo>
                  <a:lnTo>
                    <a:pt x="39" y="686"/>
                  </a:lnTo>
                  <a:lnTo>
                    <a:pt x="36" y="689"/>
                  </a:lnTo>
                  <a:lnTo>
                    <a:pt x="27" y="692"/>
                  </a:lnTo>
                  <a:lnTo>
                    <a:pt x="16" y="694"/>
                  </a:lnTo>
                  <a:lnTo>
                    <a:pt x="12" y="695"/>
                  </a:lnTo>
                  <a:lnTo>
                    <a:pt x="7" y="698"/>
                  </a:lnTo>
                  <a:lnTo>
                    <a:pt x="3" y="700"/>
                  </a:lnTo>
                  <a:lnTo>
                    <a:pt x="0" y="705"/>
                  </a:lnTo>
                  <a:lnTo>
                    <a:pt x="8" y="709"/>
                  </a:lnTo>
                  <a:lnTo>
                    <a:pt x="16" y="711"/>
                  </a:lnTo>
                  <a:lnTo>
                    <a:pt x="26" y="712"/>
                  </a:lnTo>
                  <a:lnTo>
                    <a:pt x="35" y="714"/>
                  </a:lnTo>
                  <a:lnTo>
                    <a:pt x="44" y="714"/>
                  </a:lnTo>
                  <a:lnTo>
                    <a:pt x="53" y="714"/>
                  </a:lnTo>
                  <a:lnTo>
                    <a:pt x="62" y="715"/>
                  </a:lnTo>
                  <a:lnTo>
                    <a:pt x="71" y="717"/>
                  </a:lnTo>
                  <a:lnTo>
                    <a:pt x="92" y="725"/>
                  </a:lnTo>
                  <a:lnTo>
                    <a:pt x="113" y="734"/>
                  </a:lnTo>
                  <a:lnTo>
                    <a:pt x="125" y="739"/>
                  </a:lnTo>
                  <a:lnTo>
                    <a:pt x="135" y="744"/>
                  </a:lnTo>
                  <a:lnTo>
                    <a:pt x="144" y="750"/>
                  </a:lnTo>
                  <a:lnTo>
                    <a:pt x="152" y="758"/>
                  </a:lnTo>
                  <a:lnTo>
                    <a:pt x="168" y="776"/>
                  </a:lnTo>
                  <a:lnTo>
                    <a:pt x="190" y="806"/>
                  </a:lnTo>
                  <a:lnTo>
                    <a:pt x="200" y="822"/>
                  </a:lnTo>
                  <a:lnTo>
                    <a:pt x="209" y="837"/>
                  </a:lnTo>
                  <a:lnTo>
                    <a:pt x="212" y="843"/>
                  </a:lnTo>
                  <a:lnTo>
                    <a:pt x="215" y="849"/>
                  </a:lnTo>
                  <a:lnTo>
                    <a:pt x="216" y="854"/>
                  </a:lnTo>
                  <a:lnTo>
                    <a:pt x="216" y="857"/>
                  </a:lnTo>
                  <a:lnTo>
                    <a:pt x="209" y="856"/>
                  </a:lnTo>
                  <a:lnTo>
                    <a:pt x="202" y="856"/>
                  </a:lnTo>
                  <a:lnTo>
                    <a:pt x="196" y="856"/>
                  </a:lnTo>
                  <a:lnTo>
                    <a:pt x="192" y="857"/>
                  </a:lnTo>
                  <a:lnTo>
                    <a:pt x="188" y="859"/>
                  </a:lnTo>
                  <a:lnTo>
                    <a:pt x="186" y="862"/>
                  </a:lnTo>
                  <a:lnTo>
                    <a:pt x="185" y="865"/>
                  </a:lnTo>
                  <a:lnTo>
                    <a:pt x="184" y="868"/>
                  </a:lnTo>
                  <a:lnTo>
                    <a:pt x="184" y="876"/>
                  </a:lnTo>
                  <a:lnTo>
                    <a:pt x="186" y="887"/>
                  </a:lnTo>
                  <a:lnTo>
                    <a:pt x="191" y="897"/>
                  </a:lnTo>
                  <a:lnTo>
                    <a:pt x="196" y="908"/>
                  </a:lnTo>
                  <a:lnTo>
                    <a:pt x="211" y="932"/>
                  </a:lnTo>
                  <a:lnTo>
                    <a:pt x="227" y="954"/>
                  </a:lnTo>
                  <a:lnTo>
                    <a:pt x="241" y="971"/>
                  </a:lnTo>
                  <a:lnTo>
                    <a:pt x="249" y="981"/>
                  </a:lnTo>
                  <a:lnTo>
                    <a:pt x="262" y="998"/>
                  </a:lnTo>
                  <a:lnTo>
                    <a:pt x="276" y="1015"/>
                  </a:lnTo>
                  <a:lnTo>
                    <a:pt x="283" y="1024"/>
                  </a:lnTo>
                  <a:lnTo>
                    <a:pt x="289" y="1034"/>
                  </a:lnTo>
                  <a:lnTo>
                    <a:pt x="294" y="1044"/>
                  </a:lnTo>
                  <a:lnTo>
                    <a:pt x="298" y="1054"/>
                  </a:lnTo>
                  <a:lnTo>
                    <a:pt x="301" y="1064"/>
                  </a:lnTo>
                  <a:lnTo>
                    <a:pt x="303" y="1077"/>
                  </a:lnTo>
                  <a:lnTo>
                    <a:pt x="303" y="1088"/>
                  </a:lnTo>
                  <a:lnTo>
                    <a:pt x="305" y="1100"/>
                  </a:lnTo>
                  <a:lnTo>
                    <a:pt x="303" y="1124"/>
                  </a:lnTo>
                  <a:lnTo>
                    <a:pt x="305" y="1146"/>
                  </a:lnTo>
                  <a:lnTo>
                    <a:pt x="330" y="1149"/>
                  </a:lnTo>
                  <a:lnTo>
                    <a:pt x="357" y="1149"/>
                  </a:lnTo>
                  <a:lnTo>
                    <a:pt x="363" y="1147"/>
                  </a:lnTo>
                  <a:lnTo>
                    <a:pt x="368" y="1146"/>
                  </a:lnTo>
                  <a:lnTo>
                    <a:pt x="374" y="1144"/>
                  </a:lnTo>
                  <a:lnTo>
                    <a:pt x="380" y="1141"/>
                  </a:lnTo>
                  <a:lnTo>
                    <a:pt x="383" y="1137"/>
                  </a:lnTo>
                  <a:lnTo>
                    <a:pt x="388" y="1133"/>
                  </a:lnTo>
                  <a:lnTo>
                    <a:pt x="390" y="1126"/>
                  </a:lnTo>
                  <a:lnTo>
                    <a:pt x="392" y="1119"/>
                  </a:lnTo>
                  <a:lnTo>
                    <a:pt x="394" y="1108"/>
                  </a:lnTo>
                  <a:lnTo>
                    <a:pt x="398" y="1100"/>
                  </a:lnTo>
                  <a:lnTo>
                    <a:pt x="399" y="1096"/>
                  </a:lnTo>
                  <a:lnTo>
                    <a:pt x="401" y="1094"/>
                  </a:lnTo>
                  <a:lnTo>
                    <a:pt x="404" y="1092"/>
                  </a:lnTo>
                  <a:lnTo>
                    <a:pt x="406" y="1091"/>
                  </a:lnTo>
                  <a:lnTo>
                    <a:pt x="408" y="1091"/>
                  </a:lnTo>
                  <a:lnTo>
                    <a:pt x="410" y="1091"/>
                  </a:lnTo>
                  <a:lnTo>
                    <a:pt x="414" y="1093"/>
                  </a:lnTo>
                  <a:lnTo>
                    <a:pt x="416" y="1095"/>
                  </a:lnTo>
                  <a:lnTo>
                    <a:pt x="424" y="1102"/>
                  </a:lnTo>
                  <a:lnTo>
                    <a:pt x="432" y="1112"/>
                  </a:lnTo>
                  <a:lnTo>
                    <a:pt x="443" y="1130"/>
                  </a:lnTo>
                  <a:lnTo>
                    <a:pt x="455" y="1153"/>
                  </a:lnTo>
                  <a:lnTo>
                    <a:pt x="461" y="1163"/>
                  </a:lnTo>
                  <a:lnTo>
                    <a:pt x="469" y="1173"/>
                  </a:lnTo>
                  <a:lnTo>
                    <a:pt x="472" y="1176"/>
                  </a:lnTo>
                  <a:lnTo>
                    <a:pt x="476" y="1179"/>
                  </a:lnTo>
                  <a:lnTo>
                    <a:pt x="481" y="1182"/>
                  </a:lnTo>
                  <a:lnTo>
                    <a:pt x="486" y="1183"/>
                  </a:lnTo>
                  <a:lnTo>
                    <a:pt x="504" y="1183"/>
                  </a:lnTo>
                  <a:lnTo>
                    <a:pt x="519" y="1183"/>
                  </a:lnTo>
                  <a:lnTo>
                    <a:pt x="522" y="1184"/>
                  </a:lnTo>
                  <a:lnTo>
                    <a:pt x="525" y="1185"/>
                  </a:lnTo>
                  <a:lnTo>
                    <a:pt x="528" y="1187"/>
                  </a:lnTo>
                  <a:lnTo>
                    <a:pt x="529" y="1190"/>
                  </a:lnTo>
                  <a:lnTo>
                    <a:pt x="531" y="1193"/>
                  </a:lnTo>
                  <a:lnTo>
                    <a:pt x="532" y="1198"/>
                  </a:lnTo>
                  <a:lnTo>
                    <a:pt x="533" y="1203"/>
                  </a:lnTo>
                  <a:lnTo>
                    <a:pt x="533" y="1210"/>
                  </a:lnTo>
                  <a:lnTo>
                    <a:pt x="539" y="1210"/>
                  </a:lnTo>
                  <a:lnTo>
                    <a:pt x="545" y="1210"/>
                  </a:lnTo>
                  <a:lnTo>
                    <a:pt x="546" y="1228"/>
                  </a:lnTo>
                  <a:lnTo>
                    <a:pt x="549" y="1248"/>
                  </a:lnTo>
                  <a:lnTo>
                    <a:pt x="550" y="1258"/>
                  </a:lnTo>
                  <a:lnTo>
                    <a:pt x="550" y="1268"/>
                  </a:lnTo>
                  <a:lnTo>
                    <a:pt x="550" y="1276"/>
                  </a:lnTo>
                  <a:lnTo>
                    <a:pt x="548" y="1284"/>
                  </a:lnTo>
                  <a:lnTo>
                    <a:pt x="541" y="1298"/>
                  </a:lnTo>
                  <a:lnTo>
                    <a:pt x="537" y="1311"/>
                  </a:lnTo>
                  <a:lnTo>
                    <a:pt x="537" y="1318"/>
                  </a:lnTo>
                  <a:lnTo>
                    <a:pt x="537" y="1325"/>
                  </a:lnTo>
                  <a:lnTo>
                    <a:pt x="539" y="1332"/>
                  </a:lnTo>
                  <a:lnTo>
                    <a:pt x="544" y="1339"/>
                  </a:lnTo>
                  <a:lnTo>
                    <a:pt x="550" y="1348"/>
                  </a:lnTo>
                  <a:lnTo>
                    <a:pt x="557" y="1355"/>
                  </a:lnTo>
                  <a:lnTo>
                    <a:pt x="565" y="1360"/>
                  </a:lnTo>
                  <a:lnTo>
                    <a:pt x="572" y="1365"/>
                  </a:lnTo>
                  <a:lnTo>
                    <a:pt x="589" y="1373"/>
                  </a:lnTo>
                  <a:lnTo>
                    <a:pt x="605" y="1379"/>
                  </a:lnTo>
                  <a:lnTo>
                    <a:pt x="622" y="1384"/>
                  </a:lnTo>
                  <a:lnTo>
                    <a:pt x="639" y="1389"/>
                  </a:lnTo>
                  <a:lnTo>
                    <a:pt x="647" y="1392"/>
                  </a:lnTo>
                  <a:lnTo>
                    <a:pt x="656" y="1396"/>
                  </a:lnTo>
                  <a:lnTo>
                    <a:pt x="664" y="1400"/>
                  </a:lnTo>
                  <a:lnTo>
                    <a:pt x="671" y="1405"/>
                  </a:lnTo>
                  <a:lnTo>
                    <a:pt x="677" y="1411"/>
                  </a:lnTo>
                  <a:lnTo>
                    <a:pt x="683" y="1416"/>
                  </a:lnTo>
                  <a:lnTo>
                    <a:pt x="699" y="1425"/>
                  </a:lnTo>
                  <a:lnTo>
                    <a:pt x="708" y="1430"/>
                  </a:lnTo>
                  <a:lnTo>
                    <a:pt x="708" y="1437"/>
                  </a:lnTo>
                  <a:lnTo>
                    <a:pt x="707" y="1448"/>
                  </a:lnTo>
                  <a:lnTo>
                    <a:pt x="713" y="1461"/>
                  </a:lnTo>
                  <a:lnTo>
                    <a:pt x="721" y="1472"/>
                  </a:lnTo>
                  <a:lnTo>
                    <a:pt x="729" y="1483"/>
                  </a:lnTo>
                  <a:lnTo>
                    <a:pt x="738" y="1493"/>
                  </a:lnTo>
                  <a:lnTo>
                    <a:pt x="754" y="1510"/>
                  </a:lnTo>
                  <a:lnTo>
                    <a:pt x="771" y="1527"/>
                  </a:lnTo>
                  <a:lnTo>
                    <a:pt x="788" y="1544"/>
                  </a:lnTo>
                  <a:lnTo>
                    <a:pt x="806" y="1560"/>
                  </a:lnTo>
                  <a:lnTo>
                    <a:pt x="823" y="1571"/>
                  </a:lnTo>
                  <a:lnTo>
                    <a:pt x="841" y="1584"/>
                  </a:lnTo>
                  <a:lnTo>
                    <a:pt x="850" y="1590"/>
                  </a:lnTo>
                  <a:lnTo>
                    <a:pt x="857" y="1597"/>
                  </a:lnTo>
                  <a:lnTo>
                    <a:pt x="860" y="1601"/>
                  </a:lnTo>
                  <a:lnTo>
                    <a:pt x="863" y="1605"/>
                  </a:lnTo>
                  <a:lnTo>
                    <a:pt x="864" y="1610"/>
                  </a:lnTo>
                  <a:lnTo>
                    <a:pt x="865" y="1614"/>
                  </a:lnTo>
                  <a:lnTo>
                    <a:pt x="867" y="1639"/>
                  </a:lnTo>
                  <a:lnTo>
                    <a:pt x="867" y="1664"/>
                  </a:lnTo>
                  <a:lnTo>
                    <a:pt x="866" y="1690"/>
                  </a:lnTo>
                  <a:lnTo>
                    <a:pt x="867" y="1713"/>
                  </a:lnTo>
                  <a:lnTo>
                    <a:pt x="881" y="1715"/>
                  </a:lnTo>
                  <a:lnTo>
                    <a:pt x="894" y="1716"/>
                  </a:lnTo>
                  <a:lnTo>
                    <a:pt x="907" y="1719"/>
                  </a:lnTo>
                  <a:lnTo>
                    <a:pt x="919" y="1723"/>
                  </a:lnTo>
                  <a:lnTo>
                    <a:pt x="931" y="1728"/>
                  </a:lnTo>
                  <a:lnTo>
                    <a:pt x="941" y="1735"/>
                  </a:lnTo>
                  <a:lnTo>
                    <a:pt x="951" y="1744"/>
                  </a:lnTo>
                  <a:lnTo>
                    <a:pt x="960" y="1754"/>
                  </a:lnTo>
                  <a:lnTo>
                    <a:pt x="965" y="1758"/>
                  </a:lnTo>
                  <a:lnTo>
                    <a:pt x="968" y="1761"/>
                  </a:lnTo>
                  <a:lnTo>
                    <a:pt x="973" y="1765"/>
                  </a:lnTo>
                  <a:lnTo>
                    <a:pt x="978" y="1768"/>
                  </a:lnTo>
                  <a:lnTo>
                    <a:pt x="988" y="1770"/>
                  </a:lnTo>
                  <a:lnTo>
                    <a:pt x="999" y="1773"/>
                  </a:lnTo>
                  <a:lnTo>
                    <a:pt x="1022" y="1773"/>
                  </a:lnTo>
                  <a:lnTo>
                    <a:pt x="1044" y="1773"/>
                  </a:lnTo>
                  <a:lnTo>
                    <a:pt x="1045" y="1786"/>
                  </a:lnTo>
                  <a:lnTo>
                    <a:pt x="1047" y="1797"/>
                  </a:lnTo>
                  <a:lnTo>
                    <a:pt x="1048" y="1800"/>
                  </a:lnTo>
                  <a:lnTo>
                    <a:pt x="1050" y="1802"/>
                  </a:lnTo>
                  <a:lnTo>
                    <a:pt x="1053" y="1805"/>
                  </a:lnTo>
                  <a:lnTo>
                    <a:pt x="1055" y="1806"/>
                  </a:lnTo>
                  <a:lnTo>
                    <a:pt x="1060" y="1806"/>
                  </a:lnTo>
                  <a:lnTo>
                    <a:pt x="1065" y="1805"/>
                  </a:lnTo>
                  <a:lnTo>
                    <a:pt x="1071" y="1801"/>
                  </a:lnTo>
                  <a:lnTo>
                    <a:pt x="1078" y="1795"/>
                  </a:lnTo>
                  <a:lnTo>
                    <a:pt x="1078" y="1793"/>
                  </a:lnTo>
                  <a:lnTo>
                    <a:pt x="1078" y="1790"/>
                  </a:lnTo>
                  <a:lnTo>
                    <a:pt x="1078" y="1793"/>
                  </a:lnTo>
                  <a:lnTo>
                    <a:pt x="1078" y="1795"/>
                  </a:lnTo>
                  <a:lnTo>
                    <a:pt x="1094" y="1783"/>
                  </a:lnTo>
                  <a:lnTo>
                    <a:pt x="1111" y="1773"/>
                  </a:lnTo>
                  <a:lnTo>
                    <a:pt x="1094" y="1783"/>
                  </a:lnTo>
                  <a:lnTo>
                    <a:pt x="1078" y="1795"/>
                  </a:lnTo>
                  <a:lnTo>
                    <a:pt x="1078" y="1799"/>
                  </a:lnTo>
                  <a:lnTo>
                    <a:pt x="1079" y="1802"/>
                  </a:lnTo>
                  <a:lnTo>
                    <a:pt x="1104" y="1787"/>
                  </a:lnTo>
                  <a:lnTo>
                    <a:pt x="1132" y="1770"/>
                  </a:lnTo>
                  <a:lnTo>
                    <a:pt x="1157" y="1754"/>
                  </a:lnTo>
                  <a:lnTo>
                    <a:pt x="1175" y="1744"/>
                  </a:lnTo>
                  <a:lnTo>
                    <a:pt x="1178" y="1741"/>
                  </a:lnTo>
                  <a:lnTo>
                    <a:pt x="1180" y="1738"/>
                  </a:lnTo>
                  <a:lnTo>
                    <a:pt x="1182" y="1735"/>
                  </a:lnTo>
                  <a:lnTo>
                    <a:pt x="1185" y="1731"/>
                  </a:lnTo>
                  <a:lnTo>
                    <a:pt x="1185" y="1727"/>
                  </a:lnTo>
                  <a:lnTo>
                    <a:pt x="1186" y="1724"/>
                  </a:lnTo>
                  <a:lnTo>
                    <a:pt x="1185" y="1719"/>
                  </a:lnTo>
                  <a:lnTo>
                    <a:pt x="1185" y="1716"/>
                  </a:lnTo>
                  <a:lnTo>
                    <a:pt x="1182" y="1712"/>
                  </a:lnTo>
                  <a:lnTo>
                    <a:pt x="1180" y="1709"/>
                  </a:lnTo>
                  <a:lnTo>
                    <a:pt x="1178" y="1707"/>
                  </a:lnTo>
                  <a:lnTo>
                    <a:pt x="1176" y="1704"/>
                  </a:lnTo>
                  <a:lnTo>
                    <a:pt x="1172" y="1702"/>
                  </a:lnTo>
                  <a:lnTo>
                    <a:pt x="1168" y="1701"/>
                  </a:lnTo>
                  <a:lnTo>
                    <a:pt x="1163" y="1700"/>
                  </a:lnTo>
                  <a:lnTo>
                    <a:pt x="1159" y="1700"/>
                  </a:lnTo>
                  <a:lnTo>
                    <a:pt x="1163" y="1675"/>
                  </a:lnTo>
                  <a:lnTo>
                    <a:pt x="1169" y="1644"/>
                  </a:lnTo>
                  <a:lnTo>
                    <a:pt x="1169" y="1636"/>
                  </a:lnTo>
                  <a:lnTo>
                    <a:pt x="1170" y="1629"/>
                  </a:lnTo>
                  <a:lnTo>
                    <a:pt x="1169" y="1622"/>
                  </a:lnTo>
                  <a:lnTo>
                    <a:pt x="1168" y="1617"/>
                  </a:lnTo>
                  <a:lnTo>
                    <a:pt x="1164" y="1612"/>
                  </a:lnTo>
                  <a:lnTo>
                    <a:pt x="1161" y="1609"/>
                  </a:lnTo>
                  <a:lnTo>
                    <a:pt x="1156" y="1606"/>
                  </a:lnTo>
                  <a:lnTo>
                    <a:pt x="1149" y="1605"/>
                  </a:lnTo>
                  <a:lnTo>
                    <a:pt x="1151" y="1595"/>
                  </a:lnTo>
                  <a:lnTo>
                    <a:pt x="1153" y="1580"/>
                  </a:lnTo>
                  <a:lnTo>
                    <a:pt x="1157" y="1562"/>
                  </a:lnTo>
                  <a:lnTo>
                    <a:pt x="1164" y="1545"/>
                  </a:lnTo>
                  <a:lnTo>
                    <a:pt x="1168" y="1536"/>
                  </a:lnTo>
                  <a:lnTo>
                    <a:pt x="1171" y="1528"/>
                  </a:lnTo>
                  <a:lnTo>
                    <a:pt x="1176" y="1521"/>
                  </a:lnTo>
                  <a:lnTo>
                    <a:pt x="1180" y="1514"/>
                  </a:lnTo>
                  <a:lnTo>
                    <a:pt x="1185" y="1510"/>
                  </a:lnTo>
                  <a:lnTo>
                    <a:pt x="1190" y="1505"/>
                  </a:lnTo>
                  <a:lnTo>
                    <a:pt x="1195" y="1504"/>
                  </a:lnTo>
                  <a:lnTo>
                    <a:pt x="1201" y="1503"/>
                  </a:lnTo>
                  <a:lnTo>
                    <a:pt x="1200" y="1498"/>
                  </a:lnTo>
                  <a:lnTo>
                    <a:pt x="1201" y="1494"/>
                  </a:lnTo>
                  <a:lnTo>
                    <a:pt x="1197" y="1493"/>
                  </a:lnTo>
                  <a:lnTo>
                    <a:pt x="1194" y="1493"/>
                  </a:lnTo>
                  <a:lnTo>
                    <a:pt x="1189" y="1478"/>
                  </a:lnTo>
                  <a:lnTo>
                    <a:pt x="1185" y="1465"/>
                  </a:lnTo>
                  <a:lnTo>
                    <a:pt x="1184" y="1459"/>
                  </a:lnTo>
                  <a:lnTo>
                    <a:pt x="1182" y="1453"/>
                  </a:lnTo>
                  <a:lnTo>
                    <a:pt x="1181" y="1446"/>
                  </a:lnTo>
                  <a:lnTo>
                    <a:pt x="1182" y="1437"/>
                  </a:lnTo>
                  <a:lnTo>
                    <a:pt x="1198" y="1438"/>
                  </a:lnTo>
                  <a:lnTo>
                    <a:pt x="1217" y="1437"/>
                  </a:lnTo>
                  <a:lnTo>
                    <a:pt x="1221" y="1437"/>
                  </a:lnTo>
                  <a:lnTo>
                    <a:pt x="1225" y="1436"/>
                  </a:lnTo>
                  <a:lnTo>
                    <a:pt x="1228" y="1434"/>
                  </a:lnTo>
                  <a:lnTo>
                    <a:pt x="1230" y="1432"/>
                  </a:lnTo>
                  <a:lnTo>
                    <a:pt x="1233" y="1430"/>
                  </a:lnTo>
                  <a:lnTo>
                    <a:pt x="1234" y="1426"/>
                  </a:lnTo>
                  <a:lnTo>
                    <a:pt x="1234" y="1422"/>
                  </a:lnTo>
                  <a:lnTo>
                    <a:pt x="1234" y="1417"/>
                  </a:lnTo>
                  <a:lnTo>
                    <a:pt x="1225" y="1417"/>
                  </a:lnTo>
                  <a:lnTo>
                    <a:pt x="1216" y="1416"/>
                  </a:lnTo>
                  <a:lnTo>
                    <a:pt x="1216" y="1411"/>
                  </a:lnTo>
                  <a:lnTo>
                    <a:pt x="1217" y="1403"/>
                  </a:lnTo>
                  <a:lnTo>
                    <a:pt x="1219" y="1395"/>
                  </a:lnTo>
                  <a:lnTo>
                    <a:pt x="1223" y="1387"/>
                  </a:lnTo>
                  <a:lnTo>
                    <a:pt x="1227" y="1379"/>
                  </a:lnTo>
                  <a:lnTo>
                    <a:pt x="1233" y="1370"/>
                  </a:lnTo>
                  <a:lnTo>
                    <a:pt x="1238" y="1362"/>
                  </a:lnTo>
                  <a:lnTo>
                    <a:pt x="1245" y="1354"/>
                  </a:lnTo>
                  <a:lnTo>
                    <a:pt x="1252" y="1346"/>
                  </a:lnTo>
                  <a:lnTo>
                    <a:pt x="1260" y="1339"/>
                  </a:lnTo>
                  <a:lnTo>
                    <a:pt x="1268" y="1333"/>
                  </a:lnTo>
                  <a:lnTo>
                    <a:pt x="1276" y="1329"/>
                  </a:lnTo>
                  <a:lnTo>
                    <a:pt x="1283" y="1325"/>
                  </a:lnTo>
                  <a:lnTo>
                    <a:pt x="1291" y="1323"/>
                  </a:lnTo>
                  <a:lnTo>
                    <a:pt x="1299" y="1322"/>
                  </a:lnTo>
                  <a:lnTo>
                    <a:pt x="1305" y="1323"/>
                  </a:lnTo>
                  <a:lnTo>
                    <a:pt x="1311" y="1325"/>
                  </a:lnTo>
                  <a:lnTo>
                    <a:pt x="1317" y="1330"/>
                  </a:lnTo>
                  <a:lnTo>
                    <a:pt x="1321" y="1334"/>
                  </a:lnTo>
                  <a:lnTo>
                    <a:pt x="1327" y="1339"/>
                  </a:lnTo>
                  <a:lnTo>
                    <a:pt x="1333" y="1343"/>
                  </a:lnTo>
                  <a:lnTo>
                    <a:pt x="1338" y="1347"/>
                  </a:lnTo>
                  <a:lnTo>
                    <a:pt x="1344" y="1349"/>
                  </a:lnTo>
                  <a:lnTo>
                    <a:pt x="1351" y="1348"/>
                  </a:lnTo>
                  <a:lnTo>
                    <a:pt x="1353" y="1348"/>
                  </a:lnTo>
                  <a:lnTo>
                    <a:pt x="1357" y="1346"/>
                  </a:lnTo>
                  <a:lnTo>
                    <a:pt x="1359" y="1343"/>
                  </a:lnTo>
                  <a:lnTo>
                    <a:pt x="1361" y="1340"/>
                  </a:lnTo>
                  <a:lnTo>
                    <a:pt x="1365" y="1333"/>
                  </a:lnTo>
                  <a:lnTo>
                    <a:pt x="1367" y="1326"/>
                  </a:lnTo>
                  <a:lnTo>
                    <a:pt x="1372" y="1309"/>
                  </a:lnTo>
                  <a:lnTo>
                    <a:pt x="1373" y="1297"/>
                  </a:lnTo>
                  <a:lnTo>
                    <a:pt x="1379" y="1292"/>
                  </a:lnTo>
                  <a:lnTo>
                    <a:pt x="1386" y="1290"/>
                  </a:lnTo>
                  <a:lnTo>
                    <a:pt x="1393" y="1288"/>
                  </a:lnTo>
                  <a:lnTo>
                    <a:pt x="1400" y="1286"/>
                  </a:lnTo>
                  <a:lnTo>
                    <a:pt x="1415" y="1284"/>
                  </a:lnTo>
                  <a:lnTo>
                    <a:pt x="1430" y="1284"/>
                  </a:lnTo>
                  <a:lnTo>
                    <a:pt x="1436" y="1283"/>
                  </a:lnTo>
                  <a:lnTo>
                    <a:pt x="1444" y="1283"/>
                  </a:lnTo>
                  <a:lnTo>
                    <a:pt x="1450" y="1281"/>
                  </a:lnTo>
                  <a:lnTo>
                    <a:pt x="1457" y="1278"/>
                  </a:lnTo>
                  <a:lnTo>
                    <a:pt x="1464" y="1275"/>
                  </a:lnTo>
                  <a:lnTo>
                    <a:pt x="1469" y="1270"/>
                  </a:lnTo>
                  <a:lnTo>
                    <a:pt x="1474" y="1265"/>
                  </a:lnTo>
                  <a:lnTo>
                    <a:pt x="1479" y="1258"/>
                  </a:lnTo>
                  <a:lnTo>
                    <a:pt x="1492" y="1258"/>
                  </a:lnTo>
                  <a:lnTo>
                    <a:pt x="1507" y="1258"/>
                  </a:lnTo>
                  <a:lnTo>
                    <a:pt x="1523" y="1259"/>
                  </a:lnTo>
                  <a:lnTo>
                    <a:pt x="1539" y="1261"/>
                  </a:lnTo>
                  <a:lnTo>
                    <a:pt x="1556" y="1265"/>
                  </a:lnTo>
                  <a:lnTo>
                    <a:pt x="1572" y="1267"/>
                  </a:lnTo>
                  <a:lnTo>
                    <a:pt x="1586" y="1270"/>
                  </a:lnTo>
                  <a:lnTo>
                    <a:pt x="1598" y="1275"/>
                  </a:lnTo>
                  <a:lnTo>
                    <a:pt x="1611" y="1278"/>
                  </a:lnTo>
                  <a:lnTo>
                    <a:pt x="1622" y="1281"/>
                  </a:lnTo>
                  <a:lnTo>
                    <a:pt x="1632" y="1283"/>
                  </a:lnTo>
                  <a:lnTo>
                    <a:pt x="1643" y="1284"/>
                  </a:lnTo>
                  <a:lnTo>
                    <a:pt x="1664" y="1285"/>
                  </a:lnTo>
                  <a:lnTo>
                    <a:pt x="1689" y="1285"/>
                  </a:lnTo>
                  <a:lnTo>
                    <a:pt x="1705" y="1285"/>
                  </a:lnTo>
                  <a:lnTo>
                    <a:pt x="1725" y="1288"/>
                  </a:lnTo>
                  <a:lnTo>
                    <a:pt x="1745" y="1291"/>
                  </a:lnTo>
                  <a:lnTo>
                    <a:pt x="1766" y="1298"/>
                  </a:lnTo>
                  <a:lnTo>
                    <a:pt x="1775" y="1301"/>
                  </a:lnTo>
                  <a:lnTo>
                    <a:pt x="1784" y="1306"/>
                  </a:lnTo>
                  <a:lnTo>
                    <a:pt x="1792" y="1311"/>
                  </a:lnTo>
                  <a:lnTo>
                    <a:pt x="1799" y="1317"/>
                  </a:lnTo>
                  <a:lnTo>
                    <a:pt x="1804" y="1325"/>
                  </a:lnTo>
                  <a:lnTo>
                    <a:pt x="1809" y="1332"/>
                  </a:lnTo>
                  <a:lnTo>
                    <a:pt x="1811" y="1341"/>
                  </a:lnTo>
                  <a:lnTo>
                    <a:pt x="1811" y="1351"/>
                  </a:lnTo>
                  <a:lnTo>
                    <a:pt x="1832" y="1352"/>
                  </a:lnTo>
                  <a:lnTo>
                    <a:pt x="1863" y="1351"/>
                  </a:lnTo>
                  <a:lnTo>
                    <a:pt x="1879" y="1350"/>
                  </a:lnTo>
                  <a:lnTo>
                    <a:pt x="1893" y="1348"/>
                  </a:lnTo>
                  <a:lnTo>
                    <a:pt x="1896" y="1346"/>
                  </a:lnTo>
                  <a:lnTo>
                    <a:pt x="1901" y="1343"/>
                  </a:lnTo>
                  <a:lnTo>
                    <a:pt x="1902" y="1341"/>
                  </a:lnTo>
                  <a:lnTo>
                    <a:pt x="1903" y="1339"/>
                  </a:lnTo>
                  <a:lnTo>
                    <a:pt x="1901" y="1331"/>
                  </a:lnTo>
                  <a:lnTo>
                    <a:pt x="1898" y="1324"/>
                  </a:lnTo>
                  <a:lnTo>
                    <a:pt x="1893" y="1317"/>
                  </a:lnTo>
                  <a:lnTo>
                    <a:pt x="1890" y="1310"/>
                  </a:lnTo>
                  <a:lnTo>
                    <a:pt x="1881" y="1298"/>
                  </a:lnTo>
                  <a:lnTo>
                    <a:pt x="1870" y="1285"/>
                  </a:lnTo>
                  <a:lnTo>
                    <a:pt x="1867" y="1281"/>
                  </a:lnTo>
                  <a:lnTo>
                    <a:pt x="1865" y="1274"/>
                  </a:lnTo>
                  <a:lnTo>
                    <a:pt x="1862" y="1265"/>
                  </a:lnTo>
                  <a:lnTo>
                    <a:pt x="1860" y="1253"/>
                  </a:lnTo>
                  <a:lnTo>
                    <a:pt x="1855" y="1227"/>
                  </a:lnTo>
                  <a:lnTo>
                    <a:pt x="1851" y="1196"/>
                  </a:lnTo>
                  <a:lnTo>
                    <a:pt x="1846" y="1195"/>
                  </a:lnTo>
                  <a:lnTo>
                    <a:pt x="1843" y="1193"/>
                  </a:lnTo>
                  <a:lnTo>
                    <a:pt x="1840" y="1190"/>
                  </a:lnTo>
                  <a:lnTo>
                    <a:pt x="1836" y="1185"/>
                  </a:lnTo>
                  <a:lnTo>
                    <a:pt x="1832" y="1178"/>
                  </a:lnTo>
                  <a:lnTo>
                    <a:pt x="1829" y="1169"/>
                  </a:lnTo>
                  <a:lnTo>
                    <a:pt x="1827" y="1160"/>
                  </a:lnTo>
                  <a:lnTo>
                    <a:pt x="1826" y="1150"/>
                  </a:lnTo>
                  <a:lnTo>
                    <a:pt x="1825" y="1129"/>
                  </a:lnTo>
                  <a:lnTo>
                    <a:pt x="1824" y="1112"/>
                  </a:lnTo>
                  <a:lnTo>
                    <a:pt x="1813" y="1118"/>
                  </a:lnTo>
                  <a:lnTo>
                    <a:pt x="1803" y="1122"/>
                  </a:lnTo>
                  <a:lnTo>
                    <a:pt x="1802" y="1122"/>
                  </a:lnTo>
                  <a:lnTo>
                    <a:pt x="1800" y="1121"/>
                  </a:lnTo>
                  <a:lnTo>
                    <a:pt x="1799" y="1119"/>
                  </a:lnTo>
                  <a:lnTo>
                    <a:pt x="1796" y="1114"/>
                  </a:lnTo>
                  <a:lnTo>
                    <a:pt x="1793" y="1104"/>
                  </a:lnTo>
                  <a:lnTo>
                    <a:pt x="1789" y="1091"/>
                  </a:lnTo>
                  <a:lnTo>
                    <a:pt x="1784" y="1064"/>
                  </a:lnTo>
                  <a:lnTo>
                    <a:pt x="1783" y="1047"/>
                  </a:lnTo>
                  <a:lnTo>
                    <a:pt x="1785" y="1040"/>
                  </a:lnTo>
                  <a:lnTo>
                    <a:pt x="1787" y="1035"/>
                  </a:lnTo>
                  <a:lnTo>
                    <a:pt x="1791" y="1030"/>
                  </a:lnTo>
                  <a:lnTo>
                    <a:pt x="1794" y="1026"/>
                  </a:lnTo>
                  <a:lnTo>
                    <a:pt x="1802" y="1017"/>
                  </a:lnTo>
                  <a:lnTo>
                    <a:pt x="1809" y="1006"/>
                  </a:lnTo>
                  <a:lnTo>
                    <a:pt x="1812" y="998"/>
                  </a:lnTo>
                  <a:lnTo>
                    <a:pt x="1813" y="988"/>
                  </a:lnTo>
                  <a:lnTo>
                    <a:pt x="1814" y="978"/>
                  </a:lnTo>
                  <a:lnTo>
                    <a:pt x="1814" y="966"/>
                  </a:lnTo>
                  <a:lnTo>
                    <a:pt x="1813" y="944"/>
                  </a:lnTo>
                  <a:lnTo>
                    <a:pt x="1812" y="923"/>
                  </a:lnTo>
                  <a:lnTo>
                    <a:pt x="1810" y="912"/>
                  </a:lnTo>
                  <a:lnTo>
                    <a:pt x="1808" y="902"/>
                  </a:lnTo>
                  <a:lnTo>
                    <a:pt x="1804" y="890"/>
                  </a:lnTo>
                  <a:lnTo>
                    <a:pt x="1801" y="880"/>
                  </a:lnTo>
                  <a:lnTo>
                    <a:pt x="1792" y="859"/>
                  </a:lnTo>
                  <a:lnTo>
                    <a:pt x="1780" y="840"/>
                  </a:lnTo>
                  <a:lnTo>
                    <a:pt x="1770" y="820"/>
                  </a:lnTo>
                  <a:lnTo>
                    <a:pt x="1760" y="800"/>
                  </a:lnTo>
                  <a:lnTo>
                    <a:pt x="1755" y="790"/>
                  </a:lnTo>
                  <a:lnTo>
                    <a:pt x="1752" y="780"/>
                  </a:lnTo>
                  <a:lnTo>
                    <a:pt x="1748" y="768"/>
                  </a:lnTo>
                  <a:lnTo>
                    <a:pt x="1746" y="757"/>
                  </a:lnTo>
                  <a:lnTo>
                    <a:pt x="1745" y="749"/>
                  </a:lnTo>
                  <a:lnTo>
                    <a:pt x="1745" y="739"/>
                  </a:lnTo>
                  <a:lnTo>
                    <a:pt x="1744" y="733"/>
                  </a:lnTo>
                  <a:lnTo>
                    <a:pt x="1744" y="728"/>
                  </a:lnTo>
                  <a:lnTo>
                    <a:pt x="1743" y="725"/>
                  </a:lnTo>
                  <a:lnTo>
                    <a:pt x="1740" y="720"/>
                  </a:lnTo>
                  <a:lnTo>
                    <a:pt x="1737" y="717"/>
                  </a:lnTo>
                  <a:lnTo>
                    <a:pt x="1734" y="714"/>
                  </a:lnTo>
                  <a:lnTo>
                    <a:pt x="1730" y="712"/>
                  </a:lnTo>
                  <a:lnTo>
                    <a:pt x="1727" y="712"/>
                  </a:lnTo>
                  <a:lnTo>
                    <a:pt x="1723" y="712"/>
                  </a:lnTo>
                  <a:lnTo>
                    <a:pt x="1720" y="711"/>
                  </a:lnTo>
                  <a:lnTo>
                    <a:pt x="1715" y="710"/>
                  </a:lnTo>
                  <a:lnTo>
                    <a:pt x="1711" y="707"/>
                  </a:lnTo>
                  <a:lnTo>
                    <a:pt x="1705" y="701"/>
                  </a:lnTo>
                  <a:lnTo>
                    <a:pt x="1701" y="695"/>
                  </a:lnTo>
                  <a:lnTo>
                    <a:pt x="1698" y="689"/>
                  </a:lnTo>
                  <a:lnTo>
                    <a:pt x="1697" y="681"/>
                  </a:lnTo>
                  <a:lnTo>
                    <a:pt x="1697" y="666"/>
                  </a:lnTo>
                  <a:lnTo>
                    <a:pt x="1698" y="650"/>
                  </a:lnTo>
                  <a:lnTo>
                    <a:pt x="1699" y="640"/>
                  </a:lnTo>
                  <a:lnTo>
                    <a:pt x="1699" y="629"/>
                  </a:lnTo>
                  <a:lnTo>
                    <a:pt x="1699" y="624"/>
                  </a:lnTo>
                  <a:lnTo>
                    <a:pt x="1699" y="619"/>
                  </a:lnTo>
                  <a:lnTo>
                    <a:pt x="1698" y="615"/>
                  </a:lnTo>
                  <a:lnTo>
                    <a:pt x="1695" y="610"/>
                  </a:lnTo>
                  <a:lnTo>
                    <a:pt x="1690" y="604"/>
                  </a:lnTo>
                  <a:lnTo>
                    <a:pt x="1685" y="601"/>
                  </a:lnTo>
                  <a:lnTo>
                    <a:pt x="1678" y="597"/>
                  </a:lnTo>
                  <a:lnTo>
                    <a:pt x="1671" y="595"/>
                  </a:lnTo>
                  <a:lnTo>
                    <a:pt x="1664" y="592"/>
                  </a:lnTo>
                  <a:lnTo>
                    <a:pt x="1658" y="587"/>
                  </a:lnTo>
                  <a:lnTo>
                    <a:pt x="1656" y="585"/>
                  </a:lnTo>
                  <a:lnTo>
                    <a:pt x="1654" y="583"/>
                  </a:lnTo>
                  <a:lnTo>
                    <a:pt x="1652" y="579"/>
                  </a:lnTo>
                  <a:lnTo>
                    <a:pt x="1650" y="575"/>
                  </a:lnTo>
                  <a:lnTo>
                    <a:pt x="1649" y="569"/>
                  </a:lnTo>
                  <a:lnTo>
                    <a:pt x="1650" y="563"/>
                  </a:lnTo>
                  <a:lnTo>
                    <a:pt x="1653" y="559"/>
                  </a:lnTo>
                  <a:lnTo>
                    <a:pt x="1657" y="554"/>
                  </a:lnTo>
                  <a:lnTo>
                    <a:pt x="1665" y="546"/>
                  </a:lnTo>
                  <a:lnTo>
                    <a:pt x="1672" y="537"/>
                  </a:lnTo>
                  <a:lnTo>
                    <a:pt x="1674" y="531"/>
                  </a:lnTo>
                  <a:lnTo>
                    <a:pt x="1677" y="525"/>
                  </a:lnTo>
                  <a:lnTo>
                    <a:pt x="1677" y="518"/>
                  </a:lnTo>
                  <a:lnTo>
                    <a:pt x="1677" y="511"/>
                  </a:lnTo>
                  <a:lnTo>
                    <a:pt x="1668" y="511"/>
                  </a:lnTo>
                  <a:lnTo>
                    <a:pt x="1658" y="511"/>
                  </a:lnTo>
                  <a:lnTo>
                    <a:pt x="1648" y="512"/>
                  </a:lnTo>
                  <a:lnTo>
                    <a:pt x="1639" y="5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3808523" y="2066745"/>
              <a:ext cx="176374" cy="242113"/>
            </a:xfrm>
            <a:custGeom>
              <a:avLst/>
              <a:gdLst/>
              <a:ahLst/>
              <a:cxnLst/>
              <a:rect l="l" t="t" r="r" b="b"/>
              <a:pathLst>
                <a:path w="614" h="897" extrusionOk="0">
                  <a:moveTo>
                    <a:pt x="613" y="299"/>
                  </a:moveTo>
                  <a:lnTo>
                    <a:pt x="608" y="286"/>
                  </a:lnTo>
                  <a:lnTo>
                    <a:pt x="602" y="273"/>
                  </a:lnTo>
                  <a:lnTo>
                    <a:pt x="596" y="260"/>
                  </a:lnTo>
                  <a:lnTo>
                    <a:pt x="592" y="246"/>
                  </a:lnTo>
                  <a:lnTo>
                    <a:pt x="591" y="235"/>
                  </a:lnTo>
                  <a:lnTo>
                    <a:pt x="592" y="222"/>
                  </a:lnTo>
                  <a:lnTo>
                    <a:pt x="594" y="211"/>
                  </a:lnTo>
                  <a:lnTo>
                    <a:pt x="596" y="198"/>
                  </a:lnTo>
                  <a:lnTo>
                    <a:pt x="594" y="191"/>
                  </a:lnTo>
                  <a:lnTo>
                    <a:pt x="592" y="184"/>
                  </a:lnTo>
                  <a:lnTo>
                    <a:pt x="588" y="179"/>
                  </a:lnTo>
                  <a:lnTo>
                    <a:pt x="582" y="174"/>
                  </a:lnTo>
                  <a:lnTo>
                    <a:pt x="572" y="167"/>
                  </a:lnTo>
                  <a:lnTo>
                    <a:pt x="566" y="162"/>
                  </a:lnTo>
                  <a:lnTo>
                    <a:pt x="565" y="147"/>
                  </a:lnTo>
                  <a:lnTo>
                    <a:pt x="564" y="131"/>
                  </a:lnTo>
                  <a:lnTo>
                    <a:pt x="564" y="113"/>
                  </a:lnTo>
                  <a:lnTo>
                    <a:pt x="565" y="96"/>
                  </a:lnTo>
                  <a:lnTo>
                    <a:pt x="545" y="98"/>
                  </a:lnTo>
                  <a:lnTo>
                    <a:pt x="528" y="100"/>
                  </a:lnTo>
                  <a:lnTo>
                    <a:pt x="517" y="102"/>
                  </a:lnTo>
                  <a:lnTo>
                    <a:pt x="514" y="102"/>
                  </a:lnTo>
                  <a:lnTo>
                    <a:pt x="515" y="88"/>
                  </a:lnTo>
                  <a:lnTo>
                    <a:pt x="515" y="74"/>
                  </a:lnTo>
                  <a:lnTo>
                    <a:pt x="514" y="60"/>
                  </a:lnTo>
                  <a:lnTo>
                    <a:pt x="511" y="46"/>
                  </a:lnTo>
                  <a:lnTo>
                    <a:pt x="507" y="33"/>
                  </a:lnTo>
                  <a:lnTo>
                    <a:pt x="502" y="20"/>
                  </a:lnTo>
                  <a:lnTo>
                    <a:pt x="496" y="9"/>
                  </a:lnTo>
                  <a:lnTo>
                    <a:pt x="490" y="0"/>
                  </a:lnTo>
                  <a:lnTo>
                    <a:pt x="487" y="7"/>
                  </a:lnTo>
                  <a:lnTo>
                    <a:pt x="486" y="14"/>
                  </a:lnTo>
                  <a:lnTo>
                    <a:pt x="483" y="14"/>
                  </a:lnTo>
                  <a:lnTo>
                    <a:pt x="480" y="14"/>
                  </a:lnTo>
                  <a:lnTo>
                    <a:pt x="478" y="23"/>
                  </a:lnTo>
                  <a:lnTo>
                    <a:pt x="477" y="34"/>
                  </a:lnTo>
                  <a:lnTo>
                    <a:pt x="476" y="40"/>
                  </a:lnTo>
                  <a:lnTo>
                    <a:pt x="474" y="44"/>
                  </a:lnTo>
                  <a:lnTo>
                    <a:pt x="470" y="48"/>
                  </a:lnTo>
                  <a:lnTo>
                    <a:pt x="466" y="51"/>
                  </a:lnTo>
                  <a:lnTo>
                    <a:pt x="462" y="51"/>
                  </a:lnTo>
                  <a:lnTo>
                    <a:pt x="460" y="51"/>
                  </a:lnTo>
                  <a:lnTo>
                    <a:pt x="457" y="51"/>
                  </a:lnTo>
                  <a:lnTo>
                    <a:pt x="454" y="50"/>
                  </a:lnTo>
                  <a:lnTo>
                    <a:pt x="449" y="47"/>
                  </a:lnTo>
                  <a:lnTo>
                    <a:pt x="443" y="43"/>
                  </a:lnTo>
                  <a:lnTo>
                    <a:pt x="433" y="33"/>
                  </a:lnTo>
                  <a:lnTo>
                    <a:pt x="422" y="25"/>
                  </a:lnTo>
                  <a:lnTo>
                    <a:pt x="418" y="35"/>
                  </a:lnTo>
                  <a:lnTo>
                    <a:pt x="412" y="43"/>
                  </a:lnTo>
                  <a:lnTo>
                    <a:pt x="409" y="47"/>
                  </a:lnTo>
                  <a:lnTo>
                    <a:pt x="406" y="51"/>
                  </a:lnTo>
                  <a:lnTo>
                    <a:pt x="404" y="56"/>
                  </a:lnTo>
                  <a:lnTo>
                    <a:pt x="403" y="63"/>
                  </a:lnTo>
                  <a:lnTo>
                    <a:pt x="404" y="74"/>
                  </a:lnTo>
                  <a:lnTo>
                    <a:pt x="404" y="85"/>
                  </a:lnTo>
                  <a:lnTo>
                    <a:pt x="396" y="92"/>
                  </a:lnTo>
                  <a:lnTo>
                    <a:pt x="389" y="99"/>
                  </a:lnTo>
                  <a:lnTo>
                    <a:pt x="387" y="110"/>
                  </a:lnTo>
                  <a:lnTo>
                    <a:pt x="387" y="122"/>
                  </a:lnTo>
                  <a:lnTo>
                    <a:pt x="387" y="133"/>
                  </a:lnTo>
                  <a:lnTo>
                    <a:pt x="389" y="145"/>
                  </a:lnTo>
                  <a:lnTo>
                    <a:pt x="389" y="155"/>
                  </a:lnTo>
                  <a:lnTo>
                    <a:pt x="388" y="166"/>
                  </a:lnTo>
                  <a:lnTo>
                    <a:pt x="387" y="172"/>
                  </a:lnTo>
                  <a:lnTo>
                    <a:pt x="386" y="176"/>
                  </a:lnTo>
                  <a:lnTo>
                    <a:pt x="383" y="182"/>
                  </a:lnTo>
                  <a:lnTo>
                    <a:pt x="379" y="187"/>
                  </a:lnTo>
                  <a:lnTo>
                    <a:pt x="368" y="174"/>
                  </a:lnTo>
                  <a:lnTo>
                    <a:pt x="358" y="161"/>
                  </a:lnTo>
                  <a:lnTo>
                    <a:pt x="352" y="155"/>
                  </a:lnTo>
                  <a:lnTo>
                    <a:pt x="345" y="150"/>
                  </a:lnTo>
                  <a:lnTo>
                    <a:pt x="337" y="147"/>
                  </a:lnTo>
                  <a:lnTo>
                    <a:pt x="329" y="146"/>
                  </a:lnTo>
                  <a:lnTo>
                    <a:pt x="318" y="146"/>
                  </a:lnTo>
                  <a:lnTo>
                    <a:pt x="310" y="147"/>
                  </a:lnTo>
                  <a:lnTo>
                    <a:pt x="303" y="150"/>
                  </a:lnTo>
                  <a:lnTo>
                    <a:pt x="298" y="154"/>
                  </a:lnTo>
                  <a:lnTo>
                    <a:pt x="295" y="159"/>
                  </a:lnTo>
                  <a:lnTo>
                    <a:pt x="293" y="166"/>
                  </a:lnTo>
                  <a:lnTo>
                    <a:pt x="291" y="174"/>
                  </a:lnTo>
                  <a:lnTo>
                    <a:pt x="291" y="184"/>
                  </a:lnTo>
                  <a:lnTo>
                    <a:pt x="283" y="186"/>
                  </a:lnTo>
                  <a:lnTo>
                    <a:pt x="278" y="184"/>
                  </a:lnTo>
                  <a:lnTo>
                    <a:pt x="272" y="182"/>
                  </a:lnTo>
                  <a:lnTo>
                    <a:pt x="268" y="178"/>
                  </a:lnTo>
                  <a:lnTo>
                    <a:pt x="260" y="167"/>
                  </a:lnTo>
                  <a:lnTo>
                    <a:pt x="250" y="158"/>
                  </a:lnTo>
                  <a:lnTo>
                    <a:pt x="248" y="163"/>
                  </a:lnTo>
                  <a:lnTo>
                    <a:pt x="246" y="169"/>
                  </a:lnTo>
                  <a:lnTo>
                    <a:pt x="245" y="173"/>
                  </a:lnTo>
                  <a:lnTo>
                    <a:pt x="245" y="179"/>
                  </a:lnTo>
                  <a:lnTo>
                    <a:pt x="244" y="184"/>
                  </a:lnTo>
                  <a:lnTo>
                    <a:pt x="243" y="190"/>
                  </a:lnTo>
                  <a:lnTo>
                    <a:pt x="241" y="196"/>
                  </a:lnTo>
                  <a:lnTo>
                    <a:pt x="238" y="200"/>
                  </a:lnTo>
                  <a:lnTo>
                    <a:pt x="223" y="217"/>
                  </a:lnTo>
                  <a:lnTo>
                    <a:pt x="207" y="233"/>
                  </a:lnTo>
                  <a:lnTo>
                    <a:pt x="200" y="239"/>
                  </a:lnTo>
                  <a:lnTo>
                    <a:pt x="195" y="243"/>
                  </a:lnTo>
                  <a:lnTo>
                    <a:pt x="189" y="244"/>
                  </a:lnTo>
                  <a:lnTo>
                    <a:pt x="183" y="244"/>
                  </a:lnTo>
                  <a:lnTo>
                    <a:pt x="172" y="240"/>
                  </a:lnTo>
                  <a:lnTo>
                    <a:pt x="157" y="236"/>
                  </a:lnTo>
                  <a:lnTo>
                    <a:pt x="146" y="233"/>
                  </a:lnTo>
                  <a:lnTo>
                    <a:pt x="133" y="233"/>
                  </a:lnTo>
                  <a:lnTo>
                    <a:pt x="121" y="233"/>
                  </a:lnTo>
                  <a:lnTo>
                    <a:pt x="108" y="235"/>
                  </a:lnTo>
                  <a:lnTo>
                    <a:pt x="106" y="244"/>
                  </a:lnTo>
                  <a:lnTo>
                    <a:pt x="105" y="254"/>
                  </a:lnTo>
                  <a:lnTo>
                    <a:pt x="105" y="263"/>
                  </a:lnTo>
                  <a:lnTo>
                    <a:pt x="105" y="273"/>
                  </a:lnTo>
                  <a:lnTo>
                    <a:pt x="96" y="274"/>
                  </a:lnTo>
                  <a:lnTo>
                    <a:pt x="88" y="277"/>
                  </a:lnTo>
                  <a:lnTo>
                    <a:pt x="80" y="280"/>
                  </a:lnTo>
                  <a:lnTo>
                    <a:pt x="73" y="285"/>
                  </a:lnTo>
                  <a:lnTo>
                    <a:pt x="65" y="289"/>
                  </a:lnTo>
                  <a:lnTo>
                    <a:pt x="58" y="294"/>
                  </a:lnTo>
                  <a:lnTo>
                    <a:pt x="50" y="296"/>
                  </a:lnTo>
                  <a:lnTo>
                    <a:pt x="41" y="297"/>
                  </a:lnTo>
                  <a:lnTo>
                    <a:pt x="39" y="307"/>
                  </a:lnTo>
                  <a:lnTo>
                    <a:pt x="38" y="318"/>
                  </a:lnTo>
                  <a:lnTo>
                    <a:pt x="38" y="327"/>
                  </a:lnTo>
                  <a:lnTo>
                    <a:pt x="38" y="336"/>
                  </a:lnTo>
                  <a:lnTo>
                    <a:pt x="39" y="355"/>
                  </a:lnTo>
                  <a:lnTo>
                    <a:pt x="39" y="375"/>
                  </a:lnTo>
                  <a:lnTo>
                    <a:pt x="38" y="385"/>
                  </a:lnTo>
                  <a:lnTo>
                    <a:pt x="34" y="394"/>
                  </a:lnTo>
                  <a:lnTo>
                    <a:pt x="30" y="403"/>
                  </a:lnTo>
                  <a:lnTo>
                    <a:pt x="24" y="411"/>
                  </a:lnTo>
                  <a:lnTo>
                    <a:pt x="18" y="418"/>
                  </a:lnTo>
                  <a:lnTo>
                    <a:pt x="11" y="426"/>
                  </a:lnTo>
                  <a:lnTo>
                    <a:pt x="7" y="434"/>
                  </a:lnTo>
                  <a:lnTo>
                    <a:pt x="2" y="443"/>
                  </a:lnTo>
                  <a:lnTo>
                    <a:pt x="0" y="450"/>
                  </a:lnTo>
                  <a:lnTo>
                    <a:pt x="0" y="455"/>
                  </a:lnTo>
                  <a:lnTo>
                    <a:pt x="0" y="461"/>
                  </a:lnTo>
                  <a:lnTo>
                    <a:pt x="1" y="466"/>
                  </a:lnTo>
                  <a:lnTo>
                    <a:pt x="2" y="469"/>
                  </a:lnTo>
                  <a:lnTo>
                    <a:pt x="6" y="474"/>
                  </a:lnTo>
                  <a:lnTo>
                    <a:pt x="8" y="477"/>
                  </a:lnTo>
                  <a:lnTo>
                    <a:pt x="11" y="479"/>
                  </a:lnTo>
                  <a:lnTo>
                    <a:pt x="18" y="486"/>
                  </a:lnTo>
                  <a:lnTo>
                    <a:pt x="26" y="493"/>
                  </a:lnTo>
                  <a:lnTo>
                    <a:pt x="30" y="496"/>
                  </a:lnTo>
                  <a:lnTo>
                    <a:pt x="32" y="501"/>
                  </a:lnTo>
                  <a:lnTo>
                    <a:pt x="34" y="506"/>
                  </a:lnTo>
                  <a:lnTo>
                    <a:pt x="35" y="511"/>
                  </a:lnTo>
                  <a:lnTo>
                    <a:pt x="35" y="520"/>
                  </a:lnTo>
                  <a:lnTo>
                    <a:pt x="34" y="528"/>
                  </a:lnTo>
                  <a:lnTo>
                    <a:pt x="33" y="537"/>
                  </a:lnTo>
                  <a:lnTo>
                    <a:pt x="34" y="547"/>
                  </a:lnTo>
                  <a:lnTo>
                    <a:pt x="38" y="557"/>
                  </a:lnTo>
                  <a:lnTo>
                    <a:pt x="42" y="567"/>
                  </a:lnTo>
                  <a:lnTo>
                    <a:pt x="48" y="577"/>
                  </a:lnTo>
                  <a:lnTo>
                    <a:pt x="52" y="586"/>
                  </a:lnTo>
                  <a:lnTo>
                    <a:pt x="58" y="598"/>
                  </a:lnTo>
                  <a:lnTo>
                    <a:pt x="65" y="608"/>
                  </a:lnTo>
                  <a:lnTo>
                    <a:pt x="71" y="619"/>
                  </a:lnTo>
                  <a:lnTo>
                    <a:pt x="75" y="630"/>
                  </a:lnTo>
                  <a:lnTo>
                    <a:pt x="79" y="642"/>
                  </a:lnTo>
                  <a:lnTo>
                    <a:pt x="80" y="654"/>
                  </a:lnTo>
                  <a:lnTo>
                    <a:pt x="80" y="665"/>
                  </a:lnTo>
                  <a:lnTo>
                    <a:pt x="81" y="676"/>
                  </a:lnTo>
                  <a:lnTo>
                    <a:pt x="83" y="684"/>
                  </a:lnTo>
                  <a:lnTo>
                    <a:pt x="87" y="691"/>
                  </a:lnTo>
                  <a:lnTo>
                    <a:pt x="90" y="698"/>
                  </a:lnTo>
                  <a:lnTo>
                    <a:pt x="94" y="705"/>
                  </a:lnTo>
                  <a:lnTo>
                    <a:pt x="99" y="712"/>
                  </a:lnTo>
                  <a:lnTo>
                    <a:pt x="102" y="719"/>
                  </a:lnTo>
                  <a:lnTo>
                    <a:pt x="105" y="727"/>
                  </a:lnTo>
                  <a:lnTo>
                    <a:pt x="106" y="734"/>
                  </a:lnTo>
                  <a:lnTo>
                    <a:pt x="106" y="747"/>
                  </a:lnTo>
                  <a:lnTo>
                    <a:pt x="104" y="760"/>
                  </a:lnTo>
                  <a:lnTo>
                    <a:pt x="102" y="773"/>
                  </a:lnTo>
                  <a:lnTo>
                    <a:pt x="101" y="786"/>
                  </a:lnTo>
                  <a:lnTo>
                    <a:pt x="101" y="798"/>
                  </a:lnTo>
                  <a:lnTo>
                    <a:pt x="104" y="812"/>
                  </a:lnTo>
                  <a:lnTo>
                    <a:pt x="105" y="818"/>
                  </a:lnTo>
                  <a:lnTo>
                    <a:pt x="106" y="824"/>
                  </a:lnTo>
                  <a:lnTo>
                    <a:pt x="108" y="830"/>
                  </a:lnTo>
                  <a:lnTo>
                    <a:pt x="112" y="836"/>
                  </a:lnTo>
                  <a:lnTo>
                    <a:pt x="118" y="840"/>
                  </a:lnTo>
                  <a:lnTo>
                    <a:pt x="131" y="847"/>
                  </a:lnTo>
                  <a:lnTo>
                    <a:pt x="137" y="851"/>
                  </a:lnTo>
                  <a:lnTo>
                    <a:pt x="142" y="852"/>
                  </a:lnTo>
                  <a:lnTo>
                    <a:pt x="145" y="852"/>
                  </a:lnTo>
                  <a:lnTo>
                    <a:pt x="146" y="851"/>
                  </a:lnTo>
                  <a:lnTo>
                    <a:pt x="147" y="849"/>
                  </a:lnTo>
                  <a:lnTo>
                    <a:pt x="147" y="848"/>
                  </a:lnTo>
                  <a:lnTo>
                    <a:pt x="146" y="835"/>
                  </a:lnTo>
                  <a:lnTo>
                    <a:pt x="145" y="813"/>
                  </a:lnTo>
                  <a:lnTo>
                    <a:pt x="143" y="787"/>
                  </a:lnTo>
                  <a:lnTo>
                    <a:pt x="143" y="761"/>
                  </a:lnTo>
                  <a:lnTo>
                    <a:pt x="145" y="748"/>
                  </a:lnTo>
                  <a:lnTo>
                    <a:pt x="147" y="738"/>
                  </a:lnTo>
                  <a:lnTo>
                    <a:pt x="150" y="728"/>
                  </a:lnTo>
                  <a:lnTo>
                    <a:pt x="154" y="721"/>
                  </a:lnTo>
                  <a:lnTo>
                    <a:pt x="156" y="717"/>
                  </a:lnTo>
                  <a:lnTo>
                    <a:pt x="159" y="715"/>
                  </a:lnTo>
                  <a:lnTo>
                    <a:pt x="162" y="714"/>
                  </a:lnTo>
                  <a:lnTo>
                    <a:pt x="165" y="714"/>
                  </a:lnTo>
                  <a:lnTo>
                    <a:pt x="170" y="714"/>
                  </a:lnTo>
                  <a:lnTo>
                    <a:pt x="173" y="715"/>
                  </a:lnTo>
                  <a:lnTo>
                    <a:pt x="179" y="717"/>
                  </a:lnTo>
                  <a:lnTo>
                    <a:pt x="183" y="721"/>
                  </a:lnTo>
                  <a:lnTo>
                    <a:pt x="191" y="728"/>
                  </a:lnTo>
                  <a:lnTo>
                    <a:pt x="198" y="736"/>
                  </a:lnTo>
                  <a:lnTo>
                    <a:pt x="204" y="745"/>
                  </a:lnTo>
                  <a:lnTo>
                    <a:pt x="207" y="755"/>
                  </a:lnTo>
                  <a:lnTo>
                    <a:pt x="209" y="765"/>
                  </a:lnTo>
                  <a:lnTo>
                    <a:pt x="212" y="775"/>
                  </a:lnTo>
                  <a:lnTo>
                    <a:pt x="213" y="787"/>
                  </a:lnTo>
                  <a:lnTo>
                    <a:pt x="214" y="798"/>
                  </a:lnTo>
                  <a:lnTo>
                    <a:pt x="215" y="822"/>
                  </a:lnTo>
                  <a:lnTo>
                    <a:pt x="219" y="845"/>
                  </a:lnTo>
                  <a:lnTo>
                    <a:pt x="221" y="855"/>
                  </a:lnTo>
                  <a:lnTo>
                    <a:pt x="225" y="865"/>
                  </a:lnTo>
                  <a:lnTo>
                    <a:pt x="231" y="875"/>
                  </a:lnTo>
                  <a:lnTo>
                    <a:pt x="238" y="884"/>
                  </a:lnTo>
                  <a:lnTo>
                    <a:pt x="243" y="887"/>
                  </a:lnTo>
                  <a:lnTo>
                    <a:pt x="247" y="890"/>
                  </a:lnTo>
                  <a:lnTo>
                    <a:pt x="252" y="893"/>
                  </a:lnTo>
                  <a:lnTo>
                    <a:pt x="256" y="895"/>
                  </a:lnTo>
                  <a:lnTo>
                    <a:pt x="266" y="897"/>
                  </a:lnTo>
                  <a:lnTo>
                    <a:pt x="277" y="897"/>
                  </a:lnTo>
                  <a:lnTo>
                    <a:pt x="288" y="896"/>
                  </a:lnTo>
                  <a:lnTo>
                    <a:pt x="299" y="893"/>
                  </a:lnTo>
                  <a:lnTo>
                    <a:pt x="311" y="888"/>
                  </a:lnTo>
                  <a:lnTo>
                    <a:pt x="321" y="883"/>
                  </a:lnTo>
                  <a:lnTo>
                    <a:pt x="331" y="876"/>
                  </a:lnTo>
                  <a:lnTo>
                    <a:pt x="342" y="868"/>
                  </a:lnTo>
                  <a:lnTo>
                    <a:pt x="350" y="859"/>
                  </a:lnTo>
                  <a:lnTo>
                    <a:pt x="358" y="849"/>
                  </a:lnTo>
                  <a:lnTo>
                    <a:pt x="363" y="840"/>
                  </a:lnTo>
                  <a:lnTo>
                    <a:pt x="368" y="830"/>
                  </a:lnTo>
                  <a:lnTo>
                    <a:pt x="371" y="820"/>
                  </a:lnTo>
                  <a:lnTo>
                    <a:pt x="371" y="810"/>
                  </a:lnTo>
                  <a:lnTo>
                    <a:pt x="371" y="804"/>
                  </a:lnTo>
                  <a:lnTo>
                    <a:pt x="369" y="799"/>
                  </a:lnTo>
                  <a:lnTo>
                    <a:pt x="367" y="794"/>
                  </a:lnTo>
                  <a:lnTo>
                    <a:pt x="363" y="788"/>
                  </a:lnTo>
                  <a:lnTo>
                    <a:pt x="358" y="777"/>
                  </a:lnTo>
                  <a:lnTo>
                    <a:pt x="352" y="766"/>
                  </a:lnTo>
                  <a:lnTo>
                    <a:pt x="345" y="750"/>
                  </a:lnTo>
                  <a:lnTo>
                    <a:pt x="339" y="731"/>
                  </a:lnTo>
                  <a:lnTo>
                    <a:pt x="338" y="722"/>
                  </a:lnTo>
                  <a:lnTo>
                    <a:pt x="337" y="712"/>
                  </a:lnTo>
                  <a:lnTo>
                    <a:pt x="337" y="703"/>
                  </a:lnTo>
                  <a:lnTo>
                    <a:pt x="339" y="695"/>
                  </a:lnTo>
                  <a:lnTo>
                    <a:pt x="344" y="686"/>
                  </a:lnTo>
                  <a:lnTo>
                    <a:pt x="350" y="678"/>
                  </a:lnTo>
                  <a:lnTo>
                    <a:pt x="356" y="671"/>
                  </a:lnTo>
                  <a:lnTo>
                    <a:pt x="363" y="664"/>
                  </a:lnTo>
                  <a:lnTo>
                    <a:pt x="370" y="656"/>
                  </a:lnTo>
                  <a:lnTo>
                    <a:pt x="376" y="648"/>
                  </a:lnTo>
                  <a:lnTo>
                    <a:pt x="380" y="639"/>
                  </a:lnTo>
                  <a:lnTo>
                    <a:pt x="384" y="629"/>
                  </a:lnTo>
                  <a:lnTo>
                    <a:pt x="386" y="619"/>
                  </a:lnTo>
                  <a:lnTo>
                    <a:pt x="389" y="613"/>
                  </a:lnTo>
                  <a:lnTo>
                    <a:pt x="394" y="606"/>
                  </a:lnTo>
                  <a:lnTo>
                    <a:pt x="400" y="600"/>
                  </a:lnTo>
                  <a:lnTo>
                    <a:pt x="406" y="597"/>
                  </a:lnTo>
                  <a:lnTo>
                    <a:pt x="414" y="594"/>
                  </a:lnTo>
                  <a:lnTo>
                    <a:pt x="424" y="592"/>
                  </a:lnTo>
                  <a:lnTo>
                    <a:pt x="434" y="592"/>
                  </a:lnTo>
                  <a:lnTo>
                    <a:pt x="434" y="585"/>
                  </a:lnTo>
                  <a:lnTo>
                    <a:pt x="433" y="580"/>
                  </a:lnTo>
                  <a:lnTo>
                    <a:pt x="433" y="575"/>
                  </a:lnTo>
                  <a:lnTo>
                    <a:pt x="430" y="569"/>
                  </a:lnTo>
                  <a:lnTo>
                    <a:pt x="427" y="559"/>
                  </a:lnTo>
                  <a:lnTo>
                    <a:pt x="422" y="550"/>
                  </a:lnTo>
                  <a:lnTo>
                    <a:pt x="418" y="541"/>
                  </a:lnTo>
                  <a:lnTo>
                    <a:pt x="413" y="532"/>
                  </a:lnTo>
                  <a:lnTo>
                    <a:pt x="410" y="522"/>
                  </a:lnTo>
                  <a:lnTo>
                    <a:pt x="408" y="511"/>
                  </a:lnTo>
                  <a:lnTo>
                    <a:pt x="406" y="491"/>
                  </a:lnTo>
                  <a:lnTo>
                    <a:pt x="404" y="468"/>
                  </a:lnTo>
                  <a:lnTo>
                    <a:pt x="404" y="457"/>
                  </a:lnTo>
                  <a:lnTo>
                    <a:pt x="405" y="445"/>
                  </a:lnTo>
                  <a:lnTo>
                    <a:pt x="408" y="435"/>
                  </a:lnTo>
                  <a:lnTo>
                    <a:pt x="410" y="427"/>
                  </a:lnTo>
                  <a:lnTo>
                    <a:pt x="417" y="425"/>
                  </a:lnTo>
                  <a:lnTo>
                    <a:pt x="422" y="425"/>
                  </a:lnTo>
                  <a:lnTo>
                    <a:pt x="427" y="426"/>
                  </a:lnTo>
                  <a:lnTo>
                    <a:pt x="429" y="427"/>
                  </a:lnTo>
                  <a:lnTo>
                    <a:pt x="433" y="429"/>
                  </a:lnTo>
                  <a:lnTo>
                    <a:pt x="434" y="433"/>
                  </a:lnTo>
                  <a:lnTo>
                    <a:pt x="435" y="436"/>
                  </a:lnTo>
                  <a:lnTo>
                    <a:pt x="436" y="441"/>
                  </a:lnTo>
                  <a:lnTo>
                    <a:pt x="437" y="449"/>
                  </a:lnTo>
                  <a:lnTo>
                    <a:pt x="438" y="458"/>
                  </a:lnTo>
                  <a:lnTo>
                    <a:pt x="440" y="461"/>
                  </a:lnTo>
                  <a:lnTo>
                    <a:pt x="442" y="466"/>
                  </a:lnTo>
                  <a:lnTo>
                    <a:pt x="444" y="469"/>
                  </a:lnTo>
                  <a:lnTo>
                    <a:pt x="447" y="471"/>
                  </a:lnTo>
                  <a:lnTo>
                    <a:pt x="454" y="476"/>
                  </a:lnTo>
                  <a:lnTo>
                    <a:pt x="461" y="477"/>
                  </a:lnTo>
                  <a:lnTo>
                    <a:pt x="468" y="478"/>
                  </a:lnTo>
                  <a:lnTo>
                    <a:pt x="474" y="476"/>
                  </a:lnTo>
                  <a:lnTo>
                    <a:pt x="479" y="474"/>
                  </a:lnTo>
                  <a:lnTo>
                    <a:pt x="484" y="470"/>
                  </a:lnTo>
                  <a:lnTo>
                    <a:pt x="490" y="466"/>
                  </a:lnTo>
                  <a:lnTo>
                    <a:pt x="494" y="460"/>
                  </a:lnTo>
                  <a:lnTo>
                    <a:pt x="504" y="450"/>
                  </a:lnTo>
                  <a:lnTo>
                    <a:pt x="514" y="438"/>
                  </a:lnTo>
                  <a:lnTo>
                    <a:pt x="519" y="434"/>
                  </a:lnTo>
                  <a:lnTo>
                    <a:pt x="524" y="429"/>
                  </a:lnTo>
                  <a:lnTo>
                    <a:pt x="529" y="427"/>
                  </a:lnTo>
                  <a:lnTo>
                    <a:pt x="535" y="425"/>
                  </a:lnTo>
                  <a:lnTo>
                    <a:pt x="542" y="425"/>
                  </a:lnTo>
                  <a:lnTo>
                    <a:pt x="547" y="426"/>
                  </a:lnTo>
                  <a:lnTo>
                    <a:pt x="551" y="429"/>
                  </a:lnTo>
                  <a:lnTo>
                    <a:pt x="553" y="433"/>
                  </a:lnTo>
                  <a:lnTo>
                    <a:pt x="556" y="443"/>
                  </a:lnTo>
                  <a:lnTo>
                    <a:pt x="558" y="455"/>
                  </a:lnTo>
                  <a:lnTo>
                    <a:pt x="558" y="451"/>
                  </a:lnTo>
                  <a:lnTo>
                    <a:pt x="560" y="448"/>
                  </a:lnTo>
                  <a:lnTo>
                    <a:pt x="565" y="443"/>
                  </a:lnTo>
                  <a:lnTo>
                    <a:pt x="569" y="440"/>
                  </a:lnTo>
                  <a:lnTo>
                    <a:pt x="580" y="434"/>
                  </a:lnTo>
                  <a:lnTo>
                    <a:pt x="586" y="428"/>
                  </a:lnTo>
                  <a:lnTo>
                    <a:pt x="591" y="420"/>
                  </a:lnTo>
                  <a:lnTo>
                    <a:pt x="596" y="409"/>
                  </a:lnTo>
                  <a:lnTo>
                    <a:pt x="600" y="397"/>
                  </a:lnTo>
                  <a:lnTo>
                    <a:pt x="605" y="389"/>
                  </a:lnTo>
                  <a:lnTo>
                    <a:pt x="609" y="367"/>
                  </a:lnTo>
                  <a:lnTo>
                    <a:pt x="613" y="345"/>
                  </a:lnTo>
                  <a:lnTo>
                    <a:pt x="614" y="334"/>
                  </a:lnTo>
                  <a:lnTo>
                    <a:pt x="614" y="322"/>
                  </a:lnTo>
                  <a:lnTo>
                    <a:pt x="614" y="311"/>
                  </a:lnTo>
                  <a:lnTo>
                    <a:pt x="613" y="29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4083838" y="1824633"/>
              <a:ext cx="282485" cy="290805"/>
            </a:xfrm>
            <a:custGeom>
              <a:avLst/>
              <a:gdLst/>
              <a:ahLst/>
              <a:cxnLst/>
              <a:rect l="l" t="t" r="r" b="b"/>
              <a:pathLst>
                <a:path w="984" h="1076" extrusionOk="0">
                  <a:moveTo>
                    <a:pt x="820" y="9"/>
                  </a:moveTo>
                  <a:lnTo>
                    <a:pt x="810" y="4"/>
                  </a:lnTo>
                  <a:lnTo>
                    <a:pt x="801" y="0"/>
                  </a:lnTo>
                  <a:lnTo>
                    <a:pt x="797" y="1"/>
                  </a:lnTo>
                  <a:lnTo>
                    <a:pt x="793" y="4"/>
                  </a:lnTo>
                  <a:lnTo>
                    <a:pt x="787" y="12"/>
                  </a:lnTo>
                  <a:lnTo>
                    <a:pt x="781" y="20"/>
                  </a:lnTo>
                  <a:lnTo>
                    <a:pt x="770" y="38"/>
                  </a:lnTo>
                  <a:lnTo>
                    <a:pt x="764" y="48"/>
                  </a:lnTo>
                  <a:lnTo>
                    <a:pt x="756" y="58"/>
                  </a:lnTo>
                  <a:lnTo>
                    <a:pt x="750" y="69"/>
                  </a:lnTo>
                  <a:lnTo>
                    <a:pt x="749" y="76"/>
                  </a:lnTo>
                  <a:lnTo>
                    <a:pt x="749" y="84"/>
                  </a:lnTo>
                  <a:lnTo>
                    <a:pt x="749" y="88"/>
                  </a:lnTo>
                  <a:lnTo>
                    <a:pt x="748" y="91"/>
                  </a:lnTo>
                  <a:lnTo>
                    <a:pt x="747" y="94"/>
                  </a:lnTo>
                  <a:lnTo>
                    <a:pt x="745" y="98"/>
                  </a:lnTo>
                  <a:lnTo>
                    <a:pt x="739" y="101"/>
                  </a:lnTo>
                  <a:lnTo>
                    <a:pt x="733" y="105"/>
                  </a:lnTo>
                  <a:lnTo>
                    <a:pt x="727" y="106"/>
                  </a:lnTo>
                  <a:lnTo>
                    <a:pt x="720" y="107"/>
                  </a:lnTo>
                  <a:lnTo>
                    <a:pt x="705" y="108"/>
                  </a:lnTo>
                  <a:lnTo>
                    <a:pt x="692" y="108"/>
                  </a:lnTo>
                  <a:lnTo>
                    <a:pt x="678" y="110"/>
                  </a:lnTo>
                  <a:lnTo>
                    <a:pt x="664" y="113"/>
                  </a:lnTo>
                  <a:lnTo>
                    <a:pt x="653" y="117"/>
                  </a:lnTo>
                  <a:lnTo>
                    <a:pt x="638" y="123"/>
                  </a:lnTo>
                  <a:lnTo>
                    <a:pt x="632" y="125"/>
                  </a:lnTo>
                  <a:lnTo>
                    <a:pt x="626" y="127"/>
                  </a:lnTo>
                  <a:lnTo>
                    <a:pt x="621" y="130"/>
                  </a:lnTo>
                  <a:lnTo>
                    <a:pt x="615" y="131"/>
                  </a:lnTo>
                  <a:lnTo>
                    <a:pt x="612" y="130"/>
                  </a:lnTo>
                  <a:lnTo>
                    <a:pt x="608" y="127"/>
                  </a:lnTo>
                  <a:lnTo>
                    <a:pt x="606" y="126"/>
                  </a:lnTo>
                  <a:lnTo>
                    <a:pt x="604" y="124"/>
                  </a:lnTo>
                  <a:lnTo>
                    <a:pt x="602" y="122"/>
                  </a:lnTo>
                  <a:lnTo>
                    <a:pt x="599" y="121"/>
                  </a:lnTo>
                  <a:lnTo>
                    <a:pt x="596" y="119"/>
                  </a:lnTo>
                  <a:lnTo>
                    <a:pt x="591" y="119"/>
                  </a:lnTo>
                  <a:lnTo>
                    <a:pt x="582" y="124"/>
                  </a:lnTo>
                  <a:lnTo>
                    <a:pt x="571" y="131"/>
                  </a:lnTo>
                  <a:lnTo>
                    <a:pt x="563" y="131"/>
                  </a:lnTo>
                  <a:lnTo>
                    <a:pt x="556" y="130"/>
                  </a:lnTo>
                  <a:lnTo>
                    <a:pt x="549" y="126"/>
                  </a:lnTo>
                  <a:lnTo>
                    <a:pt x="541" y="124"/>
                  </a:lnTo>
                  <a:lnTo>
                    <a:pt x="527" y="121"/>
                  </a:lnTo>
                  <a:lnTo>
                    <a:pt x="514" y="119"/>
                  </a:lnTo>
                  <a:lnTo>
                    <a:pt x="500" y="118"/>
                  </a:lnTo>
                  <a:lnTo>
                    <a:pt x="485" y="118"/>
                  </a:lnTo>
                  <a:lnTo>
                    <a:pt x="468" y="119"/>
                  </a:lnTo>
                  <a:lnTo>
                    <a:pt x="453" y="123"/>
                  </a:lnTo>
                  <a:lnTo>
                    <a:pt x="438" y="127"/>
                  </a:lnTo>
                  <a:lnTo>
                    <a:pt x="424" y="135"/>
                  </a:lnTo>
                  <a:lnTo>
                    <a:pt x="409" y="141"/>
                  </a:lnTo>
                  <a:lnTo>
                    <a:pt x="392" y="146"/>
                  </a:lnTo>
                  <a:lnTo>
                    <a:pt x="384" y="149"/>
                  </a:lnTo>
                  <a:lnTo>
                    <a:pt x="376" y="153"/>
                  </a:lnTo>
                  <a:lnTo>
                    <a:pt x="374" y="155"/>
                  </a:lnTo>
                  <a:lnTo>
                    <a:pt x="370" y="158"/>
                  </a:lnTo>
                  <a:lnTo>
                    <a:pt x="368" y="160"/>
                  </a:lnTo>
                  <a:lnTo>
                    <a:pt x="367" y="164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9" y="173"/>
                  </a:lnTo>
                  <a:lnTo>
                    <a:pt x="393" y="179"/>
                  </a:lnTo>
                  <a:lnTo>
                    <a:pt x="395" y="186"/>
                  </a:lnTo>
                  <a:lnTo>
                    <a:pt x="395" y="194"/>
                  </a:lnTo>
                  <a:lnTo>
                    <a:pt x="393" y="201"/>
                  </a:lnTo>
                  <a:lnTo>
                    <a:pt x="388" y="211"/>
                  </a:lnTo>
                  <a:lnTo>
                    <a:pt x="382" y="222"/>
                  </a:lnTo>
                  <a:lnTo>
                    <a:pt x="374" y="231"/>
                  </a:lnTo>
                  <a:lnTo>
                    <a:pt x="366" y="239"/>
                  </a:lnTo>
                  <a:lnTo>
                    <a:pt x="356" y="248"/>
                  </a:lnTo>
                  <a:lnTo>
                    <a:pt x="348" y="256"/>
                  </a:lnTo>
                  <a:lnTo>
                    <a:pt x="343" y="265"/>
                  </a:lnTo>
                  <a:lnTo>
                    <a:pt x="337" y="274"/>
                  </a:lnTo>
                  <a:lnTo>
                    <a:pt x="333" y="285"/>
                  </a:lnTo>
                  <a:lnTo>
                    <a:pt x="326" y="305"/>
                  </a:lnTo>
                  <a:lnTo>
                    <a:pt x="317" y="326"/>
                  </a:lnTo>
                  <a:lnTo>
                    <a:pt x="302" y="320"/>
                  </a:lnTo>
                  <a:lnTo>
                    <a:pt x="286" y="312"/>
                  </a:lnTo>
                  <a:lnTo>
                    <a:pt x="271" y="305"/>
                  </a:lnTo>
                  <a:lnTo>
                    <a:pt x="255" y="301"/>
                  </a:lnTo>
                  <a:lnTo>
                    <a:pt x="253" y="298"/>
                  </a:lnTo>
                  <a:lnTo>
                    <a:pt x="251" y="296"/>
                  </a:lnTo>
                  <a:lnTo>
                    <a:pt x="246" y="294"/>
                  </a:lnTo>
                  <a:lnTo>
                    <a:pt x="241" y="293"/>
                  </a:lnTo>
                  <a:lnTo>
                    <a:pt x="230" y="289"/>
                  </a:lnTo>
                  <a:lnTo>
                    <a:pt x="216" y="288"/>
                  </a:lnTo>
                  <a:lnTo>
                    <a:pt x="218" y="293"/>
                  </a:lnTo>
                  <a:lnTo>
                    <a:pt x="220" y="296"/>
                  </a:lnTo>
                  <a:lnTo>
                    <a:pt x="213" y="296"/>
                  </a:lnTo>
                  <a:lnTo>
                    <a:pt x="207" y="297"/>
                  </a:lnTo>
                  <a:lnTo>
                    <a:pt x="202" y="299"/>
                  </a:lnTo>
                  <a:lnTo>
                    <a:pt x="197" y="302"/>
                  </a:lnTo>
                  <a:lnTo>
                    <a:pt x="189" y="310"/>
                  </a:lnTo>
                  <a:lnTo>
                    <a:pt x="180" y="320"/>
                  </a:lnTo>
                  <a:lnTo>
                    <a:pt x="174" y="326"/>
                  </a:lnTo>
                  <a:lnTo>
                    <a:pt x="165" y="336"/>
                  </a:lnTo>
                  <a:lnTo>
                    <a:pt x="156" y="346"/>
                  </a:lnTo>
                  <a:lnTo>
                    <a:pt x="150" y="354"/>
                  </a:lnTo>
                  <a:lnTo>
                    <a:pt x="148" y="359"/>
                  </a:lnTo>
                  <a:lnTo>
                    <a:pt x="147" y="365"/>
                  </a:lnTo>
                  <a:lnTo>
                    <a:pt x="147" y="372"/>
                  </a:lnTo>
                  <a:lnTo>
                    <a:pt x="147" y="380"/>
                  </a:lnTo>
                  <a:lnTo>
                    <a:pt x="147" y="394"/>
                  </a:lnTo>
                  <a:lnTo>
                    <a:pt x="146" y="406"/>
                  </a:lnTo>
                  <a:lnTo>
                    <a:pt x="144" y="418"/>
                  </a:lnTo>
                  <a:lnTo>
                    <a:pt x="140" y="428"/>
                  </a:lnTo>
                  <a:lnTo>
                    <a:pt x="137" y="437"/>
                  </a:lnTo>
                  <a:lnTo>
                    <a:pt x="131" y="447"/>
                  </a:lnTo>
                  <a:lnTo>
                    <a:pt x="116" y="451"/>
                  </a:lnTo>
                  <a:lnTo>
                    <a:pt x="101" y="452"/>
                  </a:lnTo>
                  <a:lnTo>
                    <a:pt x="107" y="462"/>
                  </a:lnTo>
                  <a:lnTo>
                    <a:pt x="110" y="471"/>
                  </a:lnTo>
                  <a:lnTo>
                    <a:pt x="112" y="480"/>
                  </a:lnTo>
                  <a:lnTo>
                    <a:pt x="113" y="490"/>
                  </a:lnTo>
                  <a:lnTo>
                    <a:pt x="109" y="508"/>
                  </a:lnTo>
                  <a:lnTo>
                    <a:pt x="106" y="527"/>
                  </a:lnTo>
                  <a:lnTo>
                    <a:pt x="104" y="544"/>
                  </a:lnTo>
                  <a:lnTo>
                    <a:pt x="103" y="562"/>
                  </a:lnTo>
                  <a:lnTo>
                    <a:pt x="101" y="570"/>
                  </a:lnTo>
                  <a:lnTo>
                    <a:pt x="99" y="578"/>
                  </a:lnTo>
                  <a:lnTo>
                    <a:pt x="98" y="586"/>
                  </a:lnTo>
                  <a:lnTo>
                    <a:pt x="95" y="594"/>
                  </a:lnTo>
                  <a:lnTo>
                    <a:pt x="80" y="595"/>
                  </a:lnTo>
                  <a:lnTo>
                    <a:pt x="65" y="595"/>
                  </a:lnTo>
                  <a:lnTo>
                    <a:pt x="50" y="595"/>
                  </a:lnTo>
                  <a:lnTo>
                    <a:pt x="35" y="595"/>
                  </a:lnTo>
                  <a:lnTo>
                    <a:pt x="34" y="629"/>
                  </a:lnTo>
                  <a:lnTo>
                    <a:pt x="33" y="662"/>
                  </a:lnTo>
                  <a:lnTo>
                    <a:pt x="32" y="693"/>
                  </a:lnTo>
                  <a:lnTo>
                    <a:pt x="32" y="726"/>
                  </a:lnTo>
                  <a:lnTo>
                    <a:pt x="32" y="745"/>
                  </a:lnTo>
                  <a:lnTo>
                    <a:pt x="30" y="762"/>
                  </a:lnTo>
                  <a:lnTo>
                    <a:pt x="25" y="777"/>
                  </a:lnTo>
                  <a:lnTo>
                    <a:pt x="18" y="794"/>
                  </a:lnTo>
                  <a:lnTo>
                    <a:pt x="13" y="810"/>
                  </a:lnTo>
                  <a:lnTo>
                    <a:pt x="9" y="824"/>
                  </a:lnTo>
                  <a:lnTo>
                    <a:pt x="8" y="839"/>
                  </a:lnTo>
                  <a:lnTo>
                    <a:pt x="7" y="857"/>
                  </a:lnTo>
                  <a:lnTo>
                    <a:pt x="1" y="859"/>
                  </a:lnTo>
                  <a:lnTo>
                    <a:pt x="9" y="876"/>
                  </a:lnTo>
                  <a:lnTo>
                    <a:pt x="16" y="890"/>
                  </a:lnTo>
                  <a:lnTo>
                    <a:pt x="21" y="905"/>
                  </a:lnTo>
                  <a:lnTo>
                    <a:pt x="23" y="917"/>
                  </a:lnTo>
                  <a:lnTo>
                    <a:pt x="23" y="927"/>
                  </a:lnTo>
                  <a:lnTo>
                    <a:pt x="23" y="937"/>
                  </a:lnTo>
                  <a:lnTo>
                    <a:pt x="22" y="947"/>
                  </a:lnTo>
                  <a:lnTo>
                    <a:pt x="19" y="958"/>
                  </a:lnTo>
                  <a:lnTo>
                    <a:pt x="13" y="966"/>
                  </a:lnTo>
                  <a:lnTo>
                    <a:pt x="6" y="974"/>
                  </a:lnTo>
                  <a:lnTo>
                    <a:pt x="3" y="977"/>
                  </a:lnTo>
                  <a:lnTo>
                    <a:pt x="1" y="982"/>
                  </a:lnTo>
                  <a:lnTo>
                    <a:pt x="0" y="986"/>
                  </a:lnTo>
                  <a:lnTo>
                    <a:pt x="1" y="993"/>
                  </a:lnTo>
                  <a:lnTo>
                    <a:pt x="11" y="996"/>
                  </a:lnTo>
                  <a:lnTo>
                    <a:pt x="22" y="999"/>
                  </a:lnTo>
                  <a:lnTo>
                    <a:pt x="31" y="1001"/>
                  </a:lnTo>
                  <a:lnTo>
                    <a:pt x="40" y="1001"/>
                  </a:lnTo>
                  <a:lnTo>
                    <a:pt x="59" y="1002"/>
                  </a:lnTo>
                  <a:lnTo>
                    <a:pt x="80" y="1003"/>
                  </a:lnTo>
                  <a:lnTo>
                    <a:pt x="87" y="1004"/>
                  </a:lnTo>
                  <a:lnTo>
                    <a:pt x="91" y="1005"/>
                  </a:lnTo>
                  <a:lnTo>
                    <a:pt x="95" y="1008"/>
                  </a:lnTo>
                  <a:lnTo>
                    <a:pt x="97" y="1009"/>
                  </a:lnTo>
                  <a:lnTo>
                    <a:pt x="103" y="1013"/>
                  </a:lnTo>
                  <a:lnTo>
                    <a:pt x="112" y="1018"/>
                  </a:lnTo>
                  <a:lnTo>
                    <a:pt x="121" y="1020"/>
                  </a:lnTo>
                  <a:lnTo>
                    <a:pt x="131" y="1021"/>
                  </a:lnTo>
                  <a:lnTo>
                    <a:pt x="142" y="1020"/>
                  </a:lnTo>
                  <a:lnTo>
                    <a:pt x="153" y="1020"/>
                  </a:lnTo>
                  <a:lnTo>
                    <a:pt x="171" y="1017"/>
                  </a:lnTo>
                  <a:lnTo>
                    <a:pt x="192" y="1012"/>
                  </a:lnTo>
                  <a:lnTo>
                    <a:pt x="204" y="1010"/>
                  </a:lnTo>
                  <a:lnTo>
                    <a:pt x="214" y="1009"/>
                  </a:lnTo>
                  <a:lnTo>
                    <a:pt x="219" y="1010"/>
                  </a:lnTo>
                  <a:lnTo>
                    <a:pt x="223" y="1010"/>
                  </a:lnTo>
                  <a:lnTo>
                    <a:pt x="227" y="1011"/>
                  </a:lnTo>
                  <a:lnTo>
                    <a:pt x="231" y="1012"/>
                  </a:lnTo>
                  <a:lnTo>
                    <a:pt x="232" y="1013"/>
                  </a:lnTo>
                  <a:lnTo>
                    <a:pt x="235" y="1009"/>
                  </a:lnTo>
                  <a:lnTo>
                    <a:pt x="237" y="1004"/>
                  </a:lnTo>
                  <a:lnTo>
                    <a:pt x="239" y="993"/>
                  </a:lnTo>
                  <a:lnTo>
                    <a:pt x="241" y="979"/>
                  </a:lnTo>
                  <a:lnTo>
                    <a:pt x="243" y="972"/>
                  </a:lnTo>
                  <a:lnTo>
                    <a:pt x="245" y="967"/>
                  </a:lnTo>
                  <a:lnTo>
                    <a:pt x="247" y="964"/>
                  </a:lnTo>
                  <a:lnTo>
                    <a:pt x="249" y="963"/>
                  </a:lnTo>
                  <a:lnTo>
                    <a:pt x="252" y="962"/>
                  </a:lnTo>
                  <a:lnTo>
                    <a:pt x="255" y="961"/>
                  </a:lnTo>
                  <a:lnTo>
                    <a:pt x="261" y="962"/>
                  </a:lnTo>
                  <a:lnTo>
                    <a:pt x="266" y="964"/>
                  </a:lnTo>
                  <a:lnTo>
                    <a:pt x="272" y="969"/>
                  </a:lnTo>
                  <a:lnTo>
                    <a:pt x="279" y="975"/>
                  </a:lnTo>
                  <a:lnTo>
                    <a:pt x="290" y="987"/>
                  </a:lnTo>
                  <a:lnTo>
                    <a:pt x="298" y="996"/>
                  </a:lnTo>
                  <a:lnTo>
                    <a:pt x="309" y="1007"/>
                  </a:lnTo>
                  <a:lnTo>
                    <a:pt x="320" y="1017"/>
                  </a:lnTo>
                  <a:lnTo>
                    <a:pt x="327" y="1021"/>
                  </a:lnTo>
                  <a:lnTo>
                    <a:pt x="334" y="1025"/>
                  </a:lnTo>
                  <a:lnTo>
                    <a:pt x="341" y="1027"/>
                  </a:lnTo>
                  <a:lnTo>
                    <a:pt x="348" y="1028"/>
                  </a:lnTo>
                  <a:lnTo>
                    <a:pt x="354" y="1028"/>
                  </a:lnTo>
                  <a:lnTo>
                    <a:pt x="358" y="1027"/>
                  </a:lnTo>
                  <a:lnTo>
                    <a:pt x="362" y="1026"/>
                  </a:lnTo>
                  <a:lnTo>
                    <a:pt x="364" y="1024"/>
                  </a:lnTo>
                  <a:lnTo>
                    <a:pt x="367" y="1021"/>
                  </a:lnTo>
                  <a:lnTo>
                    <a:pt x="369" y="1019"/>
                  </a:lnTo>
                  <a:lnTo>
                    <a:pt x="370" y="1016"/>
                  </a:lnTo>
                  <a:lnTo>
                    <a:pt x="370" y="1012"/>
                  </a:lnTo>
                  <a:lnTo>
                    <a:pt x="371" y="997"/>
                  </a:lnTo>
                  <a:lnTo>
                    <a:pt x="371" y="980"/>
                  </a:lnTo>
                  <a:lnTo>
                    <a:pt x="392" y="978"/>
                  </a:lnTo>
                  <a:lnTo>
                    <a:pt x="417" y="976"/>
                  </a:lnTo>
                  <a:lnTo>
                    <a:pt x="429" y="975"/>
                  </a:lnTo>
                  <a:lnTo>
                    <a:pt x="441" y="975"/>
                  </a:lnTo>
                  <a:lnTo>
                    <a:pt x="452" y="976"/>
                  </a:lnTo>
                  <a:lnTo>
                    <a:pt x="461" y="979"/>
                  </a:lnTo>
                  <a:lnTo>
                    <a:pt x="465" y="982"/>
                  </a:lnTo>
                  <a:lnTo>
                    <a:pt x="468" y="985"/>
                  </a:lnTo>
                  <a:lnTo>
                    <a:pt x="471" y="988"/>
                  </a:lnTo>
                  <a:lnTo>
                    <a:pt x="475" y="992"/>
                  </a:lnTo>
                  <a:lnTo>
                    <a:pt x="479" y="1002"/>
                  </a:lnTo>
                  <a:lnTo>
                    <a:pt x="484" y="1011"/>
                  </a:lnTo>
                  <a:lnTo>
                    <a:pt x="489" y="1021"/>
                  </a:lnTo>
                  <a:lnTo>
                    <a:pt x="494" y="1029"/>
                  </a:lnTo>
                  <a:lnTo>
                    <a:pt x="497" y="1033"/>
                  </a:lnTo>
                  <a:lnTo>
                    <a:pt x="500" y="1035"/>
                  </a:lnTo>
                  <a:lnTo>
                    <a:pt x="502" y="1037"/>
                  </a:lnTo>
                  <a:lnTo>
                    <a:pt x="507" y="1037"/>
                  </a:lnTo>
                  <a:lnTo>
                    <a:pt x="507" y="1030"/>
                  </a:lnTo>
                  <a:lnTo>
                    <a:pt x="509" y="1024"/>
                  </a:lnTo>
                  <a:lnTo>
                    <a:pt x="511" y="1019"/>
                  </a:lnTo>
                  <a:lnTo>
                    <a:pt x="516" y="1013"/>
                  </a:lnTo>
                  <a:lnTo>
                    <a:pt x="522" y="1010"/>
                  </a:lnTo>
                  <a:lnTo>
                    <a:pt x="527" y="1007"/>
                  </a:lnTo>
                  <a:lnTo>
                    <a:pt x="534" y="1004"/>
                  </a:lnTo>
                  <a:lnTo>
                    <a:pt x="541" y="1002"/>
                  </a:lnTo>
                  <a:lnTo>
                    <a:pt x="556" y="1000"/>
                  </a:lnTo>
                  <a:lnTo>
                    <a:pt x="572" y="1000"/>
                  </a:lnTo>
                  <a:lnTo>
                    <a:pt x="586" y="1002"/>
                  </a:lnTo>
                  <a:lnTo>
                    <a:pt x="599" y="1007"/>
                  </a:lnTo>
                  <a:lnTo>
                    <a:pt x="612" y="1011"/>
                  </a:lnTo>
                  <a:lnTo>
                    <a:pt x="622" y="1018"/>
                  </a:lnTo>
                  <a:lnTo>
                    <a:pt x="632" y="1026"/>
                  </a:lnTo>
                  <a:lnTo>
                    <a:pt x="642" y="1034"/>
                  </a:lnTo>
                  <a:lnTo>
                    <a:pt x="651" y="1043"/>
                  </a:lnTo>
                  <a:lnTo>
                    <a:pt x="659" y="1053"/>
                  </a:lnTo>
                  <a:lnTo>
                    <a:pt x="666" y="1065"/>
                  </a:lnTo>
                  <a:lnTo>
                    <a:pt x="672" y="1076"/>
                  </a:lnTo>
                  <a:lnTo>
                    <a:pt x="676" y="1075"/>
                  </a:lnTo>
                  <a:lnTo>
                    <a:pt x="681" y="1074"/>
                  </a:lnTo>
                  <a:lnTo>
                    <a:pt x="686" y="1073"/>
                  </a:lnTo>
                  <a:lnTo>
                    <a:pt x="689" y="1069"/>
                  </a:lnTo>
                  <a:lnTo>
                    <a:pt x="697" y="1062"/>
                  </a:lnTo>
                  <a:lnTo>
                    <a:pt x="704" y="1052"/>
                  </a:lnTo>
                  <a:lnTo>
                    <a:pt x="711" y="1040"/>
                  </a:lnTo>
                  <a:lnTo>
                    <a:pt x="716" y="1025"/>
                  </a:lnTo>
                  <a:lnTo>
                    <a:pt x="722" y="1010"/>
                  </a:lnTo>
                  <a:lnTo>
                    <a:pt x="727" y="994"/>
                  </a:lnTo>
                  <a:lnTo>
                    <a:pt x="735" y="961"/>
                  </a:lnTo>
                  <a:lnTo>
                    <a:pt x="741" y="930"/>
                  </a:lnTo>
                  <a:lnTo>
                    <a:pt x="746" y="904"/>
                  </a:lnTo>
                  <a:lnTo>
                    <a:pt x="749" y="888"/>
                  </a:lnTo>
                  <a:lnTo>
                    <a:pt x="752" y="876"/>
                  </a:lnTo>
                  <a:lnTo>
                    <a:pt x="754" y="863"/>
                  </a:lnTo>
                  <a:lnTo>
                    <a:pt x="756" y="851"/>
                  </a:lnTo>
                  <a:lnTo>
                    <a:pt x="758" y="838"/>
                  </a:lnTo>
                  <a:lnTo>
                    <a:pt x="763" y="827"/>
                  </a:lnTo>
                  <a:lnTo>
                    <a:pt x="769" y="816"/>
                  </a:lnTo>
                  <a:lnTo>
                    <a:pt x="776" y="807"/>
                  </a:lnTo>
                  <a:lnTo>
                    <a:pt x="782" y="797"/>
                  </a:lnTo>
                  <a:lnTo>
                    <a:pt x="786" y="786"/>
                  </a:lnTo>
                  <a:lnTo>
                    <a:pt x="789" y="773"/>
                  </a:lnTo>
                  <a:lnTo>
                    <a:pt x="791" y="762"/>
                  </a:lnTo>
                  <a:lnTo>
                    <a:pt x="796" y="750"/>
                  </a:lnTo>
                  <a:lnTo>
                    <a:pt x="801" y="745"/>
                  </a:lnTo>
                  <a:lnTo>
                    <a:pt x="804" y="741"/>
                  </a:lnTo>
                  <a:lnTo>
                    <a:pt x="806" y="738"/>
                  </a:lnTo>
                  <a:lnTo>
                    <a:pt x="810" y="731"/>
                  </a:lnTo>
                  <a:lnTo>
                    <a:pt x="810" y="718"/>
                  </a:lnTo>
                  <a:lnTo>
                    <a:pt x="810" y="705"/>
                  </a:lnTo>
                  <a:lnTo>
                    <a:pt x="811" y="692"/>
                  </a:lnTo>
                  <a:lnTo>
                    <a:pt x="813" y="682"/>
                  </a:lnTo>
                  <a:lnTo>
                    <a:pt x="816" y="674"/>
                  </a:lnTo>
                  <a:lnTo>
                    <a:pt x="820" y="663"/>
                  </a:lnTo>
                  <a:lnTo>
                    <a:pt x="823" y="649"/>
                  </a:lnTo>
                  <a:lnTo>
                    <a:pt x="824" y="640"/>
                  </a:lnTo>
                  <a:lnTo>
                    <a:pt x="826" y="636"/>
                  </a:lnTo>
                  <a:lnTo>
                    <a:pt x="829" y="633"/>
                  </a:lnTo>
                  <a:lnTo>
                    <a:pt x="834" y="631"/>
                  </a:lnTo>
                  <a:lnTo>
                    <a:pt x="842" y="627"/>
                  </a:lnTo>
                  <a:lnTo>
                    <a:pt x="854" y="624"/>
                  </a:lnTo>
                  <a:lnTo>
                    <a:pt x="865" y="621"/>
                  </a:lnTo>
                  <a:lnTo>
                    <a:pt x="870" y="618"/>
                  </a:lnTo>
                  <a:lnTo>
                    <a:pt x="875" y="614"/>
                  </a:lnTo>
                  <a:lnTo>
                    <a:pt x="878" y="608"/>
                  </a:lnTo>
                  <a:lnTo>
                    <a:pt x="881" y="601"/>
                  </a:lnTo>
                  <a:lnTo>
                    <a:pt x="884" y="590"/>
                  </a:lnTo>
                  <a:lnTo>
                    <a:pt x="883" y="577"/>
                  </a:lnTo>
                  <a:lnTo>
                    <a:pt x="883" y="566"/>
                  </a:lnTo>
                  <a:lnTo>
                    <a:pt x="883" y="554"/>
                  </a:lnTo>
                  <a:lnTo>
                    <a:pt x="892" y="547"/>
                  </a:lnTo>
                  <a:lnTo>
                    <a:pt x="902" y="541"/>
                  </a:lnTo>
                  <a:lnTo>
                    <a:pt x="906" y="537"/>
                  </a:lnTo>
                  <a:lnTo>
                    <a:pt x="910" y="533"/>
                  </a:lnTo>
                  <a:lnTo>
                    <a:pt x="913" y="528"/>
                  </a:lnTo>
                  <a:lnTo>
                    <a:pt x="914" y="523"/>
                  </a:lnTo>
                  <a:lnTo>
                    <a:pt x="916" y="514"/>
                  </a:lnTo>
                  <a:lnTo>
                    <a:pt x="916" y="504"/>
                  </a:lnTo>
                  <a:lnTo>
                    <a:pt x="914" y="494"/>
                  </a:lnTo>
                  <a:lnTo>
                    <a:pt x="914" y="485"/>
                  </a:lnTo>
                  <a:lnTo>
                    <a:pt x="917" y="475"/>
                  </a:lnTo>
                  <a:lnTo>
                    <a:pt x="921" y="467"/>
                  </a:lnTo>
                  <a:lnTo>
                    <a:pt x="926" y="461"/>
                  </a:lnTo>
                  <a:lnTo>
                    <a:pt x="932" y="457"/>
                  </a:lnTo>
                  <a:lnTo>
                    <a:pt x="937" y="452"/>
                  </a:lnTo>
                  <a:lnTo>
                    <a:pt x="944" y="447"/>
                  </a:lnTo>
                  <a:lnTo>
                    <a:pt x="950" y="443"/>
                  </a:lnTo>
                  <a:lnTo>
                    <a:pt x="954" y="435"/>
                  </a:lnTo>
                  <a:lnTo>
                    <a:pt x="959" y="427"/>
                  </a:lnTo>
                  <a:lnTo>
                    <a:pt x="961" y="419"/>
                  </a:lnTo>
                  <a:lnTo>
                    <a:pt x="962" y="410"/>
                  </a:lnTo>
                  <a:lnTo>
                    <a:pt x="962" y="401"/>
                  </a:lnTo>
                  <a:lnTo>
                    <a:pt x="963" y="392"/>
                  </a:lnTo>
                  <a:lnTo>
                    <a:pt x="965" y="383"/>
                  </a:lnTo>
                  <a:lnTo>
                    <a:pt x="967" y="373"/>
                  </a:lnTo>
                  <a:lnTo>
                    <a:pt x="970" y="364"/>
                  </a:lnTo>
                  <a:lnTo>
                    <a:pt x="982" y="335"/>
                  </a:lnTo>
                  <a:lnTo>
                    <a:pt x="983" y="324"/>
                  </a:lnTo>
                  <a:lnTo>
                    <a:pt x="984" y="314"/>
                  </a:lnTo>
                  <a:lnTo>
                    <a:pt x="984" y="303"/>
                  </a:lnTo>
                  <a:lnTo>
                    <a:pt x="984" y="290"/>
                  </a:lnTo>
                  <a:lnTo>
                    <a:pt x="968" y="290"/>
                  </a:lnTo>
                  <a:lnTo>
                    <a:pt x="955" y="288"/>
                  </a:lnTo>
                  <a:lnTo>
                    <a:pt x="950" y="287"/>
                  </a:lnTo>
                  <a:lnTo>
                    <a:pt x="945" y="285"/>
                  </a:lnTo>
                  <a:lnTo>
                    <a:pt x="938" y="281"/>
                  </a:lnTo>
                  <a:lnTo>
                    <a:pt x="932" y="277"/>
                  </a:lnTo>
                  <a:lnTo>
                    <a:pt x="922" y="271"/>
                  </a:lnTo>
                  <a:lnTo>
                    <a:pt x="912" y="263"/>
                  </a:lnTo>
                  <a:lnTo>
                    <a:pt x="906" y="260"/>
                  </a:lnTo>
                  <a:lnTo>
                    <a:pt x="901" y="257"/>
                  </a:lnTo>
                  <a:lnTo>
                    <a:pt x="895" y="255"/>
                  </a:lnTo>
                  <a:lnTo>
                    <a:pt x="891" y="254"/>
                  </a:lnTo>
                  <a:lnTo>
                    <a:pt x="889" y="236"/>
                  </a:lnTo>
                  <a:lnTo>
                    <a:pt x="888" y="214"/>
                  </a:lnTo>
                  <a:lnTo>
                    <a:pt x="888" y="204"/>
                  </a:lnTo>
                  <a:lnTo>
                    <a:pt x="888" y="194"/>
                  </a:lnTo>
                  <a:lnTo>
                    <a:pt x="889" y="184"/>
                  </a:lnTo>
                  <a:lnTo>
                    <a:pt x="893" y="175"/>
                  </a:lnTo>
                  <a:lnTo>
                    <a:pt x="903" y="163"/>
                  </a:lnTo>
                  <a:lnTo>
                    <a:pt x="914" y="153"/>
                  </a:lnTo>
                  <a:lnTo>
                    <a:pt x="916" y="146"/>
                  </a:lnTo>
                  <a:lnTo>
                    <a:pt x="916" y="132"/>
                  </a:lnTo>
                  <a:lnTo>
                    <a:pt x="892" y="129"/>
                  </a:lnTo>
                  <a:lnTo>
                    <a:pt x="869" y="123"/>
                  </a:lnTo>
                  <a:lnTo>
                    <a:pt x="857" y="121"/>
                  </a:lnTo>
                  <a:lnTo>
                    <a:pt x="846" y="118"/>
                  </a:lnTo>
                  <a:lnTo>
                    <a:pt x="834" y="116"/>
                  </a:lnTo>
                  <a:lnTo>
                    <a:pt x="822" y="115"/>
                  </a:lnTo>
                  <a:lnTo>
                    <a:pt x="821" y="89"/>
                  </a:lnTo>
                  <a:lnTo>
                    <a:pt x="821" y="61"/>
                  </a:lnTo>
                  <a:lnTo>
                    <a:pt x="821" y="35"/>
                  </a:lnTo>
                  <a:lnTo>
                    <a:pt x="820" y="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817127" y="1149694"/>
              <a:ext cx="909113" cy="762856"/>
            </a:xfrm>
            <a:custGeom>
              <a:avLst/>
              <a:gdLst/>
              <a:ahLst/>
              <a:cxnLst/>
              <a:rect l="l" t="t" r="r" b="b"/>
              <a:pathLst>
                <a:path w="3172" h="2818" extrusionOk="0">
                  <a:moveTo>
                    <a:pt x="3172" y="815"/>
                  </a:moveTo>
                  <a:lnTo>
                    <a:pt x="3172" y="810"/>
                  </a:lnTo>
                  <a:lnTo>
                    <a:pt x="3171" y="807"/>
                  </a:lnTo>
                  <a:lnTo>
                    <a:pt x="3170" y="803"/>
                  </a:lnTo>
                  <a:lnTo>
                    <a:pt x="3167" y="800"/>
                  </a:lnTo>
                  <a:lnTo>
                    <a:pt x="3163" y="795"/>
                  </a:lnTo>
                  <a:lnTo>
                    <a:pt x="3157" y="791"/>
                  </a:lnTo>
                  <a:lnTo>
                    <a:pt x="3152" y="787"/>
                  </a:lnTo>
                  <a:lnTo>
                    <a:pt x="3145" y="784"/>
                  </a:lnTo>
                  <a:lnTo>
                    <a:pt x="3140" y="779"/>
                  </a:lnTo>
                  <a:lnTo>
                    <a:pt x="3136" y="772"/>
                  </a:lnTo>
                  <a:lnTo>
                    <a:pt x="3134" y="768"/>
                  </a:lnTo>
                  <a:lnTo>
                    <a:pt x="3133" y="763"/>
                  </a:lnTo>
                  <a:lnTo>
                    <a:pt x="3133" y="756"/>
                  </a:lnTo>
                  <a:lnTo>
                    <a:pt x="3133" y="751"/>
                  </a:lnTo>
                  <a:lnTo>
                    <a:pt x="3134" y="738"/>
                  </a:lnTo>
                  <a:lnTo>
                    <a:pt x="3134" y="728"/>
                  </a:lnTo>
                  <a:lnTo>
                    <a:pt x="3134" y="719"/>
                  </a:lnTo>
                  <a:lnTo>
                    <a:pt x="3134" y="712"/>
                  </a:lnTo>
                  <a:lnTo>
                    <a:pt x="3133" y="708"/>
                  </a:lnTo>
                  <a:lnTo>
                    <a:pt x="3131" y="703"/>
                  </a:lnTo>
                  <a:lnTo>
                    <a:pt x="3128" y="698"/>
                  </a:lnTo>
                  <a:lnTo>
                    <a:pt x="3124" y="695"/>
                  </a:lnTo>
                  <a:lnTo>
                    <a:pt x="3119" y="690"/>
                  </a:lnTo>
                  <a:lnTo>
                    <a:pt x="3111" y="686"/>
                  </a:lnTo>
                  <a:lnTo>
                    <a:pt x="3099" y="679"/>
                  </a:lnTo>
                  <a:lnTo>
                    <a:pt x="3090" y="673"/>
                  </a:lnTo>
                  <a:lnTo>
                    <a:pt x="3087" y="670"/>
                  </a:lnTo>
                  <a:lnTo>
                    <a:pt x="3083" y="665"/>
                  </a:lnTo>
                  <a:lnTo>
                    <a:pt x="3081" y="660"/>
                  </a:lnTo>
                  <a:lnTo>
                    <a:pt x="3080" y="653"/>
                  </a:lnTo>
                  <a:lnTo>
                    <a:pt x="3072" y="651"/>
                  </a:lnTo>
                  <a:lnTo>
                    <a:pt x="3065" y="647"/>
                  </a:lnTo>
                  <a:lnTo>
                    <a:pt x="3058" y="643"/>
                  </a:lnTo>
                  <a:lnTo>
                    <a:pt x="3052" y="638"/>
                  </a:lnTo>
                  <a:lnTo>
                    <a:pt x="3041" y="624"/>
                  </a:lnTo>
                  <a:lnTo>
                    <a:pt x="3030" y="613"/>
                  </a:lnTo>
                  <a:lnTo>
                    <a:pt x="3024" y="612"/>
                  </a:lnTo>
                  <a:lnTo>
                    <a:pt x="3015" y="611"/>
                  </a:lnTo>
                  <a:lnTo>
                    <a:pt x="3006" y="611"/>
                  </a:lnTo>
                  <a:lnTo>
                    <a:pt x="2996" y="611"/>
                  </a:lnTo>
                  <a:lnTo>
                    <a:pt x="2977" y="613"/>
                  </a:lnTo>
                  <a:lnTo>
                    <a:pt x="2964" y="615"/>
                  </a:lnTo>
                  <a:lnTo>
                    <a:pt x="2957" y="619"/>
                  </a:lnTo>
                  <a:lnTo>
                    <a:pt x="2951" y="622"/>
                  </a:lnTo>
                  <a:lnTo>
                    <a:pt x="2945" y="626"/>
                  </a:lnTo>
                  <a:lnTo>
                    <a:pt x="2940" y="630"/>
                  </a:lnTo>
                  <a:lnTo>
                    <a:pt x="2934" y="633"/>
                  </a:lnTo>
                  <a:lnTo>
                    <a:pt x="2929" y="637"/>
                  </a:lnTo>
                  <a:lnTo>
                    <a:pt x="2923" y="639"/>
                  </a:lnTo>
                  <a:lnTo>
                    <a:pt x="2916" y="639"/>
                  </a:lnTo>
                  <a:lnTo>
                    <a:pt x="2911" y="638"/>
                  </a:lnTo>
                  <a:lnTo>
                    <a:pt x="2907" y="636"/>
                  </a:lnTo>
                  <a:lnTo>
                    <a:pt x="2902" y="633"/>
                  </a:lnTo>
                  <a:lnTo>
                    <a:pt x="2898" y="629"/>
                  </a:lnTo>
                  <a:lnTo>
                    <a:pt x="2894" y="626"/>
                  </a:lnTo>
                  <a:lnTo>
                    <a:pt x="2890" y="622"/>
                  </a:lnTo>
                  <a:lnTo>
                    <a:pt x="2885" y="620"/>
                  </a:lnTo>
                  <a:lnTo>
                    <a:pt x="2881" y="618"/>
                  </a:lnTo>
                  <a:lnTo>
                    <a:pt x="2874" y="618"/>
                  </a:lnTo>
                  <a:lnTo>
                    <a:pt x="2868" y="619"/>
                  </a:lnTo>
                  <a:lnTo>
                    <a:pt x="2862" y="620"/>
                  </a:lnTo>
                  <a:lnTo>
                    <a:pt x="2857" y="622"/>
                  </a:lnTo>
                  <a:lnTo>
                    <a:pt x="2836" y="628"/>
                  </a:lnTo>
                  <a:lnTo>
                    <a:pt x="2821" y="631"/>
                  </a:lnTo>
                  <a:lnTo>
                    <a:pt x="2813" y="631"/>
                  </a:lnTo>
                  <a:lnTo>
                    <a:pt x="2805" y="629"/>
                  </a:lnTo>
                  <a:lnTo>
                    <a:pt x="2796" y="626"/>
                  </a:lnTo>
                  <a:lnTo>
                    <a:pt x="2786" y="621"/>
                  </a:lnTo>
                  <a:lnTo>
                    <a:pt x="2771" y="611"/>
                  </a:lnTo>
                  <a:lnTo>
                    <a:pt x="2754" y="599"/>
                  </a:lnTo>
                  <a:lnTo>
                    <a:pt x="2745" y="595"/>
                  </a:lnTo>
                  <a:lnTo>
                    <a:pt x="2737" y="590"/>
                  </a:lnTo>
                  <a:lnTo>
                    <a:pt x="2728" y="587"/>
                  </a:lnTo>
                  <a:lnTo>
                    <a:pt x="2721" y="585"/>
                  </a:lnTo>
                  <a:lnTo>
                    <a:pt x="2712" y="585"/>
                  </a:lnTo>
                  <a:lnTo>
                    <a:pt x="2704" y="586"/>
                  </a:lnTo>
                  <a:lnTo>
                    <a:pt x="2695" y="588"/>
                  </a:lnTo>
                  <a:lnTo>
                    <a:pt x="2686" y="591"/>
                  </a:lnTo>
                  <a:lnTo>
                    <a:pt x="2669" y="599"/>
                  </a:lnTo>
                  <a:lnTo>
                    <a:pt x="2653" y="607"/>
                  </a:lnTo>
                  <a:lnTo>
                    <a:pt x="2641" y="614"/>
                  </a:lnTo>
                  <a:lnTo>
                    <a:pt x="2627" y="622"/>
                  </a:lnTo>
                  <a:lnTo>
                    <a:pt x="2614" y="630"/>
                  </a:lnTo>
                  <a:lnTo>
                    <a:pt x="2604" y="638"/>
                  </a:lnTo>
                  <a:lnTo>
                    <a:pt x="2599" y="644"/>
                  </a:lnTo>
                  <a:lnTo>
                    <a:pt x="2597" y="648"/>
                  </a:lnTo>
                  <a:lnTo>
                    <a:pt x="2597" y="653"/>
                  </a:lnTo>
                  <a:lnTo>
                    <a:pt x="2596" y="659"/>
                  </a:lnTo>
                  <a:lnTo>
                    <a:pt x="2596" y="663"/>
                  </a:lnTo>
                  <a:lnTo>
                    <a:pt x="2596" y="669"/>
                  </a:lnTo>
                  <a:lnTo>
                    <a:pt x="2596" y="674"/>
                  </a:lnTo>
                  <a:lnTo>
                    <a:pt x="2594" y="681"/>
                  </a:lnTo>
                  <a:lnTo>
                    <a:pt x="2578" y="678"/>
                  </a:lnTo>
                  <a:lnTo>
                    <a:pt x="2561" y="673"/>
                  </a:lnTo>
                  <a:lnTo>
                    <a:pt x="2549" y="672"/>
                  </a:lnTo>
                  <a:lnTo>
                    <a:pt x="2539" y="672"/>
                  </a:lnTo>
                  <a:lnTo>
                    <a:pt x="2529" y="672"/>
                  </a:lnTo>
                  <a:lnTo>
                    <a:pt x="2518" y="671"/>
                  </a:lnTo>
                  <a:lnTo>
                    <a:pt x="2517" y="664"/>
                  </a:lnTo>
                  <a:lnTo>
                    <a:pt x="2517" y="659"/>
                  </a:lnTo>
                  <a:lnTo>
                    <a:pt x="2518" y="654"/>
                  </a:lnTo>
                  <a:lnTo>
                    <a:pt x="2521" y="649"/>
                  </a:lnTo>
                  <a:lnTo>
                    <a:pt x="2528" y="641"/>
                  </a:lnTo>
                  <a:lnTo>
                    <a:pt x="2534" y="635"/>
                  </a:lnTo>
                  <a:lnTo>
                    <a:pt x="2542" y="629"/>
                  </a:lnTo>
                  <a:lnTo>
                    <a:pt x="2549" y="622"/>
                  </a:lnTo>
                  <a:lnTo>
                    <a:pt x="2551" y="619"/>
                  </a:lnTo>
                  <a:lnTo>
                    <a:pt x="2554" y="615"/>
                  </a:lnTo>
                  <a:lnTo>
                    <a:pt x="2554" y="611"/>
                  </a:lnTo>
                  <a:lnTo>
                    <a:pt x="2554" y="606"/>
                  </a:lnTo>
                  <a:lnTo>
                    <a:pt x="2550" y="606"/>
                  </a:lnTo>
                  <a:lnTo>
                    <a:pt x="2547" y="604"/>
                  </a:lnTo>
                  <a:lnTo>
                    <a:pt x="2545" y="602"/>
                  </a:lnTo>
                  <a:lnTo>
                    <a:pt x="2543" y="598"/>
                  </a:lnTo>
                  <a:lnTo>
                    <a:pt x="2541" y="590"/>
                  </a:lnTo>
                  <a:lnTo>
                    <a:pt x="2541" y="580"/>
                  </a:lnTo>
                  <a:lnTo>
                    <a:pt x="2541" y="570"/>
                  </a:lnTo>
                  <a:lnTo>
                    <a:pt x="2543" y="559"/>
                  </a:lnTo>
                  <a:lnTo>
                    <a:pt x="2546" y="550"/>
                  </a:lnTo>
                  <a:lnTo>
                    <a:pt x="2548" y="545"/>
                  </a:lnTo>
                  <a:lnTo>
                    <a:pt x="2555" y="544"/>
                  </a:lnTo>
                  <a:lnTo>
                    <a:pt x="2559" y="541"/>
                  </a:lnTo>
                  <a:lnTo>
                    <a:pt x="2565" y="539"/>
                  </a:lnTo>
                  <a:lnTo>
                    <a:pt x="2569" y="534"/>
                  </a:lnTo>
                  <a:lnTo>
                    <a:pt x="2576" y="526"/>
                  </a:lnTo>
                  <a:lnTo>
                    <a:pt x="2583" y="518"/>
                  </a:lnTo>
                  <a:lnTo>
                    <a:pt x="2589" y="512"/>
                  </a:lnTo>
                  <a:lnTo>
                    <a:pt x="2592" y="507"/>
                  </a:lnTo>
                  <a:lnTo>
                    <a:pt x="2594" y="504"/>
                  </a:lnTo>
                  <a:lnTo>
                    <a:pt x="2594" y="501"/>
                  </a:lnTo>
                  <a:lnTo>
                    <a:pt x="2591" y="495"/>
                  </a:lnTo>
                  <a:lnTo>
                    <a:pt x="2589" y="481"/>
                  </a:lnTo>
                  <a:lnTo>
                    <a:pt x="2590" y="475"/>
                  </a:lnTo>
                  <a:lnTo>
                    <a:pt x="2591" y="470"/>
                  </a:lnTo>
                  <a:lnTo>
                    <a:pt x="2594" y="464"/>
                  </a:lnTo>
                  <a:lnTo>
                    <a:pt x="2597" y="459"/>
                  </a:lnTo>
                  <a:lnTo>
                    <a:pt x="2604" y="451"/>
                  </a:lnTo>
                  <a:lnTo>
                    <a:pt x="2613" y="446"/>
                  </a:lnTo>
                  <a:lnTo>
                    <a:pt x="2622" y="440"/>
                  </a:lnTo>
                  <a:lnTo>
                    <a:pt x="2631" y="435"/>
                  </a:lnTo>
                  <a:lnTo>
                    <a:pt x="2639" y="429"/>
                  </a:lnTo>
                  <a:lnTo>
                    <a:pt x="2646" y="422"/>
                  </a:lnTo>
                  <a:lnTo>
                    <a:pt x="2648" y="413"/>
                  </a:lnTo>
                  <a:lnTo>
                    <a:pt x="2650" y="402"/>
                  </a:lnTo>
                  <a:lnTo>
                    <a:pt x="2655" y="399"/>
                  </a:lnTo>
                  <a:lnTo>
                    <a:pt x="2661" y="399"/>
                  </a:lnTo>
                  <a:lnTo>
                    <a:pt x="2663" y="399"/>
                  </a:lnTo>
                  <a:lnTo>
                    <a:pt x="2665" y="398"/>
                  </a:lnTo>
                  <a:lnTo>
                    <a:pt x="2668" y="394"/>
                  </a:lnTo>
                  <a:lnTo>
                    <a:pt x="2669" y="391"/>
                  </a:lnTo>
                  <a:lnTo>
                    <a:pt x="2668" y="388"/>
                  </a:lnTo>
                  <a:lnTo>
                    <a:pt x="2666" y="385"/>
                  </a:lnTo>
                  <a:lnTo>
                    <a:pt x="2664" y="382"/>
                  </a:lnTo>
                  <a:lnTo>
                    <a:pt x="2662" y="380"/>
                  </a:lnTo>
                  <a:lnTo>
                    <a:pt x="2654" y="373"/>
                  </a:lnTo>
                  <a:lnTo>
                    <a:pt x="2645" y="367"/>
                  </a:lnTo>
                  <a:lnTo>
                    <a:pt x="2625" y="354"/>
                  </a:lnTo>
                  <a:lnTo>
                    <a:pt x="2613" y="345"/>
                  </a:lnTo>
                  <a:lnTo>
                    <a:pt x="2602" y="332"/>
                  </a:lnTo>
                  <a:lnTo>
                    <a:pt x="2591" y="317"/>
                  </a:lnTo>
                  <a:lnTo>
                    <a:pt x="2581" y="302"/>
                  </a:lnTo>
                  <a:lnTo>
                    <a:pt x="2574" y="287"/>
                  </a:lnTo>
                  <a:lnTo>
                    <a:pt x="2571" y="275"/>
                  </a:lnTo>
                  <a:lnTo>
                    <a:pt x="2570" y="262"/>
                  </a:lnTo>
                  <a:lnTo>
                    <a:pt x="2570" y="255"/>
                  </a:lnTo>
                  <a:lnTo>
                    <a:pt x="2569" y="250"/>
                  </a:lnTo>
                  <a:lnTo>
                    <a:pt x="2566" y="243"/>
                  </a:lnTo>
                  <a:lnTo>
                    <a:pt x="2564" y="237"/>
                  </a:lnTo>
                  <a:lnTo>
                    <a:pt x="2555" y="237"/>
                  </a:lnTo>
                  <a:lnTo>
                    <a:pt x="2545" y="237"/>
                  </a:lnTo>
                  <a:lnTo>
                    <a:pt x="2534" y="238"/>
                  </a:lnTo>
                  <a:lnTo>
                    <a:pt x="2525" y="241"/>
                  </a:lnTo>
                  <a:lnTo>
                    <a:pt x="2515" y="243"/>
                  </a:lnTo>
                  <a:lnTo>
                    <a:pt x="2506" y="246"/>
                  </a:lnTo>
                  <a:lnTo>
                    <a:pt x="2497" y="251"/>
                  </a:lnTo>
                  <a:lnTo>
                    <a:pt x="2489" y="255"/>
                  </a:lnTo>
                  <a:lnTo>
                    <a:pt x="2481" y="260"/>
                  </a:lnTo>
                  <a:lnTo>
                    <a:pt x="2474" y="267"/>
                  </a:lnTo>
                  <a:lnTo>
                    <a:pt x="2467" y="273"/>
                  </a:lnTo>
                  <a:lnTo>
                    <a:pt x="2463" y="280"/>
                  </a:lnTo>
                  <a:lnTo>
                    <a:pt x="2458" y="288"/>
                  </a:lnTo>
                  <a:lnTo>
                    <a:pt x="2455" y="298"/>
                  </a:lnTo>
                  <a:lnTo>
                    <a:pt x="2453" y="307"/>
                  </a:lnTo>
                  <a:lnTo>
                    <a:pt x="2452" y="317"/>
                  </a:lnTo>
                  <a:lnTo>
                    <a:pt x="2452" y="327"/>
                  </a:lnTo>
                  <a:lnTo>
                    <a:pt x="2452" y="339"/>
                  </a:lnTo>
                  <a:lnTo>
                    <a:pt x="2451" y="343"/>
                  </a:lnTo>
                  <a:lnTo>
                    <a:pt x="2449" y="348"/>
                  </a:lnTo>
                  <a:lnTo>
                    <a:pt x="2447" y="352"/>
                  </a:lnTo>
                  <a:lnTo>
                    <a:pt x="2441" y="356"/>
                  </a:lnTo>
                  <a:lnTo>
                    <a:pt x="2438" y="357"/>
                  </a:lnTo>
                  <a:lnTo>
                    <a:pt x="2433" y="358"/>
                  </a:lnTo>
                  <a:lnTo>
                    <a:pt x="2430" y="357"/>
                  </a:lnTo>
                  <a:lnTo>
                    <a:pt x="2425" y="356"/>
                  </a:lnTo>
                  <a:lnTo>
                    <a:pt x="2423" y="353"/>
                  </a:lnTo>
                  <a:lnTo>
                    <a:pt x="2419" y="350"/>
                  </a:lnTo>
                  <a:lnTo>
                    <a:pt x="2417" y="347"/>
                  </a:lnTo>
                  <a:lnTo>
                    <a:pt x="2416" y="342"/>
                  </a:lnTo>
                  <a:lnTo>
                    <a:pt x="2414" y="334"/>
                  </a:lnTo>
                  <a:lnTo>
                    <a:pt x="2414" y="326"/>
                  </a:lnTo>
                  <a:lnTo>
                    <a:pt x="2416" y="318"/>
                  </a:lnTo>
                  <a:lnTo>
                    <a:pt x="2418" y="310"/>
                  </a:lnTo>
                  <a:lnTo>
                    <a:pt x="2420" y="301"/>
                  </a:lnTo>
                  <a:lnTo>
                    <a:pt x="2420" y="293"/>
                  </a:lnTo>
                  <a:lnTo>
                    <a:pt x="2420" y="288"/>
                  </a:lnTo>
                  <a:lnTo>
                    <a:pt x="2420" y="284"/>
                  </a:lnTo>
                  <a:lnTo>
                    <a:pt x="2419" y="279"/>
                  </a:lnTo>
                  <a:lnTo>
                    <a:pt x="2417" y="275"/>
                  </a:lnTo>
                  <a:lnTo>
                    <a:pt x="2406" y="274"/>
                  </a:lnTo>
                  <a:lnTo>
                    <a:pt x="2394" y="271"/>
                  </a:lnTo>
                  <a:lnTo>
                    <a:pt x="2382" y="270"/>
                  </a:lnTo>
                  <a:lnTo>
                    <a:pt x="2370" y="269"/>
                  </a:lnTo>
                  <a:lnTo>
                    <a:pt x="2370" y="263"/>
                  </a:lnTo>
                  <a:lnTo>
                    <a:pt x="2373" y="260"/>
                  </a:lnTo>
                  <a:lnTo>
                    <a:pt x="2375" y="255"/>
                  </a:lnTo>
                  <a:lnTo>
                    <a:pt x="2377" y="252"/>
                  </a:lnTo>
                  <a:lnTo>
                    <a:pt x="2383" y="244"/>
                  </a:lnTo>
                  <a:lnTo>
                    <a:pt x="2387" y="236"/>
                  </a:lnTo>
                  <a:lnTo>
                    <a:pt x="2397" y="235"/>
                  </a:lnTo>
                  <a:lnTo>
                    <a:pt x="2406" y="235"/>
                  </a:lnTo>
                  <a:lnTo>
                    <a:pt x="2408" y="229"/>
                  </a:lnTo>
                  <a:lnTo>
                    <a:pt x="2411" y="220"/>
                  </a:lnTo>
                  <a:lnTo>
                    <a:pt x="2417" y="209"/>
                  </a:lnTo>
                  <a:lnTo>
                    <a:pt x="2424" y="197"/>
                  </a:lnTo>
                  <a:lnTo>
                    <a:pt x="2431" y="186"/>
                  </a:lnTo>
                  <a:lnTo>
                    <a:pt x="2439" y="176"/>
                  </a:lnTo>
                  <a:lnTo>
                    <a:pt x="2444" y="169"/>
                  </a:lnTo>
                  <a:lnTo>
                    <a:pt x="2449" y="164"/>
                  </a:lnTo>
                  <a:lnTo>
                    <a:pt x="2453" y="163"/>
                  </a:lnTo>
                  <a:lnTo>
                    <a:pt x="2459" y="162"/>
                  </a:lnTo>
                  <a:lnTo>
                    <a:pt x="2464" y="163"/>
                  </a:lnTo>
                  <a:lnTo>
                    <a:pt x="2469" y="163"/>
                  </a:lnTo>
                  <a:lnTo>
                    <a:pt x="2474" y="163"/>
                  </a:lnTo>
                  <a:lnTo>
                    <a:pt x="2479" y="163"/>
                  </a:lnTo>
                  <a:lnTo>
                    <a:pt x="2482" y="160"/>
                  </a:lnTo>
                  <a:lnTo>
                    <a:pt x="2484" y="155"/>
                  </a:lnTo>
                  <a:lnTo>
                    <a:pt x="2485" y="151"/>
                  </a:lnTo>
                  <a:lnTo>
                    <a:pt x="2485" y="147"/>
                  </a:lnTo>
                  <a:lnTo>
                    <a:pt x="2484" y="143"/>
                  </a:lnTo>
                  <a:lnTo>
                    <a:pt x="2483" y="137"/>
                  </a:lnTo>
                  <a:lnTo>
                    <a:pt x="2480" y="128"/>
                  </a:lnTo>
                  <a:lnTo>
                    <a:pt x="2479" y="119"/>
                  </a:lnTo>
                  <a:lnTo>
                    <a:pt x="2472" y="116"/>
                  </a:lnTo>
                  <a:lnTo>
                    <a:pt x="2466" y="116"/>
                  </a:lnTo>
                  <a:lnTo>
                    <a:pt x="2460" y="116"/>
                  </a:lnTo>
                  <a:lnTo>
                    <a:pt x="2455" y="116"/>
                  </a:lnTo>
                  <a:lnTo>
                    <a:pt x="2443" y="120"/>
                  </a:lnTo>
                  <a:lnTo>
                    <a:pt x="2432" y="122"/>
                  </a:lnTo>
                  <a:lnTo>
                    <a:pt x="2422" y="123"/>
                  </a:lnTo>
                  <a:lnTo>
                    <a:pt x="2414" y="122"/>
                  </a:lnTo>
                  <a:lnTo>
                    <a:pt x="2407" y="120"/>
                  </a:lnTo>
                  <a:lnTo>
                    <a:pt x="2400" y="115"/>
                  </a:lnTo>
                  <a:lnTo>
                    <a:pt x="2395" y="110"/>
                  </a:lnTo>
                  <a:lnTo>
                    <a:pt x="2390" y="103"/>
                  </a:lnTo>
                  <a:lnTo>
                    <a:pt x="2385" y="95"/>
                  </a:lnTo>
                  <a:lnTo>
                    <a:pt x="2379" y="87"/>
                  </a:lnTo>
                  <a:lnTo>
                    <a:pt x="2377" y="80"/>
                  </a:lnTo>
                  <a:lnTo>
                    <a:pt x="2375" y="77"/>
                  </a:lnTo>
                  <a:lnTo>
                    <a:pt x="2373" y="73"/>
                  </a:lnTo>
                  <a:lnTo>
                    <a:pt x="2367" y="68"/>
                  </a:lnTo>
                  <a:lnTo>
                    <a:pt x="2359" y="61"/>
                  </a:lnTo>
                  <a:lnTo>
                    <a:pt x="2349" y="55"/>
                  </a:lnTo>
                  <a:lnTo>
                    <a:pt x="2340" y="50"/>
                  </a:lnTo>
                  <a:lnTo>
                    <a:pt x="2332" y="44"/>
                  </a:lnTo>
                  <a:lnTo>
                    <a:pt x="2327" y="38"/>
                  </a:lnTo>
                  <a:lnTo>
                    <a:pt x="2325" y="32"/>
                  </a:lnTo>
                  <a:lnTo>
                    <a:pt x="2323" y="25"/>
                  </a:lnTo>
                  <a:lnTo>
                    <a:pt x="2320" y="19"/>
                  </a:lnTo>
                  <a:lnTo>
                    <a:pt x="2318" y="13"/>
                  </a:lnTo>
                  <a:lnTo>
                    <a:pt x="2313" y="7"/>
                  </a:lnTo>
                  <a:lnTo>
                    <a:pt x="2311" y="5"/>
                  </a:lnTo>
                  <a:lnTo>
                    <a:pt x="2308" y="3"/>
                  </a:lnTo>
                  <a:lnTo>
                    <a:pt x="2304" y="1"/>
                  </a:lnTo>
                  <a:lnTo>
                    <a:pt x="2301" y="0"/>
                  </a:lnTo>
                  <a:lnTo>
                    <a:pt x="2300" y="8"/>
                  </a:lnTo>
                  <a:lnTo>
                    <a:pt x="2300" y="13"/>
                  </a:lnTo>
                  <a:lnTo>
                    <a:pt x="2297" y="16"/>
                  </a:lnTo>
                  <a:lnTo>
                    <a:pt x="2295" y="19"/>
                  </a:lnTo>
                  <a:lnTo>
                    <a:pt x="2288" y="22"/>
                  </a:lnTo>
                  <a:lnTo>
                    <a:pt x="2280" y="28"/>
                  </a:lnTo>
                  <a:lnTo>
                    <a:pt x="2275" y="38"/>
                  </a:lnTo>
                  <a:lnTo>
                    <a:pt x="2271" y="47"/>
                  </a:lnTo>
                  <a:lnTo>
                    <a:pt x="2266" y="53"/>
                  </a:lnTo>
                  <a:lnTo>
                    <a:pt x="2259" y="56"/>
                  </a:lnTo>
                  <a:lnTo>
                    <a:pt x="2252" y="60"/>
                  </a:lnTo>
                  <a:lnTo>
                    <a:pt x="2246" y="63"/>
                  </a:lnTo>
                  <a:lnTo>
                    <a:pt x="2226" y="77"/>
                  </a:lnTo>
                  <a:lnTo>
                    <a:pt x="2205" y="90"/>
                  </a:lnTo>
                  <a:lnTo>
                    <a:pt x="2184" y="103"/>
                  </a:lnTo>
                  <a:lnTo>
                    <a:pt x="2162" y="115"/>
                  </a:lnTo>
                  <a:lnTo>
                    <a:pt x="2139" y="128"/>
                  </a:lnTo>
                  <a:lnTo>
                    <a:pt x="2116" y="142"/>
                  </a:lnTo>
                  <a:lnTo>
                    <a:pt x="2106" y="148"/>
                  </a:lnTo>
                  <a:lnTo>
                    <a:pt x="2095" y="156"/>
                  </a:lnTo>
                  <a:lnTo>
                    <a:pt x="2086" y="164"/>
                  </a:lnTo>
                  <a:lnTo>
                    <a:pt x="2075" y="172"/>
                  </a:lnTo>
                  <a:lnTo>
                    <a:pt x="2065" y="180"/>
                  </a:lnTo>
                  <a:lnTo>
                    <a:pt x="2054" y="189"/>
                  </a:lnTo>
                  <a:lnTo>
                    <a:pt x="2048" y="194"/>
                  </a:lnTo>
                  <a:lnTo>
                    <a:pt x="2044" y="198"/>
                  </a:lnTo>
                  <a:lnTo>
                    <a:pt x="2041" y="204"/>
                  </a:lnTo>
                  <a:lnTo>
                    <a:pt x="2040" y="210"/>
                  </a:lnTo>
                  <a:lnTo>
                    <a:pt x="2046" y="219"/>
                  </a:lnTo>
                  <a:lnTo>
                    <a:pt x="2054" y="229"/>
                  </a:lnTo>
                  <a:lnTo>
                    <a:pt x="2054" y="239"/>
                  </a:lnTo>
                  <a:lnTo>
                    <a:pt x="2054" y="249"/>
                  </a:lnTo>
                  <a:lnTo>
                    <a:pt x="2038" y="250"/>
                  </a:lnTo>
                  <a:lnTo>
                    <a:pt x="2023" y="250"/>
                  </a:lnTo>
                  <a:lnTo>
                    <a:pt x="2026" y="257"/>
                  </a:lnTo>
                  <a:lnTo>
                    <a:pt x="2029" y="265"/>
                  </a:lnTo>
                  <a:lnTo>
                    <a:pt x="2030" y="273"/>
                  </a:lnTo>
                  <a:lnTo>
                    <a:pt x="2030" y="280"/>
                  </a:lnTo>
                  <a:lnTo>
                    <a:pt x="2029" y="288"/>
                  </a:lnTo>
                  <a:lnTo>
                    <a:pt x="2026" y="296"/>
                  </a:lnTo>
                  <a:lnTo>
                    <a:pt x="2022" y="303"/>
                  </a:lnTo>
                  <a:lnTo>
                    <a:pt x="2017" y="309"/>
                  </a:lnTo>
                  <a:lnTo>
                    <a:pt x="2013" y="313"/>
                  </a:lnTo>
                  <a:lnTo>
                    <a:pt x="2006" y="317"/>
                  </a:lnTo>
                  <a:lnTo>
                    <a:pt x="1999" y="319"/>
                  </a:lnTo>
                  <a:lnTo>
                    <a:pt x="1992" y="321"/>
                  </a:lnTo>
                  <a:lnTo>
                    <a:pt x="1978" y="324"/>
                  </a:lnTo>
                  <a:lnTo>
                    <a:pt x="1964" y="326"/>
                  </a:lnTo>
                  <a:lnTo>
                    <a:pt x="1952" y="326"/>
                  </a:lnTo>
                  <a:lnTo>
                    <a:pt x="1941" y="325"/>
                  </a:lnTo>
                  <a:lnTo>
                    <a:pt x="1931" y="321"/>
                  </a:lnTo>
                  <a:lnTo>
                    <a:pt x="1921" y="318"/>
                  </a:lnTo>
                  <a:lnTo>
                    <a:pt x="1901" y="308"/>
                  </a:lnTo>
                  <a:lnTo>
                    <a:pt x="1882" y="295"/>
                  </a:lnTo>
                  <a:lnTo>
                    <a:pt x="1873" y="291"/>
                  </a:lnTo>
                  <a:lnTo>
                    <a:pt x="1865" y="287"/>
                  </a:lnTo>
                  <a:lnTo>
                    <a:pt x="1856" y="284"/>
                  </a:lnTo>
                  <a:lnTo>
                    <a:pt x="1848" y="282"/>
                  </a:lnTo>
                  <a:lnTo>
                    <a:pt x="1831" y="278"/>
                  </a:lnTo>
                  <a:lnTo>
                    <a:pt x="1811" y="277"/>
                  </a:lnTo>
                  <a:lnTo>
                    <a:pt x="1792" y="277"/>
                  </a:lnTo>
                  <a:lnTo>
                    <a:pt x="1775" y="279"/>
                  </a:lnTo>
                  <a:lnTo>
                    <a:pt x="1758" y="283"/>
                  </a:lnTo>
                  <a:lnTo>
                    <a:pt x="1740" y="286"/>
                  </a:lnTo>
                  <a:lnTo>
                    <a:pt x="1727" y="287"/>
                  </a:lnTo>
                  <a:lnTo>
                    <a:pt x="1716" y="288"/>
                  </a:lnTo>
                  <a:lnTo>
                    <a:pt x="1705" y="287"/>
                  </a:lnTo>
                  <a:lnTo>
                    <a:pt x="1695" y="286"/>
                  </a:lnTo>
                  <a:lnTo>
                    <a:pt x="1686" y="283"/>
                  </a:lnTo>
                  <a:lnTo>
                    <a:pt x="1676" y="278"/>
                  </a:lnTo>
                  <a:lnTo>
                    <a:pt x="1666" y="273"/>
                  </a:lnTo>
                  <a:lnTo>
                    <a:pt x="1654" y="265"/>
                  </a:lnTo>
                  <a:lnTo>
                    <a:pt x="1626" y="245"/>
                  </a:lnTo>
                  <a:lnTo>
                    <a:pt x="1596" y="225"/>
                  </a:lnTo>
                  <a:lnTo>
                    <a:pt x="1580" y="217"/>
                  </a:lnTo>
                  <a:lnTo>
                    <a:pt x="1564" y="211"/>
                  </a:lnTo>
                  <a:lnTo>
                    <a:pt x="1556" y="209"/>
                  </a:lnTo>
                  <a:lnTo>
                    <a:pt x="1547" y="208"/>
                  </a:lnTo>
                  <a:lnTo>
                    <a:pt x="1539" y="206"/>
                  </a:lnTo>
                  <a:lnTo>
                    <a:pt x="1530" y="206"/>
                  </a:lnTo>
                  <a:lnTo>
                    <a:pt x="1530" y="218"/>
                  </a:lnTo>
                  <a:lnTo>
                    <a:pt x="1529" y="228"/>
                  </a:lnTo>
                  <a:lnTo>
                    <a:pt x="1528" y="237"/>
                  </a:lnTo>
                  <a:lnTo>
                    <a:pt x="1525" y="245"/>
                  </a:lnTo>
                  <a:lnTo>
                    <a:pt x="1522" y="252"/>
                  </a:lnTo>
                  <a:lnTo>
                    <a:pt x="1517" y="259"/>
                  </a:lnTo>
                  <a:lnTo>
                    <a:pt x="1510" y="265"/>
                  </a:lnTo>
                  <a:lnTo>
                    <a:pt x="1499" y="269"/>
                  </a:lnTo>
                  <a:lnTo>
                    <a:pt x="1481" y="275"/>
                  </a:lnTo>
                  <a:lnTo>
                    <a:pt x="1462" y="278"/>
                  </a:lnTo>
                  <a:lnTo>
                    <a:pt x="1453" y="280"/>
                  </a:lnTo>
                  <a:lnTo>
                    <a:pt x="1442" y="283"/>
                  </a:lnTo>
                  <a:lnTo>
                    <a:pt x="1433" y="285"/>
                  </a:lnTo>
                  <a:lnTo>
                    <a:pt x="1424" y="288"/>
                  </a:lnTo>
                  <a:lnTo>
                    <a:pt x="1414" y="294"/>
                  </a:lnTo>
                  <a:lnTo>
                    <a:pt x="1405" y="301"/>
                  </a:lnTo>
                  <a:lnTo>
                    <a:pt x="1397" y="308"/>
                  </a:lnTo>
                  <a:lnTo>
                    <a:pt x="1390" y="316"/>
                  </a:lnTo>
                  <a:lnTo>
                    <a:pt x="1377" y="333"/>
                  </a:lnTo>
                  <a:lnTo>
                    <a:pt x="1363" y="349"/>
                  </a:lnTo>
                  <a:lnTo>
                    <a:pt x="1349" y="360"/>
                  </a:lnTo>
                  <a:lnTo>
                    <a:pt x="1336" y="373"/>
                  </a:lnTo>
                  <a:lnTo>
                    <a:pt x="1332" y="380"/>
                  </a:lnTo>
                  <a:lnTo>
                    <a:pt x="1326" y="386"/>
                  </a:lnTo>
                  <a:lnTo>
                    <a:pt x="1323" y="394"/>
                  </a:lnTo>
                  <a:lnTo>
                    <a:pt x="1319" y="402"/>
                  </a:lnTo>
                  <a:lnTo>
                    <a:pt x="1316" y="415"/>
                  </a:lnTo>
                  <a:lnTo>
                    <a:pt x="1310" y="435"/>
                  </a:lnTo>
                  <a:lnTo>
                    <a:pt x="1307" y="444"/>
                  </a:lnTo>
                  <a:lnTo>
                    <a:pt x="1302" y="454"/>
                  </a:lnTo>
                  <a:lnTo>
                    <a:pt x="1301" y="457"/>
                  </a:lnTo>
                  <a:lnTo>
                    <a:pt x="1299" y="459"/>
                  </a:lnTo>
                  <a:lnTo>
                    <a:pt x="1297" y="462"/>
                  </a:lnTo>
                  <a:lnTo>
                    <a:pt x="1294" y="462"/>
                  </a:lnTo>
                  <a:lnTo>
                    <a:pt x="1283" y="462"/>
                  </a:lnTo>
                  <a:lnTo>
                    <a:pt x="1268" y="460"/>
                  </a:lnTo>
                  <a:lnTo>
                    <a:pt x="1259" y="460"/>
                  </a:lnTo>
                  <a:lnTo>
                    <a:pt x="1252" y="462"/>
                  </a:lnTo>
                  <a:lnTo>
                    <a:pt x="1246" y="463"/>
                  </a:lnTo>
                  <a:lnTo>
                    <a:pt x="1243" y="465"/>
                  </a:lnTo>
                  <a:lnTo>
                    <a:pt x="1242" y="467"/>
                  </a:lnTo>
                  <a:lnTo>
                    <a:pt x="1241" y="470"/>
                  </a:lnTo>
                  <a:lnTo>
                    <a:pt x="1242" y="472"/>
                  </a:lnTo>
                  <a:lnTo>
                    <a:pt x="1242" y="474"/>
                  </a:lnTo>
                  <a:lnTo>
                    <a:pt x="1245" y="480"/>
                  </a:lnTo>
                  <a:lnTo>
                    <a:pt x="1249" y="485"/>
                  </a:lnTo>
                  <a:lnTo>
                    <a:pt x="1253" y="491"/>
                  </a:lnTo>
                  <a:lnTo>
                    <a:pt x="1257" y="497"/>
                  </a:lnTo>
                  <a:lnTo>
                    <a:pt x="1259" y="503"/>
                  </a:lnTo>
                  <a:lnTo>
                    <a:pt x="1259" y="508"/>
                  </a:lnTo>
                  <a:lnTo>
                    <a:pt x="1258" y="511"/>
                  </a:lnTo>
                  <a:lnTo>
                    <a:pt x="1256" y="514"/>
                  </a:lnTo>
                  <a:lnTo>
                    <a:pt x="1252" y="516"/>
                  </a:lnTo>
                  <a:lnTo>
                    <a:pt x="1248" y="520"/>
                  </a:lnTo>
                  <a:lnTo>
                    <a:pt x="1238" y="526"/>
                  </a:lnTo>
                  <a:lnTo>
                    <a:pt x="1227" y="532"/>
                  </a:lnTo>
                  <a:lnTo>
                    <a:pt x="1204" y="542"/>
                  </a:lnTo>
                  <a:lnTo>
                    <a:pt x="1188" y="548"/>
                  </a:lnTo>
                  <a:lnTo>
                    <a:pt x="1190" y="553"/>
                  </a:lnTo>
                  <a:lnTo>
                    <a:pt x="1188" y="557"/>
                  </a:lnTo>
                  <a:lnTo>
                    <a:pt x="1187" y="562"/>
                  </a:lnTo>
                  <a:lnTo>
                    <a:pt x="1186" y="565"/>
                  </a:lnTo>
                  <a:lnTo>
                    <a:pt x="1180" y="573"/>
                  </a:lnTo>
                  <a:lnTo>
                    <a:pt x="1172" y="580"/>
                  </a:lnTo>
                  <a:lnTo>
                    <a:pt x="1155" y="591"/>
                  </a:lnTo>
                  <a:lnTo>
                    <a:pt x="1141" y="602"/>
                  </a:lnTo>
                  <a:lnTo>
                    <a:pt x="1133" y="607"/>
                  </a:lnTo>
                  <a:lnTo>
                    <a:pt x="1126" y="612"/>
                  </a:lnTo>
                  <a:lnTo>
                    <a:pt x="1119" y="618"/>
                  </a:lnTo>
                  <a:lnTo>
                    <a:pt x="1112" y="626"/>
                  </a:lnTo>
                  <a:lnTo>
                    <a:pt x="1104" y="635"/>
                  </a:lnTo>
                  <a:lnTo>
                    <a:pt x="1096" y="645"/>
                  </a:lnTo>
                  <a:lnTo>
                    <a:pt x="1092" y="649"/>
                  </a:lnTo>
                  <a:lnTo>
                    <a:pt x="1087" y="654"/>
                  </a:lnTo>
                  <a:lnTo>
                    <a:pt x="1081" y="657"/>
                  </a:lnTo>
                  <a:lnTo>
                    <a:pt x="1077" y="660"/>
                  </a:lnTo>
                  <a:lnTo>
                    <a:pt x="1070" y="662"/>
                  </a:lnTo>
                  <a:lnTo>
                    <a:pt x="1063" y="662"/>
                  </a:lnTo>
                  <a:lnTo>
                    <a:pt x="1055" y="662"/>
                  </a:lnTo>
                  <a:lnTo>
                    <a:pt x="1048" y="662"/>
                  </a:lnTo>
                  <a:lnTo>
                    <a:pt x="1034" y="661"/>
                  </a:lnTo>
                  <a:lnTo>
                    <a:pt x="1020" y="662"/>
                  </a:lnTo>
                  <a:lnTo>
                    <a:pt x="1011" y="664"/>
                  </a:lnTo>
                  <a:lnTo>
                    <a:pt x="1003" y="668"/>
                  </a:lnTo>
                  <a:lnTo>
                    <a:pt x="995" y="672"/>
                  </a:lnTo>
                  <a:lnTo>
                    <a:pt x="986" y="677"/>
                  </a:lnTo>
                  <a:lnTo>
                    <a:pt x="966" y="685"/>
                  </a:lnTo>
                  <a:lnTo>
                    <a:pt x="947" y="694"/>
                  </a:lnTo>
                  <a:lnTo>
                    <a:pt x="928" y="702"/>
                  </a:lnTo>
                  <a:lnTo>
                    <a:pt x="908" y="710"/>
                  </a:lnTo>
                  <a:lnTo>
                    <a:pt x="899" y="714"/>
                  </a:lnTo>
                  <a:lnTo>
                    <a:pt x="890" y="715"/>
                  </a:lnTo>
                  <a:lnTo>
                    <a:pt x="881" y="717"/>
                  </a:lnTo>
                  <a:lnTo>
                    <a:pt x="872" y="717"/>
                  </a:lnTo>
                  <a:lnTo>
                    <a:pt x="862" y="717"/>
                  </a:lnTo>
                  <a:lnTo>
                    <a:pt x="852" y="717"/>
                  </a:lnTo>
                  <a:lnTo>
                    <a:pt x="843" y="718"/>
                  </a:lnTo>
                  <a:lnTo>
                    <a:pt x="834" y="720"/>
                  </a:lnTo>
                  <a:lnTo>
                    <a:pt x="830" y="721"/>
                  </a:lnTo>
                  <a:lnTo>
                    <a:pt x="826" y="723"/>
                  </a:lnTo>
                  <a:lnTo>
                    <a:pt x="824" y="727"/>
                  </a:lnTo>
                  <a:lnTo>
                    <a:pt x="822" y="729"/>
                  </a:lnTo>
                  <a:lnTo>
                    <a:pt x="819" y="737"/>
                  </a:lnTo>
                  <a:lnTo>
                    <a:pt x="818" y="745"/>
                  </a:lnTo>
                  <a:lnTo>
                    <a:pt x="818" y="763"/>
                  </a:lnTo>
                  <a:lnTo>
                    <a:pt x="819" y="783"/>
                  </a:lnTo>
                  <a:lnTo>
                    <a:pt x="819" y="802"/>
                  </a:lnTo>
                  <a:lnTo>
                    <a:pt x="818" y="819"/>
                  </a:lnTo>
                  <a:lnTo>
                    <a:pt x="816" y="827"/>
                  </a:lnTo>
                  <a:lnTo>
                    <a:pt x="814" y="835"/>
                  </a:lnTo>
                  <a:lnTo>
                    <a:pt x="810" y="844"/>
                  </a:lnTo>
                  <a:lnTo>
                    <a:pt x="806" y="853"/>
                  </a:lnTo>
                  <a:lnTo>
                    <a:pt x="798" y="870"/>
                  </a:lnTo>
                  <a:lnTo>
                    <a:pt x="790" y="886"/>
                  </a:lnTo>
                  <a:lnTo>
                    <a:pt x="778" y="895"/>
                  </a:lnTo>
                  <a:lnTo>
                    <a:pt x="768" y="905"/>
                  </a:lnTo>
                  <a:lnTo>
                    <a:pt x="758" y="920"/>
                  </a:lnTo>
                  <a:lnTo>
                    <a:pt x="748" y="933"/>
                  </a:lnTo>
                  <a:lnTo>
                    <a:pt x="731" y="942"/>
                  </a:lnTo>
                  <a:lnTo>
                    <a:pt x="715" y="952"/>
                  </a:lnTo>
                  <a:lnTo>
                    <a:pt x="704" y="968"/>
                  </a:lnTo>
                  <a:lnTo>
                    <a:pt x="691" y="984"/>
                  </a:lnTo>
                  <a:lnTo>
                    <a:pt x="677" y="992"/>
                  </a:lnTo>
                  <a:lnTo>
                    <a:pt x="663" y="1001"/>
                  </a:lnTo>
                  <a:lnTo>
                    <a:pt x="647" y="1008"/>
                  </a:lnTo>
                  <a:lnTo>
                    <a:pt x="627" y="1016"/>
                  </a:lnTo>
                  <a:lnTo>
                    <a:pt x="618" y="1020"/>
                  </a:lnTo>
                  <a:lnTo>
                    <a:pt x="609" y="1024"/>
                  </a:lnTo>
                  <a:lnTo>
                    <a:pt x="602" y="1030"/>
                  </a:lnTo>
                  <a:lnTo>
                    <a:pt x="596" y="1035"/>
                  </a:lnTo>
                  <a:lnTo>
                    <a:pt x="592" y="1053"/>
                  </a:lnTo>
                  <a:lnTo>
                    <a:pt x="585" y="1070"/>
                  </a:lnTo>
                  <a:lnTo>
                    <a:pt x="576" y="1079"/>
                  </a:lnTo>
                  <a:lnTo>
                    <a:pt x="566" y="1087"/>
                  </a:lnTo>
                  <a:lnTo>
                    <a:pt x="562" y="1091"/>
                  </a:lnTo>
                  <a:lnTo>
                    <a:pt x="560" y="1096"/>
                  </a:lnTo>
                  <a:lnTo>
                    <a:pt x="559" y="1102"/>
                  </a:lnTo>
                  <a:lnTo>
                    <a:pt x="560" y="1108"/>
                  </a:lnTo>
                  <a:lnTo>
                    <a:pt x="570" y="1113"/>
                  </a:lnTo>
                  <a:lnTo>
                    <a:pt x="581" y="1117"/>
                  </a:lnTo>
                  <a:lnTo>
                    <a:pt x="586" y="1121"/>
                  </a:lnTo>
                  <a:lnTo>
                    <a:pt x="591" y="1123"/>
                  </a:lnTo>
                  <a:lnTo>
                    <a:pt x="595" y="1127"/>
                  </a:lnTo>
                  <a:lnTo>
                    <a:pt x="599" y="1131"/>
                  </a:lnTo>
                  <a:lnTo>
                    <a:pt x="602" y="1137"/>
                  </a:lnTo>
                  <a:lnTo>
                    <a:pt x="604" y="1141"/>
                  </a:lnTo>
                  <a:lnTo>
                    <a:pt x="605" y="1146"/>
                  </a:lnTo>
                  <a:lnTo>
                    <a:pt x="605" y="1150"/>
                  </a:lnTo>
                  <a:lnTo>
                    <a:pt x="605" y="1155"/>
                  </a:lnTo>
                  <a:lnTo>
                    <a:pt x="604" y="1160"/>
                  </a:lnTo>
                  <a:lnTo>
                    <a:pt x="602" y="1163"/>
                  </a:lnTo>
                  <a:lnTo>
                    <a:pt x="599" y="1168"/>
                  </a:lnTo>
                  <a:lnTo>
                    <a:pt x="592" y="1174"/>
                  </a:lnTo>
                  <a:lnTo>
                    <a:pt x="583" y="1182"/>
                  </a:lnTo>
                  <a:lnTo>
                    <a:pt x="572" y="1189"/>
                  </a:lnTo>
                  <a:lnTo>
                    <a:pt x="561" y="1195"/>
                  </a:lnTo>
                  <a:lnTo>
                    <a:pt x="537" y="1209"/>
                  </a:lnTo>
                  <a:lnTo>
                    <a:pt x="517" y="1221"/>
                  </a:lnTo>
                  <a:lnTo>
                    <a:pt x="507" y="1229"/>
                  </a:lnTo>
                  <a:lnTo>
                    <a:pt x="502" y="1236"/>
                  </a:lnTo>
                  <a:lnTo>
                    <a:pt x="499" y="1240"/>
                  </a:lnTo>
                  <a:lnTo>
                    <a:pt x="498" y="1244"/>
                  </a:lnTo>
                  <a:lnTo>
                    <a:pt x="498" y="1248"/>
                  </a:lnTo>
                  <a:lnTo>
                    <a:pt x="498" y="1253"/>
                  </a:lnTo>
                  <a:lnTo>
                    <a:pt x="494" y="1255"/>
                  </a:lnTo>
                  <a:lnTo>
                    <a:pt x="489" y="1258"/>
                  </a:lnTo>
                  <a:lnTo>
                    <a:pt x="485" y="1259"/>
                  </a:lnTo>
                  <a:lnTo>
                    <a:pt x="480" y="1260"/>
                  </a:lnTo>
                  <a:lnTo>
                    <a:pt x="470" y="1260"/>
                  </a:lnTo>
                  <a:lnTo>
                    <a:pt x="460" y="1259"/>
                  </a:lnTo>
                  <a:lnTo>
                    <a:pt x="449" y="1259"/>
                  </a:lnTo>
                  <a:lnTo>
                    <a:pt x="439" y="1259"/>
                  </a:lnTo>
                  <a:lnTo>
                    <a:pt x="435" y="1260"/>
                  </a:lnTo>
                  <a:lnTo>
                    <a:pt x="429" y="1261"/>
                  </a:lnTo>
                  <a:lnTo>
                    <a:pt x="424" y="1262"/>
                  </a:lnTo>
                  <a:lnTo>
                    <a:pt x="420" y="1264"/>
                  </a:lnTo>
                  <a:lnTo>
                    <a:pt x="405" y="1276"/>
                  </a:lnTo>
                  <a:lnTo>
                    <a:pt x="394" y="1284"/>
                  </a:lnTo>
                  <a:lnTo>
                    <a:pt x="391" y="1284"/>
                  </a:lnTo>
                  <a:lnTo>
                    <a:pt x="390" y="1284"/>
                  </a:lnTo>
                  <a:lnTo>
                    <a:pt x="388" y="1283"/>
                  </a:lnTo>
                  <a:lnTo>
                    <a:pt x="386" y="1280"/>
                  </a:lnTo>
                  <a:lnTo>
                    <a:pt x="381" y="1272"/>
                  </a:lnTo>
                  <a:lnTo>
                    <a:pt x="376" y="1261"/>
                  </a:lnTo>
                  <a:lnTo>
                    <a:pt x="369" y="1259"/>
                  </a:lnTo>
                  <a:lnTo>
                    <a:pt x="361" y="1258"/>
                  </a:lnTo>
                  <a:lnTo>
                    <a:pt x="351" y="1258"/>
                  </a:lnTo>
                  <a:lnTo>
                    <a:pt x="343" y="1259"/>
                  </a:lnTo>
                  <a:lnTo>
                    <a:pt x="346" y="1260"/>
                  </a:lnTo>
                  <a:lnTo>
                    <a:pt x="348" y="1261"/>
                  </a:lnTo>
                  <a:lnTo>
                    <a:pt x="349" y="1275"/>
                  </a:lnTo>
                  <a:lnTo>
                    <a:pt x="349" y="1288"/>
                  </a:lnTo>
                  <a:lnTo>
                    <a:pt x="330" y="1289"/>
                  </a:lnTo>
                  <a:lnTo>
                    <a:pt x="314" y="1291"/>
                  </a:lnTo>
                  <a:lnTo>
                    <a:pt x="306" y="1292"/>
                  </a:lnTo>
                  <a:lnTo>
                    <a:pt x="298" y="1294"/>
                  </a:lnTo>
                  <a:lnTo>
                    <a:pt x="290" y="1297"/>
                  </a:lnTo>
                  <a:lnTo>
                    <a:pt x="282" y="1301"/>
                  </a:lnTo>
                  <a:lnTo>
                    <a:pt x="273" y="1305"/>
                  </a:lnTo>
                  <a:lnTo>
                    <a:pt x="265" y="1309"/>
                  </a:lnTo>
                  <a:lnTo>
                    <a:pt x="257" y="1313"/>
                  </a:lnTo>
                  <a:lnTo>
                    <a:pt x="250" y="1320"/>
                  </a:lnTo>
                  <a:lnTo>
                    <a:pt x="241" y="1337"/>
                  </a:lnTo>
                  <a:lnTo>
                    <a:pt x="231" y="1352"/>
                  </a:lnTo>
                  <a:lnTo>
                    <a:pt x="227" y="1355"/>
                  </a:lnTo>
                  <a:lnTo>
                    <a:pt x="223" y="1357"/>
                  </a:lnTo>
                  <a:lnTo>
                    <a:pt x="219" y="1358"/>
                  </a:lnTo>
                  <a:lnTo>
                    <a:pt x="215" y="1358"/>
                  </a:lnTo>
                  <a:lnTo>
                    <a:pt x="207" y="1357"/>
                  </a:lnTo>
                  <a:lnTo>
                    <a:pt x="198" y="1354"/>
                  </a:lnTo>
                  <a:lnTo>
                    <a:pt x="177" y="1350"/>
                  </a:lnTo>
                  <a:lnTo>
                    <a:pt x="156" y="1345"/>
                  </a:lnTo>
                  <a:lnTo>
                    <a:pt x="135" y="1343"/>
                  </a:lnTo>
                  <a:lnTo>
                    <a:pt x="112" y="1342"/>
                  </a:lnTo>
                  <a:lnTo>
                    <a:pt x="91" y="1342"/>
                  </a:lnTo>
                  <a:lnTo>
                    <a:pt x="69" y="1342"/>
                  </a:lnTo>
                  <a:lnTo>
                    <a:pt x="46" y="1342"/>
                  </a:lnTo>
                  <a:lnTo>
                    <a:pt x="25" y="1343"/>
                  </a:lnTo>
                  <a:lnTo>
                    <a:pt x="25" y="1362"/>
                  </a:lnTo>
                  <a:lnTo>
                    <a:pt x="23" y="1385"/>
                  </a:lnTo>
                  <a:lnTo>
                    <a:pt x="22" y="1390"/>
                  </a:lnTo>
                  <a:lnTo>
                    <a:pt x="21" y="1395"/>
                  </a:lnTo>
                  <a:lnTo>
                    <a:pt x="19" y="1400"/>
                  </a:lnTo>
                  <a:lnTo>
                    <a:pt x="17" y="1403"/>
                  </a:lnTo>
                  <a:lnTo>
                    <a:pt x="13" y="1407"/>
                  </a:lnTo>
                  <a:lnTo>
                    <a:pt x="10" y="1410"/>
                  </a:lnTo>
                  <a:lnTo>
                    <a:pt x="5" y="1412"/>
                  </a:lnTo>
                  <a:lnTo>
                    <a:pt x="0" y="1414"/>
                  </a:lnTo>
                  <a:lnTo>
                    <a:pt x="4" y="1424"/>
                  </a:lnTo>
                  <a:lnTo>
                    <a:pt x="11" y="1434"/>
                  </a:lnTo>
                  <a:lnTo>
                    <a:pt x="18" y="1444"/>
                  </a:lnTo>
                  <a:lnTo>
                    <a:pt x="23" y="1455"/>
                  </a:lnTo>
                  <a:lnTo>
                    <a:pt x="26" y="1465"/>
                  </a:lnTo>
                  <a:lnTo>
                    <a:pt x="28" y="1476"/>
                  </a:lnTo>
                  <a:lnTo>
                    <a:pt x="29" y="1482"/>
                  </a:lnTo>
                  <a:lnTo>
                    <a:pt x="30" y="1488"/>
                  </a:lnTo>
                  <a:lnTo>
                    <a:pt x="31" y="1493"/>
                  </a:lnTo>
                  <a:lnTo>
                    <a:pt x="34" y="1498"/>
                  </a:lnTo>
                  <a:lnTo>
                    <a:pt x="38" y="1502"/>
                  </a:lnTo>
                  <a:lnTo>
                    <a:pt x="44" y="1507"/>
                  </a:lnTo>
                  <a:lnTo>
                    <a:pt x="50" y="1510"/>
                  </a:lnTo>
                  <a:lnTo>
                    <a:pt x="55" y="1513"/>
                  </a:lnTo>
                  <a:lnTo>
                    <a:pt x="68" y="1517"/>
                  </a:lnTo>
                  <a:lnTo>
                    <a:pt x="80" y="1522"/>
                  </a:lnTo>
                  <a:lnTo>
                    <a:pt x="88" y="1526"/>
                  </a:lnTo>
                  <a:lnTo>
                    <a:pt x="95" y="1531"/>
                  </a:lnTo>
                  <a:lnTo>
                    <a:pt x="99" y="1534"/>
                  </a:lnTo>
                  <a:lnTo>
                    <a:pt x="102" y="1539"/>
                  </a:lnTo>
                  <a:lnTo>
                    <a:pt x="107" y="1550"/>
                  </a:lnTo>
                  <a:lnTo>
                    <a:pt x="113" y="1564"/>
                  </a:lnTo>
                  <a:lnTo>
                    <a:pt x="119" y="1556"/>
                  </a:lnTo>
                  <a:lnTo>
                    <a:pt x="126" y="1549"/>
                  </a:lnTo>
                  <a:lnTo>
                    <a:pt x="132" y="1546"/>
                  </a:lnTo>
                  <a:lnTo>
                    <a:pt x="137" y="1543"/>
                  </a:lnTo>
                  <a:lnTo>
                    <a:pt x="153" y="1542"/>
                  </a:lnTo>
                  <a:lnTo>
                    <a:pt x="173" y="1541"/>
                  </a:lnTo>
                  <a:lnTo>
                    <a:pt x="182" y="1540"/>
                  </a:lnTo>
                  <a:lnTo>
                    <a:pt x="190" y="1539"/>
                  </a:lnTo>
                  <a:lnTo>
                    <a:pt x="197" y="1537"/>
                  </a:lnTo>
                  <a:lnTo>
                    <a:pt x="202" y="1533"/>
                  </a:lnTo>
                  <a:lnTo>
                    <a:pt x="214" y="1526"/>
                  </a:lnTo>
                  <a:lnTo>
                    <a:pt x="226" y="1518"/>
                  </a:lnTo>
                  <a:lnTo>
                    <a:pt x="235" y="1514"/>
                  </a:lnTo>
                  <a:lnTo>
                    <a:pt x="242" y="1513"/>
                  </a:lnTo>
                  <a:lnTo>
                    <a:pt x="248" y="1514"/>
                  </a:lnTo>
                  <a:lnTo>
                    <a:pt x="251" y="1516"/>
                  </a:lnTo>
                  <a:lnTo>
                    <a:pt x="258" y="1526"/>
                  </a:lnTo>
                  <a:lnTo>
                    <a:pt x="267" y="1540"/>
                  </a:lnTo>
                  <a:lnTo>
                    <a:pt x="275" y="1551"/>
                  </a:lnTo>
                  <a:lnTo>
                    <a:pt x="284" y="1562"/>
                  </a:lnTo>
                  <a:lnTo>
                    <a:pt x="293" y="1572"/>
                  </a:lnTo>
                  <a:lnTo>
                    <a:pt x="304" y="1582"/>
                  </a:lnTo>
                  <a:lnTo>
                    <a:pt x="309" y="1589"/>
                  </a:lnTo>
                  <a:lnTo>
                    <a:pt x="316" y="1598"/>
                  </a:lnTo>
                  <a:lnTo>
                    <a:pt x="320" y="1601"/>
                  </a:lnTo>
                  <a:lnTo>
                    <a:pt x="321" y="1606"/>
                  </a:lnTo>
                  <a:lnTo>
                    <a:pt x="322" y="1611"/>
                  </a:lnTo>
                  <a:lnTo>
                    <a:pt x="321" y="1615"/>
                  </a:lnTo>
                  <a:lnTo>
                    <a:pt x="309" y="1622"/>
                  </a:lnTo>
                  <a:lnTo>
                    <a:pt x="298" y="1630"/>
                  </a:lnTo>
                  <a:lnTo>
                    <a:pt x="298" y="1644"/>
                  </a:lnTo>
                  <a:lnTo>
                    <a:pt x="297" y="1658"/>
                  </a:lnTo>
                  <a:lnTo>
                    <a:pt x="284" y="1667"/>
                  </a:lnTo>
                  <a:lnTo>
                    <a:pt x="271" y="1677"/>
                  </a:lnTo>
                  <a:lnTo>
                    <a:pt x="269" y="1681"/>
                  </a:lnTo>
                  <a:lnTo>
                    <a:pt x="267" y="1687"/>
                  </a:lnTo>
                  <a:lnTo>
                    <a:pt x="266" y="1694"/>
                  </a:lnTo>
                  <a:lnTo>
                    <a:pt x="265" y="1702"/>
                  </a:lnTo>
                  <a:lnTo>
                    <a:pt x="264" y="1718"/>
                  </a:lnTo>
                  <a:lnTo>
                    <a:pt x="265" y="1729"/>
                  </a:lnTo>
                  <a:lnTo>
                    <a:pt x="269" y="1736"/>
                  </a:lnTo>
                  <a:lnTo>
                    <a:pt x="275" y="1743"/>
                  </a:lnTo>
                  <a:lnTo>
                    <a:pt x="283" y="1749"/>
                  </a:lnTo>
                  <a:lnTo>
                    <a:pt x="292" y="1755"/>
                  </a:lnTo>
                  <a:lnTo>
                    <a:pt x="301" y="1761"/>
                  </a:lnTo>
                  <a:lnTo>
                    <a:pt x="312" y="1765"/>
                  </a:lnTo>
                  <a:lnTo>
                    <a:pt x="320" y="1769"/>
                  </a:lnTo>
                  <a:lnTo>
                    <a:pt x="328" y="1771"/>
                  </a:lnTo>
                  <a:lnTo>
                    <a:pt x="330" y="1784"/>
                  </a:lnTo>
                  <a:lnTo>
                    <a:pt x="332" y="1795"/>
                  </a:lnTo>
                  <a:lnTo>
                    <a:pt x="337" y="1806"/>
                  </a:lnTo>
                  <a:lnTo>
                    <a:pt x="340" y="1818"/>
                  </a:lnTo>
                  <a:lnTo>
                    <a:pt x="343" y="1829"/>
                  </a:lnTo>
                  <a:lnTo>
                    <a:pt x="346" y="1841"/>
                  </a:lnTo>
                  <a:lnTo>
                    <a:pt x="346" y="1846"/>
                  </a:lnTo>
                  <a:lnTo>
                    <a:pt x="346" y="1853"/>
                  </a:lnTo>
                  <a:lnTo>
                    <a:pt x="345" y="1860"/>
                  </a:lnTo>
                  <a:lnTo>
                    <a:pt x="343" y="1867"/>
                  </a:lnTo>
                  <a:lnTo>
                    <a:pt x="341" y="1871"/>
                  </a:lnTo>
                  <a:lnTo>
                    <a:pt x="339" y="1876"/>
                  </a:lnTo>
                  <a:lnTo>
                    <a:pt x="335" y="1880"/>
                  </a:lnTo>
                  <a:lnTo>
                    <a:pt x="332" y="1884"/>
                  </a:lnTo>
                  <a:lnTo>
                    <a:pt x="324" y="1888"/>
                  </a:lnTo>
                  <a:lnTo>
                    <a:pt x="314" y="1892"/>
                  </a:lnTo>
                  <a:lnTo>
                    <a:pt x="304" y="1894"/>
                  </a:lnTo>
                  <a:lnTo>
                    <a:pt x="292" y="1895"/>
                  </a:lnTo>
                  <a:lnTo>
                    <a:pt x="281" y="1895"/>
                  </a:lnTo>
                  <a:lnTo>
                    <a:pt x="271" y="1895"/>
                  </a:lnTo>
                  <a:lnTo>
                    <a:pt x="269" y="1890"/>
                  </a:lnTo>
                  <a:lnTo>
                    <a:pt x="269" y="1885"/>
                  </a:lnTo>
                  <a:lnTo>
                    <a:pt x="258" y="1882"/>
                  </a:lnTo>
                  <a:lnTo>
                    <a:pt x="243" y="1880"/>
                  </a:lnTo>
                  <a:lnTo>
                    <a:pt x="251" y="1886"/>
                  </a:lnTo>
                  <a:lnTo>
                    <a:pt x="260" y="1892"/>
                  </a:lnTo>
                  <a:lnTo>
                    <a:pt x="269" y="1896"/>
                  </a:lnTo>
                  <a:lnTo>
                    <a:pt x="280" y="1899"/>
                  </a:lnTo>
                  <a:lnTo>
                    <a:pt x="296" y="1900"/>
                  </a:lnTo>
                  <a:lnTo>
                    <a:pt x="313" y="1901"/>
                  </a:lnTo>
                  <a:lnTo>
                    <a:pt x="321" y="1900"/>
                  </a:lnTo>
                  <a:lnTo>
                    <a:pt x="329" y="1899"/>
                  </a:lnTo>
                  <a:lnTo>
                    <a:pt x="335" y="1896"/>
                  </a:lnTo>
                  <a:lnTo>
                    <a:pt x="343" y="1894"/>
                  </a:lnTo>
                  <a:lnTo>
                    <a:pt x="355" y="1890"/>
                  </a:lnTo>
                  <a:lnTo>
                    <a:pt x="367" y="1886"/>
                  </a:lnTo>
                  <a:lnTo>
                    <a:pt x="379" y="1884"/>
                  </a:lnTo>
                  <a:lnTo>
                    <a:pt x="391" y="1880"/>
                  </a:lnTo>
                  <a:lnTo>
                    <a:pt x="399" y="1878"/>
                  </a:lnTo>
                  <a:lnTo>
                    <a:pt x="408" y="1877"/>
                  </a:lnTo>
                  <a:lnTo>
                    <a:pt x="417" y="1876"/>
                  </a:lnTo>
                  <a:lnTo>
                    <a:pt x="425" y="1875"/>
                  </a:lnTo>
                  <a:lnTo>
                    <a:pt x="436" y="1871"/>
                  </a:lnTo>
                  <a:lnTo>
                    <a:pt x="444" y="1867"/>
                  </a:lnTo>
                  <a:lnTo>
                    <a:pt x="453" y="1861"/>
                  </a:lnTo>
                  <a:lnTo>
                    <a:pt x="461" y="1858"/>
                  </a:lnTo>
                  <a:lnTo>
                    <a:pt x="472" y="1854"/>
                  </a:lnTo>
                  <a:lnTo>
                    <a:pt x="482" y="1852"/>
                  </a:lnTo>
                  <a:lnTo>
                    <a:pt x="494" y="1851"/>
                  </a:lnTo>
                  <a:lnTo>
                    <a:pt x="505" y="1850"/>
                  </a:lnTo>
                  <a:lnTo>
                    <a:pt x="514" y="1847"/>
                  </a:lnTo>
                  <a:lnTo>
                    <a:pt x="522" y="1845"/>
                  </a:lnTo>
                  <a:lnTo>
                    <a:pt x="530" y="1842"/>
                  </a:lnTo>
                  <a:lnTo>
                    <a:pt x="538" y="1837"/>
                  </a:lnTo>
                  <a:lnTo>
                    <a:pt x="554" y="1828"/>
                  </a:lnTo>
                  <a:lnTo>
                    <a:pt x="570" y="1819"/>
                  </a:lnTo>
                  <a:lnTo>
                    <a:pt x="581" y="1811"/>
                  </a:lnTo>
                  <a:lnTo>
                    <a:pt x="593" y="1805"/>
                  </a:lnTo>
                  <a:lnTo>
                    <a:pt x="604" y="1804"/>
                  </a:lnTo>
                  <a:lnTo>
                    <a:pt x="616" y="1802"/>
                  </a:lnTo>
                  <a:lnTo>
                    <a:pt x="621" y="1800"/>
                  </a:lnTo>
                  <a:lnTo>
                    <a:pt x="626" y="1795"/>
                  </a:lnTo>
                  <a:lnTo>
                    <a:pt x="630" y="1792"/>
                  </a:lnTo>
                  <a:lnTo>
                    <a:pt x="634" y="1787"/>
                  </a:lnTo>
                  <a:lnTo>
                    <a:pt x="637" y="1784"/>
                  </a:lnTo>
                  <a:lnTo>
                    <a:pt x="642" y="1781"/>
                  </a:lnTo>
                  <a:lnTo>
                    <a:pt x="647" y="1779"/>
                  </a:lnTo>
                  <a:lnTo>
                    <a:pt x="655" y="1779"/>
                  </a:lnTo>
                  <a:lnTo>
                    <a:pt x="668" y="1779"/>
                  </a:lnTo>
                  <a:lnTo>
                    <a:pt x="681" y="1780"/>
                  </a:lnTo>
                  <a:lnTo>
                    <a:pt x="692" y="1782"/>
                  </a:lnTo>
                  <a:lnTo>
                    <a:pt x="704" y="1785"/>
                  </a:lnTo>
                  <a:lnTo>
                    <a:pt x="727" y="1790"/>
                  </a:lnTo>
                  <a:lnTo>
                    <a:pt x="751" y="1795"/>
                  </a:lnTo>
                  <a:lnTo>
                    <a:pt x="766" y="1798"/>
                  </a:lnTo>
                  <a:lnTo>
                    <a:pt x="781" y="1802"/>
                  </a:lnTo>
                  <a:lnTo>
                    <a:pt x="794" y="1806"/>
                  </a:lnTo>
                  <a:lnTo>
                    <a:pt x="808" y="1813"/>
                  </a:lnTo>
                  <a:lnTo>
                    <a:pt x="817" y="1817"/>
                  </a:lnTo>
                  <a:lnTo>
                    <a:pt x="826" y="1820"/>
                  </a:lnTo>
                  <a:lnTo>
                    <a:pt x="834" y="1821"/>
                  </a:lnTo>
                  <a:lnTo>
                    <a:pt x="843" y="1822"/>
                  </a:lnTo>
                  <a:lnTo>
                    <a:pt x="860" y="1821"/>
                  </a:lnTo>
                  <a:lnTo>
                    <a:pt x="880" y="1818"/>
                  </a:lnTo>
                  <a:lnTo>
                    <a:pt x="893" y="1816"/>
                  </a:lnTo>
                  <a:lnTo>
                    <a:pt x="908" y="1813"/>
                  </a:lnTo>
                  <a:lnTo>
                    <a:pt x="916" y="1812"/>
                  </a:lnTo>
                  <a:lnTo>
                    <a:pt x="923" y="1810"/>
                  </a:lnTo>
                  <a:lnTo>
                    <a:pt x="929" y="1806"/>
                  </a:lnTo>
                  <a:lnTo>
                    <a:pt x="934" y="1803"/>
                  </a:lnTo>
                  <a:lnTo>
                    <a:pt x="945" y="1794"/>
                  </a:lnTo>
                  <a:lnTo>
                    <a:pt x="956" y="1788"/>
                  </a:lnTo>
                  <a:lnTo>
                    <a:pt x="967" y="1784"/>
                  </a:lnTo>
                  <a:lnTo>
                    <a:pt x="979" y="1781"/>
                  </a:lnTo>
                  <a:lnTo>
                    <a:pt x="991" y="1780"/>
                  </a:lnTo>
                  <a:lnTo>
                    <a:pt x="1004" y="1780"/>
                  </a:lnTo>
                  <a:lnTo>
                    <a:pt x="1016" y="1780"/>
                  </a:lnTo>
                  <a:lnTo>
                    <a:pt x="1030" y="1780"/>
                  </a:lnTo>
                  <a:lnTo>
                    <a:pt x="1041" y="1781"/>
                  </a:lnTo>
                  <a:lnTo>
                    <a:pt x="1054" y="1780"/>
                  </a:lnTo>
                  <a:lnTo>
                    <a:pt x="1065" y="1779"/>
                  </a:lnTo>
                  <a:lnTo>
                    <a:pt x="1076" y="1776"/>
                  </a:lnTo>
                  <a:lnTo>
                    <a:pt x="1085" y="1768"/>
                  </a:lnTo>
                  <a:lnTo>
                    <a:pt x="1096" y="1762"/>
                  </a:lnTo>
                  <a:lnTo>
                    <a:pt x="1108" y="1760"/>
                  </a:lnTo>
                  <a:lnTo>
                    <a:pt x="1119" y="1760"/>
                  </a:lnTo>
                  <a:lnTo>
                    <a:pt x="1131" y="1760"/>
                  </a:lnTo>
                  <a:lnTo>
                    <a:pt x="1144" y="1760"/>
                  </a:lnTo>
                  <a:lnTo>
                    <a:pt x="1157" y="1759"/>
                  </a:lnTo>
                  <a:lnTo>
                    <a:pt x="1169" y="1757"/>
                  </a:lnTo>
                  <a:lnTo>
                    <a:pt x="1180" y="1754"/>
                  </a:lnTo>
                  <a:lnTo>
                    <a:pt x="1192" y="1747"/>
                  </a:lnTo>
                  <a:lnTo>
                    <a:pt x="1202" y="1740"/>
                  </a:lnTo>
                  <a:lnTo>
                    <a:pt x="1210" y="1732"/>
                  </a:lnTo>
                  <a:lnTo>
                    <a:pt x="1216" y="1724"/>
                  </a:lnTo>
                  <a:lnTo>
                    <a:pt x="1221" y="1715"/>
                  </a:lnTo>
                  <a:lnTo>
                    <a:pt x="1226" y="1706"/>
                  </a:lnTo>
                  <a:lnTo>
                    <a:pt x="1231" y="1696"/>
                  </a:lnTo>
                  <a:lnTo>
                    <a:pt x="1234" y="1691"/>
                  </a:lnTo>
                  <a:lnTo>
                    <a:pt x="1237" y="1688"/>
                  </a:lnTo>
                  <a:lnTo>
                    <a:pt x="1242" y="1686"/>
                  </a:lnTo>
                  <a:lnTo>
                    <a:pt x="1245" y="1685"/>
                  </a:lnTo>
                  <a:lnTo>
                    <a:pt x="1256" y="1683"/>
                  </a:lnTo>
                  <a:lnTo>
                    <a:pt x="1267" y="1682"/>
                  </a:lnTo>
                  <a:lnTo>
                    <a:pt x="1266" y="1671"/>
                  </a:lnTo>
                  <a:lnTo>
                    <a:pt x="1265" y="1661"/>
                  </a:lnTo>
                  <a:lnTo>
                    <a:pt x="1262" y="1650"/>
                  </a:lnTo>
                  <a:lnTo>
                    <a:pt x="1261" y="1640"/>
                  </a:lnTo>
                  <a:lnTo>
                    <a:pt x="1261" y="1633"/>
                  </a:lnTo>
                  <a:lnTo>
                    <a:pt x="1262" y="1629"/>
                  </a:lnTo>
                  <a:lnTo>
                    <a:pt x="1264" y="1623"/>
                  </a:lnTo>
                  <a:lnTo>
                    <a:pt x="1266" y="1619"/>
                  </a:lnTo>
                  <a:lnTo>
                    <a:pt x="1270" y="1611"/>
                  </a:lnTo>
                  <a:lnTo>
                    <a:pt x="1276" y="1603"/>
                  </a:lnTo>
                  <a:lnTo>
                    <a:pt x="1287" y="1585"/>
                  </a:lnTo>
                  <a:lnTo>
                    <a:pt x="1300" y="1570"/>
                  </a:lnTo>
                  <a:lnTo>
                    <a:pt x="1311" y="1555"/>
                  </a:lnTo>
                  <a:lnTo>
                    <a:pt x="1324" y="1540"/>
                  </a:lnTo>
                  <a:lnTo>
                    <a:pt x="1332" y="1532"/>
                  </a:lnTo>
                  <a:lnTo>
                    <a:pt x="1339" y="1524"/>
                  </a:lnTo>
                  <a:lnTo>
                    <a:pt x="1346" y="1518"/>
                  </a:lnTo>
                  <a:lnTo>
                    <a:pt x="1352" y="1511"/>
                  </a:lnTo>
                  <a:lnTo>
                    <a:pt x="1367" y="1497"/>
                  </a:lnTo>
                  <a:lnTo>
                    <a:pt x="1382" y="1483"/>
                  </a:lnTo>
                  <a:lnTo>
                    <a:pt x="1396" y="1468"/>
                  </a:lnTo>
                  <a:lnTo>
                    <a:pt x="1410" y="1452"/>
                  </a:lnTo>
                  <a:lnTo>
                    <a:pt x="1416" y="1444"/>
                  </a:lnTo>
                  <a:lnTo>
                    <a:pt x="1422" y="1435"/>
                  </a:lnTo>
                  <a:lnTo>
                    <a:pt x="1425" y="1431"/>
                  </a:lnTo>
                  <a:lnTo>
                    <a:pt x="1429" y="1427"/>
                  </a:lnTo>
                  <a:lnTo>
                    <a:pt x="1433" y="1425"/>
                  </a:lnTo>
                  <a:lnTo>
                    <a:pt x="1438" y="1424"/>
                  </a:lnTo>
                  <a:lnTo>
                    <a:pt x="1441" y="1420"/>
                  </a:lnTo>
                  <a:lnTo>
                    <a:pt x="1446" y="1418"/>
                  </a:lnTo>
                  <a:lnTo>
                    <a:pt x="1446" y="1402"/>
                  </a:lnTo>
                  <a:lnTo>
                    <a:pt x="1443" y="1382"/>
                  </a:lnTo>
                  <a:lnTo>
                    <a:pt x="1442" y="1371"/>
                  </a:lnTo>
                  <a:lnTo>
                    <a:pt x="1439" y="1362"/>
                  </a:lnTo>
                  <a:lnTo>
                    <a:pt x="1435" y="1354"/>
                  </a:lnTo>
                  <a:lnTo>
                    <a:pt x="1432" y="1349"/>
                  </a:lnTo>
                  <a:lnTo>
                    <a:pt x="1426" y="1346"/>
                  </a:lnTo>
                  <a:lnTo>
                    <a:pt x="1423" y="1345"/>
                  </a:lnTo>
                  <a:lnTo>
                    <a:pt x="1421" y="1344"/>
                  </a:lnTo>
                  <a:lnTo>
                    <a:pt x="1420" y="1343"/>
                  </a:lnTo>
                  <a:lnTo>
                    <a:pt x="1417" y="1341"/>
                  </a:lnTo>
                  <a:lnTo>
                    <a:pt x="1416" y="1337"/>
                  </a:lnTo>
                  <a:lnTo>
                    <a:pt x="1416" y="1332"/>
                  </a:lnTo>
                  <a:lnTo>
                    <a:pt x="1417" y="1326"/>
                  </a:lnTo>
                  <a:lnTo>
                    <a:pt x="1420" y="1321"/>
                  </a:lnTo>
                  <a:lnTo>
                    <a:pt x="1424" y="1319"/>
                  </a:lnTo>
                  <a:lnTo>
                    <a:pt x="1429" y="1318"/>
                  </a:lnTo>
                  <a:lnTo>
                    <a:pt x="1433" y="1318"/>
                  </a:lnTo>
                  <a:lnTo>
                    <a:pt x="1440" y="1319"/>
                  </a:lnTo>
                  <a:lnTo>
                    <a:pt x="1447" y="1321"/>
                  </a:lnTo>
                  <a:lnTo>
                    <a:pt x="1459" y="1326"/>
                  </a:lnTo>
                  <a:lnTo>
                    <a:pt x="1470" y="1329"/>
                  </a:lnTo>
                  <a:lnTo>
                    <a:pt x="1480" y="1335"/>
                  </a:lnTo>
                  <a:lnTo>
                    <a:pt x="1490" y="1342"/>
                  </a:lnTo>
                  <a:lnTo>
                    <a:pt x="1496" y="1344"/>
                  </a:lnTo>
                  <a:lnTo>
                    <a:pt x="1502" y="1347"/>
                  </a:lnTo>
                  <a:lnTo>
                    <a:pt x="1507" y="1349"/>
                  </a:lnTo>
                  <a:lnTo>
                    <a:pt x="1513" y="1350"/>
                  </a:lnTo>
                  <a:lnTo>
                    <a:pt x="1519" y="1350"/>
                  </a:lnTo>
                  <a:lnTo>
                    <a:pt x="1525" y="1349"/>
                  </a:lnTo>
                  <a:lnTo>
                    <a:pt x="1530" y="1346"/>
                  </a:lnTo>
                  <a:lnTo>
                    <a:pt x="1536" y="1343"/>
                  </a:lnTo>
                  <a:lnTo>
                    <a:pt x="1546" y="1336"/>
                  </a:lnTo>
                  <a:lnTo>
                    <a:pt x="1557" y="1330"/>
                  </a:lnTo>
                  <a:lnTo>
                    <a:pt x="1569" y="1329"/>
                  </a:lnTo>
                  <a:lnTo>
                    <a:pt x="1579" y="1329"/>
                  </a:lnTo>
                  <a:lnTo>
                    <a:pt x="1585" y="1328"/>
                  </a:lnTo>
                  <a:lnTo>
                    <a:pt x="1589" y="1326"/>
                  </a:lnTo>
                  <a:lnTo>
                    <a:pt x="1593" y="1322"/>
                  </a:lnTo>
                  <a:lnTo>
                    <a:pt x="1594" y="1318"/>
                  </a:lnTo>
                  <a:lnTo>
                    <a:pt x="1601" y="1314"/>
                  </a:lnTo>
                  <a:lnTo>
                    <a:pt x="1607" y="1313"/>
                  </a:lnTo>
                  <a:lnTo>
                    <a:pt x="1613" y="1313"/>
                  </a:lnTo>
                  <a:lnTo>
                    <a:pt x="1619" y="1313"/>
                  </a:lnTo>
                  <a:lnTo>
                    <a:pt x="1625" y="1312"/>
                  </a:lnTo>
                  <a:lnTo>
                    <a:pt x="1630" y="1311"/>
                  </a:lnTo>
                  <a:lnTo>
                    <a:pt x="1637" y="1309"/>
                  </a:lnTo>
                  <a:lnTo>
                    <a:pt x="1643" y="1304"/>
                  </a:lnTo>
                  <a:lnTo>
                    <a:pt x="1653" y="1295"/>
                  </a:lnTo>
                  <a:lnTo>
                    <a:pt x="1666" y="1287"/>
                  </a:lnTo>
                  <a:lnTo>
                    <a:pt x="1678" y="1280"/>
                  </a:lnTo>
                  <a:lnTo>
                    <a:pt x="1689" y="1275"/>
                  </a:lnTo>
                  <a:lnTo>
                    <a:pt x="1701" y="1270"/>
                  </a:lnTo>
                  <a:lnTo>
                    <a:pt x="1711" y="1264"/>
                  </a:lnTo>
                  <a:lnTo>
                    <a:pt x="1720" y="1259"/>
                  </a:lnTo>
                  <a:lnTo>
                    <a:pt x="1729" y="1251"/>
                  </a:lnTo>
                  <a:lnTo>
                    <a:pt x="1735" y="1244"/>
                  </a:lnTo>
                  <a:lnTo>
                    <a:pt x="1741" y="1239"/>
                  </a:lnTo>
                  <a:lnTo>
                    <a:pt x="1746" y="1234"/>
                  </a:lnTo>
                  <a:lnTo>
                    <a:pt x="1753" y="1229"/>
                  </a:lnTo>
                  <a:lnTo>
                    <a:pt x="1760" y="1227"/>
                  </a:lnTo>
                  <a:lnTo>
                    <a:pt x="1767" y="1226"/>
                  </a:lnTo>
                  <a:lnTo>
                    <a:pt x="1769" y="1223"/>
                  </a:lnTo>
                  <a:lnTo>
                    <a:pt x="1771" y="1222"/>
                  </a:lnTo>
                  <a:lnTo>
                    <a:pt x="1774" y="1221"/>
                  </a:lnTo>
                  <a:lnTo>
                    <a:pt x="1777" y="1221"/>
                  </a:lnTo>
                  <a:lnTo>
                    <a:pt x="1778" y="1219"/>
                  </a:lnTo>
                  <a:lnTo>
                    <a:pt x="1779" y="1217"/>
                  </a:lnTo>
                  <a:lnTo>
                    <a:pt x="1784" y="1212"/>
                  </a:lnTo>
                  <a:lnTo>
                    <a:pt x="1787" y="1209"/>
                  </a:lnTo>
                  <a:lnTo>
                    <a:pt x="1791" y="1207"/>
                  </a:lnTo>
                  <a:lnTo>
                    <a:pt x="1796" y="1205"/>
                  </a:lnTo>
                  <a:lnTo>
                    <a:pt x="1808" y="1202"/>
                  </a:lnTo>
                  <a:lnTo>
                    <a:pt x="1818" y="1198"/>
                  </a:lnTo>
                  <a:lnTo>
                    <a:pt x="1827" y="1191"/>
                  </a:lnTo>
                  <a:lnTo>
                    <a:pt x="1837" y="1185"/>
                  </a:lnTo>
                  <a:lnTo>
                    <a:pt x="1843" y="1182"/>
                  </a:lnTo>
                  <a:lnTo>
                    <a:pt x="1848" y="1180"/>
                  </a:lnTo>
                  <a:lnTo>
                    <a:pt x="1851" y="1178"/>
                  </a:lnTo>
                  <a:lnTo>
                    <a:pt x="1857" y="1174"/>
                  </a:lnTo>
                  <a:lnTo>
                    <a:pt x="1861" y="1170"/>
                  </a:lnTo>
                  <a:lnTo>
                    <a:pt x="1867" y="1168"/>
                  </a:lnTo>
                  <a:lnTo>
                    <a:pt x="1872" y="1166"/>
                  </a:lnTo>
                  <a:lnTo>
                    <a:pt x="1877" y="1165"/>
                  </a:lnTo>
                  <a:lnTo>
                    <a:pt x="1888" y="1163"/>
                  </a:lnTo>
                  <a:lnTo>
                    <a:pt x="1900" y="1160"/>
                  </a:lnTo>
                  <a:lnTo>
                    <a:pt x="1910" y="1153"/>
                  </a:lnTo>
                  <a:lnTo>
                    <a:pt x="1921" y="1145"/>
                  </a:lnTo>
                  <a:lnTo>
                    <a:pt x="1931" y="1141"/>
                  </a:lnTo>
                  <a:lnTo>
                    <a:pt x="1942" y="1139"/>
                  </a:lnTo>
                  <a:lnTo>
                    <a:pt x="1949" y="1138"/>
                  </a:lnTo>
                  <a:lnTo>
                    <a:pt x="1955" y="1136"/>
                  </a:lnTo>
                  <a:lnTo>
                    <a:pt x="1958" y="1132"/>
                  </a:lnTo>
                  <a:lnTo>
                    <a:pt x="1964" y="1128"/>
                  </a:lnTo>
                  <a:lnTo>
                    <a:pt x="1967" y="1123"/>
                  </a:lnTo>
                  <a:lnTo>
                    <a:pt x="1971" y="1119"/>
                  </a:lnTo>
                  <a:lnTo>
                    <a:pt x="1975" y="1114"/>
                  </a:lnTo>
                  <a:lnTo>
                    <a:pt x="1980" y="1111"/>
                  </a:lnTo>
                  <a:lnTo>
                    <a:pt x="1991" y="1111"/>
                  </a:lnTo>
                  <a:lnTo>
                    <a:pt x="2003" y="1108"/>
                  </a:lnTo>
                  <a:lnTo>
                    <a:pt x="2006" y="1100"/>
                  </a:lnTo>
                  <a:lnTo>
                    <a:pt x="2012" y="1094"/>
                  </a:lnTo>
                  <a:lnTo>
                    <a:pt x="2022" y="1089"/>
                  </a:lnTo>
                  <a:lnTo>
                    <a:pt x="2034" y="1088"/>
                  </a:lnTo>
                  <a:lnTo>
                    <a:pt x="2047" y="1086"/>
                  </a:lnTo>
                  <a:lnTo>
                    <a:pt x="2057" y="1083"/>
                  </a:lnTo>
                  <a:lnTo>
                    <a:pt x="2069" y="1081"/>
                  </a:lnTo>
                  <a:lnTo>
                    <a:pt x="2081" y="1079"/>
                  </a:lnTo>
                  <a:lnTo>
                    <a:pt x="2094" y="1074"/>
                  </a:lnTo>
                  <a:lnTo>
                    <a:pt x="2104" y="1070"/>
                  </a:lnTo>
                  <a:lnTo>
                    <a:pt x="2114" y="1064"/>
                  </a:lnTo>
                  <a:lnTo>
                    <a:pt x="2122" y="1057"/>
                  </a:lnTo>
                  <a:lnTo>
                    <a:pt x="2126" y="1055"/>
                  </a:lnTo>
                  <a:lnTo>
                    <a:pt x="2130" y="1053"/>
                  </a:lnTo>
                  <a:lnTo>
                    <a:pt x="2136" y="1050"/>
                  </a:lnTo>
                  <a:lnTo>
                    <a:pt x="2141" y="1049"/>
                  </a:lnTo>
                  <a:lnTo>
                    <a:pt x="2154" y="1046"/>
                  </a:lnTo>
                  <a:lnTo>
                    <a:pt x="2163" y="1042"/>
                  </a:lnTo>
                  <a:lnTo>
                    <a:pt x="2170" y="1037"/>
                  </a:lnTo>
                  <a:lnTo>
                    <a:pt x="2179" y="1026"/>
                  </a:lnTo>
                  <a:lnTo>
                    <a:pt x="2184" y="1022"/>
                  </a:lnTo>
                  <a:lnTo>
                    <a:pt x="2189" y="1017"/>
                  </a:lnTo>
                  <a:lnTo>
                    <a:pt x="2194" y="1015"/>
                  </a:lnTo>
                  <a:lnTo>
                    <a:pt x="2200" y="1014"/>
                  </a:lnTo>
                  <a:lnTo>
                    <a:pt x="2212" y="1013"/>
                  </a:lnTo>
                  <a:lnTo>
                    <a:pt x="2226" y="1013"/>
                  </a:lnTo>
                  <a:lnTo>
                    <a:pt x="2236" y="1012"/>
                  </a:lnTo>
                  <a:lnTo>
                    <a:pt x="2247" y="1008"/>
                  </a:lnTo>
                  <a:lnTo>
                    <a:pt x="2259" y="1006"/>
                  </a:lnTo>
                  <a:lnTo>
                    <a:pt x="2270" y="1002"/>
                  </a:lnTo>
                  <a:lnTo>
                    <a:pt x="2291" y="999"/>
                  </a:lnTo>
                  <a:lnTo>
                    <a:pt x="2318" y="994"/>
                  </a:lnTo>
                  <a:lnTo>
                    <a:pt x="2333" y="994"/>
                  </a:lnTo>
                  <a:lnTo>
                    <a:pt x="2344" y="997"/>
                  </a:lnTo>
                  <a:lnTo>
                    <a:pt x="2350" y="999"/>
                  </a:lnTo>
                  <a:lnTo>
                    <a:pt x="2354" y="1001"/>
                  </a:lnTo>
                  <a:lnTo>
                    <a:pt x="2359" y="1005"/>
                  </a:lnTo>
                  <a:lnTo>
                    <a:pt x="2361" y="1009"/>
                  </a:lnTo>
                  <a:lnTo>
                    <a:pt x="2362" y="1013"/>
                  </a:lnTo>
                  <a:lnTo>
                    <a:pt x="2361" y="1017"/>
                  </a:lnTo>
                  <a:lnTo>
                    <a:pt x="2359" y="1022"/>
                  </a:lnTo>
                  <a:lnTo>
                    <a:pt x="2357" y="1026"/>
                  </a:lnTo>
                  <a:lnTo>
                    <a:pt x="2349" y="1037"/>
                  </a:lnTo>
                  <a:lnTo>
                    <a:pt x="2342" y="1046"/>
                  </a:lnTo>
                  <a:lnTo>
                    <a:pt x="2337" y="1053"/>
                  </a:lnTo>
                  <a:lnTo>
                    <a:pt x="2333" y="1058"/>
                  </a:lnTo>
                  <a:lnTo>
                    <a:pt x="2327" y="1065"/>
                  </a:lnTo>
                  <a:lnTo>
                    <a:pt x="2321" y="1071"/>
                  </a:lnTo>
                  <a:lnTo>
                    <a:pt x="2309" y="1078"/>
                  </a:lnTo>
                  <a:lnTo>
                    <a:pt x="2297" y="1086"/>
                  </a:lnTo>
                  <a:lnTo>
                    <a:pt x="2294" y="1091"/>
                  </a:lnTo>
                  <a:lnTo>
                    <a:pt x="2292" y="1098"/>
                  </a:lnTo>
                  <a:lnTo>
                    <a:pt x="2291" y="1107"/>
                  </a:lnTo>
                  <a:lnTo>
                    <a:pt x="2291" y="1115"/>
                  </a:lnTo>
                  <a:lnTo>
                    <a:pt x="2292" y="1132"/>
                  </a:lnTo>
                  <a:lnTo>
                    <a:pt x="2293" y="1147"/>
                  </a:lnTo>
                  <a:lnTo>
                    <a:pt x="2293" y="1163"/>
                  </a:lnTo>
                  <a:lnTo>
                    <a:pt x="2294" y="1179"/>
                  </a:lnTo>
                  <a:lnTo>
                    <a:pt x="2295" y="1194"/>
                  </a:lnTo>
                  <a:lnTo>
                    <a:pt x="2300" y="1206"/>
                  </a:lnTo>
                  <a:lnTo>
                    <a:pt x="2302" y="1213"/>
                  </a:lnTo>
                  <a:lnTo>
                    <a:pt x="2304" y="1219"/>
                  </a:lnTo>
                  <a:lnTo>
                    <a:pt x="2309" y="1224"/>
                  </a:lnTo>
                  <a:lnTo>
                    <a:pt x="2313" y="1230"/>
                  </a:lnTo>
                  <a:lnTo>
                    <a:pt x="2318" y="1235"/>
                  </a:lnTo>
                  <a:lnTo>
                    <a:pt x="2324" y="1239"/>
                  </a:lnTo>
                  <a:lnTo>
                    <a:pt x="2331" y="1244"/>
                  </a:lnTo>
                  <a:lnTo>
                    <a:pt x="2338" y="1247"/>
                  </a:lnTo>
                  <a:lnTo>
                    <a:pt x="2338" y="1261"/>
                  </a:lnTo>
                  <a:lnTo>
                    <a:pt x="2340" y="1273"/>
                  </a:lnTo>
                  <a:lnTo>
                    <a:pt x="2340" y="1279"/>
                  </a:lnTo>
                  <a:lnTo>
                    <a:pt x="2341" y="1285"/>
                  </a:lnTo>
                  <a:lnTo>
                    <a:pt x="2343" y="1291"/>
                  </a:lnTo>
                  <a:lnTo>
                    <a:pt x="2346" y="1297"/>
                  </a:lnTo>
                  <a:lnTo>
                    <a:pt x="2352" y="1306"/>
                  </a:lnTo>
                  <a:lnTo>
                    <a:pt x="2357" y="1317"/>
                  </a:lnTo>
                  <a:lnTo>
                    <a:pt x="2360" y="1327"/>
                  </a:lnTo>
                  <a:lnTo>
                    <a:pt x="2362" y="1338"/>
                  </a:lnTo>
                  <a:lnTo>
                    <a:pt x="2370" y="1338"/>
                  </a:lnTo>
                  <a:lnTo>
                    <a:pt x="2379" y="1338"/>
                  </a:lnTo>
                  <a:lnTo>
                    <a:pt x="2387" y="1337"/>
                  </a:lnTo>
                  <a:lnTo>
                    <a:pt x="2394" y="1335"/>
                  </a:lnTo>
                  <a:lnTo>
                    <a:pt x="2400" y="1329"/>
                  </a:lnTo>
                  <a:lnTo>
                    <a:pt x="2405" y="1321"/>
                  </a:lnTo>
                  <a:lnTo>
                    <a:pt x="2407" y="1318"/>
                  </a:lnTo>
                  <a:lnTo>
                    <a:pt x="2410" y="1314"/>
                  </a:lnTo>
                  <a:lnTo>
                    <a:pt x="2414" y="1311"/>
                  </a:lnTo>
                  <a:lnTo>
                    <a:pt x="2417" y="1310"/>
                  </a:lnTo>
                  <a:lnTo>
                    <a:pt x="2420" y="1309"/>
                  </a:lnTo>
                  <a:lnTo>
                    <a:pt x="2423" y="1310"/>
                  </a:lnTo>
                  <a:lnTo>
                    <a:pt x="2425" y="1311"/>
                  </a:lnTo>
                  <a:lnTo>
                    <a:pt x="2427" y="1313"/>
                  </a:lnTo>
                  <a:lnTo>
                    <a:pt x="2430" y="1320"/>
                  </a:lnTo>
                  <a:lnTo>
                    <a:pt x="2432" y="1328"/>
                  </a:lnTo>
                  <a:lnTo>
                    <a:pt x="2432" y="1347"/>
                  </a:lnTo>
                  <a:lnTo>
                    <a:pt x="2431" y="1362"/>
                  </a:lnTo>
                  <a:lnTo>
                    <a:pt x="2430" y="1369"/>
                  </a:lnTo>
                  <a:lnTo>
                    <a:pt x="2427" y="1376"/>
                  </a:lnTo>
                  <a:lnTo>
                    <a:pt x="2425" y="1383"/>
                  </a:lnTo>
                  <a:lnTo>
                    <a:pt x="2422" y="1388"/>
                  </a:lnTo>
                  <a:lnTo>
                    <a:pt x="2417" y="1395"/>
                  </a:lnTo>
                  <a:lnTo>
                    <a:pt x="2414" y="1400"/>
                  </a:lnTo>
                  <a:lnTo>
                    <a:pt x="2408" y="1406"/>
                  </a:lnTo>
                  <a:lnTo>
                    <a:pt x="2403" y="1410"/>
                  </a:lnTo>
                  <a:lnTo>
                    <a:pt x="2397" y="1415"/>
                  </a:lnTo>
                  <a:lnTo>
                    <a:pt x="2391" y="1418"/>
                  </a:lnTo>
                  <a:lnTo>
                    <a:pt x="2385" y="1420"/>
                  </a:lnTo>
                  <a:lnTo>
                    <a:pt x="2378" y="1424"/>
                  </a:lnTo>
                  <a:lnTo>
                    <a:pt x="2372" y="1425"/>
                  </a:lnTo>
                  <a:lnTo>
                    <a:pt x="2365" y="1427"/>
                  </a:lnTo>
                  <a:lnTo>
                    <a:pt x="2357" y="1427"/>
                  </a:lnTo>
                  <a:lnTo>
                    <a:pt x="2350" y="1427"/>
                  </a:lnTo>
                  <a:lnTo>
                    <a:pt x="2348" y="1431"/>
                  </a:lnTo>
                  <a:lnTo>
                    <a:pt x="2343" y="1433"/>
                  </a:lnTo>
                  <a:lnTo>
                    <a:pt x="2337" y="1435"/>
                  </a:lnTo>
                  <a:lnTo>
                    <a:pt x="2331" y="1436"/>
                  </a:lnTo>
                  <a:lnTo>
                    <a:pt x="2318" y="1440"/>
                  </a:lnTo>
                  <a:lnTo>
                    <a:pt x="2308" y="1442"/>
                  </a:lnTo>
                  <a:lnTo>
                    <a:pt x="2291" y="1451"/>
                  </a:lnTo>
                  <a:lnTo>
                    <a:pt x="2275" y="1459"/>
                  </a:lnTo>
                  <a:lnTo>
                    <a:pt x="2266" y="1461"/>
                  </a:lnTo>
                  <a:lnTo>
                    <a:pt x="2255" y="1462"/>
                  </a:lnTo>
                  <a:lnTo>
                    <a:pt x="2243" y="1462"/>
                  </a:lnTo>
                  <a:lnTo>
                    <a:pt x="2231" y="1462"/>
                  </a:lnTo>
                  <a:lnTo>
                    <a:pt x="2219" y="1461"/>
                  </a:lnTo>
                  <a:lnTo>
                    <a:pt x="2208" y="1458"/>
                  </a:lnTo>
                  <a:lnTo>
                    <a:pt x="2203" y="1457"/>
                  </a:lnTo>
                  <a:lnTo>
                    <a:pt x="2198" y="1455"/>
                  </a:lnTo>
                  <a:lnTo>
                    <a:pt x="2195" y="1452"/>
                  </a:lnTo>
                  <a:lnTo>
                    <a:pt x="2193" y="1449"/>
                  </a:lnTo>
                  <a:lnTo>
                    <a:pt x="2177" y="1453"/>
                  </a:lnTo>
                  <a:lnTo>
                    <a:pt x="2167" y="1458"/>
                  </a:lnTo>
                  <a:lnTo>
                    <a:pt x="2162" y="1461"/>
                  </a:lnTo>
                  <a:lnTo>
                    <a:pt x="2160" y="1467"/>
                  </a:lnTo>
                  <a:lnTo>
                    <a:pt x="2157" y="1473"/>
                  </a:lnTo>
                  <a:lnTo>
                    <a:pt x="2155" y="1482"/>
                  </a:lnTo>
                  <a:lnTo>
                    <a:pt x="2154" y="1491"/>
                  </a:lnTo>
                  <a:lnTo>
                    <a:pt x="2154" y="1505"/>
                  </a:lnTo>
                  <a:lnTo>
                    <a:pt x="2154" y="1517"/>
                  </a:lnTo>
                  <a:lnTo>
                    <a:pt x="2152" y="1526"/>
                  </a:lnTo>
                  <a:lnTo>
                    <a:pt x="2149" y="1530"/>
                  </a:lnTo>
                  <a:lnTo>
                    <a:pt x="2145" y="1533"/>
                  </a:lnTo>
                  <a:lnTo>
                    <a:pt x="2139" y="1537"/>
                  </a:lnTo>
                  <a:lnTo>
                    <a:pt x="2134" y="1540"/>
                  </a:lnTo>
                  <a:lnTo>
                    <a:pt x="2121" y="1546"/>
                  </a:lnTo>
                  <a:lnTo>
                    <a:pt x="2113" y="1551"/>
                  </a:lnTo>
                  <a:lnTo>
                    <a:pt x="2105" y="1558"/>
                  </a:lnTo>
                  <a:lnTo>
                    <a:pt x="2095" y="1568"/>
                  </a:lnTo>
                  <a:lnTo>
                    <a:pt x="2089" y="1574"/>
                  </a:lnTo>
                  <a:lnTo>
                    <a:pt x="2085" y="1578"/>
                  </a:lnTo>
                  <a:lnTo>
                    <a:pt x="2080" y="1581"/>
                  </a:lnTo>
                  <a:lnTo>
                    <a:pt x="2077" y="1582"/>
                  </a:lnTo>
                  <a:lnTo>
                    <a:pt x="2077" y="1585"/>
                  </a:lnTo>
                  <a:lnTo>
                    <a:pt x="2078" y="1589"/>
                  </a:lnTo>
                  <a:lnTo>
                    <a:pt x="2081" y="1589"/>
                  </a:lnTo>
                  <a:lnTo>
                    <a:pt x="2085" y="1587"/>
                  </a:lnTo>
                  <a:lnTo>
                    <a:pt x="2072" y="1597"/>
                  </a:lnTo>
                  <a:lnTo>
                    <a:pt x="2060" y="1608"/>
                  </a:lnTo>
                  <a:lnTo>
                    <a:pt x="2050" y="1608"/>
                  </a:lnTo>
                  <a:lnTo>
                    <a:pt x="2040" y="1608"/>
                  </a:lnTo>
                  <a:lnTo>
                    <a:pt x="2030" y="1608"/>
                  </a:lnTo>
                  <a:lnTo>
                    <a:pt x="2021" y="1609"/>
                  </a:lnTo>
                  <a:lnTo>
                    <a:pt x="2015" y="1612"/>
                  </a:lnTo>
                  <a:lnTo>
                    <a:pt x="2012" y="1614"/>
                  </a:lnTo>
                  <a:lnTo>
                    <a:pt x="2008" y="1616"/>
                  </a:lnTo>
                  <a:lnTo>
                    <a:pt x="2006" y="1619"/>
                  </a:lnTo>
                  <a:lnTo>
                    <a:pt x="2003" y="1625"/>
                  </a:lnTo>
                  <a:lnTo>
                    <a:pt x="1998" y="1633"/>
                  </a:lnTo>
                  <a:lnTo>
                    <a:pt x="1982" y="1648"/>
                  </a:lnTo>
                  <a:lnTo>
                    <a:pt x="1966" y="1662"/>
                  </a:lnTo>
                  <a:lnTo>
                    <a:pt x="1960" y="1669"/>
                  </a:lnTo>
                  <a:lnTo>
                    <a:pt x="1955" y="1675"/>
                  </a:lnTo>
                  <a:lnTo>
                    <a:pt x="1948" y="1681"/>
                  </a:lnTo>
                  <a:lnTo>
                    <a:pt x="1940" y="1686"/>
                  </a:lnTo>
                  <a:lnTo>
                    <a:pt x="1924" y="1688"/>
                  </a:lnTo>
                  <a:lnTo>
                    <a:pt x="1908" y="1690"/>
                  </a:lnTo>
                  <a:lnTo>
                    <a:pt x="1897" y="1694"/>
                  </a:lnTo>
                  <a:lnTo>
                    <a:pt x="1883" y="1697"/>
                  </a:lnTo>
                  <a:lnTo>
                    <a:pt x="1877" y="1698"/>
                  </a:lnTo>
                  <a:lnTo>
                    <a:pt x="1870" y="1700"/>
                  </a:lnTo>
                  <a:lnTo>
                    <a:pt x="1865" y="1703"/>
                  </a:lnTo>
                  <a:lnTo>
                    <a:pt x="1860" y="1705"/>
                  </a:lnTo>
                  <a:lnTo>
                    <a:pt x="1857" y="1710"/>
                  </a:lnTo>
                  <a:lnTo>
                    <a:pt x="1855" y="1713"/>
                  </a:lnTo>
                  <a:lnTo>
                    <a:pt x="1853" y="1719"/>
                  </a:lnTo>
                  <a:lnTo>
                    <a:pt x="1853" y="1723"/>
                  </a:lnTo>
                  <a:lnTo>
                    <a:pt x="1852" y="1735"/>
                  </a:lnTo>
                  <a:lnTo>
                    <a:pt x="1850" y="1745"/>
                  </a:lnTo>
                  <a:lnTo>
                    <a:pt x="1844" y="1747"/>
                  </a:lnTo>
                  <a:lnTo>
                    <a:pt x="1839" y="1752"/>
                  </a:lnTo>
                  <a:lnTo>
                    <a:pt x="1834" y="1756"/>
                  </a:lnTo>
                  <a:lnTo>
                    <a:pt x="1831" y="1762"/>
                  </a:lnTo>
                  <a:lnTo>
                    <a:pt x="1824" y="1775"/>
                  </a:lnTo>
                  <a:lnTo>
                    <a:pt x="1818" y="1785"/>
                  </a:lnTo>
                  <a:lnTo>
                    <a:pt x="1815" y="1790"/>
                  </a:lnTo>
                  <a:lnTo>
                    <a:pt x="1810" y="1796"/>
                  </a:lnTo>
                  <a:lnTo>
                    <a:pt x="1806" y="1801"/>
                  </a:lnTo>
                  <a:lnTo>
                    <a:pt x="1801" y="1805"/>
                  </a:lnTo>
                  <a:lnTo>
                    <a:pt x="1790" y="1813"/>
                  </a:lnTo>
                  <a:lnTo>
                    <a:pt x="1778" y="1820"/>
                  </a:lnTo>
                  <a:lnTo>
                    <a:pt x="1735" y="1843"/>
                  </a:lnTo>
                  <a:lnTo>
                    <a:pt x="1692" y="1866"/>
                  </a:lnTo>
                  <a:lnTo>
                    <a:pt x="1681" y="1872"/>
                  </a:lnTo>
                  <a:lnTo>
                    <a:pt x="1671" y="1879"/>
                  </a:lnTo>
                  <a:lnTo>
                    <a:pt x="1662" y="1886"/>
                  </a:lnTo>
                  <a:lnTo>
                    <a:pt x="1654" y="1894"/>
                  </a:lnTo>
                  <a:lnTo>
                    <a:pt x="1646" y="1903"/>
                  </a:lnTo>
                  <a:lnTo>
                    <a:pt x="1638" y="1912"/>
                  </a:lnTo>
                  <a:lnTo>
                    <a:pt x="1632" y="1923"/>
                  </a:lnTo>
                  <a:lnTo>
                    <a:pt x="1628" y="1934"/>
                  </a:lnTo>
                  <a:lnTo>
                    <a:pt x="1625" y="1945"/>
                  </a:lnTo>
                  <a:lnTo>
                    <a:pt x="1623" y="1957"/>
                  </a:lnTo>
                  <a:lnTo>
                    <a:pt x="1622" y="1969"/>
                  </a:lnTo>
                  <a:lnTo>
                    <a:pt x="1621" y="1981"/>
                  </a:lnTo>
                  <a:lnTo>
                    <a:pt x="1618" y="1987"/>
                  </a:lnTo>
                  <a:lnTo>
                    <a:pt x="1614" y="1993"/>
                  </a:lnTo>
                  <a:lnTo>
                    <a:pt x="1611" y="1998"/>
                  </a:lnTo>
                  <a:lnTo>
                    <a:pt x="1605" y="2002"/>
                  </a:lnTo>
                  <a:lnTo>
                    <a:pt x="1595" y="2011"/>
                  </a:lnTo>
                  <a:lnTo>
                    <a:pt x="1585" y="2020"/>
                  </a:lnTo>
                  <a:lnTo>
                    <a:pt x="1581" y="2025"/>
                  </a:lnTo>
                  <a:lnTo>
                    <a:pt x="1580" y="2028"/>
                  </a:lnTo>
                  <a:lnTo>
                    <a:pt x="1577" y="2032"/>
                  </a:lnTo>
                  <a:lnTo>
                    <a:pt x="1572" y="2034"/>
                  </a:lnTo>
                  <a:lnTo>
                    <a:pt x="1565" y="2034"/>
                  </a:lnTo>
                  <a:lnTo>
                    <a:pt x="1560" y="2033"/>
                  </a:lnTo>
                  <a:lnTo>
                    <a:pt x="1556" y="2030"/>
                  </a:lnTo>
                  <a:lnTo>
                    <a:pt x="1553" y="2025"/>
                  </a:lnTo>
                  <a:lnTo>
                    <a:pt x="1552" y="2019"/>
                  </a:lnTo>
                  <a:lnTo>
                    <a:pt x="1550" y="2014"/>
                  </a:lnTo>
                  <a:lnTo>
                    <a:pt x="1550" y="2008"/>
                  </a:lnTo>
                  <a:lnTo>
                    <a:pt x="1552" y="2001"/>
                  </a:lnTo>
                  <a:lnTo>
                    <a:pt x="1552" y="1990"/>
                  </a:lnTo>
                  <a:lnTo>
                    <a:pt x="1550" y="1978"/>
                  </a:lnTo>
                  <a:lnTo>
                    <a:pt x="1543" y="1978"/>
                  </a:lnTo>
                  <a:lnTo>
                    <a:pt x="1532" y="1979"/>
                  </a:lnTo>
                  <a:lnTo>
                    <a:pt x="1527" y="1981"/>
                  </a:lnTo>
                  <a:lnTo>
                    <a:pt x="1522" y="1983"/>
                  </a:lnTo>
                  <a:lnTo>
                    <a:pt x="1519" y="1984"/>
                  </a:lnTo>
                  <a:lnTo>
                    <a:pt x="1516" y="1986"/>
                  </a:lnTo>
                  <a:lnTo>
                    <a:pt x="1512" y="1992"/>
                  </a:lnTo>
                  <a:lnTo>
                    <a:pt x="1508" y="1999"/>
                  </a:lnTo>
                  <a:lnTo>
                    <a:pt x="1506" y="2005"/>
                  </a:lnTo>
                  <a:lnTo>
                    <a:pt x="1504" y="2011"/>
                  </a:lnTo>
                  <a:lnTo>
                    <a:pt x="1502" y="2025"/>
                  </a:lnTo>
                  <a:lnTo>
                    <a:pt x="1499" y="2040"/>
                  </a:lnTo>
                  <a:lnTo>
                    <a:pt x="1498" y="2055"/>
                  </a:lnTo>
                  <a:lnTo>
                    <a:pt x="1496" y="2068"/>
                  </a:lnTo>
                  <a:lnTo>
                    <a:pt x="1495" y="2076"/>
                  </a:lnTo>
                  <a:lnTo>
                    <a:pt x="1492" y="2082"/>
                  </a:lnTo>
                  <a:lnTo>
                    <a:pt x="1490" y="2089"/>
                  </a:lnTo>
                  <a:lnTo>
                    <a:pt x="1488" y="2096"/>
                  </a:lnTo>
                  <a:lnTo>
                    <a:pt x="1483" y="2101"/>
                  </a:lnTo>
                  <a:lnTo>
                    <a:pt x="1478" y="2107"/>
                  </a:lnTo>
                  <a:lnTo>
                    <a:pt x="1472" y="2110"/>
                  </a:lnTo>
                  <a:lnTo>
                    <a:pt x="1466" y="2114"/>
                  </a:lnTo>
                  <a:lnTo>
                    <a:pt x="1455" y="2121"/>
                  </a:lnTo>
                  <a:lnTo>
                    <a:pt x="1445" y="2129"/>
                  </a:lnTo>
                  <a:lnTo>
                    <a:pt x="1435" y="2145"/>
                  </a:lnTo>
                  <a:lnTo>
                    <a:pt x="1418" y="2179"/>
                  </a:lnTo>
                  <a:lnTo>
                    <a:pt x="1409" y="2196"/>
                  </a:lnTo>
                  <a:lnTo>
                    <a:pt x="1400" y="2211"/>
                  </a:lnTo>
                  <a:lnTo>
                    <a:pt x="1394" y="2220"/>
                  </a:lnTo>
                  <a:lnTo>
                    <a:pt x="1391" y="2222"/>
                  </a:lnTo>
                  <a:lnTo>
                    <a:pt x="1402" y="2241"/>
                  </a:lnTo>
                  <a:lnTo>
                    <a:pt x="1413" y="2253"/>
                  </a:lnTo>
                  <a:lnTo>
                    <a:pt x="1414" y="2255"/>
                  </a:lnTo>
                  <a:lnTo>
                    <a:pt x="1415" y="2258"/>
                  </a:lnTo>
                  <a:lnTo>
                    <a:pt x="1415" y="2261"/>
                  </a:lnTo>
                  <a:lnTo>
                    <a:pt x="1414" y="2264"/>
                  </a:lnTo>
                  <a:lnTo>
                    <a:pt x="1409" y="2273"/>
                  </a:lnTo>
                  <a:lnTo>
                    <a:pt x="1401" y="2284"/>
                  </a:lnTo>
                  <a:lnTo>
                    <a:pt x="1393" y="2292"/>
                  </a:lnTo>
                  <a:lnTo>
                    <a:pt x="1388" y="2297"/>
                  </a:lnTo>
                  <a:lnTo>
                    <a:pt x="1384" y="2303"/>
                  </a:lnTo>
                  <a:lnTo>
                    <a:pt x="1382" y="2307"/>
                  </a:lnTo>
                  <a:lnTo>
                    <a:pt x="1381" y="2312"/>
                  </a:lnTo>
                  <a:lnTo>
                    <a:pt x="1382" y="2318"/>
                  </a:lnTo>
                  <a:lnTo>
                    <a:pt x="1384" y="2326"/>
                  </a:lnTo>
                  <a:lnTo>
                    <a:pt x="1388" y="2336"/>
                  </a:lnTo>
                  <a:lnTo>
                    <a:pt x="1390" y="2345"/>
                  </a:lnTo>
                  <a:lnTo>
                    <a:pt x="1392" y="2353"/>
                  </a:lnTo>
                  <a:lnTo>
                    <a:pt x="1393" y="2361"/>
                  </a:lnTo>
                  <a:lnTo>
                    <a:pt x="1393" y="2369"/>
                  </a:lnTo>
                  <a:lnTo>
                    <a:pt x="1393" y="2377"/>
                  </a:lnTo>
                  <a:lnTo>
                    <a:pt x="1391" y="2384"/>
                  </a:lnTo>
                  <a:lnTo>
                    <a:pt x="1390" y="2391"/>
                  </a:lnTo>
                  <a:lnTo>
                    <a:pt x="1387" y="2397"/>
                  </a:lnTo>
                  <a:lnTo>
                    <a:pt x="1383" y="2404"/>
                  </a:lnTo>
                  <a:lnTo>
                    <a:pt x="1379" y="2410"/>
                  </a:lnTo>
                  <a:lnTo>
                    <a:pt x="1374" y="2416"/>
                  </a:lnTo>
                  <a:lnTo>
                    <a:pt x="1368" y="2420"/>
                  </a:lnTo>
                  <a:lnTo>
                    <a:pt x="1361" y="2424"/>
                  </a:lnTo>
                  <a:lnTo>
                    <a:pt x="1355" y="2427"/>
                  </a:lnTo>
                  <a:lnTo>
                    <a:pt x="1347" y="2429"/>
                  </a:lnTo>
                  <a:lnTo>
                    <a:pt x="1338" y="2430"/>
                  </a:lnTo>
                  <a:lnTo>
                    <a:pt x="1330" y="2432"/>
                  </a:lnTo>
                  <a:lnTo>
                    <a:pt x="1323" y="2432"/>
                  </a:lnTo>
                  <a:lnTo>
                    <a:pt x="1316" y="2430"/>
                  </a:lnTo>
                  <a:lnTo>
                    <a:pt x="1311" y="2429"/>
                  </a:lnTo>
                  <a:lnTo>
                    <a:pt x="1306" y="2427"/>
                  </a:lnTo>
                  <a:lnTo>
                    <a:pt x="1301" y="2422"/>
                  </a:lnTo>
                  <a:lnTo>
                    <a:pt x="1297" y="2417"/>
                  </a:lnTo>
                  <a:lnTo>
                    <a:pt x="1292" y="2410"/>
                  </a:lnTo>
                  <a:lnTo>
                    <a:pt x="1286" y="2400"/>
                  </a:lnTo>
                  <a:lnTo>
                    <a:pt x="1282" y="2386"/>
                  </a:lnTo>
                  <a:lnTo>
                    <a:pt x="1281" y="2380"/>
                  </a:lnTo>
                  <a:lnTo>
                    <a:pt x="1281" y="2373"/>
                  </a:lnTo>
                  <a:lnTo>
                    <a:pt x="1282" y="2371"/>
                  </a:lnTo>
                  <a:lnTo>
                    <a:pt x="1283" y="2368"/>
                  </a:lnTo>
                  <a:lnTo>
                    <a:pt x="1285" y="2366"/>
                  </a:lnTo>
                  <a:lnTo>
                    <a:pt x="1287" y="2364"/>
                  </a:lnTo>
                  <a:lnTo>
                    <a:pt x="1273" y="2372"/>
                  </a:lnTo>
                  <a:lnTo>
                    <a:pt x="1257" y="2378"/>
                  </a:lnTo>
                  <a:lnTo>
                    <a:pt x="1241" y="2383"/>
                  </a:lnTo>
                  <a:lnTo>
                    <a:pt x="1224" y="2386"/>
                  </a:lnTo>
                  <a:lnTo>
                    <a:pt x="1223" y="2393"/>
                  </a:lnTo>
                  <a:lnTo>
                    <a:pt x="1223" y="2400"/>
                  </a:lnTo>
                  <a:lnTo>
                    <a:pt x="1224" y="2405"/>
                  </a:lnTo>
                  <a:lnTo>
                    <a:pt x="1225" y="2411"/>
                  </a:lnTo>
                  <a:lnTo>
                    <a:pt x="1227" y="2416"/>
                  </a:lnTo>
                  <a:lnTo>
                    <a:pt x="1231" y="2420"/>
                  </a:lnTo>
                  <a:lnTo>
                    <a:pt x="1236" y="2425"/>
                  </a:lnTo>
                  <a:lnTo>
                    <a:pt x="1242" y="2428"/>
                  </a:lnTo>
                  <a:lnTo>
                    <a:pt x="1240" y="2434"/>
                  </a:lnTo>
                  <a:lnTo>
                    <a:pt x="1235" y="2440"/>
                  </a:lnTo>
                  <a:lnTo>
                    <a:pt x="1231" y="2445"/>
                  </a:lnTo>
                  <a:lnTo>
                    <a:pt x="1226" y="2450"/>
                  </a:lnTo>
                  <a:lnTo>
                    <a:pt x="1215" y="2457"/>
                  </a:lnTo>
                  <a:lnTo>
                    <a:pt x="1202" y="2463"/>
                  </a:lnTo>
                  <a:lnTo>
                    <a:pt x="1190" y="2470"/>
                  </a:lnTo>
                  <a:lnTo>
                    <a:pt x="1177" y="2477"/>
                  </a:lnTo>
                  <a:lnTo>
                    <a:pt x="1171" y="2481"/>
                  </a:lnTo>
                  <a:lnTo>
                    <a:pt x="1167" y="2485"/>
                  </a:lnTo>
                  <a:lnTo>
                    <a:pt x="1161" y="2490"/>
                  </a:lnTo>
                  <a:lnTo>
                    <a:pt x="1158" y="2495"/>
                  </a:lnTo>
                  <a:lnTo>
                    <a:pt x="1154" y="2502"/>
                  </a:lnTo>
                  <a:lnTo>
                    <a:pt x="1152" y="2508"/>
                  </a:lnTo>
                  <a:lnTo>
                    <a:pt x="1152" y="2514"/>
                  </a:lnTo>
                  <a:lnTo>
                    <a:pt x="1152" y="2519"/>
                  </a:lnTo>
                  <a:lnTo>
                    <a:pt x="1152" y="2525"/>
                  </a:lnTo>
                  <a:lnTo>
                    <a:pt x="1152" y="2532"/>
                  </a:lnTo>
                  <a:lnTo>
                    <a:pt x="1151" y="2537"/>
                  </a:lnTo>
                  <a:lnTo>
                    <a:pt x="1150" y="2544"/>
                  </a:lnTo>
                  <a:lnTo>
                    <a:pt x="1147" y="2550"/>
                  </a:lnTo>
                  <a:lnTo>
                    <a:pt x="1144" y="2553"/>
                  </a:lnTo>
                  <a:lnTo>
                    <a:pt x="1139" y="2557"/>
                  </a:lnTo>
                  <a:lnTo>
                    <a:pt x="1136" y="2559"/>
                  </a:lnTo>
                  <a:lnTo>
                    <a:pt x="1131" y="2563"/>
                  </a:lnTo>
                  <a:lnTo>
                    <a:pt x="1129" y="2567"/>
                  </a:lnTo>
                  <a:lnTo>
                    <a:pt x="1127" y="2574"/>
                  </a:lnTo>
                  <a:lnTo>
                    <a:pt x="1127" y="2582"/>
                  </a:lnTo>
                  <a:lnTo>
                    <a:pt x="1111" y="2588"/>
                  </a:lnTo>
                  <a:lnTo>
                    <a:pt x="1092" y="2596"/>
                  </a:lnTo>
                  <a:lnTo>
                    <a:pt x="1082" y="2601"/>
                  </a:lnTo>
                  <a:lnTo>
                    <a:pt x="1075" y="2606"/>
                  </a:lnTo>
                  <a:lnTo>
                    <a:pt x="1068" y="2611"/>
                  </a:lnTo>
                  <a:lnTo>
                    <a:pt x="1063" y="2616"/>
                  </a:lnTo>
                  <a:lnTo>
                    <a:pt x="1060" y="2623"/>
                  </a:lnTo>
                  <a:lnTo>
                    <a:pt x="1059" y="2626"/>
                  </a:lnTo>
                  <a:lnTo>
                    <a:pt x="1059" y="2629"/>
                  </a:lnTo>
                  <a:lnTo>
                    <a:pt x="1060" y="2630"/>
                  </a:lnTo>
                  <a:lnTo>
                    <a:pt x="1062" y="2631"/>
                  </a:lnTo>
                  <a:lnTo>
                    <a:pt x="1064" y="2632"/>
                  </a:lnTo>
                  <a:lnTo>
                    <a:pt x="1068" y="2634"/>
                  </a:lnTo>
                  <a:lnTo>
                    <a:pt x="1071" y="2639"/>
                  </a:lnTo>
                  <a:lnTo>
                    <a:pt x="1079" y="2652"/>
                  </a:lnTo>
                  <a:lnTo>
                    <a:pt x="1089" y="2666"/>
                  </a:lnTo>
                  <a:lnTo>
                    <a:pt x="1095" y="2670"/>
                  </a:lnTo>
                  <a:lnTo>
                    <a:pt x="1101" y="2672"/>
                  </a:lnTo>
                  <a:lnTo>
                    <a:pt x="1105" y="2673"/>
                  </a:lnTo>
                  <a:lnTo>
                    <a:pt x="1111" y="2674"/>
                  </a:lnTo>
                  <a:lnTo>
                    <a:pt x="1119" y="2675"/>
                  </a:lnTo>
                  <a:lnTo>
                    <a:pt x="1127" y="2675"/>
                  </a:lnTo>
                  <a:lnTo>
                    <a:pt x="1129" y="2676"/>
                  </a:lnTo>
                  <a:lnTo>
                    <a:pt x="1133" y="2678"/>
                  </a:lnTo>
                  <a:lnTo>
                    <a:pt x="1134" y="2680"/>
                  </a:lnTo>
                  <a:lnTo>
                    <a:pt x="1136" y="2683"/>
                  </a:lnTo>
                  <a:lnTo>
                    <a:pt x="1137" y="2688"/>
                  </a:lnTo>
                  <a:lnTo>
                    <a:pt x="1138" y="2693"/>
                  </a:lnTo>
                  <a:lnTo>
                    <a:pt x="1139" y="2700"/>
                  </a:lnTo>
                  <a:lnTo>
                    <a:pt x="1139" y="2709"/>
                  </a:lnTo>
                  <a:lnTo>
                    <a:pt x="1139" y="2729"/>
                  </a:lnTo>
                  <a:lnTo>
                    <a:pt x="1139" y="2746"/>
                  </a:lnTo>
                  <a:lnTo>
                    <a:pt x="1141" y="2755"/>
                  </a:lnTo>
                  <a:lnTo>
                    <a:pt x="1142" y="2764"/>
                  </a:lnTo>
                  <a:lnTo>
                    <a:pt x="1144" y="2772"/>
                  </a:lnTo>
                  <a:lnTo>
                    <a:pt x="1147" y="2780"/>
                  </a:lnTo>
                  <a:lnTo>
                    <a:pt x="1161" y="2781"/>
                  </a:lnTo>
                  <a:lnTo>
                    <a:pt x="1172" y="2785"/>
                  </a:lnTo>
                  <a:lnTo>
                    <a:pt x="1177" y="2786"/>
                  </a:lnTo>
                  <a:lnTo>
                    <a:pt x="1182" y="2788"/>
                  </a:lnTo>
                  <a:lnTo>
                    <a:pt x="1184" y="2790"/>
                  </a:lnTo>
                  <a:lnTo>
                    <a:pt x="1186" y="2793"/>
                  </a:lnTo>
                  <a:lnTo>
                    <a:pt x="1202" y="2797"/>
                  </a:lnTo>
                  <a:lnTo>
                    <a:pt x="1217" y="2804"/>
                  </a:lnTo>
                  <a:lnTo>
                    <a:pt x="1233" y="2812"/>
                  </a:lnTo>
                  <a:lnTo>
                    <a:pt x="1248" y="2818"/>
                  </a:lnTo>
                  <a:lnTo>
                    <a:pt x="1257" y="2797"/>
                  </a:lnTo>
                  <a:lnTo>
                    <a:pt x="1264" y="2777"/>
                  </a:lnTo>
                  <a:lnTo>
                    <a:pt x="1268" y="2766"/>
                  </a:lnTo>
                  <a:lnTo>
                    <a:pt x="1274" y="2757"/>
                  </a:lnTo>
                  <a:lnTo>
                    <a:pt x="1279" y="2748"/>
                  </a:lnTo>
                  <a:lnTo>
                    <a:pt x="1287" y="2740"/>
                  </a:lnTo>
                  <a:lnTo>
                    <a:pt x="1297" y="2731"/>
                  </a:lnTo>
                  <a:lnTo>
                    <a:pt x="1305" y="2723"/>
                  </a:lnTo>
                  <a:lnTo>
                    <a:pt x="1313" y="2714"/>
                  </a:lnTo>
                  <a:lnTo>
                    <a:pt x="1319" y="2703"/>
                  </a:lnTo>
                  <a:lnTo>
                    <a:pt x="1324" y="2693"/>
                  </a:lnTo>
                  <a:lnTo>
                    <a:pt x="1326" y="2686"/>
                  </a:lnTo>
                  <a:lnTo>
                    <a:pt x="1326" y="2678"/>
                  </a:lnTo>
                  <a:lnTo>
                    <a:pt x="1324" y="2671"/>
                  </a:lnTo>
                  <a:lnTo>
                    <a:pt x="1320" y="2665"/>
                  </a:lnTo>
                  <a:lnTo>
                    <a:pt x="1315" y="2660"/>
                  </a:lnTo>
                  <a:lnTo>
                    <a:pt x="1307" y="2658"/>
                  </a:lnTo>
                  <a:lnTo>
                    <a:pt x="1298" y="2656"/>
                  </a:lnTo>
                  <a:lnTo>
                    <a:pt x="1299" y="2652"/>
                  </a:lnTo>
                  <a:lnTo>
                    <a:pt x="1301" y="2650"/>
                  </a:lnTo>
                  <a:lnTo>
                    <a:pt x="1305" y="2647"/>
                  </a:lnTo>
                  <a:lnTo>
                    <a:pt x="1307" y="2645"/>
                  </a:lnTo>
                  <a:lnTo>
                    <a:pt x="1315" y="2641"/>
                  </a:lnTo>
                  <a:lnTo>
                    <a:pt x="1323" y="2638"/>
                  </a:lnTo>
                  <a:lnTo>
                    <a:pt x="1340" y="2633"/>
                  </a:lnTo>
                  <a:lnTo>
                    <a:pt x="1355" y="2627"/>
                  </a:lnTo>
                  <a:lnTo>
                    <a:pt x="1369" y="2619"/>
                  </a:lnTo>
                  <a:lnTo>
                    <a:pt x="1384" y="2615"/>
                  </a:lnTo>
                  <a:lnTo>
                    <a:pt x="1399" y="2611"/>
                  </a:lnTo>
                  <a:lnTo>
                    <a:pt x="1416" y="2610"/>
                  </a:lnTo>
                  <a:lnTo>
                    <a:pt x="1431" y="2610"/>
                  </a:lnTo>
                  <a:lnTo>
                    <a:pt x="1445" y="2611"/>
                  </a:lnTo>
                  <a:lnTo>
                    <a:pt x="1458" y="2613"/>
                  </a:lnTo>
                  <a:lnTo>
                    <a:pt x="1472" y="2616"/>
                  </a:lnTo>
                  <a:lnTo>
                    <a:pt x="1480" y="2618"/>
                  </a:lnTo>
                  <a:lnTo>
                    <a:pt x="1487" y="2622"/>
                  </a:lnTo>
                  <a:lnTo>
                    <a:pt x="1494" y="2623"/>
                  </a:lnTo>
                  <a:lnTo>
                    <a:pt x="1502" y="2623"/>
                  </a:lnTo>
                  <a:lnTo>
                    <a:pt x="1513" y="2616"/>
                  </a:lnTo>
                  <a:lnTo>
                    <a:pt x="1522" y="2611"/>
                  </a:lnTo>
                  <a:lnTo>
                    <a:pt x="1527" y="2611"/>
                  </a:lnTo>
                  <a:lnTo>
                    <a:pt x="1530" y="2613"/>
                  </a:lnTo>
                  <a:lnTo>
                    <a:pt x="1533" y="2614"/>
                  </a:lnTo>
                  <a:lnTo>
                    <a:pt x="1535" y="2616"/>
                  </a:lnTo>
                  <a:lnTo>
                    <a:pt x="1537" y="2618"/>
                  </a:lnTo>
                  <a:lnTo>
                    <a:pt x="1539" y="2619"/>
                  </a:lnTo>
                  <a:lnTo>
                    <a:pt x="1543" y="2622"/>
                  </a:lnTo>
                  <a:lnTo>
                    <a:pt x="1546" y="2623"/>
                  </a:lnTo>
                  <a:lnTo>
                    <a:pt x="1552" y="2622"/>
                  </a:lnTo>
                  <a:lnTo>
                    <a:pt x="1557" y="2619"/>
                  </a:lnTo>
                  <a:lnTo>
                    <a:pt x="1563" y="2617"/>
                  </a:lnTo>
                  <a:lnTo>
                    <a:pt x="1569" y="2615"/>
                  </a:lnTo>
                  <a:lnTo>
                    <a:pt x="1584" y="2609"/>
                  </a:lnTo>
                  <a:lnTo>
                    <a:pt x="1595" y="2605"/>
                  </a:lnTo>
                  <a:lnTo>
                    <a:pt x="1609" y="2602"/>
                  </a:lnTo>
                  <a:lnTo>
                    <a:pt x="1623" y="2600"/>
                  </a:lnTo>
                  <a:lnTo>
                    <a:pt x="1636" y="2600"/>
                  </a:lnTo>
                  <a:lnTo>
                    <a:pt x="1651" y="2599"/>
                  </a:lnTo>
                  <a:lnTo>
                    <a:pt x="1658" y="2598"/>
                  </a:lnTo>
                  <a:lnTo>
                    <a:pt x="1664" y="2597"/>
                  </a:lnTo>
                  <a:lnTo>
                    <a:pt x="1670" y="2593"/>
                  </a:lnTo>
                  <a:lnTo>
                    <a:pt x="1676" y="2590"/>
                  </a:lnTo>
                  <a:lnTo>
                    <a:pt x="1678" y="2586"/>
                  </a:lnTo>
                  <a:lnTo>
                    <a:pt x="1679" y="2583"/>
                  </a:lnTo>
                  <a:lnTo>
                    <a:pt x="1680" y="2580"/>
                  </a:lnTo>
                  <a:lnTo>
                    <a:pt x="1680" y="2576"/>
                  </a:lnTo>
                  <a:lnTo>
                    <a:pt x="1680" y="2568"/>
                  </a:lnTo>
                  <a:lnTo>
                    <a:pt x="1681" y="2561"/>
                  </a:lnTo>
                  <a:lnTo>
                    <a:pt x="1687" y="2550"/>
                  </a:lnTo>
                  <a:lnTo>
                    <a:pt x="1695" y="2540"/>
                  </a:lnTo>
                  <a:lnTo>
                    <a:pt x="1701" y="2530"/>
                  </a:lnTo>
                  <a:lnTo>
                    <a:pt x="1712" y="2512"/>
                  </a:lnTo>
                  <a:lnTo>
                    <a:pt x="1718" y="2504"/>
                  </a:lnTo>
                  <a:lnTo>
                    <a:pt x="1724" y="2496"/>
                  </a:lnTo>
                  <a:lnTo>
                    <a:pt x="1728" y="2493"/>
                  </a:lnTo>
                  <a:lnTo>
                    <a:pt x="1732" y="2492"/>
                  </a:lnTo>
                  <a:lnTo>
                    <a:pt x="1741" y="2496"/>
                  </a:lnTo>
                  <a:lnTo>
                    <a:pt x="1751" y="2501"/>
                  </a:lnTo>
                  <a:lnTo>
                    <a:pt x="1752" y="2527"/>
                  </a:lnTo>
                  <a:lnTo>
                    <a:pt x="1752" y="2553"/>
                  </a:lnTo>
                  <a:lnTo>
                    <a:pt x="1752" y="2581"/>
                  </a:lnTo>
                  <a:lnTo>
                    <a:pt x="1753" y="2607"/>
                  </a:lnTo>
                  <a:lnTo>
                    <a:pt x="1765" y="2608"/>
                  </a:lnTo>
                  <a:lnTo>
                    <a:pt x="1777" y="2610"/>
                  </a:lnTo>
                  <a:lnTo>
                    <a:pt x="1788" y="2613"/>
                  </a:lnTo>
                  <a:lnTo>
                    <a:pt x="1800" y="2615"/>
                  </a:lnTo>
                  <a:lnTo>
                    <a:pt x="1823" y="2621"/>
                  </a:lnTo>
                  <a:lnTo>
                    <a:pt x="1847" y="2624"/>
                  </a:lnTo>
                  <a:lnTo>
                    <a:pt x="1845" y="2602"/>
                  </a:lnTo>
                  <a:lnTo>
                    <a:pt x="1847" y="2581"/>
                  </a:lnTo>
                  <a:lnTo>
                    <a:pt x="1847" y="2572"/>
                  </a:lnTo>
                  <a:lnTo>
                    <a:pt x="1848" y="2564"/>
                  </a:lnTo>
                  <a:lnTo>
                    <a:pt x="1849" y="2559"/>
                  </a:lnTo>
                  <a:lnTo>
                    <a:pt x="1851" y="2558"/>
                  </a:lnTo>
                  <a:lnTo>
                    <a:pt x="1857" y="2555"/>
                  </a:lnTo>
                  <a:lnTo>
                    <a:pt x="1863" y="2553"/>
                  </a:lnTo>
                  <a:lnTo>
                    <a:pt x="1868" y="2552"/>
                  </a:lnTo>
                  <a:lnTo>
                    <a:pt x="1874" y="2552"/>
                  </a:lnTo>
                  <a:lnTo>
                    <a:pt x="1884" y="2551"/>
                  </a:lnTo>
                  <a:lnTo>
                    <a:pt x="1896" y="2549"/>
                  </a:lnTo>
                  <a:lnTo>
                    <a:pt x="1901" y="2545"/>
                  </a:lnTo>
                  <a:lnTo>
                    <a:pt x="1903" y="2543"/>
                  </a:lnTo>
                  <a:lnTo>
                    <a:pt x="1906" y="2540"/>
                  </a:lnTo>
                  <a:lnTo>
                    <a:pt x="1907" y="2536"/>
                  </a:lnTo>
                  <a:lnTo>
                    <a:pt x="1907" y="2528"/>
                  </a:lnTo>
                  <a:lnTo>
                    <a:pt x="1910" y="2518"/>
                  </a:lnTo>
                  <a:lnTo>
                    <a:pt x="1914" y="2512"/>
                  </a:lnTo>
                  <a:lnTo>
                    <a:pt x="1917" y="2508"/>
                  </a:lnTo>
                  <a:lnTo>
                    <a:pt x="1922" y="2503"/>
                  </a:lnTo>
                  <a:lnTo>
                    <a:pt x="1927" y="2500"/>
                  </a:lnTo>
                  <a:lnTo>
                    <a:pt x="1938" y="2493"/>
                  </a:lnTo>
                  <a:lnTo>
                    <a:pt x="1946" y="2486"/>
                  </a:lnTo>
                  <a:lnTo>
                    <a:pt x="1950" y="2483"/>
                  </a:lnTo>
                  <a:lnTo>
                    <a:pt x="1952" y="2482"/>
                  </a:lnTo>
                  <a:lnTo>
                    <a:pt x="1955" y="2479"/>
                  </a:lnTo>
                  <a:lnTo>
                    <a:pt x="1957" y="2475"/>
                  </a:lnTo>
                  <a:lnTo>
                    <a:pt x="1958" y="2463"/>
                  </a:lnTo>
                  <a:lnTo>
                    <a:pt x="1958" y="2452"/>
                  </a:lnTo>
                  <a:lnTo>
                    <a:pt x="1962" y="2450"/>
                  </a:lnTo>
                  <a:lnTo>
                    <a:pt x="1964" y="2446"/>
                  </a:lnTo>
                  <a:lnTo>
                    <a:pt x="1966" y="2443"/>
                  </a:lnTo>
                  <a:lnTo>
                    <a:pt x="1968" y="2440"/>
                  </a:lnTo>
                  <a:lnTo>
                    <a:pt x="1971" y="2430"/>
                  </a:lnTo>
                  <a:lnTo>
                    <a:pt x="1974" y="2421"/>
                  </a:lnTo>
                  <a:lnTo>
                    <a:pt x="1978" y="2410"/>
                  </a:lnTo>
                  <a:lnTo>
                    <a:pt x="1981" y="2402"/>
                  </a:lnTo>
                  <a:lnTo>
                    <a:pt x="1987" y="2394"/>
                  </a:lnTo>
                  <a:lnTo>
                    <a:pt x="1995" y="2385"/>
                  </a:lnTo>
                  <a:lnTo>
                    <a:pt x="2009" y="2373"/>
                  </a:lnTo>
                  <a:lnTo>
                    <a:pt x="2023" y="2364"/>
                  </a:lnTo>
                  <a:lnTo>
                    <a:pt x="2028" y="2359"/>
                  </a:lnTo>
                  <a:lnTo>
                    <a:pt x="2031" y="2352"/>
                  </a:lnTo>
                  <a:lnTo>
                    <a:pt x="2032" y="2348"/>
                  </a:lnTo>
                  <a:lnTo>
                    <a:pt x="2033" y="2344"/>
                  </a:lnTo>
                  <a:lnTo>
                    <a:pt x="2033" y="2338"/>
                  </a:lnTo>
                  <a:lnTo>
                    <a:pt x="2032" y="2333"/>
                  </a:lnTo>
                  <a:lnTo>
                    <a:pt x="2030" y="2322"/>
                  </a:lnTo>
                  <a:lnTo>
                    <a:pt x="2025" y="2313"/>
                  </a:lnTo>
                  <a:lnTo>
                    <a:pt x="2022" y="2305"/>
                  </a:lnTo>
                  <a:lnTo>
                    <a:pt x="2017" y="2298"/>
                  </a:lnTo>
                  <a:lnTo>
                    <a:pt x="2014" y="2290"/>
                  </a:lnTo>
                  <a:lnTo>
                    <a:pt x="2012" y="2282"/>
                  </a:lnTo>
                  <a:lnTo>
                    <a:pt x="2012" y="2278"/>
                  </a:lnTo>
                  <a:lnTo>
                    <a:pt x="2012" y="2272"/>
                  </a:lnTo>
                  <a:lnTo>
                    <a:pt x="2013" y="2268"/>
                  </a:lnTo>
                  <a:lnTo>
                    <a:pt x="2015" y="2262"/>
                  </a:lnTo>
                  <a:lnTo>
                    <a:pt x="2019" y="2253"/>
                  </a:lnTo>
                  <a:lnTo>
                    <a:pt x="2023" y="2246"/>
                  </a:lnTo>
                  <a:lnTo>
                    <a:pt x="2028" y="2240"/>
                  </a:lnTo>
                  <a:lnTo>
                    <a:pt x="2032" y="2235"/>
                  </a:lnTo>
                  <a:lnTo>
                    <a:pt x="2044" y="2224"/>
                  </a:lnTo>
                  <a:lnTo>
                    <a:pt x="2054" y="2212"/>
                  </a:lnTo>
                  <a:lnTo>
                    <a:pt x="2060" y="2205"/>
                  </a:lnTo>
                  <a:lnTo>
                    <a:pt x="2063" y="2197"/>
                  </a:lnTo>
                  <a:lnTo>
                    <a:pt x="2066" y="2189"/>
                  </a:lnTo>
                  <a:lnTo>
                    <a:pt x="2069" y="2180"/>
                  </a:lnTo>
                  <a:lnTo>
                    <a:pt x="2070" y="2172"/>
                  </a:lnTo>
                  <a:lnTo>
                    <a:pt x="2071" y="2163"/>
                  </a:lnTo>
                  <a:lnTo>
                    <a:pt x="2070" y="2154"/>
                  </a:lnTo>
                  <a:lnTo>
                    <a:pt x="2070" y="2143"/>
                  </a:lnTo>
                  <a:lnTo>
                    <a:pt x="2065" y="2145"/>
                  </a:lnTo>
                  <a:lnTo>
                    <a:pt x="2061" y="2145"/>
                  </a:lnTo>
                  <a:lnTo>
                    <a:pt x="2058" y="2143"/>
                  </a:lnTo>
                  <a:lnTo>
                    <a:pt x="2055" y="2142"/>
                  </a:lnTo>
                  <a:lnTo>
                    <a:pt x="2052" y="2138"/>
                  </a:lnTo>
                  <a:lnTo>
                    <a:pt x="2050" y="2132"/>
                  </a:lnTo>
                  <a:lnTo>
                    <a:pt x="2050" y="2118"/>
                  </a:lnTo>
                  <a:lnTo>
                    <a:pt x="2050" y="2105"/>
                  </a:lnTo>
                  <a:lnTo>
                    <a:pt x="2048" y="2096"/>
                  </a:lnTo>
                  <a:lnTo>
                    <a:pt x="2046" y="2089"/>
                  </a:lnTo>
                  <a:lnTo>
                    <a:pt x="2042" y="2082"/>
                  </a:lnTo>
                  <a:lnTo>
                    <a:pt x="2039" y="2074"/>
                  </a:lnTo>
                  <a:lnTo>
                    <a:pt x="2033" y="2063"/>
                  </a:lnTo>
                  <a:lnTo>
                    <a:pt x="2030" y="2050"/>
                  </a:lnTo>
                  <a:lnTo>
                    <a:pt x="2024" y="2035"/>
                  </a:lnTo>
                  <a:lnTo>
                    <a:pt x="2019" y="2024"/>
                  </a:lnTo>
                  <a:lnTo>
                    <a:pt x="2015" y="2018"/>
                  </a:lnTo>
                  <a:lnTo>
                    <a:pt x="2013" y="2013"/>
                  </a:lnTo>
                  <a:lnTo>
                    <a:pt x="2011" y="2006"/>
                  </a:lnTo>
                  <a:lnTo>
                    <a:pt x="2009" y="1998"/>
                  </a:lnTo>
                  <a:lnTo>
                    <a:pt x="2008" y="1983"/>
                  </a:lnTo>
                  <a:lnTo>
                    <a:pt x="2007" y="1970"/>
                  </a:lnTo>
                  <a:lnTo>
                    <a:pt x="2007" y="1959"/>
                  </a:lnTo>
                  <a:lnTo>
                    <a:pt x="2008" y="1950"/>
                  </a:lnTo>
                  <a:lnTo>
                    <a:pt x="2011" y="1940"/>
                  </a:lnTo>
                  <a:lnTo>
                    <a:pt x="2015" y="1931"/>
                  </a:lnTo>
                  <a:lnTo>
                    <a:pt x="2021" y="1920"/>
                  </a:lnTo>
                  <a:lnTo>
                    <a:pt x="2029" y="1908"/>
                  </a:lnTo>
                  <a:lnTo>
                    <a:pt x="2034" y="1894"/>
                  </a:lnTo>
                  <a:lnTo>
                    <a:pt x="2040" y="1879"/>
                  </a:lnTo>
                  <a:lnTo>
                    <a:pt x="2048" y="1866"/>
                  </a:lnTo>
                  <a:lnTo>
                    <a:pt x="2056" y="1854"/>
                  </a:lnTo>
                  <a:lnTo>
                    <a:pt x="2066" y="1842"/>
                  </a:lnTo>
                  <a:lnTo>
                    <a:pt x="2077" y="1830"/>
                  </a:lnTo>
                  <a:lnTo>
                    <a:pt x="2088" y="1820"/>
                  </a:lnTo>
                  <a:lnTo>
                    <a:pt x="2099" y="1810"/>
                  </a:lnTo>
                  <a:lnTo>
                    <a:pt x="2105" y="1805"/>
                  </a:lnTo>
                  <a:lnTo>
                    <a:pt x="2112" y="1802"/>
                  </a:lnTo>
                  <a:lnTo>
                    <a:pt x="2119" y="1800"/>
                  </a:lnTo>
                  <a:lnTo>
                    <a:pt x="2127" y="1797"/>
                  </a:lnTo>
                  <a:lnTo>
                    <a:pt x="2137" y="1796"/>
                  </a:lnTo>
                  <a:lnTo>
                    <a:pt x="2148" y="1796"/>
                  </a:lnTo>
                  <a:lnTo>
                    <a:pt x="2160" y="1795"/>
                  </a:lnTo>
                  <a:lnTo>
                    <a:pt x="2170" y="1793"/>
                  </a:lnTo>
                  <a:lnTo>
                    <a:pt x="2170" y="1786"/>
                  </a:lnTo>
                  <a:lnTo>
                    <a:pt x="2171" y="1779"/>
                  </a:lnTo>
                  <a:lnTo>
                    <a:pt x="2173" y="1773"/>
                  </a:lnTo>
                  <a:lnTo>
                    <a:pt x="2176" y="1768"/>
                  </a:lnTo>
                  <a:lnTo>
                    <a:pt x="2181" y="1757"/>
                  </a:lnTo>
                  <a:lnTo>
                    <a:pt x="2189" y="1747"/>
                  </a:lnTo>
                  <a:lnTo>
                    <a:pt x="2197" y="1737"/>
                  </a:lnTo>
                  <a:lnTo>
                    <a:pt x="2205" y="1727"/>
                  </a:lnTo>
                  <a:lnTo>
                    <a:pt x="2213" y="1715"/>
                  </a:lnTo>
                  <a:lnTo>
                    <a:pt x="2219" y="1704"/>
                  </a:lnTo>
                  <a:lnTo>
                    <a:pt x="2222" y="1697"/>
                  </a:lnTo>
                  <a:lnTo>
                    <a:pt x="2226" y="1690"/>
                  </a:lnTo>
                  <a:lnTo>
                    <a:pt x="2231" y="1685"/>
                  </a:lnTo>
                  <a:lnTo>
                    <a:pt x="2236" y="1679"/>
                  </a:lnTo>
                  <a:lnTo>
                    <a:pt x="2243" y="1674"/>
                  </a:lnTo>
                  <a:lnTo>
                    <a:pt x="2250" y="1670"/>
                  </a:lnTo>
                  <a:lnTo>
                    <a:pt x="2257" y="1666"/>
                  </a:lnTo>
                  <a:lnTo>
                    <a:pt x="2263" y="1664"/>
                  </a:lnTo>
                  <a:lnTo>
                    <a:pt x="2272" y="1663"/>
                  </a:lnTo>
                  <a:lnTo>
                    <a:pt x="2279" y="1661"/>
                  </a:lnTo>
                  <a:lnTo>
                    <a:pt x="2285" y="1658"/>
                  </a:lnTo>
                  <a:lnTo>
                    <a:pt x="2293" y="1655"/>
                  </a:lnTo>
                  <a:lnTo>
                    <a:pt x="2305" y="1648"/>
                  </a:lnTo>
                  <a:lnTo>
                    <a:pt x="2316" y="1641"/>
                  </a:lnTo>
                  <a:lnTo>
                    <a:pt x="2323" y="1636"/>
                  </a:lnTo>
                  <a:lnTo>
                    <a:pt x="2328" y="1630"/>
                  </a:lnTo>
                  <a:lnTo>
                    <a:pt x="2333" y="1623"/>
                  </a:lnTo>
                  <a:lnTo>
                    <a:pt x="2337" y="1616"/>
                  </a:lnTo>
                  <a:lnTo>
                    <a:pt x="2346" y="1601"/>
                  </a:lnTo>
                  <a:lnTo>
                    <a:pt x="2356" y="1588"/>
                  </a:lnTo>
                  <a:lnTo>
                    <a:pt x="2359" y="1581"/>
                  </a:lnTo>
                  <a:lnTo>
                    <a:pt x="2365" y="1575"/>
                  </a:lnTo>
                  <a:lnTo>
                    <a:pt x="2369" y="1568"/>
                  </a:lnTo>
                  <a:lnTo>
                    <a:pt x="2375" y="1564"/>
                  </a:lnTo>
                  <a:lnTo>
                    <a:pt x="2381" y="1559"/>
                  </a:lnTo>
                  <a:lnTo>
                    <a:pt x="2387" y="1556"/>
                  </a:lnTo>
                  <a:lnTo>
                    <a:pt x="2395" y="1554"/>
                  </a:lnTo>
                  <a:lnTo>
                    <a:pt x="2403" y="1552"/>
                  </a:lnTo>
                  <a:lnTo>
                    <a:pt x="2415" y="1550"/>
                  </a:lnTo>
                  <a:lnTo>
                    <a:pt x="2425" y="1548"/>
                  </a:lnTo>
                  <a:lnTo>
                    <a:pt x="2432" y="1543"/>
                  </a:lnTo>
                  <a:lnTo>
                    <a:pt x="2436" y="1539"/>
                  </a:lnTo>
                  <a:lnTo>
                    <a:pt x="2441" y="1533"/>
                  </a:lnTo>
                  <a:lnTo>
                    <a:pt x="2444" y="1525"/>
                  </a:lnTo>
                  <a:lnTo>
                    <a:pt x="2448" y="1517"/>
                  </a:lnTo>
                  <a:lnTo>
                    <a:pt x="2451" y="1507"/>
                  </a:lnTo>
                  <a:lnTo>
                    <a:pt x="2458" y="1491"/>
                  </a:lnTo>
                  <a:lnTo>
                    <a:pt x="2466" y="1475"/>
                  </a:lnTo>
                  <a:lnTo>
                    <a:pt x="2476" y="1458"/>
                  </a:lnTo>
                  <a:lnTo>
                    <a:pt x="2488" y="1441"/>
                  </a:lnTo>
                  <a:lnTo>
                    <a:pt x="2500" y="1425"/>
                  </a:lnTo>
                  <a:lnTo>
                    <a:pt x="2513" y="1410"/>
                  </a:lnTo>
                  <a:lnTo>
                    <a:pt x="2526" y="1398"/>
                  </a:lnTo>
                  <a:lnTo>
                    <a:pt x="2540" y="1387"/>
                  </a:lnTo>
                  <a:lnTo>
                    <a:pt x="2549" y="1383"/>
                  </a:lnTo>
                  <a:lnTo>
                    <a:pt x="2559" y="1378"/>
                  </a:lnTo>
                  <a:lnTo>
                    <a:pt x="2569" y="1375"/>
                  </a:lnTo>
                  <a:lnTo>
                    <a:pt x="2579" y="1370"/>
                  </a:lnTo>
                  <a:lnTo>
                    <a:pt x="2590" y="1366"/>
                  </a:lnTo>
                  <a:lnTo>
                    <a:pt x="2604" y="1360"/>
                  </a:lnTo>
                  <a:lnTo>
                    <a:pt x="2617" y="1355"/>
                  </a:lnTo>
                  <a:lnTo>
                    <a:pt x="2631" y="1352"/>
                  </a:lnTo>
                  <a:lnTo>
                    <a:pt x="2647" y="1351"/>
                  </a:lnTo>
                  <a:lnTo>
                    <a:pt x="2663" y="1350"/>
                  </a:lnTo>
                  <a:lnTo>
                    <a:pt x="2678" y="1341"/>
                  </a:lnTo>
                  <a:lnTo>
                    <a:pt x="2694" y="1330"/>
                  </a:lnTo>
                  <a:lnTo>
                    <a:pt x="2709" y="1326"/>
                  </a:lnTo>
                  <a:lnTo>
                    <a:pt x="2725" y="1322"/>
                  </a:lnTo>
                  <a:lnTo>
                    <a:pt x="2740" y="1319"/>
                  </a:lnTo>
                  <a:lnTo>
                    <a:pt x="2755" y="1314"/>
                  </a:lnTo>
                  <a:lnTo>
                    <a:pt x="2762" y="1310"/>
                  </a:lnTo>
                  <a:lnTo>
                    <a:pt x="2767" y="1305"/>
                  </a:lnTo>
                  <a:lnTo>
                    <a:pt x="2769" y="1300"/>
                  </a:lnTo>
                  <a:lnTo>
                    <a:pt x="2771" y="1293"/>
                  </a:lnTo>
                  <a:lnTo>
                    <a:pt x="2773" y="1286"/>
                  </a:lnTo>
                  <a:lnTo>
                    <a:pt x="2776" y="1280"/>
                  </a:lnTo>
                  <a:lnTo>
                    <a:pt x="2778" y="1273"/>
                  </a:lnTo>
                  <a:lnTo>
                    <a:pt x="2783" y="1267"/>
                  </a:lnTo>
                  <a:lnTo>
                    <a:pt x="2784" y="1271"/>
                  </a:lnTo>
                  <a:lnTo>
                    <a:pt x="2786" y="1275"/>
                  </a:lnTo>
                  <a:lnTo>
                    <a:pt x="2789" y="1278"/>
                  </a:lnTo>
                  <a:lnTo>
                    <a:pt x="2793" y="1281"/>
                  </a:lnTo>
                  <a:lnTo>
                    <a:pt x="2796" y="1285"/>
                  </a:lnTo>
                  <a:lnTo>
                    <a:pt x="2801" y="1287"/>
                  </a:lnTo>
                  <a:lnTo>
                    <a:pt x="2805" y="1289"/>
                  </a:lnTo>
                  <a:lnTo>
                    <a:pt x="2809" y="1291"/>
                  </a:lnTo>
                  <a:lnTo>
                    <a:pt x="2816" y="1292"/>
                  </a:lnTo>
                  <a:lnTo>
                    <a:pt x="2820" y="1291"/>
                  </a:lnTo>
                  <a:lnTo>
                    <a:pt x="2822" y="1289"/>
                  </a:lnTo>
                  <a:lnTo>
                    <a:pt x="2825" y="1287"/>
                  </a:lnTo>
                  <a:lnTo>
                    <a:pt x="2828" y="1281"/>
                  </a:lnTo>
                  <a:lnTo>
                    <a:pt x="2835" y="1275"/>
                  </a:lnTo>
                  <a:lnTo>
                    <a:pt x="2841" y="1271"/>
                  </a:lnTo>
                  <a:lnTo>
                    <a:pt x="2847" y="1269"/>
                  </a:lnTo>
                  <a:lnTo>
                    <a:pt x="2854" y="1268"/>
                  </a:lnTo>
                  <a:lnTo>
                    <a:pt x="2862" y="1268"/>
                  </a:lnTo>
                  <a:lnTo>
                    <a:pt x="2869" y="1268"/>
                  </a:lnTo>
                  <a:lnTo>
                    <a:pt x="2877" y="1269"/>
                  </a:lnTo>
                  <a:lnTo>
                    <a:pt x="2883" y="1271"/>
                  </a:lnTo>
                  <a:lnTo>
                    <a:pt x="2888" y="1273"/>
                  </a:lnTo>
                  <a:lnTo>
                    <a:pt x="2898" y="1283"/>
                  </a:lnTo>
                  <a:lnTo>
                    <a:pt x="2907" y="1292"/>
                  </a:lnTo>
                  <a:lnTo>
                    <a:pt x="2922" y="1297"/>
                  </a:lnTo>
                  <a:lnTo>
                    <a:pt x="2934" y="1304"/>
                  </a:lnTo>
                  <a:lnTo>
                    <a:pt x="2939" y="1310"/>
                  </a:lnTo>
                  <a:lnTo>
                    <a:pt x="2941" y="1317"/>
                  </a:lnTo>
                  <a:lnTo>
                    <a:pt x="2943" y="1324"/>
                  </a:lnTo>
                  <a:lnTo>
                    <a:pt x="2943" y="1332"/>
                  </a:lnTo>
                  <a:lnTo>
                    <a:pt x="2943" y="1346"/>
                  </a:lnTo>
                  <a:lnTo>
                    <a:pt x="2943" y="1361"/>
                  </a:lnTo>
                  <a:lnTo>
                    <a:pt x="2955" y="1361"/>
                  </a:lnTo>
                  <a:lnTo>
                    <a:pt x="2966" y="1363"/>
                  </a:lnTo>
                  <a:lnTo>
                    <a:pt x="2977" y="1367"/>
                  </a:lnTo>
                  <a:lnTo>
                    <a:pt x="2988" y="1370"/>
                  </a:lnTo>
                  <a:lnTo>
                    <a:pt x="3009" y="1379"/>
                  </a:lnTo>
                  <a:lnTo>
                    <a:pt x="3030" y="1390"/>
                  </a:lnTo>
                  <a:lnTo>
                    <a:pt x="3040" y="1395"/>
                  </a:lnTo>
                  <a:lnTo>
                    <a:pt x="3052" y="1402"/>
                  </a:lnTo>
                  <a:lnTo>
                    <a:pt x="3059" y="1406"/>
                  </a:lnTo>
                  <a:lnTo>
                    <a:pt x="3065" y="1408"/>
                  </a:lnTo>
                  <a:lnTo>
                    <a:pt x="3071" y="1409"/>
                  </a:lnTo>
                  <a:lnTo>
                    <a:pt x="3076" y="1408"/>
                  </a:lnTo>
                  <a:lnTo>
                    <a:pt x="3089" y="1393"/>
                  </a:lnTo>
                  <a:lnTo>
                    <a:pt x="3104" y="1378"/>
                  </a:lnTo>
                  <a:lnTo>
                    <a:pt x="3101" y="1370"/>
                  </a:lnTo>
                  <a:lnTo>
                    <a:pt x="3097" y="1361"/>
                  </a:lnTo>
                  <a:lnTo>
                    <a:pt x="3091" y="1352"/>
                  </a:lnTo>
                  <a:lnTo>
                    <a:pt x="3084" y="1342"/>
                  </a:lnTo>
                  <a:lnTo>
                    <a:pt x="3068" y="1325"/>
                  </a:lnTo>
                  <a:lnTo>
                    <a:pt x="3056" y="1310"/>
                  </a:lnTo>
                  <a:lnTo>
                    <a:pt x="3043" y="1296"/>
                  </a:lnTo>
                  <a:lnTo>
                    <a:pt x="3031" y="1281"/>
                  </a:lnTo>
                  <a:lnTo>
                    <a:pt x="3016" y="1268"/>
                  </a:lnTo>
                  <a:lnTo>
                    <a:pt x="3003" y="1259"/>
                  </a:lnTo>
                  <a:lnTo>
                    <a:pt x="2994" y="1247"/>
                  </a:lnTo>
                  <a:lnTo>
                    <a:pt x="2984" y="1237"/>
                  </a:lnTo>
                  <a:lnTo>
                    <a:pt x="2978" y="1226"/>
                  </a:lnTo>
                  <a:lnTo>
                    <a:pt x="2973" y="1214"/>
                  </a:lnTo>
                  <a:lnTo>
                    <a:pt x="2959" y="1211"/>
                  </a:lnTo>
                  <a:lnTo>
                    <a:pt x="2948" y="1206"/>
                  </a:lnTo>
                  <a:lnTo>
                    <a:pt x="2943" y="1194"/>
                  </a:lnTo>
                  <a:lnTo>
                    <a:pt x="2937" y="1177"/>
                  </a:lnTo>
                  <a:lnTo>
                    <a:pt x="2931" y="1154"/>
                  </a:lnTo>
                  <a:lnTo>
                    <a:pt x="2926" y="1130"/>
                  </a:lnTo>
                  <a:lnTo>
                    <a:pt x="2925" y="1119"/>
                  </a:lnTo>
                  <a:lnTo>
                    <a:pt x="2924" y="1107"/>
                  </a:lnTo>
                  <a:lnTo>
                    <a:pt x="2924" y="1097"/>
                  </a:lnTo>
                  <a:lnTo>
                    <a:pt x="2926" y="1088"/>
                  </a:lnTo>
                  <a:lnTo>
                    <a:pt x="2928" y="1081"/>
                  </a:lnTo>
                  <a:lnTo>
                    <a:pt x="2932" y="1075"/>
                  </a:lnTo>
                  <a:lnTo>
                    <a:pt x="2935" y="1073"/>
                  </a:lnTo>
                  <a:lnTo>
                    <a:pt x="2937" y="1071"/>
                  </a:lnTo>
                  <a:lnTo>
                    <a:pt x="2941" y="1071"/>
                  </a:lnTo>
                  <a:lnTo>
                    <a:pt x="2945" y="1070"/>
                  </a:lnTo>
                  <a:lnTo>
                    <a:pt x="2951" y="1057"/>
                  </a:lnTo>
                  <a:lnTo>
                    <a:pt x="2959" y="1043"/>
                  </a:lnTo>
                  <a:lnTo>
                    <a:pt x="2964" y="1038"/>
                  </a:lnTo>
                  <a:lnTo>
                    <a:pt x="2969" y="1032"/>
                  </a:lnTo>
                  <a:lnTo>
                    <a:pt x="2975" y="1029"/>
                  </a:lnTo>
                  <a:lnTo>
                    <a:pt x="2982" y="1027"/>
                  </a:lnTo>
                  <a:lnTo>
                    <a:pt x="2985" y="1022"/>
                  </a:lnTo>
                  <a:lnTo>
                    <a:pt x="2990" y="1015"/>
                  </a:lnTo>
                  <a:lnTo>
                    <a:pt x="2994" y="1009"/>
                  </a:lnTo>
                  <a:lnTo>
                    <a:pt x="3000" y="1004"/>
                  </a:lnTo>
                  <a:lnTo>
                    <a:pt x="3014" y="991"/>
                  </a:lnTo>
                  <a:lnTo>
                    <a:pt x="3027" y="979"/>
                  </a:lnTo>
                  <a:lnTo>
                    <a:pt x="3033" y="972"/>
                  </a:lnTo>
                  <a:lnTo>
                    <a:pt x="3040" y="965"/>
                  </a:lnTo>
                  <a:lnTo>
                    <a:pt x="3044" y="957"/>
                  </a:lnTo>
                  <a:lnTo>
                    <a:pt x="3049" y="950"/>
                  </a:lnTo>
                  <a:lnTo>
                    <a:pt x="3052" y="942"/>
                  </a:lnTo>
                  <a:lnTo>
                    <a:pt x="3055" y="934"/>
                  </a:lnTo>
                  <a:lnTo>
                    <a:pt x="3056" y="926"/>
                  </a:lnTo>
                  <a:lnTo>
                    <a:pt x="3055" y="918"/>
                  </a:lnTo>
                  <a:lnTo>
                    <a:pt x="3066" y="910"/>
                  </a:lnTo>
                  <a:lnTo>
                    <a:pt x="3078" y="902"/>
                  </a:lnTo>
                  <a:lnTo>
                    <a:pt x="3083" y="900"/>
                  </a:lnTo>
                  <a:lnTo>
                    <a:pt x="3090" y="897"/>
                  </a:lnTo>
                  <a:lnTo>
                    <a:pt x="3097" y="895"/>
                  </a:lnTo>
                  <a:lnTo>
                    <a:pt x="3105" y="894"/>
                  </a:lnTo>
                  <a:lnTo>
                    <a:pt x="3119" y="894"/>
                  </a:lnTo>
                  <a:lnTo>
                    <a:pt x="3133" y="895"/>
                  </a:lnTo>
                  <a:lnTo>
                    <a:pt x="3147" y="897"/>
                  </a:lnTo>
                  <a:lnTo>
                    <a:pt x="3162" y="897"/>
                  </a:lnTo>
                  <a:lnTo>
                    <a:pt x="3161" y="876"/>
                  </a:lnTo>
                  <a:lnTo>
                    <a:pt x="3160" y="854"/>
                  </a:lnTo>
                  <a:lnTo>
                    <a:pt x="3160" y="844"/>
                  </a:lnTo>
                  <a:lnTo>
                    <a:pt x="3160" y="834"/>
                  </a:lnTo>
                  <a:lnTo>
                    <a:pt x="3162" y="824"/>
                  </a:lnTo>
                  <a:lnTo>
                    <a:pt x="3164" y="816"/>
                  </a:lnTo>
                  <a:lnTo>
                    <a:pt x="3169" y="815"/>
                  </a:lnTo>
                  <a:lnTo>
                    <a:pt x="3172" y="81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556151" y="1802993"/>
              <a:ext cx="487537" cy="156899"/>
            </a:xfrm>
            <a:custGeom>
              <a:avLst/>
              <a:gdLst/>
              <a:ahLst/>
              <a:cxnLst/>
              <a:rect l="l" t="t" r="r" b="b"/>
              <a:pathLst>
                <a:path w="1699" h="579" extrusionOk="0">
                  <a:moveTo>
                    <a:pt x="1660" y="480"/>
                  </a:moveTo>
                  <a:lnTo>
                    <a:pt x="1668" y="475"/>
                  </a:lnTo>
                  <a:lnTo>
                    <a:pt x="1677" y="472"/>
                  </a:lnTo>
                  <a:lnTo>
                    <a:pt x="1686" y="467"/>
                  </a:lnTo>
                  <a:lnTo>
                    <a:pt x="1695" y="464"/>
                  </a:lnTo>
                  <a:lnTo>
                    <a:pt x="1696" y="457"/>
                  </a:lnTo>
                  <a:lnTo>
                    <a:pt x="1699" y="448"/>
                  </a:lnTo>
                  <a:lnTo>
                    <a:pt x="1699" y="440"/>
                  </a:lnTo>
                  <a:lnTo>
                    <a:pt x="1699" y="431"/>
                  </a:lnTo>
                  <a:lnTo>
                    <a:pt x="1699" y="422"/>
                  </a:lnTo>
                  <a:lnTo>
                    <a:pt x="1696" y="414"/>
                  </a:lnTo>
                  <a:lnTo>
                    <a:pt x="1694" y="406"/>
                  </a:lnTo>
                  <a:lnTo>
                    <a:pt x="1690" y="399"/>
                  </a:lnTo>
                  <a:lnTo>
                    <a:pt x="1685" y="394"/>
                  </a:lnTo>
                  <a:lnTo>
                    <a:pt x="1680" y="389"/>
                  </a:lnTo>
                  <a:lnTo>
                    <a:pt x="1674" y="385"/>
                  </a:lnTo>
                  <a:lnTo>
                    <a:pt x="1668" y="381"/>
                  </a:lnTo>
                  <a:lnTo>
                    <a:pt x="1654" y="375"/>
                  </a:lnTo>
                  <a:lnTo>
                    <a:pt x="1639" y="368"/>
                  </a:lnTo>
                  <a:lnTo>
                    <a:pt x="1626" y="361"/>
                  </a:lnTo>
                  <a:lnTo>
                    <a:pt x="1614" y="353"/>
                  </a:lnTo>
                  <a:lnTo>
                    <a:pt x="1609" y="349"/>
                  </a:lnTo>
                  <a:lnTo>
                    <a:pt x="1604" y="343"/>
                  </a:lnTo>
                  <a:lnTo>
                    <a:pt x="1601" y="336"/>
                  </a:lnTo>
                  <a:lnTo>
                    <a:pt x="1598" y="329"/>
                  </a:lnTo>
                  <a:lnTo>
                    <a:pt x="1596" y="320"/>
                  </a:lnTo>
                  <a:lnTo>
                    <a:pt x="1596" y="309"/>
                  </a:lnTo>
                  <a:lnTo>
                    <a:pt x="1596" y="294"/>
                  </a:lnTo>
                  <a:lnTo>
                    <a:pt x="1598" y="279"/>
                  </a:lnTo>
                  <a:lnTo>
                    <a:pt x="1601" y="264"/>
                  </a:lnTo>
                  <a:lnTo>
                    <a:pt x="1605" y="252"/>
                  </a:lnTo>
                  <a:lnTo>
                    <a:pt x="1609" y="247"/>
                  </a:lnTo>
                  <a:lnTo>
                    <a:pt x="1612" y="243"/>
                  </a:lnTo>
                  <a:lnTo>
                    <a:pt x="1617" y="240"/>
                  </a:lnTo>
                  <a:lnTo>
                    <a:pt x="1620" y="238"/>
                  </a:lnTo>
                  <a:lnTo>
                    <a:pt x="1612" y="239"/>
                  </a:lnTo>
                  <a:lnTo>
                    <a:pt x="1602" y="239"/>
                  </a:lnTo>
                  <a:lnTo>
                    <a:pt x="1592" y="239"/>
                  </a:lnTo>
                  <a:lnTo>
                    <a:pt x="1581" y="238"/>
                  </a:lnTo>
                  <a:lnTo>
                    <a:pt x="1571" y="236"/>
                  </a:lnTo>
                  <a:lnTo>
                    <a:pt x="1562" y="234"/>
                  </a:lnTo>
                  <a:lnTo>
                    <a:pt x="1553" y="231"/>
                  </a:lnTo>
                  <a:lnTo>
                    <a:pt x="1545" y="229"/>
                  </a:lnTo>
                  <a:lnTo>
                    <a:pt x="1540" y="227"/>
                  </a:lnTo>
                  <a:lnTo>
                    <a:pt x="1536" y="223"/>
                  </a:lnTo>
                  <a:lnTo>
                    <a:pt x="1532" y="220"/>
                  </a:lnTo>
                  <a:lnTo>
                    <a:pt x="1529" y="217"/>
                  </a:lnTo>
                  <a:lnTo>
                    <a:pt x="1523" y="209"/>
                  </a:lnTo>
                  <a:lnTo>
                    <a:pt x="1519" y="201"/>
                  </a:lnTo>
                  <a:lnTo>
                    <a:pt x="1514" y="193"/>
                  </a:lnTo>
                  <a:lnTo>
                    <a:pt x="1509" y="186"/>
                  </a:lnTo>
                  <a:lnTo>
                    <a:pt x="1505" y="182"/>
                  </a:lnTo>
                  <a:lnTo>
                    <a:pt x="1501" y="180"/>
                  </a:lnTo>
                  <a:lnTo>
                    <a:pt x="1495" y="178"/>
                  </a:lnTo>
                  <a:lnTo>
                    <a:pt x="1489" y="176"/>
                  </a:lnTo>
                  <a:lnTo>
                    <a:pt x="1480" y="174"/>
                  </a:lnTo>
                  <a:lnTo>
                    <a:pt x="1470" y="176"/>
                  </a:lnTo>
                  <a:lnTo>
                    <a:pt x="1460" y="177"/>
                  </a:lnTo>
                  <a:lnTo>
                    <a:pt x="1449" y="179"/>
                  </a:lnTo>
                  <a:lnTo>
                    <a:pt x="1429" y="184"/>
                  </a:lnTo>
                  <a:lnTo>
                    <a:pt x="1411" y="188"/>
                  </a:lnTo>
                  <a:lnTo>
                    <a:pt x="1400" y="190"/>
                  </a:lnTo>
                  <a:lnTo>
                    <a:pt x="1391" y="195"/>
                  </a:lnTo>
                  <a:lnTo>
                    <a:pt x="1383" y="201"/>
                  </a:lnTo>
                  <a:lnTo>
                    <a:pt x="1375" y="205"/>
                  </a:lnTo>
                  <a:lnTo>
                    <a:pt x="1367" y="210"/>
                  </a:lnTo>
                  <a:lnTo>
                    <a:pt x="1359" y="213"/>
                  </a:lnTo>
                  <a:lnTo>
                    <a:pt x="1355" y="214"/>
                  </a:lnTo>
                  <a:lnTo>
                    <a:pt x="1350" y="215"/>
                  </a:lnTo>
                  <a:lnTo>
                    <a:pt x="1345" y="215"/>
                  </a:lnTo>
                  <a:lnTo>
                    <a:pt x="1339" y="214"/>
                  </a:lnTo>
                  <a:lnTo>
                    <a:pt x="1339" y="194"/>
                  </a:lnTo>
                  <a:lnTo>
                    <a:pt x="1340" y="173"/>
                  </a:lnTo>
                  <a:lnTo>
                    <a:pt x="1342" y="154"/>
                  </a:lnTo>
                  <a:lnTo>
                    <a:pt x="1345" y="135"/>
                  </a:lnTo>
                  <a:lnTo>
                    <a:pt x="1347" y="123"/>
                  </a:lnTo>
                  <a:lnTo>
                    <a:pt x="1348" y="113"/>
                  </a:lnTo>
                  <a:lnTo>
                    <a:pt x="1348" y="103"/>
                  </a:lnTo>
                  <a:lnTo>
                    <a:pt x="1347" y="94"/>
                  </a:lnTo>
                  <a:lnTo>
                    <a:pt x="1346" y="90"/>
                  </a:lnTo>
                  <a:lnTo>
                    <a:pt x="1343" y="87"/>
                  </a:lnTo>
                  <a:lnTo>
                    <a:pt x="1341" y="83"/>
                  </a:lnTo>
                  <a:lnTo>
                    <a:pt x="1338" y="80"/>
                  </a:lnTo>
                  <a:lnTo>
                    <a:pt x="1333" y="78"/>
                  </a:lnTo>
                  <a:lnTo>
                    <a:pt x="1329" y="75"/>
                  </a:lnTo>
                  <a:lnTo>
                    <a:pt x="1322" y="73"/>
                  </a:lnTo>
                  <a:lnTo>
                    <a:pt x="1316" y="72"/>
                  </a:lnTo>
                  <a:lnTo>
                    <a:pt x="1316" y="66"/>
                  </a:lnTo>
                  <a:lnTo>
                    <a:pt x="1317" y="61"/>
                  </a:lnTo>
                  <a:lnTo>
                    <a:pt x="1321" y="55"/>
                  </a:lnTo>
                  <a:lnTo>
                    <a:pt x="1324" y="48"/>
                  </a:lnTo>
                  <a:lnTo>
                    <a:pt x="1333" y="38"/>
                  </a:lnTo>
                  <a:lnTo>
                    <a:pt x="1341" y="31"/>
                  </a:lnTo>
                  <a:lnTo>
                    <a:pt x="1354" y="25"/>
                  </a:lnTo>
                  <a:lnTo>
                    <a:pt x="1366" y="21"/>
                  </a:lnTo>
                  <a:lnTo>
                    <a:pt x="1372" y="17"/>
                  </a:lnTo>
                  <a:lnTo>
                    <a:pt x="1375" y="14"/>
                  </a:lnTo>
                  <a:lnTo>
                    <a:pt x="1376" y="10"/>
                  </a:lnTo>
                  <a:lnTo>
                    <a:pt x="1378" y="8"/>
                  </a:lnTo>
                  <a:lnTo>
                    <a:pt x="1378" y="5"/>
                  </a:lnTo>
                  <a:lnTo>
                    <a:pt x="1378" y="0"/>
                  </a:lnTo>
                  <a:lnTo>
                    <a:pt x="1358" y="1"/>
                  </a:lnTo>
                  <a:lnTo>
                    <a:pt x="1339" y="4"/>
                  </a:lnTo>
                  <a:lnTo>
                    <a:pt x="1320" y="7"/>
                  </a:lnTo>
                  <a:lnTo>
                    <a:pt x="1300" y="10"/>
                  </a:lnTo>
                  <a:lnTo>
                    <a:pt x="1284" y="12"/>
                  </a:lnTo>
                  <a:lnTo>
                    <a:pt x="1268" y="12"/>
                  </a:lnTo>
                  <a:lnTo>
                    <a:pt x="1252" y="12"/>
                  </a:lnTo>
                  <a:lnTo>
                    <a:pt x="1235" y="14"/>
                  </a:lnTo>
                  <a:lnTo>
                    <a:pt x="1231" y="21"/>
                  </a:lnTo>
                  <a:lnTo>
                    <a:pt x="1224" y="26"/>
                  </a:lnTo>
                  <a:lnTo>
                    <a:pt x="1217" y="29"/>
                  </a:lnTo>
                  <a:lnTo>
                    <a:pt x="1210" y="30"/>
                  </a:lnTo>
                  <a:lnTo>
                    <a:pt x="1202" y="30"/>
                  </a:lnTo>
                  <a:lnTo>
                    <a:pt x="1194" y="29"/>
                  </a:lnTo>
                  <a:lnTo>
                    <a:pt x="1185" y="26"/>
                  </a:lnTo>
                  <a:lnTo>
                    <a:pt x="1177" y="23"/>
                  </a:lnTo>
                  <a:lnTo>
                    <a:pt x="1160" y="16"/>
                  </a:lnTo>
                  <a:lnTo>
                    <a:pt x="1142" y="10"/>
                  </a:lnTo>
                  <a:lnTo>
                    <a:pt x="1134" y="9"/>
                  </a:lnTo>
                  <a:lnTo>
                    <a:pt x="1126" y="9"/>
                  </a:lnTo>
                  <a:lnTo>
                    <a:pt x="1118" y="10"/>
                  </a:lnTo>
                  <a:lnTo>
                    <a:pt x="1110" y="14"/>
                  </a:lnTo>
                  <a:lnTo>
                    <a:pt x="1107" y="16"/>
                  </a:lnTo>
                  <a:lnTo>
                    <a:pt x="1103" y="20"/>
                  </a:lnTo>
                  <a:lnTo>
                    <a:pt x="1100" y="22"/>
                  </a:lnTo>
                  <a:lnTo>
                    <a:pt x="1099" y="25"/>
                  </a:lnTo>
                  <a:lnTo>
                    <a:pt x="1096" y="32"/>
                  </a:lnTo>
                  <a:lnTo>
                    <a:pt x="1096" y="38"/>
                  </a:lnTo>
                  <a:lnTo>
                    <a:pt x="1097" y="46"/>
                  </a:lnTo>
                  <a:lnTo>
                    <a:pt x="1099" y="54"/>
                  </a:lnTo>
                  <a:lnTo>
                    <a:pt x="1097" y="62"/>
                  </a:lnTo>
                  <a:lnTo>
                    <a:pt x="1096" y="71"/>
                  </a:lnTo>
                  <a:lnTo>
                    <a:pt x="1091" y="83"/>
                  </a:lnTo>
                  <a:lnTo>
                    <a:pt x="1084" y="94"/>
                  </a:lnTo>
                  <a:lnTo>
                    <a:pt x="1080" y="99"/>
                  </a:lnTo>
                  <a:lnTo>
                    <a:pt x="1078" y="105"/>
                  </a:lnTo>
                  <a:lnTo>
                    <a:pt x="1077" y="113"/>
                  </a:lnTo>
                  <a:lnTo>
                    <a:pt x="1077" y="123"/>
                  </a:lnTo>
                  <a:lnTo>
                    <a:pt x="1074" y="121"/>
                  </a:lnTo>
                  <a:lnTo>
                    <a:pt x="1070" y="119"/>
                  </a:lnTo>
                  <a:lnTo>
                    <a:pt x="1067" y="116"/>
                  </a:lnTo>
                  <a:lnTo>
                    <a:pt x="1064" y="113"/>
                  </a:lnTo>
                  <a:lnTo>
                    <a:pt x="1060" y="105"/>
                  </a:lnTo>
                  <a:lnTo>
                    <a:pt x="1058" y="97"/>
                  </a:lnTo>
                  <a:lnTo>
                    <a:pt x="1054" y="88"/>
                  </a:lnTo>
                  <a:lnTo>
                    <a:pt x="1052" y="80"/>
                  </a:lnTo>
                  <a:lnTo>
                    <a:pt x="1047" y="73"/>
                  </a:lnTo>
                  <a:lnTo>
                    <a:pt x="1043" y="67"/>
                  </a:lnTo>
                  <a:lnTo>
                    <a:pt x="1037" y="63"/>
                  </a:lnTo>
                  <a:lnTo>
                    <a:pt x="1031" y="61"/>
                  </a:lnTo>
                  <a:lnTo>
                    <a:pt x="1025" y="59"/>
                  </a:lnTo>
                  <a:lnTo>
                    <a:pt x="1018" y="59"/>
                  </a:lnTo>
                  <a:lnTo>
                    <a:pt x="1004" y="59"/>
                  </a:lnTo>
                  <a:lnTo>
                    <a:pt x="990" y="61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7" y="72"/>
                  </a:lnTo>
                  <a:lnTo>
                    <a:pt x="984" y="74"/>
                  </a:lnTo>
                  <a:lnTo>
                    <a:pt x="978" y="80"/>
                  </a:lnTo>
                  <a:lnTo>
                    <a:pt x="971" y="83"/>
                  </a:lnTo>
                  <a:lnTo>
                    <a:pt x="963" y="88"/>
                  </a:lnTo>
                  <a:lnTo>
                    <a:pt x="957" y="94"/>
                  </a:lnTo>
                  <a:lnTo>
                    <a:pt x="955" y="97"/>
                  </a:lnTo>
                  <a:lnTo>
                    <a:pt x="953" y="100"/>
                  </a:lnTo>
                  <a:lnTo>
                    <a:pt x="951" y="105"/>
                  </a:lnTo>
                  <a:lnTo>
                    <a:pt x="951" y="110"/>
                  </a:lnTo>
                  <a:lnTo>
                    <a:pt x="951" y="114"/>
                  </a:lnTo>
                  <a:lnTo>
                    <a:pt x="952" y="120"/>
                  </a:lnTo>
                  <a:lnTo>
                    <a:pt x="953" y="124"/>
                  </a:lnTo>
                  <a:lnTo>
                    <a:pt x="955" y="128"/>
                  </a:lnTo>
                  <a:lnTo>
                    <a:pt x="962" y="136"/>
                  </a:lnTo>
                  <a:lnTo>
                    <a:pt x="967" y="141"/>
                  </a:lnTo>
                  <a:lnTo>
                    <a:pt x="969" y="144"/>
                  </a:lnTo>
                  <a:lnTo>
                    <a:pt x="970" y="147"/>
                  </a:lnTo>
                  <a:lnTo>
                    <a:pt x="970" y="149"/>
                  </a:lnTo>
                  <a:lnTo>
                    <a:pt x="970" y="152"/>
                  </a:lnTo>
                  <a:lnTo>
                    <a:pt x="968" y="153"/>
                  </a:lnTo>
                  <a:lnTo>
                    <a:pt x="963" y="155"/>
                  </a:lnTo>
                  <a:lnTo>
                    <a:pt x="957" y="157"/>
                  </a:lnTo>
                  <a:lnTo>
                    <a:pt x="949" y="159"/>
                  </a:lnTo>
                  <a:lnTo>
                    <a:pt x="926" y="161"/>
                  </a:lnTo>
                  <a:lnTo>
                    <a:pt x="904" y="162"/>
                  </a:lnTo>
                  <a:lnTo>
                    <a:pt x="899" y="163"/>
                  </a:lnTo>
                  <a:lnTo>
                    <a:pt x="895" y="165"/>
                  </a:lnTo>
                  <a:lnTo>
                    <a:pt x="891" y="168"/>
                  </a:lnTo>
                  <a:lnTo>
                    <a:pt x="887" y="171"/>
                  </a:lnTo>
                  <a:lnTo>
                    <a:pt x="885" y="176"/>
                  </a:lnTo>
                  <a:lnTo>
                    <a:pt x="881" y="181"/>
                  </a:lnTo>
                  <a:lnTo>
                    <a:pt x="879" y="188"/>
                  </a:lnTo>
                  <a:lnTo>
                    <a:pt x="878" y="196"/>
                  </a:lnTo>
                  <a:lnTo>
                    <a:pt x="874" y="199"/>
                  </a:lnTo>
                  <a:lnTo>
                    <a:pt x="871" y="201"/>
                  </a:lnTo>
                  <a:lnTo>
                    <a:pt x="867" y="203"/>
                  </a:lnTo>
                  <a:lnTo>
                    <a:pt x="863" y="203"/>
                  </a:lnTo>
                  <a:lnTo>
                    <a:pt x="855" y="205"/>
                  </a:lnTo>
                  <a:lnTo>
                    <a:pt x="848" y="207"/>
                  </a:lnTo>
                  <a:lnTo>
                    <a:pt x="845" y="211"/>
                  </a:lnTo>
                  <a:lnTo>
                    <a:pt x="842" y="215"/>
                  </a:lnTo>
                  <a:lnTo>
                    <a:pt x="840" y="220"/>
                  </a:lnTo>
                  <a:lnTo>
                    <a:pt x="838" y="225"/>
                  </a:lnTo>
                  <a:lnTo>
                    <a:pt x="834" y="235"/>
                  </a:lnTo>
                  <a:lnTo>
                    <a:pt x="833" y="245"/>
                  </a:lnTo>
                  <a:lnTo>
                    <a:pt x="816" y="246"/>
                  </a:lnTo>
                  <a:lnTo>
                    <a:pt x="803" y="246"/>
                  </a:lnTo>
                  <a:lnTo>
                    <a:pt x="797" y="244"/>
                  </a:lnTo>
                  <a:lnTo>
                    <a:pt x="792" y="240"/>
                  </a:lnTo>
                  <a:lnTo>
                    <a:pt x="788" y="235"/>
                  </a:lnTo>
                  <a:lnTo>
                    <a:pt x="784" y="228"/>
                  </a:lnTo>
                  <a:lnTo>
                    <a:pt x="782" y="221"/>
                  </a:lnTo>
                  <a:lnTo>
                    <a:pt x="782" y="213"/>
                  </a:lnTo>
                  <a:lnTo>
                    <a:pt x="782" y="205"/>
                  </a:lnTo>
                  <a:lnTo>
                    <a:pt x="782" y="196"/>
                  </a:lnTo>
                  <a:lnTo>
                    <a:pt x="783" y="179"/>
                  </a:lnTo>
                  <a:lnTo>
                    <a:pt x="783" y="164"/>
                  </a:lnTo>
                  <a:lnTo>
                    <a:pt x="772" y="163"/>
                  </a:lnTo>
                  <a:lnTo>
                    <a:pt x="762" y="164"/>
                  </a:lnTo>
                  <a:lnTo>
                    <a:pt x="757" y="165"/>
                  </a:lnTo>
                  <a:lnTo>
                    <a:pt x="752" y="166"/>
                  </a:lnTo>
                  <a:lnTo>
                    <a:pt x="748" y="169"/>
                  </a:lnTo>
                  <a:lnTo>
                    <a:pt x="743" y="172"/>
                  </a:lnTo>
                  <a:lnTo>
                    <a:pt x="739" y="180"/>
                  </a:lnTo>
                  <a:lnTo>
                    <a:pt x="735" y="190"/>
                  </a:lnTo>
                  <a:lnTo>
                    <a:pt x="732" y="196"/>
                  </a:lnTo>
                  <a:lnTo>
                    <a:pt x="729" y="199"/>
                  </a:lnTo>
                  <a:lnTo>
                    <a:pt x="726" y="201"/>
                  </a:lnTo>
                  <a:lnTo>
                    <a:pt x="723" y="202"/>
                  </a:lnTo>
                  <a:lnTo>
                    <a:pt x="719" y="202"/>
                  </a:lnTo>
                  <a:lnTo>
                    <a:pt x="716" y="202"/>
                  </a:lnTo>
                  <a:lnTo>
                    <a:pt x="713" y="201"/>
                  </a:lnTo>
                  <a:lnTo>
                    <a:pt x="709" y="199"/>
                  </a:lnTo>
                  <a:lnTo>
                    <a:pt x="706" y="198"/>
                  </a:lnTo>
                  <a:lnTo>
                    <a:pt x="703" y="196"/>
                  </a:lnTo>
                  <a:lnTo>
                    <a:pt x="700" y="190"/>
                  </a:lnTo>
                  <a:lnTo>
                    <a:pt x="697" y="184"/>
                  </a:lnTo>
                  <a:lnTo>
                    <a:pt x="694" y="178"/>
                  </a:lnTo>
                  <a:lnTo>
                    <a:pt x="692" y="171"/>
                  </a:lnTo>
                  <a:lnTo>
                    <a:pt x="690" y="164"/>
                  </a:lnTo>
                  <a:lnTo>
                    <a:pt x="686" y="159"/>
                  </a:lnTo>
                  <a:lnTo>
                    <a:pt x="682" y="155"/>
                  </a:lnTo>
                  <a:lnTo>
                    <a:pt x="678" y="152"/>
                  </a:lnTo>
                  <a:lnTo>
                    <a:pt x="674" y="149"/>
                  </a:lnTo>
                  <a:lnTo>
                    <a:pt x="670" y="148"/>
                  </a:lnTo>
                  <a:lnTo>
                    <a:pt x="662" y="146"/>
                  </a:lnTo>
                  <a:lnTo>
                    <a:pt x="654" y="146"/>
                  </a:lnTo>
                  <a:lnTo>
                    <a:pt x="647" y="146"/>
                  </a:lnTo>
                  <a:lnTo>
                    <a:pt x="637" y="147"/>
                  </a:lnTo>
                  <a:lnTo>
                    <a:pt x="628" y="146"/>
                  </a:lnTo>
                  <a:lnTo>
                    <a:pt x="618" y="144"/>
                  </a:lnTo>
                  <a:lnTo>
                    <a:pt x="604" y="139"/>
                  </a:lnTo>
                  <a:lnTo>
                    <a:pt x="591" y="133"/>
                  </a:lnTo>
                  <a:lnTo>
                    <a:pt x="584" y="130"/>
                  </a:lnTo>
                  <a:lnTo>
                    <a:pt x="577" y="129"/>
                  </a:lnTo>
                  <a:lnTo>
                    <a:pt x="569" y="128"/>
                  </a:lnTo>
                  <a:lnTo>
                    <a:pt x="562" y="127"/>
                  </a:lnTo>
                  <a:lnTo>
                    <a:pt x="553" y="128"/>
                  </a:lnTo>
                  <a:lnTo>
                    <a:pt x="544" y="129"/>
                  </a:lnTo>
                  <a:lnTo>
                    <a:pt x="536" y="131"/>
                  </a:lnTo>
                  <a:lnTo>
                    <a:pt x="527" y="133"/>
                  </a:lnTo>
                  <a:lnTo>
                    <a:pt x="510" y="139"/>
                  </a:lnTo>
                  <a:lnTo>
                    <a:pt x="493" y="143"/>
                  </a:lnTo>
                  <a:lnTo>
                    <a:pt x="475" y="143"/>
                  </a:lnTo>
                  <a:lnTo>
                    <a:pt x="454" y="141"/>
                  </a:lnTo>
                  <a:lnTo>
                    <a:pt x="434" y="140"/>
                  </a:lnTo>
                  <a:lnTo>
                    <a:pt x="415" y="138"/>
                  </a:lnTo>
                  <a:lnTo>
                    <a:pt x="407" y="137"/>
                  </a:lnTo>
                  <a:lnTo>
                    <a:pt x="401" y="135"/>
                  </a:lnTo>
                  <a:lnTo>
                    <a:pt x="395" y="132"/>
                  </a:lnTo>
                  <a:lnTo>
                    <a:pt x="389" y="130"/>
                  </a:lnTo>
                  <a:lnTo>
                    <a:pt x="379" y="124"/>
                  </a:lnTo>
                  <a:lnTo>
                    <a:pt x="368" y="119"/>
                  </a:lnTo>
                  <a:lnTo>
                    <a:pt x="361" y="116"/>
                  </a:lnTo>
                  <a:lnTo>
                    <a:pt x="353" y="115"/>
                  </a:lnTo>
                  <a:lnTo>
                    <a:pt x="347" y="116"/>
                  </a:lnTo>
                  <a:lnTo>
                    <a:pt x="340" y="116"/>
                  </a:lnTo>
                  <a:lnTo>
                    <a:pt x="327" y="120"/>
                  </a:lnTo>
                  <a:lnTo>
                    <a:pt x="312" y="124"/>
                  </a:lnTo>
                  <a:lnTo>
                    <a:pt x="294" y="128"/>
                  </a:lnTo>
                  <a:lnTo>
                    <a:pt x="276" y="130"/>
                  </a:lnTo>
                  <a:lnTo>
                    <a:pt x="259" y="130"/>
                  </a:lnTo>
                  <a:lnTo>
                    <a:pt x="241" y="131"/>
                  </a:lnTo>
                  <a:lnTo>
                    <a:pt x="241" y="136"/>
                  </a:lnTo>
                  <a:lnTo>
                    <a:pt x="240" y="140"/>
                  </a:lnTo>
                  <a:lnTo>
                    <a:pt x="239" y="145"/>
                  </a:lnTo>
                  <a:lnTo>
                    <a:pt x="237" y="148"/>
                  </a:lnTo>
                  <a:lnTo>
                    <a:pt x="231" y="155"/>
                  </a:lnTo>
                  <a:lnTo>
                    <a:pt x="224" y="160"/>
                  </a:lnTo>
                  <a:lnTo>
                    <a:pt x="216" y="164"/>
                  </a:lnTo>
                  <a:lnTo>
                    <a:pt x="207" y="166"/>
                  </a:lnTo>
                  <a:lnTo>
                    <a:pt x="197" y="169"/>
                  </a:lnTo>
                  <a:lnTo>
                    <a:pt x="185" y="171"/>
                  </a:lnTo>
                  <a:lnTo>
                    <a:pt x="141" y="172"/>
                  </a:lnTo>
                  <a:lnTo>
                    <a:pt x="106" y="172"/>
                  </a:lnTo>
                  <a:lnTo>
                    <a:pt x="93" y="174"/>
                  </a:lnTo>
                  <a:lnTo>
                    <a:pt x="86" y="176"/>
                  </a:lnTo>
                  <a:lnTo>
                    <a:pt x="81" y="180"/>
                  </a:lnTo>
                  <a:lnTo>
                    <a:pt x="74" y="189"/>
                  </a:lnTo>
                  <a:lnTo>
                    <a:pt x="63" y="204"/>
                  </a:lnTo>
                  <a:lnTo>
                    <a:pt x="56" y="219"/>
                  </a:lnTo>
                  <a:lnTo>
                    <a:pt x="52" y="226"/>
                  </a:lnTo>
                  <a:lnTo>
                    <a:pt x="46" y="230"/>
                  </a:lnTo>
                  <a:lnTo>
                    <a:pt x="43" y="234"/>
                  </a:lnTo>
                  <a:lnTo>
                    <a:pt x="38" y="235"/>
                  </a:lnTo>
                  <a:lnTo>
                    <a:pt x="34" y="237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9" y="268"/>
                  </a:lnTo>
                  <a:lnTo>
                    <a:pt x="29" y="278"/>
                  </a:lnTo>
                  <a:lnTo>
                    <a:pt x="38" y="278"/>
                  </a:lnTo>
                  <a:lnTo>
                    <a:pt x="48" y="279"/>
                  </a:lnTo>
                  <a:lnTo>
                    <a:pt x="56" y="301"/>
                  </a:lnTo>
                  <a:lnTo>
                    <a:pt x="66" y="328"/>
                  </a:lnTo>
                  <a:lnTo>
                    <a:pt x="69" y="343"/>
                  </a:lnTo>
                  <a:lnTo>
                    <a:pt x="69" y="357"/>
                  </a:lnTo>
                  <a:lnTo>
                    <a:pt x="69" y="362"/>
                  </a:lnTo>
                  <a:lnTo>
                    <a:pt x="69" y="367"/>
                  </a:lnTo>
                  <a:lnTo>
                    <a:pt x="66" y="371"/>
                  </a:lnTo>
                  <a:lnTo>
                    <a:pt x="62" y="375"/>
                  </a:lnTo>
                  <a:lnTo>
                    <a:pt x="59" y="377"/>
                  </a:lnTo>
                  <a:lnTo>
                    <a:pt x="53" y="379"/>
                  </a:lnTo>
                  <a:lnTo>
                    <a:pt x="45" y="381"/>
                  </a:lnTo>
                  <a:lnTo>
                    <a:pt x="37" y="382"/>
                  </a:lnTo>
                  <a:lnTo>
                    <a:pt x="19" y="382"/>
                  </a:lnTo>
                  <a:lnTo>
                    <a:pt x="0" y="381"/>
                  </a:lnTo>
                  <a:lnTo>
                    <a:pt x="0" y="395"/>
                  </a:lnTo>
                  <a:lnTo>
                    <a:pt x="1" y="410"/>
                  </a:lnTo>
                  <a:lnTo>
                    <a:pt x="2" y="425"/>
                  </a:lnTo>
                  <a:lnTo>
                    <a:pt x="3" y="439"/>
                  </a:lnTo>
                  <a:lnTo>
                    <a:pt x="7" y="452"/>
                  </a:lnTo>
                  <a:lnTo>
                    <a:pt x="10" y="465"/>
                  </a:lnTo>
                  <a:lnTo>
                    <a:pt x="15" y="477"/>
                  </a:lnTo>
                  <a:lnTo>
                    <a:pt x="20" y="489"/>
                  </a:lnTo>
                  <a:lnTo>
                    <a:pt x="25" y="493"/>
                  </a:lnTo>
                  <a:lnTo>
                    <a:pt x="29" y="498"/>
                  </a:lnTo>
                  <a:lnTo>
                    <a:pt x="34" y="501"/>
                  </a:lnTo>
                  <a:lnTo>
                    <a:pt x="38" y="504"/>
                  </a:lnTo>
                  <a:lnTo>
                    <a:pt x="44" y="506"/>
                  </a:lnTo>
                  <a:lnTo>
                    <a:pt x="50" y="506"/>
                  </a:lnTo>
                  <a:lnTo>
                    <a:pt x="56" y="507"/>
                  </a:lnTo>
                  <a:lnTo>
                    <a:pt x="61" y="507"/>
                  </a:lnTo>
                  <a:lnTo>
                    <a:pt x="84" y="502"/>
                  </a:lnTo>
                  <a:lnTo>
                    <a:pt x="108" y="498"/>
                  </a:lnTo>
                  <a:lnTo>
                    <a:pt x="115" y="498"/>
                  </a:lnTo>
                  <a:lnTo>
                    <a:pt x="122" y="498"/>
                  </a:lnTo>
                  <a:lnTo>
                    <a:pt x="127" y="498"/>
                  </a:lnTo>
                  <a:lnTo>
                    <a:pt x="134" y="499"/>
                  </a:lnTo>
                  <a:lnTo>
                    <a:pt x="144" y="504"/>
                  </a:lnTo>
                  <a:lnTo>
                    <a:pt x="155" y="508"/>
                  </a:lnTo>
                  <a:lnTo>
                    <a:pt x="175" y="521"/>
                  </a:lnTo>
                  <a:lnTo>
                    <a:pt x="199" y="533"/>
                  </a:lnTo>
                  <a:lnTo>
                    <a:pt x="216" y="538"/>
                  </a:lnTo>
                  <a:lnTo>
                    <a:pt x="237" y="541"/>
                  </a:lnTo>
                  <a:lnTo>
                    <a:pt x="257" y="543"/>
                  </a:lnTo>
                  <a:lnTo>
                    <a:pt x="274" y="547"/>
                  </a:lnTo>
                  <a:lnTo>
                    <a:pt x="295" y="553"/>
                  </a:lnTo>
                  <a:lnTo>
                    <a:pt x="313" y="558"/>
                  </a:lnTo>
                  <a:lnTo>
                    <a:pt x="322" y="562"/>
                  </a:lnTo>
                  <a:lnTo>
                    <a:pt x="332" y="563"/>
                  </a:lnTo>
                  <a:lnTo>
                    <a:pt x="342" y="565"/>
                  </a:lnTo>
                  <a:lnTo>
                    <a:pt x="355" y="565"/>
                  </a:lnTo>
                  <a:lnTo>
                    <a:pt x="393" y="566"/>
                  </a:lnTo>
                  <a:lnTo>
                    <a:pt x="431" y="564"/>
                  </a:lnTo>
                  <a:lnTo>
                    <a:pt x="451" y="563"/>
                  </a:lnTo>
                  <a:lnTo>
                    <a:pt x="470" y="560"/>
                  </a:lnTo>
                  <a:lnTo>
                    <a:pt x="489" y="558"/>
                  </a:lnTo>
                  <a:lnTo>
                    <a:pt x="508" y="556"/>
                  </a:lnTo>
                  <a:lnTo>
                    <a:pt x="528" y="553"/>
                  </a:lnTo>
                  <a:lnTo>
                    <a:pt x="549" y="550"/>
                  </a:lnTo>
                  <a:lnTo>
                    <a:pt x="570" y="549"/>
                  </a:lnTo>
                  <a:lnTo>
                    <a:pt x="591" y="548"/>
                  </a:lnTo>
                  <a:lnTo>
                    <a:pt x="633" y="548"/>
                  </a:lnTo>
                  <a:lnTo>
                    <a:pt x="674" y="548"/>
                  </a:lnTo>
                  <a:lnTo>
                    <a:pt x="691" y="547"/>
                  </a:lnTo>
                  <a:lnTo>
                    <a:pt x="708" y="543"/>
                  </a:lnTo>
                  <a:lnTo>
                    <a:pt x="724" y="541"/>
                  </a:lnTo>
                  <a:lnTo>
                    <a:pt x="740" y="540"/>
                  </a:lnTo>
                  <a:lnTo>
                    <a:pt x="749" y="540"/>
                  </a:lnTo>
                  <a:lnTo>
                    <a:pt x="757" y="542"/>
                  </a:lnTo>
                  <a:lnTo>
                    <a:pt x="766" y="545"/>
                  </a:lnTo>
                  <a:lnTo>
                    <a:pt x="774" y="548"/>
                  </a:lnTo>
                  <a:lnTo>
                    <a:pt x="782" y="550"/>
                  </a:lnTo>
                  <a:lnTo>
                    <a:pt x="790" y="554"/>
                  </a:lnTo>
                  <a:lnTo>
                    <a:pt x="799" y="556"/>
                  </a:lnTo>
                  <a:lnTo>
                    <a:pt x="808" y="557"/>
                  </a:lnTo>
                  <a:lnTo>
                    <a:pt x="817" y="556"/>
                  </a:lnTo>
                  <a:lnTo>
                    <a:pt x="828" y="554"/>
                  </a:lnTo>
                  <a:lnTo>
                    <a:pt x="836" y="550"/>
                  </a:lnTo>
                  <a:lnTo>
                    <a:pt x="845" y="546"/>
                  </a:lnTo>
                  <a:lnTo>
                    <a:pt x="853" y="540"/>
                  </a:lnTo>
                  <a:lnTo>
                    <a:pt x="862" y="537"/>
                  </a:lnTo>
                  <a:lnTo>
                    <a:pt x="870" y="533"/>
                  </a:lnTo>
                  <a:lnTo>
                    <a:pt x="879" y="531"/>
                  </a:lnTo>
                  <a:lnTo>
                    <a:pt x="885" y="531"/>
                  </a:lnTo>
                  <a:lnTo>
                    <a:pt x="890" y="532"/>
                  </a:lnTo>
                  <a:lnTo>
                    <a:pt x="895" y="533"/>
                  </a:lnTo>
                  <a:lnTo>
                    <a:pt x="899" y="534"/>
                  </a:lnTo>
                  <a:lnTo>
                    <a:pt x="910" y="540"/>
                  </a:lnTo>
                  <a:lnTo>
                    <a:pt x="920" y="546"/>
                  </a:lnTo>
                  <a:lnTo>
                    <a:pt x="929" y="550"/>
                  </a:lnTo>
                  <a:lnTo>
                    <a:pt x="939" y="555"/>
                  </a:lnTo>
                  <a:lnTo>
                    <a:pt x="945" y="557"/>
                  </a:lnTo>
                  <a:lnTo>
                    <a:pt x="951" y="558"/>
                  </a:lnTo>
                  <a:lnTo>
                    <a:pt x="955" y="558"/>
                  </a:lnTo>
                  <a:lnTo>
                    <a:pt x="961" y="558"/>
                  </a:lnTo>
                  <a:lnTo>
                    <a:pt x="973" y="555"/>
                  </a:lnTo>
                  <a:lnTo>
                    <a:pt x="985" y="548"/>
                  </a:lnTo>
                  <a:lnTo>
                    <a:pt x="992" y="546"/>
                  </a:lnTo>
                  <a:lnTo>
                    <a:pt x="997" y="545"/>
                  </a:lnTo>
                  <a:lnTo>
                    <a:pt x="1003" y="543"/>
                  </a:lnTo>
                  <a:lnTo>
                    <a:pt x="1010" y="545"/>
                  </a:lnTo>
                  <a:lnTo>
                    <a:pt x="1014" y="549"/>
                  </a:lnTo>
                  <a:lnTo>
                    <a:pt x="1021" y="556"/>
                  </a:lnTo>
                  <a:lnTo>
                    <a:pt x="1030" y="556"/>
                  </a:lnTo>
                  <a:lnTo>
                    <a:pt x="1038" y="556"/>
                  </a:lnTo>
                  <a:lnTo>
                    <a:pt x="1055" y="556"/>
                  </a:lnTo>
                  <a:lnTo>
                    <a:pt x="1077" y="558"/>
                  </a:lnTo>
                  <a:lnTo>
                    <a:pt x="1088" y="558"/>
                  </a:lnTo>
                  <a:lnTo>
                    <a:pt x="1099" y="558"/>
                  </a:lnTo>
                  <a:lnTo>
                    <a:pt x="1107" y="556"/>
                  </a:lnTo>
                  <a:lnTo>
                    <a:pt x="1112" y="554"/>
                  </a:lnTo>
                  <a:lnTo>
                    <a:pt x="1116" y="549"/>
                  </a:lnTo>
                  <a:lnTo>
                    <a:pt x="1117" y="546"/>
                  </a:lnTo>
                  <a:lnTo>
                    <a:pt x="1118" y="542"/>
                  </a:lnTo>
                  <a:lnTo>
                    <a:pt x="1118" y="539"/>
                  </a:lnTo>
                  <a:lnTo>
                    <a:pt x="1118" y="535"/>
                  </a:lnTo>
                  <a:lnTo>
                    <a:pt x="1120" y="533"/>
                  </a:lnTo>
                  <a:lnTo>
                    <a:pt x="1123" y="530"/>
                  </a:lnTo>
                  <a:lnTo>
                    <a:pt x="1128" y="526"/>
                  </a:lnTo>
                  <a:lnTo>
                    <a:pt x="1133" y="525"/>
                  </a:lnTo>
                  <a:lnTo>
                    <a:pt x="1138" y="524"/>
                  </a:lnTo>
                  <a:lnTo>
                    <a:pt x="1144" y="523"/>
                  </a:lnTo>
                  <a:lnTo>
                    <a:pt x="1150" y="523"/>
                  </a:lnTo>
                  <a:lnTo>
                    <a:pt x="1162" y="523"/>
                  </a:lnTo>
                  <a:lnTo>
                    <a:pt x="1174" y="523"/>
                  </a:lnTo>
                  <a:lnTo>
                    <a:pt x="1211" y="522"/>
                  </a:lnTo>
                  <a:lnTo>
                    <a:pt x="1248" y="521"/>
                  </a:lnTo>
                  <a:lnTo>
                    <a:pt x="1285" y="522"/>
                  </a:lnTo>
                  <a:lnTo>
                    <a:pt x="1322" y="522"/>
                  </a:lnTo>
                  <a:lnTo>
                    <a:pt x="1339" y="522"/>
                  </a:lnTo>
                  <a:lnTo>
                    <a:pt x="1355" y="524"/>
                  </a:lnTo>
                  <a:lnTo>
                    <a:pt x="1371" y="527"/>
                  </a:lnTo>
                  <a:lnTo>
                    <a:pt x="1386" y="532"/>
                  </a:lnTo>
                  <a:lnTo>
                    <a:pt x="1392" y="535"/>
                  </a:lnTo>
                  <a:lnTo>
                    <a:pt x="1399" y="539"/>
                  </a:lnTo>
                  <a:lnTo>
                    <a:pt x="1406" y="543"/>
                  </a:lnTo>
                  <a:lnTo>
                    <a:pt x="1412" y="548"/>
                  </a:lnTo>
                  <a:lnTo>
                    <a:pt x="1417" y="554"/>
                  </a:lnTo>
                  <a:lnTo>
                    <a:pt x="1423" y="559"/>
                  </a:lnTo>
                  <a:lnTo>
                    <a:pt x="1428" y="566"/>
                  </a:lnTo>
                  <a:lnTo>
                    <a:pt x="1432" y="574"/>
                  </a:lnTo>
                  <a:lnTo>
                    <a:pt x="1452" y="573"/>
                  </a:lnTo>
                  <a:lnTo>
                    <a:pt x="1476" y="572"/>
                  </a:lnTo>
                  <a:lnTo>
                    <a:pt x="1487" y="571"/>
                  </a:lnTo>
                  <a:lnTo>
                    <a:pt x="1498" y="572"/>
                  </a:lnTo>
                  <a:lnTo>
                    <a:pt x="1507" y="573"/>
                  </a:lnTo>
                  <a:lnTo>
                    <a:pt x="1517" y="578"/>
                  </a:lnTo>
                  <a:lnTo>
                    <a:pt x="1518" y="579"/>
                  </a:lnTo>
                  <a:lnTo>
                    <a:pt x="1526" y="573"/>
                  </a:lnTo>
                  <a:lnTo>
                    <a:pt x="1534" y="570"/>
                  </a:lnTo>
                  <a:lnTo>
                    <a:pt x="1543" y="566"/>
                  </a:lnTo>
                  <a:lnTo>
                    <a:pt x="1552" y="564"/>
                  </a:lnTo>
                  <a:lnTo>
                    <a:pt x="1560" y="560"/>
                  </a:lnTo>
                  <a:lnTo>
                    <a:pt x="1569" y="558"/>
                  </a:lnTo>
                  <a:lnTo>
                    <a:pt x="1578" y="555"/>
                  </a:lnTo>
                  <a:lnTo>
                    <a:pt x="1587" y="550"/>
                  </a:lnTo>
                  <a:lnTo>
                    <a:pt x="1597" y="543"/>
                  </a:lnTo>
                  <a:lnTo>
                    <a:pt x="1606" y="535"/>
                  </a:lnTo>
                  <a:lnTo>
                    <a:pt x="1614" y="526"/>
                  </a:lnTo>
                  <a:lnTo>
                    <a:pt x="1624" y="516"/>
                  </a:lnTo>
                  <a:lnTo>
                    <a:pt x="1632" y="506"/>
                  </a:lnTo>
                  <a:lnTo>
                    <a:pt x="1641" y="497"/>
                  </a:lnTo>
                  <a:lnTo>
                    <a:pt x="1650" y="488"/>
                  </a:lnTo>
                  <a:lnTo>
                    <a:pt x="1660" y="48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3970558" y="2045104"/>
              <a:ext cx="215089" cy="413890"/>
            </a:xfrm>
            <a:custGeom>
              <a:avLst/>
              <a:gdLst/>
              <a:ahLst/>
              <a:cxnLst/>
              <a:rect l="l" t="t" r="r" b="b"/>
              <a:pathLst>
                <a:path w="751" h="1534" extrusionOk="0">
                  <a:moveTo>
                    <a:pt x="550" y="206"/>
                  </a:moveTo>
                  <a:lnTo>
                    <a:pt x="539" y="206"/>
                  </a:lnTo>
                  <a:lnTo>
                    <a:pt x="528" y="207"/>
                  </a:lnTo>
                  <a:lnTo>
                    <a:pt x="518" y="206"/>
                  </a:lnTo>
                  <a:lnTo>
                    <a:pt x="509" y="204"/>
                  </a:lnTo>
                  <a:lnTo>
                    <a:pt x="500" y="199"/>
                  </a:lnTo>
                  <a:lnTo>
                    <a:pt x="494" y="195"/>
                  </a:lnTo>
                  <a:lnTo>
                    <a:pt x="492" y="194"/>
                  </a:lnTo>
                  <a:lnTo>
                    <a:pt x="488" y="191"/>
                  </a:lnTo>
                  <a:lnTo>
                    <a:pt x="484" y="190"/>
                  </a:lnTo>
                  <a:lnTo>
                    <a:pt x="477" y="189"/>
                  </a:lnTo>
                  <a:lnTo>
                    <a:pt x="456" y="188"/>
                  </a:lnTo>
                  <a:lnTo>
                    <a:pt x="437" y="187"/>
                  </a:lnTo>
                  <a:lnTo>
                    <a:pt x="428" y="187"/>
                  </a:lnTo>
                  <a:lnTo>
                    <a:pt x="419" y="185"/>
                  </a:lnTo>
                  <a:lnTo>
                    <a:pt x="408" y="182"/>
                  </a:lnTo>
                  <a:lnTo>
                    <a:pt x="398" y="179"/>
                  </a:lnTo>
                  <a:lnTo>
                    <a:pt x="397" y="172"/>
                  </a:lnTo>
                  <a:lnTo>
                    <a:pt x="398" y="168"/>
                  </a:lnTo>
                  <a:lnTo>
                    <a:pt x="400" y="163"/>
                  </a:lnTo>
                  <a:lnTo>
                    <a:pt x="403" y="160"/>
                  </a:lnTo>
                  <a:lnTo>
                    <a:pt x="410" y="152"/>
                  </a:lnTo>
                  <a:lnTo>
                    <a:pt x="416" y="144"/>
                  </a:lnTo>
                  <a:lnTo>
                    <a:pt x="419" y="133"/>
                  </a:lnTo>
                  <a:lnTo>
                    <a:pt x="420" y="123"/>
                  </a:lnTo>
                  <a:lnTo>
                    <a:pt x="420" y="113"/>
                  </a:lnTo>
                  <a:lnTo>
                    <a:pt x="420" y="103"/>
                  </a:lnTo>
                  <a:lnTo>
                    <a:pt x="418" y="91"/>
                  </a:lnTo>
                  <a:lnTo>
                    <a:pt x="413" y="76"/>
                  </a:lnTo>
                  <a:lnTo>
                    <a:pt x="406" y="62"/>
                  </a:lnTo>
                  <a:lnTo>
                    <a:pt x="398" y="45"/>
                  </a:lnTo>
                  <a:lnTo>
                    <a:pt x="391" y="47"/>
                  </a:lnTo>
                  <a:lnTo>
                    <a:pt x="385" y="47"/>
                  </a:lnTo>
                  <a:lnTo>
                    <a:pt x="378" y="46"/>
                  </a:lnTo>
                  <a:lnTo>
                    <a:pt x="370" y="46"/>
                  </a:lnTo>
                  <a:lnTo>
                    <a:pt x="356" y="43"/>
                  </a:lnTo>
                  <a:lnTo>
                    <a:pt x="344" y="43"/>
                  </a:lnTo>
                  <a:lnTo>
                    <a:pt x="337" y="47"/>
                  </a:lnTo>
                  <a:lnTo>
                    <a:pt x="330" y="50"/>
                  </a:lnTo>
                  <a:lnTo>
                    <a:pt x="323" y="55"/>
                  </a:lnTo>
                  <a:lnTo>
                    <a:pt x="316" y="59"/>
                  </a:lnTo>
                  <a:lnTo>
                    <a:pt x="310" y="64"/>
                  </a:lnTo>
                  <a:lnTo>
                    <a:pt x="304" y="67"/>
                  </a:lnTo>
                  <a:lnTo>
                    <a:pt x="296" y="70"/>
                  </a:lnTo>
                  <a:lnTo>
                    <a:pt x="288" y="71"/>
                  </a:lnTo>
                  <a:lnTo>
                    <a:pt x="283" y="60"/>
                  </a:lnTo>
                  <a:lnTo>
                    <a:pt x="276" y="51"/>
                  </a:lnTo>
                  <a:lnTo>
                    <a:pt x="267" y="43"/>
                  </a:lnTo>
                  <a:lnTo>
                    <a:pt x="259" y="34"/>
                  </a:lnTo>
                  <a:lnTo>
                    <a:pt x="250" y="26"/>
                  </a:lnTo>
                  <a:lnTo>
                    <a:pt x="241" y="18"/>
                  </a:lnTo>
                  <a:lnTo>
                    <a:pt x="233" y="9"/>
                  </a:lnTo>
                  <a:lnTo>
                    <a:pt x="227" y="0"/>
                  </a:lnTo>
                  <a:lnTo>
                    <a:pt x="227" y="22"/>
                  </a:lnTo>
                  <a:lnTo>
                    <a:pt x="226" y="47"/>
                  </a:lnTo>
                  <a:lnTo>
                    <a:pt x="224" y="58"/>
                  </a:lnTo>
                  <a:lnTo>
                    <a:pt x="222" y="70"/>
                  </a:lnTo>
                  <a:lnTo>
                    <a:pt x="218" y="80"/>
                  </a:lnTo>
                  <a:lnTo>
                    <a:pt x="213" y="88"/>
                  </a:lnTo>
                  <a:lnTo>
                    <a:pt x="203" y="95"/>
                  </a:lnTo>
                  <a:lnTo>
                    <a:pt x="194" y="100"/>
                  </a:lnTo>
                  <a:lnTo>
                    <a:pt x="190" y="103"/>
                  </a:lnTo>
                  <a:lnTo>
                    <a:pt x="185" y="105"/>
                  </a:lnTo>
                  <a:lnTo>
                    <a:pt x="182" y="109"/>
                  </a:lnTo>
                  <a:lnTo>
                    <a:pt x="180" y="114"/>
                  </a:lnTo>
                  <a:lnTo>
                    <a:pt x="177" y="123"/>
                  </a:lnTo>
                  <a:lnTo>
                    <a:pt x="177" y="133"/>
                  </a:lnTo>
                  <a:lnTo>
                    <a:pt x="178" y="145"/>
                  </a:lnTo>
                  <a:lnTo>
                    <a:pt x="178" y="154"/>
                  </a:lnTo>
                  <a:lnTo>
                    <a:pt x="161" y="155"/>
                  </a:lnTo>
                  <a:lnTo>
                    <a:pt x="145" y="156"/>
                  </a:lnTo>
                  <a:lnTo>
                    <a:pt x="144" y="172"/>
                  </a:lnTo>
                  <a:lnTo>
                    <a:pt x="143" y="186"/>
                  </a:lnTo>
                  <a:lnTo>
                    <a:pt x="142" y="193"/>
                  </a:lnTo>
                  <a:lnTo>
                    <a:pt x="140" y="198"/>
                  </a:lnTo>
                  <a:lnTo>
                    <a:pt x="135" y="204"/>
                  </a:lnTo>
                  <a:lnTo>
                    <a:pt x="131" y="211"/>
                  </a:lnTo>
                  <a:lnTo>
                    <a:pt x="125" y="216"/>
                  </a:lnTo>
                  <a:lnTo>
                    <a:pt x="118" y="222"/>
                  </a:lnTo>
                  <a:lnTo>
                    <a:pt x="111" y="227"/>
                  </a:lnTo>
                  <a:lnTo>
                    <a:pt x="103" y="230"/>
                  </a:lnTo>
                  <a:lnTo>
                    <a:pt x="95" y="232"/>
                  </a:lnTo>
                  <a:lnTo>
                    <a:pt x="87" y="235"/>
                  </a:lnTo>
                  <a:lnTo>
                    <a:pt x="79" y="235"/>
                  </a:lnTo>
                  <a:lnTo>
                    <a:pt x="70" y="235"/>
                  </a:lnTo>
                  <a:lnTo>
                    <a:pt x="70" y="218"/>
                  </a:lnTo>
                  <a:lnTo>
                    <a:pt x="70" y="201"/>
                  </a:lnTo>
                  <a:lnTo>
                    <a:pt x="69" y="185"/>
                  </a:lnTo>
                  <a:lnTo>
                    <a:pt x="69" y="168"/>
                  </a:lnTo>
                  <a:lnTo>
                    <a:pt x="61" y="169"/>
                  </a:lnTo>
                  <a:lnTo>
                    <a:pt x="45" y="171"/>
                  </a:lnTo>
                  <a:lnTo>
                    <a:pt x="24" y="173"/>
                  </a:lnTo>
                  <a:lnTo>
                    <a:pt x="1" y="177"/>
                  </a:lnTo>
                  <a:lnTo>
                    <a:pt x="0" y="194"/>
                  </a:lnTo>
                  <a:lnTo>
                    <a:pt x="0" y="212"/>
                  </a:lnTo>
                  <a:lnTo>
                    <a:pt x="1" y="228"/>
                  </a:lnTo>
                  <a:lnTo>
                    <a:pt x="2" y="243"/>
                  </a:lnTo>
                  <a:lnTo>
                    <a:pt x="8" y="248"/>
                  </a:lnTo>
                  <a:lnTo>
                    <a:pt x="18" y="255"/>
                  </a:lnTo>
                  <a:lnTo>
                    <a:pt x="24" y="260"/>
                  </a:lnTo>
                  <a:lnTo>
                    <a:pt x="28" y="265"/>
                  </a:lnTo>
                  <a:lnTo>
                    <a:pt x="30" y="272"/>
                  </a:lnTo>
                  <a:lnTo>
                    <a:pt x="32" y="279"/>
                  </a:lnTo>
                  <a:lnTo>
                    <a:pt x="30" y="292"/>
                  </a:lnTo>
                  <a:lnTo>
                    <a:pt x="28" y="303"/>
                  </a:lnTo>
                  <a:lnTo>
                    <a:pt x="27" y="316"/>
                  </a:lnTo>
                  <a:lnTo>
                    <a:pt x="28" y="327"/>
                  </a:lnTo>
                  <a:lnTo>
                    <a:pt x="32" y="341"/>
                  </a:lnTo>
                  <a:lnTo>
                    <a:pt x="38" y="354"/>
                  </a:lnTo>
                  <a:lnTo>
                    <a:pt x="44" y="367"/>
                  </a:lnTo>
                  <a:lnTo>
                    <a:pt x="49" y="380"/>
                  </a:lnTo>
                  <a:lnTo>
                    <a:pt x="50" y="392"/>
                  </a:lnTo>
                  <a:lnTo>
                    <a:pt x="50" y="403"/>
                  </a:lnTo>
                  <a:lnTo>
                    <a:pt x="50" y="415"/>
                  </a:lnTo>
                  <a:lnTo>
                    <a:pt x="49" y="426"/>
                  </a:lnTo>
                  <a:lnTo>
                    <a:pt x="45" y="448"/>
                  </a:lnTo>
                  <a:lnTo>
                    <a:pt x="41" y="470"/>
                  </a:lnTo>
                  <a:lnTo>
                    <a:pt x="44" y="467"/>
                  </a:lnTo>
                  <a:lnTo>
                    <a:pt x="50" y="466"/>
                  </a:lnTo>
                  <a:lnTo>
                    <a:pt x="54" y="466"/>
                  </a:lnTo>
                  <a:lnTo>
                    <a:pt x="59" y="468"/>
                  </a:lnTo>
                  <a:lnTo>
                    <a:pt x="62" y="472"/>
                  </a:lnTo>
                  <a:lnTo>
                    <a:pt x="67" y="476"/>
                  </a:lnTo>
                  <a:lnTo>
                    <a:pt x="69" y="482"/>
                  </a:lnTo>
                  <a:lnTo>
                    <a:pt x="73" y="488"/>
                  </a:lnTo>
                  <a:lnTo>
                    <a:pt x="75" y="494"/>
                  </a:lnTo>
                  <a:lnTo>
                    <a:pt x="83" y="524"/>
                  </a:lnTo>
                  <a:lnTo>
                    <a:pt x="90" y="546"/>
                  </a:lnTo>
                  <a:lnTo>
                    <a:pt x="93" y="551"/>
                  </a:lnTo>
                  <a:lnTo>
                    <a:pt x="95" y="558"/>
                  </a:lnTo>
                  <a:lnTo>
                    <a:pt x="96" y="564"/>
                  </a:lnTo>
                  <a:lnTo>
                    <a:pt x="96" y="570"/>
                  </a:lnTo>
                  <a:lnTo>
                    <a:pt x="96" y="583"/>
                  </a:lnTo>
                  <a:lnTo>
                    <a:pt x="95" y="597"/>
                  </a:lnTo>
                  <a:lnTo>
                    <a:pt x="94" y="609"/>
                  </a:lnTo>
                  <a:lnTo>
                    <a:pt x="93" y="622"/>
                  </a:lnTo>
                  <a:lnTo>
                    <a:pt x="93" y="628"/>
                  </a:lnTo>
                  <a:lnTo>
                    <a:pt x="94" y="633"/>
                  </a:lnTo>
                  <a:lnTo>
                    <a:pt x="96" y="639"/>
                  </a:lnTo>
                  <a:lnTo>
                    <a:pt x="100" y="645"/>
                  </a:lnTo>
                  <a:lnTo>
                    <a:pt x="109" y="656"/>
                  </a:lnTo>
                  <a:lnTo>
                    <a:pt x="120" y="665"/>
                  </a:lnTo>
                  <a:lnTo>
                    <a:pt x="125" y="671"/>
                  </a:lnTo>
                  <a:lnTo>
                    <a:pt x="129" y="675"/>
                  </a:lnTo>
                  <a:lnTo>
                    <a:pt x="134" y="682"/>
                  </a:lnTo>
                  <a:lnTo>
                    <a:pt x="136" y="689"/>
                  </a:lnTo>
                  <a:lnTo>
                    <a:pt x="139" y="703"/>
                  </a:lnTo>
                  <a:lnTo>
                    <a:pt x="139" y="716"/>
                  </a:lnTo>
                  <a:lnTo>
                    <a:pt x="139" y="731"/>
                  </a:lnTo>
                  <a:lnTo>
                    <a:pt x="139" y="745"/>
                  </a:lnTo>
                  <a:lnTo>
                    <a:pt x="136" y="773"/>
                  </a:lnTo>
                  <a:lnTo>
                    <a:pt x="135" y="801"/>
                  </a:lnTo>
                  <a:lnTo>
                    <a:pt x="135" y="815"/>
                  </a:lnTo>
                  <a:lnTo>
                    <a:pt x="134" y="830"/>
                  </a:lnTo>
                  <a:lnTo>
                    <a:pt x="134" y="845"/>
                  </a:lnTo>
                  <a:lnTo>
                    <a:pt x="134" y="860"/>
                  </a:lnTo>
                  <a:lnTo>
                    <a:pt x="134" y="869"/>
                  </a:lnTo>
                  <a:lnTo>
                    <a:pt x="135" y="877"/>
                  </a:lnTo>
                  <a:lnTo>
                    <a:pt x="137" y="885"/>
                  </a:lnTo>
                  <a:lnTo>
                    <a:pt x="140" y="892"/>
                  </a:lnTo>
                  <a:lnTo>
                    <a:pt x="147" y="907"/>
                  </a:lnTo>
                  <a:lnTo>
                    <a:pt x="152" y="921"/>
                  </a:lnTo>
                  <a:lnTo>
                    <a:pt x="157" y="936"/>
                  </a:lnTo>
                  <a:lnTo>
                    <a:pt x="161" y="952"/>
                  </a:lnTo>
                  <a:lnTo>
                    <a:pt x="164" y="960"/>
                  </a:lnTo>
                  <a:lnTo>
                    <a:pt x="166" y="968"/>
                  </a:lnTo>
                  <a:lnTo>
                    <a:pt x="169" y="975"/>
                  </a:lnTo>
                  <a:lnTo>
                    <a:pt x="173" y="982"/>
                  </a:lnTo>
                  <a:lnTo>
                    <a:pt x="184" y="997"/>
                  </a:lnTo>
                  <a:lnTo>
                    <a:pt x="195" y="1012"/>
                  </a:lnTo>
                  <a:lnTo>
                    <a:pt x="207" y="1033"/>
                  </a:lnTo>
                  <a:lnTo>
                    <a:pt x="216" y="1053"/>
                  </a:lnTo>
                  <a:lnTo>
                    <a:pt x="225" y="1075"/>
                  </a:lnTo>
                  <a:lnTo>
                    <a:pt x="234" y="1096"/>
                  </a:lnTo>
                  <a:lnTo>
                    <a:pt x="240" y="1113"/>
                  </a:lnTo>
                  <a:lnTo>
                    <a:pt x="244" y="1130"/>
                  </a:lnTo>
                  <a:lnTo>
                    <a:pt x="248" y="1140"/>
                  </a:lnTo>
                  <a:lnTo>
                    <a:pt x="254" y="1150"/>
                  </a:lnTo>
                  <a:lnTo>
                    <a:pt x="259" y="1159"/>
                  </a:lnTo>
                  <a:lnTo>
                    <a:pt x="265" y="1170"/>
                  </a:lnTo>
                  <a:lnTo>
                    <a:pt x="268" y="1179"/>
                  </a:lnTo>
                  <a:lnTo>
                    <a:pt x="272" y="1187"/>
                  </a:lnTo>
                  <a:lnTo>
                    <a:pt x="274" y="1196"/>
                  </a:lnTo>
                  <a:lnTo>
                    <a:pt x="276" y="1205"/>
                  </a:lnTo>
                  <a:lnTo>
                    <a:pt x="282" y="1221"/>
                  </a:lnTo>
                  <a:lnTo>
                    <a:pt x="289" y="1236"/>
                  </a:lnTo>
                  <a:lnTo>
                    <a:pt x="292" y="1243"/>
                  </a:lnTo>
                  <a:lnTo>
                    <a:pt x="295" y="1250"/>
                  </a:lnTo>
                  <a:lnTo>
                    <a:pt x="297" y="1258"/>
                  </a:lnTo>
                  <a:lnTo>
                    <a:pt x="298" y="1268"/>
                  </a:lnTo>
                  <a:lnTo>
                    <a:pt x="298" y="1287"/>
                  </a:lnTo>
                  <a:lnTo>
                    <a:pt x="299" y="1307"/>
                  </a:lnTo>
                  <a:lnTo>
                    <a:pt x="301" y="1329"/>
                  </a:lnTo>
                  <a:lnTo>
                    <a:pt x="304" y="1350"/>
                  </a:lnTo>
                  <a:lnTo>
                    <a:pt x="309" y="1391"/>
                  </a:lnTo>
                  <a:lnTo>
                    <a:pt x="314" y="1430"/>
                  </a:lnTo>
                  <a:lnTo>
                    <a:pt x="316" y="1438"/>
                  </a:lnTo>
                  <a:lnTo>
                    <a:pt x="318" y="1445"/>
                  </a:lnTo>
                  <a:lnTo>
                    <a:pt x="322" y="1451"/>
                  </a:lnTo>
                  <a:lnTo>
                    <a:pt x="325" y="1457"/>
                  </a:lnTo>
                  <a:lnTo>
                    <a:pt x="330" y="1462"/>
                  </a:lnTo>
                  <a:lnTo>
                    <a:pt x="333" y="1469"/>
                  </a:lnTo>
                  <a:lnTo>
                    <a:pt x="336" y="1476"/>
                  </a:lnTo>
                  <a:lnTo>
                    <a:pt x="338" y="1483"/>
                  </a:lnTo>
                  <a:lnTo>
                    <a:pt x="338" y="1491"/>
                  </a:lnTo>
                  <a:lnTo>
                    <a:pt x="339" y="1496"/>
                  </a:lnTo>
                  <a:lnTo>
                    <a:pt x="340" y="1501"/>
                  </a:lnTo>
                  <a:lnTo>
                    <a:pt x="342" y="1504"/>
                  </a:lnTo>
                  <a:lnTo>
                    <a:pt x="345" y="1507"/>
                  </a:lnTo>
                  <a:lnTo>
                    <a:pt x="349" y="1507"/>
                  </a:lnTo>
                  <a:lnTo>
                    <a:pt x="355" y="1507"/>
                  </a:lnTo>
                  <a:lnTo>
                    <a:pt x="362" y="1506"/>
                  </a:lnTo>
                  <a:lnTo>
                    <a:pt x="370" y="1502"/>
                  </a:lnTo>
                  <a:lnTo>
                    <a:pt x="374" y="1499"/>
                  </a:lnTo>
                  <a:lnTo>
                    <a:pt x="378" y="1494"/>
                  </a:lnTo>
                  <a:lnTo>
                    <a:pt x="379" y="1490"/>
                  </a:lnTo>
                  <a:lnTo>
                    <a:pt x="377" y="1477"/>
                  </a:lnTo>
                  <a:lnTo>
                    <a:pt x="374" y="1462"/>
                  </a:lnTo>
                  <a:lnTo>
                    <a:pt x="374" y="1449"/>
                  </a:lnTo>
                  <a:lnTo>
                    <a:pt x="374" y="1433"/>
                  </a:lnTo>
                  <a:lnTo>
                    <a:pt x="377" y="1426"/>
                  </a:lnTo>
                  <a:lnTo>
                    <a:pt x="379" y="1420"/>
                  </a:lnTo>
                  <a:lnTo>
                    <a:pt x="381" y="1418"/>
                  </a:lnTo>
                  <a:lnTo>
                    <a:pt x="383" y="1417"/>
                  </a:lnTo>
                  <a:lnTo>
                    <a:pt x="387" y="1416"/>
                  </a:lnTo>
                  <a:lnTo>
                    <a:pt x="390" y="1414"/>
                  </a:lnTo>
                  <a:lnTo>
                    <a:pt x="394" y="1416"/>
                  </a:lnTo>
                  <a:lnTo>
                    <a:pt x="397" y="1417"/>
                  </a:lnTo>
                  <a:lnTo>
                    <a:pt x="399" y="1418"/>
                  </a:lnTo>
                  <a:lnTo>
                    <a:pt x="402" y="1420"/>
                  </a:lnTo>
                  <a:lnTo>
                    <a:pt x="406" y="1426"/>
                  </a:lnTo>
                  <a:lnTo>
                    <a:pt x="411" y="1432"/>
                  </a:lnTo>
                  <a:lnTo>
                    <a:pt x="421" y="1441"/>
                  </a:lnTo>
                  <a:lnTo>
                    <a:pt x="433" y="1449"/>
                  </a:lnTo>
                  <a:lnTo>
                    <a:pt x="445" y="1460"/>
                  </a:lnTo>
                  <a:lnTo>
                    <a:pt x="454" y="1470"/>
                  </a:lnTo>
                  <a:lnTo>
                    <a:pt x="462" y="1483"/>
                  </a:lnTo>
                  <a:lnTo>
                    <a:pt x="469" y="1498"/>
                  </a:lnTo>
                  <a:lnTo>
                    <a:pt x="473" y="1509"/>
                  </a:lnTo>
                  <a:lnTo>
                    <a:pt x="478" y="1520"/>
                  </a:lnTo>
                  <a:lnTo>
                    <a:pt x="480" y="1526"/>
                  </a:lnTo>
                  <a:lnTo>
                    <a:pt x="485" y="1529"/>
                  </a:lnTo>
                  <a:lnTo>
                    <a:pt x="489" y="1533"/>
                  </a:lnTo>
                  <a:lnTo>
                    <a:pt x="495" y="1534"/>
                  </a:lnTo>
                  <a:lnTo>
                    <a:pt x="506" y="1534"/>
                  </a:lnTo>
                  <a:lnTo>
                    <a:pt x="519" y="1533"/>
                  </a:lnTo>
                  <a:lnTo>
                    <a:pt x="531" y="1531"/>
                  </a:lnTo>
                  <a:lnTo>
                    <a:pt x="543" y="1528"/>
                  </a:lnTo>
                  <a:lnTo>
                    <a:pt x="547" y="1512"/>
                  </a:lnTo>
                  <a:lnTo>
                    <a:pt x="550" y="1496"/>
                  </a:lnTo>
                  <a:lnTo>
                    <a:pt x="552" y="1490"/>
                  </a:lnTo>
                  <a:lnTo>
                    <a:pt x="554" y="1482"/>
                  </a:lnTo>
                  <a:lnTo>
                    <a:pt x="558" y="1475"/>
                  </a:lnTo>
                  <a:lnTo>
                    <a:pt x="562" y="1468"/>
                  </a:lnTo>
                  <a:lnTo>
                    <a:pt x="567" y="1462"/>
                  </a:lnTo>
                  <a:lnTo>
                    <a:pt x="572" y="1459"/>
                  </a:lnTo>
                  <a:lnTo>
                    <a:pt x="578" y="1457"/>
                  </a:lnTo>
                  <a:lnTo>
                    <a:pt x="583" y="1455"/>
                  </a:lnTo>
                  <a:lnTo>
                    <a:pt x="587" y="1453"/>
                  </a:lnTo>
                  <a:lnTo>
                    <a:pt x="591" y="1450"/>
                  </a:lnTo>
                  <a:lnTo>
                    <a:pt x="594" y="1445"/>
                  </a:lnTo>
                  <a:lnTo>
                    <a:pt x="595" y="1437"/>
                  </a:lnTo>
                  <a:lnTo>
                    <a:pt x="595" y="1422"/>
                  </a:lnTo>
                  <a:lnTo>
                    <a:pt x="595" y="1410"/>
                  </a:lnTo>
                  <a:lnTo>
                    <a:pt x="596" y="1404"/>
                  </a:lnTo>
                  <a:lnTo>
                    <a:pt x="597" y="1399"/>
                  </a:lnTo>
                  <a:lnTo>
                    <a:pt x="600" y="1393"/>
                  </a:lnTo>
                  <a:lnTo>
                    <a:pt x="604" y="1387"/>
                  </a:lnTo>
                  <a:lnTo>
                    <a:pt x="609" y="1384"/>
                  </a:lnTo>
                  <a:lnTo>
                    <a:pt x="612" y="1381"/>
                  </a:lnTo>
                  <a:lnTo>
                    <a:pt x="617" y="1380"/>
                  </a:lnTo>
                  <a:lnTo>
                    <a:pt x="620" y="1379"/>
                  </a:lnTo>
                  <a:lnTo>
                    <a:pt x="628" y="1381"/>
                  </a:lnTo>
                  <a:lnTo>
                    <a:pt x="635" y="1385"/>
                  </a:lnTo>
                  <a:lnTo>
                    <a:pt x="642" y="1388"/>
                  </a:lnTo>
                  <a:lnTo>
                    <a:pt x="649" y="1392"/>
                  </a:lnTo>
                  <a:lnTo>
                    <a:pt x="652" y="1392"/>
                  </a:lnTo>
                  <a:lnTo>
                    <a:pt x="656" y="1393"/>
                  </a:lnTo>
                  <a:lnTo>
                    <a:pt x="659" y="1392"/>
                  </a:lnTo>
                  <a:lnTo>
                    <a:pt x="662" y="1391"/>
                  </a:lnTo>
                  <a:lnTo>
                    <a:pt x="667" y="1381"/>
                  </a:lnTo>
                  <a:lnTo>
                    <a:pt x="669" y="1372"/>
                  </a:lnTo>
                  <a:lnTo>
                    <a:pt x="674" y="1365"/>
                  </a:lnTo>
                  <a:lnTo>
                    <a:pt x="677" y="1358"/>
                  </a:lnTo>
                  <a:lnTo>
                    <a:pt x="679" y="1348"/>
                  </a:lnTo>
                  <a:lnTo>
                    <a:pt x="678" y="1336"/>
                  </a:lnTo>
                  <a:lnTo>
                    <a:pt x="678" y="1323"/>
                  </a:lnTo>
                  <a:lnTo>
                    <a:pt x="677" y="1309"/>
                  </a:lnTo>
                  <a:lnTo>
                    <a:pt x="677" y="1295"/>
                  </a:lnTo>
                  <a:lnTo>
                    <a:pt x="678" y="1282"/>
                  </a:lnTo>
                  <a:lnTo>
                    <a:pt x="681" y="1278"/>
                  </a:lnTo>
                  <a:lnTo>
                    <a:pt x="683" y="1273"/>
                  </a:lnTo>
                  <a:lnTo>
                    <a:pt x="685" y="1270"/>
                  </a:lnTo>
                  <a:lnTo>
                    <a:pt x="690" y="1268"/>
                  </a:lnTo>
                  <a:lnTo>
                    <a:pt x="690" y="1262"/>
                  </a:lnTo>
                  <a:lnTo>
                    <a:pt x="689" y="1257"/>
                  </a:lnTo>
                  <a:lnTo>
                    <a:pt x="687" y="1254"/>
                  </a:lnTo>
                  <a:lnTo>
                    <a:pt x="684" y="1249"/>
                  </a:lnTo>
                  <a:lnTo>
                    <a:pt x="678" y="1243"/>
                  </a:lnTo>
                  <a:lnTo>
                    <a:pt x="673" y="1236"/>
                  </a:lnTo>
                  <a:lnTo>
                    <a:pt x="667" y="1228"/>
                  </a:lnTo>
                  <a:lnTo>
                    <a:pt x="661" y="1221"/>
                  </a:lnTo>
                  <a:lnTo>
                    <a:pt x="656" y="1214"/>
                  </a:lnTo>
                  <a:lnTo>
                    <a:pt x="649" y="1207"/>
                  </a:lnTo>
                  <a:lnTo>
                    <a:pt x="642" y="1200"/>
                  </a:lnTo>
                  <a:lnTo>
                    <a:pt x="637" y="1192"/>
                  </a:lnTo>
                  <a:lnTo>
                    <a:pt x="635" y="1184"/>
                  </a:lnTo>
                  <a:lnTo>
                    <a:pt x="633" y="1175"/>
                  </a:lnTo>
                  <a:lnTo>
                    <a:pt x="632" y="1157"/>
                  </a:lnTo>
                  <a:lnTo>
                    <a:pt x="630" y="1138"/>
                  </a:lnTo>
                  <a:lnTo>
                    <a:pt x="627" y="1120"/>
                  </a:lnTo>
                  <a:lnTo>
                    <a:pt x="623" y="1101"/>
                  </a:lnTo>
                  <a:lnTo>
                    <a:pt x="620" y="1092"/>
                  </a:lnTo>
                  <a:lnTo>
                    <a:pt x="619" y="1083"/>
                  </a:lnTo>
                  <a:lnTo>
                    <a:pt x="620" y="1074"/>
                  </a:lnTo>
                  <a:lnTo>
                    <a:pt x="621" y="1065"/>
                  </a:lnTo>
                  <a:lnTo>
                    <a:pt x="624" y="1053"/>
                  </a:lnTo>
                  <a:lnTo>
                    <a:pt x="625" y="1041"/>
                  </a:lnTo>
                  <a:lnTo>
                    <a:pt x="625" y="1030"/>
                  </a:lnTo>
                  <a:lnTo>
                    <a:pt x="625" y="1018"/>
                  </a:lnTo>
                  <a:lnTo>
                    <a:pt x="623" y="994"/>
                  </a:lnTo>
                  <a:lnTo>
                    <a:pt x="621" y="969"/>
                  </a:lnTo>
                  <a:lnTo>
                    <a:pt x="615" y="973"/>
                  </a:lnTo>
                  <a:lnTo>
                    <a:pt x="609" y="975"/>
                  </a:lnTo>
                  <a:lnTo>
                    <a:pt x="604" y="976"/>
                  </a:lnTo>
                  <a:lnTo>
                    <a:pt x="600" y="975"/>
                  </a:lnTo>
                  <a:lnTo>
                    <a:pt x="596" y="974"/>
                  </a:lnTo>
                  <a:lnTo>
                    <a:pt x="592" y="970"/>
                  </a:lnTo>
                  <a:lnTo>
                    <a:pt x="588" y="965"/>
                  </a:lnTo>
                  <a:lnTo>
                    <a:pt x="585" y="958"/>
                  </a:lnTo>
                  <a:lnTo>
                    <a:pt x="582" y="945"/>
                  </a:lnTo>
                  <a:lnTo>
                    <a:pt x="577" y="930"/>
                  </a:lnTo>
                  <a:lnTo>
                    <a:pt x="576" y="923"/>
                  </a:lnTo>
                  <a:lnTo>
                    <a:pt x="576" y="915"/>
                  </a:lnTo>
                  <a:lnTo>
                    <a:pt x="575" y="908"/>
                  </a:lnTo>
                  <a:lnTo>
                    <a:pt x="576" y="902"/>
                  </a:lnTo>
                  <a:lnTo>
                    <a:pt x="582" y="900"/>
                  </a:lnTo>
                  <a:lnTo>
                    <a:pt x="586" y="897"/>
                  </a:lnTo>
                  <a:lnTo>
                    <a:pt x="591" y="897"/>
                  </a:lnTo>
                  <a:lnTo>
                    <a:pt x="595" y="899"/>
                  </a:lnTo>
                  <a:lnTo>
                    <a:pt x="604" y="901"/>
                  </a:lnTo>
                  <a:lnTo>
                    <a:pt x="615" y="904"/>
                  </a:lnTo>
                  <a:lnTo>
                    <a:pt x="620" y="905"/>
                  </a:lnTo>
                  <a:lnTo>
                    <a:pt x="627" y="907"/>
                  </a:lnTo>
                  <a:lnTo>
                    <a:pt x="633" y="905"/>
                  </a:lnTo>
                  <a:lnTo>
                    <a:pt x="638" y="904"/>
                  </a:lnTo>
                  <a:lnTo>
                    <a:pt x="650" y="902"/>
                  </a:lnTo>
                  <a:lnTo>
                    <a:pt x="662" y="901"/>
                  </a:lnTo>
                  <a:lnTo>
                    <a:pt x="670" y="901"/>
                  </a:lnTo>
                  <a:lnTo>
                    <a:pt x="677" y="901"/>
                  </a:lnTo>
                  <a:lnTo>
                    <a:pt x="684" y="900"/>
                  </a:lnTo>
                  <a:lnTo>
                    <a:pt x="690" y="899"/>
                  </a:lnTo>
                  <a:lnTo>
                    <a:pt x="695" y="895"/>
                  </a:lnTo>
                  <a:lnTo>
                    <a:pt x="699" y="892"/>
                  </a:lnTo>
                  <a:lnTo>
                    <a:pt x="702" y="886"/>
                  </a:lnTo>
                  <a:lnTo>
                    <a:pt x="706" y="878"/>
                  </a:lnTo>
                  <a:lnTo>
                    <a:pt x="708" y="863"/>
                  </a:lnTo>
                  <a:lnTo>
                    <a:pt x="710" y="850"/>
                  </a:lnTo>
                  <a:lnTo>
                    <a:pt x="712" y="843"/>
                  </a:lnTo>
                  <a:lnTo>
                    <a:pt x="715" y="837"/>
                  </a:lnTo>
                  <a:lnTo>
                    <a:pt x="718" y="830"/>
                  </a:lnTo>
                  <a:lnTo>
                    <a:pt x="722" y="825"/>
                  </a:lnTo>
                  <a:lnTo>
                    <a:pt x="727" y="818"/>
                  </a:lnTo>
                  <a:lnTo>
                    <a:pt x="731" y="811"/>
                  </a:lnTo>
                  <a:lnTo>
                    <a:pt x="734" y="804"/>
                  </a:lnTo>
                  <a:lnTo>
                    <a:pt x="738" y="795"/>
                  </a:lnTo>
                  <a:lnTo>
                    <a:pt x="741" y="776"/>
                  </a:lnTo>
                  <a:lnTo>
                    <a:pt x="744" y="755"/>
                  </a:lnTo>
                  <a:lnTo>
                    <a:pt x="747" y="736"/>
                  </a:lnTo>
                  <a:lnTo>
                    <a:pt x="748" y="715"/>
                  </a:lnTo>
                  <a:lnTo>
                    <a:pt x="750" y="680"/>
                  </a:lnTo>
                  <a:lnTo>
                    <a:pt x="751" y="644"/>
                  </a:lnTo>
                  <a:lnTo>
                    <a:pt x="751" y="608"/>
                  </a:lnTo>
                  <a:lnTo>
                    <a:pt x="751" y="573"/>
                  </a:lnTo>
                  <a:lnTo>
                    <a:pt x="751" y="558"/>
                  </a:lnTo>
                  <a:lnTo>
                    <a:pt x="749" y="543"/>
                  </a:lnTo>
                  <a:lnTo>
                    <a:pt x="747" y="529"/>
                  </a:lnTo>
                  <a:lnTo>
                    <a:pt x="743" y="514"/>
                  </a:lnTo>
                  <a:lnTo>
                    <a:pt x="734" y="486"/>
                  </a:lnTo>
                  <a:lnTo>
                    <a:pt x="723" y="459"/>
                  </a:lnTo>
                  <a:lnTo>
                    <a:pt x="718" y="448"/>
                  </a:lnTo>
                  <a:lnTo>
                    <a:pt x="716" y="436"/>
                  </a:lnTo>
                  <a:lnTo>
                    <a:pt x="714" y="425"/>
                  </a:lnTo>
                  <a:lnTo>
                    <a:pt x="711" y="413"/>
                  </a:lnTo>
                  <a:lnTo>
                    <a:pt x="709" y="402"/>
                  </a:lnTo>
                  <a:lnTo>
                    <a:pt x="706" y="391"/>
                  </a:lnTo>
                  <a:lnTo>
                    <a:pt x="702" y="379"/>
                  </a:lnTo>
                  <a:lnTo>
                    <a:pt x="697" y="369"/>
                  </a:lnTo>
                  <a:lnTo>
                    <a:pt x="685" y="353"/>
                  </a:lnTo>
                  <a:lnTo>
                    <a:pt x="674" y="337"/>
                  </a:lnTo>
                  <a:lnTo>
                    <a:pt x="668" y="329"/>
                  </a:lnTo>
                  <a:lnTo>
                    <a:pt x="662" y="321"/>
                  </a:lnTo>
                  <a:lnTo>
                    <a:pt x="658" y="313"/>
                  </a:lnTo>
                  <a:lnTo>
                    <a:pt x="654" y="305"/>
                  </a:lnTo>
                  <a:lnTo>
                    <a:pt x="652" y="297"/>
                  </a:lnTo>
                  <a:lnTo>
                    <a:pt x="651" y="288"/>
                  </a:lnTo>
                  <a:lnTo>
                    <a:pt x="650" y="279"/>
                  </a:lnTo>
                  <a:lnTo>
                    <a:pt x="649" y="271"/>
                  </a:lnTo>
                  <a:lnTo>
                    <a:pt x="648" y="260"/>
                  </a:lnTo>
                  <a:lnTo>
                    <a:pt x="645" y="252"/>
                  </a:lnTo>
                  <a:lnTo>
                    <a:pt x="641" y="246"/>
                  </a:lnTo>
                  <a:lnTo>
                    <a:pt x="633" y="238"/>
                  </a:lnTo>
                  <a:lnTo>
                    <a:pt x="627" y="232"/>
                  </a:lnTo>
                  <a:lnTo>
                    <a:pt x="624" y="227"/>
                  </a:lnTo>
                  <a:lnTo>
                    <a:pt x="623" y="222"/>
                  </a:lnTo>
                  <a:lnTo>
                    <a:pt x="623" y="218"/>
                  </a:lnTo>
                  <a:lnTo>
                    <a:pt x="625" y="209"/>
                  </a:lnTo>
                  <a:lnTo>
                    <a:pt x="629" y="199"/>
                  </a:lnTo>
                  <a:lnTo>
                    <a:pt x="628" y="198"/>
                  </a:lnTo>
                  <a:lnTo>
                    <a:pt x="624" y="197"/>
                  </a:lnTo>
                  <a:lnTo>
                    <a:pt x="620" y="196"/>
                  </a:lnTo>
                  <a:lnTo>
                    <a:pt x="616" y="195"/>
                  </a:lnTo>
                  <a:lnTo>
                    <a:pt x="611" y="195"/>
                  </a:lnTo>
                  <a:lnTo>
                    <a:pt x="601" y="196"/>
                  </a:lnTo>
                  <a:lnTo>
                    <a:pt x="589" y="198"/>
                  </a:lnTo>
                  <a:lnTo>
                    <a:pt x="568" y="203"/>
                  </a:lnTo>
                  <a:lnTo>
                    <a:pt x="550" y="20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36693" y="1643388"/>
              <a:ext cx="619458" cy="953570"/>
            </a:xfrm>
            <a:custGeom>
              <a:avLst/>
              <a:gdLst/>
              <a:ahLst/>
              <a:cxnLst/>
              <a:rect l="l" t="t" r="r" b="b"/>
              <a:pathLst>
                <a:path w="2160" h="3523" extrusionOk="0">
                  <a:moveTo>
                    <a:pt x="2068" y="539"/>
                  </a:moveTo>
                  <a:lnTo>
                    <a:pt x="2076" y="532"/>
                  </a:lnTo>
                  <a:lnTo>
                    <a:pt x="2084" y="524"/>
                  </a:lnTo>
                  <a:lnTo>
                    <a:pt x="2090" y="516"/>
                  </a:lnTo>
                  <a:lnTo>
                    <a:pt x="2097" y="508"/>
                  </a:lnTo>
                  <a:lnTo>
                    <a:pt x="2107" y="497"/>
                  </a:lnTo>
                  <a:lnTo>
                    <a:pt x="2117" y="487"/>
                  </a:lnTo>
                  <a:lnTo>
                    <a:pt x="2127" y="476"/>
                  </a:lnTo>
                  <a:lnTo>
                    <a:pt x="2135" y="465"/>
                  </a:lnTo>
                  <a:lnTo>
                    <a:pt x="2142" y="455"/>
                  </a:lnTo>
                  <a:lnTo>
                    <a:pt x="2148" y="443"/>
                  </a:lnTo>
                  <a:lnTo>
                    <a:pt x="2154" y="432"/>
                  </a:lnTo>
                  <a:lnTo>
                    <a:pt x="2160" y="422"/>
                  </a:lnTo>
                  <a:lnTo>
                    <a:pt x="2153" y="422"/>
                  </a:lnTo>
                  <a:lnTo>
                    <a:pt x="2147" y="421"/>
                  </a:lnTo>
                  <a:lnTo>
                    <a:pt x="2142" y="420"/>
                  </a:lnTo>
                  <a:lnTo>
                    <a:pt x="2137" y="416"/>
                  </a:lnTo>
                  <a:lnTo>
                    <a:pt x="2133" y="413"/>
                  </a:lnTo>
                  <a:lnTo>
                    <a:pt x="2129" y="409"/>
                  </a:lnTo>
                  <a:lnTo>
                    <a:pt x="2126" y="404"/>
                  </a:lnTo>
                  <a:lnTo>
                    <a:pt x="2123" y="399"/>
                  </a:lnTo>
                  <a:lnTo>
                    <a:pt x="2120" y="387"/>
                  </a:lnTo>
                  <a:lnTo>
                    <a:pt x="2119" y="373"/>
                  </a:lnTo>
                  <a:lnTo>
                    <a:pt x="2119" y="358"/>
                  </a:lnTo>
                  <a:lnTo>
                    <a:pt x="2120" y="343"/>
                  </a:lnTo>
                  <a:lnTo>
                    <a:pt x="2122" y="328"/>
                  </a:lnTo>
                  <a:lnTo>
                    <a:pt x="2126" y="315"/>
                  </a:lnTo>
                  <a:lnTo>
                    <a:pt x="2129" y="303"/>
                  </a:lnTo>
                  <a:lnTo>
                    <a:pt x="2133" y="293"/>
                  </a:lnTo>
                  <a:lnTo>
                    <a:pt x="2139" y="277"/>
                  </a:lnTo>
                  <a:lnTo>
                    <a:pt x="2145" y="261"/>
                  </a:lnTo>
                  <a:lnTo>
                    <a:pt x="2147" y="253"/>
                  </a:lnTo>
                  <a:lnTo>
                    <a:pt x="2150" y="245"/>
                  </a:lnTo>
                  <a:lnTo>
                    <a:pt x="2151" y="236"/>
                  </a:lnTo>
                  <a:lnTo>
                    <a:pt x="2151" y="226"/>
                  </a:lnTo>
                  <a:lnTo>
                    <a:pt x="2137" y="232"/>
                  </a:lnTo>
                  <a:lnTo>
                    <a:pt x="2123" y="235"/>
                  </a:lnTo>
                  <a:lnTo>
                    <a:pt x="2098" y="238"/>
                  </a:lnTo>
                  <a:lnTo>
                    <a:pt x="2073" y="241"/>
                  </a:lnTo>
                  <a:lnTo>
                    <a:pt x="2047" y="241"/>
                  </a:lnTo>
                  <a:lnTo>
                    <a:pt x="2022" y="241"/>
                  </a:lnTo>
                  <a:lnTo>
                    <a:pt x="2011" y="241"/>
                  </a:lnTo>
                  <a:lnTo>
                    <a:pt x="1999" y="241"/>
                  </a:lnTo>
                  <a:lnTo>
                    <a:pt x="1988" y="243"/>
                  </a:lnTo>
                  <a:lnTo>
                    <a:pt x="1977" y="245"/>
                  </a:lnTo>
                  <a:lnTo>
                    <a:pt x="1956" y="251"/>
                  </a:lnTo>
                  <a:lnTo>
                    <a:pt x="1937" y="260"/>
                  </a:lnTo>
                  <a:lnTo>
                    <a:pt x="1936" y="253"/>
                  </a:lnTo>
                  <a:lnTo>
                    <a:pt x="1936" y="246"/>
                  </a:lnTo>
                  <a:lnTo>
                    <a:pt x="1938" y="241"/>
                  </a:lnTo>
                  <a:lnTo>
                    <a:pt x="1941" y="236"/>
                  </a:lnTo>
                  <a:lnTo>
                    <a:pt x="1949" y="226"/>
                  </a:lnTo>
                  <a:lnTo>
                    <a:pt x="1957" y="216"/>
                  </a:lnTo>
                  <a:lnTo>
                    <a:pt x="1945" y="213"/>
                  </a:lnTo>
                  <a:lnTo>
                    <a:pt x="1930" y="212"/>
                  </a:lnTo>
                  <a:lnTo>
                    <a:pt x="1915" y="210"/>
                  </a:lnTo>
                  <a:lnTo>
                    <a:pt x="1903" y="207"/>
                  </a:lnTo>
                  <a:lnTo>
                    <a:pt x="1896" y="203"/>
                  </a:lnTo>
                  <a:lnTo>
                    <a:pt x="1890" y="199"/>
                  </a:lnTo>
                  <a:lnTo>
                    <a:pt x="1883" y="194"/>
                  </a:lnTo>
                  <a:lnTo>
                    <a:pt x="1877" y="188"/>
                  </a:lnTo>
                  <a:lnTo>
                    <a:pt x="1872" y="183"/>
                  </a:lnTo>
                  <a:lnTo>
                    <a:pt x="1865" y="178"/>
                  </a:lnTo>
                  <a:lnTo>
                    <a:pt x="1859" y="174"/>
                  </a:lnTo>
                  <a:lnTo>
                    <a:pt x="1852" y="170"/>
                  </a:lnTo>
                  <a:lnTo>
                    <a:pt x="1842" y="169"/>
                  </a:lnTo>
                  <a:lnTo>
                    <a:pt x="1833" y="168"/>
                  </a:lnTo>
                  <a:lnTo>
                    <a:pt x="1824" y="169"/>
                  </a:lnTo>
                  <a:lnTo>
                    <a:pt x="1816" y="170"/>
                  </a:lnTo>
                  <a:lnTo>
                    <a:pt x="1802" y="177"/>
                  </a:lnTo>
                  <a:lnTo>
                    <a:pt x="1789" y="185"/>
                  </a:lnTo>
                  <a:lnTo>
                    <a:pt x="1778" y="192"/>
                  </a:lnTo>
                  <a:lnTo>
                    <a:pt x="1766" y="197"/>
                  </a:lnTo>
                  <a:lnTo>
                    <a:pt x="1760" y="200"/>
                  </a:lnTo>
                  <a:lnTo>
                    <a:pt x="1753" y="201"/>
                  </a:lnTo>
                  <a:lnTo>
                    <a:pt x="1747" y="202"/>
                  </a:lnTo>
                  <a:lnTo>
                    <a:pt x="1739" y="202"/>
                  </a:lnTo>
                  <a:lnTo>
                    <a:pt x="1731" y="201"/>
                  </a:lnTo>
                  <a:lnTo>
                    <a:pt x="1723" y="201"/>
                  </a:lnTo>
                  <a:lnTo>
                    <a:pt x="1715" y="199"/>
                  </a:lnTo>
                  <a:lnTo>
                    <a:pt x="1708" y="196"/>
                  </a:lnTo>
                  <a:lnTo>
                    <a:pt x="1702" y="194"/>
                  </a:lnTo>
                  <a:lnTo>
                    <a:pt x="1696" y="190"/>
                  </a:lnTo>
                  <a:lnTo>
                    <a:pt x="1691" y="184"/>
                  </a:lnTo>
                  <a:lnTo>
                    <a:pt x="1685" y="177"/>
                  </a:lnTo>
                  <a:lnTo>
                    <a:pt x="1678" y="162"/>
                  </a:lnTo>
                  <a:lnTo>
                    <a:pt x="1674" y="153"/>
                  </a:lnTo>
                  <a:lnTo>
                    <a:pt x="1671" y="150"/>
                  </a:lnTo>
                  <a:lnTo>
                    <a:pt x="1667" y="146"/>
                  </a:lnTo>
                  <a:lnTo>
                    <a:pt x="1659" y="144"/>
                  </a:lnTo>
                  <a:lnTo>
                    <a:pt x="1647" y="143"/>
                  </a:lnTo>
                  <a:lnTo>
                    <a:pt x="1632" y="142"/>
                  </a:lnTo>
                  <a:lnTo>
                    <a:pt x="1619" y="141"/>
                  </a:lnTo>
                  <a:lnTo>
                    <a:pt x="1614" y="139"/>
                  </a:lnTo>
                  <a:lnTo>
                    <a:pt x="1609" y="136"/>
                  </a:lnTo>
                  <a:lnTo>
                    <a:pt x="1603" y="133"/>
                  </a:lnTo>
                  <a:lnTo>
                    <a:pt x="1596" y="127"/>
                  </a:lnTo>
                  <a:lnTo>
                    <a:pt x="1587" y="120"/>
                  </a:lnTo>
                  <a:lnTo>
                    <a:pt x="1577" y="112"/>
                  </a:lnTo>
                  <a:lnTo>
                    <a:pt x="1568" y="103"/>
                  </a:lnTo>
                  <a:lnTo>
                    <a:pt x="1560" y="94"/>
                  </a:lnTo>
                  <a:lnTo>
                    <a:pt x="1556" y="88"/>
                  </a:lnTo>
                  <a:lnTo>
                    <a:pt x="1554" y="82"/>
                  </a:lnTo>
                  <a:lnTo>
                    <a:pt x="1553" y="76"/>
                  </a:lnTo>
                  <a:lnTo>
                    <a:pt x="1552" y="69"/>
                  </a:lnTo>
                  <a:lnTo>
                    <a:pt x="1550" y="63"/>
                  </a:lnTo>
                  <a:lnTo>
                    <a:pt x="1548" y="57"/>
                  </a:lnTo>
                  <a:lnTo>
                    <a:pt x="1546" y="52"/>
                  </a:lnTo>
                  <a:lnTo>
                    <a:pt x="1542" y="46"/>
                  </a:lnTo>
                  <a:lnTo>
                    <a:pt x="1531" y="34"/>
                  </a:lnTo>
                  <a:lnTo>
                    <a:pt x="1524" y="27"/>
                  </a:lnTo>
                  <a:lnTo>
                    <a:pt x="1522" y="24"/>
                  </a:lnTo>
                  <a:lnTo>
                    <a:pt x="1520" y="22"/>
                  </a:lnTo>
                  <a:lnTo>
                    <a:pt x="1520" y="21"/>
                  </a:lnTo>
                  <a:lnTo>
                    <a:pt x="1519" y="18"/>
                  </a:lnTo>
                  <a:lnTo>
                    <a:pt x="1505" y="16"/>
                  </a:lnTo>
                  <a:lnTo>
                    <a:pt x="1491" y="16"/>
                  </a:lnTo>
                  <a:lnTo>
                    <a:pt x="1481" y="14"/>
                  </a:lnTo>
                  <a:lnTo>
                    <a:pt x="1474" y="13"/>
                  </a:lnTo>
                  <a:lnTo>
                    <a:pt x="1469" y="19"/>
                  </a:lnTo>
                  <a:lnTo>
                    <a:pt x="1463" y="24"/>
                  </a:lnTo>
                  <a:lnTo>
                    <a:pt x="1457" y="31"/>
                  </a:lnTo>
                  <a:lnTo>
                    <a:pt x="1453" y="38"/>
                  </a:lnTo>
                  <a:lnTo>
                    <a:pt x="1449" y="30"/>
                  </a:lnTo>
                  <a:lnTo>
                    <a:pt x="1445" y="23"/>
                  </a:lnTo>
                  <a:lnTo>
                    <a:pt x="1441" y="20"/>
                  </a:lnTo>
                  <a:lnTo>
                    <a:pt x="1439" y="19"/>
                  </a:lnTo>
                  <a:lnTo>
                    <a:pt x="1436" y="18"/>
                  </a:lnTo>
                  <a:lnTo>
                    <a:pt x="1433" y="19"/>
                  </a:lnTo>
                  <a:lnTo>
                    <a:pt x="1430" y="20"/>
                  </a:lnTo>
                  <a:lnTo>
                    <a:pt x="1427" y="22"/>
                  </a:lnTo>
                  <a:lnTo>
                    <a:pt x="1423" y="24"/>
                  </a:lnTo>
                  <a:lnTo>
                    <a:pt x="1417" y="26"/>
                  </a:lnTo>
                  <a:lnTo>
                    <a:pt x="1412" y="27"/>
                  </a:lnTo>
                  <a:lnTo>
                    <a:pt x="1404" y="26"/>
                  </a:lnTo>
                  <a:lnTo>
                    <a:pt x="1395" y="22"/>
                  </a:lnTo>
                  <a:lnTo>
                    <a:pt x="1387" y="18"/>
                  </a:lnTo>
                  <a:lnTo>
                    <a:pt x="1378" y="11"/>
                  </a:lnTo>
                  <a:lnTo>
                    <a:pt x="1370" y="6"/>
                  </a:lnTo>
                  <a:lnTo>
                    <a:pt x="1365" y="4"/>
                  </a:lnTo>
                  <a:lnTo>
                    <a:pt x="1360" y="2"/>
                  </a:lnTo>
                  <a:lnTo>
                    <a:pt x="1356" y="0"/>
                  </a:lnTo>
                  <a:lnTo>
                    <a:pt x="1351" y="0"/>
                  </a:lnTo>
                  <a:lnTo>
                    <a:pt x="1347" y="0"/>
                  </a:lnTo>
                  <a:lnTo>
                    <a:pt x="1341" y="3"/>
                  </a:lnTo>
                  <a:lnTo>
                    <a:pt x="1337" y="5"/>
                  </a:lnTo>
                  <a:lnTo>
                    <a:pt x="1331" y="8"/>
                  </a:lnTo>
                  <a:lnTo>
                    <a:pt x="1331" y="26"/>
                  </a:lnTo>
                  <a:lnTo>
                    <a:pt x="1331" y="41"/>
                  </a:lnTo>
                  <a:lnTo>
                    <a:pt x="1307" y="59"/>
                  </a:lnTo>
                  <a:lnTo>
                    <a:pt x="1285" y="73"/>
                  </a:lnTo>
                  <a:lnTo>
                    <a:pt x="1280" y="77"/>
                  </a:lnTo>
                  <a:lnTo>
                    <a:pt x="1274" y="78"/>
                  </a:lnTo>
                  <a:lnTo>
                    <a:pt x="1267" y="80"/>
                  </a:lnTo>
                  <a:lnTo>
                    <a:pt x="1260" y="80"/>
                  </a:lnTo>
                  <a:lnTo>
                    <a:pt x="1253" y="80"/>
                  </a:lnTo>
                  <a:lnTo>
                    <a:pt x="1247" y="78"/>
                  </a:lnTo>
                  <a:lnTo>
                    <a:pt x="1239" y="76"/>
                  </a:lnTo>
                  <a:lnTo>
                    <a:pt x="1230" y="71"/>
                  </a:lnTo>
                  <a:lnTo>
                    <a:pt x="1215" y="65"/>
                  </a:lnTo>
                  <a:lnTo>
                    <a:pt x="1202" y="62"/>
                  </a:lnTo>
                  <a:lnTo>
                    <a:pt x="1190" y="60"/>
                  </a:lnTo>
                  <a:lnTo>
                    <a:pt x="1173" y="60"/>
                  </a:lnTo>
                  <a:lnTo>
                    <a:pt x="1158" y="61"/>
                  </a:lnTo>
                  <a:lnTo>
                    <a:pt x="1140" y="61"/>
                  </a:lnTo>
                  <a:lnTo>
                    <a:pt x="1121" y="60"/>
                  </a:lnTo>
                  <a:lnTo>
                    <a:pt x="1108" y="57"/>
                  </a:lnTo>
                  <a:lnTo>
                    <a:pt x="1105" y="56"/>
                  </a:lnTo>
                  <a:lnTo>
                    <a:pt x="1097" y="51"/>
                  </a:lnTo>
                  <a:lnTo>
                    <a:pt x="1088" y="45"/>
                  </a:lnTo>
                  <a:lnTo>
                    <a:pt x="1085" y="44"/>
                  </a:lnTo>
                  <a:lnTo>
                    <a:pt x="1079" y="34"/>
                  </a:lnTo>
                  <a:lnTo>
                    <a:pt x="1076" y="26"/>
                  </a:lnTo>
                  <a:lnTo>
                    <a:pt x="1076" y="40"/>
                  </a:lnTo>
                  <a:lnTo>
                    <a:pt x="1077" y="53"/>
                  </a:lnTo>
                  <a:lnTo>
                    <a:pt x="1078" y="59"/>
                  </a:lnTo>
                  <a:lnTo>
                    <a:pt x="1079" y="63"/>
                  </a:lnTo>
                  <a:lnTo>
                    <a:pt x="1080" y="68"/>
                  </a:lnTo>
                  <a:lnTo>
                    <a:pt x="1084" y="71"/>
                  </a:lnTo>
                  <a:lnTo>
                    <a:pt x="1088" y="73"/>
                  </a:lnTo>
                  <a:lnTo>
                    <a:pt x="1093" y="74"/>
                  </a:lnTo>
                  <a:lnTo>
                    <a:pt x="1099" y="74"/>
                  </a:lnTo>
                  <a:lnTo>
                    <a:pt x="1104" y="74"/>
                  </a:lnTo>
                  <a:lnTo>
                    <a:pt x="1110" y="74"/>
                  </a:lnTo>
                  <a:lnTo>
                    <a:pt x="1116" y="74"/>
                  </a:lnTo>
                  <a:lnTo>
                    <a:pt x="1121" y="77"/>
                  </a:lnTo>
                  <a:lnTo>
                    <a:pt x="1126" y="80"/>
                  </a:lnTo>
                  <a:lnTo>
                    <a:pt x="1129" y="86"/>
                  </a:lnTo>
                  <a:lnTo>
                    <a:pt x="1130" y="92"/>
                  </a:lnTo>
                  <a:lnTo>
                    <a:pt x="1130" y="98"/>
                  </a:lnTo>
                  <a:lnTo>
                    <a:pt x="1130" y="104"/>
                  </a:lnTo>
                  <a:lnTo>
                    <a:pt x="1132" y="109"/>
                  </a:lnTo>
                  <a:lnTo>
                    <a:pt x="1135" y="113"/>
                  </a:lnTo>
                  <a:lnTo>
                    <a:pt x="1137" y="114"/>
                  </a:lnTo>
                  <a:lnTo>
                    <a:pt x="1140" y="114"/>
                  </a:lnTo>
                  <a:lnTo>
                    <a:pt x="1144" y="115"/>
                  </a:lnTo>
                  <a:lnTo>
                    <a:pt x="1149" y="114"/>
                  </a:lnTo>
                  <a:lnTo>
                    <a:pt x="1149" y="129"/>
                  </a:lnTo>
                  <a:lnTo>
                    <a:pt x="1149" y="144"/>
                  </a:lnTo>
                  <a:lnTo>
                    <a:pt x="1148" y="160"/>
                  </a:lnTo>
                  <a:lnTo>
                    <a:pt x="1150" y="174"/>
                  </a:lnTo>
                  <a:lnTo>
                    <a:pt x="1152" y="183"/>
                  </a:lnTo>
                  <a:lnTo>
                    <a:pt x="1154" y="191"/>
                  </a:lnTo>
                  <a:lnTo>
                    <a:pt x="1158" y="196"/>
                  </a:lnTo>
                  <a:lnTo>
                    <a:pt x="1162" y="202"/>
                  </a:lnTo>
                  <a:lnTo>
                    <a:pt x="1171" y="213"/>
                  </a:lnTo>
                  <a:lnTo>
                    <a:pt x="1182" y="226"/>
                  </a:lnTo>
                  <a:lnTo>
                    <a:pt x="1190" y="240"/>
                  </a:lnTo>
                  <a:lnTo>
                    <a:pt x="1200" y="257"/>
                  </a:lnTo>
                  <a:lnTo>
                    <a:pt x="1204" y="265"/>
                  </a:lnTo>
                  <a:lnTo>
                    <a:pt x="1208" y="274"/>
                  </a:lnTo>
                  <a:lnTo>
                    <a:pt x="1210" y="282"/>
                  </a:lnTo>
                  <a:lnTo>
                    <a:pt x="1209" y="289"/>
                  </a:lnTo>
                  <a:lnTo>
                    <a:pt x="1195" y="300"/>
                  </a:lnTo>
                  <a:lnTo>
                    <a:pt x="1179" y="316"/>
                  </a:lnTo>
                  <a:lnTo>
                    <a:pt x="1177" y="320"/>
                  </a:lnTo>
                  <a:lnTo>
                    <a:pt x="1176" y="326"/>
                  </a:lnTo>
                  <a:lnTo>
                    <a:pt x="1175" y="332"/>
                  </a:lnTo>
                  <a:lnTo>
                    <a:pt x="1175" y="338"/>
                  </a:lnTo>
                  <a:lnTo>
                    <a:pt x="1175" y="350"/>
                  </a:lnTo>
                  <a:lnTo>
                    <a:pt x="1175" y="361"/>
                  </a:lnTo>
                  <a:lnTo>
                    <a:pt x="1175" y="372"/>
                  </a:lnTo>
                  <a:lnTo>
                    <a:pt x="1174" y="381"/>
                  </a:lnTo>
                  <a:lnTo>
                    <a:pt x="1176" y="381"/>
                  </a:lnTo>
                  <a:lnTo>
                    <a:pt x="1182" y="384"/>
                  </a:lnTo>
                  <a:lnTo>
                    <a:pt x="1186" y="388"/>
                  </a:lnTo>
                  <a:lnTo>
                    <a:pt x="1190" y="391"/>
                  </a:lnTo>
                  <a:lnTo>
                    <a:pt x="1193" y="396"/>
                  </a:lnTo>
                  <a:lnTo>
                    <a:pt x="1195" y="400"/>
                  </a:lnTo>
                  <a:lnTo>
                    <a:pt x="1198" y="405"/>
                  </a:lnTo>
                  <a:lnTo>
                    <a:pt x="1199" y="410"/>
                  </a:lnTo>
                  <a:lnTo>
                    <a:pt x="1199" y="416"/>
                  </a:lnTo>
                  <a:lnTo>
                    <a:pt x="1199" y="439"/>
                  </a:lnTo>
                  <a:lnTo>
                    <a:pt x="1195" y="461"/>
                  </a:lnTo>
                  <a:lnTo>
                    <a:pt x="1195" y="470"/>
                  </a:lnTo>
                  <a:lnTo>
                    <a:pt x="1197" y="479"/>
                  </a:lnTo>
                  <a:lnTo>
                    <a:pt x="1198" y="487"/>
                  </a:lnTo>
                  <a:lnTo>
                    <a:pt x="1200" y="496"/>
                  </a:lnTo>
                  <a:lnTo>
                    <a:pt x="1207" y="514"/>
                  </a:lnTo>
                  <a:lnTo>
                    <a:pt x="1214" y="532"/>
                  </a:lnTo>
                  <a:lnTo>
                    <a:pt x="1217" y="540"/>
                  </a:lnTo>
                  <a:lnTo>
                    <a:pt x="1219" y="549"/>
                  </a:lnTo>
                  <a:lnTo>
                    <a:pt x="1220" y="558"/>
                  </a:lnTo>
                  <a:lnTo>
                    <a:pt x="1222" y="568"/>
                  </a:lnTo>
                  <a:lnTo>
                    <a:pt x="1220" y="576"/>
                  </a:lnTo>
                  <a:lnTo>
                    <a:pt x="1218" y="585"/>
                  </a:lnTo>
                  <a:lnTo>
                    <a:pt x="1215" y="593"/>
                  </a:lnTo>
                  <a:lnTo>
                    <a:pt x="1210" y="602"/>
                  </a:lnTo>
                  <a:lnTo>
                    <a:pt x="1206" y="606"/>
                  </a:lnTo>
                  <a:lnTo>
                    <a:pt x="1200" y="611"/>
                  </a:lnTo>
                  <a:lnTo>
                    <a:pt x="1194" y="615"/>
                  </a:lnTo>
                  <a:lnTo>
                    <a:pt x="1189" y="619"/>
                  </a:lnTo>
                  <a:lnTo>
                    <a:pt x="1176" y="625"/>
                  </a:lnTo>
                  <a:lnTo>
                    <a:pt x="1163" y="631"/>
                  </a:lnTo>
                  <a:lnTo>
                    <a:pt x="1157" y="637"/>
                  </a:lnTo>
                  <a:lnTo>
                    <a:pt x="1151" y="642"/>
                  </a:lnTo>
                  <a:lnTo>
                    <a:pt x="1146" y="647"/>
                  </a:lnTo>
                  <a:lnTo>
                    <a:pt x="1143" y="653"/>
                  </a:lnTo>
                  <a:lnTo>
                    <a:pt x="1136" y="666"/>
                  </a:lnTo>
                  <a:lnTo>
                    <a:pt x="1129" y="679"/>
                  </a:lnTo>
                  <a:lnTo>
                    <a:pt x="1126" y="684"/>
                  </a:lnTo>
                  <a:lnTo>
                    <a:pt x="1120" y="688"/>
                  </a:lnTo>
                  <a:lnTo>
                    <a:pt x="1115" y="691"/>
                  </a:lnTo>
                  <a:lnTo>
                    <a:pt x="1108" y="694"/>
                  </a:lnTo>
                  <a:lnTo>
                    <a:pt x="1101" y="696"/>
                  </a:lnTo>
                  <a:lnTo>
                    <a:pt x="1094" y="700"/>
                  </a:lnTo>
                  <a:lnTo>
                    <a:pt x="1088" y="704"/>
                  </a:lnTo>
                  <a:lnTo>
                    <a:pt x="1084" y="709"/>
                  </a:lnTo>
                  <a:lnTo>
                    <a:pt x="1078" y="720"/>
                  </a:lnTo>
                  <a:lnTo>
                    <a:pt x="1074" y="733"/>
                  </a:lnTo>
                  <a:lnTo>
                    <a:pt x="1070" y="745"/>
                  </a:lnTo>
                  <a:lnTo>
                    <a:pt x="1067" y="757"/>
                  </a:lnTo>
                  <a:lnTo>
                    <a:pt x="1053" y="757"/>
                  </a:lnTo>
                  <a:lnTo>
                    <a:pt x="1039" y="757"/>
                  </a:lnTo>
                  <a:lnTo>
                    <a:pt x="1027" y="755"/>
                  </a:lnTo>
                  <a:lnTo>
                    <a:pt x="1014" y="754"/>
                  </a:lnTo>
                  <a:lnTo>
                    <a:pt x="1012" y="769"/>
                  </a:lnTo>
                  <a:lnTo>
                    <a:pt x="1007" y="784"/>
                  </a:lnTo>
                  <a:lnTo>
                    <a:pt x="1003" y="800"/>
                  </a:lnTo>
                  <a:lnTo>
                    <a:pt x="997" y="815"/>
                  </a:lnTo>
                  <a:lnTo>
                    <a:pt x="993" y="831"/>
                  </a:lnTo>
                  <a:lnTo>
                    <a:pt x="989" y="845"/>
                  </a:lnTo>
                  <a:lnTo>
                    <a:pt x="989" y="852"/>
                  </a:lnTo>
                  <a:lnTo>
                    <a:pt x="989" y="860"/>
                  </a:lnTo>
                  <a:lnTo>
                    <a:pt x="992" y="867"/>
                  </a:lnTo>
                  <a:lnTo>
                    <a:pt x="994" y="874"/>
                  </a:lnTo>
                  <a:lnTo>
                    <a:pt x="996" y="878"/>
                  </a:lnTo>
                  <a:lnTo>
                    <a:pt x="1000" y="882"/>
                  </a:lnTo>
                  <a:lnTo>
                    <a:pt x="1003" y="885"/>
                  </a:lnTo>
                  <a:lnTo>
                    <a:pt x="1007" y="889"/>
                  </a:lnTo>
                  <a:lnTo>
                    <a:pt x="1015" y="893"/>
                  </a:lnTo>
                  <a:lnTo>
                    <a:pt x="1025" y="899"/>
                  </a:lnTo>
                  <a:lnTo>
                    <a:pt x="1033" y="904"/>
                  </a:lnTo>
                  <a:lnTo>
                    <a:pt x="1041" y="909"/>
                  </a:lnTo>
                  <a:lnTo>
                    <a:pt x="1044" y="913"/>
                  </a:lnTo>
                  <a:lnTo>
                    <a:pt x="1046" y="916"/>
                  </a:lnTo>
                  <a:lnTo>
                    <a:pt x="1048" y="921"/>
                  </a:lnTo>
                  <a:lnTo>
                    <a:pt x="1050" y="926"/>
                  </a:lnTo>
                  <a:lnTo>
                    <a:pt x="1066" y="929"/>
                  </a:lnTo>
                  <a:lnTo>
                    <a:pt x="1078" y="932"/>
                  </a:lnTo>
                  <a:lnTo>
                    <a:pt x="1091" y="938"/>
                  </a:lnTo>
                  <a:lnTo>
                    <a:pt x="1101" y="945"/>
                  </a:lnTo>
                  <a:lnTo>
                    <a:pt x="1110" y="952"/>
                  </a:lnTo>
                  <a:lnTo>
                    <a:pt x="1118" y="962"/>
                  </a:lnTo>
                  <a:lnTo>
                    <a:pt x="1125" y="973"/>
                  </a:lnTo>
                  <a:lnTo>
                    <a:pt x="1130" y="984"/>
                  </a:lnTo>
                  <a:lnTo>
                    <a:pt x="1135" y="997"/>
                  </a:lnTo>
                  <a:lnTo>
                    <a:pt x="1138" y="1009"/>
                  </a:lnTo>
                  <a:lnTo>
                    <a:pt x="1142" y="1023"/>
                  </a:lnTo>
                  <a:lnTo>
                    <a:pt x="1145" y="1036"/>
                  </a:lnTo>
                  <a:lnTo>
                    <a:pt x="1149" y="1064"/>
                  </a:lnTo>
                  <a:lnTo>
                    <a:pt x="1152" y="1090"/>
                  </a:lnTo>
                  <a:lnTo>
                    <a:pt x="1148" y="1090"/>
                  </a:lnTo>
                  <a:lnTo>
                    <a:pt x="1143" y="1090"/>
                  </a:lnTo>
                  <a:lnTo>
                    <a:pt x="1140" y="1089"/>
                  </a:lnTo>
                  <a:lnTo>
                    <a:pt x="1135" y="1088"/>
                  </a:lnTo>
                  <a:lnTo>
                    <a:pt x="1127" y="1085"/>
                  </a:lnTo>
                  <a:lnTo>
                    <a:pt x="1120" y="1080"/>
                  </a:lnTo>
                  <a:lnTo>
                    <a:pt x="1112" y="1074"/>
                  </a:lnTo>
                  <a:lnTo>
                    <a:pt x="1104" y="1071"/>
                  </a:lnTo>
                  <a:lnTo>
                    <a:pt x="1100" y="1070"/>
                  </a:lnTo>
                  <a:lnTo>
                    <a:pt x="1095" y="1069"/>
                  </a:lnTo>
                  <a:lnTo>
                    <a:pt x="1089" y="1069"/>
                  </a:lnTo>
                  <a:lnTo>
                    <a:pt x="1085" y="1069"/>
                  </a:lnTo>
                  <a:lnTo>
                    <a:pt x="1079" y="1071"/>
                  </a:lnTo>
                  <a:lnTo>
                    <a:pt x="1074" y="1073"/>
                  </a:lnTo>
                  <a:lnTo>
                    <a:pt x="1070" y="1075"/>
                  </a:lnTo>
                  <a:lnTo>
                    <a:pt x="1066" y="1078"/>
                  </a:lnTo>
                  <a:lnTo>
                    <a:pt x="1060" y="1085"/>
                  </a:lnTo>
                  <a:lnTo>
                    <a:pt x="1056" y="1091"/>
                  </a:lnTo>
                  <a:lnTo>
                    <a:pt x="1054" y="1101"/>
                  </a:lnTo>
                  <a:lnTo>
                    <a:pt x="1052" y="1110"/>
                  </a:lnTo>
                  <a:lnTo>
                    <a:pt x="1052" y="1119"/>
                  </a:lnTo>
                  <a:lnTo>
                    <a:pt x="1051" y="1129"/>
                  </a:lnTo>
                  <a:lnTo>
                    <a:pt x="1038" y="1130"/>
                  </a:lnTo>
                  <a:lnTo>
                    <a:pt x="1026" y="1130"/>
                  </a:lnTo>
                  <a:lnTo>
                    <a:pt x="1011" y="1130"/>
                  </a:lnTo>
                  <a:lnTo>
                    <a:pt x="995" y="1131"/>
                  </a:lnTo>
                  <a:lnTo>
                    <a:pt x="995" y="1136"/>
                  </a:lnTo>
                  <a:lnTo>
                    <a:pt x="996" y="1143"/>
                  </a:lnTo>
                  <a:lnTo>
                    <a:pt x="997" y="1151"/>
                  </a:lnTo>
                  <a:lnTo>
                    <a:pt x="1000" y="1159"/>
                  </a:lnTo>
                  <a:lnTo>
                    <a:pt x="1007" y="1178"/>
                  </a:lnTo>
                  <a:lnTo>
                    <a:pt x="1017" y="1197"/>
                  </a:lnTo>
                  <a:lnTo>
                    <a:pt x="1027" y="1217"/>
                  </a:lnTo>
                  <a:lnTo>
                    <a:pt x="1038" y="1233"/>
                  </a:lnTo>
                  <a:lnTo>
                    <a:pt x="1044" y="1239"/>
                  </a:lnTo>
                  <a:lnTo>
                    <a:pt x="1048" y="1246"/>
                  </a:lnTo>
                  <a:lnTo>
                    <a:pt x="1054" y="1251"/>
                  </a:lnTo>
                  <a:lnTo>
                    <a:pt x="1059" y="1253"/>
                  </a:lnTo>
                  <a:lnTo>
                    <a:pt x="1054" y="1261"/>
                  </a:lnTo>
                  <a:lnTo>
                    <a:pt x="1048" y="1268"/>
                  </a:lnTo>
                  <a:lnTo>
                    <a:pt x="1042" y="1275"/>
                  </a:lnTo>
                  <a:lnTo>
                    <a:pt x="1035" y="1280"/>
                  </a:lnTo>
                  <a:lnTo>
                    <a:pt x="1027" y="1287"/>
                  </a:lnTo>
                  <a:lnTo>
                    <a:pt x="1021" y="1294"/>
                  </a:lnTo>
                  <a:lnTo>
                    <a:pt x="1017" y="1302"/>
                  </a:lnTo>
                  <a:lnTo>
                    <a:pt x="1013" y="1310"/>
                  </a:lnTo>
                  <a:lnTo>
                    <a:pt x="1039" y="1316"/>
                  </a:lnTo>
                  <a:lnTo>
                    <a:pt x="1063" y="1320"/>
                  </a:lnTo>
                  <a:lnTo>
                    <a:pt x="1084" y="1325"/>
                  </a:lnTo>
                  <a:lnTo>
                    <a:pt x="1099" y="1328"/>
                  </a:lnTo>
                  <a:lnTo>
                    <a:pt x="1084" y="1325"/>
                  </a:lnTo>
                  <a:lnTo>
                    <a:pt x="1063" y="1320"/>
                  </a:lnTo>
                  <a:lnTo>
                    <a:pt x="1039" y="1316"/>
                  </a:lnTo>
                  <a:lnTo>
                    <a:pt x="1013" y="1310"/>
                  </a:lnTo>
                  <a:lnTo>
                    <a:pt x="1013" y="1313"/>
                  </a:lnTo>
                  <a:lnTo>
                    <a:pt x="1013" y="1316"/>
                  </a:lnTo>
                  <a:lnTo>
                    <a:pt x="1013" y="1320"/>
                  </a:lnTo>
                  <a:lnTo>
                    <a:pt x="1014" y="1324"/>
                  </a:lnTo>
                  <a:lnTo>
                    <a:pt x="1017" y="1327"/>
                  </a:lnTo>
                  <a:lnTo>
                    <a:pt x="1019" y="1331"/>
                  </a:lnTo>
                  <a:lnTo>
                    <a:pt x="1026" y="1339"/>
                  </a:lnTo>
                  <a:lnTo>
                    <a:pt x="1034" y="1345"/>
                  </a:lnTo>
                  <a:lnTo>
                    <a:pt x="1051" y="1358"/>
                  </a:lnTo>
                  <a:lnTo>
                    <a:pt x="1063" y="1370"/>
                  </a:lnTo>
                  <a:lnTo>
                    <a:pt x="1070" y="1380"/>
                  </a:lnTo>
                  <a:lnTo>
                    <a:pt x="1075" y="1390"/>
                  </a:lnTo>
                  <a:lnTo>
                    <a:pt x="1078" y="1399"/>
                  </a:lnTo>
                  <a:lnTo>
                    <a:pt x="1082" y="1409"/>
                  </a:lnTo>
                  <a:lnTo>
                    <a:pt x="1084" y="1418"/>
                  </a:lnTo>
                  <a:lnTo>
                    <a:pt x="1085" y="1428"/>
                  </a:lnTo>
                  <a:lnTo>
                    <a:pt x="1085" y="1439"/>
                  </a:lnTo>
                  <a:lnTo>
                    <a:pt x="1085" y="1450"/>
                  </a:lnTo>
                  <a:lnTo>
                    <a:pt x="1082" y="1492"/>
                  </a:lnTo>
                  <a:lnTo>
                    <a:pt x="1077" y="1533"/>
                  </a:lnTo>
                  <a:lnTo>
                    <a:pt x="1067" y="1538"/>
                  </a:lnTo>
                  <a:lnTo>
                    <a:pt x="1055" y="1542"/>
                  </a:lnTo>
                  <a:lnTo>
                    <a:pt x="1054" y="1549"/>
                  </a:lnTo>
                  <a:lnTo>
                    <a:pt x="1054" y="1554"/>
                  </a:lnTo>
                  <a:lnTo>
                    <a:pt x="1055" y="1558"/>
                  </a:lnTo>
                  <a:lnTo>
                    <a:pt x="1056" y="1563"/>
                  </a:lnTo>
                  <a:lnTo>
                    <a:pt x="1059" y="1566"/>
                  </a:lnTo>
                  <a:lnTo>
                    <a:pt x="1061" y="1569"/>
                  </a:lnTo>
                  <a:lnTo>
                    <a:pt x="1064" y="1571"/>
                  </a:lnTo>
                  <a:lnTo>
                    <a:pt x="1068" y="1573"/>
                  </a:lnTo>
                  <a:lnTo>
                    <a:pt x="1076" y="1578"/>
                  </a:lnTo>
                  <a:lnTo>
                    <a:pt x="1084" y="1582"/>
                  </a:lnTo>
                  <a:lnTo>
                    <a:pt x="1091" y="1588"/>
                  </a:lnTo>
                  <a:lnTo>
                    <a:pt x="1097" y="1595"/>
                  </a:lnTo>
                  <a:lnTo>
                    <a:pt x="1101" y="1603"/>
                  </a:lnTo>
                  <a:lnTo>
                    <a:pt x="1103" y="1612"/>
                  </a:lnTo>
                  <a:lnTo>
                    <a:pt x="1104" y="1622"/>
                  </a:lnTo>
                  <a:lnTo>
                    <a:pt x="1104" y="1632"/>
                  </a:lnTo>
                  <a:lnTo>
                    <a:pt x="1103" y="1654"/>
                  </a:lnTo>
                  <a:lnTo>
                    <a:pt x="1101" y="1673"/>
                  </a:lnTo>
                  <a:lnTo>
                    <a:pt x="1086" y="1673"/>
                  </a:lnTo>
                  <a:lnTo>
                    <a:pt x="1071" y="1673"/>
                  </a:lnTo>
                  <a:lnTo>
                    <a:pt x="1054" y="1673"/>
                  </a:lnTo>
                  <a:lnTo>
                    <a:pt x="1038" y="1674"/>
                  </a:lnTo>
                  <a:lnTo>
                    <a:pt x="1039" y="1679"/>
                  </a:lnTo>
                  <a:lnTo>
                    <a:pt x="1039" y="1682"/>
                  </a:lnTo>
                  <a:lnTo>
                    <a:pt x="1039" y="1687"/>
                  </a:lnTo>
                  <a:lnTo>
                    <a:pt x="1037" y="1692"/>
                  </a:lnTo>
                  <a:lnTo>
                    <a:pt x="1034" y="1702"/>
                  </a:lnTo>
                  <a:lnTo>
                    <a:pt x="1030" y="1711"/>
                  </a:lnTo>
                  <a:lnTo>
                    <a:pt x="1029" y="1715"/>
                  </a:lnTo>
                  <a:lnTo>
                    <a:pt x="1029" y="1719"/>
                  </a:lnTo>
                  <a:lnTo>
                    <a:pt x="1030" y="1723"/>
                  </a:lnTo>
                  <a:lnTo>
                    <a:pt x="1031" y="1727"/>
                  </a:lnTo>
                  <a:lnTo>
                    <a:pt x="1035" y="1730"/>
                  </a:lnTo>
                  <a:lnTo>
                    <a:pt x="1041" y="1734"/>
                  </a:lnTo>
                  <a:lnTo>
                    <a:pt x="1047" y="1736"/>
                  </a:lnTo>
                  <a:lnTo>
                    <a:pt x="1056" y="1738"/>
                  </a:lnTo>
                  <a:lnTo>
                    <a:pt x="1056" y="1755"/>
                  </a:lnTo>
                  <a:lnTo>
                    <a:pt x="1056" y="1771"/>
                  </a:lnTo>
                  <a:lnTo>
                    <a:pt x="1054" y="1785"/>
                  </a:lnTo>
                  <a:lnTo>
                    <a:pt x="1051" y="1797"/>
                  </a:lnTo>
                  <a:lnTo>
                    <a:pt x="1045" y="1810"/>
                  </a:lnTo>
                  <a:lnTo>
                    <a:pt x="1039" y="1822"/>
                  </a:lnTo>
                  <a:lnTo>
                    <a:pt x="1031" y="1835"/>
                  </a:lnTo>
                  <a:lnTo>
                    <a:pt x="1021" y="1850"/>
                  </a:lnTo>
                  <a:lnTo>
                    <a:pt x="1009" y="1862"/>
                  </a:lnTo>
                  <a:lnTo>
                    <a:pt x="990" y="1875"/>
                  </a:lnTo>
                  <a:lnTo>
                    <a:pt x="982" y="1883"/>
                  </a:lnTo>
                  <a:lnTo>
                    <a:pt x="977" y="1890"/>
                  </a:lnTo>
                  <a:lnTo>
                    <a:pt x="974" y="1893"/>
                  </a:lnTo>
                  <a:lnTo>
                    <a:pt x="972" y="1896"/>
                  </a:lnTo>
                  <a:lnTo>
                    <a:pt x="972" y="1900"/>
                  </a:lnTo>
                  <a:lnTo>
                    <a:pt x="972" y="1903"/>
                  </a:lnTo>
                  <a:lnTo>
                    <a:pt x="978" y="1904"/>
                  </a:lnTo>
                  <a:lnTo>
                    <a:pt x="982" y="1907"/>
                  </a:lnTo>
                  <a:lnTo>
                    <a:pt x="987" y="1910"/>
                  </a:lnTo>
                  <a:lnTo>
                    <a:pt x="992" y="1914"/>
                  </a:lnTo>
                  <a:lnTo>
                    <a:pt x="995" y="1918"/>
                  </a:lnTo>
                  <a:lnTo>
                    <a:pt x="997" y="1924"/>
                  </a:lnTo>
                  <a:lnTo>
                    <a:pt x="1000" y="1928"/>
                  </a:lnTo>
                  <a:lnTo>
                    <a:pt x="1002" y="1933"/>
                  </a:lnTo>
                  <a:lnTo>
                    <a:pt x="998" y="1933"/>
                  </a:lnTo>
                  <a:lnTo>
                    <a:pt x="994" y="1933"/>
                  </a:lnTo>
                  <a:lnTo>
                    <a:pt x="986" y="1934"/>
                  </a:lnTo>
                  <a:lnTo>
                    <a:pt x="977" y="1934"/>
                  </a:lnTo>
                  <a:lnTo>
                    <a:pt x="969" y="1935"/>
                  </a:lnTo>
                  <a:lnTo>
                    <a:pt x="961" y="1937"/>
                  </a:lnTo>
                  <a:lnTo>
                    <a:pt x="959" y="1940"/>
                  </a:lnTo>
                  <a:lnTo>
                    <a:pt x="955" y="1942"/>
                  </a:lnTo>
                  <a:lnTo>
                    <a:pt x="953" y="1944"/>
                  </a:lnTo>
                  <a:lnTo>
                    <a:pt x="951" y="1947"/>
                  </a:lnTo>
                  <a:lnTo>
                    <a:pt x="949" y="1950"/>
                  </a:lnTo>
                  <a:lnTo>
                    <a:pt x="948" y="1955"/>
                  </a:lnTo>
                  <a:lnTo>
                    <a:pt x="948" y="1959"/>
                  </a:lnTo>
                  <a:lnTo>
                    <a:pt x="948" y="1964"/>
                  </a:lnTo>
                  <a:lnTo>
                    <a:pt x="940" y="1959"/>
                  </a:lnTo>
                  <a:lnTo>
                    <a:pt x="932" y="1957"/>
                  </a:lnTo>
                  <a:lnTo>
                    <a:pt x="927" y="1955"/>
                  </a:lnTo>
                  <a:lnTo>
                    <a:pt x="921" y="1955"/>
                  </a:lnTo>
                  <a:lnTo>
                    <a:pt x="916" y="1957"/>
                  </a:lnTo>
                  <a:lnTo>
                    <a:pt x="913" y="1959"/>
                  </a:lnTo>
                  <a:lnTo>
                    <a:pt x="910" y="1961"/>
                  </a:lnTo>
                  <a:lnTo>
                    <a:pt x="907" y="1966"/>
                  </a:lnTo>
                  <a:lnTo>
                    <a:pt x="904" y="1976"/>
                  </a:lnTo>
                  <a:lnTo>
                    <a:pt x="903" y="1989"/>
                  </a:lnTo>
                  <a:lnTo>
                    <a:pt x="902" y="2001"/>
                  </a:lnTo>
                  <a:lnTo>
                    <a:pt x="900" y="2013"/>
                  </a:lnTo>
                  <a:lnTo>
                    <a:pt x="897" y="2014"/>
                  </a:lnTo>
                  <a:lnTo>
                    <a:pt x="894" y="2014"/>
                  </a:lnTo>
                  <a:lnTo>
                    <a:pt x="894" y="2023"/>
                  </a:lnTo>
                  <a:lnTo>
                    <a:pt x="894" y="2032"/>
                  </a:lnTo>
                  <a:lnTo>
                    <a:pt x="894" y="2041"/>
                  </a:lnTo>
                  <a:lnTo>
                    <a:pt x="892" y="2050"/>
                  </a:lnTo>
                  <a:lnTo>
                    <a:pt x="882" y="2050"/>
                  </a:lnTo>
                  <a:lnTo>
                    <a:pt x="873" y="2049"/>
                  </a:lnTo>
                  <a:lnTo>
                    <a:pt x="867" y="2046"/>
                  </a:lnTo>
                  <a:lnTo>
                    <a:pt x="862" y="2040"/>
                  </a:lnTo>
                  <a:lnTo>
                    <a:pt x="856" y="2035"/>
                  </a:lnTo>
                  <a:lnTo>
                    <a:pt x="851" y="2029"/>
                  </a:lnTo>
                  <a:lnTo>
                    <a:pt x="845" y="2023"/>
                  </a:lnTo>
                  <a:lnTo>
                    <a:pt x="837" y="2018"/>
                  </a:lnTo>
                  <a:lnTo>
                    <a:pt x="830" y="2015"/>
                  </a:lnTo>
                  <a:lnTo>
                    <a:pt x="823" y="2013"/>
                  </a:lnTo>
                  <a:lnTo>
                    <a:pt x="815" y="2012"/>
                  </a:lnTo>
                  <a:lnTo>
                    <a:pt x="806" y="2012"/>
                  </a:lnTo>
                  <a:lnTo>
                    <a:pt x="789" y="2012"/>
                  </a:lnTo>
                  <a:lnTo>
                    <a:pt x="775" y="2013"/>
                  </a:lnTo>
                  <a:lnTo>
                    <a:pt x="772" y="2014"/>
                  </a:lnTo>
                  <a:lnTo>
                    <a:pt x="771" y="2016"/>
                  </a:lnTo>
                  <a:lnTo>
                    <a:pt x="769" y="2018"/>
                  </a:lnTo>
                  <a:lnTo>
                    <a:pt x="769" y="2021"/>
                  </a:lnTo>
                  <a:lnTo>
                    <a:pt x="773" y="2027"/>
                  </a:lnTo>
                  <a:lnTo>
                    <a:pt x="777" y="2035"/>
                  </a:lnTo>
                  <a:lnTo>
                    <a:pt x="784" y="2043"/>
                  </a:lnTo>
                  <a:lnTo>
                    <a:pt x="790" y="2051"/>
                  </a:lnTo>
                  <a:lnTo>
                    <a:pt x="793" y="2058"/>
                  </a:lnTo>
                  <a:lnTo>
                    <a:pt x="796" y="2064"/>
                  </a:lnTo>
                  <a:lnTo>
                    <a:pt x="795" y="2068"/>
                  </a:lnTo>
                  <a:lnTo>
                    <a:pt x="793" y="2073"/>
                  </a:lnTo>
                  <a:lnTo>
                    <a:pt x="792" y="2076"/>
                  </a:lnTo>
                  <a:lnTo>
                    <a:pt x="790" y="2080"/>
                  </a:lnTo>
                  <a:lnTo>
                    <a:pt x="785" y="2086"/>
                  </a:lnTo>
                  <a:lnTo>
                    <a:pt x="781" y="2094"/>
                  </a:lnTo>
                  <a:lnTo>
                    <a:pt x="780" y="2103"/>
                  </a:lnTo>
                  <a:lnTo>
                    <a:pt x="779" y="2112"/>
                  </a:lnTo>
                  <a:lnTo>
                    <a:pt x="777" y="2122"/>
                  </a:lnTo>
                  <a:lnTo>
                    <a:pt x="776" y="2131"/>
                  </a:lnTo>
                  <a:lnTo>
                    <a:pt x="769" y="2131"/>
                  </a:lnTo>
                  <a:lnTo>
                    <a:pt x="762" y="2130"/>
                  </a:lnTo>
                  <a:lnTo>
                    <a:pt x="754" y="2129"/>
                  </a:lnTo>
                  <a:lnTo>
                    <a:pt x="747" y="2127"/>
                  </a:lnTo>
                  <a:lnTo>
                    <a:pt x="739" y="2124"/>
                  </a:lnTo>
                  <a:lnTo>
                    <a:pt x="731" y="2122"/>
                  </a:lnTo>
                  <a:lnTo>
                    <a:pt x="723" y="2121"/>
                  </a:lnTo>
                  <a:lnTo>
                    <a:pt x="715" y="2121"/>
                  </a:lnTo>
                  <a:lnTo>
                    <a:pt x="721" y="2124"/>
                  </a:lnTo>
                  <a:lnTo>
                    <a:pt x="725" y="2129"/>
                  </a:lnTo>
                  <a:lnTo>
                    <a:pt x="729" y="2133"/>
                  </a:lnTo>
                  <a:lnTo>
                    <a:pt x="731" y="2139"/>
                  </a:lnTo>
                  <a:lnTo>
                    <a:pt x="733" y="2145"/>
                  </a:lnTo>
                  <a:lnTo>
                    <a:pt x="733" y="2152"/>
                  </a:lnTo>
                  <a:lnTo>
                    <a:pt x="733" y="2158"/>
                  </a:lnTo>
                  <a:lnTo>
                    <a:pt x="732" y="2165"/>
                  </a:lnTo>
                  <a:lnTo>
                    <a:pt x="723" y="2165"/>
                  </a:lnTo>
                  <a:lnTo>
                    <a:pt x="714" y="2165"/>
                  </a:lnTo>
                  <a:lnTo>
                    <a:pt x="706" y="2164"/>
                  </a:lnTo>
                  <a:lnTo>
                    <a:pt x="698" y="2163"/>
                  </a:lnTo>
                  <a:lnTo>
                    <a:pt x="681" y="2157"/>
                  </a:lnTo>
                  <a:lnTo>
                    <a:pt x="665" y="2152"/>
                  </a:lnTo>
                  <a:lnTo>
                    <a:pt x="650" y="2146"/>
                  </a:lnTo>
                  <a:lnTo>
                    <a:pt x="634" y="2140"/>
                  </a:lnTo>
                  <a:lnTo>
                    <a:pt x="626" y="2138"/>
                  </a:lnTo>
                  <a:lnTo>
                    <a:pt x="618" y="2136"/>
                  </a:lnTo>
                  <a:lnTo>
                    <a:pt x="609" y="2134"/>
                  </a:lnTo>
                  <a:lnTo>
                    <a:pt x="601" y="2134"/>
                  </a:lnTo>
                  <a:lnTo>
                    <a:pt x="596" y="2134"/>
                  </a:lnTo>
                  <a:lnTo>
                    <a:pt x="593" y="2136"/>
                  </a:lnTo>
                  <a:lnTo>
                    <a:pt x="591" y="2137"/>
                  </a:lnTo>
                  <a:lnTo>
                    <a:pt x="588" y="2139"/>
                  </a:lnTo>
                  <a:lnTo>
                    <a:pt x="585" y="2145"/>
                  </a:lnTo>
                  <a:lnTo>
                    <a:pt x="583" y="2153"/>
                  </a:lnTo>
                  <a:lnTo>
                    <a:pt x="582" y="2168"/>
                  </a:lnTo>
                  <a:lnTo>
                    <a:pt x="582" y="2181"/>
                  </a:lnTo>
                  <a:lnTo>
                    <a:pt x="572" y="2174"/>
                  </a:lnTo>
                  <a:lnTo>
                    <a:pt x="565" y="2171"/>
                  </a:lnTo>
                  <a:lnTo>
                    <a:pt x="561" y="2170"/>
                  </a:lnTo>
                  <a:lnTo>
                    <a:pt x="558" y="2170"/>
                  </a:lnTo>
                  <a:lnTo>
                    <a:pt x="555" y="2170"/>
                  </a:lnTo>
                  <a:lnTo>
                    <a:pt x="553" y="2171"/>
                  </a:lnTo>
                  <a:lnTo>
                    <a:pt x="549" y="2174"/>
                  </a:lnTo>
                  <a:lnTo>
                    <a:pt x="545" y="2180"/>
                  </a:lnTo>
                  <a:lnTo>
                    <a:pt x="543" y="2187"/>
                  </a:lnTo>
                  <a:lnTo>
                    <a:pt x="541" y="2194"/>
                  </a:lnTo>
                  <a:lnTo>
                    <a:pt x="536" y="2211"/>
                  </a:lnTo>
                  <a:lnTo>
                    <a:pt x="530" y="2228"/>
                  </a:lnTo>
                  <a:lnTo>
                    <a:pt x="527" y="2236"/>
                  </a:lnTo>
                  <a:lnTo>
                    <a:pt x="524" y="2243"/>
                  </a:lnTo>
                  <a:lnTo>
                    <a:pt x="518" y="2247"/>
                  </a:lnTo>
                  <a:lnTo>
                    <a:pt x="512" y="2250"/>
                  </a:lnTo>
                  <a:lnTo>
                    <a:pt x="488" y="2255"/>
                  </a:lnTo>
                  <a:lnTo>
                    <a:pt x="465" y="2259"/>
                  </a:lnTo>
                  <a:lnTo>
                    <a:pt x="454" y="2261"/>
                  </a:lnTo>
                  <a:lnTo>
                    <a:pt x="443" y="2263"/>
                  </a:lnTo>
                  <a:lnTo>
                    <a:pt x="431" y="2267"/>
                  </a:lnTo>
                  <a:lnTo>
                    <a:pt x="421" y="2272"/>
                  </a:lnTo>
                  <a:lnTo>
                    <a:pt x="399" y="2285"/>
                  </a:lnTo>
                  <a:lnTo>
                    <a:pt x="379" y="2298"/>
                  </a:lnTo>
                  <a:lnTo>
                    <a:pt x="358" y="2314"/>
                  </a:lnTo>
                  <a:lnTo>
                    <a:pt x="338" y="2329"/>
                  </a:lnTo>
                  <a:lnTo>
                    <a:pt x="329" y="2336"/>
                  </a:lnTo>
                  <a:lnTo>
                    <a:pt x="321" y="2343"/>
                  </a:lnTo>
                  <a:lnTo>
                    <a:pt x="314" y="2350"/>
                  </a:lnTo>
                  <a:lnTo>
                    <a:pt x="308" y="2355"/>
                  </a:lnTo>
                  <a:lnTo>
                    <a:pt x="304" y="2362"/>
                  </a:lnTo>
                  <a:lnTo>
                    <a:pt x="300" y="2370"/>
                  </a:lnTo>
                  <a:lnTo>
                    <a:pt x="297" y="2380"/>
                  </a:lnTo>
                  <a:lnTo>
                    <a:pt x="294" y="2391"/>
                  </a:lnTo>
                  <a:lnTo>
                    <a:pt x="291" y="2400"/>
                  </a:lnTo>
                  <a:lnTo>
                    <a:pt x="288" y="2406"/>
                  </a:lnTo>
                  <a:lnTo>
                    <a:pt x="286" y="2410"/>
                  </a:lnTo>
                  <a:lnTo>
                    <a:pt x="281" y="2413"/>
                  </a:lnTo>
                  <a:lnTo>
                    <a:pt x="276" y="2416"/>
                  </a:lnTo>
                  <a:lnTo>
                    <a:pt x="271" y="2417"/>
                  </a:lnTo>
                  <a:lnTo>
                    <a:pt x="264" y="2418"/>
                  </a:lnTo>
                  <a:lnTo>
                    <a:pt x="256" y="2418"/>
                  </a:lnTo>
                  <a:lnTo>
                    <a:pt x="238" y="2417"/>
                  </a:lnTo>
                  <a:lnTo>
                    <a:pt x="223" y="2415"/>
                  </a:lnTo>
                  <a:lnTo>
                    <a:pt x="216" y="2412"/>
                  </a:lnTo>
                  <a:lnTo>
                    <a:pt x="210" y="2409"/>
                  </a:lnTo>
                  <a:lnTo>
                    <a:pt x="205" y="2406"/>
                  </a:lnTo>
                  <a:lnTo>
                    <a:pt x="200" y="2402"/>
                  </a:lnTo>
                  <a:lnTo>
                    <a:pt x="196" y="2398"/>
                  </a:lnTo>
                  <a:lnTo>
                    <a:pt x="192" y="2393"/>
                  </a:lnTo>
                  <a:lnTo>
                    <a:pt x="189" y="2387"/>
                  </a:lnTo>
                  <a:lnTo>
                    <a:pt x="185" y="2380"/>
                  </a:lnTo>
                  <a:lnTo>
                    <a:pt x="182" y="2366"/>
                  </a:lnTo>
                  <a:lnTo>
                    <a:pt x="180" y="2347"/>
                  </a:lnTo>
                  <a:lnTo>
                    <a:pt x="160" y="2347"/>
                  </a:lnTo>
                  <a:lnTo>
                    <a:pt x="142" y="2347"/>
                  </a:lnTo>
                  <a:lnTo>
                    <a:pt x="123" y="2349"/>
                  </a:lnTo>
                  <a:lnTo>
                    <a:pt x="104" y="2352"/>
                  </a:lnTo>
                  <a:lnTo>
                    <a:pt x="104" y="2359"/>
                  </a:lnTo>
                  <a:lnTo>
                    <a:pt x="106" y="2366"/>
                  </a:lnTo>
                  <a:lnTo>
                    <a:pt x="108" y="2371"/>
                  </a:lnTo>
                  <a:lnTo>
                    <a:pt x="111" y="2377"/>
                  </a:lnTo>
                  <a:lnTo>
                    <a:pt x="114" y="2383"/>
                  </a:lnTo>
                  <a:lnTo>
                    <a:pt x="116" y="2390"/>
                  </a:lnTo>
                  <a:lnTo>
                    <a:pt x="117" y="2396"/>
                  </a:lnTo>
                  <a:lnTo>
                    <a:pt x="116" y="2403"/>
                  </a:lnTo>
                  <a:lnTo>
                    <a:pt x="104" y="2404"/>
                  </a:lnTo>
                  <a:lnTo>
                    <a:pt x="93" y="2404"/>
                  </a:lnTo>
                  <a:lnTo>
                    <a:pt x="81" y="2404"/>
                  </a:lnTo>
                  <a:lnTo>
                    <a:pt x="69" y="2404"/>
                  </a:lnTo>
                  <a:lnTo>
                    <a:pt x="57" y="2404"/>
                  </a:lnTo>
                  <a:lnTo>
                    <a:pt x="44" y="2404"/>
                  </a:lnTo>
                  <a:lnTo>
                    <a:pt x="32" y="2404"/>
                  </a:lnTo>
                  <a:lnTo>
                    <a:pt x="19" y="2406"/>
                  </a:lnTo>
                  <a:lnTo>
                    <a:pt x="24" y="2409"/>
                  </a:lnTo>
                  <a:lnTo>
                    <a:pt x="27" y="2415"/>
                  </a:lnTo>
                  <a:lnTo>
                    <a:pt x="30" y="2420"/>
                  </a:lnTo>
                  <a:lnTo>
                    <a:pt x="34" y="2427"/>
                  </a:lnTo>
                  <a:lnTo>
                    <a:pt x="36" y="2435"/>
                  </a:lnTo>
                  <a:lnTo>
                    <a:pt x="38" y="2443"/>
                  </a:lnTo>
                  <a:lnTo>
                    <a:pt x="40" y="2451"/>
                  </a:lnTo>
                  <a:lnTo>
                    <a:pt x="40" y="2460"/>
                  </a:lnTo>
                  <a:lnTo>
                    <a:pt x="40" y="2468"/>
                  </a:lnTo>
                  <a:lnTo>
                    <a:pt x="40" y="2476"/>
                  </a:lnTo>
                  <a:lnTo>
                    <a:pt x="37" y="2483"/>
                  </a:lnTo>
                  <a:lnTo>
                    <a:pt x="35" y="2490"/>
                  </a:lnTo>
                  <a:lnTo>
                    <a:pt x="32" y="2495"/>
                  </a:lnTo>
                  <a:lnTo>
                    <a:pt x="27" y="2500"/>
                  </a:lnTo>
                  <a:lnTo>
                    <a:pt x="22" y="2502"/>
                  </a:lnTo>
                  <a:lnTo>
                    <a:pt x="16" y="2503"/>
                  </a:lnTo>
                  <a:lnTo>
                    <a:pt x="12" y="2510"/>
                  </a:lnTo>
                  <a:lnTo>
                    <a:pt x="9" y="2518"/>
                  </a:lnTo>
                  <a:lnTo>
                    <a:pt x="5" y="2527"/>
                  </a:lnTo>
                  <a:lnTo>
                    <a:pt x="3" y="2538"/>
                  </a:lnTo>
                  <a:lnTo>
                    <a:pt x="1" y="2548"/>
                  </a:lnTo>
                  <a:lnTo>
                    <a:pt x="0" y="2557"/>
                  </a:lnTo>
                  <a:lnTo>
                    <a:pt x="0" y="2566"/>
                  </a:lnTo>
                  <a:lnTo>
                    <a:pt x="1" y="2574"/>
                  </a:lnTo>
                  <a:lnTo>
                    <a:pt x="7" y="2574"/>
                  </a:lnTo>
                  <a:lnTo>
                    <a:pt x="12" y="2573"/>
                  </a:lnTo>
                  <a:lnTo>
                    <a:pt x="24" y="2573"/>
                  </a:lnTo>
                  <a:lnTo>
                    <a:pt x="34" y="2573"/>
                  </a:lnTo>
                  <a:lnTo>
                    <a:pt x="38" y="2575"/>
                  </a:lnTo>
                  <a:lnTo>
                    <a:pt x="42" y="2577"/>
                  </a:lnTo>
                  <a:lnTo>
                    <a:pt x="44" y="2581"/>
                  </a:lnTo>
                  <a:lnTo>
                    <a:pt x="45" y="2585"/>
                  </a:lnTo>
                  <a:lnTo>
                    <a:pt x="45" y="2591"/>
                  </a:lnTo>
                  <a:lnTo>
                    <a:pt x="46" y="2596"/>
                  </a:lnTo>
                  <a:lnTo>
                    <a:pt x="48" y="2599"/>
                  </a:lnTo>
                  <a:lnTo>
                    <a:pt x="50" y="2603"/>
                  </a:lnTo>
                  <a:lnTo>
                    <a:pt x="53" y="2605"/>
                  </a:lnTo>
                  <a:lnTo>
                    <a:pt x="57" y="2606"/>
                  </a:lnTo>
                  <a:lnTo>
                    <a:pt x="62" y="2606"/>
                  </a:lnTo>
                  <a:lnTo>
                    <a:pt x="69" y="2606"/>
                  </a:lnTo>
                  <a:lnTo>
                    <a:pt x="83" y="2604"/>
                  </a:lnTo>
                  <a:lnTo>
                    <a:pt x="95" y="2604"/>
                  </a:lnTo>
                  <a:lnTo>
                    <a:pt x="107" y="2604"/>
                  </a:lnTo>
                  <a:lnTo>
                    <a:pt x="118" y="2606"/>
                  </a:lnTo>
                  <a:lnTo>
                    <a:pt x="123" y="2608"/>
                  </a:lnTo>
                  <a:lnTo>
                    <a:pt x="127" y="2610"/>
                  </a:lnTo>
                  <a:lnTo>
                    <a:pt x="132" y="2614"/>
                  </a:lnTo>
                  <a:lnTo>
                    <a:pt x="135" y="2617"/>
                  </a:lnTo>
                  <a:lnTo>
                    <a:pt x="140" y="2622"/>
                  </a:lnTo>
                  <a:lnTo>
                    <a:pt x="143" y="2628"/>
                  </a:lnTo>
                  <a:lnTo>
                    <a:pt x="147" y="2633"/>
                  </a:lnTo>
                  <a:lnTo>
                    <a:pt x="149" y="2640"/>
                  </a:lnTo>
                  <a:lnTo>
                    <a:pt x="156" y="2639"/>
                  </a:lnTo>
                  <a:lnTo>
                    <a:pt x="161" y="2638"/>
                  </a:lnTo>
                  <a:lnTo>
                    <a:pt x="167" y="2638"/>
                  </a:lnTo>
                  <a:lnTo>
                    <a:pt x="172" y="2638"/>
                  </a:lnTo>
                  <a:lnTo>
                    <a:pt x="176" y="2639"/>
                  </a:lnTo>
                  <a:lnTo>
                    <a:pt x="181" y="2640"/>
                  </a:lnTo>
                  <a:lnTo>
                    <a:pt x="184" y="2642"/>
                  </a:lnTo>
                  <a:lnTo>
                    <a:pt x="188" y="2645"/>
                  </a:lnTo>
                  <a:lnTo>
                    <a:pt x="194" y="2651"/>
                  </a:lnTo>
                  <a:lnTo>
                    <a:pt x="201" y="2659"/>
                  </a:lnTo>
                  <a:lnTo>
                    <a:pt x="207" y="2667"/>
                  </a:lnTo>
                  <a:lnTo>
                    <a:pt x="214" y="2677"/>
                  </a:lnTo>
                  <a:lnTo>
                    <a:pt x="221" y="2685"/>
                  </a:lnTo>
                  <a:lnTo>
                    <a:pt x="227" y="2691"/>
                  </a:lnTo>
                  <a:lnTo>
                    <a:pt x="234" y="2695"/>
                  </a:lnTo>
                  <a:lnTo>
                    <a:pt x="241" y="2697"/>
                  </a:lnTo>
                  <a:lnTo>
                    <a:pt x="249" y="2698"/>
                  </a:lnTo>
                  <a:lnTo>
                    <a:pt x="257" y="2697"/>
                  </a:lnTo>
                  <a:lnTo>
                    <a:pt x="265" y="2697"/>
                  </a:lnTo>
                  <a:lnTo>
                    <a:pt x="273" y="2695"/>
                  </a:lnTo>
                  <a:lnTo>
                    <a:pt x="288" y="2694"/>
                  </a:lnTo>
                  <a:lnTo>
                    <a:pt x="303" y="2692"/>
                  </a:lnTo>
                  <a:lnTo>
                    <a:pt x="303" y="2697"/>
                  </a:lnTo>
                  <a:lnTo>
                    <a:pt x="304" y="2702"/>
                  </a:lnTo>
                  <a:lnTo>
                    <a:pt x="305" y="2705"/>
                  </a:lnTo>
                  <a:lnTo>
                    <a:pt x="307" y="2707"/>
                  </a:lnTo>
                  <a:lnTo>
                    <a:pt x="309" y="2710"/>
                  </a:lnTo>
                  <a:lnTo>
                    <a:pt x="313" y="2711"/>
                  </a:lnTo>
                  <a:lnTo>
                    <a:pt x="317" y="2711"/>
                  </a:lnTo>
                  <a:lnTo>
                    <a:pt x="322" y="2710"/>
                  </a:lnTo>
                  <a:lnTo>
                    <a:pt x="323" y="2707"/>
                  </a:lnTo>
                  <a:lnTo>
                    <a:pt x="323" y="2704"/>
                  </a:lnTo>
                  <a:lnTo>
                    <a:pt x="347" y="2702"/>
                  </a:lnTo>
                  <a:lnTo>
                    <a:pt x="379" y="2702"/>
                  </a:lnTo>
                  <a:lnTo>
                    <a:pt x="386" y="2702"/>
                  </a:lnTo>
                  <a:lnTo>
                    <a:pt x="394" y="2703"/>
                  </a:lnTo>
                  <a:lnTo>
                    <a:pt x="399" y="2705"/>
                  </a:lnTo>
                  <a:lnTo>
                    <a:pt x="405" y="2707"/>
                  </a:lnTo>
                  <a:lnTo>
                    <a:pt x="410" y="2710"/>
                  </a:lnTo>
                  <a:lnTo>
                    <a:pt x="412" y="2714"/>
                  </a:lnTo>
                  <a:lnTo>
                    <a:pt x="413" y="2719"/>
                  </a:lnTo>
                  <a:lnTo>
                    <a:pt x="413" y="2724"/>
                  </a:lnTo>
                  <a:lnTo>
                    <a:pt x="399" y="2731"/>
                  </a:lnTo>
                  <a:lnTo>
                    <a:pt x="387" y="2740"/>
                  </a:lnTo>
                  <a:lnTo>
                    <a:pt x="382" y="2745"/>
                  </a:lnTo>
                  <a:lnTo>
                    <a:pt x="377" y="2751"/>
                  </a:lnTo>
                  <a:lnTo>
                    <a:pt x="372" y="2756"/>
                  </a:lnTo>
                  <a:lnTo>
                    <a:pt x="369" y="2763"/>
                  </a:lnTo>
                  <a:lnTo>
                    <a:pt x="365" y="2769"/>
                  </a:lnTo>
                  <a:lnTo>
                    <a:pt x="363" y="2776"/>
                  </a:lnTo>
                  <a:lnTo>
                    <a:pt x="362" y="2782"/>
                  </a:lnTo>
                  <a:lnTo>
                    <a:pt x="361" y="2790"/>
                  </a:lnTo>
                  <a:lnTo>
                    <a:pt x="362" y="2797"/>
                  </a:lnTo>
                  <a:lnTo>
                    <a:pt x="364" y="2805"/>
                  </a:lnTo>
                  <a:lnTo>
                    <a:pt x="368" y="2812"/>
                  </a:lnTo>
                  <a:lnTo>
                    <a:pt x="372" y="2820"/>
                  </a:lnTo>
                  <a:lnTo>
                    <a:pt x="380" y="2830"/>
                  </a:lnTo>
                  <a:lnTo>
                    <a:pt x="390" y="2841"/>
                  </a:lnTo>
                  <a:lnTo>
                    <a:pt x="402" y="2852"/>
                  </a:lnTo>
                  <a:lnTo>
                    <a:pt x="411" y="2860"/>
                  </a:lnTo>
                  <a:lnTo>
                    <a:pt x="416" y="2867"/>
                  </a:lnTo>
                  <a:lnTo>
                    <a:pt x="424" y="2871"/>
                  </a:lnTo>
                  <a:lnTo>
                    <a:pt x="431" y="2877"/>
                  </a:lnTo>
                  <a:lnTo>
                    <a:pt x="440" y="2882"/>
                  </a:lnTo>
                  <a:lnTo>
                    <a:pt x="448" y="2885"/>
                  </a:lnTo>
                  <a:lnTo>
                    <a:pt x="457" y="2887"/>
                  </a:lnTo>
                  <a:lnTo>
                    <a:pt x="465" y="2889"/>
                  </a:lnTo>
                  <a:lnTo>
                    <a:pt x="475" y="2891"/>
                  </a:lnTo>
                  <a:lnTo>
                    <a:pt x="476" y="2901"/>
                  </a:lnTo>
                  <a:lnTo>
                    <a:pt x="475" y="2911"/>
                  </a:lnTo>
                  <a:lnTo>
                    <a:pt x="473" y="2921"/>
                  </a:lnTo>
                  <a:lnTo>
                    <a:pt x="472" y="2930"/>
                  </a:lnTo>
                  <a:lnTo>
                    <a:pt x="483" y="2930"/>
                  </a:lnTo>
                  <a:lnTo>
                    <a:pt x="493" y="2929"/>
                  </a:lnTo>
                  <a:lnTo>
                    <a:pt x="498" y="2928"/>
                  </a:lnTo>
                  <a:lnTo>
                    <a:pt x="504" y="2927"/>
                  </a:lnTo>
                  <a:lnTo>
                    <a:pt x="510" y="2927"/>
                  </a:lnTo>
                  <a:lnTo>
                    <a:pt x="517" y="2927"/>
                  </a:lnTo>
                  <a:lnTo>
                    <a:pt x="516" y="2932"/>
                  </a:lnTo>
                  <a:lnTo>
                    <a:pt x="517" y="2936"/>
                  </a:lnTo>
                  <a:lnTo>
                    <a:pt x="519" y="2941"/>
                  </a:lnTo>
                  <a:lnTo>
                    <a:pt x="521" y="2944"/>
                  </a:lnTo>
                  <a:lnTo>
                    <a:pt x="528" y="2952"/>
                  </a:lnTo>
                  <a:lnTo>
                    <a:pt x="536" y="2959"/>
                  </a:lnTo>
                  <a:lnTo>
                    <a:pt x="545" y="2966"/>
                  </a:lnTo>
                  <a:lnTo>
                    <a:pt x="554" y="2971"/>
                  </a:lnTo>
                  <a:lnTo>
                    <a:pt x="561" y="2978"/>
                  </a:lnTo>
                  <a:lnTo>
                    <a:pt x="567" y="2986"/>
                  </a:lnTo>
                  <a:lnTo>
                    <a:pt x="570" y="2995"/>
                  </a:lnTo>
                  <a:lnTo>
                    <a:pt x="570" y="3002"/>
                  </a:lnTo>
                  <a:lnTo>
                    <a:pt x="568" y="3007"/>
                  </a:lnTo>
                  <a:lnTo>
                    <a:pt x="565" y="3010"/>
                  </a:lnTo>
                  <a:lnTo>
                    <a:pt x="560" y="3014"/>
                  </a:lnTo>
                  <a:lnTo>
                    <a:pt x="554" y="3017"/>
                  </a:lnTo>
                  <a:lnTo>
                    <a:pt x="549" y="3022"/>
                  </a:lnTo>
                  <a:lnTo>
                    <a:pt x="545" y="3028"/>
                  </a:lnTo>
                  <a:lnTo>
                    <a:pt x="562" y="3040"/>
                  </a:lnTo>
                  <a:lnTo>
                    <a:pt x="578" y="3048"/>
                  </a:lnTo>
                  <a:lnTo>
                    <a:pt x="585" y="3052"/>
                  </a:lnTo>
                  <a:lnTo>
                    <a:pt x="591" y="3059"/>
                  </a:lnTo>
                  <a:lnTo>
                    <a:pt x="595" y="3066"/>
                  </a:lnTo>
                  <a:lnTo>
                    <a:pt x="598" y="3076"/>
                  </a:lnTo>
                  <a:lnTo>
                    <a:pt x="600" y="3089"/>
                  </a:lnTo>
                  <a:lnTo>
                    <a:pt x="603" y="3096"/>
                  </a:lnTo>
                  <a:lnTo>
                    <a:pt x="607" y="3100"/>
                  </a:lnTo>
                  <a:lnTo>
                    <a:pt x="610" y="3104"/>
                  </a:lnTo>
                  <a:lnTo>
                    <a:pt x="615" y="3106"/>
                  </a:lnTo>
                  <a:lnTo>
                    <a:pt x="620" y="3108"/>
                  </a:lnTo>
                  <a:lnTo>
                    <a:pt x="627" y="3113"/>
                  </a:lnTo>
                  <a:lnTo>
                    <a:pt x="635" y="3121"/>
                  </a:lnTo>
                  <a:lnTo>
                    <a:pt x="626" y="3123"/>
                  </a:lnTo>
                  <a:lnTo>
                    <a:pt x="617" y="3127"/>
                  </a:lnTo>
                  <a:lnTo>
                    <a:pt x="609" y="3133"/>
                  </a:lnTo>
                  <a:lnTo>
                    <a:pt x="602" y="3140"/>
                  </a:lnTo>
                  <a:lnTo>
                    <a:pt x="594" y="3146"/>
                  </a:lnTo>
                  <a:lnTo>
                    <a:pt x="586" y="3151"/>
                  </a:lnTo>
                  <a:lnTo>
                    <a:pt x="577" y="3156"/>
                  </a:lnTo>
                  <a:lnTo>
                    <a:pt x="567" y="3159"/>
                  </a:lnTo>
                  <a:lnTo>
                    <a:pt x="560" y="3161"/>
                  </a:lnTo>
                  <a:lnTo>
                    <a:pt x="553" y="3163"/>
                  </a:lnTo>
                  <a:lnTo>
                    <a:pt x="547" y="3166"/>
                  </a:lnTo>
                  <a:lnTo>
                    <a:pt x="542" y="3168"/>
                  </a:lnTo>
                  <a:lnTo>
                    <a:pt x="553" y="3172"/>
                  </a:lnTo>
                  <a:lnTo>
                    <a:pt x="563" y="3174"/>
                  </a:lnTo>
                  <a:lnTo>
                    <a:pt x="568" y="3187"/>
                  </a:lnTo>
                  <a:lnTo>
                    <a:pt x="572" y="3197"/>
                  </a:lnTo>
                  <a:lnTo>
                    <a:pt x="578" y="3205"/>
                  </a:lnTo>
                  <a:lnTo>
                    <a:pt x="585" y="3212"/>
                  </a:lnTo>
                  <a:lnTo>
                    <a:pt x="592" y="3216"/>
                  </a:lnTo>
                  <a:lnTo>
                    <a:pt x="600" y="3220"/>
                  </a:lnTo>
                  <a:lnTo>
                    <a:pt x="609" y="3222"/>
                  </a:lnTo>
                  <a:lnTo>
                    <a:pt x="617" y="3223"/>
                  </a:lnTo>
                  <a:lnTo>
                    <a:pt x="635" y="3225"/>
                  </a:lnTo>
                  <a:lnTo>
                    <a:pt x="654" y="3228"/>
                  </a:lnTo>
                  <a:lnTo>
                    <a:pt x="664" y="3230"/>
                  </a:lnTo>
                  <a:lnTo>
                    <a:pt x="672" y="3235"/>
                  </a:lnTo>
                  <a:lnTo>
                    <a:pt x="681" y="3239"/>
                  </a:lnTo>
                  <a:lnTo>
                    <a:pt x="690" y="3246"/>
                  </a:lnTo>
                  <a:lnTo>
                    <a:pt x="695" y="3253"/>
                  </a:lnTo>
                  <a:lnTo>
                    <a:pt x="699" y="3258"/>
                  </a:lnTo>
                  <a:lnTo>
                    <a:pt x="702" y="3265"/>
                  </a:lnTo>
                  <a:lnTo>
                    <a:pt x="705" y="3272"/>
                  </a:lnTo>
                  <a:lnTo>
                    <a:pt x="705" y="3286"/>
                  </a:lnTo>
                  <a:lnTo>
                    <a:pt x="705" y="3301"/>
                  </a:lnTo>
                  <a:lnTo>
                    <a:pt x="702" y="3315"/>
                  </a:lnTo>
                  <a:lnTo>
                    <a:pt x="702" y="3329"/>
                  </a:lnTo>
                  <a:lnTo>
                    <a:pt x="702" y="3336"/>
                  </a:lnTo>
                  <a:lnTo>
                    <a:pt x="705" y="3343"/>
                  </a:lnTo>
                  <a:lnTo>
                    <a:pt x="707" y="3350"/>
                  </a:lnTo>
                  <a:lnTo>
                    <a:pt x="710" y="3356"/>
                  </a:lnTo>
                  <a:lnTo>
                    <a:pt x="716" y="3364"/>
                  </a:lnTo>
                  <a:lnTo>
                    <a:pt x="724" y="3370"/>
                  </a:lnTo>
                  <a:lnTo>
                    <a:pt x="732" y="3377"/>
                  </a:lnTo>
                  <a:lnTo>
                    <a:pt x="740" y="3380"/>
                  </a:lnTo>
                  <a:lnTo>
                    <a:pt x="744" y="3381"/>
                  </a:lnTo>
                  <a:lnTo>
                    <a:pt x="748" y="3381"/>
                  </a:lnTo>
                  <a:lnTo>
                    <a:pt x="751" y="3380"/>
                  </a:lnTo>
                  <a:lnTo>
                    <a:pt x="755" y="3379"/>
                  </a:lnTo>
                  <a:lnTo>
                    <a:pt x="757" y="3376"/>
                  </a:lnTo>
                  <a:lnTo>
                    <a:pt x="759" y="3372"/>
                  </a:lnTo>
                  <a:lnTo>
                    <a:pt x="760" y="3367"/>
                  </a:lnTo>
                  <a:lnTo>
                    <a:pt x="760" y="3360"/>
                  </a:lnTo>
                  <a:lnTo>
                    <a:pt x="772" y="3356"/>
                  </a:lnTo>
                  <a:lnTo>
                    <a:pt x="781" y="3354"/>
                  </a:lnTo>
                  <a:lnTo>
                    <a:pt x="788" y="3352"/>
                  </a:lnTo>
                  <a:lnTo>
                    <a:pt x="792" y="3348"/>
                  </a:lnTo>
                  <a:lnTo>
                    <a:pt x="797" y="3343"/>
                  </a:lnTo>
                  <a:lnTo>
                    <a:pt x="800" y="3336"/>
                  </a:lnTo>
                  <a:lnTo>
                    <a:pt x="805" y="3326"/>
                  </a:lnTo>
                  <a:lnTo>
                    <a:pt x="809" y="3313"/>
                  </a:lnTo>
                  <a:lnTo>
                    <a:pt x="816" y="3312"/>
                  </a:lnTo>
                  <a:lnTo>
                    <a:pt x="823" y="3313"/>
                  </a:lnTo>
                  <a:lnTo>
                    <a:pt x="829" y="3315"/>
                  </a:lnTo>
                  <a:lnTo>
                    <a:pt x="833" y="3318"/>
                  </a:lnTo>
                  <a:lnTo>
                    <a:pt x="837" y="3321"/>
                  </a:lnTo>
                  <a:lnTo>
                    <a:pt x="841" y="3324"/>
                  </a:lnTo>
                  <a:lnTo>
                    <a:pt x="844" y="3329"/>
                  </a:lnTo>
                  <a:lnTo>
                    <a:pt x="847" y="3334"/>
                  </a:lnTo>
                  <a:lnTo>
                    <a:pt x="850" y="3344"/>
                  </a:lnTo>
                  <a:lnTo>
                    <a:pt x="854" y="3355"/>
                  </a:lnTo>
                  <a:lnTo>
                    <a:pt x="857" y="3367"/>
                  </a:lnTo>
                  <a:lnTo>
                    <a:pt x="859" y="3377"/>
                  </a:lnTo>
                  <a:lnTo>
                    <a:pt x="862" y="3385"/>
                  </a:lnTo>
                  <a:lnTo>
                    <a:pt x="865" y="3392"/>
                  </a:lnTo>
                  <a:lnTo>
                    <a:pt x="869" y="3397"/>
                  </a:lnTo>
                  <a:lnTo>
                    <a:pt x="873" y="3402"/>
                  </a:lnTo>
                  <a:lnTo>
                    <a:pt x="879" y="3405"/>
                  </a:lnTo>
                  <a:lnTo>
                    <a:pt x="885" y="3409"/>
                  </a:lnTo>
                  <a:lnTo>
                    <a:pt x="890" y="3411"/>
                  </a:lnTo>
                  <a:lnTo>
                    <a:pt x="897" y="3413"/>
                  </a:lnTo>
                  <a:lnTo>
                    <a:pt x="911" y="3418"/>
                  </a:lnTo>
                  <a:lnTo>
                    <a:pt x="923" y="3422"/>
                  </a:lnTo>
                  <a:lnTo>
                    <a:pt x="930" y="3425"/>
                  </a:lnTo>
                  <a:lnTo>
                    <a:pt x="937" y="3427"/>
                  </a:lnTo>
                  <a:lnTo>
                    <a:pt x="943" y="3430"/>
                  </a:lnTo>
                  <a:lnTo>
                    <a:pt x="949" y="3435"/>
                  </a:lnTo>
                  <a:lnTo>
                    <a:pt x="977" y="3455"/>
                  </a:lnTo>
                  <a:lnTo>
                    <a:pt x="998" y="3471"/>
                  </a:lnTo>
                  <a:lnTo>
                    <a:pt x="1003" y="3475"/>
                  </a:lnTo>
                  <a:lnTo>
                    <a:pt x="1006" y="3479"/>
                  </a:lnTo>
                  <a:lnTo>
                    <a:pt x="1010" y="3485"/>
                  </a:lnTo>
                  <a:lnTo>
                    <a:pt x="1013" y="3491"/>
                  </a:lnTo>
                  <a:lnTo>
                    <a:pt x="1015" y="3498"/>
                  </a:lnTo>
                  <a:lnTo>
                    <a:pt x="1017" y="3504"/>
                  </a:lnTo>
                  <a:lnTo>
                    <a:pt x="1018" y="3514"/>
                  </a:lnTo>
                  <a:lnTo>
                    <a:pt x="1019" y="3523"/>
                  </a:lnTo>
                  <a:lnTo>
                    <a:pt x="1027" y="3511"/>
                  </a:lnTo>
                  <a:lnTo>
                    <a:pt x="1033" y="3506"/>
                  </a:lnTo>
                  <a:lnTo>
                    <a:pt x="1051" y="3491"/>
                  </a:lnTo>
                  <a:lnTo>
                    <a:pt x="1067" y="3476"/>
                  </a:lnTo>
                  <a:lnTo>
                    <a:pt x="1076" y="3470"/>
                  </a:lnTo>
                  <a:lnTo>
                    <a:pt x="1084" y="3465"/>
                  </a:lnTo>
                  <a:lnTo>
                    <a:pt x="1094" y="3459"/>
                  </a:lnTo>
                  <a:lnTo>
                    <a:pt x="1105" y="3455"/>
                  </a:lnTo>
                  <a:lnTo>
                    <a:pt x="1133" y="3449"/>
                  </a:lnTo>
                  <a:lnTo>
                    <a:pt x="1156" y="3442"/>
                  </a:lnTo>
                  <a:lnTo>
                    <a:pt x="1161" y="3440"/>
                  </a:lnTo>
                  <a:lnTo>
                    <a:pt x="1166" y="3436"/>
                  </a:lnTo>
                  <a:lnTo>
                    <a:pt x="1170" y="3433"/>
                  </a:lnTo>
                  <a:lnTo>
                    <a:pt x="1175" y="3429"/>
                  </a:lnTo>
                  <a:lnTo>
                    <a:pt x="1178" y="3424"/>
                  </a:lnTo>
                  <a:lnTo>
                    <a:pt x="1182" y="3418"/>
                  </a:lnTo>
                  <a:lnTo>
                    <a:pt x="1184" y="3412"/>
                  </a:lnTo>
                  <a:lnTo>
                    <a:pt x="1186" y="3404"/>
                  </a:lnTo>
                  <a:lnTo>
                    <a:pt x="1187" y="3394"/>
                  </a:lnTo>
                  <a:lnTo>
                    <a:pt x="1187" y="3385"/>
                  </a:lnTo>
                  <a:lnTo>
                    <a:pt x="1187" y="3380"/>
                  </a:lnTo>
                  <a:lnTo>
                    <a:pt x="1189" y="3377"/>
                  </a:lnTo>
                  <a:lnTo>
                    <a:pt x="1190" y="3372"/>
                  </a:lnTo>
                  <a:lnTo>
                    <a:pt x="1193" y="3367"/>
                  </a:lnTo>
                  <a:lnTo>
                    <a:pt x="1198" y="3362"/>
                  </a:lnTo>
                  <a:lnTo>
                    <a:pt x="1203" y="3359"/>
                  </a:lnTo>
                  <a:lnTo>
                    <a:pt x="1209" y="3354"/>
                  </a:lnTo>
                  <a:lnTo>
                    <a:pt x="1215" y="3352"/>
                  </a:lnTo>
                  <a:lnTo>
                    <a:pt x="1220" y="3348"/>
                  </a:lnTo>
                  <a:lnTo>
                    <a:pt x="1226" y="3344"/>
                  </a:lnTo>
                  <a:lnTo>
                    <a:pt x="1231" y="3339"/>
                  </a:lnTo>
                  <a:lnTo>
                    <a:pt x="1235" y="3334"/>
                  </a:lnTo>
                  <a:lnTo>
                    <a:pt x="1240" y="3326"/>
                  </a:lnTo>
                  <a:lnTo>
                    <a:pt x="1243" y="3317"/>
                  </a:lnTo>
                  <a:lnTo>
                    <a:pt x="1248" y="3307"/>
                  </a:lnTo>
                  <a:lnTo>
                    <a:pt x="1253" y="3299"/>
                  </a:lnTo>
                  <a:lnTo>
                    <a:pt x="1265" y="3289"/>
                  </a:lnTo>
                  <a:lnTo>
                    <a:pt x="1277" y="3281"/>
                  </a:lnTo>
                  <a:lnTo>
                    <a:pt x="1282" y="3274"/>
                  </a:lnTo>
                  <a:lnTo>
                    <a:pt x="1286" y="3266"/>
                  </a:lnTo>
                  <a:lnTo>
                    <a:pt x="1289" y="3262"/>
                  </a:lnTo>
                  <a:lnTo>
                    <a:pt x="1292" y="3258"/>
                  </a:lnTo>
                  <a:lnTo>
                    <a:pt x="1296" y="3255"/>
                  </a:lnTo>
                  <a:lnTo>
                    <a:pt x="1299" y="3252"/>
                  </a:lnTo>
                  <a:lnTo>
                    <a:pt x="1304" y="3249"/>
                  </a:lnTo>
                  <a:lnTo>
                    <a:pt x="1308" y="3247"/>
                  </a:lnTo>
                  <a:lnTo>
                    <a:pt x="1312" y="3247"/>
                  </a:lnTo>
                  <a:lnTo>
                    <a:pt x="1315" y="3247"/>
                  </a:lnTo>
                  <a:lnTo>
                    <a:pt x="1318" y="3247"/>
                  </a:lnTo>
                  <a:lnTo>
                    <a:pt x="1323" y="3246"/>
                  </a:lnTo>
                  <a:lnTo>
                    <a:pt x="1326" y="3243"/>
                  </a:lnTo>
                  <a:lnTo>
                    <a:pt x="1332" y="3236"/>
                  </a:lnTo>
                  <a:lnTo>
                    <a:pt x="1335" y="3230"/>
                  </a:lnTo>
                  <a:lnTo>
                    <a:pt x="1338" y="3225"/>
                  </a:lnTo>
                  <a:lnTo>
                    <a:pt x="1338" y="3221"/>
                  </a:lnTo>
                  <a:lnTo>
                    <a:pt x="1339" y="3219"/>
                  </a:lnTo>
                  <a:lnTo>
                    <a:pt x="1339" y="3215"/>
                  </a:lnTo>
                  <a:lnTo>
                    <a:pt x="1341" y="3213"/>
                  </a:lnTo>
                  <a:lnTo>
                    <a:pt x="1346" y="3209"/>
                  </a:lnTo>
                  <a:lnTo>
                    <a:pt x="1351" y="3205"/>
                  </a:lnTo>
                  <a:lnTo>
                    <a:pt x="1359" y="3203"/>
                  </a:lnTo>
                  <a:lnTo>
                    <a:pt x="1367" y="3200"/>
                  </a:lnTo>
                  <a:lnTo>
                    <a:pt x="1376" y="3198"/>
                  </a:lnTo>
                  <a:lnTo>
                    <a:pt x="1384" y="3197"/>
                  </a:lnTo>
                  <a:lnTo>
                    <a:pt x="1386" y="3181"/>
                  </a:lnTo>
                  <a:lnTo>
                    <a:pt x="1387" y="3163"/>
                  </a:lnTo>
                  <a:lnTo>
                    <a:pt x="1387" y="3146"/>
                  </a:lnTo>
                  <a:lnTo>
                    <a:pt x="1386" y="3130"/>
                  </a:lnTo>
                  <a:lnTo>
                    <a:pt x="1382" y="3122"/>
                  </a:lnTo>
                  <a:lnTo>
                    <a:pt x="1379" y="3116"/>
                  </a:lnTo>
                  <a:lnTo>
                    <a:pt x="1375" y="3110"/>
                  </a:lnTo>
                  <a:lnTo>
                    <a:pt x="1370" y="3105"/>
                  </a:lnTo>
                  <a:lnTo>
                    <a:pt x="1365" y="3099"/>
                  </a:lnTo>
                  <a:lnTo>
                    <a:pt x="1360" y="3094"/>
                  </a:lnTo>
                  <a:lnTo>
                    <a:pt x="1357" y="3089"/>
                  </a:lnTo>
                  <a:lnTo>
                    <a:pt x="1355" y="3082"/>
                  </a:lnTo>
                  <a:lnTo>
                    <a:pt x="1365" y="3080"/>
                  </a:lnTo>
                  <a:lnTo>
                    <a:pt x="1373" y="3080"/>
                  </a:lnTo>
                  <a:lnTo>
                    <a:pt x="1381" y="3081"/>
                  </a:lnTo>
                  <a:lnTo>
                    <a:pt x="1388" y="3084"/>
                  </a:lnTo>
                  <a:lnTo>
                    <a:pt x="1394" y="3089"/>
                  </a:lnTo>
                  <a:lnTo>
                    <a:pt x="1399" y="3094"/>
                  </a:lnTo>
                  <a:lnTo>
                    <a:pt x="1403" y="3101"/>
                  </a:lnTo>
                  <a:lnTo>
                    <a:pt x="1406" y="3109"/>
                  </a:lnTo>
                  <a:lnTo>
                    <a:pt x="1408" y="3117"/>
                  </a:lnTo>
                  <a:lnTo>
                    <a:pt x="1411" y="3125"/>
                  </a:lnTo>
                  <a:lnTo>
                    <a:pt x="1412" y="3134"/>
                  </a:lnTo>
                  <a:lnTo>
                    <a:pt x="1413" y="3143"/>
                  </a:lnTo>
                  <a:lnTo>
                    <a:pt x="1413" y="3159"/>
                  </a:lnTo>
                  <a:lnTo>
                    <a:pt x="1412" y="3175"/>
                  </a:lnTo>
                  <a:lnTo>
                    <a:pt x="1409" y="3183"/>
                  </a:lnTo>
                  <a:lnTo>
                    <a:pt x="1407" y="3190"/>
                  </a:lnTo>
                  <a:lnTo>
                    <a:pt x="1403" y="3197"/>
                  </a:lnTo>
                  <a:lnTo>
                    <a:pt x="1399" y="3203"/>
                  </a:lnTo>
                  <a:lnTo>
                    <a:pt x="1395" y="3207"/>
                  </a:lnTo>
                  <a:lnTo>
                    <a:pt x="1391" y="3214"/>
                  </a:lnTo>
                  <a:lnTo>
                    <a:pt x="1388" y="3220"/>
                  </a:lnTo>
                  <a:lnTo>
                    <a:pt x="1386" y="3228"/>
                  </a:lnTo>
                  <a:lnTo>
                    <a:pt x="1384" y="3236"/>
                  </a:lnTo>
                  <a:lnTo>
                    <a:pt x="1386" y="3243"/>
                  </a:lnTo>
                  <a:lnTo>
                    <a:pt x="1387" y="3249"/>
                  </a:lnTo>
                  <a:lnTo>
                    <a:pt x="1390" y="3255"/>
                  </a:lnTo>
                  <a:lnTo>
                    <a:pt x="1399" y="3266"/>
                  </a:lnTo>
                  <a:lnTo>
                    <a:pt x="1408" y="3280"/>
                  </a:lnTo>
                  <a:lnTo>
                    <a:pt x="1414" y="3288"/>
                  </a:lnTo>
                  <a:lnTo>
                    <a:pt x="1419" y="3294"/>
                  </a:lnTo>
                  <a:lnTo>
                    <a:pt x="1422" y="3301"/>
                  </a:lnTo>
                  <a:lnTo>
                    <a:pt x="1424" y="3310"/>
                  </a:lnTo>
                  <a:lnTo>
                    <a:pt x="1424" y="3318"/>
                  </a:lnTo>
                  <a:lnTo>
                    <a:pt x="1423" y="3328"/>
                  </a:lnTo>
                  <a:lnTo>
                    <a:pt x="1423" y="3334"/>
                  </a:lnTo>
                  <a:lnTo>
                    <a:pt x="1423" y="3338"/>
                  </a:lnTo>
                  <a:lnTo>
                    <a:pt x="1423" y="3342"/>
                  </a:lnTo>
                  <a:lnTo>
                    <a:pt x="1425" y="3344"/>
                  </a:lnTo>
                  <a:lnTo>
                    <a:pt x="1428" y="3346"/>
                  </a:lnTo>
                  <a:lnTo>
                    <a:pt x="1431" y="3347"/>
                  </a:lnTo>
                  <a:lnTo>
                    <a:pt x="1435" y="3348"/>
                  </a:lnTo>
                  <a:lnTo>
                    <a:pt x="1437" y="3347"/>
                  </a:lnTo>
                  <a:lnTo>
                    <a:pt x="1444" y="3345"/>
                  </a:lnTo>
                  <a:lnTo>
                    <a:pt x="1449" y="3340"/>
                  </a:lnTo>
                  <a:lnTo>
                    <a:pt x="1461" y="3328"/>
                  </a:lnTo>
                  <a:lnTo>
                    <a:pt x="1469" y="3317"/>
                  </a:lnTo>
                  <a:lnTo>
                    <a:pt x="1476" y="3304"/>
                  </a:lnTo>
                  <a:lnTo>
                    <a:pt x="1480" y="3293"/>
                  </a:lnTo>
                  <a:lnTo>
                    <a:pt x="1483" y="3288"/>
                  </a:lnTo>
                  <a:lnTo>
                    <a:pt x="1487" y="3283"/>
                  </a:lnTo>
                  <a:lnTo>
                    <a:pt x="1493" y="3279"/>
                  </a:lnTo>
                  <a:lnTo>
                    <a:pt x="1499" y="3276"/>
                  </a:lnTo>
                  <a:lnTo>
                    <a:pt x="1509" y="3272"/>
                  </a:lnTo>
                  <a:lnTo>
                    <a:pt x="1518" y="3271"/>
                  </a:lnTo>
                  <a:lnTo>
                    <a:pt x="1521" y="3271"/>
                  </a:lnTo>
                  <a:lnTo>
                    <a:pt x="1524" y="3272"/>
                  </a:lnTo>
                  <a:lnTo>
                    <a:pt x="1527" y="3273"/>
                  </a:lnTo>
                  <a:lnTo>
                    <a:pt x="1530" y="3274"/>
                  </a:lnTo>
                  <a:lnTo>
                    <a:pt x="1534" y="3280"/>
                  </a:lnTo>
                  <a:lnTo>
                    <a:pt x="1537" y="3287"/>
                  </a:lnTo>
                  <a:lnTo>
                    <a:pt x="1538" y="3295"/>
                  </a:lnTo>
                  <a:lnTo>
                    <a:pt x="1538" y="3305"/>
                  </a:lnTo>
                  <a:lnTo>
                    <a:pt x="1545" y="3305"/>
                  </a:lnTo>
                  <a:lnTo>
                    <a:pt x="1553" y="3306"/>
                  </a:lnTo>
                  <a:lnTo>
                    <a:pt x="1560" y="3305"/>
                  </a:lnTo>
                  <a:lnTo>
                    <a:pt x="1567" y="3304"/>
                  </a:lnTo>
                  <a:lnTo>
                    <a:pt x="1568" y="3290"/>
                  </a:lnTo>
                  <a:lnTo>
                    <a:pt x="1569" y="3279"/>
                  </a:lnTo>
                  <a:lnTo>
                    <a:pt x="1571" y="3272"/>
                  </a:lnTo>
                  <a:lnTo>
                    <a:pt x="1573" y="3266"/>
                  </a:lnTo>
                  <a:lnTo>
                    <a:pt x="1579" y="3263"/>
                  </a:lnTo>
                  <a:lnTo>
                    <a:pt x="1587" y="3262"/>
                  </a:lnTo>
                  <a:lnTo>
                    <a:pt x="1597" y="3260"/>
                  </a:lnTo>
                  <a:lnTo>
                    <a:pt x="1612" y="3258"/>
                  </a:lnTo>
                  <a:lnTo>
                    <a:pt x="1609" y="3246"/>
                  </a:lnTo>
                  <a:lnTo>
                    <a:pt x="1605" y="3228"/>
                  </a:lnTo>
                  <a:lnTo>
                    <a:pt x="1604" y="3209"/>
                  </a:lnTo>
                  <a:lnTo>
                    <a:pt x="1604" y="3196"/>
                  </a:lnTo>
                  <a:lnTo>
                    <a:pt x="1608" y="3181"/>
                  </a:lnTo>
                  <a:lnTo>
                    <a:pt x="1613" y="3170"/>
                  </a:lnTo>
                  <a:lnTo>
                    <a:pt x="1616" y="3163"/>
                  </a:lnTo>
                  <a:lnTo>
                    <a:pt x="1617" y="3156"/>
                  </a:lnTo>
                  <a:lnTo>
                    <a:pt x="1619" y="3149"/>
                  </a:lnTo>
                  <a:lnTo>
                    <a:pt x="1619" y="3140"/>
                  </a:lnTo>
                  <a:lnTo>
                    <a:pt x="1628" y="3139"/>
                  </a:lnTo>
                  <a:lnTo>
                    <a:pt x="1638" y="3139"/>
                  </a:lnTo>
                  <a:lnTo>
                    <a:pt x="1650" y="3139"/>
                  </a:lnTo>
                  <a:lnTo>
                    <a:pt x="1661" y="3139"/>
                  </a:lnTo>
                  <a:lnTo>
                    <a:pt x="1671" y="3138"/>
                  </a:lnTo>
                  <a:lnTo>
                    <a:pt x="1682" y="3135"/>
                  </a:lnTo>
                  <a:lnTo>
                    <a:pt x="1686" y="3133"/>
                  </a:lnTo>
                  <a:lnTo>
                    <a:pt x="1691" y="3131"/>
                  </a:lnTo>
                  <a:lnTo>
                    <a:pt x="1694" y="3129"/>
                  </a:lnTo>
                  <a:lnTo>
                    <a:pt x="1698" y="3125"/>
                  </a:lnTo>
                  <a:lnTo>
                    <a:pt x="1700" y="3121"/>
                  </a:lnTo>
                  <a:lnTo>
                    <a:pt x="1701" y="3116"/>
                  </a:lnTo>
                  <a:lnTo>
                    <a:pt x="1702" y="3112"/>
                  </a:lnTo>
                  <a:lnTo>
                    <a:pt x="1702" y="3105"/>
                  </a:lnTo>
                  <a:lnTo>
                    <a:pt x="1719" y="3096"/>
                  </a:lnTo>
                  <a:lnTo>
                    <a:pt x="1733" y="3086"/>
                  </a:lnTo>
                  <a:lnTo>
                    <a:pt x="1739" y="3082"/>
                  </a:lnTo>
                  <a:lnTo>
                    <a:pt x="1744" y="3075"/>
                  </a:lnTo>
                  <a:lnTo>
                    <a:pt x="1749" y="3068"/>
                  </a:lnTo>
                  <a:lnTo>
                    <a:pt x="1753" y="3059"/>
                  </a:lnTo>
                  <a:lnTo>
                    <a:pt x="1757" y="3049"/>
                  </a:lnTo>
                  <a:lnTo>
                    <a:pt x="1758" y="3043"/>
                  </a:lnTo>
                  <a:lnTo>
                    <a:pt x="1758" y="3041"/>
                  </a:lnTo>
                  <a:lnTo>
                    <a:pt x="1760" y="3039"/>
                  </a:lnTo>
                  <a:lnTo>
                    <a:pt x="1764" y="3036"/>
                  </a:lnTo>
                  <a:lnTo>
                    <a:pt x="1769" y="3033"/>
                  </a:lnTo>
                  <a:lnTo>
                    <a:pt x="1774" y="3032"/>
                  </a:lnTo>
                  <a:lnTo>
                    <a:pt x="1778" y="3031"/>
                  </a:lnTo>
                  <a:lnTo>
                    <a:pt x="1784" y="3031"/>
                  </a:lnTo>
                  <a:lnTo>
                    <a:pt x="1790" y="3032"/>
                  </a:lnTo>
                  <a:lnTo>
                    <a:pt x="1801" y="3033"/>
                  </a:lnTo>
                  <a:lnTo>
                    <a:pt x="1810" y="3035"/>
                  </a:lnTo>
                  <a:lnTo>
                    <a:pt x="1817" y="3039"/>
                  </a:lnTo>
                  <a:lnTo>
                    <a:pt x="1825" y="3044"/>
                  </a:lnTo>
                  <a:lnTo>
                    <a:pt x="1834" y="3050"/>
                  </a:lnTo>
                  <a:lnTo>
                    <a:pt x="1842" y="3057"/>
                  </a:lnTo>
                  <a:lnTo>
                    <a:pt x="1858" y="3069"/>
                  </a:lnTo>
                  <a:lnTo>
                    <a:pt x="1869" y="3081"/>
                  </a:lnTo>
                  <a:lnTo>
                    <a:pt x="1864" y="3038"/>
                  </a:lnTo>
                  <a:lnTo>
                    <a:pt x="1855" y="3023"/>
                  </a:lnTo>
                  <a:lnTo>
                    <a:pt x="1847" y="3009"/>
                  </a:lnTo>
                  <a:lnTo>
                    <a:pt x="1840" y="2997"/>
                  </a:lnTo>
                  <a:lnTo>
                    <a:pt x="1834" y="2984"/>
                  </a:lnTo>
                  <a:lnTo>
                    <a:pt x="1830" y="2970"/>
                  </a:lnTo>
                  <a:lnTo>
                    <a:pt x="1827" y="2957"/>
                  </a:lnTo>
                  <a:lnTo>
                    <a:pt x="1825" y="2941"/>
                  </a:lnTo>
                  <a:lnTo>
                    <a:pt x="1824" y="2923"/>
                  </a:lnTo>
                  <a:lnTo>
                    <a:pt x="1823" y="2904"/>
                  </a:lnTo>
                  <a:lnTo>
                    <a:pt x="1821" y="2888"/>
                  </a:lnTo>
                  <a:lnTo>
                    <a:pt x="1817" y="2874"/>
                  </a:lnTo>
                  <a:lnTo>
                    <a:pt x="1813" y="2860"/>
                  </a:lnTo>
                  <a:lnTo>
                    <a:pt x="1801" y="2833"/>
                  </a:lnTo>
                  <a:lnTo>
                    <a:pt x="1789" y="2802"/>
                  </a:lnTo>
                  <a:lnTo>
                    <a:pt x="1784" y="2786"/>
                  </a:lnTo>
                  <a:lnTo>
                    <a:pt x="1782" y="2771"/>
                  </a:lnTo>
                  <a:lnTo>
                    <a:pt x="1780" y="2755"/>
                  </a:lnTo>
                  <a:lnTo>
                    <a:pt x="1777" y="2738"/>
                  </a:lnTo>
                  <a:lnTo>
                    <a:pt x="1773" y="2723"/>
                  </a:lnTo>
                  <a:lnTo>
                    <a:pt x="1767" y="2710"/>
                  </a:lnTo>
                  <a:lnTo>
                    <a:pt x="1765" y="2704"/>
                  </a:lnTo>
                  <a:lnTo>
                    <a:pt x="1766" y="2698"/>
                  </a:lnTo>
                  <a:lnTo>
                    <a:pt x="1767" y="2696"/>
                  </a:lnTo>
                  <a:lnTo>
                    <a:pt x="1769" y="2692"/>
                  </a:lnTo>
                  <a:lnTo>
                    <a:pt x="1773" y="2691"/>
                  </a:lnTo>
                  <a:lnTo>
                    <a:pt x="1776" y="2689"/>
                  </a:lnTo>
                  <a:lnTo>
                    <a:pt x="1777" y="2675"/>
                  </a:lnTo>
                  <a:lnTo>
                    <a:pt x="1778" y="2662"/>
                  </a:lnTo>
                  <a:lnTo>
                    <a:pt x="1778" y="2655"/>
                  </a:lnTo>
                  <a:lnTo>
                    <a:pt x="1777" y="2647"/>
                  </a:lnTo>
                  <a:lnTo>
                    <a:pt x="1777" y="2641"/>
                  </a:lnTo>
                  <a:lnTo>
                    <a:pt x="1775" y="2634"/>
                  </a:lnTo>
                  <a:lnTo>
                    <a:pt x="1773" y="2629"/>
                  </a:lnTo>
                  <a:lnTo>
                    <a:pt x="1769" y="2624"/>
                  </a:lnTo>
                  <a:lnTo>
                    <a:pt x="1766" y="2621"/>
                  </a:lnTo>
                  <a:lnTo>
                    <a:pt x="1762" y="2617"/>
                  </a:lnTo>
                  <a:lnTo>
                    <a:pt x="1756" y="2613"/>
                  </a:lnTo>
                  <a:lnTo>
                    <a:pt x="1750" y="2606"/>
                  </a:lnTo>
                  <a:lnTo>
                    <a:pt x="1745" y="2599"/>
                  </a:lnTo>
                  <a:lnTo>
                    <a:pt x="1740" y="2592"/>
                  </a:lnTo>
                  <a:lnTo>
                    <a:pt x="1736" y="2590"/>
                  </a:lnTo>
                  <a:lnTo>
                    <a:pt x="1733" y="2588"/>
                  </a:lnTo>
                  <a:lnTo>
                    <a:pt x="1729" y="2585"/>
                  </a:lnTo>
                  <a:lnTo>
                    <a:pt x="1725" y="2585"/>
                  </a:lnTo>
                  <a:lnTo>
                    <a:pt x="1728" y="2557"/>
                  </a:lnTo>
                  <a:lnTo>
                    <a:pt x="1729" y="2523"/>
                  </a:lnTo>
                  <a:lnTo>
                    <a:pt x="1731" y="2515"/>
                  </a:lnTo>
                  <a:lnTo>
                    <a:pt x="1732" y="2507"/>
                  </a:lnTo>
                  <a:lnTo>
                    <a:pt x="1734" y="2499"/>
                  </a:lnTo>
                  <a:lnTo>
                    <a:pt x="1736" y="2492"/>
                  </a:lnTo>
                  <a:lnTo>
                    <a:pt x="1740" y="2485"/>
                  </a:lnTo>
                  <a:lnTo>
                    <a:pt x="1744" y="2480"/>
                  </a:lnTo>
                  <a:lnTo>
                    <a:pt x="1749" y="2475"/>
                  </a:lnTo>
                  <a:lnTo>
                    <a:pt x="1756" y="2472"/>
                  </a:lnTo>
                  <a:lnTo>
                    <a:pt x="1757" y="2464"/>
                  </a:lnTo>
                  <a:lnTo>
                    <a:pt x="1760" y="2457"/>
                  </a:lnTo>
                  <a:lnTo>
                    <a:pt x="1762" y="2451"/>
                  </a:lnTo>
                  <a:lnTo>
                    <a:pt x="1767" y="2445"/>
                  </a:lnTo>
                  <a:lnTo>
                    <a:pt x="1772" y="2441"/>
                  </a:lnTo>
                  <a:lnTo>
                    <a:pt x="1777" y="2437"/>
                  </a:lnTo>
                  <a:lnTo>
                    <a:pt x="1784" y="2436"/>
                  </a:lnTo>
                  <a:lnTo>
                    <a:pt x="1792" y="2437"/>
                  </a:lnTo>
                  <a:lnTo>
                    <a:pt x="1776" y="2431"/>
                  </a:lnTo>
                  <a:lnTo>
                    <a:pt x="1752" y="2424"/>
                  </a:lnTo>
                  <a:lnTo>
                    <a:pt x="1728" y="2418"/>
                  </a:lnTo>
                  <a:lnTo>
                    <a:pt x="1710" y="2416"/>
                  </a:lnTo>
                  <a:lnTo>
                    <a:pt x="1701" y="2417"/>
                  </a:lnTo>
                  <a:lnTo>
                    <a:pt x="1692" y="2420"/>
                  </a:lnTo>
                  <a:lnTo>
                    <a:pt x="1683" y="2426"/>
                  </a:lnTo>
                  <a:lnTo>
                    <a:pt x="1675" y="2432"/>
                  </a:lnTo>
                  <a:lnTo>
                    <a:pt x="1669" y="2436"/>
                  </a:lnTo>
                  <a:lnTo>
                    <a:pt x="1662" y="2441"/>
                  </a:lnTo>
                  <a:lnTo>
                    <a:pt x="1657" y="2444"/>
                  </a:lnTo>
                  <a:lnTo>
                    <a:pt x="1651" y="2447"/>
                  </a:lnTo>
                  <a:lnTo>
                    <a:pt x="1646" y="2447"/>
                  </a:lnTo>
                  <a:lnTo>
                    <a:pt x="1642" y="2445"/>
                  </a:lnTo>
                  <a:lnTo>
                    <a:pt x="1636" y="2441"/>
                  </a:lnTo>
                  <a:lnTo>
                    <a:pt x="1633" y="2433"/>
                  </a:lnTo>
                  <a:lnTo>
                    <a:pt x="1629" y="2423"/>
                  </a:lnTo>
                  <a:lnTo>
                    <a:pt x="1628" y="2410"/>
                  </a:lnTo>
                  <a:lnTo>
                    <a:pt x="1628" y="2396"/>
                  </a:lnTo>
                  <a:lnTo>
                    <a:pt x="1629" y="2383"/>
                  </a:lnTo>
                  <a:lnTo>
                    <a:pt x="1634" y="2357"/>
                  </a:lnTo>
                  <a:lnTo>
                    <a:pt x="1638" y="2334"/>
                  </a:lnTo>
                  <a:lnTo>
                    <a:pt x="1638" y="2320"/>
                  </a:lnTo>
                  <a:lnTo>
                    <a:pt x="1641" y="2306"/>
                  </a:lnTo>
                  <a:lnTo>
                    <a:pt x="1650" y="2295"/>
                  </a:lnTo>
                  <a:lnTo>
                    <a:pt x="1658" y="2285"/>
                  </a:lnTo>
                  <a:lnTo>
                    <a:pt x="1658" y="2279"/>
                  </a:lnTo>
                  <a:lnTo>
                    <a:pt x="1658" y="2276"/>
                  </a:lnTo>
                  <a:lnTo>
                    <a:pt x="1658" y="2271"/>
                  </a:lnTo>
                  <a:lnTo>
                    <a:pt x="1657" y="2269"/>
                  </a:lnTo>
                  <a:lnTo>
                    <a:pt x="1653" y="2263"/>
                  </a:lnTo>
                  <a:lnTo>
                    <a:pt x="1647" y="2260"/>
                  </a:lnTo>
                  <a:lnTo>
                    <a:pt x="1634" y="2255"/>
                  </a:lnTo>
                  <a:lnTo>
                    <a:pt x="1619" y="2251"/>
                  </a:lnTo>
                  <a:lnTo>
                    <a:pt x="1604" y="2244"/>
                  </a:lnTo>
                  <a:lnTo>
                    <a:pt x="1592" y="2236"/>
                  </a:lnTo>
                  <a:lnTo>
                    <a:pt x="1580" y="2227"/>
                  </a:lnTo>
                  <a:lnTo>
                    <a:pt x="1569" y="2218"/>
                  </a:lnTo>
                  <a:lnTo>
                    <a:pt x="1567" y="2213"/>
                  </a:lnTo>
                  <a:lnTo>
                    <a:pt x="1564" y="2209"/>
                  </a:lnTo>
                  <a:lnTo>
                    <a:pt x="1563" y="2205"/>
                  </a:lnTo>
                  <a:lnTo>
                    <a:pt x="1562" y="2203"/>
                  </a:lnTo>
                  <a:lnTo>
                    <a:pt x="1561" y="2201"/>
                  </a:lnTo>
                  <a:lnTo>
                    <a:pt x="1557" y="2198"/>
                  </a:lnTo>
                  <a:lnTo>
                    <a:pt x="1548" y="2197"/>
                  </a:lnTo>
                  <a:lnTo>
                    <a:pt x="1536" y="2198"/>
                  </a:lnTo>
                  <a:lnTo>
                    <a:pt x="1529" y="2198"/>
                  </a:lnTo>
                  <a:lnTo>
                    <a:pt x="1524" y="2198"/>
                  </a:lnTo>
                  <a:lnTo>
                    <a:pt x="1521" y="2171"/>
                  </a:lnTo>
                  <a:lnTo>
                    <a:pt x="1519" y="2142"/>
                  </a:lnTo>
                  <a:lnTo>
                    <a:pt x="1518" y="2114"/>
                  </a:lnTo>
                  <a:lnTo>
                    <a:pt x="1519" y="2087"/>
                  </a:lnTo>
                  <a:lnTo>
                    <a:pt x="1520" y="2075"/>
                  </a:lnTo>
                  <a:lnTo>
                    <a:pt x="1521" y="2062"/>
                  </a:lnTo>
                  <a:lnTo>
                    <a:pt x="1522" y="2055"/>
                  </a:lnTo>
                  <a:lnTo>
                    <a:pt x="1524" y="2048"/>
                  </a:lnTo>
                  <a:lnTo>
                    <a:pt x="1527" y="2042"/>
                  </a:lnTo>
                  <a:lnTo>
                    <a:pt x="1530" y="2039"/>
                  </a:lnTo>
                  <a:lnTo>
                    <a:pt x="1536" y="2035"/>
                  </a:lnTo>
                  <a:lnTo>
                    <a:pt x="1542" y="2034"/>
                  </a:lnTo>
                  <a:lnTo>
                    <a:pt x="1547" y="2035"/>
                  </a:lnTo>
                  <a:lnTo>
                    <a:pt x="1554" y="2035"/>
                  </a:lnTo>
                  <a:lnTo>
                    <a:pt x="1560" y="2037"/>
                  </a:lnTo>
                  <a:lnTo>
                    <a:pt x="1565" y="2037"/>
                  </a:lnTo>
                  <a:lnTo>
                    <a:pt x="1571" y="2035"/>
                  </a:lnTo>
                  <a:lnTo>
                    <a:pt x="1577" y="2033"/>
                  </a:lnTo>
                  <a:lnTo>
                    <a:pt x="1581" y="2030"/>
                  </a:lnTo>
                  <a:lnTo>
                    <a:pt x="1585" y="2026"/>
                  </a:lnTo>
                  <a:lnTo>
                    <a:pt x="1587" y="2023"/>
                  </a:lnTo>
                  <a:lnTo>
                    <a:pt x="1587" y="2019"/>
                  </a:lnTo>
                  <a:lnTo>
                    <a:pt x="1588" y="2010"/>
                  </a:lnTo>
                  <a:lnTo>
                    <a:pt x="1591" y="2000"/>
                  </a:lnTo>
                  <a:lnTo>
                    <a:pt x="1601" y="1976"/>
                  </a:lnTo>
                  <a:lnTo>
                    <a:pt x="1611" y="1956"/>
                  </a:lnTo>
                  <a:lnTo>
                    <a:pt x="1617" y="1944"/>
                  </a:lnTo>
                  <a:lnTo>
                    <a:pt x="1620" y="1934"/>
                  </a:lnTo>
                  <a:lnTo>
                    <a:pt x="1624" y="1922"/>
                  </a:lnTo>
                  <a:lnTo>
                    <a:pt x="1626" y="1910"/>
                  </a:lnTo>
                  <a:lnTo>
                    <a:pt x="1626" y="1893"/>
                  </a:lnTo>
                  <a:lnTo>
                    <a:pt x="1624" y="1874"/>
                  </a:lnTo>
                  <a:lnTo>
                    <a:pt x="1620" y="1853"/>
                  </a:lnTo>
                  <a:lnTo>
                    <a:pt x="1614" y="1833"/>
                  </a:lnTo>
                  <a:lnTo>
                    <a:pt x="1610" y="1822"/>
                  </a:lnTo>
                  <a:lnTo>
                    <a:pt x="1606" y="1813"/>
                  </a:lnTo>
                  <a:lnTo>
                    <a:pt x="1602" y="1804"/>
                  </a:lnTo>
                  <a:lnTo>
                    <a:pt x="1596" y="1795"/>
                  </a:lnTo>
                  <a:lnTo>
                    <a:pt x="1592" y="1787"/>
                  </a:lnTo>
                  <a:lnTo>
                    <a:pt x="1585" y="1780"/>
                  </a:lnTo>
                  <a:lnTo>
                    <a:pt x="1579" y="1775"/>
                  </a:lnTo>
                  <a:lnTo>
                    <a:pt x="1572" y="1770"/>
                  </a:lnTo>
                  <a:lnTo>
                    <a:pt x="1567" y="1768"/>
                  </a:lnTo>
                  <a:lnTo>
                    <a:pt x="1562" y="1766"/>
                  </a:lnTo>
                  <a:lnTo>
                    <a:pt x="1556" y="1764"/>
                  </a:lnTo>
                  <a:lnTo>
                    <a:pt x="1551" y="1763"/>
                  </a:lnTo>
                  <a:lnTo>
                    <a:pt x="1538" y="1763"/>
                  </a:lnTo>
                  <a:lnTo>
                    <a:pt x="1527" y="1763"/>
                  </a:lnTo>
                  <a:lnTo>
                    <a:pt x="1513" y="1763"/>
                  </a:lnTo>
                  <a:lnTo>
                    <a:pt x="1501" y="1763"/>
                  </a:lnTo>
                  <a:lnTo>
                    <a:pt x="1491" y="1762"/>
                  </a:lnTo>
                  <a:lnTo>
                    <a:pt x="1485" y="1760"/>
                  </a:lnTo>
                  <a:lnTo>
                    <a:pt x="1477" y="1758"/>
                  </a:lnTo>
                  <a:lnTo>
                    <a:pt x="1471" y="1754"/>
                  </a:lnTo>
                  <a:lnTo>
                    <a:pt x="1457" y="1748"/>
                  </a:lnTo>
                  <a:lnTo>
                    <a:pt x="1442" y="1742"/>
                  </a:lnTo>
                  <a:lnTo>
                    <a:pt x="1433" y="1739"/>
                  </a:lnTo>
                  <a:lnTo>
                    <a:pt x="1424" y="1737"/>
                  </a:lnTo>
                  <a:lnTo>
                    <a:pt x="1414" y="1736"/>
                  </a:lnTo>
                  <a:lnTo>
                    <a:pt x="1405" y="1735"/>
                  </a:lnTo>
                  <a:lnTo>
                    <a:pt x="1384" y="1735"/>
                  </a:lnTo>
                  <a:lnTo>
                    <a:pt x="1365" y="1734"/>
                  </a:lnTo>
                  <a:lnTo>
                    <a:pt x="1365" y="1729"/>
                  </a:lnTo>
                  <a:lnTo>
                    <a:pt x="1365" y="1725"/>
                  </a:lnTo>
                  <a:lnTo>
                    <a:pt x="1364" y="1720"/>
                  </a:lnTo>
                  <a:lnTo>
                    <a:pt x="1363" y="1717"/>
                  </a:lnTo>
                  <a:lnTo>
                    <a:pt x="1358" y="1710"/>
                  </a:lnTo>
                  <a:lnTo>
                    <a:pt x="1353" y="1704"/>
                  </a:lnTo>
                  <a:lnTo>
                    <a:pt x="1346" y="1699"/>
                  </a:lnTo>
                  <a:lnTo>
                    <a:pt x="1337" y="1696"/>
                  </a:lnTo>
                  <a:lnTo>
                    <a:pt x="1329" y="1694"/>
                  </a:lnTo>
                  <a:lnTo>
                    <a:pt x="1319" y="1693"/>
                  </a:lnTo>
                  <a:lnTo>
                    <a:pt x="1314" y="1686"/>
                  </a:lnTo>
                  <a:lnTo>
                    <a:pt x="1306" y="1680"/>
                  </a:lnTo>
                  <a:lnTo>
                    <a:pt x="1297" y="1676"/>
                  </a:lnTo>
                  <a:lnTo>
                    <a:pt x="1286" y="1670"/>
                  </a:lnTo>
                  <a:lnTo>
                    <a:pt x="1277" y="1665"/>
                  </a:lnTo>
                  <a:lnTo>
                    <a:pt x="1267" y="1660"/>
                  </a:lnTo>
                  <a:lnTo>
                    <a:pt x="1258" y="1653"/>
                  </a:lnTo>
                  <a:lnTo>
                    <a:pt x="1251" y="1645"/>
                  </a:lnTo>
                  <a:lnTo>
                    <a:pt x="1247" y="1635"/>
                  </a:lnTo>
                  <a:lnTo>
                    <a:pt x="1243" y="1624"/>
                  </a:lnTo>
                  <a:lnTo>
                    <a:pt x="1240" y="1614"/>
                  </a:lnTo>
                  <a:lnTo>
                    <a:pt x="1234" y="1605"/>
                  </a:lnTo>
                  <a:lnTo>
                    <a:pt x="1230" y="1600"/>
                  </a:lnTo>
                  <a:lnTo>
                    <a:pt x="1225" y="1596"/>
                  </a:lnTo>
                  <a:lnTo>
                    <a:pt x="1218" y="1592"/>
                  </a:lnTo>
                  <a:lnTo>
                    <a:pt x="1212" y="1588"/>
                  </a:lnTo>
                  <a:lnTo>
                    <a:pt x="1206" y="1583"/>
                  </a:lnTo>
                  <a:lnTo>
                    <a:pt x="1200" y="1580"/>
                  </a:lnTo>
                  <a:lnTo>
                    <a:pt x="1197" y="1575"/>
                  </a:lnTo>
                  <a:lnTo>
                    <a:pt x="1193" y="1571"/>
                  </a:lnTo>
                  <a:lnTo>
                    <a:pt x="1191" y="1563"/>
                  </a:lnTo>
                  <a:lnTo>
                    <a:pt x="1191" y="1557"/>
                  </a:lnTo>
                  <a:lnTo>
                    <a:pt x="1192" y="1554"/>
                  </a:lnTo>
                  <a:lnTo>
                    <a:pt x="1195" y="1550"/>
                  </a:lnTo>
                  <a:lnTo>
                    <a:pt x="1200" y="1548"/>
                  </a:lnTo>
                  <a:lnTo>
                    <a:pt x="1203" y="1545"/>
                  </a:lnTo>
                  <a:lnTo>
                    <a:pt x="1208" y="1541"/>
                  </a:lnTo>
                  <a:lnTo>
                    <a:pt x="1211" y="1536"/>
                  </a:lnTo>
                  <a:lnTo>
                    <a:pt x="1212" y="1523"/>
                  </a:lnTo>
                  <a:lnTo>
                    <a:pt x="1215" y="1510"/>
                  </a:lnTo>
                  <a:lnTo>
                    <a:pt x="1224" y="1498"/>
                  </a:lnTo>
                  <a:lnTo>
                    <a:pt x="1233" y="1487"/>
                  </a:lnTo>
                  <a:lnTo>
                    <a:pt x="1239" y="1475"/>
                  </a:lnTo>
                  <a:lnTo>
                    <a:pt x="1242" y="1464"/>
                  </a:lnTo>
                  <a:lnTo>
                    <a:pt x="1244" y="1451"/>
                  </a:lnTo>
                  <a:lnTo>
                    <a:pt x="1245" y="1439"/>
                  </a:lnTo>
                  <a:lnTo>
                    <a:pt x="1245" y="1413"/>
                  </a:lnTo>
                  <a:lnTo>
                    <a:pt x="1245" y="1386"/>
                  </a:lnTo>
                  <a:lnTo>
                    <a:pt x="1261" y="1385"/>
                  </a:lnTo>
                  <a:lnTo>
                    <a:pt x="1284" y="1383"/>
                  </a:lnTo>
                  <a:lnTo>
                    <a:pt x="1296" y="1383"/>
                  </a:lnTo>
                  <a:lnTo>
                    <a:pt x="1306" y="1384"/>
                  </a:lnTo>
                  <a:lnTo>
                    <a:pt x="1314" y="1385"/>
                  </a:lnTo>
                  <a:lnTo>
                    <a:pt x="1321" y="1389"/>
                  </a:lnTo>
                  <a:lnTo>
                    <a:pt x="1324" y="1406"/>
                  </a:lnTo>
                  <a:lnTo>
                    <a:pt x="1329" y="1423"/>
                  </a:lnTo>
                  <a:lnTo>
                    <a:pt x="1332" y="1425"/>
                  </a:lnTo>
                  <a:lnTo>
                    <a:pt x="1337" y="1426"/>
                  </a:lnTo>
                  <a:lnTo>
                    <a:pt x="1341" y="1427"/>
                  </a:lnTo>
                  <a:lnTo>
                    <a:pt x="1346" y="1427"/>
                  </a:lnTo>
                  <a:lnTo>
                    <a:pt x="1356" y="1426"/>
                  </a:lnTo>
                  <a:lnTo>
                    <a:pt x="1365" y="1425"/>
                  </a:lnTo>
                  <a:lnTo>
                    <a:pt x="1359" y="1422"/>
                  </a:lnTo>
                  <a:lnTo>
                    <a:pt x="1355" y="1418"/>
                  </a:lnTo>
                  <a:lnTo>
                    <a:pt x="1350" y="1415"/>
                  </a:lnTo>
                  <a:lnTo>
                    <a:pt x="1347" y="1410"/>
                  </a:lnTo>
                  <a:lnTo>
                    <a:pt x="1345" y="1405"/>
                  </a:lnTo>
                  <a:lnTo>
                    <a:pt x="1342" y="1400"/>
                  </a:lnTo>
                  <a:lnTo>
                    <a:pt x="1342" y="1393"/>
                  </a:lnTo>
                  <a:lnTo>
                    <a:pt x="1343" y="1385"/>
                  </a:lnTo>
                  <a:lnTo>
                    <a:pt x="1355" y="1385"/>
                  </a:lnTo>
                  <a:lnTo>
                    <a:pt x="1367" y="1385"/>
                  </a:lnTo>
                  <a:lnTo>
                    <a:pt x="1379" y="1384"/>
                  </a:lnTo>
                  <a:lnTo>
                    <a:pt x="1391" y="1384"/>
                  </a:lnTo>
                  <a:lnTo>
                    <a:pt x="1391" y="1370"/>
                  </a:lnTo>
                  <a:lnTo>
                    <a:pt x="1391" y="1359"/>
                  </a:lnTo>
                  <a:lnTo>
                    <a:pt x="1392" y="1350"/>
                  </a:lnTo>
                  <a:lnTo>
                    <a:pt x="1394" y="1343"/>
                  </a:lnTo>
                  <a:lnTo>
                    <a:pt x="1396" y="1342"/>
                  </a:lnTo>
                  <a:lnTo>
                    <a:pt x="1398" y="1340"/>
                  </a:lnTo>
                  <a:lnTo>
                    <a:pt x="1400" y="1337"/>
                  </a:lnTo>
                  <a:lnTo>
                    <a:pt x="1404" y="1335"/>
                  </a:lnTo>
                  <a:lnTo>
                    <a:pt x="1414" y="1333"/>
                  </a:lnTo>
                  <a:lnTo>
                    <a:pt x="1428" y="1332"/>
                  </a:lnTo>
                  <a:lnTo>
                    <a:pt x="1429" y="1319"/>
                  </a:lnTo>
                  <a:lnTo>
                    <a:pt x="1428" y="1307"/>
                  </a:lnTo>
                  <a:lnTo>
                    <a:pt x="1424" y="1295"/>
                  </a:lnTo>
                  <a:lnTo>
                    <a:pt x="1422" y="1285"/>
                  </a:lnTo>
                  <a:lnTo>
                    <a:pt x="1419" y="1274"/>
                  </a:lnTo>
                  <a:lnTo>
                    <a:pt x="1417" y="1262"/>
                  </a:lnTo>
                  <a:lnTo>
                    <a:pt x="1416" y="1250"/>
                  </a:lnTo>
                  <a:lnTo>
                    <a:pt x="1417" y="1236"/>
                  </a:lnTo>
                  <a:lnTo>
                    <a:pt x="1427" y="1233"/>
                  </a:lnTo>
                  <a:lnTo>
                    <a:pt x="1437" y="1230"/>
                  </a:lnTo>
                  <a:lnTo>
                    <a:pt x="1448" y="1228"/>
                  </a:lnTo>
                  <a:lnTo>
                    <a:pt x="1460" y="1227"/>
                  </a:lnTo>
                  <a:lnTo>
                    <a:pt x="1482" y="1226"/>
                  </a:lnTo>
                  <a:lnTo>
                    <a:pt x="1503" y="1223"/>
                  </a:lnTo>
                  <a:lnTo>
                    <a:pt x="1518" y="1221"/>
                  </a:lnTo>
                  <a:lnTo>
                    <a:pt x="1531" y="1220"/>
                  </a:lnTo>
                  <a:lnTo>
                    <a:pt x="1545" y="1220"/>
                  </a:lnTo>
                  <a:lnTo>
                    <a:pt x="1560" y="1221"/>
                  </a:lnTo>
                  <a:lnTo>
                    <a:pt x="1570" y="1221"/>
                  </a:lnTo>
                  <a:lnTo>
                    <a:pt x="1580" y="1222"/>
                  </a:lnTo>
                  <a:lnTo>
                    <a:pt x="1591" y="1222"/>
                  </a:lnTo>
                  <a:lnTo>
                    <a:pt x="1601" y="1221"/>
                  </a:lnTo>
                  <a:lnTo>
                    <a:pt x="1603" y="1216"/>
                  </a:lnTo>
                  <a:lnTo>
                    <a:pt x="1606" y="1211"/>
                  </a:lnTo>
                  <a:lnTo>
                    <a:pt x="1611" y="1209"/>
                  </a:lnTo>
                  <a:lnTo>
                    <a:pt x="1616" y="1208"/>
                  </a:lnTo>
                  <a:lnTo>
                    <a:pt x="1628" y="1208"/>
                  </a:lnTo>
                  <a:lnTo>
                    <a:pt x="1642" y="1210"/>
                  </a:lnTo>
                  <a:lnTo>
                    <a:pt x="1652" y="1212"/>
                  </a:lnTo>
                  <a:lnTo>
                    <a:pt x="1661" y="1213"/>
                  </a:lnTo>
                  <a:lnTo>
                    <a:pt x="1665" y="1213"/>
                  </a:lnTo>
                  <a:lnTo>
                    <a:pt x="1669" y="1213"/>
                  </a:lnTo>
                  <a:lnTo>
                    <a:pt x="1672" y="1212"/>
                  </a:lnTo>
                  <a:lnTo>
                    <a:pt x="1675" y="1211"/>
                  </a:lnTo>
                  <a:lnTo>
                    <a:pt x="1678" y="1208"/>
                  </a:lnTo>
                  <a:lnTo>
                    <a:pt x="1680" y="1203"/>
                  </a:lnTo>
                  <a:lnTo>
                    <a:pt x="1683" y="1198"/>
                  </a:lnTo>
                  <a:lnTo>
                    <a:pt x="1685" y="1192"/>
                  </a:lnTo>
                  <a:lnTo>
                    <a:pt x="1690" y="1176"/>
                  </a:lnTo>
                  <a:lnTo>
                    <a:pt x="1694" y="1159"/>
                  </a:lnTo>
                  <a:lnTo>
                    <a:pt x="1699" y="1140"/>
                  </a:lnTo>
                  <a:lnTo>
                    <a:pt x="1701" y="1123"/>
                  </a:lnTo>
                  <a:lnTo>
                    <a:pt x="1702" y="1111"/>
                  </a:lnTo>
                  <a:lnTo>
                    <a:pt x="1701" y="1102"/>
                  </a:lnTo>
                  <a:lnTo>
                    <a:pt x="1696" y="1101"/>
                  </a:lnTo>
                  <a:lnTo>
                    <a:pt x="1692" y="1101"/>
                  </a:lnTo>
                  <a:lnTo>
                    <a:pt x="1688" y="1102"/>
                  </a:lnTo>
                  <a:lnTo>
                    <a:pt x="1685" y="1103"/>
                  </a:lnTo>
                  <a:lnTo>
                    <a:pt x="1680" y="1107"/>
                  </a:lnTo>
                  <a:lnTo>
                    <a:pt x="1678" y="1112"/>
                  </a:lnTo>
                  <a:lnTo>
                    <a:pt x="1677" y="1119"/>
                  </a:lnTo>
                  <a:lnTo>
                    <a:pt x="1675" y="1124"/>
                  </a:lnTo>
                  <a:lnTo>
                    <a:pt x="1674" y="1128"/>
                  </a:lnTo>
                  <a:lnTo>
                    <a:pt x="1672" y="1130"/>
                  </a:lnTo>
                  <a:lnTo>
                    <a:pt x="1670" y="1132"/>
                  </a:lnTo>
                  <a:lnTo>
                    <a:pt x="1668" y="1135"/>
                  </a:lnTo>
                  <a:lnTo>
                    <a:pt x="1665" y="1136"/>
                  </a:lnTo>
                  <a:lnTo>
                    <a:pt x="1662" y="1136"/>
                  </a:lnTo>
                  <a:lnTo>
                    <a:pt x="1659" y="1136"/>
                  </a:lnTo>
                  <a:lnTo>
                    <a:pt x="1655" y="1135"/>
                  </a:lnTo>
                  <a:lnTo>
                    <a:pt x="1649" y="1131"/>
                  </a:lnTo>
                  <a:lnTo>
                    <a:pt x="1642" y="1127"/>
                  </a:lnTo>
                  <a:lnTo>
                    <a:pt x="1629" y="1116"/>
                  </a:lnTo>
                  <a:lnTo>
                    <a:pt x="1619" y="1105"/>
                  </a:lnTo>
                  <a:lnTo>
                    <a:pt x="1612" y="1094"/>
                  </a:lnTo>
                  <a:lnTo>
                    <a:pt x="1606" y="1082"/>
                  </a:lnTo>
                  <a:lnTo>
                    <a:pt x="1602" y="1069"/>
                  </a:lnTo>
                  <a:lnTo>
                    <a:pt x="1597" y="1056"/>
                  </a:lnTo>
                  <a:lnTo>
                    <a:pt x="1591" y="1045"/>
                  </a:lnTo>
                  <a:lnTo>
                    <a:pt x="1584" y="1032"/>
                  </a:lnTo>
                  <a:lnTo>
                    <a:pt x="1577" y="1021"/>
                  </a:lnTo>
                  <a:lnTo>
                    <a:pt x="1572" y="1008"/>
                  </a:lnTo>
                  <a:lnTo>
                    <a:pt x="1560" y="1021"/>
                  </a:lnTo>
                  <a:lnTo>
                    <a:pt x="1551" y="1031"/>
                  </a:lnTo>
                  <a:lnTo>
                    <a:pt x="1545" y="1036"/>
                  </a:lnTo>
                  <a:lnTo>
                    <a:pt x="1539" y="1039"/>
                  </a:lnTo>
                  <a:lnTo>
                    <a:pt x="1532" y="1044"/>
                  </a:lnTo>
                  <a:lnTo>
                    <a:pt x="1524" y="1047"/>
                  </a:lnTo>
                  <a:lnTo>
                    <a:pt x="1514" y="1050"/>
                  </a:lnTo>
                  <a:lnTo>
                    <a:pt x="1506" y="1052"/>
                  </a:lnTo>
                  <a:lnTo>
                    <a:pt x="1499" y="1053"/>
                  </a:lnTo>
                  <a:lnTo>
                    <a:pt x="1493" y="1053"/>
                  </a:lnTo>
                  <a:lnTo>
                    <a:pt x="1487" y="1050"/>
                  </a:lnTo>
                  <a:lnTo>
                    <a:pt x="1480" y="1048"/>
                  </a:lnTo>
                  <a:lnTo>
                    <a:pt x="1473" y="1046"/>
                  </a:lnTo>
                  <a:lnTo>
                    <a:pt x="1465" y="1041"/>
                  </a:lnTo>
                  <a:lnTo>
                    <a:pt x="1440" y="1031"/>
                  </a:lnTo>
                  <a:lnTo>
                    <a:pt x="1415" y="1017"/>
                  </a:lnTo>
                  <a:lnTo>
                    <a:pt x="1404" y="1009"/>
                  </a:lnTo>
                  <a:lnTo>
                    <a:pt x="1395" y="1000"/>
                  </a:lnTo>
                  <a:lnTo>
                    <a:pt x="1390" y="995"/>
                  </a:lnTo>
                  <a:lnTo>
                    <a:pt x="1386" y="989"/>
                  </a:lnTo>
                  <a:lnTo>
                    <a:pt x="1382" y="983"/>
                  </a:lnTo>
                  <a:lnTo>
                    <a:pt x="1380" y="976"/>
                  </a:lnTo>
                  <a:lnTo>
                    <a:pt x="1380" y="960"/>
                  </a:lnTo>
                  <a:lnTo>
                    <a:pt x="1380" y="946"/>
                  </a:lnTo>
                  <a:lnTo>
                    <a:pt x="1378" y="942"/>
                  </a:lnTo>
                  <a:lnTo>
                    <a:pt x="1374" y="938"/>
                  </a:lnTo>
                  <a:lnTo>
                    <a:pt x="1370" y="934"/>
                  </a:lnTo>
                  <a:lnTo>
                    <a:pt x="1366" y="930"/>
                  </a:lnTo>
                  <a:lnTo>
                    <a:pt x="1357" y="923"/>
                  </a:lnTo>
                  <a:lnTo>
                    <a:pt x="1349" y="917"/>
                  </a:lnTo>
                  <a:lnTo>
                    <a:pt x="1339" y="907"/>
                  </a:lnTo>
                  <a:lnTo>
                    <a:pt x="1329" y="899"/>
                  </a:lnTo>
                  <a:lnTo>
                    <a:pt x="1317" y="891"/>
                  </a:lnTo>
                  <a:lnTo>
                    <a:pt x="1305" y="886"/>
                  </a:lnTo>
                  <a:lnTo>
                    <a:pt x="1292" y="883"/>
                  </a:lnTo>
                  <a:lnTo>
                    <a:pt x="1281" y="880"/>
                  </a:lnTo>
                  <a:lnTo>
                    <a:pt x="1269" y="876"/>
                  </a:lnTo>
                  <a:lnTo>
                    <a:pt x="1258" y="873"/>
                  </a:lnTo>
                  <a:lnTo>
                    <a:pt x="1250" y="870"/>
                  </a:lnTo>
                  <a:lnTo>
                    <a:pt x="1242" y="870"/>
                  </a:lnTo>
                  <a:lnTo>
                    <a:pt x="1234" y="870"/>
                  </a:lnTo>
                  <a:lnTo>
                    <a:pt x="1226" y="872"/>
                  </a:lnTo>
                  <a:lnTo>
                    <a:pt x="1212" y="873"/>
                  </a:lnTo>
                  <a:lnTo>
                    <a:pt x="1199" y="872"/>
                  </a:lnTo>
                  <a:lnTo>
                    <a:pt x="1198" y="855"/>
                  </a:lnTo>
                  <a:lnTo>
                    <a:pt x="1195" y="835"/>
                  </a:lnTo>
                  <a:lnTo>
                    <a:pt x="1194" y="814"/>
                  </a:lnTo>
                  <a:lnTo>
                    <a:pt x="1194" y="793"/>
                  </a:lnTo>
                  <a:lnTo>
                    <a:pt x="1195" y="783"/>
                  </a:lnTo>
                  <a:lnTo>
                    <a:pt x="1198" y="773"/>
                  </a:lnTo>
                  <a:lnTo>
                    <a:pt x="1200" y="765"/>
                  </a:lnTo>
                  <a:lnTo>
                    <a:pt x="1204" y="755"/>
                  </a:lnTo>
                  <a:lnTo>
                    <a:pt x="1209" y="749"/>
                  </a:lnTo>
                  <a:lnTo>
                    <a:pt x="1215" y="743"/>
                  </a:lnTo>
                  <a:lnTo>
                    <a:pt x="1222" y="738"/>
                  </a:lnTo>
                  <a:lnTo>
                    <a:pt x="1231" y="736"/>
                  </a:lnTo>
                  <a:lnTo>
                    <a:pt x="1231" y="729"/>
                  </a:lnTo>
                  <a:lnTo>
                    <a:pt x="1230" y="722"/>
                  </a:lnTo>
                  <a:lnTo>
                    <a:pt x="1227" y="718"/>
                  </a:lnTo>
                  <a:lnTo>
                    <a:pt x="1225" y="713"/>
                  </a:lnTo>
                  <a:lnTo>
                    <a:pt x="1219" y="703"/>
                  </a:lnTo>
                  <a:lnTo>
                    <a:pt x="1215" y="693"/>
                  </a:lnTo>
                  <a:lnTo>
                    <a:pt x="1214" y="685"/>
                  </a:lnTo>
                  <a:lnTo>
                    <a:pt x="1214" y="678"/>
                  </a:lnTo>
                  <a:lnTo>
                    <a:pt x="1215" y="671"/>
                  </a:lnTo>
                  <a:lnTo>
                    <a:pt x="1216" y="666"/>
                  </a:lnTo>
                  <a:lnTo>
                    <a:pt x="1223" y="655"/>
                  </a:lnTo>
                  <a:lnTo>
                    <a:pt x="1232" y="644"/>
                  </a:lnTo>
                  <a:lnTo>
                    <a:pt x="1239" y="635"/>
                  </a:lnTo>
                  <a:lnTo>
                    <a:pt x="1248" y="629"/>
                  </a:lnTo>
                  <a:lnTo>
                    <a:pt x="1257" y="623"/>
                  </a:lnTo>
                  <a:lnTo>
                    <a:pt x="1266" y="619"/>
                  </a:lnTo>
                  <a:lnTo>
                    <a:pt x="1276" y="615"/>
                  </a:lnTo>
                  <a:lnTo>
                    <a:pt x="1285" y="611"/>
                  </a:lnTo>
                  <a:lnTo>
                    <a:pt x="1294" y="606"/>
                  </a:lnTo>
                  <a:lnTo>
                    <a:pt x="1304" y="601"/>
                  </a:lnTo>
                  <a:lnTo>
                    <a:pt x="1310" y="594"/>
                  </a:lnTo>
                  <a:lnTo>
                    <a:pt x="1315" y="586"/>
                  </a:lnTo>
                  <a:lnTo>
                    <a:pt x="1318" y="578"/>
                  </a:lnTo>
                  <a:lnTo>
                    <a:pt x="1321" y="570"/>
                  </a:lnTo>
                  <a:lnTo>
                    <a:pt x="1323" y="562"/>
                  </a:lnTo>
                  <a:lnTo>
                    <a:pt x="1325" y="553"/>
                  </a:lnTo>
                  <a:lnTo>
                    <a:pt x="1329" y="545"/>
                  </a:lnTo>
                  <a:lnTo>
                    <a:pt x="1334" y="537"/>
                  </a:lnTo>
                  <a:lnTo>
                    <a:pt x="1340" y="532"/>
                  </a:lnTo>
                  <a:lnTo>
                    <a:pt x="1346" y="528"/>
                  </a:lnTo>
                  <a:lnTo>
                    <a:pt x="1351" y="524"/>
                  </a:lnTo>
                  <a:lnTo>
                    <a:pt x="1357" y="521"/>
                  </a:lnTo>
                  <a:lnTo>
                    <a:pt x="1364" y="519"/>
                  </a:lnTo>
                  <a:lnTo>
                    <a:pt x="1371" y="517"/>
                  </a:lnTo>
                  <a:lnTo>
                    <a:pt x="1379" y="516"/>
                  </a:lnTo>
                  <a:lnTo>
                    <a:pt x="1387" y="516"/>
                  </a:lnTo>
                  <a:lnTo>
                    <a:pt x="1388" y="511"/>
                  </a:lnTo>
                  <a:lnTo>
                    <a:pt x="1387" y="504"/>
                  </a:lnTo>
                  <a:lnTo>
                    <a:pt x="1386" y="498"/>
                  </a:lnTo>
                  <a:lnTo>
                    <a:pt x="1383" y="492"/>
                  </a:lnTo>
                  <a:lnTo>
                    <a:pt x="1379" y="481"/>
                  </a:lnTo>
                  <a:lnTo>
                    <a:pt x="1375" y="469"/>
                  </a:lnTo>
                  <a:lnTo>
                    <a:pt x="1362" y="469"/>
                  </a:lnTo>
                  <a:lnTo>
                    <a:pt x="1351" y="467"/>
                  </a:lnTo>
                  <a:lnTo>
                    <a:pt x="1343" y="465"/>
                  </a:lnTo>
                  <a:lnTo>
                    <a:pt x="1337" y="463"/>
                  </a:lnTo>
                  <a:lnTo>
                    <a:pt x="1331" y="458"/>
                  </a:lnTo>
                  <a:lnTo>
                    <a:pt x="1325" y="453"/>
                  </a:lnTo>
                  <a:lnTo>
                    <a:pt x="1319" y="443"/>
                  </a:lnTo>
                  <a:lnTo>
                    <a:pt x="1314" y="432"/>
                  </a:lnTo>
                  <a:lnTo>
                    <a:pt x="1307" y="421"/>
                  </a:lnTo>
                  <a:lnTo>
                    <a:pt x="1302" y="412"/>
                  </a:lnTo>
                  <a:lnTo>
                    <a:pt x="1300" y="406"/>
                  </a:lnTo>
                  <a:lnTo>
                    <a:pt x="1299" y="400"/>
                  </a:lnTo>
                  <a:lnTo>
                    <a:pt x="1299" y="393"/>
                  </a:lnTo>
                  <a:lnTo>
                    <a:pt x="1299" y="387"/>
                  </a:lnTo>
                  <a:lnTo>
                    <a:pt x="1302" y="376"/>
                  </a:lnTo>
                  <a:lnTo>
                    <a:pt x="1307" y="368"/>
                  </a:lnTo>
                  <a:lnTo>
                    <a:pt x="1308" y="364"/>
                  </a:lnTo>
                  <a:lnTo>
                    <a:pt x="1310" y="359"/>
                  </a:lnTo>
                  <a:lnTo>
                    <a:pt x="1310" y="353"/>
                  </a:lnTo>
                  <a:lnTo>
                    <a:pt x="1310" y="348"/>
                  </a:lnTo>
                  <a:lnTo>
                    <a:pt x="1313" y="358"/>
                  </a:lnTo>
                  <a:lnTo>
                    <a:pt x="1315" y="374"/>
                  </a:lnTo>
                  <a:lnTo>
                    <a:pt x="1322" y="374"/>
                  </a:lnTo>
                  <a:lnTo>
                    <a:pt x="1329" y="375"/>
                  </a:lnTo>
                  <a:lnTo>
                    <a:pt x="1334" y="377"/>
                  </a:lnTo>
                  <a:lnTo>
                    <a:pt x="1340" y="379"/>
                  </a:lnTo>
                  <a:lnTo>
                    <a:pt x="1340" y="383"/>
                  </a:lnTo>
                  <a:lnTo>
                    <a:pt x="1342" y="388"/>
                  </a:lnTo>
                  <a:lnTo>
                    <a:pt x="1345" y="391"/>
                  </a:lnTo>
                  <a:lnTo>
                    <a:pt x="1347" y="396"/>
                  </a:lnTo>
                  <a:lnTo>
                    <a:pt x="1355" y="404"/>
                  </a:lnTo>
                  <a:lnTo>
                    <a:pt x="1365" y="410"/>
                  </a:lnTo>
                  <a:lnTo>
                    <a:pt x="1375" y="416"/>
                  </a:lnTo>
                  <a:lnTo>
                    <a:pt x="1386" y="421"/>
                  </a:lnTo>
                  <a:lnTo>
                    <a:pt x="1396" y="423"/>
                  </a:lnTo>
                  <a:lnTo>
                    <a:pt x="1405" y="423"/>
                  </a:lnTo>
                  <a:lnTo>
                    <a:pt x="1406" y="438"/>
                  </a:lnTo>
                  <a:lnTo>
                    <a:pt x="1406" y="453"/>
                  </a:lnTo>
                  <a:lnTo>
                    <a:pt x="1420" y="453"/>
                  </a:lnTo>
                  <a:lnTo>
                    <a:pt x="1432" y="453"/>
                  </a:lnTo>
                  <a:lnTo>
                    <a:pt x="1445" y="453"/>
                  </a:lnTo>
                  <a:lnTo>
                    <a:pt x="1458" y="453"/>
                  </a:lnTo>
                  <a:lnTo>
                    <a:pt x="1454" y="467"/>
                  </a:lnTo>
                  <a:lnTo>
                    <a:pt x="1448" y="482"/>
                  </a:lnTo>
                  <a:lnTo>
                    <a:pt x="1463" y="483"/>
                  </a:lnTo>
                  <a:lnTo>
                    <a:pt x="1478" y="484"/>
                  </a:lnTo>
                  <a:lnTo>
                    <a:pt x="1493" y="486"/>
                  </a:lnTo>
                  <a:lnTo>
                    <a:pt x="1507" y="487"/>
                  </a:lnTo>
                  <a:lnTo>
                    <a:pt x="1509" y="499"/>
                  </a:lnTo>
                  <a:lnTo>
                    <a:pt x="1510" y="514"/>
                  </a:lnTo>
                  <a:lnTo>
                    <a:pt x="1510" y="529"/>
                  </a:lnTo>
                  <a:lnTo>
                    <a:pt x="1509" y="543"/>
                  </a:lnTo>
                  <a:lnTo>
                    <a:pt x="1503" y="555"/>
                  </a:lnTo>
                  <a:lnTo>
                    <a:pt x="1495" y="568"/>
                  </a:lnTo>
                  <a:lnTo>
                    <a:pt x="1491" y="574"/>
                  </a:lnTo>
                  <a:lnTo>
                    <a:pt x="1489" y="580"/>
                  </a:lnTo>
                  <a:lnTo>
                    <a:pt x="1487" y="587"/>
                  </a:lnTo>
                  <a:lnTo>
                    <a:pt x="1487" y="595"/>
                  </a:lnTo>
                  <a:lnTo>
                    <a:pt x="1498" y="595"/>
                  </a:lnTo>
                  <a:lnTo>
                    <a:pt x="1510" y="595"/>
                  </a:lnTo>
                  <a:lnTo>
                    <a:pt x="1520" y="594"/>
                  </a:lnTo>
                  <a:lnTo>
                    <a:pt x="1531" y="591"/>
                  </a:lnTo>
                  <a:lnTo>
                    <a:pt x="1531" y="607"/>
                  </a:lnTo>
                  <a:lnTo>
                    <a:pt x="1531" y="625"/>
                  </a:lnTo>
                  <a:lnTo>
                    <a:pt x="1531" y="632"/>
                  </a:lnTo>
                  <a:lnTo>
                    <a:pt x="1531" y="640"/>
                  </a:lnTo>
                  <a:lnTo>
                    <a:pt x="1532" y="648"/>
                  </a:lnTo>
                  <a:lnTo>
                    <a:pt x="1535" y="654"/>
                  </a:lnTo>
                  <a:lnTo>
                    <a:pt x="1537" y="643"/>
                  </a:lnTo>
                  <a:lnTo>
                    <a:pt x="1538" y="631"/>
                  </a:lnTo>
                  <a:lnTo>
                    <a:pt x="1539" y="619"/>
                  </a:lnTo>
                  <a:lnTo>
                    <a:pt x="1539" y="606"/>
                  </a:lnTo>
                  <a:lnTo>
                    <a:pt x="1543" y="604"/>
                  </a:lnTo>
                  <a:lnTo>
                    <a:pt x="1546" y="601"/>
                  </a:lnTo>
                  <a:lnTo>
                    <a:pt x="1547" y="597"/>
                  </a:lnTo>
                  <a:lnTo>
                    <a:pt x="1548" y="593"/>
                  </a:lnTo>
                  <a:lnTo>
                    <a:pt x="1550" y="584"/>
                  </a:lnTo>
                  <a:lnTo>
                    <a:pt x="1551" y="573"/>
                  </a:lnTo>
                  <a:lnTo>
                    <a:pt x="1551" y="564"/>
                  </a:lnTo>
                  <a:lnTo>
                    <a:pt x="1553" y="556"/>
                  </a:lnTo>
                  <a:lnTo>
                    <a:pt x="1555" y="554"/>
                  </a:lnTo>
                  <a:lnTo>
                    <a:pt x="1559" y="552"/>
                  </a:lnTo>
                  <a:lnTo>
                    <a:pt x="1563" y="550"/>
                  </a:lnTo>
                  <a:lnTo>
                    <a:pt x="1568" y="549"/>
                  </a:lnTo>
                  <a:lnTo>
                    <a:pt x="1575" y="568"/>
                  </a:lnTo>
                  <a:lnTo>
                    <a:pt x="1580" y="584"/>
                  </a:lnTo>
                  <a:lnTo>
                    <a:pt x="1581" y="568"/>
                  </a:lnTo>
                  <a:lnTo>
                    <a:pt x="1585" y="553"/>
                  </a:lnTo>
                  <a:lnTo>
                    <a:pt x="1589" y="547"/>
                  </a:lnTo>
                  <a:lnTo>
                    <a:pt x="1594" y="544"/>
                  </a:lnTo>
                  <a:lnTo>
                    <a:pt x="1598" y="543"/>
                  </a:lnTo>
                  <a:lnTo>
                    <a:pt x="1601" y="543"/>
                  </a:lnTo>
                  <a:lnTo>
                    <a:pt x="1608" y="547"/>
                  </a:lnTo>
                  <a:lnTo>
                    <a:pt x="1617" y="553"/>
                  </a:lnTo>
                  <a:lnTo>
                    <a:pt x="1625" y="557"/>
                  </a:lnTo>
                  <a:lnTo>
                    <a:pt x="1629" y="562"/>
                  </a:lnTo>
                  <a:lnTo>
                    <a:pt x="1633" y="563"/>
                  </a:lnTo>
                  <a:lnTo>
                    <a:pt x="1636" y="565"/>
                  </a:lnTo>
                  <a:lnTo>
                    <a:pt x="1642" y="566"/>
                  </a:lnTo>
                  <a:lnTo>
                    <a:pt x="1649" y="568"/>
                  </a:lnTo>
                  <a:lnTo>
                    <a:pt x="1658" y="568"/>
                  </a:lnTo>
                  <a:lnTo>
                    <a:pt x="1667" y="568"/>
                  </a:lnTo>
                  <a:lnTo>
                    <a:pt x="1676" y="568"/>
                  </a:lnTo>
                  <a:lnTo>
                    <a:pt x="1685" y="566"/>
                  </a:lnTo>
                  <a:lnTo>
                    <a:pt x="1676" y="553"/>
                  </a:lnTo>
                  <a:lnTo>
                    <a:pt x="1667" y="539"/>
                  </a:lnTo>
                  <a:lnTo>
                    <a:pt x="1658" y="525"/>
                  </a:lnTo>
                  <a:lnTo>
                    <a:pt x="1647" y="512"/>
                  </a:lnTo>
                  <a:lnTo>
                    <a:pt x="1635" y="498"/>
                  </a:lnTo>
                  <a:lnTo>
                    <a:pt x="1622" y="486"/>
                  </a:lnTo>
                  <a:lnTo>
                    <a:pt x="1617" y="479"/>
                  </a:lnTo>
                  <a:lnTo>
                    <a:pt x="1613" y="471"/>
                  </a:lnTo>
                  <a:lnTo>
                    <a:pt x="1613" y="466"/>
                  </a:lnTo>
                  <a:lnTo>
                    <a:pt x="1612" y="462"/>
                  </a:lnTo>
                  <a:lnTo>
                    <a:pt x="1612" y="457"/>
                  </a:lnTo>
                  <a:lnTo>
                    <a:pt x="1613" y="451"/>
                  </a:lnTo>
                  <a:lnTo>
                    <a:pt x="1621" y="448"/>
                  </a:lnTo>
                  <a:lnTo>
                    <a:pt x="1628" y="446"/>
                  </a:lnTo>
                  <a:lnTo>
                    <a:pt x="1636" y="445"/>
                  </a:lnTo>
                  <a:lnTo>
                    <a:pt x="1644" y="443"/>
                  </a:lnTo>
                  <a:lnTo>
                    <a:pt x="1660" y="442"/>
                  </a:lnTo>
                  <a:lnTo>
                    <a:pt x="1677" y="443"/>
                  </a:lnTo>
                  <a:lnTo>
                    <a:pt x="1676" y="449"/>
                  </a:lnTo>
                  <a:lnTo>
                    <a:pt x="1677" y="454"/>
                  </a:lnTo>
                  <a:lnTo>
                    <a:pt x="1678" y="458"/>
                  </a:lnTo>
                  <a:lnTo>
                    <a:pt x="1680" y="462"/>
                  </a:lnTo>
                  <a:lnTo>
                    <a:pt x="1685" y="466"/>
                  </a:lnTo>
                  <a:lnTo>
                    <a:pt x="1692" y="470"/>
                  </a:lnTo>
                  <a:lnTo>
                    <a:pt x="1700" y="472"/>
                  </a:lnTo>
                  <a:lnTo>
                    <a:pt x="1708" y="475"/>
                  </a:lnTo>
                  <a:lnTo>
                    <a:pt x="1713" y="479"/>
                  </a:lnTo>
                  <a:lnTo>
                    <a:pt x="1719" y="483"/>
                  </a:lnTo>
                  <a:lnTo>
                    <a:pt x="1721" y="489"/>
                  </a:lnTo>
                  <a:lnTo>
                    <a:pt x="1724" y="495"/>
                  </a:lnTo>
                  <a:lnTo>
                    <a:pt x="1726" y="503"/>
                  </a:lnTo>
                  <a:lnTo>
                    <a:pt x="1727" y="511"/>
                  </a:lnTo>
                  <a:lnTo>
                    <a:pt x="1729" y="528"/>
                  </a:lnTo>
                  <a:lnTo>
                    <a:pt x="1731" y="540"/>
                  </a:lnTo>
                  <a:lnTo>
                    <a:pt x="1733" y="556"/>
                  </a:lnTo>
                  <a:lnTo>
                    <a:pt x="1735" y="569"/>
                  </a:lnTo>
                  <a:lnTo>
                    <a:pt x="1737" y="580"/>
                  </a:lnTo>
                  <a:lnTo>
                    <a:pt x="1743" y="593"/>
                  </a:lnTo>
                  <a:lnTo>
                    <a:pt x="1748" y="602"/>
                  </a:lnTo>
                  <a:lnTo>
                    <a:pt x="1752" y="609"/>
                  </a:lnTo>
                  <a:lnTo>
                    <a:pt x="1757" y="614"/>
                  </a:lnTo>
                  <a:lnTo>
                    <a:pt x="1761" y="620"/>
                  </a:lnTo>
                  <a:lnTo>
                    <a:pt x="1773" y="629"/>
                  </a:lnTo>
                  <a:lnTo>
                    <a:pt x="1789" y="638"/>
                  </a:lnTo>
                  <a:lnTo>
                    <a:pt x="1815" y="653"/>
                  </a:lnTo>
                  <a:lnTo>
                    <a:pt x="1841" y="669"/>
                  </a:lnTo>
                  <a:lnTo>
                    <a:pt x="1855" y="676"/>
                  </a:lnTo>
                  <a:lnTo>
                    <a:pt x="1869" y="681"/>
                  </a:lnTo>
                  <a:lnTo>
                    <a:pt x="1883" y="687"/>
                  </a:lnTo>
                  <a:lnTo>
                    <a:pt x="1898" y="689"/>
                  </a:lnTo>
                  <a:lnTo>
                    <a:pt x="1917" y="692"/>
                  </a:lnTo>
                  <a:lnTo>
                    <a:pt x="1942" y="694"/>
                  </a:lnTo>
                  <a:lnTo>
                    <a:pt x="1955" y="694"/>
                  </a:lnTo>
                  <a:lnTo>
                    <a:pt x="1967" y="694"/>
                  </a:lnTo>
                  <a:lnTo>
                    <a:pt x="1972" y="693"/>
                  </a:lnTo>
                  <a:lnTo>
                    <a:pt x="1978" y="692"/>
                  </a:lnTo>
                  <a:lnTo>
                    <a:pt x="1981" y="691"/>
                  </a:lnTo>
                  <a:lnTo>
                    <a:pt x="1983" y="688"/>
                  </a:lnTo>
                  <a:lnTo>
                    <a:pt x="1988" y="673"/>
                  </a:lnTo>
                  <a:lnTo>
                    <a:pt x="1991" y="656"/>
                  </a:lnTo>
                  <a:lnTo>
                    <a:pt x="2000" y="643"/>
                  </a:lnTo>
                  <a:lnTo>
                    <a:pt x="2010" y="629"/>
                  </a:lnTo>
                  <a:lnTo>
                    <a:pt x="2011" y="618"/>
                  </a:lnTo>
                  <a:lnTo>
                    <a:pt x="2011" y="607"/>
                  </a:lnTo>
                  <a:lnTo>
                    <a:pt x="2015" y="601"/>
                  </a:lnTo>
                  <a:lnTo>
                    <a:pt x="2020" y="596"/>
                  </a:lnTo>
                  <a:lnTo>
                    <a:pt x="2024" y="591"/>
                  </a:lnTo>
                  <a:lnTo>
                    <a:pt x="2031" y="588"/>
                  </a:lnTo>
                  <a:lnTo>
                    <a:pt x="2033" y="581"/>
                  </a:lnTo>
                  <a:lnTo>
                    <a:pt x="2037" y="574"/>
                  </a:lnTo>
                  <a:lnTo>
                    <a:pt x="2040" y="568"/>
                  </a:lnTo>
                  <a:lnTo>
                    <a:pt x="2045" y="562"/>
                  </a:lnTo>
                  <a:lnTo>
                    <a:pt x="2049" y="555"/>
                  </a:lnTo>
                  <a:lnTo>
                    <a:pt x="2055" y="549"/>
                  </a:lnTo>
                  <a:lnTo>
                    <a:pt x="2061" y="545"/>
                  </a:lnTo>
                  <a:lnTo>
                    <a:pt x="2068" y="53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240687" y="1478373"/>
              <a:ext cx="144827" cy="186656"/>
            </a:xfrm>
            <a:custGeom>
              <a:avLst/>
              <a:gdLst/>
              <a:ahLst/>
              <a:cxnLst/>
              <a:rect l="l" t="t" r="r" b="b"/>
              <a:pathLst>
                <a:path w="506" h="692" extrusionOk="0">
                  <a:moveTo>
                    <a:pt x="50" y="669"/>
                  </a:moveTo>
                  <a:lnTo>
                    <a:pt x="63" y="672"/>
                  </a:lnTo>
                  <a:lnTo>
                    <a:pt x="82" y="673"/>
                  </a:lnTo>
                  <a:lnTo>
                    <a:pt x="100" y="673"/>
                  </a:lnTo>
                  <a:lnTo>
                    <a:pt x="115" y="672"/>
                  </a:lnTo>
                  <a:lnTo>
                    <a:pt x="132" y="672"/>
                  </a:lnTo>
                  <a:lnTo>
                    <a:pt x="144" y="674"/>
                  </a:lnTo>
                  <a:lnTo>
                    <a:pt x="157" y="677"/>
                  </a:lnTo>
                  <a:lnTo>
                    <a:pt x="172" y="683"/>
                  </a:lnTo>
                  <a:lnTo>
                    <a:pt x="181" y="688"/>
                  </a:lnTo>
                  <a:lnTo>
                    <a:pt x="189" y="690"/>
                  </a:lnTo>
                  <a:lnTo>
                    <a:pt x="195" y="692"/>
                  </a:lnTo>
                  <a:lnTo>
                    <a:pt x="202" y="692"/>
                  </a:lnTo>
                  <a:lnTo>
                    <a:pt x="209" y="692"/>
                  </a:lnTo>
                  <a:lnTo>
                    <a:pt x="216" y="690"/>
                  </a:lnTo>
                  <a:lnTo>
                    <a:pt x="222" y="689"/>
                  </a:lnTo>
                  <a:lnTo>
                    <a:pt x="227" y="685"/>
                  </a:lnTo>
                  <a:lnTo>
                    <a:pt x="249" y="671"/>
                  </a:lnTo>
                  <a:lnTo>
                    <a:pt x="273" y="653"/>
                  </a:lnTo>
                  <a:lnTo>
                    <a:pt x="273" y="638"/>
                  </a:lnTo>
                  <a:lnTo>
                    <a:pt x="273" y="620"/>
                  </a:lnTo>
                  <a:lnTo>
                    <a:pt x="279" y="617"/>
                  </a:lnTo>
                  <a:lnTo>
                    <a:pt x="283" y="615"/>
                  </a:lnTo>
                  <a:lnTo>
                    <a:pt x="289" y="612"/>
                  </a:lnTo>
                  <a:lnTo>
                    <a:pt x="293" y="612"/>
                  </a:lnTo>
                  <a:lnTo>
                    <a:pt x="298" y="612"/>
                  </a:lnTo>
                  <a:lnTo>
                    <a:pt x="302" y="614"/>
                  </a:lnTo>
                  <a:lnTo>
                    <a:pt x="307" y="616"/>
                  </a:lnTo>
                  <a:lnTo>
                    <a:pt x="312" y="618"/>
                  </a:lnTo>
                  <a:lnTo>
                    <a:pt x="320" y="623"/>
                  </a:lnTo>
                  <a:lnTo>
                    <a:pt x="329" y="630"/>
                  </a:lnTo>
                  <a:lnTo>
                    <a:pt x="337" y="634"/>
                  </a:lnTo>
                  <a:lnTo>
                    <a:pt x="346" y="638"/>
                  </a:lnTo>
                  <a:lnTo>
                    <a:pt x="351" y="639"/>
                  </a:lnTo>
                  <a:lnTo>
                    <a:pt x="356" y="639"/>
                  </a:lnTo>
                  <a:lnTo>
                    <a:pt x="359" y="638"/>
                  </a:lnTo>
                  <a:lnTo>
                    <a:pt x="363" y="636"/>
                  </a:lnTo>
                  <a:lnTo>
                    <a:pt x="370" y="634"/>
                  </a:lnTo>
                  <a:lnTo>
                    <a:pt x="374" y="631"/>
                  </a:lnTo>
                  <a:lnTo>
                    <a:pt x="377" y="631"/>
                  </a:lnTo>
                  <a:lnTo>
                    <a:pt x="379" y="630"/>
                  </a:lnTo>
                  <a:lnTo>
                    <a:pt x="381" y="631"/>
                  </a:lnTo>
                  <a:lnTo>
                    <a:pt x="383" y="632"/>
                  </a:lnTo>
                  <a:lnTo>
                    <a:pt x="389" y="638"/>
                  </a:lnTo>
                  <a:lnTo>
                    <a:pt x="395" y="650"/>
                  </a:lnTo>
                  <a:lnTo>
                    <a:pt x="399" y="643"/>
                  </a:lnTo>
                  <a:lnTo>
                    <a:pt x="405" y="636"/>
                  </a:lnTo>
                  <a:lnTo>
                    <a:pt x="411" y="631"/>
                  </a:lnTo>
                  <a:lnTo>
                    <a:pt x="416" y="625"/>
                  </a:lnTo>
                  <a:lnTo>
                    <a:pt x="423" y="626"/>
                  </a:lnTo>
                  <a:lnTo>
                    <a:pt x="433" y="628"/>
                  </a:lnTo>
                  <a:lnTo>
                    <a:pt x="447" y="628"/>
                  </a:lnTo>
                  <a:lnTo>
                    <a:pt x="461" y="630"/>
                  </a:lnTo>
                  <a:lnTo>
                    <a:pt x="462" y="620"/>
                  </a:lnTo>
                  <a:lnTo>
                    <a:pt x="464" y="605"/>
                  </a:lnTo>
                  <a:lnTo>
                    <a:pt x="464" y="584"/>
                  </a:lnTo>
                  <a:lnTo>
                    <a:pt x="465" y="566"/>
                  </a:lnTo>
                  <a:lnTo>
                    <a:pt x="465" y="562"/>
                  </a:lnTo>
                  <a:lnTo>
                    <a:pt x="468" y="559"/>
                  </a:lnTo>
                  <a:lnTo>
                    <a:pt x="470" y="556"/>
                  </a:lnTo>
                  <a:lnTo>
                    <a:pt x="473" y="553"/>
                  </a:lnTo>
                  <a:lnTo>
                    <a:pt x="477" y="551"/>
                  </a:lnTo>
                  <a:lnTo>
                    <a:pt x="481" y="550"/>
                  </a:lnTo>
                  <a:lnTo>
                    <a:pt x="488" y="549"/>
                  </a:lnTo>
                  <a:lnTo>
                    <a:pt x="495" y="549"/>
                  </a:lnTo>
                  <a:lnTo>
                    <a:pt x="498" y="535"/>
                  </a:lnTo>
                  <a:lnTo>
                    <a:pt x="503" y="523"/>
                  </a:lnTo>
                  <a:lnTo>
                    <a:pt x="505" y="516"/>
                  </a:lnTo>
                  <a:lnTo>
                    <a:pt x="506" y="509"/>
                  </a:lnTo>
                  <a:lnTo>
                    <a:pt x="506" y="502"/>
                  </a:lnTo>
                  <a:lnTo>
                    <a:pt x="506" y="495"/>
                  </a:lnTo>
                  <a:lnTo>
                    <a:pt x="505" y="487"/>
                  </a:lnTo>
                  <a:lnTo>
                    <a:pt x="503" y="482"/>
                  </a:lnTo>
                  <a:lnTo>
                    <a:pt x="499" y="477"/>
                  </a:lnTo>
                  <a:lnTo>
                    <a:pt x="496" y="475"/>
                  </a:lnTo>
                  <a:lnTo>
                    <a:pt x="487" y="469"/>
                  </a:lnTo>
                  <a:lnTo>
                    <a:pt x="476" y="463"/>
                  </a:lnTo>
                  <a:lnTo>
                    <a:pt x="471" y="460"/>
                  </a:lnTo>
                  <a:lnTo>
                    <a:pt x="466" y="455"/>
                  </a:lnTo>
                  <a:lnTo>
                    <a:pt x="462" y="451"/>
                  </a:lnTo>
                  <a:lnTo>
                    <a:pt x="458" y="445"/>
                  </a:lnTo>
                  <a:lnTo>
                    <a:pt x="453" y="434"/>
                  </a:lnTo>
                  <a:lnTo>
                    <a:pt x="448" y="421"/>
                  </a:lnTo>
                  <a:lnTo>
                    <a:pt x="445" y="409"/>
                  </a:lnTo>
                  <a:lnTo>
                    <a:pt x="441" y="395"/>
                  </a:lnTo>
                  <a:lnTo>
                    <a:pt x="440" y="382"/>
                  </a:lnTo>
                  <a:lnTo>
                    <a:pt x="439" y="370"/>
                  </a:lnTo>
                  <a:lnTo>
                    <a:pt x="435" y="369"/>
                  </a:lnTo>
                  <a:lnTo>
                    <a:pt x="432" y="359"/>
                  </a:lnTo>
                  <a:lnTo>
                    <a:pt x="431" y="347"/>
                  </a:lnTo>
                  <a:lnTo>
                    <a:pt x="439" y="347"/>
                  </a:lnTo>
                  <a:lnTo>
                    <a:pt x="447" y="346"/>
                  </a:lnTo>
                  <a:lnTo>
                    <a:pt x="447" y="338"/>
                  </a:lnTo>
                  <a:lnTo>
                    <a:pt x="449" y="330"/>
                  </a:lnTo>
                  <a:lnTo>
                    <a:pt x="452" y="322"/>
                  </a:lnTo>
                  <a:lnTo>
                    <a:pt x="456" y="315"/>
                  </a:lnTo>
                  <a:lnTo>
                    <a:pt x="464" y="302"/>
                  </a:lnTo>
                  <a:lnTo>
                    <a:pt x="472" y="289"/>
                  </a:lnTo>
                  <a:lnTo>
                    <a:pt x="478" y="275"/>
                  </a:lnTo>
                  <a:lnTo>
                    <a:pt x="481" y="259"/>
                  </a:lnTo>
                  <a:lnTo>
                    <a:pt x="485" y="244"/>
                  </a:lnTo>
                  <a:lnTo>
                    <a:pt x="486" y="229"/>
                  </a:lnTo>
                  <a:lnTo>
                    <a:pt x="480" y="229"/>
                  </a:lnTo>
                  <a:lnTo>
                    <a:pt x="477" y="228"/>
                  </a:lnTo>
                  <a:lnTo>
                    <a:pt x="473" y="225"/>
                  </a:lnTo>
                  <a:lnTo>
                    <a:pt x="471" y="223"/>
                  </a:lnTo>
                  <a:lnTo>
                    <a:pt x="470" y="221"/>
                  </a:lnTo>
                  <a:lnTo>
                    <a:pt x="469" y="218"/>
                  </a:lnTo>
                  <a:lnTo>
                    <a:pt x="469" y="215"/>
                  </a:lnTo>
                  <a:lnTo>
                    <a:pt x="469" y="212"/>
                  </a:lnTo>
                  <a:lnTo>
                    <a:pt x="474" y="198"/>
                  </a:lnTo>
                  <a:lnTo>
                    <a:pt x="480" y="188"/>
                  </a:lnTo>
                  <a:lnTo>
                    <a:pt x="485" y="176"/>
                  </a:lnTo>
                  <a:lnTo>
                    <a:pt x="488" y="165"/>
                  </a:lnTo>
                  <a:lnTo>
                    <a:pt x="488" y="152"/>
                  </a:lnTo>
                  <a:lnTo>
                    <a:pt x="488" y="139"/>
                  </a:lnTo>
                  <a:lnTo>
                    <a:pt x="481" y="139"/>
                  </a:lnTo>
                  <a:lnTo>
                    <a:pt x="476" y="139"/>
                  </a:lnTo>
                  <a:lnTo>
                    <a:pt x="471" y="138"/>
                  </a:lnTo>
                  <a:lnTo>
                    <a:pt x="468" y="136"/>
                  </a:lnTo>
                  <a:lnTo>
                    <a:pt x="464" y="134"/>
                  </a:lnTo>
                  <a:lnTo>
                    <a:pt x="463" y="132"/>
                  </a:lnTo>
                  <a:lnTo>
                    <a:pt x="462" y="130"/>
                  </a:lnTo>
                  <a:lnTo>
                    <a:pt x="461" y="126"/>
                  </a:lnTo>
                  <a:lnTo>
                    <a:pt x="462" y="111"/>
                  </a:lnTo>
                  <a:lnTo>
                    <a:pt x="462" y="93"/>
                  </a:lnTo>
                  <a:lnTo>
                    <a:pt x="462" y="84"/>
                  </a:lnTo>
                  <a:lnTo>
                    <a:pt x="461" y="75"/>
                  </a:lnTo>
                  <a:lnTo>
                    <a:pt x="458" y="67"/>
                  </a:lnTo>
                  <a:lnTo>
                    <a:pt x="456" y="59"/>
                  </a:lnTo>
                  <a:lnTo>
                    <a:pt x="453" y="52"/>
                  </a:lnTo>
                  <a:lnTo>
                    <a:pt x="448" y="47"/>
                  </a:lnTo>
                  <a:lnTo>
                    <a:pt x="441" y="41"/>
                  </a:lnTo>
                  <a:lnTo>
                    <a:pt x="433" y="36"/>
                  </a:lnTo>
                  <a:lnTo>
                    <a:pt x="425" y="34"/>
                  </a:lnTo>
                  <a:lnTo>
                    <a:pt x="415" y="31"/>
                  </a:lnTo>
                  <a:lnTo>
                    <a:pt x="405" y="27"/>
                  </a:lnTo>
                  <a:lnTo>
                    <a:pt x="397" y="26"/>
                  </a:lnTo>
                  <a:lnTo>
                    <a:pt x="382" y="29"/>
                  </a:lnTo>
                  <a:lnTo>
                    <a:pt x="369" y="32"/>
                  </a:lnTo>
                  <a:lnTo>
                    <a:pt x="362" y="29"/>
                  </a:lnTo>
                  <a:lnTo>
                    <a:pt x="359" y="27"/>
                  </a:lnTo>
                  <a:lnTo>
                    <a:pt x="358" y="24"/>
                  </a:lnTo>
                  <a:lnTo>
                    <a:pt x="358" y="20"/>
                  </a:lnTo>
                  <a:lnTo>
                    <a:pt x="358" y="17"/>
                  </a:lnTo>
                  <a:lnTo>
                    <a:pt x="359" y="12"/>
                  </a:lnTo>
                  <a:lnTo>
                    <a:pt x="358" y="8"/>
                  </a:lnTo>
                  <a:lnTo>
                    <a:pt x="355" y="3"/>
                  </a:lnTo>
                  <a:lnTo>
                    <a:pt x="353" y="2"/>
                  </a:lnTo>
                  <a:lnTo>
                    <a:pt x="349" y="1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1" y="1"/>
                  </a:lnTo>
                  <a:lnTo>
                    <a:pt x="323" y="2"/>
                  </a:lnTo>
                  <a:lnTo>
                    <a:pt x="323" y="12"/>
                  </a:lnTo>
                  <a:lnTo>
                    <a:pt x="323" y="24"/>
                  </a:lnTo>
                  <a:lnTo>
                    <a:pt x="310" y="24"/>
                  </a:lnTo>
                  <a:lnTo>
                    <a:pt x="298" y="25"/>
                  </a:lnTo>
                  <a:lnTo>
                    <a:pt x="298" y="33"/>
                  </a:lnTo>
                  <a:lnTo>
                    <a:pt x="298" y="42"/>
                  </a:lnTo>
                  <a:lnTo>
                    <a:pt x="298" y="51"/>
                  </a:lnTo>
                  <a:lnTo>
                    <a:pt x="298" y="60"/>
                  </a:lnTo>
                  <a:lnTo>
                    <a:pt x="292" y="60"/>
                  </a:lnTo>
                  <a:lnTo>
                    <a:pt x="288" y="59"/>
                  </a:lnTo>
                  <a:lnTo>
                    <a:pt x="283" y="56"/>
                  </a:lnTo>
                  <a:lnTo>
                    <a:pt x="279" y="52"/>
                  </a:lnTo>
                  <a:lnTo>
                    <a:pt x="274" y="49"/>
                  </a:lnTo>
                  <a:lnTo>
                    <a:pt x="269" y="45"/>
                  </a:lnTo>
                  <a:lnTo>
                    <a:pt x="264" y="43"/>
                  </a:lnTo>
                  <a:lnTo>
                    <a:pt x="259" y="42"/>
                  </a:lnTo>
                  <a:lnTo>
                    <a:pt x="250" y="59"/>
                  </a:lnTo>
                  <a:lnTo>
                    <a:pt x="240" y="75"/>
                  </a:lnTo>
                  <a:lnTo>
                    <a:pt x="235" y="85"/>
                  </a:lnTo>
                  <a:lnTo>
                    <a:pt x="232" y="94"/>
                  </a:lnTo>
                  <a:lnTo>
                    <a:pt x="228" y="97"/>
                  </a:lnTo>
                  <a:lnTo>
                    <a:pt x="226" y="98"/>
                  </a:lnTo>
                  <a:lnTo>
                    <a:pt x="224" y="99"/>
                  </a:lnTo>
                  <a:lnTo>
                    <a:pt x="222" y="98"/>
                  </a:lnTo>
                  <a:lnTo>
                    <a:pt x="219" y="95"/>
                  </a:lnTo>
                  <a:lnTo>
                    <a:pt x="218" y="91"/>
                  </a:lnTo>
                  <a:lnTo>
                    <a:pt x="217" y="85"/>
                  </a:lnTo>
                  <a:lnTo>
                    <a:pt x="216" y="81"/>
                  </a:lnTo>
                  <a:lnTo>
                    <a:pt x="215" y="77"/>
                  </a:lnTo>
                  <a:lnTo>
                    <a:pt x="213" y="75"/>
                  </a:lnTo>
                  <a:lnTo>
                    <a:pt x="206" y="74"/>
                  </a:lnTo>
                  <a:lnTo>
                    <a:pt x="199" y="74"/>
                  </a:lnTo>
                  <a:lnTo>
                    <a:pt x="194" y="74"/>
                  </a:lnTo>
                  <a:lnTo>
                    <a:pt x="191" y="76"/>
                  </a:lnTo>
                  <a:lnTo>
                    <a:pt x="187" y="77"/>
                  </a:lnTo>
                  <a:lnTo>
                    <a:pt x="185" y="80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92"/>
                  </a:lnTo>
                  <a:lnTo>
                    <a:pt x="177" y="99"/>
                  </a:lnTo>
                  <a:lnTo>
                    <a:pt x="175" y="101"/>
                  </a:lnTo>
                  <a:lnTo>
                    <a:pt x="173" y="105"/>
                  </a:lnTo>
                  <a:lnTo>
                    <a:pt x="169" y="107"/>
                  </a:lnTo>
                  <a:lnTo>
                    <a:pt x="165" y="109"/>
                  </a:lnTo>
                  <a:lnTo>
                    <a:pt x="158" y="109"/>
                  </a:lnTo>
                  <a:lnTo>
                    <a:pt x="150" y="108"/>
                  </a:lnTo>
                  <a:lnTo>
                    <a:pt x="141" y="106"/>
                  </a:lnTo>
                  <a:lnTo>
                    <a:pt x="132" y="105"/>
                  </a:lnTo>
                  <a:lnTo>
                    <a:pt x="123" y="103"/>
                  </a:lnTo>
                  <a:lnTo>
                    <a:pt x="116" y="103"/>
                  </a:lnTo>
                  <a:lnTo>
                    <a:pt x="113" y="105"/>
                  </a:lnTo>
                  <a:lnTo>
                    <a:pt x="112" y="107"/>
                  </a:lnTo>
                  <a:lnTo>
                    <a:pt x="111" y="109"/>
                  </a:lnTo>
                  <a:lnTo>
                    <a:pt x="111" y="113"/>
                  </a:lnTo>
                  <a:lnTo>
                    <a:pt x="101" y="113"/>
                  </a:lnTo>
                  <a:lnTo>
                    <a:pt x="91" y="114"/>
                  </a:lnTo>
                  <a:lnTo>
                    <a:pt x="80" y="114"/>
                  </a:lnTo>
                  <a:lnTo>
                    <a:pt x="70" y="114"/>
                  </a:lnTo>
                  <a:lnTo>
                    <a:pt x="71" y="123"/>
                  </a:lnTo>
                  <a:lnTo>
                    <a:pt x="74" y="131"/>
                  </a:lnTo>
                  <a:lnTo>
                    <a:pt x="78" y="139"/>
                  </a:lnTo>
                  <a:lnTo>
                    <a:pt x="83" y="146"/>
                  </a:lnTo>
                  <a:lnTo>
                    <a:pt x="88" y="151"/>
                  </a:lnTo>
                  <a:lnTo>
                    <a:pt x="93" y="158"/>
                  </a:lnTo>
                  <a:lnTo>
                    <a:pt x="98" y="165"/>
                  </a:lnTo>
                  <a:lnTo>
                    <a:pt x="101" y="172"/>
                  </a:lnTo>
                  <a:lnTo>
                    <a:pt x="102" y="176"/>
                  </a:lnTo>
                  <a:lnTo>
                    <a:pt x="102" y="184"/>
                  </a:lnTo>
                  <a:lnTo>
                    <a:pt x="101" y="193"/>
                  </a:lnTo>
                  <a:lnTo>
                    <a:pt x="99" y="203"/>
                  </a:lnTo>
                  <a:lnTo>
                    <a:pt x="95" y="223"/>
                  </a:lnTo>
                  <a:lnTo>
                    <a:pt x="91" y="238"/>
                  </a:lnTo>
                  <a:lnTo>
                    <a:pt x="87" y="247"/>
                  </a:lnTo>
                  <a:lnTo>
                    <a:pt x="82" y="256"/>
                  </a:lnTo>
                  <a:lnTo>
                    <a:pt x="77" y="265"/>
                  </a:lnTo>
                  <a:lnTo>
                    <a:pt x="74" y="274"/>
                  </a:lnTo>
                  <a:lnTo>
                    <a:pt x="69" y="288"/>
                  </a:lnTo>
                  <a:lnTo>
                    <a:pt x="62" y="299"/>
                  </a:lnTo>
                  <a:lnTo>
                    <a:pt x="57" y="315"/>
                  </a:lnTo>
                  <a:lnTo>
                    <a:pt x="52" y="331"/>
                  </a:lnTo>
                  <a:lnTo>
                    <a:pt x="47" y="338"/>
                  </a:lnTo>
                  <a:lnTo>
                    <a:pt x="42" y="345"/>
                  </a:lnTo>
                  <a:lnTo>
                    <a:pt x="36" y="351"/>
                  </a:lnTo>
                  <a:lnTo>
                    <a:pt x="30" y="355"/>
                  </a:lnTo>
                  <a:lnTo>
                    <a:pt x="25" y="361"/>
                  </a:lnTo>
                  <a:lnTo>
                    <a:pt x="20" y="367"/>
                  </a:lnTo>
                  <a:lnTo>
                    <a:pt x="19" y="370"/>
                  </a:lnTo>
                  <a:lnTo>
                    <a:pt x="18" y="374"/>
                  </a:lnTo>
                  <a:lnTo>
                    <a:pt x="17" y="379"/>
                  </a:lnTo>
                  <a:lnTo>
                    <a:pt x="17" y="384"/>
                  </a:lnTo>
                  <a:lnTo>
                    <a:pt x="19" y="400"/>
                  </a:lnTo>
                  <a:lnTo>
                    <a:pt x="24" y="417"/>
                  </a:lnTo>
                  <a:lnTo>
                    <a:pt x="26" y="425"/>
                  </a:lnTo>
                  <a:lnTo>
                    <a:pt x="27" y="433"/>
                  </a:lnTo>
                  <a:lnTo>
                    <a:pt x="28" y="441"/>
                  </a:lnTo>
                  <a:lnTo>
                    <a:pt x="27" y="450"/>
                  </a:lnTo>
                  <a:lnTo>
                    <a:pt x="24" y="461"/>
                  </a:lnTo>
                  <a:lnTo>
                    <a:pt x="19" y="472"/>
                  </a:lnTo>
                  <a:lnTo>
                    <a:pt x="17" y="478"/>
                  </a:lnTo>
                  <a:lnTo>
                    <a:pt x="16" y="484"/>
                  </a:lnTo>
                  <a:lnTo>
                    <a:pt x="16" y="491"/>
                  </a:lnTo>
                  <a:lnTo>
                    <a:pt x="17" y="497"/>
                  </a:lnTo>
                  <a:lnTo>
                    <a:pt x="22" y="521"/>
                  </a:lnTo>
                  <a:lnTo>
                    <a:pt x="25" y="540"/>
                  </a:lnTo>
                  <a:lnTo>
                    <a:pt x="25" y="543"/>
                  </a:lnTo>
                  <a:lnTo>
                    <a:pt x="24" y="548"/>
                  </a:lnTo>
                  <a:lnTo>
                    <a:pt x="21" y="551"/>
                  </a:lnTo>
                  <a:lnTo>
                    <a:pt x="19" y="554"/>
                  </a:lnTo>
                  <a:lnTo>
                    <a:pt x="16" y="558"/>
                  </a:lnTo>
                  <a:lnTo>
                    <a:pt x="11" y="561"/>
                  </a:lnTo>
                  <a:lnTo>
                    <a:pt x="6" y="565"/>
                  </a:lnTo>
                  <a:lnTo>
                    <a:pt x="0" y="569"/>
                  </a:lnTo>
                  <a:lnTo>
                    <a:pt x="9" y="573"/>
                  </a:lnTo>
                  <a:lnTo>
                    <a:pt x="18" y="577"/>
                  </a:lnTo>
                  <a:lnTo>
                    <a:pt x="19" y="589"/>
                  </a:lnTo>
                  <a:lnTo>
                    <a:pt x="20" y="603"/>
                  </a:lnTo>
                  <a:lnTo>
                    <a:pt x="19" y="619"/>
                  </a:lnTo>
                  <a:lnTo>
                    <a:pt x="18" y="638"/>
                  </a:lnTo>
                  <a:lnTo>
                    <a:pt x="21" y="646"/>
                  </a:lnTo>
                  <a:lnTo>
                    <a:pt x="27" y="656"/>
                  </a:lnTo>
                  <a:lnTo>
                    <a:pt x="38" y="663"/>
                  </a:lnTo>
                  <a:lnTo>
                    <a:pt x="50" y="66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1281935" y="3984706"/>
              <a:ext cx="744211" cy="938692"/>
            </a:xfrm>
            <a:custGeom>
              <a:avLst/>
              <a:gdLst/>
              <a:ahLst/>
              <a:cxnLst/>
              <a:rect l="l" t="t" r="r" b="b"/>
              <a:pathLst>
                <a:path w="2595" h="3471" extrusionOk="0">
                  <a:moveTo>
                    <a:pt x="2406" y="41"/>
                  </a:moveTo>
                  <a:lnTo>
                    <a:pt x="2405" y="26"/>
                  </a:lnTo>
                  <a:lnTo>
                    <a:pt x="2402" y="13"/>
                  </a:lnTo>
                  <a:lnTo>
                    <a:pt x="2396" y="12"/>
                  </a:lnTo>
                  <a:lnTo>
                    <a:pt x="2391" y="12"/>
                  </a:lnTo>
                  <a:lnTo>
                    <a:pt x="2389" y="7"/>
                  </a:lnTo>
                  <a:lnTo>
                    <a:pt x="2386" y="5"/>
                  </a:lnTo>
                  <a:lnTo>
                    <a:pt x="2382" y="2"/>
                  </a:lnTo>
                  <a:lnTo>
                    <a:pt x="2379" y="1"/>
                  </a:lnTo>
                  <a:lnTo>
                    <a:pt x="2370" y="0"/>
                  </a:lnTo>
                  <a:lnTo>
                    <a:pt x="2361" y="1"/>
                  </a:lnTo>
                  <a:lnTo>
                    <a:pt x="2361" y="16"/>
                  </a:lnTo>
                  <a:lnTo>
                    <a:pt x="2361" y="31"/>
                  </a:lnTo>
                  <a:lnTo>
                    <a:pt x="2361" y="46"/>
                  </a:lnTo>
                  <a:lnTo>
                    <a:pt x="2361" y="60"/>
                  </a:lnTo>
                  <a:lnTo>
                    <a:pt x="2351" y="60"/>
                  </a:lnTo>
                  <a:lnTo>
                    <a:pt x="2343" y="62"/>
                  </a:lnTo>
                  <a:lnTo>
                    <a:pt x="2337" y="64"/>
                  </a:lnTo>
                  <a:lnTo>
                    <a:pt x="2332" y="67"/>
                  </a:lnTo>
                  <a:lnTo>
                    <a:pt x="2328" y="72"/>
                  </a:lnTo>
                  <a:lnTo>
                    <a:pt x="2324" y="76"/>
                  </a:lnTo>
                  <a:lnTo>
                    <a:pt x="2321" y="82"/>
                  </a:lnTo>
                  <a:lnTo>
                    <a:pt x="2318" y="88"/>
                  </a:lnTo>
                  <a:lnTo>
                    <a:pt x="2313" y="100"/>
                  </a:lnTo>
                  <a:lnTo>
                    <a:pt x="2307" y="113"/>
                  </a:lnTo>
                  <a:lnTo>
                    <a:pt x="2304" y="119"/>
                  </a:lnTo>
                  <a:lnTo>
                    <a:pt x="2299" y="124"/>
                  </a:lnTo>
                  <a:lnTo>
                    <a:pt x="2293" y="129"/>
                  </a:lnTo>
                  <a:lnTo>
                    <a:pt x="2287" y="133"/>
                  </a:lnTo>
                  <a:lnTo>
                    <a:pt x="2285" y="140"/>
                  </a:lnTo>
                  <a:lnTo>
                    <a:pt x="2287" y="146"/>
                  </a:lnTo>
                  <a:lnTo>
                    <a:pt x="2289" y="150"/>
                  </a:lnTo>
                  <a:lnTo>
                    <a:pt x="2292" y="155"/>
                  </a:lnTo>
                  <a:lnTo>
                    <a:pt x="2295" y="160"/>
                  </a:lnTo>
                  <a:lnTo>
                    <a:pt x="2297" y="165"/>
                  </a:lnTo>
                  <a:lnTo>
                    <a:pt x="2298" y="171"/>
                  </a:lnTo>
                  <a:lnTo>
                    <a:pt x="2297" y="178"/>
                  </a:lnTo>
                  <a:lnTo>
                    <a:pt x="2284" y="178"/>
                  </a:lnTo>
                  <a:lnTo>
                    <a:pt x="2273" y="178"/>
                  </a:lnTo>
                  <a:lnTo>
                    <a:pt x="2260" y="179"/>
                  </a:lnTo>
                  <a:lnTo>
                    <a:pt x="2248" y="179"/>
                  </a:lnTo>
                  <a:lnTo>
                    <a:pt x="2238" y="181"/>
                  </a:lnTo>
                  <a:lnTo>
                    <a:pt x="2228" y="185"/>
                  </a:lnTo>
                  <a:lnTo>
                    <a:pt x="2225" y="188"/>
                  </a:lnTo>
                  <a:lnTo>
                    <a:pt x="2222" y="191"/>
                  </a:lnTo>
                  <a:lnTo>
                    <a:pt x="2219" y="196"/>
                  </a:lnTo>
                  <a:lnTo>
                    <a:pt x="2217" y="201"/>
                  </a:lnTo>
                  <a:lnTo>
                    <a:pt x="2215" y="206"/>
                  </a:lnTo>
                  <a:lnTo>
                    <a:pt x="2215" y="214"/>
                  </a:lnTo>
                  <a:lnTo>
                    <a:pt x="2214" y="222"/>
                  </a:lnTo>
                  <a:lnTo>
                    <a:pt x="2215" y="231"/>
                  </a:lnTo>
                  <a:lnTo>
                    <a:pt x="2201" y="231"/>
                  </a:lnTo>
                  <a:lnTo>
                    <a:pt x="2189" y="232"/>
                  </a:lnTo>
                  <a:lnTo>
                    <a:pt x="2175" y="231"/>
                  </a:lnTo>
                  <a:lnTo>
                    <a:pt x="2162" y="228"/>
                  </a:lnTo>
                  <a:lnTo>
                    <a:pt x="2162" y="221"/>
                  </a:lnTo>
                  <a:lnTo>
                    <a:pt x="2161" y="214"/>
                  </a:lnTo>
                  <a:lnTo>
                    <a:pt x="2159" y="206"/>
                  </a:lnTo>
                  <a:lnTo>
                    <a:pt x="2156" y="199"/>
                  </a:lnTo>
                  <a:lnTo>
                    <a:pt x="2152" y="193"/>
                  </a:lnTo>
                  <a:lnTo>
                    <a:pt x="2148" y="187"/>
                  </a:lnTo>
                  <a:lnTo>
                    <a:pt x="2143" y="181"/>
                  </a:lnTo>
                  <a:lnTo>
                    <a:pt x="2138" y="177"/>
                  </a:lnTo>
                  <a:lnTo>
                    <a:pt x="2133" y="174"/>
                  </a:lnTo>
                  <a:lnTo>
                    <a:pt x="2128" y="172"/>
                  </a:lnTo>
                  <a:lnTo>
                    <a:pt x="2124" y="171"/>
                  </a:lnTo>
                  <a:lnTo>
                    <a:pt x="2119" y="173"/>
                  </a:lnTo>
                  <a:lnTo>
                    <a:pt x="2116" y="175"/>
                  </a:lnTo>
                  <a:lnTo>
                    <a:pt x="2112" y="181"/>
                  </a:lnTo>
                  <a:lnTo>
                    <a:pt x="2110" y="188"/>
                  </a:lnTo>
                  <a:lnTo>
                    <a:pt x="2109" y="198"/>
                  </a:lnTo>
                  <a:lnTo>
                    <a:pt x="2103" y="202"/>
                  </a:lnTo>
                  <a:lnTo>
                    <a:pt x="2096" y="205"/>
                  </a:lnTo>
                  <a:lnTo>
                    <a:pt x="2090" y="207"/>
                  </a:lnTo>
                  <a:lnTo>
                    <a:pt x="2084" y="210"/>
                  </a:lnTo>
                  <a:lnTo>
                    <a:pt x="2082" y="195"/>
                  </a:lnTo>
                  <a:lnTo>
                    <a:pt x="2079" y="182"/>
                  </a:lnTo>
                  <a:lnTo>
                    <a:pt x="2078" y="177"/>
                  </a:lnTo>
                  <a:lnTo>
                    <a:pt x="2076" y="172"/>
                  </a:lnTo>
                  <a:lnTo>
                    <a:pt x="2074" y="168"/>
                  </a:lnTo>
                  <a:lnTo>
                    <a:pt x="2071" y="164"/>
                  </a:lnTo>
                  <a:lnTo>
                    <a:pt x="2068" y="161"/>
                  </a:lnTo>
                  <a:lnTo>
                    <a:pt x="2063" y="158"/>
                  </a:lnTo>
                  <a:lnTo>
                    <a:pt x="2059" y="155"/>
                  </a:lnTo>
                  <a:lnTo>
                    <a:pt x="2054" y="154"/>
                  </a:lnTo>
                  <a:lnTo>
                    <a:pt x="2042" y="150"/>
                  </a:lnTo>
                  <a:lnTo>
                    <a:pt x="2026" y="148"/>
                  </a:lnTo>
                  <a:lnTo>
                    <a:pt x="2012" y="148"/>
                  </a:lnTo>
                  <a:lnTo>
                    <a:pt x="1998" y="149"/>
                  </a:lnTo>
                  <a:lnTo>
                    <a:pt x="1986" y="153"/>
                  </a:lnTo>
                  <a:lnTo>
                    <a:pt x="1977" y="157"/>
                  </a:lnTo>
                  <a:lnTo>
                    <a:pt x="1973" y="160"/>
                  </a:lnTo>
                  <a:lnTo>
                    <a:pt x="1972" y="162"/>
                  </a:lnTo>
                  <a:lnTo>
                    <a:pt x="1971" y="165"/>
                  </a:lnTo>
                  <a:lnTo>
                    <a:pt x="1972" y="168"/>
                  </a:lnTo>
                  <a:lnTo>
                    <a:pt x="1976" y="171"/>
                  </a:lnTo>
                  <a:lnTo>
                    <a:pt x="1981" y="174"/>
                  </a:lnTo>
                  <a:lnTo>
                    <a:pt x="1989" y="178"/>
                  </a:lnTo>
                  <a:lnTo>
                    <a:pt x="1998" y="181"/>
                  </a:lnTo>
                  <a:lnTo>
                    <a:pt x="1994" y="185"/>
                  </a:lnTo>
                  <a:lnTo>
                    <a:pt x="1990" y="189"/>
                  </a:lnTo>
                  <a:lnTo>
                    <a:pt x="1988" y="194"/>
                  </a:lnTo>
                  <a:lnTo>
                    <a:pt x="1987" y="198"/>
                  </a:lnTo>
                  <a:lnTo>
                    <a:pt x="1985" y="207"/>
                  </a:lnTo>
                  <a:lnTo>
                    <a:pt x="1986" y="218"/>
                  </a:lnTo>
                  <a:lnTo>
                    <a:pt x="1986" y="228"/>
                  </a:lnTo>
                  <a:lnTo>
                    <a:pt x="1985" y="237"/>
                  </a:lnTo>
                  <a:lnTo>
                    <a:pt x="1982" y="240"/>
                  </a:lnTo>
                  <a:lnTo>
                    <a:pt x="1980" y="244"/>
                  </a:lnTo>
                  <a:lnTo>
                    <a:pt x="1977" y="246"/>
                  </a:lnTo>
                  <a:lnTo>
                    <a:pt x="1972" y="248"/>
                  </a:lnTo>
                  <a:lnTo>
                    <a:pt x="1962" y="252"/>
                  </a:lnTo>
                  <a:lnTo>
                    <a:pt x="1955" y="255"/>
                  </a:lnTo>
                  <a:lnTo>
                    <a:pt x="1948" y="259"/>
                  </a:lnTo>
                  <a:lnTo>
                    <a:pt x="1943" y="263"/>
                  </a:lnTo>
                  <a:lnTo>
                    <a:pt x="1938" y="269"/>
                  </a:lnTo>
                  <a:lnTo>
                    <a:pt x="1935" y="276"/>
                  </a:lnTo>
                  <a:lnTo>
                    <a:pt x="1930" y="284"/>
                  </a:lnTo>
                  <a:lnTo>
                    <a:pt x="1927" y="293"/>
                  </a:lnTo>
                  <a:lnTo>
                    <a:pt x="1923" y="298"/>
                  </a:lnTo>
                  <a:lnTo>
                    <a:pt x="1920" y="302"/>
                  </a:lnTo>
                  <a:lnTo>
                    <a:pt x="1916" y="304"/>
                  </a:lnTo>
                  <a:lnTo>
                    <a:pt x="1913" y="304"/>
                  </a:lnTo>
                  <a:lnTo>
                    <a:pt x="1905" y="302"/>
                  </a:lnTo>
                  <a:lnTo>
                    <a:pt x="1897" y="296"/>
                  </a:lnTo>
                  <a:lnTo>
                    <a:pt x="1893" y="293"/>
                  </a:lnTo>
                  <a:lnTo>
                    <a:pt x="1887" y="289"/>
                  </a:lnTo>
                  <a:lnTo>
                    <a:pt x="1883" y="288"/>
                  </a:lnTo>
                  <a:lnTo>
                    <a:pt x="1879" y="288"/>
                  </a:lnTo>
                  <a:lnTo>
                    <a:pt x="1877" y="289"/>
                  </a:lnTo>
                  <a:lnTo>
                    <a:pt x="1875" y="292"/>
                  </a:lnTo>
                  <a:lnTo>
                    <a:pt x="1873" y="294"/>
                  </a:lnTo>
                  <a:lnTo>
                    <a:pt x="1872" y="297"/>
                  </a:lnTo>
                  <a:lnTo>
                    <a:pt x="1870" y="306"/>
                  </a:lnTo>
                  <a:lnTo>
                    <a:pt x="1869" y="320"/>
                  </a:lnTo>
                  <a:lnTo>
                    <a:pt x="1862" y="320"/>
                  </a:lnTo>
                  <a:lnTo>
                    <a:pt x="1856" y="321"/>
                  </a:lnTo>
                  <a:lnTo>
                    <a:pt x="1849" y="322"/>
                  </a:lnTo>
                  <a:lnTo>
                    <a:pt x="1844" y="322"/>
                  </a:lnTo>
                  <a:lnTo>
                    <a:pt x="1844" y="327"/>
                  </a:lnTo>
                  <a:lnTo>
                    <a:pt x="1842" y="331"/>
                  </a:lnTo>
                  <a:lnTo>
                    <a:pt x="1841" y="336"/>
                  </a:lnTo>
                  <a:lnTo>
                    <a:pt x="1839" y="339"/>
                  </a:lnTo>
                  <a:lnTo>
                    <a:pt x="1837" y="343"/>
                  </a:lnTo>
                  <a:lnTo>
                    <a:pt x="1833" y="346"/>
                  </a:lnTo>
                  <a:lnTo>
                    <a:pt x="1830" y="349"/>
                  </a:lnTo>
                  <a:lnTo>
                    <a:pt x="1824" y="351"/>
                  </a:lnTo>
                  <a:lnTo>
                    <a:pt x="1816" y="353"/>
                  </a:lnTo>
                  <a:lnTo>
                    <a:pt x="1806" y="354"/>
                  </a:lnTo>
                  <a:lnTo>
                    <a:pt x="1796" y="355"/>
                  </a:lnTo>
                  <a:lnTo>
                    <a:pt x="1788" y="354"/>
                  </a:lnTo>
                  <a:lnTo>
                    <a:pt x="1782" y="353"/>
                  </a:lnTo>
                  <a:lnTo>
                    <a:pt x="1776" y="352"/>
                  </a:lnTo>
                  <a:lnTo>
                    <a:pt x="1771" y="349"/>
                  </a:lnTo>
                  <a:lnTo>
                    <a:pt x="1766" y="346"/>
                  </a:lnTo>
                  <a:lnTo>
                    <a:pt x="1758" y="339"/>
                  </a:lnTo>
                  <a:lnTo>
                    <a:pt x="1749" y="331"/>
                  </a:lnTo>
                  <a:lnTo>
                    <a:pt x="1741" y="322"/>
                  </a:lnTo>
                  <a:lnTo>
                    <a:pt x="1733" y="316"/>
                  </a:lnTo>
                  <a:lnTo>
                    <a:pt x="1729" y="312"/>
                  </a:lnTo>
                  <a:lnTo>
                    <a:pt x="1723" y="310"/>
                  </a:lnTo>
                  <a:lnTo>
                    <a:pt x="1718" y="308"/>
                  </a:lnTo>
                  <a:lnTo>
                    <a:pt x="1713" y="305"/>
                  </a:lnTo>
                  <a:lnTo>
                    <a:pt x="1699" y="303"/>
                  </a:lnTo>
                  <a:lnTo>
                    <a:pt x="1686" y="302"/>
                  </a:lnTo>
                  <a:lnTo>
                    <a:pt x="1673" y="301"/>
                  </a:lnTo>
                  <a:lnTo>
                    <a:pt x="1659" y="301"/>
                  </a:lnTo>
                  <a:lnTo>
                    <a:pt x="1644" y="302"/>
                  </a:lnTo>
                  <a:lnTo>
                    <a:pt x="1631" y="303"/>
                  </a:lnTo>
                  <a:lnTo>
                    <a:pt x="1616" y="305"/>
                  </a:lnTo>
                  <a:lnTo>
                    <a:pt x="1602" y="308"/>
                  </a:lnTo>
                  <a:lnTo>
                    <a:pt x="1574" y="314"/>
                  </a:lnTo>
                  <a:lnTo>
                    <a:pt x="1546" y="322"/>
                  </a:lnTo>
                  <a:lnTo>
                    <a:pt x="1521" y="333"/>
                  </a:lnTo>
                  <a:lnTo>
                    <a:pt x="1497" y="344"/>
                  </a:lnTo>
                  <a:lnTo>
                    <a:pt x="1496" y="354"/>
                  </a:lnTo>
                  <a:lnTo>
                    <a:pt x="1494" y="363"/>
                  </a:lnTo>
                  <a:lnTo>
                    <a:pt x="1493" y="374"/>
                  </a:lnTo>
                  <a:lnTo>
                    <a:pt x="1494" y="384"/>
                  </a:lnTo>
                  <a:lnTo>
                    <a:pt x="1497" y="385"/>
                  </a:lnTo>
                  <a:lnTo>
                    <a:pt x="1501" y="385"/>
                  </a:lnTo>
                  <a:lnTo>
                    <a:pt x="1502" y="406"/>
                  </a:lnTo>
                  <a:lnTo>
                    <a:pt x="1502" y="426"/>
                  </a:lnTo>
                  <a:lnTo>
                    <a:pt x="1502" y="447"/>
                  </a:lnTo>
                  <a:lnTo>
                    <a:pt x="1501" y="467"/>
                  </a:lnTo>
                  <a:lnTo>
                    <a:pt x="1495" y="467"/>
                  </a:lnTo>
                  <a:lnTo>
                    <a:pt x="1489" y="469"/>
                  </a:lnTo>
                  <a:lnTo>
                    <a:pt x="1485" y="472"/>
                  </a:lnTo>
                  <a:lnTo>
                    <a:pt x="1479" y="476"/>
                  </a:lnTo>
                  <a:lnTo>
                    <a:pt x="1471" y="486"/>
                  </a:lnTo>
                  <a:lnTo>
                    <a:pt x="1462" y="499"/>
                  </a:lnTo>
                  <a:lnTo>
                    <a:pt x="1455" y="513"/>
                  </a:lnTo>
                  <a:lnTo>
                    <a:pt x="1447" y="526"/>
                  </a:lnTo>
                  <a:lnTo>
                    <a:pt x="1440" y="538"/>
                  </a:lnTo>
                  <a:lnTo>
                    <a:pt x="1432" y="547"/>
                  </a:lnTo>
                  <a:lnTo>
                    <a:pt x="1422" y="558"/>
                  </a:lnTo>
                  <a:lnTo>
                    <a:pt x="1411" y="569"/>
                  </a:lnTo>
                  <a:lnTo>
                    <a:pt x="1398" y="581"/>
                  </a:lnTo>
                  <a:lnTo>
                    <a:pt x="1386" y="590"/>
                  </a:lnTo>
                  <a:lnTo>
                    <a:pt x="1379" y="595"/>
                  </a:lnTo>
                  <a:lnTo>
                    <a:pt x="1373" y="598"/>
                  </a:lnTo>
                  <a:lnTo>
                    <a:pt x="1365" y="600"/>
                  </a:lnTo>
                  <a:lnTo>
                    <a:pt x="1358" y="601"/>
                  </a:lnTo>
                  <a:lnTo>
                    <a:pt x="1352" y="603"/>
                  </a:lnTo>
                  <a:lnTo>
                    <a:pt x="1344" y="601"/>
                  </a:lnTo>
                  <a:lnTo>
                    <a:pt x="1336" y="600"/>
                  </a:lnTo>
                  <a:lnTo>
                    <a:pt x="1328" y="597"/>
                  </a:lnTo>
                  <a:lnTo>
                    <a:pt x="1311" y="588"/>
                  </a:lnTo>
                  <a:lnTo>
                    <a:pt x="1291" y="577"/>
                  </a:lnTo>
                  <a:lnTo>
                    <a:pt x="1282" y="572"/>
                  </a:lnTo>
                  <a:lnTo>
                    <a:pt x="1273" y="565"/>
                  </a:lnTo>
                  <a:lnTo>
                    <a:pt x="1266" y="558"/>
                  </a:lnTo>
                  <a:lnTo>
                    <a:pt x="1262" y="551"/>
                  </a:lnTo>
                  <a:lnTo>
                    <a:pt x="1258" y="535"/>
                  </a:lnTo>
                  <a:lnTo>
                    <a:pt x="1254" y="521"/>
                  </a:lnTo>
                  <a:lnTo>
                    <a:pt x="1250" y="538"/>
                  </a:lnTo>
                  <a:lnTo>
                    <a:pt x="1248" y="555"/>
                  </a:lnTo>
                  <a:lnTo>
                    <a:pt x="1246" y="569"/>
                  </a:lnTo>
                  <a:lnTo>
                    <a:pt x="1245" y="580"/>
                  </a:lnTo>
                  <a:lnTo>
                    <a:pt x="1246" y="569"/>
                  </a:lnTo>
                  <a:lnTo>
                    <a:pt x="1248" y="555"/>
                  </a:lnTo>
                  <a:lnTo>
                    <a:pt x="1250" y="538"/>
                  </a:lnTo>
                  <a:lnTo>
                    <a:pt x="1254" y="521"/>
                  </a:lnTo>
                  <a:lnTo>
                    <a:pt x="1251" y="517"/>
                  </a:lnTo>
                  <a:lnTo>
                    <a:pt x="1248" y="516"/>
                  </a:lnTo>
                  <a:lnTo>
                    <a:pt x="1235" y="511"/>
                  </a:lnTo>
                  <a:lnTo>
                    <a:pt x="1223" y="508"/>
                  </a:lnTo>
                  <a:lnTo>
                    <a:pt x="1210" y="505"/>
                  </a:lnTo>
                  <a:lnTo>
                    <a:pt x="1198" y="500"/>
                  </a:lnTo>
                  <a:lnTo>
                    <a:pt x="1191" y="497"/>
                  </a:lnTo>
                  <a:lnTo>
                    <a:pt x="1184" y="492"/>
                  </a:lnTo>
                  <a:lnTo>
                    <a:pt x="1180" y="488"/>
                  </a:lnTo>
                  <a:lnTo>
                    <a:pt x="1175" y="482"/>
                  </a:lnTo>
                  <a:lnTo>
                    <a:pt x="1171" y="476"/>
                  </a:lnTo>
                  <a:lnTo>
                    <a:pt x="1165" y="472"/>
                  </a:lnTo>
                  <a:lnTo>
                    <a:pt x="1160" y="467"/>
                  </a:lnTo>
                  <a:lnTo>
                    <a:pt x="1154" y="464"/>
                  </a:lnTo>
                  <a:lnTo>
                    <a:pt x="1149" y="462"/>
                  </a:lnTo>
                  <a:lnTo>
                    <a:pt x="1143" y="461"/>
                  </a:lnTo>
                  <a:lnTo>
                    <a:pt x="1139" y="462"/>
                  </a:lnTo>
                  <a:lnTo>
                    <a:pt x="1135" y="464"/>
                  </a:lnTo>
                  <a:lnTo>
                    <a:pt x="1127" y="469"/>
                  </a:lnTo>
                  <a:lnTo>
                    <a:pt x="1122" y="477"/>
                  </a:lnTo>
                  <a:lnTo>
                    <a:pt x="1117" y="482"/>
                  </a:lnTo>
                  <a:lnTo>
                    <a:pt x="1114" y="486"/>
                  </a:lnTo>
                  <a:lnTo>
                    <a:pt x="1109" y="490"/>
                  </a:lnTo>
                  <a:lnTo>
                    <a:pt x="1105" y="492"/>
                  </a:lnTo>
                  <a:lnTo>
                    <a:pt x="1099" y="492"/>
                  </a:lnTo>
                  <a:lnTo>
                    <a:pt x="1093" y="490"/>
                  </a:lnTo>
                  <a:lnTo>
                    <a:pt x="1086" y="485"/>
                  </a:lnTo>
                  <a:lnTo>
                    <a:pt x="1077" y="476"/>
                  </a:lnTo>
                  <a:lnTo>
                    <a:pt x="1075" y="473"/>
                  </a:lnTo>
                  <a:lnTo>
                    <a:pt x="1070" y="469"/>
                  </a:lnTo>
                  <a:lnTo>
                    <a:pt x="1065" y="466"/>
                  </a:lnTo>
                  <a:lnTo>
                    <a:pt x="1058" y="464"/>
                  </a:lnTo>
                  <a:lnTo>
                    <a:pt x="1043" y="458"/>
                  </a:lnTo>
                  <a:lnTo>
                    <a:pt x="1027" y="454"/>
                  </a:lnTo>
                  <a:lnTo>
                    <a:pt x="1019" y="453"/>
                  </a:lnTo>
                  <a:lnTo>
                    <a:pt x="1012" y="453"/>
                  </a:lnTo>
                  <a:lnTo>
                    <a:pt x="1005" y="453"/>
                  </a:lnTo>
                  <a:lnTo>
                    <a:pt x="999" y="454"/>
                  </a:lnTo>
                  <a:lnTo>
                    <a:pt x="993" y="457"/>
                  </a:lnTo>
                  <a:lnTo>
                    <a:pt x="988" y="460"/>
                  </a:lnTo>
                  <a:lnTo>
                    <a:pt x="985" y="465"/>
                  </a:lnTo>
                  <a:lnTo>
                    <a:pt x="983" y="469"/>
                  </a:lnTo>
                  <a:lnTo>
                    <a:pt x="979" y="491"/>
                  </a:lnTo>
                  <a:lnTo>
                    <a:pt x="976" y="514"/>
                  </a:lnTo>
                  <a:lnTo>
                    <a:pt x="975" y="525"/>
                  </a:lnTo>
                  <a:lnTo>
                    <a:pt x="971" y="536"/>
                  </a:lnTo>
                  <a:lnTo>
                    <a:pt x="969" y="548"/>
                  </a:lnTo>
                  <a:lnTo>
                    <a:pt x="964" y="558"/>
                  </a:lnTo>
                  <a:lnTo>
                    <a:pt x="962" y="563"/>
                  </a:lnTo>
                  <a:lnTo>
                    <a:pt x="959" y="567"/>
                  </a:lnTo>
                  <a:lnTo>
                    <a:pt x="954" y="571"/>
                  </a:lnTo>
                  <a:lnTo>
                    <a:pt x="950" y="574"/>
                  </a:lnTo>
                  <a:lnTo>
                    <a:pt x="939" y="579"/>
                  </a:lnTo>
                  <a:lnTo>
                    <a:pt x="927" y="582"/>
                  </a:lnTo>
                  <a:lnTo>
                    <a:pt x="914" y="584"/>
                  </a:lnTo>
                  <a:lnTo>
                    <a:pt x="901" y="585"/>
                  </a:lnTo>
                  <a:lnTo>
                    <a:pt x="887" y="587"/>
                  </a:lnTo>
                  <a:lnTo>
                    <a:pt x="875" y="587"/>
                  </a:lnTo>
                  <a:lnTo>
                    <a:pt x="862" y="587"/>
                  </a:lnTo>
                  <a:lnTo>
                    <a:pt x="851" y="587"/>
                  </a:lnTo>
                  <a:lnTo>
                    <a:pt x="851" y="612"/>
                  </a:lnTo>
                  <a:lnTo>
                    <a:pt x="853" y="638"/>
                  </a:lnTo>
                  <a:lnTo>
                    <a:pt x="853" y="650"/>
                  </a:lnTo>
                  <a:lnTo>
                    <a:pt x="853" y="663"/>
                  </a:lnTo>
                  <a:lnTo>
                    <a:pt x="851" y="675"/>
                  </a:lnTo>
                  <a:lnTo>
                    <a:pt x="848" y="687"/>
                  </a:lnTo>
                  <a:lnTo>
                    <a:pt x="852" y="687"/>
                  </a:lnTo>
                  <a:lnTo>
                    <a:pt x="856" y="688"/>
                  </a:lnTo>
                  <a:lnTo>
                    <a:pt x="862" y="688"/>
                  </a:lnTo>
                  <a:lnTo>
                    <a:pt x="865" y="688"/>
                  </a:lnTo>
                  <a:lnTo>
                    <a:pt x="868" y="713"/>
                  </a:lnTo>
                  <a:lnTo>
                    <a:pt x="869" y="740"/>
                  </a:lnTo>
                  <a:lnTo>
                    <a:pt x="868" y="754"/>
                  </a:lnTo>
                  <a:lnTo>
                    <a:pt x="865" y="766"/>
                  </a:lnTo>
                  <a:lnTo>
                    <a:pt x="863" y="772"/>
                  </a:lnTo>
                  <a:lnTo>
                    <a:pt x="860" y="778"/>
                  </a:lnTo>
                  <a:lnTo>
                    <a:pt x="857" y="784"/>
                  </a:lnTo>
                  <a:lnTo>
                    <a:pt x="853" y="789"/>
                  </a:lnTo>
                  <a:lnTo>
                    <a:pt x="846" y="797"/>
                  </a:lnTo>
                  <a:lnTo>
                    <a:pt x="837" y="805"/>
                  </a:lnTo>
                  <a:lnTo>
                    <a:pt x="827" y="813"/>
                  </a:lnTo>
                  <a:lnTo>
                    <a:pt x="815" y="821"/>
                  </a:lnTo>
                  <a:lnTo>
                    <a:pt x="794" y="837"/>
                  </a:lnTo>
                  <a:lnTo>
                    <a:pt x="774" y="848"/>
                  </a:lnTo>
                  <a:lnTo>
                    <a:pt x="778" y="852"/>
                  </a:lnTo>
                  <a:lnTo>
                    <a:pt x="781" y="855"/>
                  </a:lnTo>
                  <a:lnTo>
                    <a:pt x="786" y="858"/>
                  </a:lnTo>
                  <a:lnTo>
                    <a:pt x="790" y="860"/>
                  </a:lnTo>
                  <a:lnTo>
                    <a:pt x="801" y="862"/>
                  </a:lnTo>
                  <a:lnTo>
                    <a:pt x="813" y="864"/>
                  </a:lnTo>
                  <a:lnTo>
                    <a:pt x="839" y="867"/>
                  </a:lnTo>
                  <a:lnTo>
                    <a:pt x="867" y="867"/>
                  </a:lnTo>
                  <a:lnTo>
                    <a:pt x="880" y="867"/>
                  </a:lnTo>
                  <a:lnTo>
                    <a:pt x="894" y="868"/>
                  </a:lnTo>
                  <a:lnTo>
                    <a:pt x="905" y="870"/>
                  </a:lnTo>
                  <a:lnTo>
                    <a:pt x="917" y="872"/>
                  </a:lnTo>
                  <a:lnTo>
                    <a:pt x="927" y="876"/>
                  </a:lnTo>
                  <a:lnTo>
                    <a:pt x="936" y="880"/>
                  </a:lnTo>
                  <a:lnTo>
                    <a:pt x="939" y="884"/>
                  </a:lnTo>
                  <a:lnTo>
                    <a:pt x="942" y="888"/>
                  </a:lnTo>
                  <a:lnTo>
                    <a:pt x="944" y="892"/>
                  </a:lnTo>
                  <a:lnTo>
                    <a:pt x="946" y="896"/>
                  </a:lnTo>
                  <a:lnTo>
                    <a:pt x="949" y="905"/>
                  </a:lnTo>
                  <a:lnTo>
                    <a:pt x="950" y="915"/>
                  </a:lnTo>
                  <a:lnTo>
                    <a:pt x="951" y="924"/>
                  </a:lnTo>
                  <a:lnTo>
                    <a:pt x="951" y="933"/>
                  </a:lnTo>
                  <a:lnTo>
                    <a:pt x="950" y="951"/>
                  </a:lnTo>
                  <a:lnTo>
                    <a:pt x="947" y="969"/>
                  </a:lnTo>
                  <a:lnTo>
                    <a:pt x="945" y="974"/>
                  </a:lnTo>
                  <a:lnTo>
                    <a:pt x="944" y="977"/>
                  </a:lnTo>
                  <a:lnTo>
                    <a:pt x="942" y="981"/>
                  </a:lnTo>
                  <a:lnTo>
                    <a:pt x="938" y="983"/>
                  </a:lnTo>
                  <a:lnTo>
                    <a:pt x="931" y="987"/>
                  </a:lnTo>
                  <a:lnTo>
                    <a:pt x="925" y="992"/>
                  </a:lnTo>
                  <a:lnTo>
                    <a:pt x="919" y="997"/>
                  </a:lnTo>
                  <a:lnTo>
                    <a:pt x="916" y="1001"/>
                  </a:lnTo>
                  <a:lnTo>
                    <a:pt x="912" y="1007"/>
                  </a:lnTo>
                  <a:lnTo>
                    <a:pt x="911" y="1014"/>
                  </a:lnTo>
                  <a:lnTo>
                    <a:pt x="911" y="1027"/>
                  </a:lnTo>
                  <a:lnTo>
                    <a:pt x="910" y="1040"/>
                  </a:lnTo>
                  <a:lnTo>
                    <a:pt x="897" y="1041"/>
                  </a:lnTo>
                  <a:lnTo>
                    <a:pt x="882" y="1041"/>
                  </a:lnTo>
                  <a:lnTo>
                    <a:pt x="870" y="1041"/>
                  </a:lnTo>
                  <a:lnTo>
                    <a:pt x="857" y="1041"/>
                  </a:lnTo>
                  <a:lnTo>
                    <a:pt x="845" y="1042"/>
                  </a:lnTo>
                  <a:lnTo>
                    <a:pt x="834" y="1044"/>
                  </a:lnTo>
                  <a:lnTo>
                    <a:pt x="821" y="1048"/>
                  </a:lnTo>
                  <a:lnTo>
                    <a:pt x="811" y="1052"/>
                  </a:lnTo>
                  <a:lnTo>
                    <a:pt x="799" y="1058"/>
                  </a:lnTo>
                  <a:lnTo>
                    <a:pt x="790" y="1067"/>
                  </a:lnTo>
                  <a:lnTo>
                    <a:pt x="783" y="1076"/>
                  </a:lnTo>
                  <a:lnTo>
                    <a:pt x="778" y="1086"/>
                  </a:lnTo>
                  <a:lnTo>
                    <a:pt x="773" y="1098"/>
                  </a:lnTo>
                  <a:lnTo>
                    <a:pt x="770" y="1109"/>
                  </a:lnTo>
                  <a:lnTo>
                    <a:pt x="767" y="1122"/>
                  </a:lnTo>
                  <a:lnTo>
                    <a:pt x="765" y="1134"/>
                  </a:lnTo>
                  <a:lnTo>
                    <a:pt x="765" y="1146"/>
                  </a:lnTo>
                  <a:lnTo>
                    <a:pt x="764" y="1158"/>
                  </a:lnTo>
                  <a:lnTo>
                    <a:pt x="754" y="1158"/>
                  </a:lnTo>
                  <a:lnTo>
                    <a:pt x="741" y="1157"/>
                  </a:lnTo>
                  <a:lnTo>
                    <a:pt x="729" y="1154"/>
                  </a:lnTo>
                  <a:lnTo>
                    <a:pt x="715" y="1150"/>
                  </a:lnTo>
                  <a:lnTo>
                    <a:pt x="688" y="1142"/>
                  </a:lnTo>
                  <a:lnTo>
                    <a:pt x="664" y="1135"/>
                  </a:lnTo>
                  <a:lnTo>
                    <a:pt x="638" y="1131"/>
                  </a:lnTo>
                  <a:lnTo>
                    <a:pt x="613" y="1127"/>
                  </a:lnTo>
                  <a:lnTo>
                    <a:pt x="601" y="1127"/>
                  </a:lnTo>
                  <a:lnTo>
                    <a:pt x="589" y="1129"/>
                  </a:lnTo>
                  <a:lnTo>
                    <a:pt x="575" y="1131"/>
                  </a:lnTo>
                  <a:lnTo>
                    <a:pt x="561" y="1134"/>
                  </a:lnTo>
                  <a:lnTo>
                    <a:pt x="560" y="1149"/>
                  </a:lnTo>
                  <a:lnTo>
                    <a:pt x="557" y="1164"/>
                  </a:lnTo>
                  <a:lnTo>
                    <a:pt x="553" y="1164"/>
                  </a:lnTo>
                  <a:lnTo>
                    <a:pt x="550" y="1164"/>
                  </a:lnTo>
                  <a:lnTo>
                    <a:pt x="548" y="1163"/>
                  </a:lnTo>
                  <a:lnTo>
                    <a:pt x="544" y="1162"/>
                  </a:lnTo>
                  <a:lnTo>
                    <a:pt x="540" y="1158"/>
                  </a:lnTo>
                  <a:lnTo>
                    <a:pt x="535" y="1154"/>
                  </a:lnTo>
                  <a:lnTo>
                    <a:pt x="527" y="1143"/>
                  </a:lnTo>
                  <a:lnTo>
                    <a:pt x="519" y="1133"/>
                  </a:lnTo>
                  <a:lnTo>
                    <a:pt x="514" y="1130"/>
                  </a:lnTo>
                  <a:lnTo>
                    <a:pt x="507" y="1126"/>
                  </a:lnTo>
                  <a:lnTo>
                    <a:pt x="500" y="1125"/>
                  </a:lnTo>
                  <a:lnTo>
                    <a:pt x="493" y="1124"/>
                  </a:lnTo>
                  <a:lnTo>
                    <a:pt x="478" y="1125"/>
                  </a:lnTo>
                  <a:lnTo>
                    <a:pt x="465" y="1127"/>
                  </a:lnTo>
                  <a:lnTo>
                    <a:pt x="451" y="1131"/>
                  </a:lnTo>
                  <a:lnTo>
                    <a:pt x="438" y="1137"/>
                  </a:lnTo>
                  <a:lnTo>
                    <a:pt x="426" y="1142"/>
                  </a:lnTo>
                  <a:lnTo>
                    <a:pt x="416" y="1150"/>
                  </a:lnTo>
                  <a:lnTo>
                    <a:pt x="408" y="1161"/>
                  </a:lnTo>
                  <a:lnTo>
                    <a:pt x="400" y="1171"/>
                  </a:lnTo>
                  <a:lnTo>
                    <a:pt x="394" y="1183"/>
                  </a:lnTo>
                  <a:lnTo>
                    <a:pt x="389" y="1198"/>
                  </a:lnTo>
                  <a:lnTo>
                    <a:pt x="386" y="1214"/>
                  </a:lnTo>
                  <a:lnTo>
                    <a:pt x="383" y="1227"/>
                  </a:lnTo>
                  <a:lnTo>
                    <a:pt x="381" y="1232"/>
                  </a:lnTo>
                  <a:lnTo>
                    <a:pt x="379" y="1237"/>
                  </a:lnTo>
                  <a:lnTo>
                    <a:pt x="377" y="1240"/>
                  </a:lnTo>
                  <a:lnTo>
                    <a:pt x="375" y="1244"/>
                  </a:lnTo>
                  <a:lnTo>
                    <a:pt x="371" y="1247"/>
                  </a:lnTo>
                  <a:lnTo>
                    <a:pt x="367" y="1248"/>
                  </a:lnTo>
                  <a:lnTo>
                    <a:pt x="362" y="1250"/>
                  </a:lnTo>
                  <a:lnTo>
                    <a:pt x="358" y="1252"/>
                  </a:lnTo>
                  <a:lnTo>
                    <a:pt x="344" y="1252"/>
                  </a:lnTo>
                  <a:lnTo>
                    <a:pt x="326" y="1250"/>
                  </a:lnTo>
                  <a:lnTo>
                    <a:pt x="309" y="1249"/>
                  </a:lnTo>
                  <a:lnTo>
                    <a:pt x="291" y="1248"/>
                  </a:lnTo>
                  <a:lnTo>
                    <a:pt x="274" y="1248"/>
                  </a:lnTo>
                  <a:lnTo>
                    <a:pt x="257" y="1249"/>
                  </a:lnTo>
                  <a:lnTo>
                    <a:pt x="245" y="1253"/>
                  </a:lnTo>
                  <a:lnTo>
                    <a:pt x="232" y="1258"/>
                  </a:lnTo>
                  <a:lnTo>
                    <a:pt x="227" y="1261"/>
                  </a:lnTo>
                  <a:lnTo>
                    <a:pt x="221" y="1263"/>
                  </a:lnTo>
                  <a:lnTo>
                    <a:pt x="214" y="1264"/>
                  </a:lnTo>
                  <a:lnTo>
                    <a:pt x="208" y="1264"/>
                  </a:lnTo>
                  <a:lnTo>
                    <a:pt x="208" y="1256"/>
                  </a:lnTo>
                  <a:lnTo>
                    <a:pt x="206" y="1237"/>
                  </a:lnTo>
                  <a:lnTo>
                    <a:pt x="204" y="1227"/>
                  </a:lnTo>
                  <a:lnTo>
                    <a:pt x="202" y="1217"/>
                  </a:lnTo>
                  <a:lnTo>
                    <a:pt x="199" y="1209"/>
                  </a:lnTo>
                  <a:lnTo>
                    <a:pt x="196" y="1206"/>
                  </a:lnTo>
                  <a:lnTo>
                    <a:pt x="189" y="1203"/>
                  </a:lnTo>
                  <a:lnTo>
                    <a:pt x="181" y="1200"/>
                  </a:lnTo>
                  <a:lnTo>
                    <a:pt x="173" y="1200"/>
                  </a:lnTo>
                  <a:lnTo>
                    <a:pt x="164" y="1200"/>
                  </a:lnTo>
                  <a:lnTo>
                    <a:pt x="146" y="1203"/>
                  </a:lnTo>
                  <a:lnTo>
                    <a:pt x="129" y="1206"/>
                  </a:lnTo>
                  <a:lnTo>
                    <a:pt x="131" y="1227"/>
                  </a:lnTo>
                  <a:lnTo>
                    <a:pt x="133" y="1247"/>
                  </a:lnTo>
                  <a:lnTo>
                    <a:pt x="135" y="1264"/>
                  </a:lnTo>
                  <a:lnTo>
                    <a:pt x="138" y="1273"/>
                  </a:lnTo>
                  <a:lnTo>
                    <a:pt x="135" y="1264"/>
                  </a:lnTo>
                  <a:lnTo>
                    <a:pt x="133" y="1247"/>
                  </a:lnTo>
                  <a:lnTo>
                    <a:pt x="131" y="1227"/>
                  </a:lnTo>
                  <a:lnTo>
                    <a:pt x="129" y="1206"/>
                  </a:lnTo>
                  <a:lnTo>
                    <a:pt x="125" y="1206"/>
                  </a:lnTo>
                  <a:lnTo>
                    <a:pt x="124" y="1214"/>
                  </a:lnTo>
                  <a:lnTo>
                    <a:pt x="122" y="1221"/>
                  </a:lnTo>
                  <a:lnTo>
                    <a:pt x="120" y="1227"/>
                  </a:lnTo>
                  <a:lnTo>
                    <a:pt x="116" y="1231"/>
                  </a:lnTo>
                  <a:lnTo>
                    <a:pt x="108" y="1237"/>
                  </a:lnTo>
                  <a:lnTo>
                    <a:pt x="99" y="1241"/>
                  </a:lnTo>
                  <a:lnTo>
                    <a:pt x="89" y="1245"/>
                  </a:lnTo>
                  <a:lnTo>
                    <a:pt x="81" y="1250"/>
                  </a:lnTo>
                  <a:lnTo>
                    <a:pt x="77" y="1254"/>
                  </a:lnTo>
                  <a:lnTo>
                    <a:pt x="74" y="1260"/>
                  </a:lnTo>
                  <a:lnTo>
                    <a:pt x="73" y="1265"/>
                  </a:lnTo>
                  <a:lnTo>
                    <a:pt x="72" y="1273"/>
                  </a:lnTo>
                  <a:lnTo>
                    <a:pt x="60" y="1274"/>
                  </a:lnTo>
                  <a:lnTo>
                    <a:pt x="51" y="1273"/>
                  </a:lnTo>
                  <a:lnTo>
                    <a:pt x="43" y="1271"/>
                  </a:lnTo>
                  <a:lnTo>
                    <a:pt x="35" y="1268"/>
                  </a:lnTo>
                  <a:lnTo>
                    <a:pt x="28" y="1263"/>
                  </a:lnTo>
                  <a:lnTo>
                    <a:pt x="20" y="1258"/>
                  </a:lnTo>
                  <a:lnTo>
                    <a:pt x="14" y="1255"/>
                  </a:lnTo>
                  <a:lnTo>
                    <a:pt x="5" y="1253"/>
                  </a:lnTo>
                  <a:lnTo>
                    <a:pt x="1" y="1276"/>
                  </a:lnTo>
                  <a:lnTo>
                    <a:pt x="0" y="1299"/>
                  </a:lnTo>
                  <a:lnTo>
                    <a:pt x="0" y="1324"/>
                  </a:lnTo>
                  <a:lnTo>
                    <a:pt x="1" y="1348"/>
                  </a:lnTo>
                  <a:lnTo>
                    <a:pt x="18" y="1348"/>
                  </a:lnTo>
                  <a:lnTo>
                    <a:pt x="34" y="1348"/>
                  </a:lnTo>
                  <a:lnTo>
                    <a:pt x="42" y="1350"/>
                  </a:lnTo>
                  <a:lnTo>
                    <a:pt x="50" y="1352"/>
                  </a:lnTo>
                  <a:lnTo>
                    <a:pt x="57" y="1355"/>
                  </a:lnTo>
                  <a:lnTo>
                    <a:pt x="64" y="1360"/>
                  </a:lnTo>
                  <a:lnTo>
                    <a:pt x="71" y="1363"/>
                  </a:lnTo>
                  <a:lnTo>
                    <a:pt x="77" y="1367"/>
                  </a:lnTo>
                  <a:lnTo>
                    <a:pt x="83" y="1368"/>
                  </a:lnTo>
                  <a:lnTo>
                    <a:pt x="90" y="1369"/>
                  </a:lnTo>
                  <a:lnTo>
                    <a:pt x="97" y="1370"/>
                  </a:lnTo>
                  <a:lnTo>
                    <a:pt x="104" y="1371"/>
                  </a:lnTo>
                  <a:lnTo>
                    <a:pt x="110" y="1373"/>
                  </a:lnTo>
                  <a:lnTo>
                    <a:pt x="117" y="1377"/>
                  </a:lnTo>
                  <a:lnTo>
                    <a:pt x="126" y="1385"/>
                  </a:lnTo>
                  <a:lnTo>
                    <a:pt x="134" y="1394"/>
                  </a:lnTo>
                  <a:lnTo>
                    <a:pt x="139" y="1399"/>
                  </a:lnTo>
                  <a:lnTo>
                    <a:pt x="143" y="1403"/>
                  </a:lnTo>
                  <a:lnTo>
                    <a:pt x="149" y="1406"/>
                  </a:lnTo>
                  <a:lnTo>
                    <a:pt x="155" y="1409"/>
                  </a:lnTo>
                  <a:lnTo>
                    <a:pt x="166" y="1411"/>
                  </a:lnTo>
                  <a:lnTo>
                    <a:pt x="178" y="1414"/>
                  </a:lnTo>
                  <a:lnTo>
                    <a:pt x="182" y="1418"/>
                  </a:lnTo>
                  <a:lnTo>
                    <a:pt x="187" y="1421"/>
                  </a:lnTo>
                  <a:lnTo>
                    <a:pt x="189" y="1427"/>
                  </a:lnTo>
                  <a:lnTo>
                    <a:pt x="190" y="1434"/>
                  </a:lnTo>
                  <a:lnTo>
                    <a:pt x="182" y="1438"/>
                  </a:lnTo>
                  <a:lnTo>
                    <a:pt x="174" y="1447"/>
                  </a:lnTo>
                  <a:lnTo>
                    <a:pt x="164" y="1460"/>
                  </a:lnTo>
                  <a:lnTo>
                    <a:pt x="155" y="1473"/>
                  </a:lnTo>
                  <a:lnTo>
                    <a:pt x="146" y="1487"/>
                  </a:lnTo>
                  <a:lnTo>
                    <a:pt x="138" y="1500"/>
                  </a:lnTo>
                  <a:lnTo>
                    <a:pt x="133" y="1512"/>
                  </a:lnTo>
                  <a:lnTo>
                    <a:pt x="130" y="1520"/>
                  </a:lnTo>
                  <a:lnTo>
                    <a:pt x="125" y="1521"/>
                  </a:lnTo>
                  <a:lnTo>
                    <a:pt x="121" y="1521"/>
                  </a:lnTo>
                  <a:lnTo>
                    <a:pt x="133" y="1520"/>
                  </a:lnTo>
                  <a:lnTo>
                    <a:pt x="145" y="1520"/>
                  </a:lnTo>
                  <a:lnTo>
                    <a:pt x="158" y="1518"/>
                  </a:lnTo>
                  <a:lnTo>
                    <a:pt x="171" y="1517"/>
                  </a:lnTo>
                  <a:lnTo>
                    <a:pt x="199" y="1514"/>
                  </a:lnTo>
                  <a:lnTo>
                    <a:pt x="227" y="1512"/>
                  </a:lnTo>
                  <a:lnTo>
                    <a:pt x="240" y="1512"/>
                  </a:lnTo>
                  <a:lnTo>
                    <a:pt x="254" y="1515"/>
                  </a:lnTo>
                  <a:lnTo>
                    <a:pt x="266" y="1517"/>
                  </a:lnTo>
                  <a:lnTo>
                    <a:pt x="278" y="1521"/>
                  </a:lnTo>
                  <a:lnTo>
                    <a:pt x="285" y="1525"/>
                  </a:lnTo>
                  <a:lnTo>
                    <a:pt x="290" y="1529"/>
                  </a:lnTo>
                  <a:lnTo>
                    <a:pt x="295" y="1535"/>
                  </a:lnTo>
                  <a:lnTo>
                    <a:pt x="299" y="1541"/>
                  </a:lnTo>
                  <a:lnTo>
                    <a:pt x="302" y="1548"/>
                  </a:lnTo>
                  <a:lnTo>
                    <a:pt x="304" y="1555"/>
                  </a:lnTo>
                  <a:lnTo>
                    <a:pt x="305" y="1561"/>
                  </a:lnTo>
                  <a:lnTo>
                    <a:pt x="306" y="1569"/>
                  </a:lnTo>
                  <a:lnTo>
                    <a:pt x="306" y="1600"/>
                  </a:lnTo>
                  <a:lnTo>
                    <a:pt x="305" y="1629"/>
                  </a:lnTo>
                  <a:lnTo>
                    <a:pt x="297" y="1629"/>
                  </a:lnTo>
                  <a:lnTo>
                    <a:pt x="290" y="1629"/>
                  </a:lnTo>
                  <a:lnTo>
                    <a:pt x="282" y="1630"/>
                  </a:lnTo>
                  <a:lnTo>
                    <a:pt x="276" y="1630"/>
                  </a:lnTo>
                  <a:lnTo>
                    <a:pt x="273" y="1638"/>
                  </a:lnTo>
                  <a:lnTo>
                    <a:pt x="272" y="1647"/>
                  </a:lnTo>
                  <a:lnTo>
                    <a:pt x="271" y="1656"/>
                  </a:lnTo>
                  <a:lnTo>
                    <a:pt x="271" y="1665"/>
                  </a:lnTo>
                  <a:lnTo>
                    <a:pt x="271" y="1674"/>
                  </a:lnTo>
                  <a:lnTo>
                    <a:pt x="271" y="1683"/>
                  </a:lnTo>
                  <a:lnTo>
                    <a:pt x="271" y="1691"/>
                  </a:lnTo>
                  <a:lnTo>
                    <a:pt x="269" y="1700"/>
                  </a:lnTo>
                  <a:lnTo>
                    <a:pt x="280" y="1700"/>
                  </a:lnTo>
                  <a:lnTo>
                    <a:pt x="294" y="1705"/>
                  </a:lnTo>
                  <a:lnTo>
                    <a:pt x="311" y="1711"/>
                  </a:lnTo>
                  <a:lnTo>
                    <a:pt x="328" y="1718"/>
                  </a:lnTo>
                  <a:lnTo>
                    <a:pt x="345" y="1728"/>
                  </a:lnTo>
                  <a:lnTo>
                    <a:pt x="361" y="1737"/>
                  </a:lnTo>
                  <a:lnTo>
                    <a:pt x="373" y="1745"/>
                  </a:lnTo>
                  <a:lnTo>
                    <a:pt x="381" y="1753"/>
                  </a:lnTo>
                  <a:lnTo>
                    <a:pt x="385" y="1758"/>
                  </a:lnTo>
                  <a:lnTo>
                    <a:pt x="388" y="1764"/>
                  </a:lnTo>
                  <a:lnTo>
                    <a:pt x="392" y="1770"/>
                  </a:lnTo>
                  <a:lnTo>
                    <a:pt x="394" y="1777"/>
                  </a:lnTo>
                  <a:lnTo>
                    <a:pt x="397" y="1790"/>
                  </a:lnTo>
                  <a:lnTo>
                    <a:pt x="399" y="1804"/>
                  </a:lnTo>
                  <a:lnTo>
                    <a:pt x="399" y="1834"/>
                  </a:lnTo>
                  <a:lnTo>
                    <a:pt x="397" y="1861"/>
                  </a:lnTo>
                  <a:lnTo>
                    <a:pt x="393" y="1864"/>
                  </a:lnTo>
                  <a:lnTo>
                    <a:pt x="388" y="1869"/>
                  </a:lnTo>
                  <a:lnTo>
                    <a:pt x="386" y="1873"/>
                  </a:lnTo>
                  <a:lnTo>
                    <a:pt x="383" y="1879"/>
                  </a:lnTo>
                  <a:lnTo>
                    <a:pt x="380" y="1890"/>
                  </a:lnTo>
                  <a:lnTo>
                    <a:pt x="378" y="1903"/>
                  </a:lnTo>
                  <a:lnTo>
                    <a:pt x="378" y="1930"/>
                  </a:lnTo>
                  <a:lnTo>
                    <a:pt x="376" y="1953"/>
                  </a:lnTo>
                  <a:lnTo>
                    <a:pt x="372" y="1967"/>
                  </a:lnTo>
                  <a:lnTo>
                    <a:pt x="370" y="1978"/>
                  </a:lnTo>
                  <a:lnTo>
                    <a:pt x="369" y="1991"/>
                  </a:lnTo>
                  <a:lnTo>
                    <a:pt x="368" y="2002"/>
                  </a:lnTo>
                  <a:lnTo>
                    <a:pt x="368" y="2013"/>
                  </a:lnTo>
                  <a:lnTo>
                    <a:pt x="369" y="2026"/>
                  </a:lnTo>
                  <a:lnTo>
                    <a:pt x="370" y="2038"/>
                  </a:lnTo>
                  <a:lnTo>
                    <a:pt x="372" y="2051"/>
                  </a:lnTo>
                  <a:lnTo>
                    <a:pt x="376" y="2068"/>
                  </a:lnTo>
                  <a:lnTo>
                    <a:pt x="379" y="2089"/>
                  </a:lnTo>
                  <a:lnTo>
                    <a:pt x="383" y="2098"/>
                  </a:lnTo>
                  <a:lnTo>
                    <a:pt x="387" y="2107"/>
                  </a:lnTo>
                  <a:lnTo>
                    <a:pt x="389" y="2110"/>
                  </a:lnTo>
                  <a:lnTo>
                    <a:pt x="392" y="2114"/>
                  </a:lnTo>
                  <a:lnTo>
                    <a:pt x="395" y="2117"/>
                  </a:lnTo>
                  <a:lnTo>
                    <a:pt x="399" y="2119"/>
                  </a:lnTo>
                  <a:lnTo>
                    <a:pt x="416" y="2126"/>
                  </a:lnTo>
                  <a:lnTo>
                    <a:pt x="432" y="2131"/>
                  </a:lnTo>
                  <a:lnTo>
                    <a:pt x="438" y="2134"/>
                  </a:lnTo>
                  <a:lnTo>
                    <a:pt x="444" y="2140"/>
                  </a:lnTo>
                  <a:lnTo>
                    <a:pt x="446" y="2143"/>
                  </a:lnTo>
                  <a:lnTo>
                    <a:pt x="448" y="2147"/>
                  </a:lnTo>
                  <a:lnTo>
                    <a:pt x="450" y="2151"/>
                  </a:lnTo>
                  <a:lnTo>
                    <a:pt x="451" y="2157"/>
                  </a:lnTo>
                  <a:lnTo>
                    <a:pt x="455" y="2158"/>
                  </a:lnTo>
                  <a:lnTo>
                    <a:pt x="461" y="2157"/>
                  </a:lnTo>
                  <a:lnTo>
                    <a:pt x="467" y="2156"/>
                  </a:lnTo>
                  <a:lnTo>
                    <a:pt x="471" y="2153"/>
                  </a:lnTo>
                  <a:lnTo>
                    <a:pt x="471" y="2146"/>
                  </a:lnTo>
                  <a:lnTo>
                    <a:pt x="473" y="2140"/>
                  </a:lnTo>
                  <a:lnTo>
                    <a:pt x="475" y="2134"/>
                  </a:lnTo>
                  <a:lnTo>
                    <a:pt x="477" y="2130"/>
                  </a:lnTo>
                  <a:lnTo>
                    <a:pt x="481" y="2125"/>
                  </a:lnTo>
                  <a:lnTo>
                    <a:pt x="485" y="2122"/>
                  </a:lnTo>
                  <a:lnTo>
                    <a:pt x="488" y="2118"/>
                  </a:lnTo>
                  <a:lnTo>
                    <a:pt x="494" y="2116"/>
                  </a:lnTo>
                  <a:lnTo>
                    <a:pt x="504" y="2111"/>
                  </a:lnTo>
                  <a:lnTo>
                    <a:pt x="515" y="2106"/>
                  </a:lnTo>
                  <a:lnTo>
                    <a:pt x="519" y="2102"/>
                  </a:lnTo>
                  <a:lnTo>
                    <a:pt x="525" y="2099"/>
                  </a:lnTo>
                  <a:lnTo>
                    <a:pt x="529" y="2094"/>
                  </a:lnTo>
                  <a:lnTo>
                    <a:pt x="533" y="2090"/>
                  </a:lnTo>
                  <a:lnTo>
                    <a:pt x="536" y="2086"/>
                  </a:lnTo>
                  <a:lnTo>
                    <a:pt x="541" y="2083"/>
                  </a:lnTo>
                  <a:lnTo>
                    <a:pt x="544" y="2079"/>
                  </a:lnTo>
                  <a:lnTo>
                    <a:pt x="550" y="2076"/>
                  </a:lnTo>
                  <a:lnTo>
                    <a:pt x="560" y="2072"/>
                  </a:lnTo>
                  <a:lnTo>
                    <a:pt x="573" y="2069"/>
                  </a:lnTo>
                  <a:lnTo>
                    <a:pt x="584" y="2067"/>
                  </a:lnTo>
                  <a:lnTo>
                    <a:pt x="597" y="2068"/>
                  </a:lnTo>
                  <a:lnTo>
                    <a:pt x="608" y="2069"/>
                  </a:lnTo>
                  <a:lnTo>
                    <a:pt x="618" y="2073"/>
                  </a:lnTo>
                  <a:lnTo>
                    <a:pt x="624" y="2077"/>
                  </a:lnTo>
                  <a:lnTo>
                    <a:pt x="630" y="2084"/>
                  </a:lnTo>
                  <a:lnTo>
                    <a:pt x="634" y="2093"/>
                  </a:lnTo>
                  <a:lnTo>
                    <a:pt x="639" y="2103"/>
                  </a:lnTo>
                  <a:lnTo>
                    <a:pt x="642" y="2115"/>
                  </a:lnTo>
                  <a:lnTo>
                    <a:pt x="645" y="2126"/>
                  </a:lnTo>
                  <a:lnTo>
                    <a:pt x="646" y="2139"/>
                  </a:lnTo>
                  <a:lnTo>
                    <a:pt x="646" y="2151"/>
                  </a:lnTo>
                  <a:lnTo>
                    <a:pt x="646" y="2164"/>
                  </a:lnTo>
                  <a:lnTo>
                    <a:pt x="643" y="2175"/>
                  </a:lnTo>
                  <a:lnTo>
                    <a:pt x="640" y="2187"/>
                  </a:lnTo>
                  <a:lnTo>
                    <a:pt x="637" y="2196"/>
                  </a:lnTo>
                  <a:lnTo>
                    <a:pt x="633" y="2200"/>
                  </a:lnTo>
                  <a:lnTo>
                    <a:pt x="631" y="2204"/>
                  </a:lnTo>
                  <a:lnTo>
                    <a:pt x="627" y="2207"/>
                  </a:lnTo>
                  <a:lnTo>
                    <a:pt x="624" y="2209"/>
                  </a:lnTo>
                  <a:lnTo>
                    <a:pt x="619" y="2212"/>
                  </a:lnTo>
                  <a:lnTo>
                    <a:pt x="615" y="2213"/>
                  </a:lnTo>
                  <a:lnTo>
                    <a:pt x="610" y="2214"/>
                  </a:lnTo>
                  <a:lnTo>
                    <a:pt x="606" y="2214"/>
                  </a:lnTo>
                  <a:lnTo>
                    <a:pt x="607" y="2224"/>
                  </a:lnTo>
                  <a:lnTo>
                    <a:pt x="609" y="2233"/>
                  </a:lnTo>
                  <a:lnTo>
                    <a:pt x="613" y="2242"/>
                  </a:lnTo>
                  <a:lnTo>
                    <a:pt x="614" y="2254"/>
                  </a:lnTo>
                  <a:lnTo>
                    <a:pt x="622" y="2255"/>
                  </a:lnTo>
                  <a:lnTo>
                    <a:pt x="629" y="2256"/>
                  </a:lnTo>
                  <a:lnTo>
                    <a:pt x="634" y="2258"/>
                  </a:lnTo>
                  <a:lnTo>
                    <a:pt x="639" y="2261"/>
                  </a:lnTo>
                  <a:lnTo>
                    <a:pt x="643" y="2263"/>
                  </a:lnTo>
                  <a:lnTo>
                    <a:pt x="647" y="2265"/>
                  </a:lnTo>
                  <a:lnTo>
                    <a:pt x="649" y="2269"/>
                  </a:lnTo>
                  <a:lnTo>
                    <a:pt x="650" y="2272"/>
                  </a:lnTo>
                  <a:lnTo>
                    <a:pt x="651" y="2276"/>
                  </a:lnTo>
                  <a:lnTo>
                    <a:pt x="652" y="2280"/>
                  </a:lnTo>
                  <a:lnTo>
                    <a:pt x="651" y="2284"/>
                  </a:lnTo>
                  <a:lnTo>
                    <a:pt x="651" y="2288"/>
                  </a:lnTo>
                  <a:lnTo>
                    <a:pt x="648" y="2297"/>
                  </a:lnTo>
                  <a:lnTo>
                    <a:pt x="645" y="2307"/>
                  </a:lnTo>
                  <a:lnTo>
                    <a:pt x="634" y="2328"/>
                  </a:lnTo>
                  <a:lnTo>
                    <a:pt x="623" y="2348"/>
                  </a:lnTo>
                  <a:lnTo>
                    <a:pt x="618" y="2358"/>
                  </a:lnTo>
                  <a:lnTo>
                    <a:pt x="615" y="2368"/>
                  </a:lnTo>
                  <a:lnTo>
                    <a:pt x="614" y="2377"/>
                  </a:lnTo>
                  <a:lnTo>
                    <a:pt x="615" y="2385"/>
                  </a:lnTo>
                  <a:lnTo>
                    <a:pt x="617" y="2385"/>
                  </a:lnTo>
                  <a:lnTo>
                    <a:pt x="621" y="2385"/>
                  </a:lnTo>
                  <a:lnTo>
                    <a:pt x="621" y="2395"/>
                  </a:lnTo>
                  <a:lnTo>
                    <a:pt x="622" y="2405"/>
                  </a:lnTo>
                  <a:lnTo>
                    <a:pt x="623" y="2415"/>
                  </a:lnTo>
                  <a:lnTo>
                    <a:pt x="625" y="2425"/>
                  </a:lnTo>
                  <a:lnTo>
                    <a:pt x="618" y="2428"/>
                  </a:lnTo>
                  <a:lnTo>
                    <a:pt x="613" y="2434"/>
                  </a:lnTo>
                  <a:lnTo>
                    <a:pt x="608" y="2439"/>
                  </a:lnTo>
                  <a:lnTo>
                    <a:pt x="605" y="2447"/>
                  </a:lnTo>
                  <a:lnTo>
                    <a:pt x="601" y="2464"/>
                  </a:lnTo>
                  <a:lnTo>
                    <a:pt x="599" y="2483"/>
                  </a:lnTo>
                  <a:lnTo>
                    <a:pt x="598" y="2500"/>
                  </a:lnTo>
                  <a:lnTo>
                    <a:pt x="596" y="2516"/>
                  </a:lnTo>
                  <a:lnTo>
                    <a:pt x="592" y="2521"/>
                  </a:lnTo>
                  <a:lnTo>
                    <a:pt x="589" y="2526"/>
                  </a:lnTo>
                  <a:lnTo>
                    <a:pt x="584" y="2529"/>
                  </a:lnTo>
                  <a:lnTo>
                    <a:pt x="577" y="2532"/>
                  </a:lnTo>
                  <a:lnTo>
                    <a:pt x="583" y="2533"/>
                  </a:lnTo>
                  <a:lnTo>
                    <a:pt x="588" y="2534"/>
                  </a:lnTo>
                  <a:lnTo>
                    <a:pt x="592" y="2537"/>
                  </a:lnTo>
                  <a:lnTo>
                    <a:pt x="598" y="2540"/>
                  </a:lnTo>
                  <a:lnTo>
                    <a:pt x="607" y="2546"/>
                  </a:lnTo>
                  <a:lnTo>
                    <a:pt x="616" y="2553"/>
                  </a:lnTo>
                  <a:lnTo>
                    <a:pt x="625" y="2560"/>
                  </a:lnTo>
                  <a:lnTo>
                    <a:pt x="634" y="2566"/>
                  </a:lnTo>
                  <a:lnTo>
                    <a:pt x="640" y="2567"/>
                  </a:lnTo>
                  <a:lnTo>
                    <a:pt x="645" y="2568"/>
                  </a:lnTo>
                  <a:lnTo>
                    <a:pt x="650" y="2568"/>
                  </a:lnTo>
                  <a:lnTo>
                    <a:pt x="657" y="2568"/>
                  </a:lnTo>
                  <a:lnTo>
                    <a:pt x="663" y="2557"/>
                  </a:lnTo>
                  <a:lnTo>
                    <a:pt x="671" y="2546"/>
                  </a:lnTo>
                  <a:lnTo>
                    <a:pt x="675" y="2543"/>
                  </a:lnTo>
                  <a:lnTo>
                    <a:pt x="680" y="2541"/>
                  </a:lnTo>
                  <a:lnTo>
                    <a:pt x="687" y="2541"/>
                  </a:lnTo>
                  <a:lnTo>
                    <a:pt x="693" y="2543"/>
                  </a:lnTo>
                  <a:lnTo>
                    <a:pt x="695" y="2549"/>
                  </a:lnTo>
                  <a:lnTo>
                    <a:pt x="696" y="2554"/>
                  </a:lnTo>
                  <a:lnTo>
                    <a:pt x="697" y="2560"/>
                  </a:lnTo>
                  <a:lnTo>
                    <a:pt x="700" y="2566"/>
                  </a:lnTo>
                  <a:lnTo>
                    <a:pt x="706" y="2575"/>
                  </a:lnTo>
                  <a:lnTo>
                    <a:pt x="712" y="2585"/>
                  </a:lnTo>
                  <a:lnTo>
                    <a:pt x="715" y="2590"/>
                  </a:lnTo>
                  <a:lnTo>
                    <a:pt x="716" y="2594"/>
                  </a:lnTo>
                  <a:lnTo>
                    <a:pt x="719" y="2598"/>
                  </a:lnTo>
                  <a:lnTo>
                    <a:pt x="719" y="2602"/>
                  </a:lnTo>
                  <a:lnTo>
                    <a:pt x="717" y="2607"/>
                  </a:lnTo>
                  <a:lnTo>
                    <a:pt x="715" y="2611"/>
                  </a:lnTo>
                  <a:lnTo>
                    <a:pt x="712" y="2616"/>
                  </a:lnTo>
                  <a:lnTo>
                    <a:pt x="706" y="2620"/>
                  </a:lnTo>
                  <a:lnTo>
                    <a:pt x="703" y="2624"/>
                  </a:lnTo>
                  <a:lnTo>
                    <a:pt x="699" y="2627"/>
                  </a:lnTo>
                  <a:lnTo>
                    <a:pt x="697" y="2633"/>
                  </a:lnTo>
                  <a:lnTo>
                    <a:pt x="693" y="2639"/>
                  </a:lnTo>
                  <a:lnTo>
                    <a:pt x="689" y="2652"/>
                  </a:lnTo>
                  <a:lnTo>
                    <a:pt x="684" y="2668"/>
                  </a:lnTo>
                  <a:lnTo>
                    <a:pt x="681" y="2684"/>
                  </a:lnTo>
                  <a:lnTo>
                    <a:pt x="679" y="2699"/>
                  </a:lnTo>
                  <a:lnTo>
                    <a:pt x="678" y="2711"/>
                  </a:lnTo>
                  <a:lnTo>
                    <a:pt x="678" y="2722"/>
                  </a:lnTo>
                  <a:lnTo>
                    <a:pt x="673" y="2721"/>
                  </a:lnTo>
                  <a:lnTo>
                    <a:pt x="668" y="2722"/>
                  </a:lnTo>
                  <a:lnTo>
                    <a:pt x="665" y="2722"/>
                  </a:lnTo>
                  <a:lnTo>
                    <a:pt x="662" y="2724"/>
                  </a:lnTo>
                  <a:lnTo>
                    <a:pt x="655" y="2729"/>
                  </a:lnTo>
                  <a:lnTo>
                    <a:pt x="650" y="2735"/>
                  </a:lnTo>
                  <a:lnTo>
                    <a:pt x="646" y="2743"/>
                  </a:lnTo>
                  <a:lnTo>
                    <a:pt x="642" y="2754"/>
                  </a:lnTo>
                  <a:lnTo>
                    <a:pt x="639" y="2764"/>
                  </a:lnTo>
                  <a:lnTo>
                    <a:pt x="637" y="2775"/>
                  </a:lnTo>
                  <a:lnTo>
                    <a:pt x="633" y="2800"/>
                  </a:lnTo>
                  <a:lnTo>
                    <a:pt x="630" y="2823"/>
                  </a:lnTo>
                  <a:lnTo>
                    <a:pt x="629" y="2834"/>
                  </a:lnTo>
                  <a:lnTo>
                    <a:pt x="626" y="2845"/>
                  </a:lnTo>
                  <a:lnTo>
                    <a:pt x="624" y="2853"/>
                  </a:lnTo>
                  <a:lnTo>
                    <a:pt x="622" y="2860"/>
                  </a:lnTo>
                  <a:lnTo>
                    <a:pt x="618" y="2864"/>
                  </a:lnTo>
                  <a:lnTo>
                    <a:pt x="615" y="2869"/>
                  </a:lnTo>
                  <a:lnTo>
                    <a:pt x="611" y="2872"/>
                  </a:lnTo>
                  <a:lnTo>
                    <a:pt x="608" y="2874"/>
                  </a:lnTo>
                  <a:lnTo>
                    <a:pt x="600" y="2880"/>
                  </a:lnTo>
                  <a:lnTo>
                    <a:pt x="592" y="2885"/>
                  </a:lnTo>
                  <a:lnTo>
                    <a:pt x="585" y="2889"/>
                  </a:lnTo>
                  <a:lnTo>
                    <a:pt x="581" y="2895"/>
                  </a:lnTo>
                  <a:lnTo>
                    <a:pt x="578" y="2898"/>
                  </a:lnTo>
                  <a:lnTo>
                    <a:pt x="577" y="2902"/>
                  </a:lnTo>
                  <a:lnTo>
                    <a:pt x="577" y="2906"/>
                  </a:lnTo>
                  <a:lnTo>
                    <a:pt x="578" y="2911"/>
                  </a:lnTo>
                  <a:lnTo>
                    <a:pt x="581" y="2920"/>
                  </a:lnTo>
                  <a:lnTo>
                    <a:pt x="585" y="2930"/>
                  </a:lnTo>
                  <a:lnTo>
                    <a:pt x="591" y="2940"/>
                  </a:lnTo>
                  <a:lnTo>
                    <a:pt x="599" y="2952"/>
                  </a:lnTo>
                  <a:lnTo>
                    <a:pt x="607" y="2962"/>
                  </a:lnTo>
                  <a:lnTo>
                    <a:pt x="615" y="2970"/>
                  </a:lnTo>
                  <a:lnTo>
                    <a:pt x="619" y="2973"/>
                  </a:lnTo>
                  <a:lnTo>
                    <a:pt x="624" y="2977"/>
                  </a:lnTo>
                  <a:lnTo>
                    <a:pt x="629" y="2979"/>
                  </a:lnTo>
                  <a:lnTo>
                    <a:pt x="633" y="2980"/>
                  </a:lnTo>
                  <a:lnTo>
                    <a:pt x="635" y="2996"/>
                  </a:lnTo>
                  <a:lnTo>
                    <a:pt x="637" y="3013"/>
                  </a:lnTo>
                  <a:lnTo>
                    <a:pt x="635" y="3021"/>
                  </a:lnTo>
                  <a:lnTo>
                    <a:pt x="635" y="3029"/>
                  </a:lnTo>
                  <a:lnTo>
                    <a:pt x="633" y="3037"/>
                  </a:lnTo>
                  <a:lnTo>
                    <a:pt x="631" y="3045"/>
                  </a:lnTo>
                  <a:lnTo>
                    <a:pt x="623" y="3047"/>
                  </a:lnTo>
                  <a:lnTo>
                    <a:pt x="615" y="3052"/>
                  </a:lnTo>
                  <a:lnTo>
                    <a:pt x="607" y="3058"/>
                  </a:lnTo>
                  <a:lnTo>
                    <a:pt x="599" y="3066"/>
                  </a:lnTo>
                  <a:lnTo>
                    <a:pt x="593" y="3074"/>
                  </a:lnTo>
                  <a:lnTo>
                    <a:pt x="588" y="3083"/>
                  </a:lnTo>
                  <a:lnTo>
                    <a:pt x="584" y="3092"/>
                  </a:lnTo>
                  <a:lnTo>
                    <a:pt x="583" y="3100"/>
                  </a:lnTo>
                  <a:lnTo>
                    <a:pt x="583" y="3104"/>
                  </a:lnTo>
                  <a:lnTo>
                    <a:pt x="583" y="3110"/>
                  </a:lnTo>
                  <a:lnTo>
                    <a:pt x="584" y="3115"/>
                  </a:lnTo>
                  <a:lnTo>
                    <a:pt x="586" y="3120"/>
                  </a:lnTo>
                  <a:lnTo>
                    <a:pt x="591" y="3129"/>
                  </a:lnTo>
                  <a:lnTo>
                    <a:pt x="597" y="3139"/>
                  </a:lnTo>
                  <a:lnTo>
                    <a:pt x="604" y="3148"/>
                  </a:lnTo>
                  <a:lnTo>
                    <a:pt x="608" y="3157"/>
                  </a:lnTo>
                  <a:lnTo>
                    <a:pt x="613" y="3167"/>
                  </a:lnTo>
                  <a:lnTo>
                    <a:pt x="614" y="3177"/>
                  </a:lnTo>
                  <a:lnTo>
                    <a:pt x="617" y="3177"/>
                  </a:lnTo>
                  <a:lnTo>
                    <a:pt x="621" y="3178"/>
                  </a:lnTo>
                  <a:lnTo>
                    <a:pt x="624" y="3192"/>
                  </a:lnTo>
                  <a:lnTo>
                    <a:pt x="627" y="3207"/>
                  </a:lnTo>
                  <a:lnTo>
                    <a:pt x="631" y="3221"/>
                  </a:lnTo>
                  <a:lnTo>
                    <a:pt x="631" y="3232"/>
                  </a:lnTo>
                  <a:lnTo>
                    <a:pt x="631" y="3238"/>
                  </a:lnTo>
                  <a:lnTo>
                    <a:pt x="629" y="3241"/>
                  </a:lnTo>
                  <a:lnTo>
                    <a:pt x="626" y="3244"/>
                  </a:lnTo>
                  <a:lnTo>
                    <a:pt x="622" y="3247"/>
                  </a:lnTo>
                  <a:lnTo>
                    <a:pt x="617" y="3248"/>
                  </a:lnTo>
                  <a:lnTo>
                    <a:pt x="610" y="3248"/>
                  </a:lnTo>
                  <a:lnTo>
                    <a:pt x="602" y="3246"/>
                  </a:lnTo>
                  <a:lnTo>
                    <a:pt x="592" y="3242"/>
                  </a:lnTo>
                  <a:lnTo>
                    <a:pt x="592" y="3252"/>
                  </a:lnTo>
                  <a:lnTo>
                    <a:pt x="592" y="3263"/>
                  </a:lnTo>
                  <a:lnTo>
                    <a:pt x="592" y="3273"/>
                  </a:lnTo>
                  <a:lnTo>
                    <a:pt x="591" y="3283"/>
                  </a:lnTo>
                  <a:lnTo>
                    <a:pt x="588" y="3283"/>
                  </a:lnTo>
                  <a:lnTo>
                    <a:pt x="584" y="3283"/>
                  </a:lnTo>
                  <a:lnTo>
                    <a:pt x="581" y="3284"/>
                  </a:lnTo>
                  <a:lnTo>
                    <a:pt x="577" y="3284"/>
                  </a:lnTo>
                  <a:lnTo>
                    <a:pt x="577" y="3299"/>
                  </a:lnTo>
                  <a:lnTo>
                    <a:pt x="577" y="3315"/>
                  </a:lnTo>
                  <a:lnTo>
                    <a:pt x="577" y="3331"/>
                  </a:lnTo>
                  <a:lnTo>
                    <a:pt x="577" y="3347"/>
                  </a:lnTo>
                  <a:lnTo>
                    <a:pt x="570" y="3348"/>
                  </a:lnTo>
                  <a:lnTo>
                    <a:pt x="563" y="3348"/>
                  </a:lnTo>
                  <a:lnTo>
                    <a:pt x="561" y="3351"/>
                  </a:lnTo>
                  <a:lnTo>
                    <a:pt x="559" y="3354"/>
                  </a:lnTo>
                  <a:lnTo>
                    <a:pt x="556" y="3356"/>
                  </a:lnTo>
                  <a:lnTo>
                    <a:pt x="551" y="3359"/>
                  </a:lnTo>
                  <a:lnTo>
                    <a:pt x="556" y="3369"/>
                  </a:lnTo>
                  <a:lnTo>
                    <a:pt x="560" y="3377"/>
                  </a:lnTo>
                  <a:lnTo>
                    <a:pt x="566" y="3384"/>
                  </a:lnTo>
                  <a:lnTo>
                    <a:pt x="574" y="3391"/>
                  </a:lnTo>
                  <a:lnTo>
                    <a:pt x="583" y="3397"/>
                  </a:lnTo>
                  <a:lnTo>
                    <a:pt x="593" y="3403"/>
                  </a:lnTo>
                  <a:lnTo>
                    <a:pt x="604" y="3408"/>
                  </a:lnTo>
                  <a:lnTo>
                    <a:pt x="615" y="3413"/>
                  </a:lnTo>
                  <a:lnTo>
                    <a:pt x="637" y="3421"/>
                  </a:lnTo>
                  <a:lnTo>
                    <a:pt x="657" y="3429"/>
                  </a:lnTo>
                  <a:lnTo>
                    <a:pt x="687" y="3439"/>
                  </a:lnTo>
                  <a:lnTo>
                    <a:pt x="716" y="3451"/>
                  </a:lnTo>
                  <a:lnTo>
                    <a:pt x="731" y="3456"/>
                  </a:lnTo>
                  <a:lnTo>
                    <a:pt x="746" y="3461"/>
                  </a:lnTo>
                  <a:lnTo>
                    <a:pt x="761" y="3464"/>
                  </a:lnTo>
                  <a:lnTo>
                    <a:pt x="777" y="3466"/>
                  </a:lnTo>
                  <a:lnTo>
                    <a:pt x="789" y="3469"/>
                  </a:lnTo>
                  <a:lnTo>
                    <a:pt x="803" y="3469"/>
                  </a:lnTo>
                  <a:lnTo>
                    <a:pt x="815" y="3470"/>
                  </a:lnTo>
                  <a:lnTo>
                    <a:pt x="829" y="3470"/>
                  </a:lnTo>
                  <a:lnTo>
                    <a:pt x="838" y="3471"/>
                  </a:lnTo>
                  <a:lnTo>
                    <a:pt x="848" y="3470"/>
                  </a:lnTo>
                  <a:lnTo>
                    <a:pt x="854" y="3462"/>
                  </a:lnTo>
                  <a:lnTo>
                    <a:pt x="859" y="3456"/>
                  </a:lnTo>
                  <a:lnTo>
                    <a:pt x="862" y="3455"/>
                  </a:lnTo>
                  <a:lnTo>
                    <a:pt x="864" y="3446"/>
                  </a:lnTo>
                  <a:lnTo>
                    <a:pt x="868" y="3436"/>
                  </a:lnTo>
                  <a:lnTo>
                    <a:pt x="871" y="3431"/>
                  </a:lnTo>
                  <a:lnTo>
                    <a:pt x="875" y="3428"/>
                  </a:lnTo>
                  <a:lnTo>
                    <a:pt x="878" y="3424"/>
                  </a:lnTo>
                  <a:lnTo>
                    <a:pt x="882" y="3422"/>
                  </a:lnTo>
                  <a:lnTo>
                    <a:pt x="892" y="3420"/>
                  </a:lnTo>
                  <a:lnTo>
                    <a:pt x="903" y="3420"/>
                  </a:lnTo>
                  <a:lnTo>
                    <a:pt x="914" y="3421"/>
                  </a:lnTo>
                  <a:lnTo>
                    <a:pt x="923" y="3421"/>
                  </a:lnTo>
                  <a:lnTo>
                    <a:pt x="937" y="3420"/>
                  </a:lnTo>
                  <a:lnTo>
                    <a:pt x="951" y="3416"/>
                  </a:lnTo>
                  <a:lnTo>
                    <a:pt x="963" y="3411"/>
                  </a:lnTo>
                  <a:lnTo>
                    <a:pt x="976" y="3405"/>
                  </a:lnTo>
                  <a:lnTo>
                    <a:pt x="985" y="3402"/>
                  </a:lnTo>
                  <a:lnTo>
                    <a:pt x="992" y="3397"/>
                  </a:lnTo>
                  <a:lnTo>
                    <a:pt x="998" y="3390"/>
                  </a:lnTo>
                  <a:lnTo>
                    <a:pt x="1003" y="3383"/>
                  </a:lnTo>
                  <a:lnTo>
                    <a:pt x="1009" y="3372"/>
                  </a:lnTo>
                  <a:lnTo>
                    <a:pt x="1013" y="3361"/>
                  </a:lnTo>
                  <a:lnTo>
                    <a:pt x="1017" y="3356"/>
                  </a:lnTo>
                  <a:lnTo>
                    <a:pt x="1020" y="3350"/>
                  </a:lnTo>
                  <a:lnTo>
                    <a:pt x="1025" y="3346"/>
                  </a:lnTo>
                  <a:lnTo>
                    <a:pt x="1031" y="3341"/>
                  </a:lnTo>
                  <a:lnTo>
                    <a:pt x="1037" y="3338"/>
                  </a:lnTo>
                  <a:lnTo>
                    <a:pt x="1048" y="3334"/>
                  </a:lnTo>
                  <a:lnTo>
                    <a:pt x="1058" y="3331"/>
                  </a:lnTo>
                  <a:lnTo>
                    <a:pt x="1066" y="3329"/>
                  </a:lnTo>
                  <a:lnTo>
                    <a:pt x="1072" y="3328"/>
                  </a:lnTo>
                  <a:lnTo>
                    <a:pt x="1077" y="3328"/>
                  </a:lnTo>
                  <a:lnTo>
                    <a:pt x="1083" y="3326"/>
                  </a:lnTo>
                  <a:lnTo>
                    <a:pt x="1089" y="3325"/>
                  </a:lnTo>
                  <a:lnTo>
                    <a:pt x="1101" y="3318"/>
                  </a:lnTo>
                  <a:lnTo>
                    <a:pt x="1114" y="3310"/>
                  </a:lnTo>
                  <a:lnTo>
                    <a:pt x="1127" y="3305"/>
                  </a:lnTo>
                  <a:lnTo>
                    <a:pt x="1139" y="3298"/>
                  </a:lnTo>
                  <a:lnTo>
                    <a:pt x="1150" y="3290"/>
                  </a:lnTo>
                  <a:lnTo>
                    <a:pt x="1161" y="3280"/>
                  </a:lnTo>
                  <a:lnTo>
                    <a:pt x="1172" y="3267"/>
                  </a:lnTo>
                  <a:lnTo>
                    <a:pt x="1181" y="3255"/>
                  </a:lnTo>
                  <a:lnTo>
                    <a:pt x="1188" y="3240"/>
                  </a:lnTo>
                  <a:lnTo>
                    <a:pt x="1193" y="3225"/>
                  </a:lnTo>
                  <a:lnTo>
                    <a:pt x="1196" y="3218"/>
                  </a:lnTo>
                  <a:lnTo>
                    <a:pt x="1198" y="3210"/>
                  </a:lnTo>
                  <a:lnTo>
                    <a:pt x="1201" y="3202"/>
                  </a:lnTo>
                  <a:lnTo>
                    <a:pt x="1206" y="3194"/>
                  </a:lnTo>
                  <a:lnTo>
                    <a:pt x="1212" y="3189"/>
                  </a:lnTo>
                  <a:lnTo>
                    <a:pt x="1216" y="3184"/>
                  </a:lnTo>
                  <a:lnTo>
                    <a:pt x="1217" y="3182"/>
                  </a:lnTo>
                  <a:lnTo>
                    <a:pt x="1220" y="3180"/>
                  </a:lnTo>
                  <a:lnTo>
                    <a:pt x="1221" y="3175"/>
                  </a:lnTo>
                  <a:lnTo>
                    <a:pt x="1222" y="3170"/>
                  </a:lnTo>
                  <a:lnTo>
                    <a:pt x="1222" y="3162"/>
                  </a:lnTo>
                  <a:lnTo>
                    <a:pt x="1222" y="3152"/>
                  </a:lnTo>
                  <a:lnTo>
                    <a:pt x="1222" y="3146"/>
                  </a:lnTo>
                  <a:lnTo>
                    <a:pt x="1222" y="3142"/>
                  </a:lnTo>
                  <a:lnTo>
                    <a:pt x="1221" y="3137"/>
                  </a:lnTo>
                  <a:lnTo>
                    <a:pt x="1218" y="3135"/>
                  </a:lnTo>
                  <a:lnTo>
                    <a:pt x="1216" y="3133"/>
                  </a:lnTo>
                  <a:lnTo>
                    <a:pt x="1213" y="3131"/>
                  </a:lnTo>
                  <a:lnTo>
                    <a:pt x="1207" y="3129"/>
                  </a:lnTo>
                  <a:lnTo>
                    <a:pt x="1202" y="3128"/>
                  </a:lnTo>
                  <a:lnTo>
                    <a:pt x="1198" y="3128"/>
                  </a:lnTo>
                  <a:lnTo>
                    <a:pt x="1193" y="3129"/>
                  </a:lnTo>
                  <a:lnTo>
                    <a:pt x="1190" y="3132"/>
                  </a:lnTo>
                  <a:lnTo>
                    <a:pt x="1189" y="3135"/>
                  </a:lnTo>
                  <a:lnTo>
                    <a:pt x="1179" y="3135"/>
                  </a:lnTo>
                  <a:lnTo>
                    <a:pt x="1168" y="3136"/>
                  </a:lnTo>
                  <a:lnTo>
                    <a:pt x="1158" y="3135"/>
                  </a:lnTo>
                  <a:lnTo>
                    <a:pt x="1148" y="3135"/>
                  </a:lnTo>
                  <a:lnTo>
                    <a:pt x="1148" y="3132"/>
                  </a:lnTo>
                  <a:lnTo>
                    <a:pt x="1149" y="3129"/>
                  </a:lnTo>
                  <a:lnTo>
                    <a:pt x="1151" y="3126"/>
                  </a:lnTo>
                  <a:lnTo>
                    <a:pt x="1154" y="3125"/>
                  </a:lnTo>
                  <a:lnTo>
                    <a:pt x="1158" y="3121"/>
                  </a:lnTo>
                  <a:lnTo>
                    <a:pt x="1165" y="3119"/>
                  </a:lnTo>
                  <a:lnTo>
                    <a:pt x="1181" y="3118"/>
                  </a:lnTo>
                  <a:lnTo>
                    <a:pt x="1198" y="3119"/>
                  </a:lnTo>
                  <a:lnTo>
                    <a:pt x="1208" y="3119"/>
                  </a:lnTo>
                  <a:lnTo>
                    <a:pt x="1217" y="3119"/>
                  </a:lnTo>
                  <a:lnTo>
                    <a:pt x="1220" y="3108"/>
                  </a:lnTo>
                  <a:lnTo>
                    <a:pt x="1221" y="3096"/>
                  </a:lnTo>
                  <a:lnTo>
                    <a:pt x="1222" y="3092"/>
                  </a:lnTo>
                  <a:lnTo>
                    <a:pt x="1224" y="3086"/>
                  </a:lnTo>
                  <a:lnTo>
                    <a:pt x="1226" y="3082"/>
                  </a:lnTo>
                  <a:lnTo>
                    <a:pt x="1230" y="3076"/>
                  </a:lnTo>
                  <a:lnTo>
                    <a:pt x="1235" y="3069"/>
                  </a:lnTo>
                  <a:lnTo>
                    <a:pt x="1241" y="3061"/>
                  </a:lnTo>
                  <a:lnTo>
                    <a:pt x="1247" y="3052"/>
                  </a:lnTo>
                  <a:lnTo>
                    <a:pt x="1250" y="3044"/>
                  </a:lnTo>
                  <a:lnTo>
                    <a:pt x="1251" y="3033"/>
                  </a:lnTo>
                  <a:lnTo>
                    <a:pt x="1253" y="3020"/>
                  </a:lnTo>
                  <a:lnTo>
                    <a:pt x="1253" y="3009"/>
                  </a:lnTo>
                  <a:lnTo>
                    <a:pt x="1251" y="2996"/>
                  </a:lnTo>
                  <a:lnTo>
                    <a:pt x="1250" y="2972"/>
                  </a:lnTo>
                  <a:lnTo>
                    <a:pt x="1249" y="2948"/>
                  </a:lnTo>
                  <a:lnTo>
                    <a:pt x="1250" y="2936"/>
                  </a:lnTo>
                  <a:lnTo>
                    <a:pt x="1253" y="2919"/>
                  </a:lnTo>
                  <a:lnTo>
                    <a:pt x="1255" y="2911"/>
                  </a:lnTo>
                  <a:lnTo>
                    <a:pt x="1257" y="2904"/>
                  </a:lnTo>
                  <a:lnTo>
                    <a:pt x="1261" y="2897"/>
                  </a:lnTo>
                  <a:lnTo>
                    <a:pt x="1264" y="2893"/>
                  </a:lnTo>
                  <a:lnTo>
                    <a:pt x="1274" y="2888"/>
                  </a:lnTo>
                  <a:lnTo>
                    <a:pt x="1284" y="2886"/>
                  </a:lnTo>
                  <a:lnTo>
                    <a:pt x="1295" y="2878"/>
                  </a:lnTo>
                  <a:lnTo>
                    <a:pt x="1304" y="2869"/>
                  </a:lnTo>
                  <a:lnTo>
                    <a:pt x="1310" y="2865"/>
                  </a:lnTo>
                  <a:lnTo>
                    <a:pt x="1315" y="2863"/>
                  </a:lnTo>
                  <a:lnTo>
                    <a:pt x="1321" y="2862"/>
                  </a:lnTo>
                  <a:lnTo>
                    <a:pt x="1327" y="2861"/>
                  </a:lnTo>
                  <a:lnTo>
                    <a:pt x="1333" y="2860"/>
                  </a:lnTo>
                  <a:lnTo>
                    <a:pt x="1338" y="2857"/>
                  </a:lnTo>
                  <a:lnTo>
                    <a:pt x="1344" y="2855"/>
                  </a:lnTo>
                  <a:lnTo>
                    <a:pt x="1348" y="2852"/>
                  </a:lnTo>
                  <a:lnTo>
                    <a:pt x="1357" y="2842"/>
                  </a:lnTo>
                  <a:lnTo>
                    <a:pt x="1365" y="2831"/>
                  </a:lnTo>
                  <a:lnTo>
                    <a:pt x="1373" y="2820"/>
                  </a:lnTo>
                  <a:lnTo>
                    <a:pt x="1382" y="2811"/>
                  </a:lnTo>
                  <a:lnTo>
                    <a:pt x="1387" y="2807"/>
                  </a:lnTo>
                  <a:lnTo>
                    <a:pt x="1393" y="2805"/>
                  </a:lnTo>
                  <a:lnTo>
                    <a:pt x="1399" y="2803"/>
                  </a:lnTo>
                  <a:lnTo>
                    <a:pt x="1406" y="2801"/>
                  </a:lnTo>
                  <a:lnTo>
                    <a:pt x="1421" y="2800"/>
                  </a:lnTo>
                  <a:lnTo>
                    <a:pt x="1434" y="2798"/>
                  </a:lnTo>
                  <a:lnTo>
                    <a:pt x="1464" y="2792"/>
                  </a:lnTo>
                  <a:lnTo>
                    <a:pt x="1495" y="2787"/>
                  </a:lnTo>
                  <a:lnTo>
                    <a:pt x="1510" y="2783"/>
                  </a:lnTo>
                  <a:lnTo>
                    <a:pt x="1525" y="2779"/>
                  </a:lnTo>
                  <a:lnTo>
                    <a:pt x="1540" y="2774"/>
                  </a:lnTo>
                  <a:lnTo>
                    <a:pt x="1554" y="2768"/>
                  </a:lnTo>
                  <a:lnTo>
                    <a:pt x="1563" y="2766"/>
                  </a:lnTo>
                  <a:lnTo>
                    <a:pt x="1571" y="2764"/>
                  </a:lnTo>
                  <a:lnTo>
                    <a:pt x="1579" y="2764"/>
                  </a:lnTo>
                  <a:lnTo>
                    <a:pt x="1588" y="2763"/>
                  </a:lnTo>
                  <a:lnTo>
                    <a:pt x="1588" y="2757"/>
                  </a:lnTo>
                  <a:lnTo>
                    <a:pt x="1590" y="2750"/>
                  </a:lnTo>
                  <a:lnTo>
                    <a:pt x="1599" y="2746"/>
                  </a:lnTo>
                  <a:lnTo>
                    <a:pt x="1609" y="2742"/>
                  </a:lnTo>
                  <a:lnTo>
                    <a:pt x="1620" y="2740"/>
                  </a:lnTo>
                  <a:lnTo>
                    <a:pt x="1629" y="2738"/>
                  </a:lnTo>
                  <a:lnTo>
                    <a:pt x="1634" y="2732"/>
                  </a:lnTo>
                  <a:lnTo>
                    <a:pt x="1637" y="2727"/>
                  </a:lnTo>
                  <a:lnTo>
                    <a:pt x="1641" y="2724"/>
                  </a:lnTo>
                  <a:lnTo>
                    <a:pt x="1648" y="2722"/>
                  </a:lnTo>
                  <a:lnTo>
                    <a:pt x="1659" y="2719"/>
                  </a:lnTo>
                  <a:lnTo>
                    <a:pt x="1672" y="2717"/>
                  </a:lnTo>
                  <a:lnTo>
                    <a:pt x="1696" y="2710"/>
                  </a:lnTo>
                  <a:lnTo>
                    <a:pt x="1719" y="2705"/>
                  </a:lnTo>
                  <a:lnTo>
                    <a:pt x="1731" y="2702"/>
                  </a:lnTo>
                  <a:lnTo>
                    <a:pt x="1743" y="2701"/>
                  </a:lnTo>
                  <a:lnTo>
                    <a:pt x="1756" y="2700"/>
                  </a:lnTo>
                  <a:lnTo>
                    <a:pt x="1770" y="2701"/>
                  </a:lnTo>
                  <a:lnTo>
                    <a:pt x="1785" y="2704"/>
                  </a:lnTo>
                  <a:lnTo>
                    <a:pt x="1801" y="2707"/>
                  </a:lnTo>
                  <a:lnTo>
                    <a:pt x="1817" y="2709"/>
                  </a:lnTo>
                  <a:lnTo>
                    <a:pt x="1833" y="2710"/>
                  </a:lnTo>
                  <a:lnTo>
                    <a:pt x="1849" y="2705"/>
                  </a:lnTo>
                  <a:lnTo>
                    <a:pt x="1866" y="2698"/>
                  </a:lnTo>
                  <a:lnTo>
                    <a:pt x="1852" y="2692"/>
                  </a:lnTo>
                  <a:lnTo>
                    <a:pt x="1842" y="2688"/>
                  </a:lnTo>
                  <a:lnTo>
                    <a:pt x="1836" y="2681"/>
                  </a:lnTo>
                  <a:lnTo>
                    <a:pt x="1828" y="2673"/>
                  </a:lnTo>
                  <a:lnTo>
                    <a:pt x="1819" y="2668"/>
                  </a:lnTo>
                  <a:lnTo>
                    <a:pt x="1808" y="2664"/>
                  </a:lnTo>
                  <a:lnTo>
                    <a:pt x="1797" y="2657"/>
                  </a:lnTo>
                  <a:lnTo>
                    <a:pt x="1785" y="2651"/>
                  </a:lnTo>
                  <a:lnTo>
                    <a:pt x="1773" y="2645"/>
                  </a:lnTo>
                  <a:lnTo>
                    <a:pt x="1759" y="2640"/>
                  </a:lnTo>
                  <a:lnTo>
                    <a:pt x="1754" y="2636"/>
                  </a:lnTo>
                  <a:lnTo>
                    <a:pt x="1749" y="2633"/>
                  </a:lnTo>
                  <a:lnTo>
                    <a:pt x="1743" y="2629"/>
                  </a:lnTo>
                  <a:lnTo>
                    <a:pt x="1740" y="2626"/>
                  </a:lnTo>
                  <a:lnTo>
                    <a:pt x="1733" y="2617"/>
                  </a:lnTo>
                  <a:lnTo>
                    <a:pt x="1727" y="2608"/>
                  </a:lnTo>
                  <a:lnTo>
                    <a:pt x="1725" y="2598"/>
                  </a:lnTo>
                  <a:lnTo>
                    <a:pt x="1723" y="2586"/>
                  </a:lnTo>
                  <a:lnTo>
                    <a:pt x="1723" y="2574"/>
                  </a:lnTo>
                  <a:lnTo>
                    <a:pt x="1723" y="2561"/>
                  </a:lnTo>
                  <a:lnTo>
                    <a:pt x="1725" y="2549"/>
                  </a:lnTo>
                  <a:lnTo>
                    <a:pt x="1727" y="2536"/>
                  </a:lnTo>
                  <a:lnTo>
                    <a:pt x="1731" y="2524"/>
                  </a:lnTo>
                  <a:lnTo>
                    <a:pt x="1734" y="2512"/>
                  </a:lnTo>
                  <a:lnTo>
                    <a:pt x="1742" y="2489"/>
                  </a:lnTo>
                  <a:lnTo>
                    <a:pt x="1750" y="2470"/>
                  </a:lnTo>
                  <a:lnTo>
                    <a:pt x="1756" y="2461"/>
                  </a:lnTo>
                  <a:lnTo>
                    <a:pt x="1763" y="2452"/>
                  </a:lnTo>
                  <a:lnTo>
                    <a:pt x="1771" y="2443"/>
                  </a:lnTo>
                  <a:lnTo>
                    <a:pt x="1779" y="2435"/>
                  </a:lnTo>
                  <a:lnTo>
                    <a:pt x="1787" y="2427"/>
                  </a:lnTo>
                  <a:lnTo>
                    <a:pt x="1795" y="2418"/>
                  </a:lnTo>
                  <a:lnTo>
                    <a:pt x="1800" y="2409"/>
                  </a:lnTo>
                  <a:lnTo>
                    <a:pt x="1805" y="2398"/>
                  </a:lnTo>
                  <a:lnTo>
                    <a:pt x="1808" y="2390"/>
                  </a:lnTo>
                  <a:lnTo>
                    <a:pt x="1812" y="2384"/>
                  </a:lnTo>
                  <a:lnTo>
                    <a:pt x="1815" y="2376"/>
                  </a:lnTo>
                  <a:lnTo>
                    <a:pt x="1820" y="2369"/>
                  </a:lnTo>
                  <a:lnTo>
                    <a:pt x="1824" y="2362"/>
                  </a:lnTo>
                  <a:lnTo>
                    <a:pt x="1830" y="2355"/>
                  </a:lnTo>
                  <a:lnTo>
                    <a:pt x="1836" y="2349"/>
                  </a:lnTo>
                  <a:lnTo>
                    <a:pt x="1844" y="2344"/>
                  </a:lnTo>
                  <a:lnTo>
                    <a:pt x="1845" y="2337"/>
                  </a:lnTo>
                  <a:lnTo>
                    <a:pt x="1847" y="2331"/>
                  </a:lnTo>
                  <a:lnTo>
                    <a:pt x="1849" y="2324"/>
                  </a:lnTo>
                  <a:lnTo>
                    <a:pt x="1852" y="2319"/>
                  </a:lnTo>
                  <a:lnTo>
                    <a:pt x="1860" y="2307"/>
                  </a:lnTo>
                  <a:lnTo>
                    <a:pt x="1867" y="2297"/>
                  </a:lnTo>
                  <a:lnTo>
                    <a:pt x="1887" y="2278"/>
                  </a:lnTo>
                  <a:lnTo>
                    <a:pt x="1904" y="2257"/>
                  </a:lnTo>
                  <a:lnTo>
                    <a:pt x="1913" y="2245"/>
                  </a:lnTo>
                  <a:lnTo>
                    <a:pt x="1923" y="2232"/>
                  </a:lnTo>
                  <a:lnTo>
                    <a:pt x="1935" y="2226"/>
                  </a:lnTo>
                  <a:lnTo>
                    <a:pt x="1946" y="2221"/>
                  </a:lnTo>
                  <a:lnTo>
                    <a:pt x="1952" y="2215"/>
                  </a:lnTo>
                  <a:lnTo>
                    <a:pt x="1954" y="2210"/>
                  </a:lnTo>
                  <a:lnTo>
                    <a:pt x="1954" y="2208"/>
                  </a:lnTo>
                  <a:lnTo>
                    <a:pt x="1953" y="2207"/>
                  </a:lnTo>
                  <a:lnTo>
                    <a:pt x="1952" y="2205"/>
                  </a:lnTo>
                  <a:lnTo>
                    <a:pt x="1951" y="2204"/>
                  </a:lnTo>
                  <a:lnTo>
                    <a:pt x="1945" y="2201"/>
                  </a:lnTo>
                  <a:lnTo>
                    <a:pt x="1940" y="2200"/>
                  </a:lnTo>
                  <a:lnTo>
                    <a:pt x="1934" y="2199"/>
                  </a:lnTo>
                  <a:lnTo>
                    <a:pt x="1928" y="2199"/>
                  </a:lnTo>
                  <a:lnTo>
                    <a:pt x="1928" y="2181"/>
                  </a:lnTo>
                  <a:lnTo>
                    <a:pt x="1930" y="2156"/>
                  </a:lnTo>
                  <a:lnTo>
                    <a:pt x="1932" y="2143"/>
                  </a:lnTo>
                  <a:lnTo>
                    <a:pt x="1936" y="2133"/>
                  </a:lnTo>
                  <a:lnTo>
                    <a:pt x="1938" y="2130"/>
                  </a:lnTo>
                  <a:lnTo>
                    <a:pt x="1940" y="2127"/>
                  </a:lnTo>
                  <a:lnTo>
                    <a:pt x="1944" y="2125"/>
                  </a:lnTo>
                  <a:lnTo>
                    <a:pt x="1947" y="2125"/>
                  </a:lnTo>
                  <a:lnTo>
                    <a:pt x="1948" y="2117"/>
                  </a:lnTo>
                  <a:lnTo>
                    <a:pt x="1948" y="2108"/>
                  </a:lnTo>
                  <a:lnTo>
                    <a:pt x="1949" y="2101"/>
                  </a:lnTo>
                  <a:lnTo>
                    <a:pt x="1953" y="2093"/>
                  </a:lnTo>
                  <a:lnTo>
                    <a:pt x="1961" y="2082"/>
                  </a:lnTo>
                  <a:lnTo>
                    <a:pt x="1970" y="2068"/>
                  </a:lnTo>
                  <a:lnTo>
                    <a:pt x="1976" y="2062"/>
                  </a:lnTo>
                  <a:lnTo>
                    <a:pt x="1981" y="2057"/>
                  </a:lnTo>
                  <a:lnTo>
                    <a:pt x="1987" y="2052"/>
                  </a:lnTo>
                  <a:lnTo>
                    <a:pt x="1993" y="2049"/>
                  </a:lnTo>
                  <a:lnTo>
                    <a:pt x="2004" y="2044"/>
                  </a:lnTo>
                  <a:lnTo>
                    <a:pt x="2017" y="2042"/>
                  </a:lnTo>
                  <a:lnTo>
                    <a:pt x="2029" y="2041"/>
                  </a:lnTo>
                  <a:lnTo>
                    <a:pt x="2041" y="2040"/>
                  </a:lnTo>
                  <a:lnTo>
                    <a:pt x="2055" y="2041"/>
                  </a:lnTo>
                  <a:lnTo>
                    <a:pt x="2070" y="2042"/>
                  </a:lnTo>
                  <a:lnTo>
                    <a:pt x="2080" y="2044"/>
                  </a:lnTo>
                  <a:lnTo>
                    <a:pt x="2091" y="2043"/>
                  </a:lnTo>
                  <a:lnTo>
                    <a:pt x="2096" y="2043"/>
                  </a:lnTo>
                  <a:lnTo>
                    <a:pt x="2103" y="2043"/>
                  </a:lnTo>
                  <a:lnTo>
                    <a:pt x="2109" y="2045"/>
                  </a:lnTo>
                  <a:lnTo>
                    <a:pt x="2115" y="2046"/>
                  </a:lnTo>
                  <a:lnTo>
                    <a:pt x="2120" y="2049"/>
                  </a:lnTo>
                  <a:lnTo>
                    <a:pt x="2126" y="2051"/>
                  </a:lnTo>
                  <a:lnTo>
                    <a:pt x="2132" y="2051"/>
                  </a:lnTo>
                  <a:lnTo>
                    <a:pt x="2137" y="2051"/>
                  </a:lnTo>
                  <a:lnTo>
                    <a:pt x="2135" y="2043"/>
                  </a:lnTo>
                  <a:lnTo>
                    <a:pt x="2132" y="2034"/>
                  </a:lnTo>
                  <a:lnTo>
                    <a:pt x="2128" y="2027"/>
                  </a:lnTo>
                  <a:lnTo>
                    <a:pt x="2124" y="2019"/>
                  </a:lnTo>
                  <a:lnTo>
                    <a:pt x="2126" y="2017"/>
                  </a:lnTo>
                  <a:lnTo>
                    <a:pt x="2129" y="2015"/>
                  </a:lnTo>
                  <a:lnTo>
                    <a:pt x="2132" y="2013"/>
                  </a:lnTo>
                  <a:lnTo>
                    <a:pt x="2135" y="2013"/>
                  </a:lnTo>
                  <a:lnTo>
                    <a:pt x="2142" y="2012"/>
                  </a:lnTo>
                  <a:lnTo>
                    <a:pt x="2149" y="2012"/>
                  </a:lnTo>
                  <a:lnTo>
                    <a:pt x="2167" y="2013"/>
                  </a:lnTo>
                  <a:lnTo>
                    <a:pt x="2186" y="2015"/>
                  </a:lnTo>
                  <a:lnTo>
                    <a:pt x="2206" y="2016"/>
                  </a:lnTo>
                  <a:lnTo>
                    <a:pt x="2225" y="2016"/>
                  </a:lnTo>
                  <a:lnTo>
                    <a:pt x="2238" y="2015"/>
                  </a:lnTo>
                  <a:lnTo>
                    <a:pt x="2250" y="2016"/>
                  </a:lnTo>
                  <a:lnTo>
                    <a:pt x="2263" y="2021"/>
                  </a:lnTo>
                  <a:lnTo>
                    <a:pt x="2276" y="2026"/>
                  </a:lnTo>
                  <a:lnTo>
                    <a:pt x="2282" y="2025"/>
                  </a:lnTo>
                  <a:lnTo>
                    <a:pt x="2287" y="2024"/>
                  </a:lnTo>
                  <a:lnTo>
                    <a:pt x="2291" y="2023"/>
                  </a:lnTo>
                  <a:lnTo>
                    <a:pt x="2295" y="2021"/>
                  </a:lnTo>
                  <a:lnTo>
                    <a:pt x="2299" y="2021"/>
                  </a:lnTo>
                  <a:lnTo>
                    <a:pt x="2304" y="2024"/>
                  </a:lnTo>
                  <a:lnTo>
                    <a:pt x="2305" y="2026"/>
                  </a:lnTo>
                  <a:lnTo>
                    <a:pt x="2306" y="2027"/>
                  </a:lnTo>
                  <a:lnTo>
                    <a:pt x="2307" y="2029"/>
                  </a:lnTo>
                  <a:lnTo>
                    <a:pt x="2307" y="2032"/>
                  </a:lnTo>
                  <a:lnTo>
                    <a:pt x="2305" y="2036"/>
                  </a:lnTo>
                  <a:lnTo>
                    <a:pt x="2301" y="2041"/>
                  </a:lnTo>
                  <a:lnTo>
                    <a:pt x="2293" y="2050"/>
                  </a:lnTo>
                  <a:lnTo>
                    <a:pt x="2287" y="2056"/>
                  </a:lnTo>
                  <a:lnTo>
                    <a:pt x="2289" y="2057"/>
                  </a:lnTo>
                  <a:lnTo>
                    <a:pt x="2292" y="2058"/>
                  </a:lnTo>
                  <a:lnTo>
                    <a:pt x="2296" y="2058"/>
                  </a:lnTo>
                  <a:lnTo>
                    <a:pt x="2299" y="2058"/>
                  </a:lnTo>
                  <a:lnTo>
                    <a:pt x="2302" y="2058"/>
                  </a:lnTo>
                  <a:lnTo>
                    <a:pt x="2305" y="2058"/>
                  </a:lnTo>
                  <a:lnTo>
                    <a:pt x="2325" y="2001"/>
                  </a:lnTo>
                  <a:lnTo>
                    <a:pt x="2325" y="1972"/>
                  </a:lnTo>
                  <a:lnTo>
                    <a:pt x="2324" y="1943"/>
                  </a:lnTo>
                  <a:lnTo>
                    <a:pt x="2323" y="1914"/>
                  </a:lnTo>
                  <a:lnTo>
                    <a:pt x="2321" y="1885"/>
                  </a:lnTo>
                  <a:lnTo>
                    <a:pt x="2320" y="1856"/>
                  </a:lnTo>
                  <a:lnTo>
                    <a:pt x="2316" y="1829"/>
                  </a:lnTo>
                  <a:lnTo>
                    <a:pt x="2314" y="1800"/>
                  </a:lnTo>
                  <a:lnTo>
                    <a:pt x="2312" y="1772"/>
                  </a:lnTo>
                  <a:lnTo>
                    <a:pt x="2308" y="1745"/>
                  </a:lnTo>
                  <a:lnTo>
                    <a:pt x="2306" y="1716"/>
                  </a:lnTo>
                  <a:lnTo>
                    <a:pt x="2304" y="1689"/>
                  </a:lnTo>
                  <a:lnTo>
                    <a:pt x="2301" y="1660"/>
                  </a:lnTo>
                  <a:lnTo>
                    <a:pt x="2300" y="1637"/>
                  </a:lnTo>
                  <a:lnTo>
                    <a:pt x="2299" y="1613"/>
                  </a:lnTo>
                  <a:lnTo>
                    <a:pt x="2299" y="1589"/>
                  </a:lnTo>
                  <a:lnTo>
                    <a:pt x="2298" y="1565"/>
                  </a:lnTo>
                  <a:lnTo>
                    <a:pt x="2298" y="1541"/>
                  </a:lnTo>
                  <a:lnTo>
                    <a:pt x="2298" y="1516"/>
                  </a:lnTo>
                  <a:lnTo>
                    <a:pt x="2297" y="1492"/>
                  </a:lnTo>
                  <a:lnTo>
                    <a:pt x="2297" y="1468"/>
                  </a:lnTo>
                  <a:lnTo>
                    <a:pt x="2296" y="1443"/>
                  </a:lnTo>
                  <a:lnTo>
                    <a:pt x="2295" y="1417"/>
                  </a:lnTo>
                  <a:lnTo>
                    <a:pt x="2292" y="1392"/>
                  </a:lnTo>
                  <a:lnTo>
                    <a:pt x="2288" y="1367"/>
                  </a:lnTo>
                  <a:lnTo>
                    <a:pt x="2283" y="1359"/>
                  </a:lnTo>
                  <a:lnTo>
                    <a:pt x="2279" y="1351"/>
                  </a:lnTo>
                  <a:lnTo>
                    <a:pt x="2277" y="1336"/>
                  </a:lnTo>
                  <a:lnTo>
                    <a:pt x="2279" y="1320"/>
                  </a:lnTo>
                  <a:lnTo>
                    <a:pt x="2276" y="1313"/>
                  </a:lnTo>
                  <a:lnTo>
                    <a:pt x="2273" y="1309"/>
                  </a:lnTo>
                  <a:lnTo>
                    <a:pt x="2269" y="1306"/>
                  </a:lnTo>
                  <a:lnTo>
                    <a:pt x="2265" y="1301"/>
                  </a:lnTo>
                  <a:lnTo>
                    <a:pt x="2261" y="1296"/>
                  </a:lnTo>
                  <a:lnTo>
                    <a:pt x="2259" y="1289"/>
                  </a:lnTo>
                  <a:lnTo>
                    <a:pt x="2257" y="1282"/>
                  </a:lnTo>
                  <a:lnTo>
                    <a:pt x="2256" y="1276"/>
                  </a:lnTo>
                  <a:lnTo>
                    <a:pt x="2254" y="1260"/>
                  </a:lnTo>
                  <a:lnTo>
                    <a:pt x="2254" y="1242"/>
                  </a:lnTo>
                  <a:lnTo>
                    <a:pt x="2257" y="1208"/>
                  </a:lnTo>
                  <a:lnTo>
                    <a:pt x="2263" y="1181"/>
                  </a:lnTo>
                  <a:lnTo>
                    <a:pt x="2265" y="1165"/>
                  </a:lnTo>
                  <a:lnTo>
                    <a:pt x="2267" y="1150"/>
                  </a:lnTo>
                  <a:lnTo>
                    <a:pt x="2256" y="1149"/>
                  </a:lnTo>
                  <a:lnTo>
                    <a:pt x="2244" y="1150"/>
                  </a:lnTo>
                  <a:lnTo>
                    <a:pt x="2238" y="1151"/>
                  </a:lnTo>
                  <a:lnTo>
                    <a:pt x="2231" y="1154"/>
                  </a:lnTo>
                  <a:lnTo>
                    <a:pt x="2228" y="1155"/>
                  </a:lnTo>
                  <a:lnTo>
                    <a:pt x="2225" y="1155"/>
                  </a:lnTo>
                  <a:lnTo>
                    <a:pt x="2223" y="1154"/>
                  </a:lnTo>
                  <a:lnTo>
                    <a:pt x="2220" y="1153"/>
                  </a:lnTo>
                  <a:lnTo>
                    <a:pt x="2218" y="1147"/>
                  </a:lnTo>
                  <a:lnTo>
                    <a:pt x="2216" y="1140"/>
                  </a:lnTo>
                  <a:lnTo>
                    <a:pt x="2213" y="1137"/>
                  </a:lnTo>
                  <a:lnTo>
                    <a:pt x="2209" y="1133"/>
                  </a:lnTo>
                  <a:lnTo>
                    <a:pt x="2206" y="1131"/>
                  </a:lnTo>
                  <a:lnTo>
                    <a:pt x="2201" y="1129"/>
                  </a:lnTo>
                  <a:lnTo>
                    <a:pt x="2200" y="1134"/>
                  </a:lnTo>
                  <a:lnTo>
                    <a:pt x="2198" y="1138"/>
                  </a:lnTo>
                  <a:lnTo>
                    <a:pt x="2193" y="1140"/>
                  </a:lnTo>
                  <a:lnTo>
                    <a:pt x="2190" y="1141"/>
                  </a:lnTo>
                  <a:lnTo>
                    <a:pt x="2185" y="1140"/>
                  </a:lnTo>
                  <a:lnTo>
                    <a:pt x="2181" y="1138"/>
                  </a:lnTo>
                  <a:lnTo>
                    <a:pt x="2177" y="1134"/>
                  </a:lnTo>
                  <a:lnTo>
                    <a:pt x="2176" y="1129"/>
                  </a:lnTo>
                  <a:lnTo>
                    <a:pt x="2167" y="1129"/>
                  </a:lnTo>
                  <a:lnTo>
                    <a:pt x="2160" y="1126"/>
                  </a:lnTo>
                  <a:lnTo>
                    <a:pt x="2153" y="1124"/>
                  </a:lnTo>
                  <a:lnTo>
                    <a:pt x="2144" y="1121"/>
                  </a:lnTo>
                  <a:lnTo>
                    <a:pt x="2146" y="1116"/>
                  </a:lnTo>
                  <a:lnTo>
                    <a:pt x="2148" y="1112"/>
                  </a:lnTo>
                  <a:lnTo>
                    <a:pt x="2148" y="1107"/>
                  </a:lnTo>
                  <a:lnTo>
                    <a:pt x="2146" y="1104"/>
                  </a:lnTo>
                  <a:lnTo>
                    <a:pt x="2144" y="1099"/>
                  </a:lnTo>
                  <a:lnTo>
                    <a:pt x="2141" y="1096"/>
                  </a:lnTo>
                  <a:lnTo>
                    <a:pt x="2137" y="1092"/>
                  </a:lnTo>
                  <a:lnTo>
                    <a:pt x="2133" y="1090"/>
                  </a:lnTo>
                  <a:lnTo>
                    <a:pt x="2123" y="1084"/>
                  </a:lnTo>
                  <a:lnTo>
                    <a:pt x="2112" y="1081"/>
                  </a:lnTo>
                  <a:lnTo>
                    <a:pt x="2102" y="1077"/>
                  </a:lnTo>
                  <a:lnTo>
                    <a:pt x="2093" y="1076"/>
                  </a:lnTo>
                  <a:lnTo>
                    <a:pt x="2094" y="1073"/>
                  </a:lnTo>
                  <a:lnTo>
                    <a:pt x="2096" y="1071"/>
                  </a:lnTo>
                  <a:lnTo>
                    <a:pt x="2099" y="1068"/>
                  </a:lnTo>
                  <a:lnTo>
                    <a:pt x="2101" y="1066"/>
                  </a:lnTo>
                  <a:lnTo>
                    <a:pt x="2109" y="1064"/>
                  </a:lnTo>
                  <a:lnTo>
                    <a:pt x="2116" y="1063"/>
                  </a:lnTo>
                  <a:lnTo>
                    <a:pt x="2131" y="1061"/>
                  </a:lnTo>
                  <a:lnTo>
                    <a:pt x="2137" y="1059"/>
                  </a:lnTo>
                  <a:lnTo>
                    <a:pt x="2137" y="1049"/>
                  </a:lnTo>
                  <a:lnTo>
                    <a:pt x="2135" y="1040"/>
                  </a:lnTo>
                  <a:lnTo>
                    <a:pt x="2135" y="1035"/>
                  </a:lnTo>
                  <a:lnTo>
                    <a:pt x="2136" y="1032"/>
                  </a:lnTo>
                  <a:lnTo>
                    <a:pt x="2140" y="1028"/>
                  </a:lnTo>
                  <a:lnTo>
                    <a:pt x="2144" y="1025"/>
                  </a:lnTo>
                  <a:lnTo>
                    <a:pt x="2145" y="1018"/>
                  </a:lnTo>
                  <a:lnTo>
                    <a:pt x="2144" y="1010"/>
                  </a:lnTo>
                  <a:lnTo>
                    <a:pt x="2138" y="1010"/>
                  </a:lnTo>
                  <a:lnTo>
                    <a:pt x="2134" y="1010"/>
                  </a:lnTo>
                  <a:lnTo>
                    <a:pt x="2131" y="1008"/>
                  </a:lnTo>
                  <a:lnTo>
                    <a:pt x="2128" y="1004"/>
                  </a:lnTo>
                  <a:lnTo>
                    <a:pt x="2127" y="1001"/>
                  </a:lnTo>
                  <a:lnTo>
                    <a:pt x="2127" y="997"/>
                  </a:lnTo>
                  <a:lnTo>
                    <a:pt x="2128" y="992"/>
                  </a:lnTo>
                  <a:lnTo>
                    <a:pt x="2129" y="986"/>
                  </a:lnTo>
                  <a:lnTo>
                    <a:pt x="2138" y="984"/>
                  </a:lnTo>
                  <a:lnTo>
                    <a:pt x="2150" y="982"/>
                  </a:lnTo>
                  <a:lnTo>
                    <a:pt x="2154" y="982"/>
                  </a:lnTo>
                  <a:lnTo>
                    <a:pt x="2160" y="982"/>
                  </a:lnTo>
                  <a:lnTo>
                    <a:pt x="2164" y="984"/>
                  </a:lnTo>
                  <a:lnTo>
                    <a:pt x="2167" y="987"/>
                  </a:lnTo>
                  <a:lnTo>
                    <a:pt x="2169" y="994"/>
                  </a:lnTo>
                  <a:lnTo>
                    <a:pt x="2170" y="1003"/>
                  </a:lnTo>
                  <a:lnTo>
                    <a:pt x="2172" y="1007"/>
                  </a:lnTo>
                  <a:lnTo>
                    <a:pt x="2175" y="1009"/>
                  </a:lnTo>
                  <a:lnTo>
                    <a:pt x="2178" y="1009"/>
                  </a:lnTo>
                  <a:lnTo>
                    <a:pt x="2185" y="1006"/>
                  </a:lnTo>
                  <a:lnTo>
                    <a:pt x="2187" y="1003"/>
                  </a:lnTo>
                  <a:lnTo>
                    <a:pt x="2189" y="999"/>
                  </a:lnTo>
                  <a:lnTo>
                    <a:pt x="2190" y="994"/>
                  </a:lnTo>
                  <a:lnTo>
                    <a:pt x="2191" y="989"/>
                  </a:lnTo>
                  <a:lnTo>
                    <a:pt x="2193" y="984"/>
                  </a:lnTo>
                  <a:lnTo>
                    <a:pt x="2195" y="981"/>
                  </a:lnTo>
                  <a:lnTo>
                    <a:pt x="2197" y="981"/>
                  </a:lnTo>
                  <a:lnTo>
                    <a:pt x="2199" y="979"/>
                  </a:lnTo>
                  <a:lnTo>
                    <a:pt x="2202" y="979"/>
                  </a:lnTo>
                  <a:lnTo>
                    <a:pt x="2205" y="979"/>
                  </a:lnTo>
                  <a:lnTo>
                    <a:pt x="2209" y="982"/>
                  </a:lnTo>
                  <a:lnTo>
                    <a:pt x="2213" y="985"/>
                  </a:lnTo>
                  <a:lnTo>
                    <a:pt x="2214" y="990"/>
                  </a:lnTo>
                  <a:lnTo>
                    <a:pt x="2214" y="994"/>
                  </a:lnTo>
                  <a:lnTo>
                    <a:pt x="2213" y="999"/>
                  </a:lnTo>
                  <a:lnTo>
                    <a:pt x="2210" y="1003"/>
                  </a:lnTo>
                  <a:lnTo>
                    <a:pt x="2207" y="1007"/>
                  </a:lnTo>
                  <a:lnTo>
                    <a:pt x="2203" y="1010"/>
                  </a:lnTo>
                  <a:lnTo>
                    <a:pt x="2214" y="1023"/>
                  </a:lnTo>
                  <a:lnTo>
                    <a:pt x="2209" y="1025"/>
                  </a:lnTo>
                  <a:lnTo>
                    <a:pt x="2206" y="1028"/>
                  </a:lnTo>
                  <a:lnTo>
                    <a:pt x="2206" y="1031"/>
                  </a:lnTo>
                  <a:lnTo>
                    <a:pt x="2205" y="1033"/>
                  </a:lnTo>
                  <a:lnTo>
                    <a:pt x="2206" y="1034"/>
                  </a:lnTo>
                  <a:lnTo>
                    <a:pt x="2208" y="1036"/>
                  </a:lnTo>
                  <a:lnTo>
                    <a:pt x="2209" y="1038"/>
                  </a:lnTo>
                  <a:lnTo>
                    <a:pt x="2211" y="1038"/>
                  </a:lnTo>
                  <a:lnTo>
                    <a:pt x="2215" y="1038"/>
                  </a:lnTo>
                  <a:lnTo>
                    <a:pt x="2218" y="1038"/>
                  </a:lnTo>
                  <a:lnTo>
                    <a:pt x="2224" y="1035"/>
                  </a:lnTo>
                  <a:lnTo>
                    <a:pt x="2227" y="1033"/>
                  </a:lnTo>
                  <a:lnTo>
                    <a:pt x="2240" y="1028"/>
                  </a:lnTo>
                  <a:lnTo>
                    <a:pt x="2254" y="1025"/>
                  </a:lnTo>
                  <a:lnTo>
                    <a:pt x="2259" y="1024"/>
                  </a:lnTo>
                  <a:lnTo>
                    <a:pt x="2266" y="1023"/>
                  </a:lnTo>
                  <a:lnTo>
                    <a:pt x="2273" y="1024"/>
                  </a:lnTo>
                  <a:lnTo>
                    <a:pt x="2280" y="1025"/>
                  </a:lnTo>
                  <a:lnTo>
                    <a:pt x="2284" y="1014"/>
                  </a:lnTo>
                  <a:lnTo>
                    <a:pt x="2289" y="1003"/>
                  </a:lnTo>
                  <a:lnTo>
                    <a:pt x="2293" y="992"/>
                  </a:lnTo>
                  <a:lnTo>
                    <a:pt x="2297" y="981"/>
                  </a:lnTo>
                  <a:lnTo>
                    <a:pt x="2299" y="969"/>
                  </a:lnTo>
                  <a:lnTo>
                    <a:pt x="2300" y="959"/>
                  </a:lnTo>
                  <a:lnTo>
                    <a:pt x="2302" y="949"/>
                  </a:lnTo>
                  <a:lnTo>
                    <a:pt x="2304" y="937"/>
                  </a:lnTo>
                  <a:lnTo>
                    <a:pt x="2305" y="932"/>
                  </a:lnTo>
                  <a:lnTo>
                    <a:pt x="2307" y="923"/>
                  </a:lnTo>
                  <a:lnTo>
                    <a:pt x="2309" y="913"/>
                  </a:lnTo>
                  <a:lnTo>
                    <a:pt x="2309" y="907"/>
                  </a:lnTo>
                  <a:lnTo>
                    <a:pt x="2307" y="905"/>
                  </a:lnTo>
                  <a:lnTo>
                    <a:pt x="2306" y="903"/>
                  </a:lnTo>
                  <a:lnTo>
                    <a:pt x="2304" y="902"/>
                  </a:lnTo>
                  <a:lnTo>
                    <a:pt x="2301" y="902"/>
                  </a:lnTo>
                  <a:lnTo>
                    <a:pt x="2296" y="901"/>
                  </a:lnTo>
                  <a:lnTo>
                    <a:pt x="2290" y="902"/>
                  </a:lnTo>
                  <a:lnTo>
                    <a:pt x="2284" y="902"/>
                  </a:lnTo>
                  <a:lnTo>
                    <a:pt x="2280" y="902"/>
                  </a:lnTo>
                  <a:lnTo>
                    <a:pt x="2277" y="901"/>
                  </a:lnTo>
                  <a:lnTo>
                    <a:pt x="2276" y="900"/>
                  </a:lnTo>
                  <a:lnTo>
                    <a:pt x="2275" y="899"/>
                  </a:lnTo>
                  <a:lnTo>
                    <a:pt x="2274" y="896"/>
                  </a:lnTo>
                  <a:lnTo>
                    <a:pt x="2275" y="892"/>
                  </a:lnTo>
                  <a:lnTo>
                    <a:pt x="2277" y="886"/>
                  </a:lnTo>
                  <a:lnTo>
                    <a:pt x="2281" y="882"/>
                  </a:lnTo>
                  <a:lnTo>
                    <a:pt x="2285" y="876"/>
                  </a:lnTo>
                  <a:lnTo>
                    <a:pt x="2291" y="872"/>
                  </a:lnTo>
                  <a:lnTo>
                    <a:pt x="2297" y="870"/>
                  </a:lnTo>
                  <a:lnTo>
                    <a:pt x="2302" y="868"/>
                  </a:lnTo>
                  <a:lnTo>
                    <a:pt x="2307" y="869"/>
                  </a:lnTo>
                  <a:lnTo>
                    <a:pt x="2309" y="870"/>
                  </a:lnTo>
                  <a:lnTo>
                    <a:pt x="2313" y="874"/>
                  </a:lnTo>
                  <a:lnTo>
                    <a:pt x="2315" y="877"/>
                  </a:lnTo>
                  <a:lnTo>
                    <a:pt x="2317" y="882"/>
                  </a:lnTo>
                  <a:lnTo>
                    <a:pt x="2318" y="885"/>
                  </a:lnTo>
                  <a:lnTo>
                    <a:pt x="2320" y="888"/>
                  </a:lnTo>
                  <a:lnTo>
                    <a:pt x="2320" y="892"/>
                  </a:lnTo>
                  <a:lnTo>
                    <a:pt x="2318" y="892"/>
                  </a:lnTo>
                  <a:lnTo>
                    <a:pt x="2326" y="891"/>
                  </a:lnTo>
                  <a:lnTo>
                    <a:pt x="2331" y="888"/>
                  </a:lnTo>
                  <a:lnTo>
                    <a:pt x="2334" y="884"/>
                  </a:lnTo>
                  <a:lnTo>
                    <a:pt x="2337" y="878"/>
                  </a:lnTo>
                  <a:lnTo>
                    <a:pt x="2335" y="872"/>
                  </a:lnTo>
                  <a:lnTo>
                    <a:pt x="2335" y="868"/>
                  </a:lnTo>
                  <a:lnTo>
                    <a:pt x="2339" y="860"/>
                  </a:lnTo>
                  <a:lnTo>
                    <a:pt x="2342" y="853"/>
                  </a:lnTo>
                  <a:lnTo>
                    <a:pt x="2343" y="846"/>
                  </a:lnTo>
                  <a:lnTo>
                    <a:pt x="2343" y="841"/>
                  </a:lnTo>
                  <a:lnTo>
                    <a:pt x="2345" y="835"/>
                  </a:lnTo>
                  <a:lnTo>
                    <a:pt x="2348" y="829"/>
                  </a:lnTo>
                  <a:lnTo>
                    <a:pt x="2357" y="819"/>
                  </a:lnTo>
                  <a:lnTo>
                    <a:pt x="2367" y="810"/>
                  </a:lnTo>
                  <a:lnTo>
                    <a:pt x="2382" y="796"/>
                  </a:lnTo>
                  <a:lnTo>
                    <a:pt x="2398" y="782"/>
                  </a:lnTo>
                  <a:lnTo>
                    <a:pt x="2414" y="769"/>
                  </a:lnTo>
                  <a:lnTo>
                    <a:pt x="2428" y="753"/>
                  </a:lnTo>
                  <a:lnTo>
                    <a:pt x="2433" y="746"/>
                  </a:lnTo>
                  <a:lnTo>
                    <a:pt x="2436" y="739"/>
                  </a:lnTo>
                  <a:lnTo>
                    <a:pt x="2438" y="732"/>
                  </a:lnTo>
                  <a:lnTo>
                    <a:pt x="2441" y="724"/>
                  </a:lnTo>
                  <a:lnTo>
                    <a:pt x="2449" y="711"/>
                  </a:lnTo>
                  <a:lnTo>
                    <a:pt x="2461" y="697"/>
                  </a:lnTo>
                  <a:lnTo>
                    <a:pt x="2465" y="689"/>
                  </a:lnTo>
                  <a:lnTo>
                    <a:pt x="2468" y="680"/>
                  </a:lnTo>
                  <a:lnTo>
                    <a:pt x="2468" y="675"/>
                  </a:lnTo>
                  <a:lnTo>
                    <a:pt x="2468" y="670"/>
                  </a:lnTo>
                  <a:lnTo>
                    <a:pt x="2468" y="665"/>
                  </a:lnTo>
                  <a:lnTo>
                    <a:pt x="2465" y="661"/>
                  </a:lnTo>
                  <a:lnTo>
                    <a:pt x="2463" y="656"/>
                  </a:lnTo>
                  <a:lnTo>
                    <a:pt x="2461" y="654"/>
                  </a:lnTo>
                  <a:lnTo>
                    <a:pt x="2458" y="651"/>
                  </a:lnTo>
                  <a:lnTo>
                    <a:pt x="2455" y="649"/>
                  </a:lnTo>
                  <a:lnTo>
                    <a:pt x="2448" y="647"/>
                  </a:lnTo>
                  <a:lnTo>
                    <a:pt x="2439" y="644"/>
                  </a:lnTo>
                  <a:lnTo>
                    <a:pt x="2430" y="637"/>
                  </a:lnTo>
                  <a:lnTo>
                    <a:pt x="2420" y="632"/>
                  </a:lnTo>
                  <a:lnTo>
                    <a:pt x="2423" y="632"/>
                  </a:lnTo>
                  <a:lnTo>
                    <a:pt x="2427" y="632"/>
                  </a:lnTo>
                  <a:lnTo>
                    <a:pt x="2436" y="632"/>
                  </a:lnTo>
                  <a:lnTo>
                    <a:pt x="2444" y="632"/>
                  </a:lnTo>
                  <a:lnTo>
                    <a:pt x="2453" y="638"/>
                  </a:lnTo>
                  <a:lnTo>
                    <a:pt x="2461" y="641"/>
                  </a:lnTo>
                  <a:lnTo>
                    <a:pt x="2466" y="641"/>
                  </a:lnTo>
                  <a:lnTo>
                    <a:pt x="2473" y="639"/>
                  </a:lnTo>
                  <a:lnTo>
                    <a:pt x="2479" y="634"/>
                  </a:lnTo>
                  <a:lnTo>
                    <a:pt x="2485" y="629"/>
                  </a:lnTo>
                  <a:lnTo>
                    <a:pt x="2490" y="622"/>
                  </a:lnTo>
                  <a:lnTo>
                    <a:pt x="2495" y="613"/>
                  </a:lnTo>
                  <a:lnTo>
                    <a:pt x="2501" y="604"/>
                  </a:lnTo>
                  <a:lnTo>
                    <a:pt x="2505" y="595"/>
                  </a:lnTo>
                  <a:lnTo>
                    <a:pt x="2513" y="574"/>
                  </a:lnTo>
                  <a:lnTo>
                    <a:pt x="2520" y="555"/>
                  </a:lnTo>
                  <a:lnTo>
                    <a:pt x="2526" y="538"/>
                  </a:lnTo>
                  <a:lnTo>
                    <a:pt x="2529" y="526"/>
                  </a:lnTo>
                  <a:lnTo>
                    <a:pt x="2536" y="506"/>
                  </a:lnTo>
                  <a:lnTo>
                    <a:pt x="2543" y="489"/>
                  </a:lnTo>
                  <a:lnTo>
                    <a:pt x="2546" y="481"/>
                  </a:lnTo>
                  <a:lnTo>
                    <a:pt x="2548" y="472"/>
                  </a:lnTo>
                  <a:lnTo>
                    <a:pt x="2551" y="461"/>
                  </a:lnTo>
                  <a:lnTo>
                    <a:pt x="2551" y="450"/>
                  </a:lnTo>
                  <a:lnTo>
                    <a:pt x="2552" y="431"/>
                  </a:lnTo>
                  <a:lnTo>
                    <a:pt x="2551" y="411"/>
                  </a:lnTo>
                  <a:lnTo>
                    <a:pt x="2551" y="391"/>
                  </a:lnTo>
                  <a:lnTo>
                    <a:pt x="2551" y="371"/>
                  </a:lnTo>
                  <a:lnTo>
                    <a:pt x="2552" y="362"/>
                  </a:lnTo>
                  <a:lnTo>
                    <a:pt x="2553" y="353"/>
                  </a:lnTo>
                  <a:lnTo>
                    <a:pt x="2555" y="344"/>
                  </a:lnTo>
                  <a:lnTo>
                    <a:pt x="2558" y="336"/>
                  </a:lnTo>
                  <a:lnTo>
                    <a:pt x="2564" y="320"/>
                  </a:lnTo>
                  <a:lnTo>
                    <a:pt x="2572" y="304"/>
                  </a:lnTo>
                  <a:lnTo>
                    <a:pt x="2580" y="288"/>
                  </a:lnTo>
                  <a:lnTo>
                    <a:pt x="2587" y="271"/>
                  </a:lnTo>
                  <a:lnTo>
                    <a:pt x="2591" y="263"/>
                  </a:lnTo>
                  <a:lnTo>
                    <a:pt x="2593" y="254"/>
                  </a:lnTo>
                  <a:lnTo>
                    <a:pt x="2594" y="245"/>
                  </a:lnTo>
                  <a:lnTo>
                    <a:pt x="2595" y="236"/>
                  </a:lnTo>
                  <a:lnTo>
                    <a:pt x="2595" y="203"/>
                  </a:lnTo>
                  <a:lnTo>
                    <a:pt x="2594" y="170"/>
                  </a:lnTo>
                  <a:lnTo>
                    <a:pt x="2593" y="153"/>
                  </a:lnTo>
                  <a:lnTo>
                    <a:pt x="2591" y="137"/>
                  </a:lnTo>
                  <a:lnTo>
                    <a:pt x="2587" y="121"/>
                  </a:lnTo>
                  <a:lnTo>
                    <a:pt x="2584" y="104"/>
                  </a:lnTo>
                  <a:lnTo>
                    <a:pt x="2579" y="95"/>
                  </a:lnTo>
                  <a:lnTo>
                    <a:pt x="2575" y="86"/>
                  </a:lnTo>
                  <a:lnTo>
                    <a:pt x="2570" y="78"/>
                  </a:lnTo>
                  <a:lnTo>
                    <a:pt x="2563" y="70"/>
                  </a:lnTo>
                  <a:lnTo>
                    <a:pt x="2552" y="55"/>
                  </a:lnTo>
                  <a:lnTo>
                    <a:pt x="2542" y="39"/>
                  </a:lnTo>
                  <a:lnTo>
                    <a:pt x="2514" y="32"/>
                  </a:lnTo>
                  <a:lnTo>
                    <a:pt x="2488" y="24"/>
                  </a:lnTo>
                  <a:lnTo>
                    <a:pt x="2464" y="18"/>
                  </a:lnTo>
                  <a:lnTo>
                    <a:pt x="2444" y="12"/>
                  </a:lnTo>
                  <a:lnTo>
                    <a:pt x="2441" y="18"/>
                  </a:lnTo>
                  <a:lnTo>
                    <a:pt x="2439" y="25"/>
                  </a:lnTo>
                  <a:lnTo>
                    <a:pt x="2436" y="31"/>
                  </a:lnTo>
                  <a:lnTo>
                    <a:pt x="2431" y="35"/>
                  </a:lnTo>
                  <a:lnTo>
                    <a:pt x="2427" y="40"/>
                  </a:lnTo>
                  <a:lnTo>
                    <a:pt x="2421" y="42"/>
                  </a:lnTo>
                  <a:lnTo>
                    <a:pt x="2414" y="42"/>
                  </a:lnTo>
                  <a:lnTo>
                    <a:pt x="2406" y="4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2512249" y="1984238"/>
              <a:ext cx="741343" cy="557264"/>
            </a:xfrm>
            <a:custGeom>
              <a:avLst/>
              <a:gdLst/>
              <a:ahLst/>
              <a:cxnLst/>
              <a:rect l="l" t="t" r="r" b="b"/>
              <a:pathLst>
                <a:path w="2585" h="2058" extrusionOk="0">
                  <a:moveTo>
                    <a:pt x="2319" y="1"/>
                  </a:moveTo>
                  <a:lnTo>
                    <a:pt x="2318" y="7"/>
                  </a:lnTo>
                  <a:lnTo>
                    <a:pt x="2318" y="20"/>
                  </a:lnTo>
                  <a:lnTo>
                    <a:pt x="2318" y="34"/>
                  </a:lnTo>
                  <a:lnTo>
                    <a:pt x="2318" y="43"/>
                  </a:lnTo>
                  <a:lnTo>
                    <a:pt x="2313" y="43"/>
                  </a:lnTo>
                  <a:lnTo>
                    <a:pt x="2309" y="44"/>
                  </a:lnTo>
                  <a:lnTo>
                    <a:pt x="2306" y="44"/>
                  </a:lnTo>
                  <a:lnTo>
                    <a:pt x="2304" y="47"/>
                  </a:lnTo>
                  <a:lnTo>
                    <a:pt x="2301" y="50"/>
                  </a:lnTo>
                  <a:lnTo>
                    <a:pt x="2299" y="56"/>
                  </a:lnTo>
                  <a:lnTo>
                    <a:pt x="2301" y="68"/>
                  </a:lnTo>
                  <a:lnTo>
                    <a:pt x="2299" y="82"/>
                  </a:lnTo>
                  <a:lnTo>
                    <a:pt x="2277" y="83"/>
                  </a:lnTo>
                  <a:lnTo>
                    <a:pt x="2253" y="83"/>
                  </a:lnTo>
                  <a:lnTo>
                    <a:pt x="2230" y="83"/>
                  </a:lnTo>
                  <a:lnTo>
                    <a:pt x="2207" y="83"/>
                  </a:lnTo>
                  <a:lnTo>
                    <a:pt x="2199" y="112"/>
                  </a:lnTo>
                  <a:lnTo>
                    <a:pt x="2190" y="142"/>
                  </a:lnTo>
                  <a:lnTo>
                    <a:pt x="2187" y="150"/>
                  </a:lnTo>
                  <a:lnTo>
                    <a:pt x="2183" y="157"/>
                  </a:lnTo>
                  <a:lnTo>
                    <a:pt x="2180" y="163"/>
                  </a:lnTo>
                  <a:lnTo>
                    <a:pt x="2175" y="168"/>
                  </a:lnTo>
                  <a:lnTo>
                    <a:pt x="2170" y="174"/>
                  </a:lnTo>
                  <a:lnTo>
                    <a:pt x="2164" y="178"/>
                  </a:lnTo>
                  <a:lnTo>
                    <a:pt x="2158" y="181"/>
                  </a:lnTo>
                  <a:lnTo>
                    <a:pt x="2150" y="182"/>
                  </a:lnTo>
                  <a:lnTo>
                    <a:pt x="2139" y="186"/>
                  </a:lnTo>
                  <a:lnTo>
                    <a:pt x="2130" y="189"/>
                  </a:lnTo>
                  <a:lnTo>
                    <a:pt x="2123" y="195"/>
                  </a:lnTo>
                  <a:lnTo>
                    <a:pt x="2117" y="201"/>
                  </a:lnTo>
                  <a:lnTo>
                    <a:pt x="2115" y="208"/>
                  </a:lnTo>
                  <a:lnTo>
                    <a:pt x="2113" y="216"/>
                  </a:lnTo>
                  <a:lnTo>
                    <a:pt x="2113" y="225"/>
                  </a:lnTo>
                  <a:lnTo>
                    <a:pt x="2113" y="236"/>
                  </a:lnTo>
                  <a:lnTo>
                    <a:pt x="2115" y="255"/>
                  </a:lnTo>
                  <a:lnTo>
                    <a:pt x="2117" y="276"/>
                  </a:lnTo>
                  <a:lnTo>
                    <a:pt x="2118" y="286"/>
                  </a:lnTo>
                  <a:lnTo>
                    <a:pt x="2118" y="296"/>
                  </a:lnTo>
                  <a:lnTo>
                    <a:pt x="2117" y="305"/>
                  </a:lnTo>
                  <a:lnTo>
                    <a:pt x="2115" y="313"/>
                  </a:lnTo>
                  <a:lnTo>
                    <a:pt x="2113" y="318"/>
                  </a:lnTo>
                  <a:lnTo>
                    <a:pt x="2110" y="322"/>
                  </a:lnTo>
                  <a:lnTo>
                    <a:pt x="2108" y="324"/>
                  </a:lnTo>
                  <a:lnTo>
                    <a:pt x="2105" y="328"/>
                  </a:lnTo>
                  <a:lnTo>
                    <a:pt x="2098" y="332"/>
                  </a:lnTo>
                  <a:lnTo>
                    <a:pt x="2091" y="336"/>
                  </a:lnTo>
                  <a:lnTo>
                    <a:pt x="2084" y="340"/>
                  </a:lnTo>
                  <a:lnTo>
                    <a:pt x="2080" y="345"/>
                  </a:lnTo>
                  <a:lnTo>
                    <a:pt x="2077" y="348"/>
                  </a:lnTo>
                  <a:lnTo>
                    <a:pt x="2076" y="353"/>
                  </a:lnTo>
                  <a:lnTo>
                    <a:pt x="2075" y="358"/>
                  </a:lnTo>
                  <a:lnTo>
                    <a:pt x="2075" y="363"/>
                  </a:lnTo>
                  <a:lnTo>
                    <a:pt x="2076" y="386"/>
                  </a:lnTo>
                  <a:lnTo>
                    <a:pt x="2076" y="411"/>
                  </a:lnTo>
                  <a:lnTo>
                    <a:pt x="2075" y="424"/>
                  </a:lnTo>
                  <a:lnTo>
                    <a:pt x="2073" y="436"/>
                  </a:lnTo>
                  <a:lnTo>
                    <a:pt x="2069" y="447"/>
                  </a:lnTo>
                  <a:lnTo>
                    <a:pt x="2066" y="458"/>
                  </a:lnTo>
                  <a:lnTo>
                    <a:pt x="2063" y="462"/>
                  </a:lnTo>
                  <a:lnTo>
                    <a:pt x="2059" y="465"/>
                  </a:lnTo>
                  <a:lnTo>
                    <a:pt x="2053" y="466"/>
                  </a:lnTo>
                  <a:lnTo>
                    <a:pt x="2048" y="466"/>
                  </a:lnTo>
                  <a:lnTo>
                    <a:pt x="2035" y="466"/>
                  </a:lnTo>
                  <a:lnTo>
                    <a:pt x="2025" y="467"/>
                  </a:lnTo>
                  <a:lnTo>
                    <a:pt x="2020" y="469"/>
                  </a:lnTo>
                  <a:lnTo>
                    <a:pt x="2017" y="471"/>
                  </a:lnTo>
                  <a:lnTo>
                    <a:pt x="2015" y="475"/>
                  </a:lnTo>
                  <a:lnTo>
                    <a:pt x="2014" y="477"/>
                  </a:lnTo>
                  <a:lnTo>
                    <a:pt x="2011" y="483"/>
                  </a:lnTo>
                  <a:lnTo>
                    <a:pt x="2011" y="490"/>
                  </a:lnTo>
                  <a:lnTo>
                    <a:pt x="2014" y="504"/>
                  </a:lnTo>
                  <a:lnTo>
                    <a:pt x="2014" y="519"/>
                  </a:lnTo>
                  <a:lnTo>
                    <a:pt x="2007" y="523"/>
                  </a:lnTo>
                  <a:lnTo>
                    <a:pt x="2001" y="524"/>
                  </a:lnTo>
                  <a:lnTo>
                    <a:pt x="1995" y="523"/>
                  </a:lnTo>
                  <a:lnTo>
                    <a:pt x="1990" y="521"/>
                  </a:lnTo>
                  <a:lnTo>
                    <a:pt x="1985" y="519"/>
                  </a:lnTo>
                  <a:lnTo>
                    <a:pt x="1979" y="516"/>
                  </a:lnTo>
                  <a:lnTo>
                    <a:pt x="1975" y="512"/>
                  </a:lnTo>
                  <a:lnTo>
                    <a:pt x="1970" y="508"/>
                  </a:lnTo>
                  <a:lnTo>
                    <a:pt x="1961" y="499"/>
                  </a:lnTo>
                  <a:lnTo>
                    <a:pt x="1952" y="491"/>
                  </a:lnTo>
                  <a:lnTo>
                    <a:pt x="1946" y="486"/>
                  </a:lnTo>
                  <a:lnTo>
                    <a:pt x="1942" y="484"/>
                  </a:lnTo>
                  <a:lnTo>
                    <a:pt x="1936" y="482"/>
                  </a:lnTo>
                  <a:lnTo>
                    <a:pt x="1932" y="479"/>
                  </a:lnTo>
                  <a:lnTo>
                    <a:pt x="1931" y="486"/>
                  </a:lnTo>
                  <a:lnTo>
                    <a:pt x="1929" y="492"/>
                  </a:lnTo>
                  <a:lnTo>
                    <a:pt x="1927" y="498"/>
                  </a:lnTo>
                  <a:lnTo>
                    <a:pt x="1925" y="502"/>
                  </a:lnTo>
                  <a:lnTo>
                    <a:pt x="1921" y="508"/>
                  </a:lnTo>
                  <a:lnTo>
                    <a:pt x="1917" y="512"/>
                  </a:lnTo>
                  <a:lnTo>
                    <a:pt x="1912" y="518"/>
                  </a:lnTo>
                  <a:lnTo>
                    <a:pt x="1908" y="521"/>
                  </a:lnTo>
                  <a:lnTo>
                    <a:pt x="1902" y="526"/>
                  </a:lnTo>
                  <a:lnTo>
                    <a:pt x="1896" y="529"/>
                  </a:lnTo>
                  <a:lnTo>
                    <a:pt x="1891" y="532"/>
                  </a:lnTo>
                  <a:lnTo>
                    <a:pt x="1884" y="534"/>
                  </a:lnTo>
                  <a:lnTo>
                    <a:pt x="1878" y="535"/>
                  </a:lnTo>
                  <a:lnTo>
                    <a:pt x="1872" y="536"/>
                  </a:lnTo>
                  <a:lnTo>
                    <a:pt x="1866" y="536"/>
                  </a:lnTo>
                  <a:lnTo>
                    <a:pt x="1860" y="536"/>
                  </a:lnTo>
                  <a:lnTo>
                    <a:pt x="1859" y="527"/>
                  </a:lnTo>
                  <a:lnTo>
                    <a:pt x="1858" y="519"/>
                  </a:lnTo>
                  <a:lnTo>
                    <a:pt x="1854" y="510"/>
                  </a:lnTo>
                  <a:lnTo>
                    <a:pt x="1850" y="502"/>
                  </a:lnTo>
                  <a:lnTo>
                    <a:pt x="1847" y="499"/>
                  </a:lnTo>
                  <a:lnTo>
                    <a:pt x="1844" y="496"/>
                  </a:lnTo>
                  <a:lnTo>
                    <a:pt x="1842" y="494"/>
                  </a:lnTo>
                  <a:lnTo>
                    <a:pt x="1837" y="493"/>
                  </a:lnTo>
                  <a:lnTo>
                    <a:pt x="1834" y="492"/>
                  </a:lnTo>
                  <a:lnTo>
                    <a:pt x="1829" y="493"/>
                  </a:lnTo>
                  <a:lnTo>
                    <a:pt x="1826" y="495"/>
                  </a:lnTo>
                  <a:lnTo>
                    <a:pt x="1820" y="498"/>
                  </a:lnTo>
                  <a:lnTo>
                    <a:pt x="1818" y="501"/>
                  </a:lnTo>
                  <a:lnTo>
                    <a:pt x="1816" y="504"/>
                  </a:lnTo>
                  <a:lnTo>
                    <a:pt x="1814" y="509"/>
                  </a:lnTo>
                  <a:lnTo>
                    <a:pt x="1813" y="512"/>
                  </a:lnTo>
                  <a:lnTo>
                    <a:pt x="1813" y="517"/>
                  </a:lnTo>
                  <a:lnTo>
                    <a:pt x="1813" y="521"/>
                  </a:lnTo>
                  <a:lnTo>
                    <a:pt x="1812" y="525"/>
                  </a:lnTo>
                  <a:lnTo>
                    <a:pt x="1810" y="528"/>
                  </a:lnTo>
                  <a:lnTo>
                    <a:pt x="1803" y="534"/>
                  </a:lnTo>
                  <a:lnTo>
                    <a:pt x="1796" y="539"/>
                  </a:lnTo>
                  <a:lnTo>
                    <a:pt x="1792" y="541"/>
                  </a:lnTo>
                  <a:lnTo>
                    <a:pt x="1788" y="543"/>
                  </a:lnTo>
                  <a:lnTo>
                    <a:pt x="1786" y="547"/>
                  </a:lnTo>
                  <a:lnTo>
                    <a:pt x="1784" y="551"/>
                  </a:lnTo>
                  <a:lnTo>
                    <a:pt x="1777" y="581"/>
                  </a:lnTo>
                  <a:lnTo>
                    <a:pt x="1772" y="613"/>
                  </a:lnTo>
                  <a:lnTo>
                    <a:pt x="1771" y="621"/>
                  </a:lnTo>
                  <a:lnTo>
                    <a:pt x="1768" y="626"/>
                  </a:lnTo>
                  <a:lnTo>
                    <a:pt x="1764" y="632"/>
                  </a:lnTo>
                  <a:lnTo>
                    <a:pt x="1760" y="636"/>
                  </a:lnTo>
                  <a:lnTo>
                    <a:pt x="1754" y="641"/>
                  </a:lnTo>
                  <a:lnTo>
                    <a:pt x="1747" y="642"/>
                  </a:lnTo>
                  <a:lnTo>
                    <a:pt x="1739" y="643"/>
                  </a:lnTo>
                  <a:lnTo>
                    <a:pt x="1729" y="642"/>
                  </a:lnTo>
                  <a:lnTo>
                    <a:pt x="1728" y="636"/>
                  </a:lnTo>
                  <a:lnTo>
                    <a:pt x="1727" y="633"/>
                  </a:lnTo>
                  <a:lnTo>
                    <a:pt x="1724" y="630"/>
                  </a:lnTo>
                  <a:lnTo>
                    <a:pt x="1721" y="627"/>
                  </a:lnTo>
                  <a:lnTo>
                    <a:pt x="1714" y="625"/>
                  </a:lnTo>
                  <a:lnTo>
                    <a:pt x="1707" y="625"/>
                  </a:lnTo>
                  <a:lnTo>
                    <a:pt x="1699" y="626"/>
                  </a:lnTo>
                  <a:lnTo>
                    <a:pt x="1690" y="626"/>
                  </a:lnTo>
                  <a:lnTo>
                    <a:pt x="1687" y="626"/>
                  </a:lnTo>
                  <a:lnTo>
                    <a:pt x="1682" y="625"/>
                  </a:lnTo>
                  <a:lnTo>
                    <a:pt x="1679" y="624"/>
                  </a:lnTo>
                  <a:lnTo>
                    <a:pt x="1677" y="621"/>
                  </a:lnTo>
                  <a:lnTo>
                    <a:pt x="1673" y="618"/>
                  </a:lnTo>
                  <a:lnTo>
                    <a:pt x="1672" y="615"/>
                  </a:lnTo>
                  <a:lnTo>
                    <a:pt x="1670" y="611"/>
                  </a:lnTo>
                  <a:lnTo>
                    <a:pt x="1669" y="608"/>
                  </a:lnTo>
                  <a:lnTo>
                    <a:pt x="1669" y="599"/>
                  </a:lnTo>
                  <a:lnTo>
                    <a:pt x="1669" y="590"/>
                  </a:lnTo>
                  <a:lnTo>
                    <a:pt x="1670" y="573"/>
                  </a:lnTo>
                  <a:lnTo>
                    <a:pt x="1671" y="557"/>
                  </a:lnTo>
                  <a:lnTo>
                    <a:pt x="1670" y="545"/>
                  </a:lnTo>
                  <a:lnTo>
                    <a:pt x="1667" y="535"/>
                  </a:lnTo>
                  <a:lnTo>
                    <a:pt x="1664" y="528"/>
                  </a:lnTo>
                  <a:lnTo>
                    <a:pt x="1661" y="524"/>
                  </a:lnTo>
                  <a:lnTo>
                    <a:pt x="1656" y="521"/>
                  </a:lnTo>
                  <a:lnTo>
                    <a:pt x="1652" y="519"/>
                  </a:lnTo>
                  <a:lnTo>
                    <a:pt x="1646" y="519"/>
                  </a:lnTo>
                  <a:lnTo>
                    <a:pt x="1640" y="520"/>
                  </a:lnTo>
                  <a:lnTo>
                    <a:pt x="1626" y="525"/>
                  </a:lnTo>
                  <a:lnTo>
                    <a:pt x="1612" y="529"/>
                  </a:lnTo>
                  <a:lnTo>
                    <a:pt x="1605" y="531"/>
                  </a:lnTo>
                  <a:lnTo>
                    <a:pt x="1597" y="532"/>
                  </a:lnTo>
                  <a:lnTo>
                    <a:pt x="1589" y="532"/>
                  </a:lnTo>
                  <a:lnTo>
                    <a:pt x="1581" y="531"/>
                  </a:lnTo>
                  <a:lnTo>
                    <a:pt x="1582" y="510"/>
                  </a:lnTo>
                  <a:lnTo>
                    <a:pt x="1584" y="487"/>
                  </a:lnTo>
                  <a:lnTo>
                    <a:pt x="1583" y="476"/>
                  </a:lnTo>
                  <a:lnTo>
                    <a:pt x="1582" y="466"/>
                  </a:lnTo>
                  <a:lnTo>
                    <a:pt x="1581" y="460"/>
                  </a:lnTo>
                  <a:lnTo>
                    <a:pt x="1579" y="455"/>
                  </a:lnTo>
                  <a:lnTo>
                    <a:pt x="1575" y="451"/>
                  </a:lnTo>
                  <a:lnTo>
                    <a:pt x="1572" y="447"/>
                  </a:lnTo>
                  <a:lnTo>
                    <a:pt x="1559" y="437"/>
                  </a:lnTo>
                  <a:lnTo>
                    <a:pt x="1548" y="429"/>
                  </a:lnTo>
                  <a:lnTo>
                    <a:pt x="1543" y="425"/>
                  </a:lnTo>
                  <a:lnTo>
                    <a:pt x="1539" y="419"/>
                  </a:lnTo>
                  <a:lnTo>
                    <a:pt x="1535" y="412"/>
                  </a:lnTo>
                  <a:lnTo>
                    <a:pt x="1533" y="404"/>
                  </a:lnTo>
                  <a:lnTo>
                    <a:pt x="1530" y="402"/>
                  </a:lnTo>
                  <a:lnTo>
                    <a:pt x="1525" y="397"/>
                  </a:lnTo>
                  <a:lnTo>
                    <a:pt x="1498" y="404"/>
                  </a:lnTo>
                  <a:lnTo>
                    <a:pt x="1459" y="414"/>
                  </a:lnTo>
                  <a:lnTo>
                    <a:pt x="1449" y="416"/>
                  </a:lnTo>
                  <a:lnTo>
                    <a:pt x="1440" y="417"/>
                  </a:lnTo>
                  <a:lnTo>
                    <a:pt x="1432" y="416"/>
                  </a:lnTo>
                  <a:lnTo>
                    <a:pt x="1424" y="414"/>
                  </a:lnTo>
                  <a:lnTo>
                    <a:pt x="1418" y="411"/>
                  </a:lnTo>
                  <a:lnTo>
                    <a:pt x="1414" y="406"/>
                  </a:lnTo>
                  <a:lnTo>
                    <a:pt x="1411" y="403"/>
                  </a:lnTo>
                  <a:lnTo>
                    <a:pt x="1410" y="400"/>
                  </a:lnTo>
                  <a:lnTo>
                    <a:pt x="1409" y="395"/>
                  </a:lnTo>
                  <a:lnTo>
                    <a:pt x="1409" y="391"/>
                  </a:lnTo>
                  <a:lnTo>
                    <a:pt x="1393" y="389"/>
                  </a:lnTo>
                  <a:lnTo>
                    <a:pt x="1376" y="386"/>
                  </a:lnTo>
                  <a:lnTo>
                    <a:pt x="1368" y="386"/>
                  </a:lnTo>
                  <a:lnTo>
                    <a:pt x="1360" y="386"/>
                  </a:lnTo>
                  <a:lnTo>
                    <a:pt x="1352" y="387"/>
                  </a:lnTo>
                  <a:lnTo>
                    <a:pt x="1345" y="391"/>
                  </a:lnTo>
                  <a:lnTo>
                    <a:pt x="1342" y="393"/>
                  </a:lnTo>
                  <a:lnTo>
                    <a:pt x="1338" y="395"/>
                  </a:lnTo>
                  <a:lnTo>
                    <a:pt x="1337" y="399"/>
                  </a:lnTo>
                  <a:lnTo>
                    <a:pt x="1336" y="402"/>
                  </a:lnTo>
                  <a:lnTo>
                    <a:pt x="1334" y="408"/>
                  </a:lnTo>
                  <a:lnTo>
                    <a:pt x="1335" y="414"/>
                  </a:lnTo>
                  <a:lnTo>
                    <a:pt x="1335" y="422"/>
                  </a:lnTo>
                  <a:lnTo>
                    <a:pt x="1336" y="429"/>
                  </a:lnTo>
                  <a:lnTo>
                    <a:pt x="1336" y="436"/>
                  </a:lnTo>
                  <a:lnTo>
                    <a:pt x="1335" y="444"/>
                  </a:lnTo>
                  <a:lnTo>
                    <a:pt x="1332" y="449"/>
                  </a:lnTo>
                  <a:lnTo>
                    <a:pt x="1328" y="453"/>
                  </a:lnTo>
                  <a:lnTo>
                    <a:pt x="1325" y="457"/>
                  </a:lnTo>
                  <a:lnTo>
                    <a:pt x="1321" y="460"/>
                  </a:lnTo>
                  <a:lnTo>
                    <a:pt x="1318" y="463"/>
                  </a:lnTo>
                  <a:lnTo>
                    <a:pt x="1314" y="467"/>
                  </a:lnTo>
                  <a:lnTo>
                    <a:pt x="1313" y="473"/>
                  </a:lnTo>
                  <a:lnTo>
                    <a:pt x="1312" y="478"/>
                  </a:lnTo>
                  <a:lnTo>
                    <a:pt x="1312" y="493"/>
                  </a:lnTo>
                  <a:lnTo>
                    <a:pt x="1310" y="507"/>
                  </a:lnTo>
                  <a:lnTo>
                    <a:pt x="1309" y="511"/>
                  </a:lnTo>
                  <a:lnTo>
                    <a:pt x="1307" y="516"/>
                  </a:lnTo>
                  <a:lnTo>
                    <a:pt x="1304" y="519"/>
                  </a:lnTo>
                  <a:lnTo>
                    <a:pt x="1301" y="521"/>
                  </a:lnTo>
                  <a:lnTo>
                    <a:pt x="1293" y="525"/>
                  </a:lnTo>
                  <a:lnTo>
                    <a:pt x="1283" y="526"/>
                  </a:lnTo>
                  <a:lnTo>
                    <a:pt x="1271" y="528"/>
                  </a:lnTo>
                  <a:lnTo>
                    <a:pt x="1262" y="531"/>
                  </a:lnTo>
                  <a:lnTo>
                    <a:pt x="1260" y="533"/>
                  </a:lnTo>
                  <a:lnTo>
                    <a:pt x="1258" y="535"/>
                  </a:lnTo>
                  <a:lnTo>
                    <a:pt x="1255" y="540"/>
                  </a:lnTo>
                  <a:lnTo>
                    <a:pt x="1253" y="545"/>
                  </a:lnTo>
                  <a:lnTo>
                    <a:pt x="1251" y="555"/>
                  </a:lnTo>
                  <a:lnTo>
                    <a:pt x="1246" y="565"/>
                  </a:lnTo>
                  <a:lnTo>
                    <a:pt x="1244" y="569"/>
                  </a:lnTo>
                  <a:lnTo>
                    <a:pt x="1240" y="574"/>
                  </a:lnTo>
                  <a:lnTo>
                    <a:pt x="1237" y="577"/>
                  </a:lnTo>
                  <a:lnTo>
                    <a:pt x="1232" y="578"/>
                  </a:lnTo>
                  <a:lnTo>
                    <a:pt x="1215" y="582"/>
                  </a:lnTo>
                  <a:lnTo>
                    <a:pt x="1197" y="584"/>
                  </a:lnTo>
                  <a:lnTo>
                    <a:pt x="1180" y="584"/>
                  </a:lnTo>
                  <a:lnTo>
                    <a:pt x="1163" y="585"/>
                  </a:lnTo>
                  <a:lnTo>
                    <a:pt x="1146" y="586"/>
                  </a:lnTo>
                  <a:lnTo>
                    <a:pt x="1129" y="590"/>
                  </a:lnTo>
                  <a:lnTo>
                    <a:pt x="1120" y="592"/>
                  </a:lnTo>
                  <a:lnTo>
                    <a:pt x="1112" y="596"/>
                  </a:lnTo>
                  <a:lnTo>
                    <a:pt x="1104" y="599"/>
                  </a:lnTo>
                  <a:lnTo>
                    <a:pt x="1095" y="605"/>
                  </a:lnTo>
                  <a:lnTo>
                    <a:pt x="1096" y="613"/>
                  </a:lnTo>
                  <a:lnTo>
                    <a:pt x="1095" y="619"/>
                  </a:lnTo>
                  <a:lnTo>
                    <a:pt x="1092" y="625"/>
                  </a:lnTo>
                  <a:lnTo>
                    <a:pt x="1089" y="630"/>
                  </a:lnTo>
                  <a:lnTo>
                    <a:pt x="1086" y="634"/>
                  </a:lnTo>
                  <a:lnTo>
                    <a:pt x="1080" y="636"/>
                  </a:lnTo>
                  <a:lnTo>
                    <a:pt x="1074" y="639"/>
                  </a:lnTo>
                  <a:lnTo>
                    <a:pt x="1069" y="641"/>
                  </a:lnTo>
                  <a:lnTo>
                    <a:pt x="1040" y="644"/>
                  </a:lnTo>
                  <a:lnTo>
                    <a:pt x="1015" y="648"/>
                  </a:lnTo>
                  <a:lnTo>
                    <a:pt x="998" y="666"/>
                  </a:lnTo>
                  <a:lnTo>
                    <a:pt x="982" y="682"/>
                  </a:lnTo>
                  <a:lnTo>
                    <a:pt x="975" y="683"/>
                  </a:lnTo>
                  <a:lnTo>
                    <a:pt x="969" y="684"/>
                  </a:lnTo>
                  <a:lnTo>
                    <a:pt x="964" y="683"/>
                  </a:lnTo>
                  <a:lnTo>
                    <a:pt x="958" y="682"/>
                  </a:lnTo>
                  <a:lnTo>
                    <a:pt x="947" y="677"/>
                  </a:lnTo>
                  <a:lnTo>
                    <a:pt x="935" y="673"/>
                  </a:lnTo>
                  <a:lnTo>
                    <a:pt x="928" y="670"/>
                  </a:lnTo>
                  <a:lnTo>
                    <a:pt x="923" y="665"/>
                  </a:lnTo>
                  <a:lnTo>
                    <a:pt x="917" y="659"/>
                  </a:lnTo>
                  <a:lnTo>
                    <a:pt x="911" y="654"/>
                  </a:lnTo>
                  <a:lnTo>
                    <a:pt x="902" y="640"/>
                  </a:lnTo>
                  <a:lnTo>
                    <a:pt x="894" y="626"/>
                  </a:lnTo>
                  <a:lnTo>
                    <a:pt x="890" y="619"/>
                  </a:lnTo>
                  <a:lnTo>
                    <a:pt x="885" y="614"/>
                  </a:lnTo>
                  <a:lnTo>
                    <a:pt x="881" y="608"/>
                  </a:lnTo>
                  <a:lnTo>
                    <a:pt x="876" y="603"/>
                  </a:lnTo>
                  <a:lnTo>
                    <a:pt x="870" y="600"/>
                  </a:lnTo>
                  <a:lnTo>
                    <a:pt x="864" y="598"/>
                  </a:lnTo>
                  <a:lnTo>
                    <a:pt x="857" y="597"/>
                  </a:lnTo>
                  <a:lnTo>
                    <a:pt x="849" y="597"/>
                  </a:lnTo>
                  <a:lnTo>
                    <a:pt x="843" y="598"/>
                  </a:lnTo>
                  <a:lnTo>
                    <a:pt x="838" y="600"/>
                  </a:lnTo>
                  <a:lnTo>
                    <a:pt x="834" y="601"/>
                  </a:lnTo>
                  <a:lnTo>
                    <a:pt x="831" y="603"/>
                  </a:lnTo>
                  <a:lnTo>
                    <a:pt x="825" y="609"/>
                  </a:lnTo>
                  <a:lnTo>
                    <a:pt x="821" y="616"/>
                  </a:lnTo>
                  <a:lnTo>
                    <a:pt x="817" y="632"/>
                  </a:lnTo>
                  <a:lnTo>
                    <a:pt x="809" y="648"/>
                  </a:lnTo>
                  <a:lnTo>
                    <a:pt x="807" y="652"/>
                  </a:lnTo>
                  <a:lnTo>
                    <a:pt x="803" y="656"/>
                  </a:lnTo>
                  <a:lnTo>
                    <a:pt x="800" y="658"/>
                  </a:lnTo>
                  <a:lnTo>
                    <a:pt x="795" y="662"/>
                  </a:lnTo>
                  <a:lnTo>
                    <a:pt x="787" y="664"/>
                  </a:lnTo>
                  <a:lnTo>
                    <a:pt x="778" y="666"/>
                  </a:lnTo>
                  <a:lnTo>
                    <a:pt x="759" y="667"/>
                  </a:lnTo>
                  <a:lnTo>
                    <a:pt x="741" y="667"/>
                  </a:lnTo>
                  <a:lnTo>
                    <a:pt x="741" y="681"/>
                  </a:lnTo>
                  <a:lnTo>
                    <a:pt x="741" y="696"/>
                  </a:lnTo>
                  <a:lnTo>
                    <a:pt x="739" y="709"/>
                  </a:lnTo>
                  <a:lnTo>
                    <a:pt x="736" y="723"/>
                  </a:lnTo>
                  <a:lnTo>
                    <a:pt x="719" y="723"/>
                  </a:lnTo>
                  <a:lnTo>
                    <a:pt x="698" y="723"/>
                  </a:lnTo>
                  <a:lnTo>
                    <a:pt x="677" y="722"/>
                  </a:lnTo>
                  <a:lnTo>
                    <a:pt x="656" y="717"/>
                  </a:lnTo>
                  <a:lnTo>
                    <a:pt x="646" y="714"/>
                  </a:lnTo>
                  <a:lnTo>
                    <a:pt x="637" y="711"/>
                  </a:lnTo>
                  <a:lnTo>
                    <a:pt x="629" y="706"/>
                  </a:lnTo>
                  <a:lnTo>
                    <a:pt x="622" y="700"/>
                  </a:lnTo>
                  <a:lnTo>
                    <a:pt x="615" y="693"/>
                  </a:lnTo>
                  <a:lnTo>
                    <a:pt x="610" y="687"/>
                  </a:lnTo>
                  <a:lnTo>
                    <a:pt x="606" y="677"/>
                  </a:lnTo>
                  <a:lnTo>
                    <a:pt x="604" y="667"/>
                  </a:lnTo>
                  <a:lnTo>
                    <a:pt x="602" y="641"/>
                  </a:lnTo>
                  <a:lnTo>
                    <a:pt x="598" y="611"/>
                  </a:lnTo>
                  <a:lnTo>
                    <a:pt x="596" y="606"/>
                  </a:lnTo>
                  <a:lnTo>
                    <a:pt x="594" y="600"/>
                  </a:lnTo>
                  <a:lnTo>
                    <a:pt x="589" y="596"/>
                  </a:lnTo>
                  <a:lnTo>
                    <a:pt x="586" y="591"/>
                  </a:lnTo>
                  <a:lnTo>
                    <a:pt x="580" y="589"/>
                  </a:lnTo>
                  <a:lnTo>
                    <a:pt x="573" y="588"/>
                  </a:lnTo>
                  <a:lnTo>
                    <a:pt x="565" y="588"/>
                  </a:lnTo>
                  <a:lnTo>
                    <a:pt x="556" y="589"/>
                  </a:lnTo>
                  <a:lnTo>
                    <a:pt x="533" y="600"/>
                  </a:lnTo>
                  <a:lnTo>
                    <a:pt x="508" y="615"/>
                  </a:lnTo>
                  <a:lnTo>
                    <a:pt x="501" y="618"/>
                  </a:lnTo>
                  <a:lnTo>
                    <a:pt x="496" y="621"/>
                  </a:lnTo>
                  <a:lnTo>
                    <a:pt x="489" y="622"/>
                  </a:lnTo>
                  <a:lnTo>
                    <a:pt x="483" y="622"/>
                  </a:lnTo>
                  <a:lnTo>
                    <a:pt x="478" y="621"/>
                  </a:lnTo>
                  <a:lnTo>
                    <a:pt x="473" y="617"/>
                  </a:lnTo>
                  <a:lnTo>
                    <a:pt x="467" y="614"/>
                  </a:lnTo>
                  <a:lnTo>
                    <a:pt x="463" y="607"/>
                  </a:lnTo>
                  <a:lnTo>
                    <a:pt x="457" y="594"/>
                  </a:lnTo>
                  <a:lnTo>
                    <a:pt x="450" y="582"/>
                  </a:lnTo>
                  <a:lnTo>
                    <a:pt x="442" y="570"/>
                  </a:lnTo>
                  <a:lnTo>
                    <a:pt x="434" y="559"/>
                  </a:lnTo>
                  <a:lnTo>
                    <a:pt x="430" y="555"/>
                  </a:lnTo>
                  <a:lnTo>
                    <a:pt x="425" y="550"/>
                  </a:lnTo>
                  <a:lnTo>
                    <a:pt x="419" y="547"/>
                  </a:lnTo>
                  <a:lnTo>
                    <a:pt x="414" y="544"/>
                  </a:lnTo>
                  <a:lnTo>
                    <a:pt x="407" y="541"/>
                  </a:lnTo>
                  <a:lnTo>
                    <a:pt x="399" y="540"/>
                  </a:lnTo>
                  <a:lnTo>
                    <a:pt x="391" y="539"/>
                  </a:lnTo>
                  <a:lnTo>
                    <a:pt x="383" y="539"/>
                  </a:lnTo>
                  <a:lnTo>
                    <a:pt x="382" y="550"/>
                  </a:lnTo>
                  <a:lnTo>
                    <a:pt x="380" y="560"/>
                  </a:lnTo>
                  <a:lnTo>
                    <a:pt x="377" y="568"/>
                  </a:lnTo>
                  <a:lnTo>
                    <a:pt x="374" y="575"/>
                  </a:lnTo>
                  <a:lnTo>
                    <a:pt x="370" y="581"/>
                  </a:lnTo>
                  <a:lnTo>
                    <a:pt x="366" y="585"/>
                  </a:lnTo>
                  <a:lnTo>
                    <a:pt x="361" y="589"/>
                  </a:lnTo>
                  <a:lnTo>
                    <a:pt x="356" y="592"/>
                  </a:lnTo>
                  <a:lnTo>
                    <a:pt x="349" y="593"/>
                  </a:lnTo>
                  <a:lnTo>
                    <a:pt x="342" y="594"/>
                  </a:lnTo>
                  <a:lnTo>
                    <a:pt x="334" y="596"/>
                  </a:lnTo>
                  <a:lnTo>
                    <a:pt x="326" y="596"/>
                  </a:lnTo>
                  <a:lnTo>
                    <a:pt x="307" y="596"/>
                  </a:lnTo>
                  <a:lnTo>
                    <a:pt x="286" y="594"/>
                  </a:lnTo>
                  <a:lnTo>
                    <a:pt x="262" y="594"/>
                  </a:lnTo>
                  <a:lnTo>
                    <a:pt x="237" y="596"/>
                  </a:lnTo>
                  <a:lnTo>
                    <a:pt x="211" y="597"/>
                  </a:lnTo>
                  <a:lnTo>
                    <a:pt x="185" y="597"/>
                  </a:lnTo>
                  <a:lnTo>
                    <a:pt x="171" y="596"/>
                  </a:lnTo>
                  <a:lnTo>
                    <a:pt x="159" y="594"/>
                  </a:lnTo>
                  <a:lnTo>
                    <a:pt x="145" y="593"/>
                  </a:lnTo>
                  <a:lnTo>
                    <a:pt x="132" y="591"/>
                  </a:lnTo>
                  <a:lnTo>
                    <a:pt x="121" y="589"/>
                  </a:lnTo>
                  <a:lnTo>
                    <a:pt x="110" y="584"/>
                  </a:lnTo>
                  <a:lnTo>
                    <a:pt x="98" y="580"/>
                  </a:lnTo>
                  <a:lnTo>
                    <a:pt x="88" y="574"/>
                  </a:lnTo>
                  <a:lnTo>
                    <a:pt x="79" y="570"/>
                  </a:lnTo>
                  <a:lnTo>
                    <a:pt x="66" y="567"/>
                  </a:lnTo>
                  <a:lnTo>
                    <a:pt x="52" y="564"/>
                  </a:lnTo>
                  <a:lnTo>
                    <a:pt x="36" y="560"/>
                  </a:lnTo>
                  <a:lnTo>
                    <a:pt x="35" y="569"/>
                  </a:lnTo>
                  <a:lnTo>
                    <a:pt x="33" y="580"/>
                  </a:lnTo>
                  <a:lnTo>
                    <a:pt x="33" y="589"/>
                  </a:lnTo>
                  <a:lnTo>
                    <a:pt x="36" y="598"/>
                  </a:lnTo>
                  <a:lnTo>
                    <a:pt x="40" y="608"/>
                  </a:lnTo>
                  <a:lnTo>
                    <a:pt x="47" y="616"/>
                  </a:lnTo>
                  <a:lnTo>
                    <a:pt x="49" y="621"/>
                  </a:lnTo>
                  <a:lnTo>
                    <a:pt x="50" y="625"/>
                  </a:lnTo>
                  <a:lnTo>
                    <a:pt x="49" y="631"/>
                  </a:lnTo>
                  <a:lnTo>
                    <a:pt x="46" y="636"/>
                  </a:lnTo>
                  <a:lnTo>
                    <a:pt x="40" y="644"/>
                  </a:lnTo>
                  <a:lnTo>
                    <a:pt x="35" y="652"/>
                  </a:lnTo>
                  <a:lnTo>
                    <a:pt x="30" y="662"/>
                  </a:lnTo>
                  <a:lnTo>
                    <a:pt x="28" y="670"/>
                  </a:lnTo>
                  <a:lnTo>
                    <a:pt x="27" y="677"/>
                  </a:lnTo>
                  <a:lnTo>
                    <a:pt x="27" y="687"/>
                  </a:lnTo>
                  <a:lnTo>
                    <a:pt x="29" y="691"/>
                  </a:lnTo>
                  <a:lnTo>
                    <a:pt x="30" y="696"/>
                  </a:lnTo>
                  <a:lnTo>
                    <a:pt x="33" y="700"/>
                  </a:lnTo>
                  <a:lnTo>
                    <a:pt x="37" y="705"/>
                  </a:lnTo>
                  <a:lnTo>
                    <a:pt x="40" y="711"/>
                  </a:lnTo>
                  <a:lnTo>
                    <a:pt x="43" y="715"/>
                  </a:lnTo>
                  <a:lnTo>
                    <a:pt x="44" y="718"/>
                  </a:lnTo>
                  <a:lnTo>
                    <a:pt x="44" y="723"/>
                  </a:lnTo>
                  <a:lnTo>
                    <a:pt x="44" y="726"/>
                  </a:lnTo>
                  <a:lnTo>
                    <a:pt x="43" y="729"/>
                  </a:lnTo>
                  <a:lnTo>
                    <a:pt x="40" y="732"/>
                  </a:lnTo>
                  <a:lnTo>
                    <a:pt x="38" y="734"/>
                  </a:lnTo>
                  <a:lnTo>
                    <a:pt x="24" y="745"/>
                  </a:lnTo>
                  <a:lnTo>
                    <a:pt x="11" y="755"/>
                  </a:lnTo>
                  <a:lnTo>
                    <a:pt x="5" y="762"/>
                  </a:lnTo>
                  <a:lnTo>
                    <a:pt x="2" y="769"/>
                  </a:lnTo>
                  <a:lnTo>
                    <a:pt x="0" y="774"/>
                  </a:lnTo>
                  <a:lnTo>
                    <a:pt x="0" y="781"/>
                  </a:lnTo>
                  <a:lnTo>
                    <a:pt x="6" y="791"/>
                  </a:lnTo>
                  <a:lnTo>
                    <a:pt x="13" y="803"/>
                  </a:lnTo>
                  <a:lnTo>
                    <a:pt x="30" y="803"/>
                  </a:lnTo>
                  <a:lnTo>
                    <a:pt x="46" y="804"/>
                  </a:lnTo>
                  <a:lnTo>
                    <a:pt x="62" y="806"/>
                  </a:lnTo>
                  <a:lnTo>
                    <a:pt x="76" y="811"/>
                  </a:lnTo>
                  <a:lnTo>
                    <a:pt x="81" y="813"/>
                  </a:lnTo>
                  <a:lnTo>
                    <a:pt x="88" y="816"/>
                  </a:lnTo>
                  <a:lnTo>
                    <a:pt x="93" y="821"/>
                  </a:lnTo>
                  <a:lnTo>
                    <a:pt x="97" y="826"/>
                  </a:lnTo>
                  <a:lnTo>
                    <a:pt x="101" y="830"/>
                  </a:lnTo>
                  <a:lnTo>
                    <a:pt x="104" y="837"/>
                  </a:lnTo>
                  <a:lnTo>
                    <a:pt x="106" y="843"/>
                  </a:lnTo>
                  <a:lnTo>
                    <a:pt x="107" y="851"/>
                  </a:lnTo>
                  <a:lnTo>
                    <a:pt x="110" y="870"/>
                  </a:lnTo>
                  <a:lnTo>
                    <a:pt x="113" y="887"/>
                  </a:lnTo>
                  <a:lnTo>
                    <a:pt x="117" y="894"/>
                  </a:lnTo>
                  <a:lnTo>
                    <a:pt x="119" y="901"/>
                  </a:lnTo>
                  <a:lnTo>
                    <a:pt x="123" y="906"/>
                  </a:lnTo>
                  <a:lnTo>
                    <a:pt x="127" y="912"/>
                  </a:lnTo>
                  <a:lnTo>
                    <a:pt x="137" y="922"/>
                  </a:lnTo>
                  <a:lnTo>
                    <a:pt x="150" y="931"/>
                  </a:lnTo>
                  <a:lnTo>
                    <a:pt x="164" y="941"/>
                  </a:lnTo>
                  <a:lnTo>
                    <a:pt x="181" y="951"/>
                  </a:lnTo>
                  <a:lnTo>
                    <a:pt x="189" y="955"/>
                  </a:lnTo>
                  <a:lnTo>
                    <a:pt x="196" y="961"/>
                  </a:lnTo>
                  <a:lnTo>
                    <a:pt x="203" y="966"/>
                  </a:lnTo>
                  <a:lnTo>
                    <a:pt x="209" y="972"/>
                  </a:lnTo>
                  <a:lnTo>
                    <a:pt x="213" y="978"/>
                  </a:lnTo>
                  <a:lnTo>
                    <a:pt x="218" y="986"/>
                  </a:lnTo>
                  <a:lnTo>
                    <a:pt x="221" y="994"/>
                  </a:lnTo>
                  <a:lnTo>
                    <a:pt x="225" y="1002"/>
                  </a:lnTo>
                  <a:lnTo>
                    <a:pt x="227" y="1011"/>
                  </a:lnTo>
                  <a:lnTo>
                    <a:pt x="230" y="1019"/>
                  </a:lnTo>
                  <a:lnTo>
                    <a:pt x="234" y="1028"/>
                  </a:lnTo>
                  <a:lnTo>
                    <a:pt x="238" y="1036"/>
                  </a:lnTo>
                  <a:lnTo>
                    <a:pt x="243" y="1042"/>
                  </a:lnTo>
                  <a:lnTo>
                    <a:pt x="250" y="1048"/>
                  </a:lnTo>
                  <a:lnTo>
                    <a:pt x="254" y="1049"/>
                  </a:lnTo>
                  <a:lnTo>
                    <a:pt x="259" y="1049"/>
                  </a:lnTo>
                  <a:lnTo>
                    <a:pt x="263" y="1049"/>
                  </a:lnTo>
                  <a:lnTo>
                    <a:pt x="268" y="1049"/>
                  </a:lnTo>
                  <a:lnTo>
                    <a:pt x="269" y="1066"/>
                  </a:lnTo>
                  <a:lnTo>
                    <a:pt x="273" y="1083"/>
                  </a:lnTo>
                  <a:lnTo>
                    <a:pt x="276" y="1091"/>
                  </a:lnTo>
                  <a:lnTo>
                    <a:pt x="279" y="1098"/>
                  </a:lnTo>
                  <a:lnTo>
                    <a:pt x="283" y="1101"/>
                  </a:lnTo>
                  <a:lnTo>
                    <a:pt x="286" y="1103"/>
                  </a:lnTo>
                  <a:lnTo>
                    <a:pt x="290" y="1107"/>
                  </a:lnTo>
                  <a:lnTo>
                    <a:pt x="293" y="1108"/>
                  </a:lnTo>
                  <a:lnTo>
                    <a:pt x="302" y="1110"/>
                  </a:lnTo>
                  <a:lnTo>
                    <a:pt x="312" y="1110"/>
                  </a:lnTo>
                  <a:lnTo>
                    <a:pt x="323" y="1108"/>
                  </a:lnTo>
                  <a:lnTo>
                    <a:pt x="333" y="1107"/>
                  </a:lnTo>
                  <a:lnTo>
                    <a:pt x="343" y="1105"/>
                  </a:lnTo>
                  <a:lnTo>
                    <a:pt x="352" y="1103"/>
                  </a:lnTo>
                  <a:lnTo>
                    <a:pt x="357" y="1103"/>
                  </a:lnTo>
                  <a:lnTo>
                    <a:pt x="361" y="1105"/>
                  </a:lnTo>
                  <a:lnTo>
                    <a:pt x="365" y="1106"/>
                  </a:lnTo>
                  <a:lnTo>
                    <a:pt x="368" y="1107"/>
                  </a:lnTo>
                  <a:lnTo>
                    <a:pt x="373" y="1111"/>
                  </a:lnTo>
                  <a:lnTo>
                    <a:pt x="377" y="1116"/>
                  </a:lnTo>
                  <a:lnTo>
                    <a:pt x="382" y="1120"/>
                  </a:lnTo>
                  <a:lnTo>
                    <a:pt x="385" y="1125"/>
                  </a:lnTo>
                  <a:lnTo>
                    <a:pt x="390" y="1136"/>
                  </a:lnTo>
                  <a:lnTo>
                    <a:pt x="393" y="1147"/>
                  </a:lnTo>
                  <a:lnTo>
                    <a:pt x="394" y="1159"/>
                  </a:lnTo>
                  <a:lnTo>
                    <a:pt x="394" y="1172"/>
                  </a:lnTo>
                  <a:lnTo>
                    <a:pt x="394" y="1184"/>
                  </a:lnTo>
                  <a:lnTo>
                    <a:pt x="392" y="1198"/>
                  </a:lnTo>
                  <a:lnTo>
                    <a:pt x="388" y="1225"/>
                  </a:lnTo>
                  <a:lnTo>
                    <a:pt x="384" y="1253"/>
                  </a:lnTo>
                  <a:lnTo>
                    <a:pt x="382" y="1265"/>
                  </a:lnTo>
                  <a:lnTo>
                    <a:pt x="382" y="1278"/>
                  </a:lnTo>
                  <a:lnTo>
                    <a:pt x="383" y="1290"/>
                  </a:lnTo>
                  <a:lnTo>
                    <a:pt x="385" y="1302"/>
                  </a:lnTo>
                  <a:lnTo>
                    <a:pt x="393" y="1302"/>
                  </a:lnTo>
                  <a:lnTo>
                    <a:pt x="400" y="1303"/>
                  </a:lnTo>
                  <a:lnTo>
                    <a:pt x="406" y="1306"/>
                  </a:lnTo>
                  <a:lnTo>
                    <a:pt x="410" y="1311"/>
                  </a:lnTo>
                  <a:lnTo>
                    <a:pt x="415" y="1317"/>
                  </a:lnTo>
                  <a:lnTo>
                    <a:pt x="417" y="1325"/>
                  </a:lnTo>
                  <a:lnTo>
                    <a:pt x="419" y="1333"/>
                  </a:lnTo>
                  <a:lnTo>
                    <a:pt x="422" y="1344"/>
                  </a:lnTo>
                  <a:lnTo>
                    <a:pt x="424" y="1382"/>
                  </a:lnTo>
                  <a:lnTo>
                    <a:pt x="427" y="1414"/>
                  </a:lnTo>
                  <a:lnTo>
                    <a:pt x="432" y="1415"/>
                  </a:lnTo>
                  <a:lnTo>
                    <a:pt x="437" y="1417"/>
                  </a:lnTo>
                  <a:lnTo>
                    <a:pt x="441" y="1418"/>
                  </a:lnTo>
                  <a:lnTo>
                    <a:pt x="446" y="1420"/>
                  </a:lnTo>
                  <a:lnTo>
                    <a:pt x="452" y="1426"/>
                  </a:lnTo>
                  <a:lnTo>
                    <a:pt x="459" y="1434"/>
                  </a:lnTo>
                  <a:lnTo>
                    <a:pt x="470" y="1450"/>
                  </a:lnTo>
                  <a:lnTo>
                    <a:pt x="480" y="1466"/>
                  </a:lnTo>
                  <a:lnTo>
                    <a:pt x="484" y="1473"/>
                  </a:lnTo>
                  <a:lnTo>
                    <a:pt x="490" y="1479"/>
                  </a:lnTo>
                  <a:lnTo>
                    <a:pt x="496" y="1484"/>
                  </a:lnTo>
                  <a:lnTo>
                    <a:pt x="501" y="1487"/>
                  </a:lnTo>
                  <a:lnTo>
                    <a:pt x="508" y="1489"/>
                  </a:lnTo>
                  <a:lnTo>
                    <a:pt x="515" y="1492"/>
                  </a:lnTo>
                  <a:lnTo>
                    <a:pt x="522" y="1493"/>
                  </a:lnTo>
                  <a:lnTo>
                    <a:pt x="529" y="1494"/>
                  </a:lnTo>
                  <a:lnTo>
                    <a:pt x="558" y="1494"/>
                  </a:lnTo>
                  <a:lnTo>
                    <a:pt x="589" y="1493"/>
                  </a:lnTo>
                  <a:lnTo>
                    <a:pt x="582" y="1519"/>
                  </a:lnTo>
                  <a:lnTo>
                    <a:pt x="577" y="1544"/>
                  </a:lnTo>
                  <a:lnTo>
                    <a:pt x="575" y="1557"/>
                  </a:lnTo>
                  <a:lnTo>
                    <a:pt x="573" y="1569"/>
                  </a:lnTo>
                  <a:lnTo>
                    <a:pt x="572" y="1582"/>
                  </a:lnTo>
                  <a:lnTo>
                    <a:pt x="572" y="1595"/>
                  </a:lnTo>
                  <a:lnTo>
                    <a:pt x="572" y="1602"/>
                  </a:lnTo>
                  <a:lnTo>
                    <a:pt x="570" y="1609"/>
                  </a:lnTo>
                  <a:lnTo>
                    <a:pt x="567" y="1614"/>
                  </a:lnTo>
                  <a:lnTo>
                    <a:pt x="565" y="1618"/>
                  </a:lnTo>
                  <a:lnTo>
                    <a:pt x="561" y="1623"/>
                  </a:lnTo>
                  <a:lnTo>
                    <a:pt x="556" y="1626"/>
                  </a:lnTo>
                  <a:lnTo>
                    <a:pt x="552" y="1629"/>
                  </a:lnTo>
                  <a:lnTo>
                    <a:pt x="547" y="1633"/>
                  </a:lnTo>
                  <a:lnTo>
                    <a:pt x="536" y="1637"/>
                  </a:lnTo>
                  <a:lnTo>
                    <a:pt x="524" y="1643"/>
                  </a:lnTo>
                  <a:lnTo>
                    <a:pt x="514" y="1649"/>
                  </a:lnTo>
                  <a:lnTo>
                    <a:pt x="505" y="1656"/>
                  </a:lnTo>
                  <a:lnTo>
                    <a:pt x="493" y="1667"/>
                  </a:lnTo>
                  <a:lnTo>
                    <a:pt x="483" y="1678"/>
                  </a:lnTo>
                  <a:lnTo>
                    <a:pt x="474" y="1691"/>
                  </a:lnTo>
                  <a:lnTo>
                    <a:pt x="467" y="1702"/>
                  </a:lnTo>
                  <a:lnTo>
                    <a:pt x="460" y="1715"/>
                  </a:lnTo>
                  <a:lnTo>
                    <a:pt x="455" y="1727"/>
                  </a:lnTo>
                  <a:lnTo>
                    <a:pt x="449" y="1740"/>
                  </a:lnTo>
                  <a:lnTo>
                    <a:pt x="446" y="1752"/>
                  </a:lnTo>
                  <a:lnTo>
                    <a:pt x="455" y="1754"/>
                  </a:lnTo>
                  <a:lnTo>
                    <a:pt x="464" y="1755"/>
                  </a:lnTo>
                  <a:lnTo>
                    <a:pt x="472" y="1758"/>
                  </a:lnTo>
                  <a:lnTo>
                    <a:pt x="480" y="1764"/>
                  </a:lnTo>
                  <a:lnTo>
                    <a:pt x="487" y="1771"/>
                  </a:lnTo>
                  <a:lnTo>
                    <a:pt x="491" y="1779"/>
                  </a:lnTo>
                  <a:lnTo>
                    <a:pt x="496" y="1785"/>
                  </a:lnTo>
                  <a:lnTo>
                    <a:pt x="499" y="1795"/>
                  </a:lnTo>
                  <a:lnTo>
                    <a:pt x="503" y="1803"/>
                  </a:lnTo>
                  <a:lnTo>
                    <a:pt x="506" y="1811"/>
                  </a:lnTo>
                  <a:lnTo>
                    <a:pt x="511" y="1817"/>
                  </a:lnTo>
                  <a:lnTo>
                    <a:pt x="516" y="1825"/>
                  </a:lnTo>
                  <a:lnTo>
                    <a:pt x="524" y="1832"/>
                  </a:lnTo>
                  <a:lnTo>
                    <a:pt x="533" y="1839"/>
                  </a:lnTo>
                  <a:lnTo>
                    <a:pt x="544" y="1845"/>
                  </a:lnTo>
                  <a:lnTo>
                    <a:pt x="554" y="1849"/>
                  </a:lnTo>
                  <a:lnTo>
                    <a:pt x="566" y="1854"/>
                  </a:lnTo>
                  <a:lnTo>
                    <a:pt x="579" y="1857"/>
                  </a:lnTo>
                  <a:lnTo>
                    <a:pt x="591" y="1860"/>
                  </a:lnTo>
                  <a:lnTo>
                    <a:pt x="605" y="1862"/>
                  </a:lnTo>
                  <a:lnTo>
                    <a:pt x="618" y="1863"/>
                  </a:lnTo>
                  <a:lnTo>
                    <a:pt x="630" y="1863"/>
                  </a:lnTo>
                  <a:lnTo>
                    <a:pt x="643" y="1863"/>
                  </a:lnTo>
                  <a:lnTo>
                    <a:pt x="655" y="1862"/>
                  </a:lnTo>
                  <a:lnTo>
                    <a:pt x="668" y="1860"/>
                  </a:lnTo>
                  <a:lnTo>
                    <a:pt x="678" y="1857"/>
                  </a:lnTo>
                  <a:lnTo>
                    <a:pt x="688" y="1854"/>
                  </a:lnTo>
                  <a:lnTo>
                    <a:pt x="697" y="1849"/>
                  </a:lnTo>
                  <a:lnTo>
                    <a:pt x="712" y="1839"/>
                  </a:lnTo>
                  <a:lnTo>
                    <a:pt x="728" y="1829"/>
                  </a:lnTo>
                  <a:lnTo>
                    <a:pt x="736" y="1824"/>
                  </a:lnTo>
                  <a:lnTo>
                    <a:pt x="744" y="1821"/>
                  </a:lnTo>
                  <a:lnTo>
                    <a:pt x="752" y="1817"/>
                  </a:lnTo>
                  <a:lnTo>
                    <a:pt x="761" y="1815"/>
                  </a:lnTo>
                  <a:lnTo>
                    <a:pt x="777" y="1813"/>
                  </a:lnTo>
                  <a:lnTo>
                    <a:pt x="793" y="1813"/>
                  </a:lnTo>
                  <a:lnTo>
                    <a:pt x="809" y="1813"/>
                  </a:lnTo>
                  <a:lnTo>
                    <a:pt x="825" y="1814"/>
                  </a:lnTo>
                  <a:lnTo>
                    <a:pt x="841" y="1815"/>
                  </a:lnTo>
                  <a:lnTo>
                    <a:pt x="857" y="1815"/>
                  </a:lnTo>
                  <a:lnTo>
                    <a:pt x="872" y="1814"/>
                  </a:lnTo>
                  <a:lnTo>
                    <a:pt x="887" y="1812"/>
                  </a:lnTo>
                  <a:lnTo>
                    <a:pt x="911" y="1807"/>
                  </a:lnTo>
                  <a:lnTo>
                    <a:pt x="935" y="1803"/>
                  </a:lnTo>
                  <a:lnTo>
                    <a:pt x="958" y="1796"/>
                  </a:lnTo>
                  <a:lnTo>
                    <a:pt x="981" y="1788"/>
                  </a:lnTo>
                  <a:lnTo>
                    <a:pt x="1000" y="1775"/>
                  </a:lnTo>
                  <a:lnTo>
                    <a:pt x="1021" y="1763"/>
                  </a:lnTo>
                  <a:lnTo>
                    <a:pt x="1031" y="1757"/>
                  </a:lnTo>
                  <a:lnTo>
                    <a:pt x="1041" y="1754"/>
                  </a:lnTo>
                  <a:lnTo>
                    <a:pt x="1047" y="1752"/>
                  </a:lnTo>
                  <a:lnTo>
                    <a:pt x="1053" y="1752"/>
                  </a:lnTo>
                  <a:lnTo>
                    <a:pt x="1058" y="1752"/>
                  </a:lnTo>
                  <a:lnTo>
                    <a:pt x="1064" y="1754"/>
                  </a:lnTo>
                  <a:lnTo>
                    <a:pt x="1066" y="1778"/>
                  </a:lnTo>
                  <a:lnTo>
                    <a:pt x="1067" y="1801"/>
                  </a:lnTo>
                  <a:lnTo>
                    <a:pt x="1067" y="1826"/>
                  </a:lnTo>
                  <a:lnTo>
                    <a:pt x="1069" y="1852"/>
                  </a:lnTo>
                  <a:lnTo>
                    <a:pt x="1069" y="1875"/>
                  </a:lnTo>
                  <a:lnTo>
                    <a:pt x="1069" y="1901"/>
                  </a:lnTo>
                  <a:lnTo>
                    <a:pt x="1067" y="1926"/>
                  </a:lnTo>
                  <a:lnTo>
                    <a:pt x="1066" y="1949"/>
                  </a:lnTo>
                  <a:lnTo>
                    <a:pt x="1062" y="1949"/>
                  </a:lnTo>
                  <a:lnTo>
                    <a:pt x="1057" y="1951"/>
                  </a:lnTo>
                  <a:lnTo>
                    <a:pt x="1056" y="1956"/>
                  </a:lnTo>
                  <a:lnTo>
                    <a:pt x="1055" y="1960"/>
                  </a:lnTo>
                  <a:lnTo>
                    <a:pt x="1054" y="1964"/>
                  </a:lnTo>
                  <a:lnTo>
                    <a:pt x="1051" y="1968"/>
                  </a:lnTo>
                  <a:lnTo>
                    <a:pt x="1046" y="1973"/>
                  </a:lnTo>
                  <a:lnTo>
                    <a:pt x="1040" y="1978"/>
                  </a:lnTo>
                  <a:lnTo>
                    <a:pt x="1033" y="1983"/>
                  </a:lnTo>
                  <a:lnTo>
                    <a:pt x="1028" y="1987"/>
                  </a:lnTo>
                  <a:lnTo>
                    <a:pt x="1022" y="1993"/>
                  </a:lnTo>
                  <a:lnTo>
                    <a:pt x="1017" y="2000"/>
                  </a:lnTo>
                  <a:lnTo>
                    <a:pt x="1026" y="2001"/>
                  </a:lnTo>
                  <a:lnTo>
                    <a:pt x="1035" y="2002"/>
                  </a:lnTo>
                  <a:lnTo>
                    <a:pt x="1043" y="2004"/>
                  </a:lnTo>
                  <a:lnTo>
                    <a:pt x="1053" y="2008"/>
                  </a:lnTo>
                  <a:lnTo>
                    <a:pt x="1070" y="2013"/>
                  </a:lnTo>
                  <a:lnTo>
                    <a:pt x="1087" y="2020"/>
                  </a:lnTo>
                  <a:lnTo>
                    <a:pt x="1104" y="2027"/>
                  </a:lnTo>
                  <a:lnTo>
                    <a:pt x="1121" y="2031"/>
                  </a:lnTo>
                  <a:lnTo>
                    <a:pt x="1130" y="2034"/>
                  </a:lnTo>
                  <a:lnTo>
                    <a:pt x="1139" y="2034"/>
                  </a:lnTo>
                  <a:lnTo>
                    <a:pt x="1148" y="2034"/>
                  </a:lnTo>
                  <a:lnTo>
                    <a:pt x="1157" y="2033"/>
                  </a:lnTo>
                  <a:lnTo>
                    <a:pt x="1164" y="2031"/>
                  </a:lnTo>
                  <a:lnTo>
                    <a:pt x="1170" y="2029"/>
                  </a:lnTo>
                  <a:lnTo>
                    <a:pt x="1176" y="2026"/>
                  </a:lnTo>
                  <a:lnTo>
                    <a:pt x="1181" y="2022"/>
                  </a:lnTo>
                  <a:lnTo>
                    <a:pt x="1191" y="2013"/>
                  </a:lnTo>
                  <a:lnTo>
                    <a:pt x="1201" y="2003"/>
                  </a:lnTo>
                  <a:lnTo>
                    <a:pt x="1209" y="1993"/>
                  </a:lnTo>
                  <a:lnTo>
                    <a:pt x="1218" y="1983"/>
                  </a:lnTo>
                  <a:lnTo>
                    <a:pt x="1228" y="1973"/>
                  </a:lnTo>
                  <a:lnTo>
                    <a:pt x="1238" y="1965"/>
                  </a:lnTo>
                  <a:lnTo>
                    <a:pt x="1246" y="1962"/>
                  </a:lnTo>
                  <a:lnTo>
                    <a:pt x="1254" y="1960"/>
                  </a:lnTo>
                  <a:lnTo>
                    <a:pt x="1262" y="1957"/>
                  </a:lnTo>
                  <a:lnTo>
                    <a:pt x="1270" y="1956"/>
                  </a:lnTo>
                  <a:lnTo>
                    <a:pt x="1286" y="1955"/>
                  </a:lnTo>
                  <a:lnTo>
                    <a:pt x="1303" y="1956"/>
                  </a:lnTo>
                  <a:lnTo>
                    <a:pt x="1320" y="1960"/>
                  </a:lnTo>
                  <a:lnTo>
                    <a:pt x="1337" y="1964"/>
                  </a:lnTo>
                  <a:lnTo>
                    <a:pt x="1353" y="1969"/>
                  </a:lnTo>
                  <a:lnTo>
                    <a:pt x="1368" y="1975"/>
                  </a:lnTo>
                  <a:lnTo>
                    <a:pt x="1396" y="1988"/>
                  </a:lnTo>
                  <a:lnTo>
                    <a:pt x="1427" y="2002"/>
                  </a:lnTo>
                  <a:lnTo>
                    <a:pt x="1435" y="2003"/>
                  </a:lnTo>
                  <a:lnTo>
                    <a:pt x="1442" y="2004"/>
                  </a:lnTo>
                  <a:lnTo>
                    <a:pt x="1450" y="2005"/>
                  </a:lnTo>
                  <a:lnTo>
                    <a:pt x="1458" y="2004"/>
                  </a:lnTo>
                  <a:lnTo>
                    <a:pt x="1465" y="2002"/>
                  </a:lnTo>
                  <a:lnTo>
                    <a:pt x="1473" y="1998"/>
                  </a:lnTo>
                  <a:lnTo>
                    <a:pt x="1480" y="1993"/>
                  </a:lnTo>
                  <a:lnTo>
                    <a:pt x="1488" y="1986"/>
                  </a:lnTo>
                  <a:lnTo>
                    <a:pt x="1493" y="1989"/>
                  </a:lnTo>
                  <a:lnTo>
                    <a:pt x="1498" y="1992"/>
                  </a:lnTo>
                  <a:lnTo>
                    <a:pt x="1502" y="1995"/>
                  </a:lnTo>
                  <a:lnTo>
                    <a:pt x="1505" y="1998"/>
                  </a:lnTo>
                  <a:lnTo>
                    <a:pt x="1507" y="2002"/>
                  </a:lnTo>
                  <a:lnTo>
                    <a:pt x="1508" y="2005"/>
                  </a:lnTo>
                  <a:lnTo>
                    <a:pt x="1508" y="2010"/>
                  </a:lnTo>
                  <a:lnTo>
                    <a:pt x="1507" y="2013"/>
                  </a:lnTo>
                  <a:lnTo>
                    <a:pt x="1505" y="2022"/>
                  </a:lnTo>
                  <a:lnTo>
                    <a:pt x="1500" y="2030"/>
                  </a:lnTo>
                  <a:lnTo>
                    <a:pt x="1493" y="2039"/>
                  </a:lnTo>
                  <a:lnTo>
                    <a:pt x="1488" y="2046"/>
                  </a:lnTo>
                  <a:lnTo>
                    <a:pt x="1507" y="2051"/>
                  </a:lnTo>
                  <a:lnTo>
                    <a:pt x="1524" y="2055"/>
                  </a:lnTo>
                  <a:lnTo>
                    <a:pt x="1533" y="2058"/>
                  </a:lnTo>
                  <a:lnTo>
                    <a:pt x="1543" y="2058"/>
                  </a:lnTo>
                  <a:lnTo>
                    <a:pt x="1554" y="2058"/>
                  </a:lnTo>
                  <a:lnTo>
                    <a:pt x="1565" y="2058"/>
                  </a:lnTo>
                  <a:lnTo>
                    <a:pt x="1572" y="2033"/>
                  </a:lnTo>
                  <a:lnTo>
                    <a:pt x="1575" y="2006"/>
                  </a:lnTo>
                  <a:lnTo>
                    <a:pt x="1578" y="2000"/>
                  </a:lnTo>
                  <a:lnTo>
                    <a:pt x="1580" y="1995"/>
                  </a:lnTo>
                  <a:lnTo>
                    <a:pt x="1583" y="1989"/>
                  </a:lnTo>
                  <a:lnTo>
                    <a:pt x="1588" y="1986"/>
                  </a:lnTo>
                  <a:lnTo>
                    <a:pt x="1592" y="1983"/>
                  </a:lnTo>
                  <a:lnTo>
                    <a:pt x="1598" y="1980"/>
                  </a:lnTo>
                  <a:lnTo>
                    <a:pt x="1606" y="1978"/>
                  </a:lnTo>
                  <a:lnTo>
                    <a:pt x="1615" y="1978"/>
                  </a:lnTo>
                  <a:lnTo>
                    <a:pt x="1616" y="1971"/>
                  </a:lnTo>
                  <a:lnTo>
                    <a:pt x="1616" y="1964"/>
                  </a:lnTo>
                  <a:lnTo>
                    <a:pt x="1615" y="1957"/>
                  </a:lnTo>
                  <a:lnTo>
                    <a:pt x="1614" y="1952"/>
                  </a:lnTo>
                  <a:lnTo>
                    <a:pt x="1611" y="1940"/>
                  </a:lnTo>
                  <a:lnTo>
                    <a:pt x="1606" y="1930"/>
                  </a:lnTo>
                  <a:lnTo>
                    <a:pt x="1600" y="1919"/>
                  </a:lnTo>
                  <a:lnTo>
                    <a:pt x="1597" y="1908"/>
                  </a:lnTo>
                  <a:lnTo>
                    <a:pt x="1595" y="1903"/>
                  </a:lnTo>
                  <a:lnTo>
                    <a:pt x="1593" y="1897"/>
                  </a:lnTo>
                  <a:lnTo>
                    <a:pt x="1593" y="1890"/>
                  </a:lnTo>
                  <a:lnTo>
                    <a:pt x="1593" y="1885"/>
                  </a:lnTo>
                  <a:lnTo>
                    <a:pt x="1598" y="1882"/>
                  </a:lnTo>
                  <a:lnTo>
                    <a:pt x="1603" y="1879"/>
                  </a:lnTo>
                  <a:lnTo>
                    <a:pt x="1606" y="1877"/>
                  </a:lnTo>
                  <a:lnTo>
                    <a:pt x="1608" y="1873"/>
                  </a:lnTo>
                  <a:lnTo>
                    <a:pt x="1611" y="1869"/>
                  </a:lnTo>
                  <a:lnTo>
                    <a:pt x="1612" y="1865"/>
                  </a:lnTo>
                  <a:lnTo>
                    <a:pt x="1613" y="1861"/>
                  </a:lnTo>
                  <a:lnTo>
                    <a:pt x="1614" y="1855"/>
                  </a:lnTo>
                  <a:lnTo>
                    <a:pt x="1613" y="1846"/>
                  </a:lnTo>
                  <a:lnTo>
                    <a:pt x="1611" y="1834"/>
                  </a:lnTo>
                  <a:lnTo>
                    <a:pt x="1608" y="1823"/>
                  </a:lnTo>
                  <a:lnTo>
                    <a:pt x="1604" y="1811"/>
                  </a:lnTo>
                  <a:lnTo>
                    <a:pt x="1581" y="1765"/>
                  </a:lnTo>
                  <a:lnTo>
                    <a:pt x="1563" y="1732"/>
                  </a:lnTo>
                  <a:lnTo>
                    <a:pt x="1592" y="1727"/>
                  </a:lnTo>
                  <a:lnTo>
                    <a:pt x="1624" y="1722"/>
                  </a:lnTo>
                  <a:lnTo>
                    <a:pt x="1632" y="1722"/>
                  </a:lnTo>
                  <a:lnTo>
                    <a:pt x="1639" y="1723"/>
                  </a:lnTo>
                  <a:lnTo>
                    <a:pt x="1645" y="1724"/>
                  </a:lnTo>
                  <a:lnTo>
                    <a:pt x="1650" y="1727"/>
                  </a:lnTo>
                  <a:lnTo>
                    <a:pt x="1654" y="1731"/>
                  </a:lnTo>
                  <a:lnTo>
                    <a:pt x="1657" y="1737"/>
                  </a:lnTo>
                  <a:lnTo>
                    <a:pt x="1660" y="1743"/>
                  </a:lnTo>
                  <a:lnTo>
                    <a:pt x="1661" y="1752"/>
                  </a:lnTo>
                  <a:lnTo>
                    <a:pt x="1695" y="1751"/>
                  </a:lnTo>
                  <a:lnTo>
                    <a:pt x="1731" y="1750"/>
                  </a:lnTo>
                  <a:lnTo>
                    <a:pt x="1739" y="1750"/>
                  </a:lnTo>
                  <a:lnTo>
                    <a:pt x="1748" y="1751"/>
                  </a:lnTo>
                  <a:lnTo>
                    <a:pt x="1757" y="1752"/>
                  </a:lnTo>
                  <a:lnTo>
                    <a:pt x="1765" y="1755"/>
                  </a:lnTo>
                  <a:lnTo>
                    <a:pt x="1773" y="1757"/>
                  </a:lnTo>
                  <a:lnTo>
                    <a:pt x="1780" y="1762"/>
                  </a:lnTo>
                  <a:lnTo>
                    <a:pt x="1787" y="1766"/>
                  </a:lnTo>
                  <a:lnTo>
                    <a:pt x="1794" y="1773"/>
                  </a:lnTo>
                  <a:lnTo>
                    <a:pt x="1811" y="1790"/>
                  </a:lnTo>
                  <a:lnTo>
                    <a:pt x="1831" y="1815"/>
                  </a:lnTo>
                  <a:lnTo>
                    <a:pt x="1841" y="1828"/>
                  </a:lnTo>
                  <a:lnTo>
                    <a:pt x="1847" y="1840"/>
                  </a:lnTo>
                  <a:lnTo>
                    <a:pt x="1851" y="1847"/>
                  </a:lnTo>
                  <a:lnTo>
                    <a:pt x="1853" y="1853"/>
                  </a:lnTo>
                  <a:lnTo>
                    <a:pt x="1853" y="1858"/>
                  </a:lnTo>
                  <a:lnTo>
                    <a:pt x="1853" y="1863"/>
                  </a:lnTo>
                  <a:lnTo>
                    <a:pt x="1860" y="1863"/>
                  </a:lnTo>
                  <a:lnTo>
                    <a:pt x="1867" y="1862"/>
                  </a:lnTo>
                  <a:lnTo>
                    <a:pt x="1874" y="1860"/>
                  </a:lnTo>
                  <a:lnTo>
                    <a:pt x="1880" y="1857"/>
                  </a:lnTo>
                  <a:lnTo>
                    <a:pt x="1882" y="1850"/>
                  </a:lnTo>
                  <a:lnTo>
                    <a:pt x="1884" y="1845"/>
                  </a:lnTo>
                  <a:lnTo>
                    <a:pt x="1886" y="1839"/>
                  </a:lnTo>
                  <a:lnTo>
                    <a:pt x="1890" y="1834"/>
                  </a:lnTo>
                  <a:lnTo>
                    <a:pt x="1893" y="1831"/>
                  </a:lnTo>
                  <a:lnTo>
                    <a:pt x="1896" y="1828"/>
                  </a:lnTo>
                  <a:lnTo>
                    <a:pt x="1901" y="1825"/>
                  </a:lnTo>
                  <a:lnTo>
                    <a:pt x="1905" y="1823"/>
                  </a:lnTo>
                  <a:lnTo>
                    <a:pt x="1910" y="1822"/>
                  </a:lnTo>
                  <a:lnTo>
                    <a:pt x="1916" y="1822"/>
                  </a:lnTo>
                  <a:lnTo>
                    <a:pt x="1920" y="1822"/>
                  </a:lnTo>
                  <a:lnTo>
                    <a:pt x="1926" y="1822"/>
                  </a:lnTo>
                  <a:lnTo>
                    <a:pt x="1937" y="1824"/>
                  </a:lnTo>
                  <a:lnTo>
                    <a:pt x="1949" y="1829"/>
                  </a:lnTo>
                  <a:lnTo>
                    <a:pt x="1960" y="1834"/>
                  </a:lnTo>
                  <a:lnTo>
                    <a:pt x="1970" y="1842"/>
                  </a:lnTo>
                  <a:lnTo>
                    <a:pt x="1979" y="1852"/>
                  </a:lnTo>
                  <a:lnTo>
                    <a:pt x="1989" y="1861"/>
                  </a:lnTo>
                  <a:lnTo>
                    <a:pt x="1994" y="1872"/>
                  </a:lnTo>
                  <a:lnTo>
                    <a:pt x="1999" y="1883"/>
                  </a:lnTo>
                  <a:lnTo>
                    <a:pt x="2001" y="1889"/>
                  </a:lnTo>
                  <a:lnTo>
                    <a:pt x="2001" y="1895"/>
                  </a:lnTo>
                  <a:lnTo>
                    <a:pt x="2001" y="1901"/>
                  </a:lnTo>
                  <a:lnTo>
                    <a:pt x="2001" y="1907"/>
                  </a:lnTo>
                  <a:lnTo>
                    <a:pt x="2013" y="1907"/>
                  </a:lnTo>
                  <a:lnTo>
                    <a:pt x="2023" y="1908"/>
                  </a:lnTo>
                  <a:lnTo>
                    <a:pt x="2028" y="1906"/>
                  </a:lnTo>
                  <a:lnTo>
                    <a:pt x="2034" y="1903"/>
                  </a:lnTo>
                  <a:lnTo>
                    <a:pt x="2041" y="1901"/>
                  </a:lnTo>
                  <a:lnTo>
                    <a:pt x="2048" y="1899"/>
                  </a:lnTo>
                  <a:lnTo>
                    <a:pt x="2058" y="1896"/>
                  </a:lnTo>
                  <a:lnTo>
                    <a:pt x="2067" y="1891"/>
                  </a:lnTo>
                  <a:lnTo>
                    <a:pt x="2075" y="1886"/>
                  </a:lnTo>
                  <a:lnTo>
                    <a:pt x="2083" y="1880"/>
                  </a:lnTo>
                  <a:lnTo>
                    <a:pt x="2090" y="1873"/>
                  </a:lnTo>
                  <a:lnTo>
                    <a:pt x="2098" y="1867"/>
                  </a:lnTo>
                  <a:lnTo>
                    <a:pt x="2107" y="1863"/>
                  </a:lnTo>
                  <a:lnTo>
                    <a:pt x="2116" y="1861"/>
                  </a:lnTo>
                  <a:lnTo>
                    <a:pt x="2108" y="1853"/>
                  </a:lnTo>
                  <a:lnTo>
                    <a:pt x="2101" y="1848"/>
                  </a:lnTo>
                  <a:lnTo>
                    <a:pt x="2096" y="1846"/>
                  </a:lnTo>
                  <a:lnTo>
                    <a:pt x="2091" y="1844"/>
                  </a:lnTo>
                  <a:lnTo>
                    <a:pt x="2088" y="1840"/>
                  </a:lnTo>
                  <a:lnTo>
                    <a:pt x="2084" y="1836"/>
                  </a:lnTo>
                  <a:lnTo>
                    <a:pt x="2081" y="1829"/>
                  </a:lnTo>
                  <a:lnTo>
                    <a:pt x="2079" y="1816"/>
                  </a:lnTo>
                  <a:lnTo>
                    <a:pt x="2077" y="1812"/>
                  </a:lnTo>
                  <a:lnTo>
                    <a:pt x="2076" y="1806"/>
                  </a:lnTo>
                  <a:lnTo>
                    <a:pt x="2074" y="1803"/>
                  </a:lnTo>
                  <a:lnTo>
                    <a:pt x="2072" y="1799"/>
                  </a:lnTo>
                  <a:lnTo>
                    <a:pt x="2066" y="1792"/>
                  </a:lnTo>
                  <a:lnTo>
                    <a:pt x="2059" y="1788"/>
                  </a:lnTo>
                  <a:lnTo>
                    <a:pt x="2043" y="1780"/>
                  </a:lnTo>
                  <a:lnTo>
                    <a:pt x="2026" y="1768"/>
                  </a:lnTo>
                  <a:lnTo>
                    <a:pt x="2030" y="1762"/>
                  </a:lnTo>
                  <a:lnTo>
                    <a:pt x="2035" y="1757"/>
                  </a:lnTo>
                  <a:lnTo>
                    <a:pt x="2041" y="1754"/>
                  </a:lnTo>
                  <a:lnTo>
                    <a:pt x="2046" y="1750"/>
                  </a:lnTo>
                  <a:lnTo>
                    <a:pt x="2049" y="1747"/>
                  </a:lnTo>
                  <a:lnTo>
                    <a:pt x="2051" y="1742"/>
                  </a:lnTo>
                  <a:lnTo>
                    <a:pt x="2051" y="1735"/>
                  </a:lnTo>
                  <a:lnTo>
                    <a:pt x="2048" y="1726"/>
                  </a:lnTo>
                  <a:lnTo>
                    <a:pt x="2042" y="1718"/>
                  </a:lnTo>
                  <a:lnTo>
                    <a:pt x="2035" y="1711"/>
                  </a:lnTo>
                  <a:lnTo>
                    <a:pt x="2026" y="1706"/>
                  </a:lnTo>
                  <a:lnTo>
                    <a:pt x="2017" y="1699"/>
                  </a:lnTo>
                  <a:lnTo>
                    <a:pt x="2009" y="1692"/>
                  </a:lnTo>
                  <a:lnTo>
                    <a:pt x="2002" y="1684"/>
                  </a:lnTo>
                  <a:lnTo>
                    <a:pt x="2000" y="1681"/>
                  </a:lnTo>
                  <a:lnTo>
                    <a:pt x="1998" y="1676"/>
                  </a:lnTo>
                  <a:lnTo>
                    <a:pt x="1997" y="1672"/>
                  </a:lnTo>
                  <a:lnTo>
                    <a:pt x="1998" y="1667"/>
                  </a:lnTo>
                  <a:lnTo>
                    <a:pt x="1986" y="1667"/>
                  </a:lnTo>
                  <a:lnTo>
                    <a:pt x="1975" y="1668"/>
                  </a:lnTo>
                  <a:lnTo>
                    <a:pt x="1965" y="1670"/>
                  </a:lnTo>
                  <a:lnTo>
                    <a:pt x="1953" y="1670"/>
                  </a:lnTo>
                  <a:lnTo>
                    <a:pt x="1954" y="1661"/>
                  </a:lnTo>
                  <a:lnTo>
                    <a:pt x="1956" y="1651"/>
                  </a:lnTo>
                  <a:lnTo>
                    <a:pt x="1957" y="1641"/>
                  </a:lnTo>
                  <a:lnTo>
                    <a:pt x="1956" y="1631"/>
                  </a:lnTo>
                  <a:lnTo>
                    <a:pt x="1946" y="1629"/>
                  </a:lnTo>
                  <a:lnTo>
                    <a:pt x="1938" y="1627"/>
                  </a:lnTo>
                  <a:lnTo>
                    <a:pt x="1929" y="1625"/>
                  </a:lnTo>
                  <a:lnTo>
                    <a:pt x="1921" y="1622"/>
                  </a:lnTo>
                  <a:lnTo>
                    <a:pt x="1912" y="1617"/>
                  </a:lnTo>
                  <a:lnTo>
                    <a:pt x="1905" y="1611"/>
                  </a:lnTo>
                  <a:lnTo>
                    <a:pt x="1897" y="1607"/>
                  </a:lnTo>
                  <a:lnTo>
                    <a:pt x="1892" y="1600"/>
                  </a:lnTo>
                  <a:lnTo>
                    <a:pt x="1883" y="1592"/>
                  </a:lnTo>
                  <a:lnTo>
                    <a:pt x="1871" y="1581"/>
                  </a:lnTo>
                  <a:lnTo>
                    <a:pt x="1861" y="1570"/>
                  </a:lnTo>
                  <a:lnTo>
                    <a:pt x="1853" y="1560"/>
                  </a:lnTo>
                  <a:lnTo>
                    <a:pt x="1849" y="1552"/>
                  </a:lnTo>
                  <a:lnTo>
                    <a:pt x="1845" y="1545"/>
                  </a:lnTo>
                  <a:lnTo>
                    <a:pt x="1843" y="1537"/>
                  </a:lnTo>
                  <a:lnTo>
                    <a:pt x="1842" y="1530"/>
                  </a:lnTo>
                  <a:lnTo>
                    <a:pt x="1843" y="1522"/>
                  </a:lnTo>
                  <a:lnTo>
                    <a:pt x="1844" y="1516"/>
                  </a:lnTo>
                  <a:lnTo>
                    <a:pt x="1846" y="1509"/>
                  </a:lnTo>
                  <a:lnTo>
                    <a:pt x="1850" y="1503"/>
                  </a:lnTo>
                  <a:lnTo>
                    <a:pt x="1853" y="1496"/>
                  </a:lnTo>
                  <a:lnTo>
                    <a:pt x="1858" y="1491"/>
                  </a:lnTo>
                  <a:lnTo>
                    <a:pt x="1863" y="1485"/>
                  </a:lnTo>
                  <a:lnTo>
                    <a:pt x="1868" y="1480"/>
                  </a:lnTo>
                  <a:lnTo>
                    <a:pt x="1880" y="1471"/>
                  </a:lnTo>
                  <a:lnTo>
                    <a:pt x="1894" y="1464"/>
                  </a:lnTo>
                  <a:lnTo>
                    <a:pt x="1894" y="1459"/>
                  </a:lnTo>
                  <a:lnTo>
                    <a:pt x="1893" y="1454"/>
                  </a:lnTo>
                  <a:lnTo>
                    <a:pt x="1891" y="1450"/>
                  </a:lnTo>
                  <a:lnTo>
                    <a:pt x="1886" y="1447"/>
                  </a:lnTo>
                  <a:lnTo>
                    <a:pt x="1880" y="1445"/>
                  </a:lnTo>
                  <a:lnTo>
                    <a:pt x="1875" y="1443"/>
                  </a:lnTo>
                  <a:lnTo>
                    <a:pt x="1867" y="1442"/>
                  </a:lnTo>
                  <a:lnTo>
                    <a:pt x="1860" y="1442"/>
                  </a:lnTo>
                  <a:lnTo>
                    <a:pt x="1828" y="1442"/>
                  </a:lnTo>
                  <a:lnTo>
                    <a:pt x="1804" y="1444"/>
                  </a:lnTo>
                  <a:lnTo>
                    <a:pt x="1804" y="1447"/>
                  </a:lnTo>
                  <a:lnTo>
                    <a:pt x="1803" y="1450"/>
                  </a:lnTo>
                  <a:lnTo>
                    <a:pt x="1798" y="1451"/>
                  </a:lnTo>
                  <a:lnTo>
                    <a:pt x="1794" y="1451"/>
                  </a:lnTo>
                  <a:lnTo>
                    <a:pt x="1790" y="1450"/>
                  </a:lnTo>
                  <a:lnTo>
                    <a:pt x="1788" y="1447"/>
                  </a:lnTo>
                  <a:lnTo>
                    <a:pt x="1786" y="1445"/>
                  </a:lnTo>
                  <a:lnTo>
                    <a:pt x="1785" y="1442"/>
                  </a:lnTo>
                  <a:lnTo>
                    <a:pt x="1784" y="1437"/>
                  </a:lnTo>
                  <a:lnTo>
                    <a:pt x="1784" y="1432"/>
                  </a:lnTo>
                  <a:lnTo>
                    <a:pt x="1759" y="1435"/>
                  </a:lnTo>
                  <a:lnTo>
                    <a:pt x="1735" y="1438"/>
                  </a:lnTo>
                  <a:lnTo>
                    <a:pt x="1730" y="1438"/>
                  </a:lnTo>
                  <a:lnTo>
                    <a:pt x="1724" y="1437"/>
                  </a:lnTo>
                  <a:lnTo>
                    <a:pt x="1719" y="1436"/>
                  </a:lnTo>
                  <a:lnTo>
                    <a:pt x="1714" y="1435"/>
                  </a:lnTo>
                  <a:lnTo>
                    <a:pt x="1710" y="1431"/>
                  </a:lnTo>
                  <a:lnTo>
                    <a:pt x="1704" y="1428"/>
                  </a:lnTo>
                  <a:lnTo>
                    <a:pt x="1699" y="1423"/>
                  </a:lnTo>
                  <a:lnTo>
                    <a:pt x="1695" y="1417"/>
                  </a:lnTo>
                  <a:lnTo>
                    <a:pt x="1688" y="1407"/>
                  </a:lnTo>
                  <a:lnTo>
                    <a:pt x="1682" y="1399"/>
                  </a:lnTo>
                  <a:lnTo>
                    <a:pt x="1675" y="1391"/>
                  </a:lnTo>
                  <a:lnTo>
                    <a:pt x="1669" y="1385"/>
                  </a:lnTo>
                  <a:lnTo>
                    <a:pt x="1665" y="1382"/>
                  </a:lnTo>
                  <a:lnTo>
                    <a:pt x="1662" y="1380"/>
                  </a:lnTo>
                  <a:lnTo>
                    <a:pt x="1657" y="1379"/>
                  </a:lnTo>
                  <a:lnTo>
                    <a:pt x="1653" y="1378"/>
                  </a:lnTo>
                  <a:lnTo>
                    <a:pt x="1648" y="1378"/>
                  </a:lnTo>
                  <a:lnTo>
                    <a:pt x="1642" y="1378"/>
                  </a:lnTo>
                  <a:lnTo>
                    <a:pt x="1637" y="1379"/>
                  </a:lnTo>
                  <a:lnTo>
                    <a:pt x="1630" y="1380"/>
                  </a:lnTo>
                  <a:lnTo>
                    <a:pt x="1628" y="1373"/>
                  </a:lnTo>
                  <a:lnTo>
                    <a:pt x="1624" y="1368"/>
                  </a:lnTo>
                  <a:lnTo>
                    <a:pt x="1621" y="1362"/>
                  </a:lnTo>
                  <a:lnTo>
                    <a:pt x="1616" y="1357"/>
                  </a:lnTo>
                  <a:lnTo>
                    <a:pt x="1613" y="1354"/>
                  </a:lnTo>
                  <a:lnTo>
                    <a:pt x="1608" y="1350"/>
                  </a:lnTo>
                  <a:lnTo>
                    <a:pt x="1604" y="1348"/>
                  </a:lnTo>
                  <a:lnTo>
                    <a:pt x="1599" y="1346"/>
                  </a:lnTo>
                  <a:lnTo>
                    <a:pt x="1588" y="1344"/>
                  </a:lnTo>
                  <a:lnTo>
                    <a:pt x="1576" y="1344"/>
                  </a:lnTo>
                  <a:lnTo>
                    <a:pt x="1564" y="1344"/>
                  </a:lnTo>
                  <a:lnTo>
                    <a:pt x="1550" y="1346"/>
                  </a:lnTo>
                  <a:lnTo>
                    <a:pt x="1543" y="1346"/>
                  </a:lnTo>
                  <a:lnTo>
                    <a:pt x="1538" y="1346"/>
                  </a:lnTo>
                  <a:lnTo>
                    <a:pt x="1534" y="1345"/>
                  </a:lnTo>
                  <a:lnTo>
                    <a:pt x="1531" y="1343"/>
                  </a:lnTo>
                  <a:lnTo>
                    <a:pt x="1529" y="1339"/>
                  </a:lnTo>
                  <a:lnTo>
                    <a:pt x="1527" y="1336"/>
                  </a:lnTo>
                  <a:lnTo>
                    <a:pt x="1526" y="1331"/>
                  </a:lnTo>
                  <a:lnTo>
                    <a:pt x="1526" y="1325"/>
                  </a:lnTo>
                  <a:lnTo>
                    <a:pt x="1526" y="1322"/>
                  </a:lnTo>
                  <a:lnTo>
                    <a:pt x="1525" y="1320"/>
                  </a:lnTo>
                  <a:lnTo>
                    <a:pt x="1523" y="1317"/>
                  </a:lnTo>
                  <a:lnTo>
                    <a:pt x="1521" y="1315"/>
                  </a:lnTo>
                  <a:lnTo>
                    <a:pt x="1515" y="1313"/>
                  </a:lnTo>
                  <a:lnTo>
                    <a:pt x="1508" y="1313"/>
                  </a:lnTo>
                  <a:lnTo>
                    <a:pt x="1493" y="1313"/>
                  </a:lnTo>
                  <a:lnTo>
                    <a:pt x="1482" y="1314"/>
                  </a:lnTo>
                  <a:lnTo>
                    <a:pt x="1481" y="1306"/>
                  </a:lnTo>
                  <a:lnTo>
                    <a:pt x="1481" y="1297"/>
                  </a:lnTo>
                  <a:lnTo>
                    <a:pt x="1482" y="1288"/>
                  </a:lnTo>
                  <a:lnTo>
                    <a:pt x="1484" y="1278"/>
                  </a:lnTo>
                  <a:lnTo>
                    <a:pt x="1486" y="1267"/>
                  </a:lnTo>
                  <a:lnTo>
                    <a:pt x="1490" y="1258"/>
                  </a:lnTo>
                  <a:lnTo>
                    <a:pt x="1493" y="1250"/>
                  </a:lnTo>
                  <a:lnTo>
                    <a:pt x="1497" y="1243"/>
                  </a:lnTo>
                  <a:lnTo>
                    <a:pt x="1503" y="1242"/>
                  </a:lnTo>
                  <a:lnTo>
                    <a:pt x="1508" y="1239"/>
                  </a:lnTo>
                  <a:lnTo>
                    <a:pt x="1513" y="1235"/>
                  </a:lnTo>
                  <a:lnTo>
                    <a:pt x="1516" y="1230"/>
                  </a:lnTo>
                  <a:lnTo>
                    <a:pt x="1518" y="1223"/>
                  </a:lnTo>
                  <a:lnTo>
                    <a:pt x="1521" y="1216"/>
                  </a:lnTo>
                  <a:lnTo>
                    <a:pt x="1521" y="1208"/>
                  </a:lnTo>
                  <a:lnTo>
                    <a:pt x="1521" y="1200"/>
                  </a:lnTo>
                  <a:lnTo>
                    <a:pt x="1521" y="1191"/>
                  </a:lnTo>
                  <a:lnTo>
                    <a:pt x="1519" y="1183"/>
                  </a:lnTo>
                  <a:lnTo>
                    <a:pt x="1517" y="1175"/>
                  </a:lnTo>
                  <a:lnTo>
                    <a:pt x="1515" y="1167"/>
                  </a:lnTo>
                  <a:lnTo>
                    <a:pt x="1511" y="1160"/>
                  </a:lnTo>
                  <a:lnTo>
                    <a:pt x="1508" y="1155"/>
                  </a:lnTo>
                  <a:lnTo>
                    <a:pt x="1505" y="1149"/>
                  </a:lnTo>
                  <a:lnTo>
                    <a:pt x="1500" y="1146"/>
                  </a:lnTo>
                  <a:lnTo>
                    <a:pt x="1524" y="1144"/>
                  </a:lnTo>
                  <a:lnTo>
                    <a:pt x="1548" y="1144"/>
                  </a:lnTo>
                  <a:lnTo>
                    <a:pt x="1573" y="1144"/>
                  </a:lnTo>
                  <a:lnTo>
                    <a:pt x="1597" y="1143"/>
                  </a:lnTo>
                  <a:lnTo>
                    <a:pt x="1598" y="1136"/>
                  </a:lnTo>
                  <a:lnTo>
                    <a:pt x="1597" y="1130"/>
                  </a:lnTo>
                  <a:lnTo>
                    <a:pt x="1595" y="1123"/>
                  </a:lnTo>
                  <a:lnTo>
                    <a:pt x="1592" y="1117"/>
                  </a:lnTo>
                  <a:lnTo>
                    <a:pt x="1589" y="1111"/>
                  </a:lnTo>
                  <a:lnTo>
                    <a:pt x="1587" y="1106"/>
                  </a:lnTo>
                  <a:lnTo>
                    <a:pt x="1585" y="1099"/>
                  </a:lnTo>
                  <a:lnTo>
                    <a:pt x="1585" y="1092"/>
                  </a:lnTo>
                  <a:lnTo>
                    <a:pt x="1604" y="1089"/>
                  </a:lnTo>
                  <a:lnTo>
                    <a:pt x="1623" y="1087"/>
                  </a:lnTo>
                  <a:lnTo>
                    <a:pt x="1641" y="1087"/>
                  </a:lnTo>
                  <a:lnTo>
                    <a:pt x="1661" y="1087"/>
                  </a:lnTo>
                  <a:lnTo>
                    <a:pt x="1663" y="1106"/>
                  </a:lnTo>
                  <a:lnTo>
                    <a:pt x="1666" y="1120"/>
                  </a:lnTo>
                  <a:lnTo>
                    <a:pt x="1670" y="1127"/>
                  </a:lnTo>
                  <a:lnTo>
                    <a:pt x="1673" y="1133"/>
                  </a:lnTo>
                  <a:lnTo>
                    <a:pt x="1677" y="1138"/>
                  </a:lnTo>
                  <a:lnTo>
                    <a:pt x="1681" y="1142"/>
                  </a:lnTo>
                  <a:lnTo>
                    <a:pt x="1686" y="1146"/>
                  </a:lnTo>
                  <a:lnTo>
                    <a:pt x="1691" y="1149"/>
                  </a:lnTo>
                  <a:lnTo>
                    <a:pt x="1697" y="1152"/>
                  </a:lnTo>
                  <a:lnTo>
                    <a:pt x="1704" y="1155"/>
                  </a:lnTo>
                  <a:lnTo>
                    <a:pt x="1719" y="1157"/>
                  </a:lnTo>
                  <a:lnTo>
                    <a:pt x="1737" y="1158"/>
                  </a:lnTo>
                  <a:lnTo>
                    <a:pt x="1745" y="1158"/>
                  </a:lnTo>
                  <a:lnTo>
                    <a:pt x="1752" y="1157"/>
                  </a:lnTo>
                  <a:lnTo>
                    <a:pt x="1757" y="1156"/>
                  </a:lnTo>
                  <a:lnTo>
                    <a:pt x="1762" y="1153"/>
                  </a:lnTo>
                  <a:lnTo>
                    <a:pt x="1767" y="1150"/>
                  </a:lnTo>
                  <a:lnTo>
                    <a:pt x="1769" y="1146"/>
                  </a:lnTo>
                  <a:lnTo>
                    <a:pt x="1772" y="1140"/>
                  </a:lnTo>
                  <a:lnTo>
                    <a:pt x="1775" y="1131"/>
                  </a:lnTo>
                  <a:lnTo>
                    <a:pt x="1778" y="1120"/>
                  </a:lnTo>
                  <a:lnTo>
                    <a:pt x="1781" y="1110"/>
                  </a:lnTo>
                  <a:lnTo>
                    <a:pt x="1785" y="1102"/>
                  </a:lnTo>
                  <a:lnTo>
                    <a:pt x="1789" y="1095"/>
                  </a:lnTo>
                  <a:lnTo>
                    <a:pt x="1795" y="1090"/>
                  </a:lnTo>
                  <a:lnTo>
                    <a:pt x="1802" y="1083"/>
                  </a:lnTo>
                  <a:lnTo>
                    <a:pt x="1810" y="1076"/>
                  </a:lnTo>
                  <a:lnTo>
                    <a:pt x="1819" y="1069"/>
                  </a:lnTo>
                  <a:lnTo>
                    <a:pt x="1839" y="1054"/>
                  </a:lnTo>
                  <a:lnTo>
                    <a:pt x="1860" y="1038"/>
                  </a:lnTo>
                  <a:lnTo>
                    <a:pt x="1880" y="1025"/>
                  </a:lnTo>
                  <a:lnTo>
                    <a:pt x="1902" y="1012"/>
                  </a:lnTo>
                  <a:lnTo>
                    <a:pt x="1912" y="1007"/>
                  </a:lnTo>
                  <a:lnTo>
                    <a:pt x="1924" y="1003"/>
                  </a:lnTo>
                  <a:lnTo>
                    <a:pt x="1935" y="1001"/>
                  </a:lnTo>
                  <a:lnTo>
                    <a:pt x="1946" y="999"/>
                  </a:lnTo>
                  <a:lnTo>
                    <a:pt x="1969" y="995"/>
                  </a:lnTo>
                  <a:lnTo>
                    <a:pt x="1993" y="990"/>
                  </a:lnTo>
                  <a:lnTo>
                    <a:pt x="1999" y="987"/>
                  </a:lnTo>
                  <a:lnTo>
                    <a:pt x="2005" y="983"/>
                  </a:lnTo>
                  <a:lnTo>
                    <a:pt x="2008" y="976"/>
                  </a:lnTo>
                  <a:lnTo>
                    <a:pt x="2011" y="968"/>
                  </a:lnTo>
                  <a:lnTo>
                    <a:pt x="2017" y="951"/>
                  </a:lnTo>
                  <a:lnTo>
                    <a:pt x="2022" y="934"/>
                  </a:lnTo>
                  <a:lnTo>
                    <a:pt x="2024" y="927"/>
                  </a:lnTo>
                  <a:lnTo>
                    <a:pt x="2026" y="920"/>
                  </a:lnTo>
                  <a:lnTo>
                    <a:pt x="2030" y="914"/>
                  </a:lnTo>
                  <a:lnTo>
                    <a:pt x="2034" y="911"/>
                  </a:lnTo>
                  <a:lnTo>
                    <a:pt x="2036" y="910"/>
                  </a:lnTo>
                  <a:lnTo>
                    <a:pt x="2039" y="910"/>
                  </a:lnTo>
                  <a:lnTo>
                    <a:pt x="2042" y="910"/>
                  </a:lnTo>
                  <a:lnTo>
                    <a:pt x="2046" y="911"/>
                  </a:lnTo>
                  <a:lnTo>
                    <a:pt x="2053" y="914"/>
                  </a:lnTo>
                  <a:lnTo>
                    <a:pt x="2063" y="921"/>
                  </a:lnTo>
                  <a:lnTo>
                    <a:pt x="2063" y="908"/>
                  </a:lnTo>
                  <a:lnTo>
                    <a:pt x="2064" y="893"/>
                  </a:lnTo>
                  <a:lnTo>
                    <a:pt x="2066" y="885"/>
                  </a:lnTo>
                  <a:lnTo>
                    <a:pt x="2069" y="879"/>
                  </a:lnTo>
                  <a:lnTo>
                    <a:pt x="2072" y="877"/>
                  </a:lnTo>
                  <a:lnTo>
                    <a:pt x="2074" y="876"/>
                  </a:lnTo>
                  <a:lnTo>
                    <a:pt x="2077" y="874"/>
                  </a:lnTo>
                  <a:lnTo>
                    <a:pt x="2082" y="874"/>
                  </a:lnTo>
                  <a:lnTo>
                    <a:pt x="2090" y="874"/>
                  </a:lnTo>
                  <a:lnTo>
                    <a:pt x="2099" y="876"/>
                  </a:lnTo>
                  <a:lnTo>
                    <a:pt x="2107" y="878"/>
                  </a:lnTo>
                  <a:lnTo>
                    <a:pt x="2115" y="880"/>
                  </a:lnTo>
                  <a:lnTo>
                    <a:pt x="2131" y="886"/>
                  </a:lnTo>
                  <a:lnTo>
                    <a:pt x="2146" y="892"/>
                  </a:lnTo>
                  <a:lnTo>
                    <a:pt x="2162" y="897"/>
                  </a:lnTo>
                  <a:lnTo>
                    <a:pt x="2179" y="903"/>
                  </a:lnTo>
                  <a:lnTo>
                    <a:pt x="2187" y="904"/>
                  </a:lnTo>
                  <a:lnTo>
                    <a:pt x="2195" y="905"/>
                  </a:lnTo>
                  <a:lnTo>
                    <a:pt x="2204" y="905"/>
                  </a:lnTo>
                  <a:lnTo>
                    <a:pt x="2213" y="905"/>
                  </a:lnTo>
                  <a:lnTo>
                    <a:pt x="2214" y="898"/>
                  </a:lnTo>
                  <a:lnTo>
                    <a:pt x="2214" y="892"/>
                  </a:lnTo>
                  <a:lnTo>
                    <a:pt x="2214" y="885"/>
                  </a:lnTo>
                  <a:lnTo>
                    <a:pt x="2212" y="879"/>
                  </a:lnTo>
                  <a:lnTo>
                    <a:pt x="2210" y="873"/>
                  </a:lnTo>
                  <a:lnTo>
                    <a:pt x="2206" y="869"/>
                  </a:lnTo>
                  <a:lnTo>
                    <a:pt x="2202" y="864"/>
                  </a:lnTo>
                  <a:lnTo>
                    <a:pt x="2196" y="861"/>
                  </a:lnTo>
                  <a:lnTo>
                    <a:pt x="2204" y="861"/>
                  </a:lnTo>
                  <a:lnTo>
                    <a:pt x="2212" y="862"/>
                  </a:lnTo>
                  <a:lnTo>
                    <a:pt x="2220" y="864"/>
                  </a:lnTo>
                  <a:lnTo>
                    <a:pt x="2228" y="867"/>
                  </a:lnTo>
                  <a:lnTo>
                    <a:pt x="2235" y="869"/>
                  </a:lnTo>
                  <a:lnTo>
                    <a:pt x="2243" y="870"/>
                  </a:lnTo>
                  <a:lnTo>
                    <a:pt x="2250" y="871"/>
                  </a:lnTo>
                  <a:lnTo>
                    <a:pt x="2257" y="871"/>
                  </a:lnTo>
                  <a:lnTo>
                    <a:pt x="2258" y="862"/>
                  </a:lnTo>
                  <a:lnTo>
                    <a:pt x="2260" y="852"/>
                  </a:lnTo>
                  <a:lnTo>
                    <a:pt x="2261" y="843"/>
                  </a:lnTo>
                  <a:lnTo>
                    <a:pt x="2262" y="834"/>
                  </a:lnTo>
                  <a:lnTo>
                    <a:pt x="2266" y="826"/>
                  </a:lnTo>
                  <a:lnTo>
                    <a:pt x="2271" y="820"/>
                  </a:lnTo>
                  <a:lnTo>
                    <a:pt x="2273" y="816"/>
                  </a:lnTo>
                  <a:lnTo>
                    <a:pt x="2274" y="813"/>
                  </a:lnTo>
                  <a:lnTo>
                    <a:pt x="2276" y="808"/>
                  </a:lnTo>
                  <a:lnTo>
                    <a:pt x="2277" y="804"/>
                  </a:lnTo>
                  <a:lnTo>
                    <a:pt x="2274" y="798"/>
                  </a:lnTo>
                  <a:lnTo>
                    <a:pt x="2271" y="791"/>
                  </a:lnTo>
                  <a:lnTo>
                    <a:pt x="2265" y="783"/>
                  </a:lnTo>
                  <a:lnTo>
                    <a:pt x="2258" y="775"/>
                  </a:lnTo>
                  <a:lnTo>
                    <a:pt x="2254" y="767"/>
                  </a:lnTo>
                  <a:lnTo>
                    <a:pt x="2250" y="761"/>
                  </a:lnTo>
                  <a:lnTo>
                    <a:pt x="2250" y="758"/>
                  </a:lnTo>
                  <a:lnTo>
                    <a:pt x="2252" y="756"/>
                  </a:lnTo>
                  <a:lnTo>
                    <a:pt x="2253" y="754"/>
                  </a:lnTo>
                  <a:lnTo>
                    <a:pt x="2256" y="753"/>
                  </a:lnTo>
                  <a:lnTo>
                    <a:pt x="2270" y="752"/>
                  </a:lnTo>
                  <a:lnTo>
                    <a:pt x="2287" y="752"/>
                  </a:lnTo>
                  <a:lnTo>
                    <a:pt x="2296" y="752"/>
                  </a:lnTo>
                  <a:lnTo>
                    <a:pt x="2304" y="753"/>
                  </a:lnTo>
                  <a:lnTo>
                    <a:pt x="2311" y="755"/>
                  </a:lnTo>
                  <a:lnTo>
                    <a:pt x="2318" y="758"/>
                  </a:lnTo>
                  <a:lnTo>
                    <a:pt x="2326" y="763"/>
                  </a:lnTo>
                  <a:lnTo>
                    <a:pt x="2332" y="769"/>
                  </a:lnTo>
                  <a:lnTo>
                    <a:pt x="2337" y="775"/>
                  </a:lnTo>
                  <a:lnTo>
                    <a:pt x="2343" y="780"/>
                  </a:lnTo>
                  <a:lnTo>
                    <a:pt x="2348" y="786"/>
                  </a:lnTo>
                  <a:lnTo>
                    <a:pt x="2354" y="789"/>
                  </a:lnTo>
                  <a:lnTo>
                    <a:pt x="2359" y="790"/>
                  </a:lnTo>
                  <a:lnTo>
                    <a:pt x="2363" y="790"/>
                  </a:lnTo>
                  <a:lnTo>
                    <a:pt x="2368" y="791"/>
                  </a:lnTo>
                  <a:lnTo>
                    <a:pt x="2373" y="790"/>
                  </a:lnTo>
                  <a:lnTo>
                    <a:pt x="2375" y="781"/>
                  </a:lnTo>
                  <a:lnTo>
                    <a:pt x="2375" y="772"/>
                  </a:lnTo>
                  <a:lnTo>
                    <a:pt x="2375" y="763"/>
                  </a:lnTo>
                  <a:lnTo>
                    <a:pt x="2375" y="754"/>
                  </a:lnTo>
                  <a:lnTo>
                    <a:pt x="2378" y="754"/>
                  </a:lnTo>
                  <a:lnTo>
                    <a:pt x="2381" y="753"/>
                  </a:lnTo>
                  <a:lnTo>
                    <a:pt x="2383" y="741"/>
                  </a:lnTo>
                  <a:lnTo>
                    <a:pt x="2384" y="729"/>
                  </a:lnTo>
                  <a:lnTo>
                    <a:pt x="2385" y="716"/>
                  </a:lnTo>
                  <a:lnTo>
                    <a:pt x="2388" y="706"/>
                  </a:lnTo>
                  <a:lnTo>
                    <a:pt x="2391" y="701"/>
                  </a:lnTo>
                  <a:lnTo>
                    <a:pt x="2394" y="699"/>
                  </a:lnTo>
                  <a:lnTo>
                    <a:pt x="2397" y="697"/>
                  </a:lnTo>
                  <a:lnTo>
                    <a:pt x="2402" y="695"/>
                  </a:lnTo>
                  <a:lnTo>
                    <a:pt x="2408" y="695"/>
                  </a:lnTo>
                  <a:lnTo>
                    <a:pt x="2413" y="697"/>
                  </a:lnTo>
                  <a:lnTo>
                    <a:pt x="2421" y="699"/>
                  </a:lnTo>
                  <a:lnTo>
                    <a:pt x="2429" y="704"/>
                  </a:lnTo>
                  <a:lnTo>
                    <a:pt x="2429" y="698"/>
                  </a:lnTo>
                  <a:lnTo>
                    <a:pt x="2429" y="693"/>
                  </a:lnTo>
                  <a:lnTo>
                    <a:pt x="2430" y="689"/>
                  </a:lnTo>
                  <a:lnTo>
                    <a:pt x="2433" y="685"/>
                  </a:lnTo>
                  <a:lnTo>
                    <a:pt x="2435" y="682"/>
                  </a:lnTo>
                  <a:lnTo>
                    <a:pt x="2438" y="680"/>
                  </a:lnTo>
                  <a:lnTo>
                    <a:pt x="2442" y="679"/>
                  </a:lnTo>
                  <a:lnTo>
                    <a:pt x="2445" y="676"/>
                  </a:lnTo>
                  <a:lnTo>
                    <a:pt x="2465" y="674"/>
                  </a:lnTo>
                  <a:lnTo>
                    <a:pt x="2483" y="673"/>
                  </a:lnTo>
                  <a:lnTo>
                    <a:pt x="2481" y="668"/>
                  </a:lnTo>
                  <a:lnTo>
                    <a:pt x="2478" y="664"/>
                  </a:lnTo>
                  <a:lnTo>
                    <a:pt x="2476" y="658"/>
                  </a:lnTo>
                  <a:lnTo>
                    <a:pt x="2473" y="654"/>
                  </a:lnTo>
                  <a:lnTo>
                    <a:pt x="2468" y="650"/>
                  </a:lnTo>
                  <a:lnTo>
                    <a:pt x="2463" y="647"/>
                  </a:lnTo>
                  <a:lnTo>
                    <a:pt x="2459" y="644"/>
                  </a:lnTo>
                  <a:lnTo>
                    <a:pt x="2453" y="643"/>
                  </a:lnTo>
                  <a:lnTo>
                    <a:pt x="2453" y="640"/>
                  </a:lnTo>
                  <a:lnTo>
                    <a:pt x="2453" y="636"/>
                  </a:lnTo>
                  <a:lnTo>
                    <a:pt x="2455" y="633"/>
                  </a:lnTo>
                  <a:lnTo>
                    <a:pt x="2458" y="630"/>
                  </a:lnTo>
                  <a:lnTo>
                    <a:pt x="2463" y="623"/>
                  </a:lnTo>
                  <a:lnTo>
                    <a:pt x="2471" y="615"/>
                  </a:lnTo>
                  <a:lnTo>
                    <a:pt x="2490" y="602"/>
                  </a:lnTo>
                  <a:lnTo>
                    <a:pt x="2502" y="590"/>
                  </a:lnTo>
                  <a:lnTo>
                    <a:pt x="2512" y="575"/>
                  </a:lnTo>
                  <a:lnTo>
                    <a:pt x="2520" y="562"/>
                  </a:lnTo>
                  <a:lnTo>
                    <a:pt x="2526" y="550"/>
                  </a:lnTo>
                  <a:lnTo>
                    <a:pt x="2532" y="537"/>
                  </a:lnTo>
                  <a:lnTo>
                    <a:pt x="2535" y="525"/>
                  </a:lnTo>
                  <a:lnTo>
                    <a:pt x="2537" y="511"/>
                  </a:lnTo>
                  <a:lnTo>
                    <a:pt x="2537" y="495"/>
                  </a:lnTo>
                  <a:lnTo>
                    <a:pt x="2537" y="478"/>
                  </a:lnTo>
                  <a:lnTo>
                    <a:pt x="2528" y="476"/>
                  </a:lnTo>
                  <a:lnTo>
                    <a:pt x="2522" y="474"/>
                  </a:lnTo>
                  <a:lnTo>
                    <a:pt x="2516" y="470"/>
                  </a:lnTo>
                  <a:lnTo>
                    <a:pt x="2512" y="467"/>
                  </a:lnTo>
                  <a:lnTo>
                    <a:pt x="2511" y="463"/>
                  </a:lnTo>
                  <a:lnTo>
                    <a:pt x="2510" y="459"/>
                  </a:lnTo>
                  <a:lnTo>
                    <a:pt x="2510" y="455"/>
                  </a:lnTo>
                  <a:lnTo>
                    <a:pt x="2511" y="451"/>
                  </a:lnTo>
                  <a:lnTo>
                    <a:pt x="2515" y="442"/>
                  </a:lnTo>
                  <a:lnTo>
                    <a:pt x="2518" y="432"/>
                  </a:lnTo>
                  <a:lnTo>
                    <a:pt x="2520" y="427"/>
                  </a:lnTo>
                  <a:lnTo>
                    <a:pt x="2520" y="422"/>
                  </a:lnTo>
                  <a:lnTo>
                    <a:pt x="2520" y="419"/>
                  </a:lnTo>
                  <a:lnTo>
                    <a:pt x="2519" y="414"/>
                  </a:lnTo>
                  <a:lnTo>
                    <a:pt x="2534" y="413"/>
                  </a:lnTo>
                  <a:lnTo>
                    <a:pt x="2550" y="413"/>
                  </a:lnTo>
                  <a:lnTo>
                    <a:pt x="2566" y="413"/>
                  </a:lnTo>
                  <a:lnTo>
                    <a:pt x="2582" y="413"/>
                  </a:lnTo>
                  <a:lnTo>
                    <a:pt x="2584" y="394"/>
                  </a:lnTo>
                  <a:lnTo>
                    <a:pt x="2585" y="372"/>
                  </a:lnTo>
                  <a:lnTo>
                    <a:pt x="2585" y="362"/>
                  </a:lnTo>
                  <a:lnTo>
                    <a:pt x="2584" y="352"/>
                  </a:lnTo>
                  <a:lnTo>
                    <a:pt x="2582" y="343"/>
                  </a:lnTo>
                  <a:lnTo>
                    <a:pt x="2578" y="335"/>
                  </a:lnTo>
                  <a:lnTo>
                    <a:pt x="2572" y="328"/>
                  </a:lnTo>
                  <a:lnTo>
                    <a:pt x="2565" y="322"/>
                  </a:lnTo>
                  <a:lnTo>
                    <a:pt x="2557" y="318"/>
                  </a:lnTo>
                  <a:lnTo>
                    <a:pt x="2549" y="313"/>
                  </a:lnTo>
                  <a:lnTo>
                    <a:pt x="2545" y="311"/>
                  </a:lnTo>
                  <a:lnTo>
                    <a:pt x="2542" y="309"/>
                  </a:lnTo>
                  <a:lnTo>
                    <a:pt x="2540" y="306"/>
                  </a:lnTo>
                  <a:lnTo>
                    <a:pt x="2537" y="303"/>
                  </a:lnTo>
                  <a:lnTo>
                    <a:pt x="2536" y="298"/>
                  </a:lnTo>
                  <a:lnTo>
                    <a:pt x="2535" y="294"/>
                  </a:lnTo>
                  <a:lnTo>
                    <a:pt x="2535" y="289"/>
                  </a:lnTo>
                  <a:lnTo>
                    <a:pt x="2536" y="282"/>
                  </a:lnTo>
                  <a:lnTo>
                    <a:pt x="2548" y="278"/>
                  </a:lnTo>
                  <a:lnTo>
                    <a:pt x="2558" y="273"/>
                  </a:lnTo>
                  <a:lnTo>
                    <a:pt x="2563" y="232"/>
                  </a:lnTo>
                  <a:lnTo>
                    <a:pt x="2566" y="190"/>
                  </a:lnTo>
                  <a:lnTo>
                    <a:pt x="2566" y="179"/>
                  </a:lnTo>
                  <a:lnTo>
                    <a:pt x="2566" y="168"/>
                  </a:lnTo>
                  <a:lnTo>
                    <a:pt x="2565" y="158"/>
                  </a:lnTo>
                  <a:lnTo>
                    <a:pt x="2563" y="149"/>
                  </a:lnTo>
                  <a:lnTo>
                    <a:pt x="2559" y="139"/>
                  </a:lnTo>
                  <a:lnTo>
                    <a:pt x="2556" y="130"/>
                  </a:lnTo>
                  <a:lnTo>
                    <a:pt x="2551" y="120"/>
                  </a:lnTo>
                  <a:lnTo>
                    <a:pt x="2544" y="110"/>
                  </a:lnTo>
                  <a:lnTo>
                    <a:pt x="2532" y="98"/>
                  </a:lnTo>
                  <a:lnTo>
                    <a:pt x="2515" y="85"/>
                  </a:lnTo>
                  <a:lnTo>
                    <a:pt x="2507" y="79"/>
                  </a:lnTo>
                  <a:lnTo>
                    <a:pt x="2500" y="71"/>
                  </a:lnTo>
                  <a:lnTo>
                    <a:pt x="2498" y="67"/>
                  </a:lnTo>
                  <a:lnTo>
                    <a:pt x="2495" y="64"/>
                  </a:lnTo>
                  <a:lnTo>
                    <a:pt x="2494" y="60"/>
                  </a:lnTo>
                  <a:lnTo>
                    <a:pt x="2494" y="56"/>
                  </a:lnTo>
                  <a:lnTo>
                    <a:pt x="2494" y="53"/>
                  </a:lnTo>
                  <a:lnTo>
                    <a:pt x="2494" y="50"/>
                  </a:lnTo>
                  <a:lnTo>
                    <a:pt x="2474" y="45"/>
                  </a:lnTo>
                  <a:lnTo>
                    <a:pt x="2454" y="40"/>
                  </a:lnTo>
                  <a:lnTo>
                    <a:pt x="2440" y="34"/>
                  </a:lnTo>
                  <a:lnTo>
                    <a:pt x="2428" y="28"/>
                  </a:lnTo>
                  <a:lnTo>
                    <a:pt x="2416" y="20"/>
                  </a:lnTo>
                  <a:lnTo>
                    <a:pt x="2403" y="14"/>
                  </a:lnTo>
                  <a:lnTo>
                    <a:pt x="2391" y="8"/>
                  </a:lnTo>
                  <a:lnTo>
                    <a:pt x="2377" y="3"/>
                  </a:lnTo>
                  <a:lnTo>
                    <a:pt x="2362" y="1"/>
                  </a:lnTo>
                  <a:lnTo>
                    <a:pt x="2348" y="0"/>
                  </a:lnTo>
                  <a:lnTo>
                    <a:pt x="2334" y="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850323" y="0"/>
              <a:ext cx="1165786" cy="802082"/>
            </a:xfrm>
            <a:custGeom>
              <a:avLst/>
              <a:gdLst/>
              <a:ahLst/>
              <a:cxnLst/>
              <a:rect l="l" t="t" r="r" b="b"/>
              <a:pathLst>
                <a:path w="4069" h="2968" extrusionOk="0">
                  <a:moveTo>
                    <a:pt x="1451" y="2966"/>
                  </a:moveTo>
                  <a:lnTo>
                    <a:pt x="1451" y="2962"/>
                  </a:lnTo>
                  <a:lnTo>
                    <a:pt x="1451" y="2957"/>
                  </a:lnTo>
                  <a:lnTo>
                    <a:pt x="1452" y="2954"/>
                  </a:lnTo>
                  <a:lnTo>
                    <a:pt x="1453" y="2950"/>
                  </a:lnTo>
                  <a:lnTo>
                    <a:pt x="1458" y="2946"/>
                  </a:lnTo>
                  <a:lnTo>
                    <a:pt x="1463" y="2941"/>
                  </a:lnTo>
                  <a:lnTo>
                    <a:pt x="1468" y="2937"/>
                  </a:lnTo>
                  <a:lnTo>
                    <a:pt x="1473" y="2932"/>
                  </a:lnTo>
                  <a:lnTo>
                    <a:pt x="1475" y="2930"/>
                  </a:lnTo>
                  <a:lnTo>
                    <a:pt x="1476" y="2927"/>
                  </a:lnTo>
                  <a:lnTo>
                    <a:pt x="1476" y="2923"/>
                  </a:lnTo>
                  <a:lnTo>
                    <a:pt x="1476" y="2920"/>
                  </a:lnTo>
                  <a:lnTo>
                    <a:pt x="1490" y="2920"/>
                  </a:lnTo>
                  <a:lnTo>
                    <a:pt x="1502" y="2920"/>
                  </a:lnTo>
                  <a:lnTo>
                    <a:pt x="1519" y="2920"/>
                  </a:lnTo>
                  <a:lnTo>
                    <a:pt x="1535" y="2919"/>
                  </a:lnTo>
                  <a:lnTo>
                    <a:pt x="1543" y="2917"/>
                  </a:lnTo>
                  <a:lnTo>
                    <a:pt x="1550" y="2915"/>
                  </a:lnTo>
                  <a:lnTo>
                    <a:pt x="1553" y="2913"/>
                  </a:lnTo>
                  <a:lnTo>
                    <a:pt x="1557" y="2911"/>
                  </a:lnTo>
                  <a:lnTo>
                    <a:pt x="1560" y="2902"/>
                  </a:lnTo>
                  <a:lnTo>
                    <a:pt x="1564" y="2888"/>
                  </a:lnTo>
                  <a:lnTo>
                    <a:pt x="1566" y="2880"/>
                  </a:lnTo>
                  <a:lnTo>
                    <a:pt x="1568" y="2875"/>
                  </a:lnTo>
                  <a:lnTo>
                    <a:pt x="1570" y="2872"/>
                  </a:lnTo>
                  <a:lnTo>
                    <a:pt x="1574" y="2871"/>
                  </a:lnTo>
                  <a:lnTo>
                    <a:pt x="1580" y="2871"/>
                  </a:lnTo>
                  <a:lnTo>
                    <a:pt x="1586" y="2871"/>
                  </a:lnTo>
                  <a:lnTo>
                    <a:pt x="1581" y="2859"/>
                  </a:lnTo>
                  <a:lnTo>
                    <a:pt x="1576" y="2848"/>
                  </a:lnTo>
                  <a:lnTo>
                    <a:pt x="1572" y="2839"/>
                  </a:lnTo>
                  <a:lnTo>
                    <a:pt x="1569" y="2834"/>
                  </a:lnTo>
                  <a:lnTo>
                    <a:pt x="1572" y="2839"/>
                  </a:lnTo>
                  <a:lnTo>
                    <a:pt x="1576" y="2848"/>
                  </a:lnTo>
                  <a:lnTo>
                    <a:pt x="1581" y="2859"/>
                  </a:lnTo>
                  <a:lnTo>
                    <a:pt x="1586" y="2871"/>
                  </a:lnTo>
                  <a:lnTo>
                    <a:pt x="1593" y="2871"/>
                  </a:lnTo>
                  <a:lnTo>
                    <a:pt x="1604" y="2867"/>
                  </a:lnTo>
                  <a:lnTo>
                    <a:pt x="1606" y="2861"/>
                  </a:lnTo>
                  <a:lnTo>
                    <a:pt x="1606" y="2854"/>
                  </a:lnTo>
                  <a:lnTo>
                    <a:pt x="1613" y="2851"/>
                  </a:lnTo>
                  <a:lnTo>
                    <a:pt x="1617" y="2850"/>
                  </a:lnTo>
                  <a:lnTo>
                    <a:pt x="1629" y="2842"/>
                  </a:lnTo>
                  <a:lnTo>
                    <a:pt x="1640" y="2833"/>
                  </a:lnTo>
                  <a:lnTo>
                    <a:pt x="1644" y="2827"/>
                  </a:lnTo>
                  <a:lnTo>
                    <a:pt x="1648" y="2823"/>
                  </a:lnTo>
                  <a:lnTo>
                    <a:pt x="1651" y="2817"/>
                  </a:lnTo>
                  <a:lnTo>
                    <a:pt x="1654" y="2812"/>
                  </a:lnTo>
                  <a:lnTo>
                    <a:pt x="1658" y="2800"/>
                  </a:lnTo>
                  <a:lnTo>
                    <a:pt x="1660" y="2788"/>
                  </a:lnTo>
                  <a:lnTo>
                    <a:pt x="1663" y="2763"/>
                  </a:lnTo>
                  <a:lnTo>
                    <a:pt x="1664" y="2734"/>
                  </a:lnTo>
                  <a:lnTo>
                    <a:pt x="1666" y="2719"/>
                  </a:lnTo>
                  <a:lnTo>
                    <a:pt x="1668" y="2703"/>
                  </a:lnTo>
                  <a:lnTo>
                    <a:pt x="1670" y="2695"/>
                  </a:lnTo>
                  <a:lnTo>
                    <a:pt x="1671" y="2687"/>
                  </a:lnTo>
                  <a:lnTo>
                    <a:pt x="1670" y="2679"/>
                  </a:lnTo>
                  <a:lnTo>
                    <a:pt x="1670" y="2673"/>
                  </a:lnTo>
                  <a:lnTo>
                    <a:pt x="1666" y="2664"/>
                  </a:lnTo>
                  <a:lnTo>
                    <a:pt x="1664" y="2657"/>
                  </a:lnTo>
                  <a:lnTo>
                    <a:pt x="1659" y="2652"/>
                  </a:lnTo>
                  <a:lnTo>
                    <a:pt x="1655" y="2650"/>
                  </a:lnTo>
                  <a:lnTo>
                    <a:pt x="1643" y="2648"/>
                  </a:lnTo>
                  <a:lnTo>
                    <a:pt x="1626" y="2646"/>
                  </a:lnTo>
                  <a:lnTo>
                    <a:pt x="1626" y="2640"/>
                  </a:lnTo>
                  <a:lnTo>
                    <a:pt x="1626" y="2633"/>
                  </a:lnTo>
                  <a:lnTo>
                    <a:pt x="1627" y="2626"/>
                  </a:lnTo>
                  <a:lnTo>
                    <a:pt x="1630" y="2620"/>
                  </a:lnTo>
                  <a:lnTo>
                    <a:pt x="1633" y="2608"/>
                  </a:lnTo>
                  <a:lnTo>
                    <a:pt x="1638" y="2594"/>
                  </a:lnTo>
                  <a:lnTo>
                    <a:pt x="1651" y="2592"/>
                  </a:lnTo>
                  <a:lnTo>
                    <a:pt x="1665" y="2591"/>
                  </a:lnTo>
                  <a:lnTo>
                    <a:pt x="1671" y="2600"/>
                  </a:lnTo>
                  <a:lnTo>
                    <a:pt x="1676" y="2608"/>
                  </a:lnTo>
                  <a:lnTo>
                    <a:pt x="1680" y="2611"/>
                  </a:lnTo>
                  <a:lnTo>
                    <a:pt x="1683" y="2613"/>
                  </a:lnTo>
                  <a:lnTo>
                    <a:pt x="1688" y="2617"/>
                  </a:lnTo>
                  <a:lnTo>
                    <a:pt x="1693" y="2619"/>
                  </a:lnTo>
                  <a:lnTo>
                    <a:pt x="1700" y="2621"/>
                  </a:lnTo>
                  <a:lnTo>
                    <a:pt x="1705" y="2623"/>
                  </a:lnTo>
                  <a:lnTo>
                    <a:pt x="1709" y="2624"/>
                  </a:lnTo>
                  <a:lnTo>
                    <a:pt x="1713" y="2623"/>
                  </a:lnTo>
                  <a:lnTo>
                    <a:pt x="1719" y="2619"/>
                  </a:lnTo>
                  <a:lnTo>
                    <a:pt x="1725" y="2612"/>
                  </a:lnTo>
                  <a:lnTo>
                    <a:pt x="1733" y="2603"/>
                  </a:lnTo>
                  <a:lnTo>
                    <a:pt x="1741" y="2595"/>
                  </a:lnTo>
                  <a:lnTo>
                    <a:pt x="1749" y="2591"/>
                  </a:lnTo>
                  <a:lnTo>
                    <a:pt x="1756" y="2587"/>
                  </a:lnTo>
                  <a:lnTo>
                    <a:pt x="1758" y="2583"/>
                  </a:lnTo>
                  <a:lnTo>
                    <a:pt x="1762" y="2579"/>
                  </a:lnTo>
                  <a:lnTo>
                    <a:pt x="1763" y="2575"/>
                  </a:lnTo>
                  <a:lnTo>
                    <a:pt x="1765" y="2570"/>
                  </a:lnTo>
                  <a:lnTo>
                    <a:pt x="1767" y="2560"/>
                  </a:lnTo>
                  <a:lnTo>
                    <a:pt x="1770" y="2551"/>
                  </a:lnTo>
                  <a:lnTo>
                    <a:pt x="1783" y="2550"/>
                  </a:lnTo>
                  <a:lnTo>
                    <a:pt x="1797" y="2551"/>
                  </a:lnTo>
                  <a:lnTo>
                    <a:pt x="1812" y="2552"/>
                  </a:lnTo>
                  <a:lnTo>
                    <a:pt x="1828" y="2551"/>
                  </a:lnTo>
                  <a:lnTo>
                    <a:pt x="1835" y="2551"/>
                  </a:lnTo>
                  <a:lnTo>
                    <a:pt x="1841" y="2548"/>
                  </a:lnTo>
                  <a:lnTo>
                    <a:pt x="1847" y="2547"/>
                  </a:lnTo>
                  <a:lnTo>
                    <a:pt x="1854" y="2544"/>
                  </a:lnTo>
                  <a:lnTo>
                    <a:pt x="1857" y="2541"/>
                  </a:lnTo>
                  <a:lnTo>
                    <a:pt x="1862" y="2537"/>
                  </a:lnTo>
                  <a:lnTo>
                    <a:pt x="1864" y="2534"/>
                  </a:lnTo>
                  <a:lnTo>
                    <a:pt x="1868" y="2529"/>
                  </a:lnTo>
                  <a:lnTo>
                    <a:pt x="1871" y="2520"/>
                  </a:lnTo>
                  <a:lnTo>
                    <a:pt x="1875" y="2510"/>
                  </a:lnTo>
                  <a:lnTo>
                    <a:pt x="1877" y="2500"/>
                  </a:lnTo>
                  <a:lnTo>
                    <a:pt x="1880" y="2490"/>
                  </a:lnTo>
                  <a:lnTo>
                    <a:pt x="1882" y="2486"/>
                  </a:lnTo>
                  <a:lnTo>
                    <a:pt x="1886" y="2482"/>
                  </a:lnTo>
                  <a:lnTo>
                    <a:pt x="1889" y="2478"/>
                  </a:lnTo>
                  <a:lnTo>
                    <a:pt x="1893" y="2474"/>
                  </a:lnTo>
                  <a:lnTo>
                    <a:pt x="1896" y="2467"/>
                  </a:lnTo>
                  <a:lnTo>
                    <a:pt x="1901" y="2459"/>
                  </a:lnTo>
                  <a:lnTo>
                    <a:pt x="1905" y="2453"/>
                  </a:lnTo>
                  <a:lnTo>
                    <a:pt x="1911" y="2447"/>
                  </a:lnTo>
                  <a:lnTo>
                    <a:pt x="1917" y="2444"/>
                  </a:lnTo>
                  <a:lnTo>
                    <a:pt x="1923" y="2440"/>
                  </a:lnTo>
                  <a:lnTo>
                    <a:pt x="1930" y="2438"/>
                  </a:lnTo>
                  <a:lnTo>
                    <a:pt x="1938" y="2436"/>
                  </a:lnTo>
                  <a:lnTo>
                    <a:pt x="1954" y="2435"/>
                  </a:lnTo>
                  <a:lnTo>
                    <a:pt x="1971" y="2435"/>
                  </a:lnTo>
                  <a:lnTo>
                    <a:pt x="1988" y="2435"/>
                  </a:lnTo>
                  <a:lnTo>
                    <a:pt x="2007" y="2435"/>
                  </a:lnTo>
                  <a:lnTo>
                    <a:pt x="2043" y="2435"/>
                  </a:lnTo>
                  <a:lnTo>
                    <a:pt x="2079" y="2436"/>
                  </a:lnTo>
                  <a:lnTo>
                    <a:pt x="2115" y="2438"/>
                  </a:lnTo>
                  <a:lnTo>
                    <a:pt x="2150" y="2439"/>
                  </a:lnTo>
                  <a:lnTo>
                    <a:pt x="2154" y="2454"/>
                  </a:lnTo>
                  <a:lnTo>
                    <a:pt x="2155" y="2469"/>
                  </a:lnTo>
                  <a:lnTo>
                    <a:pt x="2156" y="2476"/>
                  </a:lnTo>
                  <a:lnTo>
                    <a:pt x="2158" y="2481"/>
                  </a:lnTo>
                  <a:lnTo>
                    <a:pt x="2161" y="2488"/>
                  </a:lnTo>
                  <a:lnTo>
                    <a:pt x="2167" y="2494"/>
                  </a:lnTo>
                  <a:lnTo>
                    <a:pt x="2173" y="2497"/>
                  </a:lnTo>
                  <a:lnTo>
                    <a:pt x="2180" y="2500"/>
                  </a:lnTo>
                  <a:lnTo>
                    <a:pt x="2188" y="2502"/>
                  </a:lnTo>
                  <a:lnTo>
                    <a:pt x="2194" y="2503"/>
                  </a:lnTo>
                  <a:lnTo>
                    <a:pt x="2210" y="2505"/>
                  </a:lnTo>
                  <a:lnTo>
                    <a:pt x="2224" y="2506"/>
                  </a:lnTo>
                  <a:lnTo>
                    <a:pt x="2234" y="2507"/>
                  </a:lnTo>
                  <a:lnTo>
                    <a:pt x="2241" y="2510"/>
                  </a:lnTo>
                  <a:lnTo>
                    <a:pt x="2246" y="2512"/>
                  </a:lnTo>
                  <a:lnTo>
                    <a:pt x="2249" y="2514"/>
                  </a:lnTo>
                  <a:lnTo>
                    <a:pt x="2255" y="2522"/>
                  </a:lnTo>
                  <a:lnTo>
                    <a:pt x="2262" y="2536"/>
                  </a:lnTo>
                  <a:lnTo>
                    <a:pt x="2272" y="2548"/>
                  </a:lnTo>
                  <a:lnTo>
                    <a:pt x="2284" y="2560"/>
                  </a:lnTo>
                  <a:lnTo>
                    <a:pt x="2290" y="2566"/>
                  </a:lnTo>
                  <a:lnTo>
                    <a:pt x="2296" y="2572"/>
                  </a:lnTo>
                  <a:lnTo>
                    <a:pt x="2299" y="2579"/>
                  </a:lnTo>
                  <a:lnTo>
                    <a:pt x="2303" y="2587"/>
                  </a:lnTo>
                  <a:lnTo>
                    <a:pt x="2317" y="2587"/>
                  </a:lnTo>
                  <a:lnTo>
                    <a:pt x="2332" y="2585"/>
                  </a:lnTo>
                  <a:lnTo>
                    <a:pt x="2348" y="2584"/>
                  </a:lnTo>
                  <a:lnTo>
                    <a:pt x="2364" y="2584"/>
                  </a:lnTo>
                  <a:lnTo>
                    <a:pt x="2371" y="2585"/>
                  </a:lnTo>
                  <a:lnTo>
                    <a:pt x="2377" y="2587"/>
                  </a:lnTo>
                  <a:lnTo>
                    <a:pt x="2381" y="2589"/>
                  </a:lnTo>
                  <a:lnTo>
                    <a:pt x="2385" y="2593"/>
                  </a:lnTo>
                  <a:lnTo>
                    <a:pt x="2393" y="2602"/>
                  </a:lnTo>
                  <a:lnTo>
                    <a:pt x="2401" y="2612"/>
                  </a:lnTo>
                  <a:lnTo>
                    <a:pt x="2405" y="2618"/>
                  </a:lnTo>
                  <a:lnTo>
                    <a:pt x="2411" y="2624"/>
                  </a:lnTo>
                  <a:lnTo>
                    <a:pt x="2417" y="2628"/>
                  </a:lnTo>
                  <a:lnTo>
                    <a:pt x="2422" y="2632"/>
                  </a:lnTo>
                  <a:lnTo>
                    <a:pt x="2434" y="2637"/>
                  </a:lnTo>
                  <a:lnTo>
                    <a:pt x="2446" y="2642"/>
                  </a:lnTo>
                  <a:lnTo>
                    <a:pt x="2460" y="2644"/>
                  </a:lnTo>
                  <a:lnTo>
                    <a:pt x="2473" y="2644"/>
                  </a:lnTo>
                  <a:lnTo>
                    <a:pt x="2488" y="2644"/>
                  </a:lnTo>
                  <a:lnTo>
                    <a:pt x="2503" y="2642"/>
                  </a:lnTo>
                  <a:lnTo>
                    <a:pt x="2529" y="2637"/>
                  </a:lnTo>
                  <a:lnTo>
                    <a:pt x="2555" y="2630"/>
                  </a:lnTo>
                  <a:lnTo>
                    <a:pt x="2582" y="2621"/>
                  </a:lnTo>
                  <a:lnTo>
                    <a:pt x="2608" y="2613"/>
                  </a:lnTo>
                  <a:lnTo>
                    <a:pt x="2627" y="2603"/>
                  </a:lnTo>
                  <a:lnTo>
                    <a:pt x="2648" y="2591"/>
                  </a:lnTo>
                  <a:lnTo>
                    <a:pt x="2659" y="2585"/>
                  </a:lnTo>
                  <a:lnTo>
                    <a:pt x="2670" y="2580"/>
                  </a:lnTo>
                  <a:lnTo>
                    <a:pt x="2675" y="2579"/>
                  </a:lnTo>
                  <a:lnTo>
                    <a:pt x="2681" y="2578"/>
                  </a:lnTo>
                  <a:lnTo>
                    <a:pt x="2686" y="2578"/>
                  </a:lnTo>
                  <a:lnTo>
                    <a:pt x="2692" y="2579"/>
                  </a:lnTo>
                  <a:lnTo>
                    <a:pt x="2692" y="2594"/>
                  </a:lnTo>
                  <a:lnTo>
                    <a:pt x="2691" y="2610"/>
                  </a:lnTo>
                  <a:lnTo>
                    <a:pt x="2692" y="2617"/>
                  </a:lnTo>
                  <a:lnTo>
                    <a:pt x="2693" y="2625"/>
                  </a:lnTo>
                  <a:lnTo>
                    <a:pt x="2694" y="2632"/>
                  </a:lnTo>
                  <a:lnTo>
                    <a:pt x="2698" y="2637"/>
                  </a:lnTo>
                  <a:lnTo>
                    <a:pt x="2704" y="2643"/>
                  </a:lnTo>
                  <a:lnTo>
                    <a:pt x="2710" y="2649"/>
                  </a:lnTo>
                  <a:lnTo>
                    <a:pt x="2717" y="2653"/>
                  </a:lnTo>
                  <a:lnTo>
                    <a:pt x="2725" y="2657"/>
                  </a:lnTo>
                  <a:lnTo>
                    <a:pt x="2733" y="2661"/>
                  </a:lnTo>
                  <a:lnTo>
                    <a:pt x="2741" y="2666"/>
                  </a:lnTo>
                  <a:lnTo>
                    <a:pt x="2749" y="2671"/>
                  </a:lnTo>
                  <a:lnTo>
                    <a:pt x="2755" y="2677"/>
                  </a:lnTo>
                  <a:lnTo>
                    <a:pt x="2765" y="2689"/>
                  </a:lnTo>
                  <a:lnTo>
                    <a:pt x="2775" y="2702"/>
                  </a:lnTo>
                  <a:lnTo>
                    <a:pt x="2780" y="2709"/>
                  </a:lnTo>
                  <a:lnTo>
                    <a:pt x="2784" y="2716"/>
                  </a:lnTo>
                  <a:lnTo>
                    <a:pt x="2788" y="2723"/>
                  </a:lnTo>
                  <a:lnTo>
                    <a:pt x="2790" y="2730"/>
                  </a:lnTo>
                  <a:lnTo>
                    <a:pt x="2793" y="2744"/>
                  </a:lnTo>
                  <a:lnTo>
                    <a:pt x="2793" y="2760"/>
                  </a:lnTo>
                  <a:lnTo>
                    <a:pt x="2793" y="2776"/>
                  </a:lnTo>
                  <a:lnTo>
                    <a:pt x="2793" y="2791"/>
                  </a:lnTo>
                  <a:lnTo>
                    <a:pt x="2806" y="2791"/>
                  </a:lnTo>
                  <a:lnTo>
                    <a:pt x="2819" y="2791"/>
                  </a:lnTo>
                  <a:lnTo>
                    <a:pt x="2831" y="2791"/>
                  </a:lnTo>
                  <a:lnTo>
                    <a:pt x="2844" y="2791"/>
                  </a:lnTo>
                  <a:lnTo>
                    <a:pt x="2856" y="2793"/>
                  </a:lnTo>
                  <a:lnTo>
                    <a:pt x="2869" y="2797"/>
                  </a:lnTo>
                  <a:lnTo>
                    <a:pt x="2874" y="2799"/>
                  </a:lnTo>
                  <a:lnTo>
                    <a:pt x="2880" y="2800"/>
                  </a:lnTo>
                  <a:lnTo>
                    <a:pt x="2887" y="2800"/>
                  </a:lnTo>
                  <a:lnTo>
                    <a:pt x="2893" y="2799"/>
                  </a:lnTo>
                  <a:lnTo>
                    <a:pt x="2898" y="2797"/>
                  </a:lnTo>
                  <a:lnTo>
                    <a:pt x="2903" y="2793"/>
                  </a:lnTo>
                  <a:lnTo>
                    <a:pt x="2906" y="2790"/>
                  </a:lnTo>
                  <a:lnTo>
                    <a:pt x="2908" y="2785"/>
                  </a:lnTo>
                  <a:lnTo>
                    <a:pt x="2912" y="2782"/>
                  </a:lnTo>
                  <a:lnTo>
                    <a:pt x="2914" y="2777"/>
                  </a:lnTo>
                  <a:lnTo>
                    <a:pt x="2919" y="2774"/>
                  </a:lnTo>
                  <a:lnTo>
                    <a:pt x="2923" y="2771"/>
                  </a:lnTo>
                  <a:lnTo>
                    <a:pt x="2928" y="2769"/>
                  </a:lnTo>
                  <a:lnTo>
                    <a:pt x="2934" y="2769"/>
                  </a:lnTo>
                  <a:lnTo>
                    <a:pt x="2939" y="2769"/>
                  </a:lnTo>
                  <a:lnTo>
                    <a:pt x="2945" y="2767"/>
                  </a:lnTo>
                  <a:lnTo>
                    <a:pt x="2953" y="2759"/>
                  </a:lnTo>
                  <a:lnTo>
                    <a:pt x="2962" y="2751"/>
                  </a:lnTo>
                  <a:lnTo>
                    <a:pt x="2971" y="2747"/>
                  </a:lnTo>
                  <a:lnTo>
                    <a:pt x="2978" y="2744"/>
                  </a:lnTo>
                  <a:lnTo>
                    <a:pt x="2985" y="2742"/>
                  </a:lnTo>
                  <a:lnTo>
                    <a:pt x="2990" y="2741"/>
                  </a:lnTo>
                  <a:lnTo>
                    <a:pt x="2995" y="2741"/>
                  </a:lnTo>
                  <a:lnTo>
                    <a:pt x="3000" y="2742"/>
                  </a:lnTo>
                  <a:lnTo>
                    <a:pt x="3004" y="2744"/>
                  </a:lnTo>
                  <a:lnTo>
                    <a:pt x="3008" y="2747"/>
                  </a:lnTo>
                  <a:lnTo>
                    <a:pt x="3011" y="2750"/>
                  </a:lnTo>
                  <a:lnTo>
                    <a:pt x="3013" y="2753"/>
                  </a:lnTo>
                  <a:lnTo>
                    <a:pt x="3016" y="2758"/>
                  </a:lnTo>
                  <a:lnTo>
                    <a:pt x="3017" y="2764"/>
                  </a:lnTo>
                  <a:lnTo>
                    <a:pt x="3019" y="2775"/>
                  </a:lnTo>
                  <a:lnTo>
                    <a:pt x="3019" y="2788"/>
                  </a:lnTo>
                  <a:lnTo>
                    <a:pt x="3019" y="2801"/>
                  </a:lnTo>
                  <a:lnTo>
                    <a:pt x="3017" y="2816"/>
                  </a:lnTo>
                  <a:lnTo>
                    <a:pt x="3014" y="2831"/>
                  </a:lnTo>
                  <a:lnTo>
                    <a:pt x="3012" y="2845"/>
                  </a:lnTo>
                  <a:lnTo>
                    <a:pt x="3008" y="2870"/>
                  </a:lnTo>
                  <a:lnTo>
                    <a:pt x="3003" y="2888"/>
                  </a:lnTo>
                  <a:lnTo>
                    <a:pt x="2995" y="2888"/>
                  </a:lnTo>
                  <a:lnTo>
                    <a:pt x="2989" y="2890"/>
                  </a:lnTo>
                  <a:lnTo>
                    <a:pt x="2985" y="2894"/>
                  </a:lnTo>
                  <a:lnTo>
                    <a:pt x="2981" y="2898"/>
                  </a:lnTo>
                  <a:lnTo>
                    <a:pt x="2978" y="2904"/>
                  </a:lnTo>
                  <a:lnTo>
                    <a:pt x="2976" y="2909"/>
                  </a:lnTo>
                  <a:lnTo>
                    <a:pt x="2975" y="2915"/>
                  </a:lnTo>
                  <a:lnTo>
                    <a:pt x="2973" y="2922"/>
                  </a:lnTo>
                  <a:lnTo>
                    <a:pt x="2978" y="2919"/>
                  </a:lnTo>
                  <a:lnTo>
                    <a:pt x="2982" y="2915"/>
                  </a:lnTo>
                  <a:lnTo>
                    <a:pt x="2988" y="2912"/>
                  </a:lnTo>
                  <a:lnTo>
                    <a:pt x="2995" y="2911"/>
                  </a:lnTo>
                  <a:lnTo>
                    <a:pt x="3009" y="2908"/>
                  </a:lnTo>
                  <a:lnTo>
                    <a:pt x="3020" y="2908"/>
                  </a:lnTo>
                  <a:lnTo>
                    <a:pt x="3027" y="2909"/>
                  </a:lnTo>
                  <a:lnTo>
                    <a:pt x="3033" y="2911"/>
                  </a:lnTo>
                  <a:lnTo>
                    <a:pt x="3036" y="2913"/>
                  </a:lnTo>
                  <a:lnTo>
                    <a:pt x="3039" y="2915"/>
                  </a:lnTo>
                  <a:lnTo>
                    <a:pt x="3045" y="2922"/>
                  </a:lnTo>
                  <a:lnTo>
                    <a:pt x="3051" y="2931"/>
                  </a:lnTo>
                  <a:lnTo>
                    <a:pt x="3059" y="2940"/>
                  </a:lnTo>
                  <a:lnTo>
                    <a:pt x="3064" y="2945"/>
                  </a:lnTo>
                  <a:lnTo>
                    <a:pt x="3072" y="2947"/>
                  </a:lnTo>
                  <a:lnTo>
                    <a:pt x="3086" y="2947"/>
                  </a:lnTo>
                  <a:lnTo>
                    <a:pt x="3094" y="2947"/>
                  </a:lnTo>
                  <a:lnTo>
                    <a:pt x="3102" y="2946"/>
                  </a:lnTo>
                  <a:lnTo>
                    <a:pt x="3113" y="2946"/>
                  </a:lnTo>
                  <a:lnTo>
                    <a:pt x="3124" y="2946"/>
                  </a:lnTo>
                  <a:lnTo>
                    <a:pt x="3124" y="2936"/>
                  </a:lnTo>
                  <a:lnTo>
                    <a:pt x="3123" y="2928"/>
                  </a:lnTo>
                  <a:lnTo>
                    <a:pt x="3121" y="2919"/>
                  </a:lnTo>
                  <a:lnTo>
                    <a:pt x="3119" y="2909"/>
                  </a:lnTo>
                  <a:lnTo>
                    <a:pt x="3117" y="2902"/>
                  </a:lnTo>
                  <a:lnTo>
                    <a:pt x="3113" y="2894"/>
                  </a:lnTo>
                  <a:lnTo>
                    <a:pt x="3109" y="2886"/>
                  </a:lnTo>
                  <a:lnTo>
                    <a:pt x="3104" y="2879"/>
                  </a:lnTo>
                  <a:lnTo>
                    <a:pt x="3099" y="2872"/>
                  </a:lnTo>
                  <a:lnTo>
                    <a:pt x="3092" y="2866"/>
                  </a:lnTo>
                  <a:lnTo>
                    <a:pt x="3085" y="2863"/>
                  </a:lnTo>
                  <a:lnTo>
                    <a:pt x="3076" y="2859"/>
                  </a:lnTo>
                  <a:lnTo>
                    <a:pt x="3070" y="2858"/>
                  </a:lnTo>
                  <a:lnTo>
                    <a:pt x="3066" y="2856"/>
                  </a:lnTo>
                  <a:lnTo>
                    <a:pt x="3062" y="2853"/>
                  </a:lnTo>
                  <a:lnTo>
                    <a:pt x="3061" y="2850"/>
                  </a:lnTo>
                  <a:lnTo>
                    <a:pt x="3060" y="2845"/>
                  </a:lnTo>
                  <a:lnTo>
                    <a:pt x="3062" y="2840"/>
                  </a:lnTo>
                  <a:lnTo>
                    <a:pt x="3066" y="2835"/>
                  </a:lnTo>
                  <a:lnTo>
                    <a:pt x="3071" y="2833"/>
                  </a:lnTo>
                  <a:lnTo>
                    <a:pt x="3083" y="2827"/>
                  </a:lnTo>
                  <a:lnTo>
                    <a:pt x="3095" y="2825"/>
                  </a:lnTo>
                  <a:lnTo>
                    <a:pt x="3097" y="2817"/>
                  </a:lnTo>
                  <a:lnTo>
                    <a:pt x="3102" y="2810"/>
                  </a:lnTo>
                  <a:lnTo>
                    <a:pt x="3107" y="2805"/>
                  </a:lnTo>
                  <a:lnTo>
                    <a:pt x="3112" y="2799"/>
                  </a:lnTo>
                  <a:lnTo>
                    <a:pt x="3119" y="2794"/>
                  </a:lnTo>
                  <a:lnTo>
                    <a:pt x="3126" y="2790"/>
                  </a:lnTo>
                  <a:lnTo>
                    <a:pt x="3134" y="2786"/>
                  </a:lnTo>
                  <a:lnTo>
                    <a:pt x="3142" y="2784"/>
                  </a:lnTo>
                  <a:lnTo>
                    <a:pt x="3176" y="2775"/>
                  </a:lnTo>
                  <a:lnTo>
                    <a:pt x="3208" y="2768"/>
                  </a:lnTo>
                  <a:lnTo>
                    <a:pt x="3209" y="2763"/>
                  </a:lnTo>
                  <a:lnTo>
                    <a:pt x="3211" y="2757"/>
                  </a:lnTo>
                  <a:lnTo>
                    <a:pt x="3214" y="2753"/>
                  </a:lnTo>
                  <a:lnTo>
                    <a:pt x="3217" y="2749"/>
                  </a:lnTo>
                  <a:lnTo>
                    <a:pt x="3225" y="2741"/>
                  </a:lnTo>
                  <a:lnTo>
                    <a:pt x="3231" y="2732"/>
                  </a:lnTo>
                  <a:lnTo>
                    <a:pt x="3238" y="2731"/>
                  </a:lnTo>
                  <a:lnTo>
                    <a:pt x="3244" y="2731"/>
                  </a:lnTo>
                  <a:lnTo>
                    <a:pt x="3246" y="2747"/>
                  </a:lnTo>
                  <a:lnTo>
                    <a:pt x="3244" y="2763"/>
                  </a:lnTo>
                  <a:lnTo>
                    <a:pt x="3243" y="2777"/>
                  </a:lnTo>
                  <a:lnTo>
                    <a:pt x="3241" y="2791"/>
                  </a:lnTo>
                  <a:lnTo>
                    <a:pt x="3239" y="2806"/>
                  </a:lnTo>
                  <a:lnTo>
                    <a:pt x="3236" y="2821"/>
                  </a:lnTo>
                  <a:lnTo>
                    <a:pt x="3235" y="2835"/>
                  </a:lnTo>
                  <a:lnTo>
                    <a:pt x="3236" y="2850"/>
                  </a:lnTo>
                  <a:lnTo>
                    <a:pt x="3252" y="2854"/>
                  </a:lnTo>
                  <a:lnTo>
                    <a:pt x="3268" y="2859"/>
                  </a:lnTo>
                  <a:lnTo>
                    <a:pt x="3269" y="2868"/>
                  </a:lnTo>
                  <a:lnTo>
                    <a:pt x="3269" y="2879"/>
                  </a:lnTo>
                  <a:lnTo>
                    <a:pt x="3269" y="2888"/>
                  </a:lnTo>
                  <a:lnTo>
                    <a:pt x="3271" y="2898"/>
                  </a:lnTo>
                  <a:lnTo>
                    <a:pt x="3280" y="2899"/>
                  </a:lnTo>
                  <a:lnTo>
                    <a:pt x="3288" y="2902"/>
                  </a:lnTo>
                  <a:lnTo>
                    <a:pt x="3296" y="2905"/>
                  </a:lnTo>
                  <a:lnTo>
                    <a:pt x="3302" y="2909"/>
                  </a:lnTo>
                  <a:lnTo>
                    <a:pt x="3315" y="2921"/>
                  </a:lnTo>
                  <a:lnTo>
                    <a:pt x="3326" y="2935"/>
                  </a:lnTo>
                  <a:lnTo>
                    <a:pt x="3333" y="2941"/>
                  </a:lnTo>
                  <a:lnTo>
                    <a:pt x="3348" y="2955"/>
                  </a:lnTo>
                  <a:lnTo>
                    <a:pt x="3357" y="2961"/>
                  </a:lnTo>
                  <a:lnTo>
                    <a:pt x="3364" y="2965"/>
                  </a:lnTo>
                  <a:lnTo>
                    <a:pt x="3366" y="2965"/>
                  </a:lnTo>
                  <a:lnTo>
                    <a:pt x="3369" y="2965"/>
                  </a:lnTo>
                  <a:lnTo>
                    <a:pt x="3370" y="2964"/>
                  </a:lnTo>
                  <a:lnTo>
                    <a:pt x="3371" y="2962"/>
                  </a:lnTo>
                  <a:lnTo>
                    <a:pt x="3371" y="2952"/>
                  </a:lnTo>
                  <a:lnTo>
                    <a:pt x="3372" y="2944"/>
                  </a:lnTo>
                  <a:lnTo>
                    <a:pt x="3374" y="2938"/>
                  </a:lnTo>
                  <a:lnTo>
                    <a:pt x="3379" y="2932"/>
                  </a:lnTo>
                  <a:lnTo>
                    <a:pt x="3389" y="2925"/>
                  </a:lnTo>
                  <a:lnTo>
                    <a:pt x="3402" y="2917"/>
                  </a:lnTo>
                  <a:lnTo>
                    <a:pt x="3405" y="2916"/>
                  </a:lnTo>
                  <a:lnTo>
                    <a:pt x="3410" y="2916"/>
                  </a:lnTo>
                  <a:lnTo>
                    <a:pt x="3414" y="2916"/>
                  </a:lnTo>
                  <a:lnTo>
                    <a:pt x="3417" y="2915"/>
                  </a:lnTo>
                  <a:lnTo>
                    <a:pt x="3420" y="2907"/>
                  </a:lnTo>
                  <a:lnTo>
                    <a:pt x="3421" y="2900"/>
                  </a:lnTo>
                  <a:lnTo>
                    <a:pt x="3424" y="2895"/>
                  </a:lnTo>
                  <a:lnTo>
                    <a:pt x="3428" y="2889"/>
                  </a:lnTo>
                  <a:lnTo>
                    <a:pt x="3431" y="2883"/>
                  </a:lnTo>
                  <a:lnTo>
                    <a:pt x="3438" y="2879"/>
                  </a:lnTo>
                  <a:lnTo>
                    <a:pt x="3446" y="2876"/>
                  </a:lnTo>
                  <a:lnTo>
                    <a:pt x="3462" y="2874"/>
                  </a:lnTo>
                  <a:lnTo>
                    <a:pt x="3477" y="2872"/>
                  </a:lnTo>
                  <a:lnTo>
                    <a:pt x="3482" y="2871"/>
                  </a:lnTo>
                  <a:lnTo>
                    <a:pt x="3484" y="2859"/>
                  </a:lnTo>
                  <a:lnTo>
                    <a:pt x="3486" y="2848"/>
                  </a:lnTo>
                  <a:lnTo>
                    <a:pt x="3490" y="2838"/>
                  </a:lnTo>
                  <a:lnTo>
                    <a:pt x="3497" y="2827"/>
                  </a:lnTo>
                  <a:lnTo>
                    <a:pt x="3504" y="2818"/>
                  </a:lnTo>
                  <a:lnTo>
                    <a:pt x="3513" y="2809"/>
                  </a:lnTo>
                  <a:lnTo>
                    <a:pt x="3522" y="2802"/>
                  </a:lnTo>
                  <a:lnTo>
                    <a:pt x="3531" y="2796"/>
                  </a:lnTo>
                  <a:lnTo>
                    <a:pt x="3532" y="2802"/>
                  </a:lnTo>
                  <a:lnTo>
                    <a:pt x="3535" y="2808"/>
                  </a:lnTo>
                  <a:lnTo>
                    <a:pt x="3539" y="2814"/>
                  </a:lnTo>
                  <a:lnTo>
                    <a:pt x="3544" y="2818"/>
                  </a:lnTo>
                  <a:lnTo>
                    <a:pt x="3550" y="2823"/>
                  </a:lnTo>
                  <a:lnTo>
                    <a:pt x="3556" y="2825"/>
                  </a:lnTo>
                  <a:lnTo>
                    <a:pt x="3563" y="2826"/>
                  </a:lnTo>
                  <a:lnTo>
                    <a:pt x="3570" y="2825"/>
                  </a:lnTo>
                  <a:lnTo>
                    <a:pt x="3576" y="2823"/>
                  </a:lnTo>
                  <a:lnTo>
                    <a:pt x="3580" y="2820"/>
                  </a:lnTo>
                  <a:lnTo>
                    <a:pt x="3584" y="2816"/>
                  </a:lnTo>
                  <a:lnTo>
                    <a:pt x="3586" y="2810"/>
                  </a:lnTo>
                  <a:lnTo>
                    <a:pt x="3589" y="2799"/>
                  </a:lnTo>
                  <a:lnTo>
                    <a:pt x="3595" y="2786"/>
                  </a:lnTo>
                  <a:lnTo>
                    <a:pt x="3599" y="2780"/>
                  </a:lnTo>
                  <a:lnTo>
                    <a:pt x="3601" y="2774"/>
                  </a:lnTo>
                  <a:lnTo>
                    <a:pt x="3604" y="2771"/>
                  </a:lnTo>
                  <a:lnTo>
                    <a:pt x="3608" y="2766"/>
                  </a:lnTo>
                  <a:lnTo>
                    <a:pt x="3617" y="2760"/>
                  </a:lnTo>
                  <a:lnTo>
                    <a:pt x="3629" y="2755"/>
                  </a:lnTo>
                  <a:lnTo>
                    <a:pt x="3642" y="2748"/>
                  </a:lnTo>
                  <a:lnTo>
                    <a:pt x="3654" y="2741"/>
                  </a:lnTo>
                  <a:lnTo>
                    <a:pt x="3666" y="2735"/>
                  </a:lnTo>
                  <a:lnTo>
                    <a:pt x="3678" y="2730"/>
                  </a:lnTo>
                  <a:lnTo>
                    <a:pt x="3671" y="2722"/>
                  </a:lnTo>
                  <a:lnTo>
                    <a:pt x="3668" y="2712"/>
                  </a:lnTo>
                  <a:lnTo>
                    <a:pt x="3666" y="2703"/>
                  </a:lnTo>
                  <a:lnTo>
                    <a:pt x="3665" y="2694"/>
                  </a:lnTo>
                  <a:lnTo>
                    <a:pt x="3662" y="2685"/>
                  </a:lnTo>
                  <a:lnTo>
                    <a:pt x="3660" y="2676"/>
                  </a:lnTo>
                  <a:lnTo>
                    <a:pt x="3658" y="2667"/>
                  </a:lnTo>
                  <a:lnTo>
                    <a:pt x="3652" y="2659"/>
                  </a:lnTo>
                  <a:lnTo>
                    <a:pt x="3637" y="2644"/>
                  </a:lnTo>
                  <a:lnTo>
                    <a:pt x="3624" y="2629"/>
                  </a:lnTo>
                  <a:lnTo>
                    <a:pt x="3618" y="2620"/>
                  </a:lnTo>
                  <a:lnTo>
                    <a:pt x="3613" y="2611"/>
                  </a:lnTo>
                  <a:lnTo>
                    <a:pt x="3610" y="2602"/>
                  </a:lnTo>
                  <a:lnTo>
                    <a:pt x="3604" y="2593"/>
                  </a:lnTo>
                  <a:lnTo>
                    <a:pt x="3591" y="2575"/>
                  </a:lnTo>
                  <a:lnTo>
                    <a:pt x="3575" y="2556"/>
                  </a:lnTo>
                  <a:lnTo>
                    <a:pt x="3567" y="2547"/>
                  </a:lnTo>
                  <a:lnTo>
                    <a:pt x="3561" y="2538"/>
                  </a:lnTo>
                  <a:lnTo>
                    <a:pt x="3555" y="2528"/>
                  </a:lnTo>
                  <a:lnTo>
                    <a:pt x="3552" y="2518"/>
                  </a:lnTo>
                  <a:lnTo>
                    <a:pt x="3550" y="2504"/>
                  </a:lnTo>
                  <a:lnTo>
                    <a:pt x="3550" y="2492"/>
                  </a:lnTo>
                  <a:lnTo>
                    <a:pt x="3552" y="2480"/>
                  </a:lnTo>
                  <a:lnTo>
                    <a:pt x="3555" y="2470"/>
                  </a:lnTo>
                  <a:lnTo>
                    <a:pt x="3566" y="2451"/>
                  </a:lnTo>
                  <a:lnTo>
                    <a:pt x="3578" y="2431"/>
                  </a:lnTo>
                  <a:lnTo>
                    <a:pt x="3581" y="2424"/>
                  </a:lnTo>
                  <a:lnTo>
                    <a:pt x="3585" y="2418"/>
                  </a:lnTo>
                  <a:lnTo>
                    <a:pt x="3587" y="2412"/>
                  </a:lnTo>
                  <a:lnTo>
                    <a:pt x="3588" y="2406"/>
                  </a:lnTo>
                  <a:lnTo>
                    <a:pt x="3589" y="2400"/>
                  </a:lnTo>
                  <a:lnTo>
                    <a:pt x="3589" y="2396"/>
                  </a:lnTo>
                  <a:lnTo>
                    <a:pt x="3588" y="2391"/>
                  </a:lnTo>
                  <a:lnTo>
                    <a:pt x="3586" y="2388"/>
                  </a:lnTo>
                  <a:lnTo>
                    <a:pt x="3584" y="2385"/>
                  </a:lnTo>
                  <a:lnTo>
                    <a:pt x="3581" y="2381"/>
                  </a:lnTo>
                  <a:lnTo>
                    <a:pt x="3578" y="2378"/>
                  </a:lnTo>
                  <a:lnTo>
                    <a:pt x="3575" y="2375"/>
                  </a:lnTo>
                  <a:lnTo>
                    <a:pt x="3566" y="2371"/>
                  </a:lnTo>
                  <a:lnTo>
                    <a:pt x="3555" y="2369"/>
                  </a:lnTo>
                  <a:lnTo>
                    <a:pt x="3544" y="2366"/>
                  </a:lnTo>
                  <a:lnTo>
                    <a:pt x="3531" y="2364"/>
                  </a:lnTo>
                  <a:lnTo>
                    <a:pt x="3519" y="2363"/>
                  </a:lnTo>
                  <a:lnTo>
                    <a:pt x="3506" y="2363"/>
                  </a:lnTo>
                  <a:lnTo>
                    <a:pt x="3482" y="2362"/>
                  </a:lnTo>
                  <a:lnTo>
                    <a:pt x="3464" y="2361"/>
                  </a:lnTo>
                  <a:lnTo>
                    <a:pt x="3454" y="2358"/>
                  </a:lnTo>
                  <a:lnTo>
                    <a:pt x="3445" y="2356"/>
                  </a:lnTo>
                  <a:lnTo>
                    <a:pt x="3436" y="2353"/>
                  </a:lnTo>
                  <a:lnTo>
                    <a:pt x="3425" y="2348"/>
                  </a:lnTo>
                  <a:lnTo>
                    <a:pt x="3416" y="2342"/>
                  </a:lnTo>
                  <a:lnTo>
                    <a:pt x="3407" y="2337"/>
                  </a:lnTo>
                  <a:lnTo>
                    <a:pt x="3398" y="2330"/>
                  </a:lnTo>
                  <a:lnTo>
                    <a:pt x="3390" y="2322"/>
                  </a:lnTo>
                  <a:lnTo>
                    <a:pt x="3382" y="2314"/>
                  </a:lnTo>
                  <a:lnTo>
                    <a:pt x="3374" y="2306"/>
                  </a:lnTo>
                  <a:lnTo>
                    <a:pt x="3367" y="2297"/>
                  </a:lnTo>
                  <a:lnTo>
                    <a:pt x="3362" y="2289"/>
                  </a:lnTo>
                  <a:lnTo>
                    <a:pt x="3357" y="2280"/>
                  </a:lnTo>
                  <a:lnTo>
                    <a:pt x="3353" y="2270"/>
                  </a:lnTo>
                  <a:lnTo>
                    <a:pt x="3349" y="2260"/>
                  </a:lnTo>
                  <a:lnTo>
                    <a:pt x="3347" y="2251"/>
                  </a:lnTo>
                  <a:lnTo>
                    <a:pt x="3345" y="2239"/>
                  </a:lnTo>
                  <a:lnTo>
                    <a:pt x="3345" y="2225"/>
                  </a:lnTo>
                  <a:lnTo>
                    <a:pt x="3345" y="2211"/>
                  </a:lnTo>
                  <a:lnTo>
                    <a:pt x="3346" y="2198"/>
                  </a:lnTo>
                  <a:lnTo>
                    <a:pt x="3346" y="2184"/>
                  </a:lnTo>
                  <a:lnTo>
                    <a:pt x="3345" y="2172"/>
                  </a:lnTo>
                  <a:lnTo>
                    <a:pt x="3342" y="2159"/>
                  </a:lnTo>
                  <a:lnTo>
                    <a:pt x="3339" y="2147"/>
                  </a:lnTo>
                  <a:lnTo>
                    <a:pt x="3349" y="2144"/>
                  </a:lnTo>
                  <a:lnTo>
                    <a:pt x="3376" y="2142"/>
                  </a:lnTo>
                  <a:lnTo>
                    <a:pt x="3405" y="2140"/>
                  </a:lnTo>
                  <a:lnTo>
                    <a:pt x="3420" y="2139"/>
                  </a:lnTo>
                  <a:lnTo>
                    <a:pt x="3422" y="2131"/>
                  </a:lnTo>
                  <a:lnTo>
                    <a:pt x="3423" y="2124"/>
                  </a:lnTo>
                  <a:lnTo>
                    <a:pt x="3423" y="2119"/>
                  </a:lnTo>
                  <a:lnTo>
                    <a:pt x="3422" y="2115"/>
                  </a:lnTo>
                  <a:lnTo>
                    <a:pt x="3417" y="2107"/>
                  </a:lnTo>
                  <a:lnTo>
                    <a:pt x="3412" y="2098"/>
                  </a:lnTo>
                  <a:lnTo>
                    <a:pt x="3402" y="2076"/>
                  </a:lnTo>
                  <a:lnTo>
                    <a:pt x="3392" y="2054"/>
                  </a:lnTo>
                  <a:lnTo>
                    <a:pt x="3386" y="2032"/>
                  </a:lnTo>
                  <a:lnTo>
                    <a:pt x="3378" y="2009"/>
                  </a:lnTo>
                  <a:lnTo>
                    <a:pt x="3371" y="1985"/>
                  </a:lnTo>
                  <a:lnTo>
                    <a:pt x="3364" y="1962"/>
                  </a:lnTo>
                  <a:lnTo>
                    <a:pt x="3356" y="1940"/>
                  </a:lnTo>
                  <a:lnTo>
                    <a:pt x="3347" y="1919"/>
                  </a:lnTo>
                  <a:lnTo>
                    <a:pt x="3345" y="1914"/>
                  </a:lnTo>
                  <a:lnTo>
                    <a:pt x="3343" y="1911"/>
                  </a:lnTo>
                  <a:lnTo>
                    <a:pt x="3353" y="1903"/>
                  </a:lnTo>
                  <a:lnTo>
                    <a:pt x="3365" y="1891"/>
                  </a:lnTo>
                  <a:lnTo>
                    <a:pt x="3372" y="1887"/>
                  </a:lnTo>
                  <a:lnTo>
                    <a:pt x="3379" y="1882"/>
                  </a:lnTo>
                  <a:lnTo>
                    <a:pt x="3386" y="1879"/>
                  </a:lnTo>
                  <a:lnTo>
                    <a:pt x="3392" y="1877"/>
                  </a:lnTo>
                  <a:lnTo>
                    <a:pt x="3398" y="1875"/>
                  </a:lnTo>
                  <a:lnTo>
                    <a:pt x="3403" y="1877"/>
                  </a:lnTo>
                  <a:lnTo>
                    <a:pt x="3407" y="1878"/>
                  </a:lnTo>
                  <a:lnTo>
                    <a:pt x="3412" y="1880"/>
                  </a:lnTo>
                  <a:lnTo>
                    <a:pt x="3420" y="1885"/>
                  </a:lnTo>
                  <a:lnTo>
                    <a:pt x="3429" y="1887"/>
                  </a:lnTo>
                  <a:lnTo>
                    <a:pt x="3438" y="1888"/>
                  </a:lnTo>
                  <a:lnTo>
                    <a:pt x="3447" y="1887"/>
                  </a:lnTo>
                  <a:lnTo>
                    <a:pt x="3457" y="1886"/>
                  </a:lnTo>
                  <a:lnTo>
                    <a:pt x="3466" y="1887"/>
                  </a:lnTo>
                  <a:lnTo>
                    <a:pt x="3485" y="1891"/>
                  </a:lnTo>
                  <a:lnTo>
                    <a:pt x="3501" y="1897"/>
                  </a:lnTo>
                  <a:lnTo>
                    <a:pt x="3509" y="1899"/>
                  </a:lnTo>
                  <a:lnTo>
                    <a:pt x="3518" y="1901"/>
                  </a:lnTo>
                  <a:lnTo>
                    <a:pt x="3528" y="1902"/>
                  </a:lnTo>
                  <a:lnTo>
                    <a:pt x="3538" y="1901"/>
                  </a:lnTo>
                  <a:lnTo>
                    <a:pt x="3558" y="1898"/>
                  </a:lnTo>
                  <a:lnTo>
                    <a:pt x="3575" y="1896"/>
                  </a:lnTo>
                  <a:lnTo>
                    <a:pt x="3592" y="1896"/>
                  </a:lnTo>
                  <a:lnTo>
                    <a:pt x="3610" y="1896"/>
                  </a:lnTo>
                  <a:lnTo>
                    <a:pt x="3604" y="1878"/>
                  </a:lnTo>
                  <a:lnTo>
                    <a:pt x="3600" y="1862"/>
                  </a:lnTo>
                  <a:lnTo>
                    <a:pt x="3601" y="1855"/>
                  </a:lnTo>
                  <a:lnTo>
                    <a:pt x="3603" y="1852"/>
                  </a:lnTo>
                  <a:lnTo>
                    <a:pt x="3607" y="1848"/>
                  </a:lnTo>
                  <a:lnTo>
                    <a:pt x="3610" y="1847"/>
                  </a:lnTo>
                  <a:lnTo>
                    <a:pt x="3618" y="1844"/>
                  </a:lnTo>
                  <a:lnTo>
                    <a:pt x="3628" y="1839"/>
                  </a:lnTo>
                  <a:lnTo>
                    <a:pt x="3638" y="1832"/>
                  </a:lnTo>
                  <a:lnTo>
                    <a:pt x="3646" y="1824"/>
                  </a:lnTo>
                  <a:lnTo>
                    <a:pt x="3653" y="1817"/>
                  </a:lnTo>
                  <a:lnTo>
                    <a:pt x="3659" y="1808"/>
                  </a:lnTo>
                  <a:lnTo>
                    <a:pt x="3663" y="1799"/>
                  </a:lnTo>
                  <a:lnTo>
                    <a:pt x="3667" y="1790"/>
                  </a:lnTo>
                  <a:lnTo>
                    <a:pt x="3669" y="1780"/>
                  </a:lnTo>
                  <a:lnTo>
                    <a:pt x="3669" y="1768"/>
                  </a:lnTo>
                  <a:lnTo>
                    <a:pt x="3667" y="1762"/>
                  </a:lnTo>
                  <a:lnTo>
                    <a:pt x="3665" y="1754"/>
                  </a:lnTo>
                  <a:lnTo>
                    <a:pt x="3662" y="1745"/>
                  </a:lnTo>
                  <a:lnTo>
                    <a:pt x="3662" y="1734"/>
                  </a:lnTo>
                  <a:lnTo>
                    <a:pt x="3666" y="1723"/>
                  </a:lnTo>
                  <a:lnTo>
                    <a:pt x="3669" y="1713"/>
                  </a:lnTo>
                  <a:lnTo>
                    <a:pt x="3671" y="1707"/>
                  </a:lnTo>
                  <a:lnTo>
                    <a:pt x="3673" y="1701"/>
                  </a:lnTo>
                  <a:lnTo>
                    <a:pt x="3673" y="1696"/>
                  </a:lnTo>
                  <a:lnTo>
                    <a:pt x="3673" y="1689"/>
                  </a:lnTo>
                  <a:lnTo>
                    <a:pt x="3671" y="1682"/>
                  </a:lnTo>
                  <a:lnTo>
                    <a:pt x="3668" y="1675"/>
                  </a:lnTo>
                  <a:lnTo>
                    <a:pt x="3665" y="1667"/>
                  </a:lnTo>
                  <a:lnTo>
                    <a:pt x="3661" y="1660"/>
                  </a:lnTo>
                  <a:lnTo>
                    <a:pt x="3652" y="1645"/>
                  </a:lnTo>
                  <a:lnTo>
                    <a:pt x="3642" y="1634"/>
                  </a:lnTo>
                  <a:lnTo>
                    <a:pt x="3662" y="1630"/>
                  </a:lnTo>
                  <a:lnTo>
                    <a:pt x="3682" y="1625"/>
                  </a:lnTo>
                  <a:lnTo>
                    <a:pt x="3702" y="1623"/>
                  </a:lnTo>
                  <a:lnTo>
                    <a:pt x="3725" y="1620"/>
                  </a:lnTo>
                  <a:lnTo>
                    <a:pt x="3736" y="1622"/>
                  </a:lnTo>
                  <a:lnTo>
                    <a:pt x="3752" y="1623"/>
                  </a:lnTo>
                  <a:lnTo>
                    <a:pt x="3760" y="1622"/>
                  </a:lnTo>
                  <a:lnTo>
                    <a:pt x="3767" y="1622"/>
                  </a:lnTo>
                  <a:lnTo>
                    <a:pt x="3774" y="1619"/>
                  </a:lnTo>
                  <a:lnTo>
                    <a:pt x="3777" y="1617"/>
                  </a:lnTo>
                  <a:lnTo>
                    <a:pt x="3781" y="1612"/>
                  </a:lnTo>
                  <a:lnTo>
                    <a:pt x="3782" y="1607"/>
                  </a:lnTo>
                  <a:lnTo>
                    <a:pt x="3783" y="1600"/>
                  </a:lnTo>
                  <a:lnTo>
                    <a:pt x="3782" y="1593"/>
                  </a:lnTo>
                  <a:lnTo>
                    <a:pt x="3781" y="1579"/>
                  </a:lnTo>
                  <a:lnTo>
                    <a:pt x="3781" y="1568"/>
                  </a:lnTo>
                  <a:lnTo>
                    <a:pt x="3782" y="1562"/>
                  </a:lnTo>
                  <a:lnTo>
                    <a:pt x="3784" y="1558"/>
                  </a:lnTo>
                  <a:lnTo>
                    <a:pt x="3786" y="1553"/>
                  </a:lnTo>
                  <a:lnTo>
                    <a:pt x="3790" y="1549"/>
                  </a:lnTo>
                  <a:lnTo>
                    <a:pt x="3797" y="1540"/>
                  </a:lnTo>
                  <a:lnTo>
                    <a:pt x="3806" y="1532"/>
                  </a:lnTo>
                  <a:lnTo>
                    <a:pt x="3825" y="1517"/>
                  </a:lnTo>
                  <a:lnTo>
                    <a:pt x="3844" y="1504"/>
                  </a:lnTo>
                  <a:lnTo>
                    <a:pt x="3852" y="1500"/>
                  </a:lnTo>
                  <a:lnTo>
                    <a:pt x="3860" y="1497"/>
                  </a:lnTo>
                  <a:lnTo>
                    <a:pt x="3868" y="1495"/>
                  </a:lnTo>
                  <a:lnTo>
                    <a:pt x="3878" y="1493"/>
                  </a:lnTo>
                  <a:lnTo>
                    <a:pt x="3895" y="1492"/>
                  </a:lnTo>
                  <a:lnTo>
                    <a:pt x="3912" y="1492"/>
                  </a:lnTo>
                  <a:lnTo>
                    <a:pt x="3924" y="1491"/>
                  </a:lnTo>
                  <a:lnTo>
                    <a:pt x="3938" y="1491"/>
                  </a:lnTo>
                  <a:lnTo>
                    <a:pt x="3939" y="1463"/>
                  </a:lnTo>
                  <a:lnTo>
                    <a:pt x="3940" y="1439"/>
                  </a:lnTo>
                  <a:lnTo>
                    <a:pt x="3941" y="1428"/>
                  </a:lnTo>
                  <a:lnTo>
                    <a:pt x="3945" y="1417"/>
                  </a:lnTo>
                  <a:lnTo>
                    <a:pt x="3949" y="1405"/>
                  </a:lnTo>
                  <a:lnTo>
                    <a:pt x="3956" y="1394"/>
                  </a:lnTo>
                  <a:lnTo>
                    <a:pt x="3964" y="1384"/>
                  </a:lnTo>
                  <a:lnTo>
                    <a:pt x="3969" y="1376"/>
                  </a:lnTo>
                  <a:lnTo>
                    <a:pt x="3974" y="1366"/>
                  </a:lnTo>
                  <a:lnTo>
                    <a:pt x="3979" y="1355"/>
                  </a:lnTo>
                  <a:lnTo>
                    <a:pt x="3982" y="1341"/>
                  </a:lnTo>
                  <a:lnTo>
                    <a:pt x="3986" y="1329"/>
                  </a:lnTo>
                  <a:lnTo>
                    <a:pt x="3988" y="1323"/>
                  </a:lnTo>
                  <a:lnTo>
                    <a:pt x="3990" y="1318"/>
                  </a:lnTo>
                  <a:lnTo>
                    <a:pt x="3995" y="1313"/>
                  </a:lnTo>
                  <a:lnTo>
                    <a:pt x="4000" y="1310"/>
                  </a:lnTo>
                  <a:lnTo>
                    <a:pt x="3999" y="1274"/>
                  </a:lnTo>
                  <a:lnTo>
                    <a:pt x="3999" y="1234"/>
                  </a:lnTo>
                  <a:lnTo>
                    <a:pt x="3999" y="1225"/>
                  </a:lnTo>
                  <a:lnTo>
                    <a:pt x="4002" y="1216"/>
                  </a:lnTo>
                  <a:lnTo>
                    <a:pt x="4004" y="1208"/>
                  </a:lnTo>
                  <a:lnTo>
                    <a:pt x="4007" y="1200"/>
                  </a:lnTo>
                  <a:lnTo>
                    <a:pt x="4012" y="1193"/>
                  </a:lnTo>
                  <a:lnTo>
                    <a:pt x="4018" y="1189"/>
                  </a:lnTo>
                  <a:lnTo>
                    <a:pt x="4024" y="1184"/>
                  </a:lnTo>
                  <a:lnTo>
                    <a:pt x="4034" y="1181"/>
                  </a:lnTo>
                  <a:lnTo>
                    <a:pt x="4037" y="1174"/>
                  </a:lnTo>
                  <a:lnTo>
                    <a:pt x="4039" y="1166"/>
                  </a:lnTo>
                  <a:lnTo>
                    <a:pt x="4040" y="1157"/>
                  </a:lnTo>
                  <a:lnTo>
                    <a:pt x="4041" y="1149"/>
                  </a:lnTo>
                  <a:lnTo>
                    <a:pt x="4041" y="1132"/>
                  </a:lnTo>
                  <a:lnTo>
                    <a:pt x="4040" y="1114"/>
                  </a:lnTo>
                  <a:lnTo>
                    <a:pt x="4038" y="1097"/>
                  </a:lnTo>
                  <a:lnTo>
                    <a:pt x="4038" y="1078"/>
                  </a:lnTo>
                  <a:lnTo>
                    <a:pt x="4038" y="1070"/>
                  </a:lnTo>
                  <a:lnTo>
                    <a:pt x="4039" y="1062"/>
                  </a:lnTo>
                  <a:lnTo>
                    <a:pt x="4041" y="1054"/>
                  </a:lnTo>
                  <a:lnTo>
                    <a:pt x="4044" y="1046"/>
                  </a:lnTo>
                  <a:lnTo>
                    <a:pt x="4048" y="1039"/>
                  </a:lnTo>
                  <a:lnTo>
                    <a:pt x="4054" y="1033"/>
                  </a:lnTo>
                  <a:lnTo>
                    <a:pt x="4059" y="1027"/>
                  </a:lnTo>
                  <a:lnTo>
                    <a:pt x="4064" y="1021"/>
                  </a:lnTo>
                  <a:lnTo>
                    <a:pt x="4065" y="1019"/>
                  </a:lnTo>
                  <a:lnTo>
                    <a:pt x="4068" y="1016"/>
                  </a:lnTo>
                  <a:lnTo>
                    <a:pt x="4069" y="1013"/>
                  </a:lnTo>
                  <a:lnTo>
                    <a:pt x="4069" y="1009"/>
                  </a:lnTo>
                  <a:lnTo>
                    <a:pt x="4069" y="1005"/>
                  </a:lnTo>
                  <a:lnTo>
                    <a:pt x="4068" y="1001"/>
                  </a:lnTo>
                  <a:lnTo>
                    <a:pt x="4065" y="995"/>
                  </a:lnTo>
                  <a:lnTo>
                    <a:pt x="4063" y="988"/>
                  </a:lnTo>
                  <a:lnTo>
                    <a:pt x="4055" y="977"/>
                  </a:lnTo>
                  <a:lnTo>
                    <a:pt x="4047" y="967"/>
                  </a:lnTo>
                  <a:lnTo>
                    <a:pt x="4044" y="962"/>
                  </a:lnTo>
                  <a:lnTo>
                    <a:pt x="4040" y="957"/>
                  </a:lnTo>
                  <a:lnTo>
                    <a:pt x="4037" y="951"/>
                  </a:lnTo>
                  <a:lnTo>
                    <a:pt x="4035" y="943"/>
                  </a:lnTo>
                  <a:lnTo>
                    <a:pt x="4023" y="937"/>
                  </a:lnTo>
                  <a:lnTo>
                    <a:pt x="4013" y="931"/>
                  </a:lnTo>
                  <a:lnTo>
                    <a:pt x="3995" y="929"/>
                  </a:lnTo>
                  <a:lnTo>
                    <a:pt x="3979" y="927"/>
                  </a:lnTo>
                  <a:lnTo>
                    <a:pt x="3971" y="922"/>
                  </a:lnTo>
                  <a:lnTo>
                    <a:pt x="3965" y="917"/>
                  </a:lnTo>
                  <a:lnTo>
                    <a:pt x="3958" y="910"/>
                  </a:lnTo>
                  <a:lnTo>
                    <a:pt x="3953" y="902"/>
                  </a:lnTo>
                  <a:lnTo>
                    <a:pt x="3944" y="886"/>
                  </a:lnTo>
                  <a:lnTo>
                    <a:pt x="3933" y="871"/>
                  </a:lnTo>
                  <a:lnTo>
                    <a:pt x="3923" y="856"/>
                  </a:lnTo>
                  <a:lnTo>
                    <a:pt x="3914" y="845"/>
                  </a:lnTo>
                  <a:lnTo>
                    <a:pt x="3908" y="840"/>
                  </a:lnTo>
                  <a:lnTo>
                    <a:pt x="3904" y="836"/>
                  </a:lnTo>
                  <a:lnTo>
                    <a:pt x="3898" y="832"/>
                  </a:lnTo>
                  <a:lnTo>
                    <a:pt x="3892" y="830"/>
                  </a:lnTo>
                  <a:lnTo>
                    <a:pt x="3887" y="828"/>
                  </a:lnTo>
                  <a:lnTo>
                    <a:pt x="3881" y="827"/>
                  </a:lnTo>
                  <a:lnTo>
                    <a:pt x="3875" y="826"/>
                  </a:lnTo>
                  <a:lnTo>
                    <a:pt x="3867" y="826"/>
                  </a:lnTo>
                  <a:lnTo>
                    <a:pt x="3852" y="827"/>
                  </a:lnTo>
                  <a:lnTo>
                    <a:pt x="3834" y="830"/>
                  </a:lnTo>
                  <a:lnTo>
                    <a:pt x="3825" y="832"/>
                  </a:lnTo>
                  <a:lnTo>
                    <a:pt x="3816" y="834"/>
                  </a:lnTo>
                  <a:lnTo>
                    <a:pt x="3807" y="835"/>
                  </a:lnTo>
                  <a:lnTo>
                    <a:pt x="3799" y="835"/>
                  </a:lnTo>
                  <a:lnTo>
                    <a:pt x="3783" y="834"/>
                  </a:lnTo>
                  <a:lnTo>
                    <a:pt x="3768" y="831"/>
                  </a:lnTo>
                  <a:lnTo>
                    <a:pt x="3739" y="822"/>
                  </a:lnTo>
                  <a:lnTo>
                    <a:pt x="3706" y="811"/>
                  </a:lnTo>
                  <a:lnTo>
                    <a:pt x="3676" y="799"/>
                  </a:lnTo>
                  <a:lnTo>
                    <a:pt x="3642" y="786"/>
                  </a:lnTo>
                  <a:lnTo>
                    <a:pt x="3625" y="779"/>
                  </a:lnTo>
                  <a:lnTo>
                    <a:pt x="3608" y="773"/>
                  </a:lnTo>
                  <a:lnTo>
                    <a:pt x="3600" y="772"/>
                  </a:lnTo>
                  <a:lnTo>
                    <a:pt x="3592" y="770"/>
                  </a:lnTo>
                  <a:lnTo>
                    <a:pt x="3585" y="770"/>
                  </a:lnTo>
                  <a:lnTo>
                    <a:pt x="3578" y="769"/>
                  </a:lnTo>
                  <a:lnTo>
                    <a:pt x="3578" y="761"/>
                  </a:lnTo>
                  <a:lnTo>
                    <a:pt x="3577" y="753"/>
                  </a:lnTo>
                  <a:lnTo>
                    <a:pt x="3575" y="746"/>
                  </a:lnTo>
                  <a:lnTo>
                    <a:pt x="3571" y="740"/>
                  </a:lnTo>
                  <a:lnTo>
                    <a:pt x="3568" y="736"/>
                  </a:lnTo>
                  <a:lnTo>
                    <a:pt x="3562" y="731"/>
                  </a:lnTo>
                  <a:lnTo>
                    <a:pt x="3555" y="728"/>
                  </a:lnTo>
                  <a:lnTo>
                    <a:pt x="3547" y="724"/>
                  </a:lnTo>
                  <a:lnTo>
                    <a:pt x="3542" y="723"/>
                  </a:lnTo>
                  <a:lnTo>
                    <a:pt x="3537" y="723"/>
                  </a:lnTo>
                  <a:lnTo>
                    <a:pt x="3532" y="724"/>
                  </a:lnTo>
                  <a:lnTo>
                    <a:pt x="3528" y="724"/>
                  </a:lnTo>
                  <a:lnTo>
                    <a:pt x="3519" y="728"/>
                  </a:lnTo>
                  <a:lnTo>
                    <a:pt x="3511" y="732"/>
                  </a:lnTo>
                  <a:lnTo>
                    <a:pt x="3505" y="736"/>
                  </a:lnTo>
                  <a:lnTo>
                    <a:pt x="3498" y="739"/>
                  </a:lnTo>
                  <a:lnTo>
                    <a:pt x="3491" y="741"/>
                  </a:lnTo>
                  <a:lnTo>
                    <a:pt x="3484" y="741"/>
                  </a:lnTo>
                  <a:lnTo>
                    <a:pt x="3479" y="756"/>
                  </a:lnTo>
                  <a:lnTo>
                    <a:pt x="3474" y="772"/>
                  </a:lnTo>
                  <a:lnTo>
                    <a:pt x="3472" y="780"/>
                  </a:lnTo>
                  <a:lnTo>
                    <a:pt x="3469" y="787"/>
                  </a:lnTo>
                  <a:lnTo>
                    <a:pt x="3463" y="793"/>
                  </a:lnTo>
                  <a:lnTo>
                    <a:pt x="3456" y="797"/>
                  </a:lnTo>
                  <a:lnTo>
                    <a:pt x="3448" y="799"/>
                  </a:lnTo>
                  <a:lnTo>
                    <a:pt x="3439" y="801"/>
                  </a:lnTo>
                  <a:lnTo>
                    <a:pt x="3429" y="801"/>
                  </a:lnTo>
                  <a:lnTo>
                    <a:pt x="3419" y="799"/>
                  </a:lnTo>
                  <a:lnTo>
                    <a:pt x="3397" y="797"/>
                  </a:lnTo>
                  <a:lnTo>
                    <a:pt x="3381" y="795"/>
                  </a:lnTo>
                  <a:lnTo>
                    <a:pt x="3345" y="790"/>
                  </a:lnTo>
                  <a:lnTo>
                    <a:pt x="3305" y="785"/>
                  </a:lnTo>
                  <a:lnTo>
                    <a:pt x="3285" y="783"/>
                  </a:lnTo>
                  <a:lnTo>
                    <a:pt x="3265" y="782"/>
                  </a:lnTo>
                  <a:lnTo>
                    <a:pt x="3255" y="783"/>
                  </a:lnTo>
                  <a:lnTo>
                    <a:pt x="3246" y="785"/>
                  </a:lnTo>
                  <a:lnTo>
                    <a:pt x="3236" y="786"/>
                  </a:lnTo>
                  <a:lnTo>
                    <a:pt x="3228" y="788"/>
                  </a:lnTo>
                  <a:lnTo>
                    <a:pt x="3218" y="791"/>
                  </a:lnTo>
                  <a:lnTo>
                    <a:pt x="3210" y="796"/>
                  </a:lnTo>
                  <a:lnTo>
                    <a:pt x="3201" y="802"/>
                  </a:lnTo>
                  <a:lnTo>
                    <a:pt x="3193" y="807"/>
                  </a:lnTo>
                  <a:lnTo>
                    <a:pt x="3185" y="813"/>
                  </a:lnTo>
                  <a:lnTo>
                    <a:pt x="3176" y="818"/>
                  </a:lnTo>
                  <a:lnTo>
                    <a:pt x="3167" y="822"/>
                  </a:lnTo>
                  <a:lnTo>
                    <a:pt x="3157" y="827"/>
                  </a:lnTo>
                  <a:lnTo>
                    <a:pt x="3136" y="832"/>
                  </a:lnTo>
                  <a:lnTo>
                    <a:pt x="3118" y="838"/>
                  </a:lnTo>
                  <a:lnTo>
                    <a:pt x="3109" y="842"/>
                  </a:lnTo>
                  <a:lnTo>
                    <a:pt x="3100" y="846"/>
                  </a:lnTo>
                  <a:lnTo>
                    <a:pt x="3091" y="851"/>
                  </a:lnTo>
                  <a:lnTo>
                    <a:pt x="3082" y="856"/>
                  </a:lnTo>
                  <a:lnTo>
                    <a:pt x="3072" y="862"/>
                  </a:lnTo>
                  <a:lnTo>
                    <a:pt x="3063" y="868"/>
                  </a:lnTo>
                  <a:lnTo>
                    <a:pt x="3054" y="873"/>
                  </a:lnTo>
                  <a:lnTo>
                    <a:pt x="3044" y="877"/>
                  </a:lnTo>
                  <a:lnTo>
                    <a:pt x="3035" y="877"/>
                  </a:lnTo>
                  <a:lnTo>
                    <a:pt x="3026" y="876"/>
                  </a:lnTo>
                  <a:lnTo>
                    <a:pt x="3016" y="875"/>
                  </a:lnTo>
                  <a:lnTo>
                    <a:pt x="3006" y="876"/>
                  </a:lnTo>
                  <a:lnTo>
                    <a:pt x="2992" y="888"/>
                  </a:lnTo>
                  <a:lnTo>
                    <a:pt x="2979" y="902"/>
                  </a:lnTo>
                  <a:lnTo>
                    <a:pt x="2971" y="905"/>
                  </a:lnTo>
                  <a:lnTo>
                    <a:pt x="2962" y="908"/>
                  </a:lnTo>
                  <a:lnTo>
                    <a:pt x="2952" y="909"/>
                  </a:lnTo>
                  <a:lnTo>
                    <a:pt x="2943" y="911"/>
                  </a:lnTo>
                  <a:lnTo>
                    <a:pt x="2940" y="923"/>
                  </a:lnTo>
                  <a:lnTo>
                    <a:pt x="2938" y="937"/>
                  </a:lnTo>
                  <a:lnTo>
                    <a:pt x="2928" y="937"/>
                  </a:lnTo>
                  <a:lnTo>
                    <a:pt x="2916" y="936"/>
                  </a:lnTo>
                  <a:lnTo>
                    <a:pt x="2905" y="936"/>
                  </a:lnTo>
                  <a:lnTo>
                    <a:pt x="2894" y="935"/>
                  </a:lnTo>
                  <a:lnTo>
                    <a:pt x="2879" y="934"/>
                  </a:lnTo>
                  <a:lnTo>
                    <a:pt x="2863" y="933"/>
                  </a:lnTo>
                  <a:lnTo>
                    <a:pt x="2849" y="933"/>
                  </a:lnTo>
                  <a:lnTo>
                    <a:pt x="2834" y="935"/>
                  </a:lnTo>
                  <a:lnTo>
                    <a:pt x="2824" y="938"/>
                  </a:lnTo>
                  <a:lnTo>
                    <a:pt x="2817" y="942"/>
                  </a:lnTo>
                  <a:lnTo>
                    <a:pt x="2813" y="946"/>
                  </a:lnTo>
                  <a:lnTo>
                    <a:pt x="2811" y="952"/>
                  </a:lnTo>
                  <a:lnTo>
                    <a:pt x="2808" y="959"/>
                  </a:lnTo>
                  <a:lnTo>
                    <a:pt x="2805" y="966"/>
                  </a:lnTo>
                  <a:lnTo>
                    <a:pt x="2801" y="971"/>
                  </a:lnTo>
                  <a:lnTo>
                    <a:pt x="2796" y="979"/>
                  </a:lnTo>
                  <a:lnTo>
                    <a:pt x="2789" y="986"/>
                  </a:lnTo>
                  <a:lnTo>
                    <a:pt x="2782" y="991"/>
                  </a:lnTo>
                  <a:lnTo>
                    <a:pt x="2776" y="993"/>
                  </a:lnTo>
                  <a:lnTo>
                    <a:pt x="2771" y="993"/>
                  </a:lnTo>
                  <a:lnTo>
                    <a:pt x="2759" y="988"/>
                  </a:lnTo>
                  <a:lnTo>
                    <a:pt x="2744" y="982"/>
                  </a:lnTo>
                  <a:lnTo>
                    <a:pt x="2735" y="979"/>
                  </a:lnTo>
                  <a:lnTo>
                    <a:pt x="2727" y="977"/>
                  </a:lnTo>
                  <a:lnTo>
                    <a:pt x="2722" y="977"/>
                  </a:lnTo>
                  <a:lnTo>
                    <a:pt x="2717" y="978"/>
                  </a:lnTo>
                  <a:lnTo>
                    <a:pt x="2707" y="982"/>
                  </a:lnTo>
                  <a:lnTo>
                    <a:pt x="2691" y="988"/>
                  </a:lnTo>
                  <a:lnTo>
                    <a:pt x="2683" y="991"/>
                  </a:lnTo>
                  <a:lnTo>
                    <a:pt x="2675" y="992"/>
                  </a:lnTo>
                  <a:lnTo>
                    <a:pt x="2667" y="992"/>
                  </a:lnTo>
                  <a:lnTo>
                    <a:pt x="2659" y="992"/>
                  </a:lnTo>
                  <a:lnTo>
                    <a:pt x="2642" y="992"/>
                  </a:lnTo>
                  <a:lnTo>
                    <a:pt x="2626" y="992"/>
                  </a:lnTo>
                  <a:lnTo>
                    <a:pt x="2611" y="992"/>
                  </a:lnTo>
                  <a:lnTo>
                    <a:pt x="2596" y="992"/>
                  </a:lnTo>
                  <a:lnTo>
                    <a:pt x="2581" y="992"/>
                  </a:lnTo>
                  <a:lnTo>
                    <a:pt x="2566" y="992"/>
                  </a:lnTo>
                  <a:lnTo>
                    <a:pt x="2553" y="994"/>
                  </a:lnTo>
                  <a:lnTo>
                    <a:pt x="2537" y="999"/>
                  </a:lnTo>
                  <a:lnTo>
                    <a:pt x="2527" y="1001"/>
                  </a:lnTo>
                  <a:lnTo>
                    <a:pt x="2517" y="1003"/>
                  </a:lnTo>
                  <a:lnTo>
                    <a:pt x="2509" y="1004"/>
                  </a:lnTo>
                  <a:lnTo>
                    <a:pt x="2502" y="1004"/>
                  </a:lnTo>
                  <a:lnTo>
                    <a:pt x="2497" y="1002"/>
                  </a:lnTo>
                  <a:lnTo>
                    <a:pt x="2494" y="1000"/>
                  </a:lnTo>
                  <a:lnTo>
                    <a:pt x="2492" y="998"/>
                  </a:lnTo>
                  <a:lnTo>
                    <a:pt x="2489" y="995"/>
                  </a:lnTo>
                  <a:lnTo>
                    <a:pt x="2488" y="993"/>
                  </a:lnTo>
                  <a:lnTo>
                    <a:pt x="2488" y="991"/>
                  </a:lnTo>
                  <a:lnTo>
                    <a:pt x="2488" y="988"/>
                  </a:lnTo>
                  <a:lnTo>
                    <a:pt x="2489" y="985"/>
                  </a:lnTo>
                  <a:lnTo>
                    <a:pt x="2493" y="979"/>
                  </a:lnTo>
                  <a:lnTo>
                    <a:pt x="2499" y="974"/>
                  </a:lnTo>
                  <a:lnTo>
                    <a:pt x="2505" y="968"/>
                  </a:lnTo>
                  <a:lnTo>
                    <a:pt x="2513" y="962"/>
                  </a:lnTo>
                  <a:lnTo>
                    <a:pt x="2530" y="952"/>
                  </a:lnTo>
                  <a:lnTo>
                    <a:pt x="2550" y="943"/>
                  </a:lnTo>
                  <a:lnTo>
                    <a:pt x="2566" y="936"/>
                  </a:lnTo>
                  <a:lnTo>
                    <a:pt x="2576" y="933"/>
                  </a:lnTo>
                  <a:lnTo>
                    <a:pt x="2577" y="926"/>
                  </a:lnTo>
                  <a:lnTo>
                    <a:pt x="2577" y="920"/>
                  </a:lnTo>
                  <a:lnTo>
                    <a:pt x="2577" y="916"/>
                  </a:lnTo>
                  <a:lnTo>
                    <a:pt x="2576" y="911"/>
                  </a:lnTo>
                  <a:lnTo>
                    <a:pt x="2571" y="903"/>
                  </a:lnTo>
                  <a:lnTo>
                    <a:pt x="2566" y="894"/>
                  </a:lnTo>
                  <a:lnTo>
                    <a:pt x="2555" y="890"/>
                  </a:lnTo>
                  <a:lnTo>
                    <a:pt x="2545" y="888"/>
                  </a:lnTo>
                  <a:lnTo>
                    <a:pt x="2541" y="879"/>
                  </a:lnTo>
                  <a:lnTo>
                    <a:pt x="2536" y="869"/>
                  </a:lnTo>
                  <a:lnTo>
                    <a:pt x="2526" y="861"/>
                  </a:lnTo>
                  <a:lnTo>
                    <a:pt x="2517" y="855"/>
                  </a:lnTo>
                  <a:lnTo>
                    <a:pt x="2508" y="852"/>
                  </a:lnTo>
                  <a:lnTo>
                    <a:pt x="2499" y="851"/>
                  </a:lnTo>
                  <a:lnTo>
                    <a:pt x="2479" y="849"/>
                  </a:lnTo>
                  <a:lnTo>
                    <a:pt x="2455" y="847"/>
                  </a:lnTo>
                  <a:lnTo>
                    <a:pt x="2446" y="846"/>
                  </a:lnTo>
                  <a:lnTo>
                    <a:pt x="2436" y="844"/>
                  </a:lnTo>
                  <a:lnTo>
                    <a:pt x="2426" y="840"/>
                  </a:lnTo>
                  <a:lnTo>
                    <a:pt x="2419" y="836"/>
                  </a:lnTo>
                  <a:lnTo>
                    <a:pt x="2406" y="819"/>
                  </a:lnTo>
                  <a:lnTo>
                    <a:pt x="2395" y="802"/>
                  </a:lnTo>
                  <a:lnTo>
                    <a:pt x="2389" y="798"/>
                  </a:lnTo>
                  <a:lnTo>
                    <a:pt x="2382" y="796"/>
                  </a:lnTo>
                  <a:lnTo>
                    <a:pt x="2374" y="795"/>
                  </a:lnTo>
                  <a:lnTo>
                    <a:pt x="2366" y="794"/>
                  </a:lnTo>
                  <a:lnTo>
                    <a:pt x="2348" y="794"/>
                  </a:lnTo>
                  <a:lnTo>
                    <a:pt x="2330" y="795"/>
                  </a:lnTo>
                  <a:lnTo>
                    <a:pt x="2317" y="796"/>
                  </a:lnTo>
                  <a:lnTo>
                    <a:pt x="2307" y="796"/>
                  </a:lnTo>
                  <a:lnTo>
                    <a:pt x="2292" y="796"/>
                  </a:lnTo>
                  <a:lnTo>
                    <a:pt x="2280" y="796"/>
                  </a:lnTo>
                  <a:lnTo>
                    <a:pt x="2269" y="795"/>
                  </a:lnTo>
                  <a:lnTo>
                    <a:pt x="2258" y="794"/>
                  </a:lnTo>
                  <a:lnTo>
                    <a:pt x="2249" y="790"/>
                  </a:lnTo>
                  <a:lnTo>
                    <a:pt x="2240" y="785"/>
                  </a:lnTo>
                  <a:lnTo>
                    <a:pt x="2231" y="777"/>
                  </a:lnTo>
                  <a:lnTo>
                    <a:pt x="2220" y="766"/>
                  </a:lnTo>
                  <a:lnTo>
                    <a:pt x="2214" y="761"/>
                  </a:lnTo>
                  <a:lnTo>
                    <a:pt x="2208" y="754"/>
                  </a:lnTo>
                  <a:lnTo>
                    <a:pt x="2205" y="747"/>
                  </a:lnTo>
                  <a:lnTo>
                    <a:pt x="2201" y="740"/>
                  </a:lnTo>
                  <a:lnTo>
                    <a:pt x="2197" y="728"/>
                  </a:lnTo>
                  <a:lnTo>
                    <a:pt x="2194" y="714"/>
                  </a:lnTo>
                  <a:lnTo>
                    <a:pt x="2192" y="685"/>
                  </a:lnTo>
                  <a:lnTo>
                    <a:pt x="2189" y="655"/>
                  </a:lnTo>
                  <a:lnTo>
                    <a:pt x="2187" y="646"/>
                  </a:lnTo>
                  <a:lnTo>
                    <a:pt x="2183" y="637"/>
                  </a:lnTo>
                  <a:lnTo>
                    <a:pt x="2180" y="627"/>
                  </a:lnTo>
                  <a:lnTo>
                    <a:pt x="2176" y="618"/>
                  </a:lnTo>
                  <a:lnTo>
                    <a:pt x="2172" y="610"/>
                  </a:lnTo>
                  <a:lnTo>
                    <a:pt x="2166" y="602"/>
                  </a:lnTo>
                  <a:lnTo>
                    <a:pt x="2160" y="594"/>
                  </a:lnTo>
                  <a:lnTo>
                    <a:pt x="2154" y="589"/>
                  </a:lnTo>
                  <a:lnTo>
                    <a:pt x="2146" y="581"/>
                  </a:lnTo>
                  <a:lnTo>
                    <a:pt x="2136" y="576"/>
                  </a:lnTo>
                  <a:lnTo>
                    <a:pt x="2128" y="573"/>
                  </a:lnTo>
                  <a:lnTo>
                    <a:pt x="2120" y="572"/>
                  </a:lnTo>
                  <a:lnTo>
                    <a:pt x="2103" y="570"/>
                  </a:lnTo>
                  <a:lnTo>
                    <a:pt x="2083" y="569"/>
                  </a:lnTo>
                  <a:lnTo>
                    <a:pt x="2074" y="567"/>
                  </a:lnTo>
                  <a:lnTo>
                    <a:pt x="2066" y="565"/>
                  </a:lnTo>
                  <a:lnTo>
                    <a:pt x="2059" y="561"/>
                  </a:lnTo>
                  <a:lnTo>
                    <a:pt x="2053" y="558"/>
                  </a:lnTo>
                  <a:lnTo>
                    <a:pt x="2048" y="553"/>
                  </a:lnTo>
                  <a:lnTo>
                    <a:pt x="2043" y="549"/>
                  </a:lnTo>
                  <a:lnTo>
                    <a:pt x="2038" y="544"/>
                  </a:lnTo>
                  <a:lnTo>
                    <a:pt x="2034" y="540"/>
                  </a:lnTo>
                  <a:lnTo>
                    <a:pt x="2021" y="516"/>
                  </a:lnTo>
                  <a:lnTo>
                    <a:pt x="2007" y="491"/>
                  </a:lnTo>
                  <a:lnTo>
                    <a:pt x="2001" y="483"/>
                  </a:lnTo>
                  <a:lnTo>
                    <a:pt x="1994" y="477"/>
                  </a:lnTo>
                  <a:lnTo>
                    <a:pt x="1987" y="473"/>
                  </a:lnTo>
                  <a:lnTo>
                    <a:pt x="1979" y="470"/>
                  </a:lnTo>
                  <a:lnTo>
                    <a:pt x="1971" y="469"/>
                  </a:lnTo>
                  <a:lnTo>
                    <a:pt x="1962" y="469"/>
                  </a:lnTo>
                  <a:lnTo>
                    <a:pt x="1953" y="469"/>
                  </a:lnTo>
                  <a:lnTo>
                    <a:pt x="1945" y="470"/>
                  </a:lnTo>
                  <a:lnTo>
                    <a:pt x="1933" y="471"/>
                  </a:lnTo>
                  <a:lnTo>
                    <a:pt x="1920" y="471"/>
                  </a:lnTo>
                  <a:lnTo>
                    <a:pt x="1913" y="470"/>
                  </a:lnTo>
                  <a:lnTo>
                    <a:pt x="1908" y="469"/>
                  </a:lnTo>
                  <a:lnTo>
                    <a:pt x="1902" y="468"/>
                  </a:lnTo>
                  <a:lnTo>
                    <a:pt x="1896" y="466"/>
                  </a:lnTo>
                  <a:lnTo>
                    <a:pt x="1890" y="461"/>
                  </a:lnTo>
                  <a:lnTo>
                    <a:pt x="1885" y="457"/>
                  </a:lnTo>
                  <a:lnTo>
                    <a:pt x="1880" y="451"/>
                  </a:lnTo>
                  <a:lnTo>
                    <a:pt x="1876" y="445"/>
                  </a:lnTo>
                  <a:lnTo>
                    <a:pt x="1867" y="433"/>
                  </a:lnTo>
                  <a:lnTo>
                    <a:pt x="1859" y="421"/>
                  </a:lnTo>
                  <a:lnTo>
                    <a:pt x="1853" y="417"/>
                  </a:lnTo>
                  <a:lnTo>
                    <a:pt x="1847" y="413"/>
                  </a:lnTo>
                  <a:lnTo>
                    <a:pt x="1841" y="410"/>
                  </a:lnTo>
                  <a:lnTo>
                    <a:pt x="1835" y="407"/>
                  </a:lnTo>
                  <a:lnTo>
                    <a:pt x="1829" y="403"/>
                  </a:lnTo>
                  <a:lnTo>
                    <a:pt x="1822" y="401"/>
                  </a:lnTo>
                  <a:lnTo>
                    <a:pt x="1816" y="396"/>
                  </a:lnTo>
                  <a:lnTo>
                    <a:pt x="1812" y="392"/>
                  </a:lnTo>
                  <a:lnTo>
                    <a:pt x="1806" y="386"/>
                  </a:lnTo>
                  <a:lnTo>
                    <a:pt x="1800" y="378"/>
                  </a:lnTo>
                  <a:lnTo>
                    <a:pt x="1795" y="369"/>
                  </a:lnTo>
                  <a:lnTo>
                    <a:pt x="1789" y="360"/>
                  </a:lnTo>
                  <a:lnTo>
                    <a:pt x="1780" y="340"/>
                  </a:lnTo>
                  <a:lnTo>
                    <a:pt x="1772" y="323"/>
                  </a:lnTo>
                  <a:lnTo>
                    <a:pt x="1763" y="304"/>
                  </a:lnTo>
                  <a:lnTo>
                    <a:pt x="1756" y="284"/>
                  </a:lnTo>
                  <a:lnTo>
                    <a:pt x="1753" y="274"/>
                  </a:lnTo>
                  <a:lnTo>
                    <a:pt x="1748" y="265"/>
                  </a:lnTo>
                  <a:lnTo>
                    <a:pt x="1744" y="256"/>
                  </a:lnTo>
                  <a:lnTo>
                    <a:pt x="1738" y="248"/>
                  </a:lnTo>
                  <a:lnTo>
                    <a:pt x="1725" y="231"/>
                  </a:lnTo>
                  <a:lnTo>
                    <a:pt x="1711" y="216"/>
                  </a:lnTo>
                  <a:lnTo>
                    <a:pt x="1703" y="208"/>
                  </a:lnTo>
                  <a:lnTo>
                    <a:pt x="1695" y="202"/>
                  </a:lnTo>
                  <a:lnTo>
                    <a:pt x="1685" y="195"/>
                  </a:lnTo>
                  <a:lnTo>
                    <a:pt x="1676" y="189"/>
                  </a:lnTo>
                  <a:lnTo>
                    <a:pt x="1667" y="184"/>
                  </a:lnTo>
                  <a:lnTo>
                    <a:pt x="1657" y="180"/>
                  </a:lnTo>
                  <a:lnTo>
                    <a:pt x="1647" y="178"/>
                  </a:lnTo>
                  <a:lnTo>
                    <a:pt x="1637" y="175"/>
                  </a:lnTo>
                  <a:lnTo>
                    <a:pt x="1626" y="175"/>
                  </a:lnTo>
                  <a:lnTo>
                    <a:pt x="1615" y="175"/>
                  </a:lnTo>
                  <a:lnTo>
                    <a:pt x="1605" y="179"/>
                  </a:lnTo>
                  <a:lnTo>
                    <a:pt x="1593" y="182"/>
                  </a:lnTo>
                  <a:lnTo>
                    <a:pt x="1588" y="186"/>
                  </a:lnTo>
                  <a:lnTo>
                    <a:pt x="1584" y="189"/>
                  </a:lnTo>
                  <a:lnTo>
                    <a:pt x="1582" y="192"/>
                  </a:lnTo>
                  <a:lnTo>
                    <a:pt x="1580" y="196"/>
                  </a:lnTo>
                  <a:lnTo>
                    <a:pt x="1577" y="199"/>
                  </a:lnTo>
                  <a:lnTo>
                    <a:pt x="1575" y="203"/>
                  </a:lnTo>
                  <a:lnTo>
                    <a:pt x="1572" y="206"/>
                  </a:lnTo>
                  <a:lnTo>
                    <a:pt x="1567" y="208"/>
                  </a:lnTo>
                  <a:lnTo>
                    <a:pt x="1560" y="211"/>
                  </a:lnTo>
                  <a:lnTo>
                    <a:pt x="1553" y="211"/>
                  </a:lnTo>
                  <a:lnTo>
                    <a:pt x="1548" y="210"/>
                  </a:lnTo>
                  <a:lnTo>
                    <a:pt x="1543" y="207"/>
                  </a:lnTo>
                  <a:lnTo>
                    <a:pt x="1539" y="204"/>
                  </a:lnTo>
                  <a:lnTo>
                    <a:pt x="1534" y="199"/>
                  </a:lnTo>
                  <a:lnTo>
                    <a:pt x="1532" y="195"/>
                  </a:lnTo>
                  <a:lnTo>
                    <a:pt x="1528" y="190"/>
                  </a:lnTo>
                  <a:lnTo>
                    <a:pt x="1526" y="181"/>
                  </a:lnTo>
                  <a:lnTo>
                    <a:pt x="1525" y="170"/>
                  </a:lnTo>
                  <a:lnTo>
                    <a:pt x="1525" y="157"/>
                  </a:lnTo>
                  <a:lnTo>
                    <a:pt x="1525" y="145"/>
                  </a:lnTo>
                  <a:lnTo>
                    <a:pt x="1527" y="118"/>
                  </a:lnTo>
                  <a:lnTo>
                    <a:pt x="1528" y="97"/>
                  </a:lnTo>
                  <a:lnTo>
                    <a:pt x="1527" y="89"/>
                  </a:lnTo>
                  <a:lnTo>
                    <a:pt x="1527" y="82"/>
                  </a:lnTo>
                  <a:lnTo>
                    <a:pt x="1526" y="76"/>
                  </a:lnTo>
                  <a:lnTo>
                    <a:pt x="1524" y="72"/>
                  </a:lnTo>
                  <a:lnTo>
                    <a:pt x="1522" y="67"/>
                  </a:lnTo>
                  <a:lnTo>
                    <a:pt x="1519" y="64"/>
                  </a:lnTo>
                  <a:lnTo>
                    <a:pt x="1516" y="61"/>
                  </a:lnTo>
                  <a:lnTo>
                    <a:pt x="1512" y="59"/>
                  </a:lnTo>
                  <a:lnTo>
                    <a:pt x="1504" y="57"/>
                  </a:lnTo>
                  <a:lnTo>
                    <a:pt x="1494" y="56"/>
                  </a:lnTo>
                  <a:lnTo>
                    <a:pt x="1482" y="56"/>
                  </a:lnTo>
                  <a:lnTo>
                    <a:pt x="1467" y="56"/>
                  </a:lnTo>
                  <a:lnTo>
                    <a:pt x="1443" y="56"/>
                  </a:lnTo>
                  <a:lnTo>
                    <a:pt x="1420" y="55"/>
                  </a:lnTo>
                  <a:lnTo>
                    <a:pt x="1410" y="53"/>
                  </a:lnTo>
                  <a:lnTo>
                    <a:pt x="1399" y="52"/>
                  </a:lnTo>
                  <a:lnTo>
                    <a:pt x="1388" y="49"/>
                  </a:lnTo>
                  <a:lnTo>
                    <a:pt x="1378" y="46"/>
                  </a:lnTo>
                  <a:lnTo>
                    <a:pt x="1372" y="40"/>
                  </a:lnTo>
                  <a:lnTo>
                    <a:pt x="1366" y="34"/>
                  </a:lnTo>
                  <a:lnTo>
                    <a:pt x="1358" y="33"/>
                  </a:lnTo>
                  <a:lnTo>
                    <a:pt x="1347" y="33"/>
                  </a:lnTo>
                  <a:lnTo>
                    <a:pt x="1343" y="34"/>
                  </a:lnTo>
                  <a:lnTo>
                    <a:pt x="1339" y="34"/>
                  </a:lnTo>
                  <a:lnTo>
                    <a:pt x="1327" y="34"/>
                  </a:lnTo>
                  <a:lnTo>
                    <a:pt x="1314" y="34"/>
                  </a:lnTo>
                  <a:lnTo>
                    <a:pt x="1302" y="36"/>
                  </a:lnTo>
                  <a:lnTo>
                    <a:pt x="1290" y="39"/>
                  </a:lnTo>
                  <a:lnTo>
                    <a:pt x="1277" y="44"/>
                  </a:lnTo>
                  <a:lnTo>
                    <a:pt x="1264" y="49"/>
                  </a:lnTo>
                  <a:lnTo>
                    <a:pt x="1253" y="53"/>
                  </a:lnTo>
                  <a:lnTo>
                    <a:pt x="1243" y="56"/>
                  </a:lnTo>
                  <a:lnTo>
                    <a:pt x="1238" y="56"/>
                  </a:lnTo>
                  <a:lnTo>
                    <a:pt x="1233" y="55"/>
                  </a:lnTo>
                  <a:lnTo>
                    <a:pt x="1229" y="52"/>
                  </a:lnTo>
                  <a:lnTo>
                    <a:pt x="1224" y="50"/>
                  </a:lnTo>
                  <a:lnTo>
                    <a:pt x="1220" y="46"/>
                  </a:lnTo>
                  <a:lnTo>
                    <a:pt x="1216" y="40"/>
                  </a:lnTo>
                  <a:lnTo>
                    <a:pt x="1213" y="33"/>
                  </a:lnTo>
                  <a:lnTo>
                    <a:pt x="1210" y="25"/>
                  </a:lnTo>
                  <a:lnTo>
                    <a:pt x="1205" y="24"/>
                  </a:lnTo>
                  <a:lnTo>
                    <a:pt x="1200" y="22"/>
                  </a:lnTo>
                  <a:lnTo>
                    <a:pt x="1197" y="18"/>
                  </a:lnTo>
                  <a:lnTo>
                    <a:pt x="1194" y="15"/>
                  </a:lnTo>
                  <a:lnTo>
                    <a:pt x="1191" y="11"/>
                  </a:lnTo>
                  <a:lnTo>
                    <a:pt x="1188" y="8"/>
                  </a:lnTo>
                  <a:lnTo>
                    <a:pt x="1184" y="6"/>
                  </a:lnTo>
                  <a:lnTo>
                    <a:pt x="1180" y="2"/>
                  </a:lnTo>
                  <a:lnTo>
                    <a:pt x="1174" y="1"/>
                  </a:lnTo>
                  <a:lnTo>
                    <a:pt x="1167" y="0"/>
                  </a:lnTo>
                  <a:lnTo>
                    <a:pt x="1161" y="0"/>
                  </a:lnTo>
                  <a:lnTo>
                    <a:pt x="1154" y="1"/>
                  </a:lnTo>
                  <a:lnTo>
                    <a:pt x="1139" y="3"/>
                  </a:lnTo>
                  <a:lnTo>
                    <a:pt x="1128" y="6"/>
                  </a:lnTo>
                  <a:lnTo>
                    <a:pt x="1121" y="10"/>
                  </a:lnTo>
                  <a:lnTo>
                    <a:pt x="1116" y="14"/>
                  </a:lnTo>
                  <a:lnTo>
                    <a:pt x="1113" y="19"/>
                  </a:lnTo>
                  <a:lnTo>
                    <a:pt x="1109" y="25"/>
                  </a:lnTo>
                  <a:lnTo>
                    <a:pt x="1106" y="30"/>
                  </a:lnTo>
                  <a:lnTo>
                    <a:pt x="1104" y="35"/>
                  </a:lnTo>
                  <a:lnTo>
                    <a:pt x="1099" y="40"/>
                  </a:lnTo>
                  <a:lnTo>
                    <a:pt x="1094" y="43"/>
                  </a:lnTo>
                  <a:lnTo>
                    <a:pt x="1088" y="46"/>
                  </a:lnTo>
                  <a:lnTo>
                    <a:pt x="1083" y="46"/>
                  </a:lnTo>
                  <a:lnTo>
                    <a:pt x="1077" y="44"/>
                  </a:lnTo>
                  <a:lnTo>
                    <a:pt x="1072" y="42"/>
                  </a:lnTo>
                  <a:lnTo>
                    <a:pt x="1063" y="36"/>
                  </a:lnTo>
                  <a:lnTo>
                    <a:pt x="1052" y="33"/>
                  </a:lnTo>
                  <a:lnTo>
                    <a:pt x="1039" y="32"/>
                  </a:lnTo>
                  <a:lnTo>
                    <a:pt x="1026" y="32"/>
                  </a:lnTo>
                  <a:lnTo>
                    <a:pt x="1016" y="34"/>
                  </a:lnTo>
                  <a:lnTo>
                    <a:pt x="1005" y="38"/>
                  </a:lnTo>
                  <a:lnTo>
                    <a:pt x="984" y="47"/>
                  </a:lnTo>
                  <a:lnTo>
                    <a:pt x="962" y="57"/>
                  </a:lnTo>
                  <a:lnTo>
                    <a:pt x="938" y="65"/>
                  </a:lnTo>
                  <a:lnTo>
                    <a:pt x="917" y="72"/>
                  </a:lnTo>
                  <a:lnTo>
                    <a:pt x="905" y="75"/>
                  </a:lnTo>
                  <a:lnTo>
                    <a:pt x="894" y="77"/>
                  </a:lnTo>
                  <a:lnTo>
                    <a:pt x="882" y="79"/>
                  </a:lnTo>
                  <a:lnTo>
                    <a:pt x="868" y="81"/>
                  </a:lnTo>
                  <a:lnTo>
                    <a:pt x="866" y="97"/>
                  </a:lnTo>
                  <a:lnTo>
                    <a:pt x="863" y="113"/>
                  </a:lnTo>
                  <a:lnTo>
                    <a:pt x="846" y="114"/>
                  </a:lnTo>
                  <a:lnTo>
                    <a:pt x="830" y="113"/>
                  </a:lnTo>
                  <a:lnTo>
                    <a:pt x="814" y="110"/>
                  </a:lnTo>
                  <a:lnTo>
                    <a:pt x="801" y="108"/>
                  </a:lnTo>
                  <a:lnTo>
                    <a:pt x="772" y="100"/>
                  </a:lnTo>
                  <a:lnTo>
                    <a:pt x="740" y="91"/>
                  </a:lnTo>
                  <a:lnTo>
                    <a:pt x="711" y="84"/>
                  </a:lnTo>
                  <a:lnTo>
                    <a:pt x="673" y="77"/>
                  </a:lnTo>
                  <a:lnTo>
                    <a:pt x="654" y="76"/>
                  </a:lnTo>
                  <a:lnTo>
                    <a:pt x="636" y="75"/>
                  </a:lnTo>
                  <a:lnTo>
                    <a:pt x="626" y="76"/>
                  </a:lnTo>
                  <a:lnTo>
                    <a:pt x="620" y="77"/>
                  </a:lnTo>
                  <a:lnTo>
                    <a:pt x="613" y="80"/>
                  </a:lnTo>
                  <a:lnTo>
                    <a:pt x="607" y="82"/>
                  </a:lnTo>
                  <a:lnTo>
                    <a:pt x="614" y="85"/>
                  </a:lnTo>
                  <a:lnTo>
                    <a:pt x="621" y="88"/>
                  </a:lnTo>
                  <a:lnTo>
                    <a:pt x="628" y="89"/>
                  </a:lnTo>
                  <a:lnTo>
                    <a:pt x="633" y="90"/>
                  </a:lnTo>
                  <a:lnTo>
                    <a:pt x="646" y="91"/>
                  </a:lnTo>
                  <a:lnTo>
                    <a:pt x="658" y="92"/>
                  </a:lnTo>
                  <a:lnTo>
                    <a:pt x="663" y="93"/>
                  </a:lnTo>
                  <a:lnTo>
                    <a:pt x="669" y="96"/>
                  </a:lnTo>
                  <a:lnTo>
                    <a:pt x="673" y="98"/>
                  </a:lnTo>
                  <a:lnTo>
                    <a:pt x="678" y="101"/>
                  </a:lnTo>
                  <a:lnTo>
                    <a:pt x="682" y="106"/>
                  </a:lnTo>
                  <a:lnTo>
                    <a:pt x="686" y="113"/>
                  </a:lnTo>
                  <a:lnTo>
                    <a:pt x="689" y="121"/>
                  </a:lnTo>
                  <a:lnTo>
                    <a:pt x="691" y="130"/>
                  </a:lnTo>
                  <a:lnTo>
                    <a:pt x="706" y="135"/>
                  </a:lnTo>
                  <a:lnTo>
                    <a:pt x="721" y="142"/>
                  </a:lnTo>
                  <a:lnTo>
                    <a:pt x="722" y="158"/>
                  </a:lnTo>
                  <a:lnTo>
                    <a:pt x="721" y="174"/>
                  </a:lnTo>
                  <a:lnTo>
                    <a:pt x="711" y="179"/>
                  </a:lnTo>
                  <a:lnTo>
                    <a:pt x="700" y="181"/>
                  </a:lnTo>
                  <a:lnTo>
                    <a:pt x="689" y="182"/>
                  </a:lnTo>
                  <a:lnTo>
                    <a:pt x="678" y="183"/>
                  </a:lnTo>
                  <a:lnTo>
                    <a:pt x="675" y="183"/>
                  </a:lnTo>
                  <a:lnTo>
                    <a:pt x="673" y="183"/>
                  </a:lnTo>
                  <a:lnTo>
                    <a:pt x="657" y="184"/>
                  </a:lnTo>
                  <a:lnTo>
                    <a:pt x="644" y="188"/>
                  </a:lnTo>
                  <a:lnTo>
                    <a:pt x="631" y="191"/>
                  </a:lnTo>
                  <a:lnTo>
                    <a:pt x="616" y="195"/>
                  </a:lnTo>
                  <a:lnTo>
                    <a:pt x="600" y="197"/>
                  </a:lnTo>
                  <a:lnTo>
                    <a:pt x="587" y="196"/>
                  </a:lnTo>
                  <a:lnTo>
                    <a:pt x="574" y="194"/>
                  </a:lnTo>
                  <a:lnTo>
                    <a:pt x="562" y="190"/>
                  </a:lnTo>
                  <a:lnTo>
                    <a:pt x="537" y="181"/>
                  </a:lnTo>
                  <a:lnTo>
                    <a:pt x="510" y="173"/>
                  </a:lnTo>
                  <a:lnTo>
                    <a:pt x="497" y="171"/>
                  </a:lnTo>
                  <a:lnTo>
                    <a:pt x="483" y="170"/>
                  </a:lnTo>
                  <a:lnTo>
                    <a:pt x="469" y="171"/>
                  </a:lnTo>
                  <a:lnTo>
                    <a:pt x="456" y="172"/>
                  </a:lnTo>
                  <a:lnTo>
                    <a:pt x="428" y="175"/>
                  </a:lnTo>
                  <a:lnTo>
                    <a:pt x="401" y="178"/>
                  </a:lnTo>
                  <a:lnTo>
                    <a:pt x="392" y="178"/>
                  </a:lnTo>
                  <a:lnTo>
                    <a:pt x="381" y="176"/>
                  </a:lnTo>
                  <a:lnTo>
                    <a:pt x="370" y="176"/>
                  </a:lnTo>
                  <a:lnTo>
                    <a:pt x="361" y="176"/>
                  </a:lnTo>
                  <a:lnTo>
                    <a:pt x="352" y="176"/>
                  </a:lnTo>
                  <a:lnTo>
                    <a:pt x="344" y="179"/>
                  </a:lnTo>
                  <a:lnTo>
                    <a:pt x="340" y="182"/>
                  </a:lnTo>
                  <a:lnTo>
                    <a:pt x="335" y="187"/>
                  </a:lnTo>
                  <a:lnTo>
                    <a:pt x="330" y="192"/>
                  </a:lnTo>
                  <a:lnTo>
                    <a:pt x="326" y="198"/>
                  </a:lnTo>
                  <a:lnTo>
                    <a:pt x="317" y="210"/>
                  </a:lnTo>
                  <a:lnTo>
                    <a:pt x="308" y="217"/>
                  </a:lnTo>
                  <a:lnTo>
                    <a:pt x="308" y="227"/>
                  </a:lnTo>
                  <a:lnTo>
                    <a:pt x="307" y="236"/>
                  </a:lnTo>
                  <a:lnTo>
                    <a:pt x="304" y="243"/>
                  </a:lnTo>
                  <a:lnTo>
                    <a:pt x="300" y="248"/>
                  </a:lnTo>
                  <a:lnTo>
                    <a:pt x="295" y="253"/>
                  </a:lnTo>
                  <a:lnTo>
                    <a:pt x="288" y="256"/>
                  </a:lnTo>
                  <a:lnTo>
                    <a:pt x="280" y="257"/>
                  </a:lnTo>
                  <a:lnTo>
                    <a:pt x="270" y="258"/>
                  </a:lnTo>
                  <a:lnTo>
                    <a:pt x="267" y="276"/>
                  </a:lnTo>
                  <a:lnTo>
                    <a:pt x="263" y="291"/>
                  </a:lnTo>
                  <a:lnTo>
                    <a:pt x="260" y="309"/>
                  </a:lnTo>
                  <a:lnTo>
                    <a:pt x="255" y="326"/>
                  </a:lnTo>
                  <a:lnTo>
                    <a:pt x="242" y="326"/>
                  </a:lnTo>
                  <a:lnTo>
                    <a:pt x="226" y="326"/>
                  </a:lnTo>
                  <a:lnTo>
                    <a:pt x="211" y="327"/>
                  </a:lnTo>
                  <a:lnTo>
                    <a:pt x="197" y="327"/>
                  </a:lnTo>
                  <a:lnTo>
                    <a:pt x="196" y="338"/>
                  </a:lnTo>
                  <a:lnTo>
                    <a:pt x="194" y="348"/>
                  </a:lnTo>
                  <a:lnTo>
                    <a:pt x="190" y="358"/>
                  </a:lnTo>
                  <a:lnTo>
                    <a:pt x="185" y="364"/>
                  </a:lnTo>
                  <a:lnTo>
                    <a:pt x="178" y="371"/>
                  </a:lnTo>
                  <a:lnTo>
                    <a:pt x="170" y="377"/>
                  </a:lnTo>
                  <a:lnTo>
                    <a:pt x="162" y="383"/>
                  </a:lnTo>
                  <a:lnTo>
                    <a:pt x="153" y="388"/>
                  </a:lnTo>
                  <a:lnTo>
                    <a:pt x="144" y="393"/>
                  </a:lnTo>
                  <a:lnTo>
                    <a:pt x="135" y="399"/>
                  </a:lnTo>
                  <a:lnTo>
                    <a:pt x="127" y="404"/>
                  </a:lnTo>
                  <a:lnTo>
                    <a:pt x="120" y="411"/>
                  </a:lnTo>
                  <a:lnTo>
                    <a:pt x="113" y="418"/>
                  </a:lnTo>
                  <a:lnTo>
                    <a:pt x="107" y="426"/>
                  </a:lnTo>
                  <a:lnTo>
                    <a:pt x="104" y="436"/>
                  </a:lnTo>
                  <a:lnTo>
                    <a:pt x="103" y="448"/>
                  </a:lnTo>
                  <a:lnTo>
                    <a:pt x="98" y="451"/>
                  </a:lnTo>
                  <a:lnTo>
                    <a:pt x="95" y="454"/>
                  </a:lnTo>
                  <a:lnTo>
                    <a:pt x="87" y="455"/>
                  </a:lnTo>
                  <a:lnTo>
                    <a:pt x="80" y="454"/>
                  </a:lnTo>
                  <a:lnTo>
                    <a:pt x="73" y="453"/>
                  </a:lnTo>
                  <a:lnTo>
                    <a:pt x="66" y="451"/>
                  </a:lnTo>
                  <a:lnTo>
                    <a:pt x="57" y="446"/>
                  </a:lnTo>
                  <a:lnTo>
                    <a:pt x="47" y="445"/>
                  </a:lnTo>
                  <a:lnTo>
                    <a:pt x="42" y="446"/>
                  </a:lnTo>
                  <a:lnTo>
                    <a:pt x="38" y="449"/>
                  </a:lnTo>
                  <a:lnTo>
                    <a:pt x="33" y="453"/>
                  </a:lnTo>
                  <a:lnTo>
                    <a:pt x="29" y="460"/>
                  </a:lnTo>
                  <a:lnTo>
                    <a:pt x="26" y="465"/>
                  </a:lnTo>
                  <a:lnTo>
                    <a:pt x="24" y="469"/>
                  </a:lnTo>
                  <a:lnTo>
                    <a:pt x="24" y="475"/>
                  </a:lnTo>
                  <a:lnTo>
                    <a:pt x="24" y="481"/>
                  </a:lnTo>
                  <a:lnTo>
                    <a:pt x="24" y="491"/>
                  </a:lnTo>
                  <a:lnTo>
                    <a:pt x="23" y="501"/>
                  </a:lnTo>
                  <a:lnTo>
                    <a:pt x="21" y="507"/>
                  </a:lnTo>
                  <a:lnTo>
                    <a:pt x="18" y="511"/>
                  </a:lnTo>
                  <a:lnTo>
                    <a:pt x="15" y="517"/>
                  </a:lnTo>
                  <a:lnTo>
                    <a:pt x="12" y="522"/>
                  </a:lnTo>
                  <a:lnTo>
                    <a:pt x="4" y="531"/>
                  </a:lnTo>
                  <a:lnTo>
                    <a:pt x="0" y="536"/>
                  </a:lnTo>
                  <a:lnTo>
                    <a:pt x="0" y="541"/>
                  </a:lnTo>
                  <a:lnTo>
                    <a:pt x="1" y="544"/>
                  </a:lnTo>
                  <a:lnTo>
                    <a:pt x="2" y="548"/>
                  </a:lnTo>
                  <a:lnTo>
                    <a:pt x="4" y="550"/>
                  </a:lnTo>
                  <a:lnTo>
                    <a:pt x="9" y="556"/>
                  </a:lnTo>
                  <a:lnTo>
                    <a:pt x="14" y="564"/>
                  </a:lnTo>
                  <a:lnTo>
                    <a:pt x="16" y="572"/>
                  </a:lnTo>
                  <a:lnTo>
                    <a:pt x="17" y="578"/>
                  </a:lnTo>
                  <a:lnTo>
                    <a:pt x="17" y="586"/>
                  </a:lnTo>
                  <a:lnTo>
                    <a:pt x="17" y="593"/>
                  </a:lnTo>
                  <a:lnTo>
                    <a:pt x="16" y="608"/>
                  </a:lnTo>
                  <a:lnTo>
                    <a:pt x="13" y="624"/>
                  </a:lnTo>
                  <a:lnTo>
                    <a:pt x="9" y="631"/>
                  </a:lnTo>
                  <a:lnTo>
                    <a:pt x="5" y="637"/>
                  </a:lnTo>
                  <a:lnTo>
                    <a:pt x="4" y="640"/>
                  </a:lnTo>
                  <a:lnTo>
                    <a:pt x="2" y="642"/>
                  </a:lnTo>
                  <a:lnTo>
                    <a:pt x="4" y="647"/>
                  </a:lnTo>
                  <a:lnTo>
                    <a:pt x="7" y="651"/>
                  </a:lnTo>
                  <a:lnTo>
                    <a:pt x="12" y="652"/>
                  </a:lnTo>
                  <a:lnTo>
                    <a:pt x="17" y="652"/>
                  </a:lnTo>
                  <a:lnTo>
                    <a:pt x="25" y="652"/>
                  </a:lnTo>
                  <a:lnTo>
                    <a:pt x="33" y="652"/>
                  </a:lnTo>
                  <a:lnTo>
                    <a:pt x="40" y="651"/>
                  </a:lnTo>
                  <a:lnTo>
                    <a:pt x="43" y="651"/>
                  </a:lnTo>
                  <a:lnTo>
                    <a:pt x="43" y="657"/>
                  </a:lnTo>
                  <a:lnTo>
                    <a:pt x="43" y="662"/>
                  </a:lnTo>
                  <a:lnTo>
                    <a:pt x="46" y="666"/>
                  </a:lnTo>
                  <a:lnTo>
                    <a:pt x="48" y="670"/>
                  </a:lnTo>
                  <a:lnTo>
                    <a:pt x="55" y="674"/>
                  </a:lnTo>
                  <a:lnTo>
                    <a:pt x="64" y="679"/>
                  </a:lnTo>
                  <a:lnTo>
                    <a:pt x="72" y="682"/>
                  </a:lnTo>
                  <a:lnTo>
                    <a:pt x="80" y="688"/>
                  </a:lnTo>
                  <a:lnTo>
                    <a:pt x="83" y="691"/>
                  </a:lnTo>
                  <a:lnTo>
                    <a:pt x="86" y="696"/>
                  </a:lnTo>
                  <a:lnTo>
                    <a:pt x="87" y="700"/>
                  </a:lnTo>
                  <a:lnTo>
                    <a:pt x="87" y="707"/>
                  </a:lnTo>
                  <a:lnTo>
                    <a:pt x="91" y="707"/>
                  </a:lnTo>
                  <a:lnTo>
                    <a:pt x="95" y="706"/>
                  </a:lnTo>
                  <a:lnTo>
                    <a:pt x="98" y="705"/>
                  </a:lnTo>
                  <a:lnTo>
                    <a:pt x="102" y="703"/>
                  </a:lnTo>
                  <a:lnTo>
                    <a:pt x="107" y="698"/>
                  </a:lnTo>
                  <a:lnTo>
                    <a:pt x="112" y="693"/>
                  </a:lnTo>
                  <a:lnTo>
                    <a:pt x="119" y="688"/>
                  </a:lnTo>
                  <a:lnTo>
                    <a:pt x="125" y="682"/>
                  </a:lnTo>
                  <a:lnTo>
                    <a:pt x="130" y="681"/>
                  </a:lnTo>
                  <a:lnTo>
                    <a:pt x="135" y="680"/>
                  </a:lnTo>
                  <a:lnTo>
                    <a:pt x="140" y="680"/>
                  </a:lnTo>
                  <a:lnTo>
                    <a:pt x="146" y="681"/>
                  </a:lnTo>
                  <a:lnTo>
                    <a:pt x="147" y="684"/>
                  </a:lnTo>
                  <a:lnTo>
                    <a:pt x="147" y="688"/>
                  </a:lnTo>
                  <a:lnTo>
                    <a:pt x="156" y="688"/>
                  </a:lnTo>
                  <a:lnTo>
                    <a:pt x="165" y="687"/>
                  </a:lnTo>
                  <a:lnTo>
                    <a:pt x="173" y="684"/>
                  </a:lnTo>
                  <a:lnTo>
                    <a:pt x="181" y="681"/>
                  </a:lnTo>
                  <a:lnTo>
                    <a:pt x="189" y="678"/>
                  </a:lnTo>
                  <a:lnTo>
                    <a:pt x="198" y="675"/>
                  </a:lnTo>
                  <a:lnTo>
                    <a:pt x="203" y="674"/>
                  </a:lnTo>
                  <a:lnTo>
                    <a:pt x="207" y="674"/>
                  </a:lnTo>
                  <a:lnTo>
                    <a:pt x="213" y="674"/>
                  </a:lnTo>
                  <a:lnTo>
                    <a:pt x="219" y="675"/>
                  </a:lnTo>
                  <a:lnTo>
                    <a:pt x="223" y="683"/>
                  </a:lnTo>
                  <a:lnTo>
                    <a:pt x="230" y="691"/>
                  </a:lnTo>
                  <a:lnTo>
                    <a:pt x="235" y="692"/>
                  </a:lnTo>
                  <a:lnTo>
                    <a:pt x="239" y="691"/>
                  </a:lnTo>
                  <a:lnTo>
                    <a:pt x="244" y="691"/>
                  </a:lnTo>
                  <a:lnTo>
                    <a:pt x="248" y="691"/>
                  </a:lnTo>
                  <a:lnTo>
                    <a:pt x="258" y="691"/>
                  </a:lnTo>
                  <a:lnTo>
                    <a:pt x="269" y="691"/>
                  </a:lnTo>
                  <a:lnTo>
                    <a:pt x="277" y="691"/>
                  </a:lnTo>
                  <a:lnTo>
                    <a:pt x="285" y="691"/>
                  </a:lnTo>
                  <a:lnTo>
                    <a:pt x="286" y="698"/>
                  </a:lnTo>
                  <a:lnTo>
                    <a:pt x="288" y="705"/>
                  </a:lnTo>
                  <a:lnTo>
                    <a:pt x="292" y="712"/>
                  </a:lnTo>
                  <a:lnTo>
                    <a:pt x="296" y="717"/>
                  </a:lnTo>
                  <a:lnTo>
                    <a:pt x="305" y="729"/>
                  </a:lnTo>
                  <a:lnTo>
                    <a:pt x="312" y="739"/>
                  </a:lnTo>
                  <a:lnTo>
                    <a:pt x="314" y="745"/>
                  </a:lnTo>
                  <a:lnTo>
                    <a:pt x="316" y="750"/>
                  </a:lnTo>
                  <a:lnTo>
                    <a:pt x="316" y="756"/>
                  </a:lnTo>
                  <a:lnTo>
                    <a:pt x="316" y="763"/>
                  </a:lnTo>
                  <a:lnTo>
                    <a:pt x="317" y="775"/>
                  </a:lnTo>
                  <a:lnTo>
                    <a:pt x="320" y="788"/>
                  </a:lnTo>
                  <a:lnTo>
                    <a:pt x="324" y="796"/>
                  </a:lnTo>
                  <a:lnTo>
                    <a:pt x="328" y="801"/>
                  </a:lnTo>
                  <a:lnTo>
                    <a:pt x="333" y="803"/>
                  </a:lnTo>
                  <a:lnTo>
                    <a:pt x="337" y="804"/>
                  </a:lnTo>
                  <a:lnTo>
                    <a:pt x="342" y="804"/>
                  </a:lnTo>
                  <a:lnTo>
                    <a:pt x="347" y="804"/>
                  </a:lnTo>
                  <a:lnTo>
                    <a:pt x="353" y="805"/>
                  </a:lnTo>
                  <a:lnTo>
                    <a:pt x="359" y="808"/>
                  </a:lnTo>
                  <a:lnTo>
                    <a:pt x="363" y="814"/>
                  </a:lnTo>
                  <a:lnTo>
                    <a:pt x="367" y="820"/>
                  </a:lnTo>
                  <a:lnTo>
                    <a:pt x="370" y="827"/>
                  </a:lnTo>
                  <a:lnTo>
                    <a:pt x="373" y="832"/>
                  </a:lnTo>
                  <a:lnTo>
                    <a:pt x="375" y="837"/>
                  </a:lnTo>
                  <a:lnTo>
                    <a:pt x="379" y="840"/>
                  </a:lnTo>
                  <a:lnTo>
                    <a:pt x="383" y="842"/>
                  </a:lnTo>
                  <a:lnTo>
                    <a:pt x="386" y="842"/>
                  </a:lnTo>
                  <a:lnTo>
                    <a:pt x="390" y="842"/>
                  </a:lnTo>
                  <a:lnTo>
                    <a:pt x="395" y="840"/>
                  </a:lnTo>
                  <a:lnTo>
                    <a:pt x="398" y="844"/>
                  </a:lnTo>
                  <a:lnTo>
                    <a:pt x="400" y="847"/>
                  </a:lnTo>
                  <a:lnTo>
                    <a:pt x="402" y="849"/>
                  </a:lnTo>
                  <a:lnTo>
                    <a:pt x="404" y="851"/>
                  </a:lnTo>
                  <a:lnTo>
                    <a:pt x="411" y="853"/>
                  </a:lnTo>
                  <a:lnTo>
                    <a:pt x="418" y="853"/>
                  </a:lnTo>
                  <a:lnTo>
                    <a:pt x="426" y="854"/>
                  </a:lnTo>
                  <a:lnTo>
                    <a:pt x="434" y="854"/>
                  </a:lnTo>
                  <a:lnTo>
                    <a:pt x="442" y="855"/>
                  </a:lnTo>
                  <a:lnTo>
                    <a:pt x="449" y="857"/>
                  </a:lnTo>
                  <a:lnTo>
                    <a:pt x="464" y="872"/>
                  </a:lnTo>
                  <a:lnTo>
                    <a:pt x="478" y="887"/>
                  </a:lnTo>
                  <a:lnTo>
                    <a:pt x="486" y="892"/>
                  </a:lnTo>
                  <a:lnTo>
                    <a:pt x="496" y="895"/>
                  </a:lnTo>
                  <a:lnTo>
                    <a:pt x="504" y="897"/>
                  </a:lnTo>
                  <a:lnTo>
                    <a:pt x="514" y="898"/>
                  </a:lnTo>
                  <a:lnTo>
                    <a:pt x="526" y="901"/>
                  </a:lnTo>
                  <a:lnTo>
                    <a:pt x="539" y="901"/>
                  </a:lnTo>
                  <a:lnTo>
                    <a:pt x="551" y="901"/>
                  </a:lnTo>
                  <a:lnTo>
                    <a:pt x="564" y="900"/>
                  </a:lnTo>
                  <a:lnTo>
                    <a:pt x="583" y="900"/>
                  </a:lnTo>
                  <a:lnTo>
                    <a:pt x="604" y="900"/>
                  </a:lnTo>
                  <a:lnTo>
                    <a:pt x="613" y="902"/>
                  </a:lnTo>
                  <a:lnTo>
                    <a:pt x="623" y="904"/>
                  </a:lnTo>
                  <a:lnTo>
                    <a:pt x="632" y="908"/>
                  </a:lnTo>
                  <a:lnTo>
                    <a:pt x="641" y="913"/>
                  </a:lnTo>
                  <a:lnTo>
                    <a:pt x="642" y="920"/>
                  </a:lnTo>
                  <a:lnTo>
                    <a:pt x="642" y="928"/>
                  </a:lnTo>
                  <a:lnTo>
                    <a:pt x="642" y="935"/>
                  </a:lnTo>
                  <a:lnTo>
                    <a:pt x="641" y="942"/>
                  </a:lnTo>
                  <a:lnTo>
                    <a:pt x="638" y="944"/>
                  </a:lnTo>
                  <a:lnTo>
                    <a:pt x="634" y="945"/>
                  </a:lnTo>
                  <a:lnTo>
                    <a:pt x="632" y="947"/>
                  </a:lnTo>
                  <a:lnTo>
                    <a:pt x="630" y="951"/>
                  </a:lnTo>
                  <a:lnTo>
                    <a:pt x="628" y="957"/>
                  </a:lnTo>
                  <a:lnTo>
                    <a:pt x="626" y="963"/>
                  </a:lnTo>
                  <a:lnTo>
                    <a:pt x="620" y="966"/>
                  </a:lnTo>
                  <a:lnTo>
                    <a:pt x="613" y="969"/>
                  </a:lnTo>
                  <a:lnTo>
                    <a:pt x="607" y="974"/>
                  </a:lnTo>
                  <a:lnTo>
                    <a:pt x="603" y="980"/>
                  </a:lnTo>
                  <a:lnTo>
                    <a:pt x="598" y="988"/>
                  </a:lnTo>
                  <a:lnTo>
                    <a:pt x="595" y="996"/>
                  </a:lnTo>
                  <a:lnTo>
                    <a:pt x="592" y="1007"/>
                  </a:lnTo>
                  <a:lnTo>
                    <a:pt x="591" y="1016"/>
                  </a:lnTo>
                  <a:lnTo>
                    <a:pt x="590" y="1026"/>
                  </a:lnTo>
                  <a:lnTo>
                    <a:pt x="591" y="1035"/>
                  </a:lnTo>
                  <a:lnTo>
                    <a:pt x="592" y="1044"/>
                  </a:lnTo>
                  <a:lnTo>
                    <a:pt x="595" y="1053"/>
                  </a:lnTo>
                  <a:lnTo>
                    <a:pt x="597" y="1061"/>
                  </a:lnTo>
                  <a:lnTo>
                    <a:pt x="601" y="1068"/>
                  </a:lnTo>
                  <a:lnTo>
                    <a:pt x="607" y="1073"/>
                  </a:lnTo>
                  <a:lnTo>
                    <a:pt x="613" y="1077"/>
                  </a:lnTo>
                  <a:lnTo>
                    <a:pt x="621" y="1078"/>
                  </a:lnTo>
                  <a:lnTo>
                    <a:pt x="630" y="1077"/>
                  </a:lnTo>
                  <a:lnTo>
                    <a:pt x="639" y="1076"/>
                  </a:lnTo>
                  <a:lnTo>
                    <a:pt x="647" y="1077"/>
                  </a:lnTo>
                  <a:lnTo>
                    <a:pt x="653" y="1081"/>
                  </a:lnTo>
                  <a:lnTo>
                    <a:pt x="657" y="1084"/>
                  </a:lnTo>
                  <a:lnTo>
                    <a:pt x="660" y="1087"/>
                  </a:lnTo>
                  <a:lnTo>
                    <a:pt x="662" y="1091"/>
                  </a:lnTo>
                  <a:lnTo>
                    <a:pt x="664" y="1095"/>
                  </a:lnTo>
                  <a:lnTo>
                    <a:pt x="667" y="1099"/>
                  </a:lnTo>
                  <a:lnTo>
                    <a:pt x="670" y="1102"/>
                  </a:lnTo>
                  <a:lnTo>
                    <a:pt x="674" y="1106"/>
                  </a:lnTo>
                  <a:lnTo>
                    <a:pt x="690" y="1114"/>
                  </a:lnTo>
                  <a:lnTo>
                    <a:pt x="706" y="1122"/>
                  </a:lnTo>
                  <a:lnTo>
                    <a:pt x="714" y="1126"/>
                  </a:lnTo>
                  <a:lnTo>
                    <a:pt x="721" y="1132"/>
                  </a:lnTo>
                  <a:lnTo>
                    <a:pt x="727" y="1139"/>
                  </a:lnTo>
                  <a:lnTo>
                    <a:pt x="731" y="1147"/>
                  </a:lnTo>
                  <a:lnTo>
                    <a:pt x="741" y="1147"/>
                  </a:lnTo>
                  <a:lnTo>
                    <a:pt x="751" y="1147"/>
                  </a:lnTo>
                  <a:lnTo>
                    <a:pt x="764" y="1147"/>
                  </a:lnTo>
                  <a:lnTo>
                    <a:pt x="777" y="1148"/>
                  </a:lnTo>
                  <a:lnTo>
                    <a:pt x="782" y="1149"/>
                  </a:lnTo>
                  <a:lnTo>
                    <a:pt x="787" y="1152"/>
                  </a:lnTo>
                  <a:lnTo>
                    <a:pt x="792" y="1157"/>
                  </a:lnTo>
                  <a:lnTo>
                    <a:pt x="795" y="1163"/>
                  </a:lnTo>
                  <a:lnTo>
                    <a:pt x="797" y="1171"/>
                  </a:lnTo>
                  <a:lnTo>
                    <a:pt x="797" y="1180"/>
                  </a:lnTo>
                  <a:lnTo>
                    <a:pt x="796" y="1189"/>
                  </a:lnTo>
                  <a:lnTo>
                    <a:pt x="794" y="1198"/>
                  </a:lnTo>
                  <a:lnTo>
                    <a:pt x="787" y="1215"/>
                  </a:lnTo>
                  <a:lnTo>
                    <a:pt x="779" y="1230"/>
                  </a:lnTo>
                  <a:lnTo>
                    <a:pt x="771" y="1245"/>
                  </a:lnTo>
                  <a:lnTo>
                    <a:pt x="765" y="1261"/>
                  </a:lnTo>
                  <a:lnTo>
                    <a:pt x="765" y="1270"/>
                  </a:lnTo>
                  <a:lnTo>
                    <a:pt x="767" y="1280"/>
                  </a:lnTo>
                  <a:lnTo>
                    <a:pt x="767" y="1284"/>
                  </a:lnTo>
                  <a:lnTo>
                    <a:pt x="767" y="1289"/>
                  </a:lnTo>
                  <a:lnTo>
                    <a:pt x="765" y="1294"/>
                  </a:lnTo>
                  <a:lnTo>
                    <a:pt x="763" y="1298"/>
                  </a:lnTo>
                  <a:lnTo>
                    <a:pt x="748" y="1305"/>
                  </a:lnTo>
                  <a:lnTo>
                    <a:pt x="732" y="1313"/>
                  </a:lnTo>
                  <a:lnTo>
                    <a:pt x="723" y="1327"/>
                  </a:lnTo>
                  <a:lnTo>
                    <a:pt x="716" y="1343"/>
                  </a:lnTo>
                  <a:lnTo>
                    <a:pt x="704" y="1344"/>
                  </a:lnTo>
                  <a:lnTo>
                    <a:pt x="691" y="1344"/>
                  </a:lnTo>
                  <a:lnTo>
                    <a:pt x="680" y="1344"/>
                  </a:lnTo>
                  <a:lnTo>
                    <a:pt x="669" y="1344"/>
                  </a:lnTo>
                  <a:lnTo>
                    <a:pt x="664" y="1344"/>
                  </a:lnTo>
                  <a:lnTo>
                    <a:pt x="661" y="1344"/>
                  </a:lnTo>
                  <a:lnTo>
                    <a:pt x="652" y="1345"/>
                  </a:lnTo>
                  <a:lnTo>
                    <a:pt x="641" y="1347"/>
                  </a:lnTo>
                  <a:lnTo>
                    <a:pt x="630" y="1355"/>
                  </a:lnTo>
                  <a:lnTo>
                    <a:pt x="622" y="1362"/>
                  </a:lnTo>
                  <a:lnTo>
                    <a:pt x="611" y="1365"/>
                  </a:lnTo>
                  <a:lnTo>
                    <a:pt x="596" y="1366"/>
                  </a:lnTo>
                  <a:lnTo>
                    <a:pt x="589" y="1368"/>
                  </a:lnTo>
                  <a:lnTo>
                    <a:pt x="582" y="1369"/>
                  </a:lnTo>
                  <a:lnTo>
                    <a:pt x="576" y="1371"/>
                  </a:lnTo>
                  <a:lnTo>
                    <a:pt x="573" y="1374"/>
                  </a:lnTo>
                  <a:lnTo>
                    <a:pt x="571" y="1379"/>
                  </a:lnTo>
                  <a:lnTo>
                    <a:pt x="570" y="1386"/>
                  </a:lnTo>
                  <a:lnTo>
                    <a:pt x="568" y="1393"/>
                  </a:lnTo>
                  <a:lnTo>
                    <a:pt x="570" y="1399"/>
                  </a:lnTo>
                  <a:lnTo>
                    <a:pt x="571" y="1415"/>
                  </a:lnTo>
                  <a:lnTo>
                    <a:pt x="571" y="1428"/>
                  </a:lnTo>
                  <a:lnTo>
                    <a:pt x="568" y="1442"/>
                  </a:lnTo>
                  <a:lnTo>
                    <a:pt x="566" y="1453"/>
                  </a:lnTo>
                  <a:lnTo>
                    <a:pt x="562" y="1464"/>
                  </a:lnTo>
                  <a:lnTo>
                    <a:pt x="556" y="1477"/>
                  </a:lnTo>
                  <a:lnTo>
                    <a:pt x="549" y="1492"/>
                  </a:lnTo>
                  <a:lnTo>
                    <a:pt x="546" y="1499"/>
                  </a:lnTo>
                  <a:lnTo>
                    <a:pt x="539" y="1500"/>
                  </a:lnTo>
                  <a:lnTo>
                    <a:pt x="526" y="1499"/>
                  </a:lnTo>
                  <a:lnTo>
                    <a:pt x="505" y="1497"/>
                  </a:lnTo>
                  <a:lnTo>
                    <a:pt x="475" y="1495"/>
                  </a:lnTo>
                  <a:lnTo>
                    <a:pt x="460" y="1495"/>
                  </a:lnTo>
                  <a:lnTo>
                    <a:pt x="447" y="1496"/>
                  </a:lnTo>
                  <a:lnTo>
                    <a:pt x="441" y="1497"/>
                  </a:lnTo>
                  <a:lnTo>
                    <a:pt x="436" y="1499"/>
                  </a:lnTo>
                  <a:lnTo>
                    <a:pt x="432" y="1501"/>
                  </a:lnTo>
                  <a:lnTo>
                    <a:pt x="428" y="1504"/>
                  </a:lnTo>
                  <a:lnTo>
                    <a:pt x="426" y="1508"/>
                  </a:lnTo>
                  <a:lnTo>
                    <a:pt x="424" y="1513"/>
                  </a:lnTo>
                  <a:lnTo>
                    <a:pt x="423" y="1519"/>
                  </a:lnTo>
                  <a:lnTo>
                    <a:pt x="422" y="1526"/>
                  </a:lnTo>
                  <a:lnTo>
                    <a:pt x="422" y="1538"/>
                  </a:lnTo>
                  <a:lnTo>
                    <a:pt x="422" y="1549"/>
                  </a:lnTo>
                  <a:lnTo>
                    <a:pt x="417" y="1568"/>
                  </a:lnTo>
                  <a:lnTo>
                    <a:pt x="412" y="1592"/>
                  </a:lnTo>
                  <a:lnTo>
                    <a:pt x="410" y="1603"/>
                  </a:lnTo>
                  <a:lnTo>
                    <a:pt x="410" y="1612"/>
                  </a:lnTo>
                  <a:lnTo>
                    <a:pt x="411" y="1617"/>
                  </a:lnTo>
                  <a:lnTo>
                    <a:pt x="412" y="1620"/>
                  </a:lnTo>
                  <a:lnTo>
                    <a:pt x="415" y="1623"/>
                  </a:lnTo>
                  <a:lnTo>
                    <a:pt x="417" y="1625"/>
                  </a:lnTo>
                  <a:lnTo>
                    <a:pt x="419" y="1650"/>
                  </a:lnTo>
                  <a:lnTo>
                    <a:pt x="420" y="1674"/>
                  </a:lnTo>
                  <a:lnTo>
                    <a:pt x="422" y="1686"/>
                  </a:lnTo>
                  <a:lnTo>
                    <a:pt x="424" y="1698"/>
                  </a:lnTo>
                  <a:lnTo>
                    <a:pt x="427" y="1710"/>
                  </a:lnTo>
                  <a:lnTo>
                    <a:pt x="431" y="1722"/>
                  </a:lnTo>
                  <a:lnTo>
                    <a:pt x="436" y="1722"/>
                  </a:lnTo>
                  <a:lnTo>
                    <a:pt x="441" y="1723"/>
                  </a:lnTo>
                  <a:lnTo>
                    <a:pt x="443" y="1765"/>
                  </a:lnTo>
                  <a:lnTo>
                    <a:pt x="445" y="1806"/>
                  </a:lnTo>
                  <a:lnTo>
                    <a:pt x="448" y="1827"/>
                  </a:lnTo>
                  <a:lnTo>
                    <a:pt x="451" y="1847"/>
                  </a:lnTo>
                  <a:lnTo>
                    <a:pt x="456" y="1868"/>
                  </a:lnTo>
                  <a:lnTo>
                    <a:pt x="463" y="1887"/>
                  </a:lnTo>
                  <a:lnTo>
                    <a:pt x="468" y="1905"/>
                  </a:lnTo>
                  <a:lnTo>
                    <a:pt x="475" y="1924"/>
                  </a:lnTo>
                  <a:lnTo>
                    <a:pt x="477" y="1935"/>
                  </a:lnTo>
                  <a:lnTo>
                    <a:pt x="478" y="1944"/>
                  </a:lnTo>
                  <a:lnTo>
                    <a:pt x="480" y="1954"/>
                  </a:lnTo>
                  <a:lnTo>
                    <a:pt x="478" y="1963"/>
                  </a:lnTo>
                  <a:lnTo>
                    <a:pt x="476" y="1971"/>
                  </a:lnTo>
                  <a:lnTo>
                    <a:pt x="474" y="1978"/>
                  </a:lnTo>
                  <a:lnTo>
                    <a:pt x="472" y="1983"/>
                  </a:lnTo>
                  <a:lnTo>
                    <a:pt x="470" y="1987"/>
                  </a:lnTo>
                  <a:lnTo>
                    <a:pt x="470" y="1992"/>
                  </a:lnTo>
                  <a:lnTo>
                    <a:pt x="470" y="1996"/>
                  </a:lnTo>
                  <a:lnTo>
                    <a:pt x="476" y="2003"/>
                  </a:lnTo>
                  <a:lnTo>
                    <a:pt x="482" y="2011"/>
                  </a:lnTo>
                  <a:lnTo>
                    <a:pt x="483" y="2022"/>
                  </a:lnTo>
                  <a:lnTo>
                    <a:pt x="482" y="2034"/>
                  </a:lnTo>
                  <a:lnTo>
                    <a:pt x="482" y="2044"/>
                  </a:lnTo>
                  <a:lnTo>
                    <a:pt x="480" y="2054"/>
                  </a:lnTo>
                  <a:lnTo>
                    <a:pt x="477" y="2065"/>
                  </a:lnTo>
                  <a:lnTo>
                    <a:pt x="474" y="2074"/>
                  </a:lnTo>
                  <a:lnTo>
                    <a:pt x="472" y="2084"/>
                  </a:lnTo>
                  <a:lnTo>
                    <a:pt x="469" y="2093"/>
                  </a:lnTo>
                  <a:lnTo>
                    <a:pt x="467" y="2103"/>
                  </a:lnTo>
                  <a:lnTo>
                    <a:pt x="467" y="2112"/>
                  </a:lnTo>
                  <a:lnTo>
                    <a:pt x="469" y="2120"/>
                  </a:lnTo>
                  <a:lnTo>
                    <a:pt x="473" y="2129"/>
                  </a:lnTo>
                  <a:lnTo>
                    <a:pt x="477" y="2140"/>
                  </a:lnTo>
                  <a:lnTo>
                    <a:pt x="481" y="2148"/>
                  </a:lnTo>
                  <a:lnTo>
                    <a:pt x="483" y="2161"/>
                  </a:lnTo>
                  <a:lnTo>
                    <a:pt x="485" y="2175"/>
                  </a:lnTo>
                  <a:lnTo>
                    <a:pt x="486" y="2189"/>
                  </a:lnTo>
                  <a:lnTo>
                    <a:pt x="488" y="2202"/>
                  </a:lnTo>
                  <a:lnTo>
                    <a:pt x="488" y="2213"/>
                  </a:lnTo>
                  <a:lnTo>
                    <a:pt x="489" y="2224"/>
                  </a:lnTo>
                  <a:lnTo>
                    <a:pt x="489" y="2234"/>
                  </a:lnTo>
                  <a:lnTo>
                    <a:pt x="488" y="2244"/>
                  </a:lnTo>
                  <a:lnTo>
                    <a:pt x="476" y="2263"/>
                  </a:lnTo>
                  <a:lnTo>
                    <a:pt x="465" y="2277"/>
                  </a:lnTo>
                  <a:lnTo>
                    <a:pt x="466" y="2284"/>
                  </a:lnTo>
                  <a:lnTo>
                    <a:pt x="467" y="2289"/>
                  </a:lnTo>
                  <a:lnTo>
                    <a:pt x="468" y="2292"/>
                  </a:lnTo>
                  <a:lnTo>
                    <a:pt x="472" y="2295"/>
                  </a:lnTo>
                  <a:lnTo>
                    <a:pt x="474" y="2297"/>
                  </a:lnTo>
                  <a:lnTo>
                    <a:pt x="476" y="2300"/>
                  </a:lnTo>
                  <a:lnTo>
                    <a:pt x="478" y="2304"/>
                  </a:lnTo>
                  <a:lnTo>
                    <a:pt x="481" y="2308"/>
                  </a:lnTo>
                  <a:lnTo>
                    <a:pt x="483" y="2318"/>
                  </a:lnTo>
                  <a:lnTo>
                    <a:pt x="482" y="2330"/>
                  </a:lnTo>
                  <a:lnTo>
                    <a:pt x="482" y="2342"/>
                  </a:lnTo>
                  <a:lnTo>
                    <a:pt x="482" y="2353"/>
                  </a:lnTo>
                  <a:lnTo>
                    <a:pt x="485" y="2353"/>
                  </a:lnTo>
                  <a:lnTo>
                    <a:pt x="489" y="2354"/>
                  </a:lnTo>
                  <a:lnTo>
                    <a:pt x="489" y="2371"/>
                  </a:lnTo>
                  <a:lnTo>
                    <a:pt x="486" y="2386"/>
                  </a:lnTo>
                  <a:lnTo>
                    <a:pt x="484" y="2402"/>
                  </a:lnTo>
                  <a:lnTo>
                    <a:pt x="482" y="2416"/>
                  </a:lnTo>
                  <a:lnTo>
                    <a:pt x="497" y="2418"/>
                  </a:lnTo>
                  <a:lnTo>
                    <a:pt x="511" y="2419"/>
                  </a:lnTo>
                  <a:lnTo>
                    <a:pt x="524" y="2422"/>
                  </a:lnTo>
                  <a:lnTo>
                    <a:pt x="535" y="2427"/>
                  </a:lnTo>
                  <a:lnTo>
                    <a:pt x="540" y="2430"/>
                  </a:lnTo>
                  <a:lnTo>
                    <a:pt x="544" y="2433"/>
                  </a:lnTo>
                  <a:lnTo>
                    <a:pt x="548" y="2438"/>
                  </a:lnTo>
                  <a:lnTo>
                    <a:pt x="551" y="2444"/>
                  </a:lnTo>
                  <a:lnTo>
                    <a:pt x="554" y="2449"/>
                  </a:lnTo>
                  <a:lnTo>
                    <a:pt x="555" y="2456"/>
                  </a:lnTo>
                  <a:lnTo>
                    <a:pt x="555" y="2464"/>
                  </a:lnTo>
                  <a:lnTo>
                    <a:pt x="555" y="2472"/>
                  </a:lnTo>
                  <a:lnTo>
                    <a:pt x="572" y="2473"/>
                  </a:lnTo>
                  <a:lnTo>
                    <a:pt x="593" y="2473"/>
                  </a:lnTo>
                  <a:lnTo>
                    <a:pt x="620" y="2476"/>
                  </a:lnTo>
                  <a:lnTo>
                    <a:pt x="646" y="2479"/>
                  </a:lnTo>
                  <a:lnTo>
                    <a:pt x="660" y="2481"/>
                  </a:lnTo>
                  <a:lnTo>
                    <a:pt x="672" y="2485"/>
                  </a:lnTo>
                  <a:lnTo>
                    <a:pt x="683" y="2488"/>
                  </a:lnTo>
                  <a:lnTo>
                    <a:pt x="694" y="2494"/>
                  </a:lnTo>
                  <a:lnTo>
                    <a:pt x="704" y="2500"/>
                  </a:lnTo>
                  <a:lnTo>
                    <a:pt x="711" y="2506"/>
                  </a:lnTo>
                  <a:lnTo>
                    <a:pt x="714" y="2510"/>
                  </a:lnTo>
                  <a:lnTo>
                    <a:pt x="718" y="2514"/>
                  </a:lnTo>
                  <a:lnTo>
                    <a:pt x="720" y="2519"/>
                  </a:lnTo>
                  <a:lnTo>
                    <a:pt x="721" y="2523"/>
                  </a:lnTo>
                  <a:lnTo>
                    <a:pt x="727" y="2526"/>
                  </a:lnTo>
                  <a:lnTo>
                    <a:pt x="732" y="2529"/>
                  </a:lnTo>
                  <a:lnTo>
                    <a:pt x="737" y="2534"/>
                  </a:lnTo>
                  <a:lnTo>
                    <a:pt x="740" y="2538"/>
                  </a:lnTo>
                  <a:lnTo>
                    <a:pt x="744" y="2544"/>
                  </a:lnTo>
                  <a:lnTo>
                    <a:pt x="748" y="2548"/>
                  </a:lnTo>
                  <a:lnTo>
                    <a:pt x="753" y="2553"/>
                  </a:lnTo>
                  <a:lnTo>
                    <a:pt x="759" y="2558"/>
                  </a:lnTo>
                  <a:lnTo>
                    <a:pt x="764" y="2560"/>
                  </a:lnTo>
                  <a:lnTo>
                    <a:pt x="771" y="2561"/>
                  </a:lnTo>
                  <a:lnTo>
                    <a:pt x="778" y="2562"/>
                  </a:lnTo>
                  <a:lnTo>
                    <a:pt x="785" y="2561"/>
                  </a:lnTo>
                  <a:lnTo>
                    <a:pt x="790" y="2561"/>
                  </a:lnTo>
                  <a:lnTo>
                    <a:pt x="797" y="2561"/>
                  </a:lnTo>
                  <a:lnTo>
                    <a:pt x="803" y="2562"/>
                  </a:lnTo>
                  <a:lnTo>
                    <a:pt x="808" y="2564"/>
                  </a:lnTo>
                  <a:lnTo>
                    <a:pt x="813" y="2568"/>
                  </a:lnTo>
                  <a:lnTo>
                    <a:pt x="818" y="2574"/>
                  </a:lnTo>
                  <a:lnTo>
                    <a:pt x="820" y="2579"/>
                  </a:lnTo>
                  <a:lnTo>
                    <a:pt x="823" y="2585"/>
                  </a:lnTo>
                  <a:lnTo>
                    <a:pt x="827" y="2600"/>
                  </a:lnTo>
                  <a:lnTo>
                    <a:pt x="831" y="2613"/>
                  </a:lnTo>
                  <a:lnTo>
                    <a:pt x="834" y="2620"/>
                  </a:lnTo>
                  <a:lnTo>
                    <a:pt x="836" y="2626"/>
                  </a:lnTo>
                  <a:lnTo>
                    <a:pt x="839" y="2632"/>
                  </a:lnTo>
                  <a:lnTo>
                    <a:pt x="844" y="2635"/>
                  </a:lnTo>
                  <a:lnTo>
                    <a:pt x="850" y="2638"/>
                  </a:lnTo>
                  <a:lnTo>
                    <a:pt x="857" y="2640"/>
                  </a:lnTo>
                  <a:lnTo>
                    <a:pt x="866" y="2641"/>
                  </a:lnTo>
                  <a:lnTo>
                    <a:pt x="876" y="2638"/>
                  </a:lnTo>
                  <a:lnTo>
                    <a:pt x="878" y="2632"/>
                  </a:lnTo>
                  <a:lnTo>
                    <a:pt x="880" y="2625"/>
                  </a:lnTo>
                  <a:lnTo>
                    <a:pt x="896" y="2625"/>
                  </a:lnTo>
                  <a:lnTo>
                    <a:pt x="911" y="2626"/>
                  </a:lnTo>
                  <a:lnTo>
                    <a:pt x="926" y="2629"/>
                  </a:lnTo>
                  <a:lnTo>
                    <a:pt x="940" y="2633"/>
                  </a:lnTo>
                  <a:lnTo>
                    <a:pt x="952" y="2636"/>
                  </a:lnTo>
                  <a:lnTo>
                    <a:pt x="966" y="2640"/>
                  </a:lnTo>
                  <a:lnTo>
                    <a:pt x="981" y="2642"/>
                  </a:lnTo>
                  <a:lnTo>
                    <a:pt x="997" y="2642"/>
                  </a:lnTo>
                  <a:lnTo>
                    <a:pt x="997" y="2633"/>
                  </a:lnTo>
                  <a:lnTo>
                    <a:pt x="997" y="2624"/>
                  </a:lnTo>
                  <a:lnTo>
                    <a:pt x="997" y="2613"/>
                  </a:lnTo>
                  <a:lnTo>
                    <a:pt x="997" y="2605"/>
                  </a:lnTo>
                  <a:lnTo>
                    <a:pt x="1007" y="2600"/>
                  </a:lnTo>
                  <a:lnTo>
                    <a:pt x="1016" y="2595"/>
                  </a:lnTo>
                  <a:lnTo>
                    <a:pt x="1026" y="2593"/>
                  </a:lnTo>
                  <a:lnTo>
                    <a:pt x="1038" y="2593"/>
                  </a:lnTo>
                  <a:lnTo>
                    <a:pt x="1038" y="2605"/>
                  </a:lnTo>
                  <a:lnTo>
                    <a:pt x="1035" y="2616"/>
                  </a:lnTo>
                  <a:lnTo>
                    <a:pt x="1033" y="2627"/>
                  </a:lnTo>
                  <a:lnTo>
                    <a:pt x="1030" y="2637"/>
                  </a:lnTo>
                  <a:lnTo>
                    <a:pt x="1026" y="2648"/>
                  </a:lnTo>
                  <a:lnTo>
                    <a:pt x="1024" y="2658"/>
                  </a:lnTo>
                  <a:lnTo>
                    <a:pt x="1023" y="2668"/>
                  </a:lnTo>
                  <a:lnTo>
                    <a:pt x="1024" y="2678"/>
                  </a:lnTo>
                  <a:lnTo>
                    <a:pt x="1027" y="2679"/>
                  </a:lnTo>
                  <a:lnTo>
                    <a:pt x="1031" y="2679"/>
                  </a:lnTo>
                  <a:lnTo>
                    <a:pt x="1032" y="2694"/>
                  </a:lnTo>
                  <a:lnTo>
                    <a:pt x="1033" y="2708"/>
                  </a:lnTo>
                  <a:lnTo>
                    <a:pt x="1033" y="2714"/>
                  </a:lnTo>
                  <a:lnTo>
                    <a:pt x="1032" y="2720"/>
                  </a:lnTo>
                  <a:lnTo>
                    <a:pt x="1031" y="2727"/>
                  </a:lnTo>
                  <a:lnTo>
                    <a:pt x="1027" y="2735"/>
                  </a:lnTo>
                  <a:lnTo>
                    <a:pt x="1019" y="2743"/>
                  </a:lnTo>
                  <a:lnTo>
                    <a:pt x="1010" y="2755"/>
                  </a:lnTo>
                  <a:lnTo>
                    <a:pt x="1008" y="2757"/>
                  </a:lnTo>
                  <a:lnTo>
                    <a:pt x="1007" y="2760"/>
                  </a:lnTo>
                  <a:lnTo>
                    <a:pt x="1007" y="2763"/>
                  </a:lnTo>
                  <a:lnTo>
                    <a:pt x="1007" y="2766"/>
                  </a:lnTo>
                  <a:lnTo>
                    <a:pt x="1008" y="2768"/>
                  </a:lnTo>
                  <a:lnTo>
                    <a:pt x="1011" y="2771"/>
                  </a:lnTo>
                  <a:lnTo>
                    <a:pt x="1015" y="2772"/>
                  </a:lnTo>
                  <a:lnTo>
                    <a:pt x="1020" y="2774"/>
                  </a:lnTo>
                  <a:lnTo>
                    <a:pt x="1020" y="2785"/>
                  </a:lnTo>
                  <a:lnTo>
                    <a:pt x="1020" y="2797"/>
                  </a:lnTo>
                  <a:lnTo>
                    <a:pt x="1022" y="2801"/>
                  </a:lnTo>
                  <a:lnTo>
                    <a:pt x="1023" y="2806"/>
                  </a:lnTo>
                  <a:lnTo>
                    <a:pt x="1025" y="2810"/>
                  </a:lnTo>
                  <a:lnTo>
                    <a:pt x="1028" y="2815"/>
                  </a:lnTo>
                  <a:lnTo>
                    <a:pt x="1033" y="2810"/>
                  </a:lnTo>
                  <a:lnTo>
                    <a:pt x="1038" y="2806"/>
                  </a:lnTo>
                  <a:lnTo>
                    <a:pt x="1043" y="2802"/>
                  </a:lnTo>
                  <a:lnTo>
                    <a:pt x="1050" y="2799"/>
                  </a:lnTo>
                  <a:lnTo>
                    <a:pt x="1064" y="2796"/>
                  </a:lnTo>
                  <a:lnTo>
                    <a:pt x="1080" y="2793"/>
                  </a:lnTo>
                  <a:lnTo>
                    <a:pt x="1112" y="2793"/>
                  </a:lnTo>
                  <a:lnTo>
                    <a:pt x="1141" y="2796"/>
                  </a:lnTo>
                  <a:lnTo>
                    <a:pt x="1142" y="2805"/>
                  </a:lnTo>
                  <a:lnTo>
                    <a:pt x="1146" y="2814"/>
                  </a:lnTo>
                  <a:lnTo>
                    <a:pt x="1149" y="2823"/>
                  </a:lnTo>
                  <a:lnTo>
                    <a:pt x="1154" y="2832"/>
                  </a:lnTo>
                  <a:lnTo>
                    <a:pt x="1161" y="2832"/>
                  </a:lnTo>
                  <a:lnTo>
                    <a:pt x="1167" y="2833"/>
                  </a:lnTo>
                  <a:lnTo>
                    <a:pt x="1169" y="2835"/>
                  </a:lnTo>
                  <a:lnTo>
                    <a:pt x="1170" y="2839"/>
                  </a:lnTo>
                  <a:lnTo>
                    <a:pt x="1175" y="2840"/>
                  </a:lnTo>
                  <a:lnTo>
                    <a:pt x="1183" y="2840"/>
                  </a:lnTo>
                  <a:lnTo>
                    <a:pt x="1191" y="2840"/>
                  </a:lnTo>
                  <a:lnTo>
                    <a:pt x="1198" y="2839"/>
                  </a:lnTo>
                  <a:lnTo>
                    <a:pt x="1198" y="2834"/>
                  </a:lnTo>
                  <a:lnTo>
                    <a:pt x="1199" y="2831"/>
                  </a:lnTo>
                  <a:lnTo>
                    <a:pt x="1200" y="2827"/>
                  </a:lnTo>
                  <a:lnTo>
                    <a:pt x="1203" y="2824"/>
                  </a:lnTo>
                  <a:lnTo>
                    <a:pt x="1205" y="2822"/>
                  </a:lnTo>
                  <a:lnTo>
                    <a:pt x="1208" y="2821"/>
                  </a:lnTo>
                  <a:lnTo>
                    <a:pt x="1212" y="2820"/>
                  </a:lnTo>
                  <a:lnTo>
                    <a:pt x="1216" y="2820"/>
                  </a:lnTo>
                  <a:lnTo>
                    <a:pt x="1217" y="2816"/>
                  </a:lnTo>
                  <a:lnTo>
                    <a:pt x="1217" y="2814"/>
                  </a:lnTo>
                  <a:lnTo>
                    <a:pt x="1235" y="2813"/>
                  </a:lnTo>
                  <a:lnTo>
                    <a:pt x="1250" y="2813"/>
                  </a:lnTo>
                  <a:lnTo>
                    <a:pt x="1252" y="2820"/>
                  </a:lnTo>
                  <a:lnTo>
                    <a:pt x="1255" y="2826"/>
                  </a:lnTo>
                  <a:lnTo>
                    <a:pt x="1258" y="2831"/>
                  </a:lnTo>
                  <a:lnTo>
                    <a:pt x="1262" y="2837"/>
                  </a:lnTo>
                  <a:lnTo>
                    <a:pt x="1266" y="2841"/>
                  </a:lnTo>
                  <a:lnTo>
                    <a:pt x="1269" y="2847"/>
                  </a:lnTo>
                  <a:lnTo>
                    <a:pt x="1271" y="2854"/>
                  </a:lnTo>
                  <a:lnTo>
                    <a:pt x="1271" y="2861"/>
                  </a:lnTo>
                  <a:lnTo>
                    <a:pt x="1280" y="2861"/>
                  </a:lnTo>
                  <a:lnTo>
                    <a:pt x="1289" y="2859"/>
                  </a:lnTo>
                  <a:lnTo>
                    <a:pt x="1297" y="2859"/>
                  </a:lnTo>
                  <a:lnTo>
                    <a:pt x="1305" y="2859"/>
                  </a:lnTo>
                  <a:lnTo>
                    <a:pt x="1313" y="2859"/>
                  </a:lnTo>
                  <a:lnTo>
                    <a:pt x="1320" y="2861"/>
                  </a:lnTo>
                  <a:lnTo>
                    <a:pt x="1328" y="2864"/>
                  </a:lnTo>
                  <a:lnTo>
                    <a:pt x="1337" y="2868"/>
                  </a:lnTo>
                  <a:lnTo>
                    <a:pt x="1346" y="2875"/>
                  </a:lnTo>
                  <a:lnTo>
                    <a:pt x="1356" y="2883"/>
                  </a:lnTo>
                  <a:lnTo>
                    <a:pt x="1366" y="2892"/>
                  </a:lnTo>
                  <a:lnTo>
                    <a:pt x="1372" y="2902"/>
                  </a:lnTo>
                  <a:lnTo>
                    <a:pt x="1378" y="2909"/>
                  </a:lnTo>
                  <a:lnTo>
                    <a:pt x="1381" y="2917"/>
                  </a:lnTo>
                  <a:lnTo>
                    <a:pt x="1381" y="2925"/>
                  </a:lnTo>
                  <a:lnTo>
                    <a:pt x="1381" y="2933"/>
                  </a:lnTo>
                  <a:lnTo>
                    <a:pt x="1381" y="2943"/>
                  </a:lnTo>
                  <a:lnTo>
                    <a:pt x="1380" y="2952"/>
                  </a:lnTo>
                  <a:lnTo>
                    <a:pt x="1383" y="2952"/>
                  </a:lnTo>
                  <a:lnTo>
                    <a:pt x="1401" y="2957"/>
                  </a:lnTo>
                  <a:lnTo>
                    <a:pt x="1416" y="2963"/>
                  </a:lnTo>
                  <a:lnTo>
                    <a:pt x="1424" y="2965"/>
                  </a:lnTo>
                  <a:lnTo>
                    <a:pt x="1432" y="2966"/>
                  </a:lnTo>
                  <a:lnTo>
                    <a:pt x="1441" y="2968"/>
                  </a:lnTo>
                  <a:lnTo>
                    <a:pt x="1451" y="2966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3518869" y="1418859"/>
              <a:ext cx="995149" cy="689817"/>
            </a:xfrm>
            <a:custGeom>
              <a:avLst/>
              <a:gdLst/>
              <a:ahLst/>
              <a:cxnLst/>
              <a:rect l="l" t="t" r="r" b="b"/>
              <a:pathLst>
                <a:path w="3470" h="2547" extrusionOk="0">
                  <a:moveTo>
                    <a:pt x="1522" y="2495"/>
                  </a:moveTo>
                  <a:lnTo>
                    <a:pt x="1525" y="2495"/>
                  </a:lnTo>
                  <a:lnTo>
                    <a:pt x="1536" y="2493"/>
                  </a:lnTo>
                  <a:lnTo>
                    <a:pt x="1553" y="2491"/>
                  </a:lnTo>
                  <a:lnTo>
                    <a:pt x="1573" y="2489"/>
                  </a:lnTo>
                  <a:lnTo>
                    <a:pt x="1574" y="2478"/>
                  </a:lnTo>
                  <a:lnTo>
                    <a:pt x="1576" y="2469"/>
                  </a:lnTo>
                  <a:lnTo>
                    <a:pt x="1574" y="2478"/>
                  </a:lnTo>
                  <a:lnTo>
                    <a:pt x="1573" y="2489"/>
                  </a:lnTo>
                  <a:lnTo>
                    <a:pt x="1596" y="2485"/>
                  </a:lnTo>
                  <a:lnTo>
                    <a:pt x="1617" y="2483"/>
                  </a:lnTo>
                  <a:lnTo>
                    <a:pt x="1633" y="2481"/>
                  </a:lnTo>
                  <a:lnTo>
                    <a:pt x="1641" y="2480"/>
                  </a:lnTo>
                  <a:lnTo>
                    <a:pt x="1641" y="2497"/>
                  </a:lnTo>
                  <a:lnTo>
                    <a:pt x="1642" y="2513"/>
                  </a:lnTo>
                  <a:lnTo>
                    <a:pt x="1642" y="2530"/>
                  </a:lnTo>
                  <a:lnTo>
                    <a:pt x="1642" y="2547"/>
                  </a:lnTo>
                  <a:lnTo>
                    <a:pt x="1651" y="2547"/>
                  </a:lnTo>
                  <a:lnTo>
                    <a:pt x="1659" y="2547"/>
                  </a:lnTo>
                  <a:lnTo>
                    <a:pt x="1667" y="2544"/>
                  </a:lnTo>
                  <a:lnTo>
                    <a:pt x="1675" y="2542"/>
                  </a:lnTo>
                  <a:lnTo>
                    <a:pt x="1683" y="2539"/>
                  </a:lnTo>
                  <a:lnTo>
                    <a:pt x="1690" y="2534"/>
                  </a:lnTo>
                  <a:lnTo>
                    <a:pt x="1697" y="2528"/>
                  </a:lnTo>
                  <a:lnTo>
                    <a:pt x="1703" y="2523"/>
                  </a:lnTo>
                  <a:lnTo>
                    <a:pt x="1707" y="2516"/>
                  </a:lnTo>
                  <a:lnTo>
                    <a:pt x="1712" y="2510"/>
                  </a:lnTo>
                  <a:lnTo>
                    <a:pt x="1714" y="2505"/>
                  </a:lnTo>
                  <a:lnTo>
                    <a:pt x="1715" y="2498"/>
                  </a:lnTo>
                  <a:lnTo>
                    <a:pt x="1716" y="2485"/>
                  </a:lnTo>
                  <a:lnTo>
                    <a:pt x="1717" y="2468"/>
                  </a:lnTo>
                  <a:lnTo>
                    <a:pt x="1733" y="2467"/>
                  </a:lnTo>
                  <a:lnTo>
                    <a:pt x="1750" y="2466"/>
                  </a:lnTo>
                  <a:lnTo>
                    <a:pt x="1750" y="2457"/>
                  </a:lnTo>
                  <a:lnTo>
                    <a:pt x="1749" y="2445"/>
                  </a:lnTo>
                  <a:lnTo>
                    <a:pt x="1749" y="2435"/>
                  </a:lnTo>
                  <a:lnTo>
                    <a:pt x="1752" y="2426"/>
                  </a:lnTo>
                  <a:lnTo>
                    <a:pt x="1754" y="2421"/>
                  </a:lnTo>
                  <a:lnTo>
                    <a:pt x="1757" y="2417"/>
                  </a:lnTo>
                  <a:lnTo>
                    <a:pt x="1762" y="2415"/>
                  </a:lnTo>
                  <a:lnTo>
                    <a:pt x="1766" y="2412"/>
                  </a:lnTo>
                  <a:lnTo>
                    <a:pt x="1775" y="2407"/>
                  </a:lnTo>
                  <a:lnTo>
                    <a:pt x="1785" y="2400"/>
                  </a:lnTo>
                  <a:lnTo>
                    <a:pt x="1790" y="2392"/>
                  </a:lnTo>
                  <a:lnTo>
                    <a:pt x="1794" y="2382"/>
                  </a:lnTo>
                  <a:lnTo>
                    <a:pt x="1796" y="2370"/>
                  </a:lnTo>
                  <a:lnTo>
                    <a:pt x="1798" y="2359"/>
                  </a:lnTo>
                  <a:lnTo>
                    <a:pt x="1799" y="2334"/>
                  </a:lnTo>
                  <a:lnTo>
                    <a:pt x="1799" y="2312"/>
                  </a:lnTo>
                  <a:lnTo>
                    <a:pt x="1805" y="2321"/>
                  </a:lnTo>
                  <a:lnTo>
                    <a:pt x="1813" y="2330"/>
                  </a:lnTo>
                  <a:lnTo>
                    <a:pt x="1822" y="2338"/>
                  </a:lnTo>
                  <a:lnTo>
                    <a:pt x="1831" y="2346"/>
                  </a:lnTo>
                  <a:lnTo>
                    <a:pt x="1839" y="2355"/>
                  </a:lnTo>
                  <a:lnTo>
                    <a:pt x="1848" y="2363"/>
                  </a:lnTo>
                  <a:lnTo>
                    <a:pt x="1855" y="2372"/>
                  </a:lnTo>
                  <a:lnTo>
                    <a:pt x="1860" y="2383"/>
                  </a:lnTo>
                  <a:lnTo>
                    <a:pt x="1868" y="2382"/>
                  </a:lnTo>
                  <a:lnTo>
                    <a:pt x="1876" y="2379"/>
                  </a:lnTo>
                  <a:lnTo>
                    <a:pt x="1882" y="2376"/>
                  </a:lnTo>
                  <a:lnTo>
                    <a:pt x="1888" y="2371"/>
                  </a:lnTo>
                  <a:lnTo>
                    <a:pt x="1895" y="2367"/>
                  </a:lnTo>
                  <a:lnTo>
                    <a:pt x="1902" y="2362"/>
                  </a:lnTo>
                  <a:lnTo>
                    <a:pt x="1909" y="2359"/>
                  </a:lnTo>
                  <a:lnTo>
                    <a:pt x="1916" y="2355"/>
                  </a:lnTo>
                  <a:lnTo>
                    <a:pt x="1927" y="2355"/>
                  </a:lnTo>
                  <a:lnTo>
                    <a:pt x="1939" y="2357"/>
                  </a:lnTo>
                  <a:lnTo>
                    <a:pt x="1947" y="2358"/>
                  </a:lnTo>
                  <a:lnTo>
                    <a:pt x="1955" y="2359"/>
                  </a:lnTo>
                  <a:lnTo>
                    <a:pt x="1963" y="2359"/>
                  </a:lnTo>
                  <a:lnTo>
                    <a:pt x="1970" y="2357"/>
                  </a:lnTo>
                  <a:lnTo>
                    <a:pt x="1962" y="2341"/>
                  </a:lnTo>
                  <a:lnTo>
                    <a:pt x="1954" y="2325"/>
                  </a:lnTo>
                  <a:lnTo>
                    <a:pt x="1946" y="2311"/>
                  </a:lnTo>
                  <a:lnTo>
                    <a:pt x="1941" y="2300"/>
                  </a:lnTo>
                  <a:lnTo>
                    <a:pt x="1946" y="2311"/>
                  </a:lnTo>
                  <a:lnTo>
                    <a:pt x="1954" y="2325"/>
                  </a:lnTo>
                  <a:lnTo>
                    <a:pt x="1962" y="2341"/>
                  </a:lnTo>
                  <a:lnTo>
                    <a:pt x="1970" y="2357"/>
                  </a:lnTo>
                  <a:lnTo>
                    <a:pt x="1976" y="2355"/>
                  </a:lnTo>
                  <a:lnTo>
                    <a:pt x="1977" y="2337"/>
                  </a:lnTo>
                  <a:lnTo>
                    <a:pt x="1978" y="2322"/>
                  </a:lnTo>
                  <a:lnTo>
                    <a:pt x="1982" y="2308"/>
                  </a:lnTo>
                  <a:lnTo>
                    <a:pt x="1987" y="2292"/>
                  </a:lnTo>
                  <a:lnTo>
                    <a:pt x="1994" y="2275"/>
                  </a:lnTo>
                  <a:lnTo>
                    <a:pt x="1999" y="2260"/>
                  </a:lnTo>
                  <a:lnTo>
                    <a:pt x="2001" y="2243"/>
                  </a:lnTo>
                  <a:lnTo>
                    <a:pt x="2001" y="2224"/>
                  </a:lnTo>
                  <a:lnTo>
                    <a:pt x="2001" y="2191"/>
                  </a:lnTo>
                  <a:lnTo>
                    <a:pt x="2002" y="2160"/>
                  </a:lnTo>
                  <a:lnTo>
                    <a:pt x="2003" y="2127"/>
                  </a:lnTo>
                  <a:lnTo>
                    <a:pt x="2004" y="2093"/>
                  </a:lnTo>
                  <a:lnTo>
                    <a:pt x="2019" y="2093"/>
                  </a:lnTo>
                  <a:lnTo>
                    <a:pt x="2034" y="2093"/>
                  </a:lnTo>
                  <a:lnTo>
                    <a:pt x="2049" y="2093"/>
                  </a:lnTo>
                  <a:lnTo>
                    <a:pt x="2064" y="2092"/>
                  </a:lnTo>
                  <a:lnTo>
                    <a:pt x="2067" y="2084"/>
                  </a:lnTo>
                  <a:lnTo>
                    <a:pt x="2068" y="2076"/>
                  </a:lnTo>
                  <a:lnTo>
                    <a:pt x="2070" y="2068"/>
                  </a:lnTo>
                  <a:lnTo>
                    <a:pt x="2072" y="2060"/>
                  </a:lnTo>
                  <a:lnTo>
                    <a:pt x="2073" y="2042"/>
                  </a:lnTo>
                  <a:lnTo>
                    <a:pt x="2075" y="2025"/>
                  </a:lnTo>
                  <a:lnTo>
                    <a:pt x="2078" y="2006"/>
                  </a:lnTo>
                  <a:lnTo>
                    <a:pt x="2082" y="1988"/>
                  </a:lnTo>
                  <a:lnTo>
                    <a:pt x="2081" y="1978"/>
                  </a:lnTo>
                  <a:lnTo>
                    <a:pt x="2079" y="1969"/>
                  </a:lnTo>
                  <a:lnTo>
                    <a:pt x="2076" y="1960"/>
                  </a:lnTo>
                  <a:lnTo>
                    <a:pt x="2070" y="1950"/>
                  </a:lnTo>
                  <a:lnTo>
                    <a:pt x="2085" y="1949"/>
                  </a:lnTo>
                  <a:lnTo>
                    <a:pt x="2100" y="1945"/>
                  </a:lnTo>
                  <a:lnTo>
                    <a:pt x="2106" y="1935"/>
                  </a:lnTo>
                  <a:lnTo>
                    <a:pt x="2109" y="1926"/>
                  </a:lnTo>
                  <a:lnTo>
                    <a:pt x="2113" y="1916"/>
                  </a:lnTo>
                  <a:lnTo>
                    <a:pt x="2115" y="1904"/>
                  </a:lnTo>
                  <a:lnTo>
                    <a:pt x="2116" y="1892"/>
                  </a:lnTo>
                  <a:lnTo>
                    <a:pt x="2116" y="1878"/>
                  </a:lnTo>
                  <a:lnTo>
                    <a:pt x="2116" y="1870"/>
                  </a:lnTo>
                  <a:lnTo>
                    <a:pt x="2116" y="1863"/>
                  </a:lnTo>
                  <a:lnTo>
                    <a:pt x="2117" y="1857"/>
                  </a:lnTo>
                  <a:lnTo>
                    <a:pt x="2119" y="1852"/>
                  </a:lnTo>
                  <a:lnTo>
                    <a:pt x="2125" y="1844"/>
                  </a:lnTo>
                  <a:lnTo>
                    <a:pt x="2134" y="1834"/>
                  </a:lnTo>
                  <a:lnTo>
                    <a:pt x="2143" y="1824"/>
                  </a:lnTo>
                  <a:lnTo>
                    <a:pt x="2149" y="1818"/>
                  </a:lnTo>
                  <a:lnTo>
                    <a:pt x="2158" y="1808"/>
                  </a:lnTo>
                  <a:lnTo>
                    <a:pt x="2166" y="1800"/>
                  </a:lnTo>
                  <a:lnTo>
                    <a:pt x="2171" y="1797"/>
                  </a:lnTo>
                  <a:lnTo>
                    <a:pt x="2175" y="1795"/>
                  </a:lnTo>
                  <a:lnTo>
                    <a:pt x="2182" y="1794"/>
                  </a:lnTo>
                  <a:lnTo>
                    <a:pt x="2189" y="1794"/>
                  </a:lnTo>
                  <a:lnTo>
                    <a:pt x="2187" y="1791"/>
                  </a:lnTo>
                  <a:lnTo>
                    <a:pt x="2185" y="1786"/>
                  </a:lnTo>
                  <a:lnTo>
                    <a:pt x="2167" y="1785"/>
                  </a:lnTo>
                  <a:lnTo>
                    <a:pt x="2150" y="1785"/>
                  </a:lnTo>
                  <a:lnTo>
                    <a:pt x="2135" y="1785"/>
                  </a:lnTo>
                  <a:lnTo>
                    <a:pt x="2125" y="1785"/>
                  </a:lnTo>
                  <a:lnTo>
                    <a:pt x="2135" y="1785"/>
                  </a:lnTo>
                  <a:lnTo>
                    <a:pt x="2150" y="1785"/>
                  </a:lnTo>
                  <a:lnTo>
                    <a:pt x="2167" y="1785"/>
                  </a:lnTo>
                  <a:lnTo>
                    <a:pt x="2185" y="1786"/>
                  </a:lnTo>
                  <a:lnTo>
                    <a:pt x="2182" y="1778"/>
                  </a:lnTo>
                  <a:lnTo>
                    <a:pt x="2180" y="1770"/>
                  </a:lnTo>
                  <a:lnTo>
                    <a:pt x="2179" y="1761"/>
                  </a:lnTo>
                  <a:lnTo>
                    <a:pt x="2177" y="1752"/>
                  </a:lnTo>
                  <a:lnTo>
                    <a:pt x="2177" y="1735"/>
                  </a:lnTo>
                  <a:lnTo>
                    <a:pt x="2177" y="1715"/>
                  </a:lnTo>
                  <a:lnTo>
                    <a:pt x="2177" y="1706"/>
                  </a:lnTo>
                  <a:lnTo>
                    <a:pt x="2176" y="1699"/>
                  </a:lnTo>
                  <a:lnTo>
                    <a:pt x="2175" y="1694"/>
                  </a:lnTo>
                  <a:lnTo>
                    <a:pt x="2174" y="1689"/>
                  </a:lnTo>
                  <a:lnTo>
                    <a:pt x="2172" y="1686"/>
                  </a:lnTo>
                  <a:lnTo>
                    <a:pt x="2171" y="1684"/>
                  </a:lnTo>
                  <a:lnTo>
                    <a:pt x="2167" y="1682"/>
                  </a:lnTo>
                  <a:lnTo>
                    <a:pt x="2165" y="1681"/>
                  </a:lnTo>
                  <a:lnTo>
                    <a:pt x="2157" y="1681"/>
                  </a:lnTo>
                  <a:lnTo>
                    <a:pt x="2149" y="1680"/>
                  </a:lnTo>
                  <a:lnTo>
                    <a:pt x="2143" y="1679"/>
                  </a:lnTo>
                  <a:lnTo>
                    <a:pt x="2139" y="1678"/>
                  </a:lnTo>
                  <a:lnTo>
                    <a:pt x="2133" y="1676"/>
                  </a:lnTo>
                  <a:lnTo>
                    <a:pt x="2127" y="1672"/>
                  </a:lnTo>
                  <a:lnTo>
                    <a:pt x="2117" y="1658"/>
                  </a:lnTo>
                  <a:lnTo>
                    <a:pt x="2109" y="1645"/>
                  </a:lnTo>
                  <a:lnTo>
                    <a:pt x="2106" y="1640"/>
                  </a:lnTo>
                  <a:lnTo>
                    <a:pt x="2102" y="1638"/>
                  </a:lnTo>
                  <a:lnTo>
                    <a:pt x="2100" y="1637"/>
                  </a:lnTo>
                  <a:lnTo>
                    <a:pt x="2098" y="1636"/>
                  </a:lnTo>
                  <a:lnTo>
                    <a:pt x="2097" y="1635"/>
                  </a:lnTo>
                  <a:lnTo>
                    <a:pt x="2097" y="1632"/>
                  </a:lnTo>
                  <a:lnTo>
                    <a:pt x="2098" y="1629"/>
                  </a:lnTo>
                  <a:lnTo>
                    <a:pt x="2101" y="1622"/>
                  </a:lnTo>
                  <a:lnTo>
                    <a:pt x="2106" y="1617"/>
                  </a:lnTo>
                  <a:lnTo>
                    <a:pt x="2113" y="1612"/>
                  </a:lnTo>
                  <a:lnTo>
                    <a:pt x="2120" y="1607"/>
                  </a:lnTo>
                  <a:lnTo>
                    <a:pt x="2130" y="1602"/>
                  </a:lnTo>
                  <a:lnTo>
                    <a:pt x="2149" y="1594"/>
                  </a:lnTo>
                  <a:lnTo>
                    <a:pt x="2165" y="1588"/>
                  </a:lnTo>
                  <a:lnTo>
                    <a:pt x="2165" y="1580"/>
                  </a:lnTo>
                  <a:lnTo>
                    <a:pt x="2167" y="1573"/>
                  </a:lnTo>
                  <a:lnTo>
                    <a:pt x="2169" y="1569"/>
                  </a:lnTo>
                  <a:lnTo>
                    <a:pt x="2174" y="1565"/>
                  </a:lnTo>
                  <a:lnTo>
                    <a:pt x="2177" y="1563"/>
                  </a:lnTo>
                  <a:lnTo>
                    <a:pt x="2182" y="1559"/>
                  </a:lnTo>
                  <a:lnTo>
                    <a:pt x="2185" y="1556"/>
                  </a:lnTo>
                  <a:lnTo>
                    <a:pt x="2188" y="1550"/>
                  </a:lnTo>
                  <a:lnTo>
                    <a:pt x="2189" y="1543"/>
                  </a:lnTo>
                  <a:lnTo>
                    <a:pt x="2190" y="1538"/>
                  </a:lnTo>
                  <a:lnTo>
                    <a:pt x="2190" y="1531"/>
                  </a:lnTo>
                  <a:lnTo>
                    <a:pt x="2190" y="1525"/>
                  </a:lnTo>
                  <a:lnTo>
                    <a:pt x="2190" y="1520"/>
                  </a:lnTo>
                  <a:lnTo>
                    <a:pt x="2190" y="1514"/>
                  </a:lnTo>
                  <a:lnTo>
                    <a:pt x="2192" y="1508"/>
                  </a:lnTo>
                  <a:lnTo>
                    <a:pt x="2196" y="1501"/>
                  </a:lnTo>
                  <a:lnTo>
                    <a:pt x="2199" y="1496"/>
                  </a:lnTo>
                  <a:lnTo>
                    <a:pt x="2205" y="1491"/>
                  </a:lnTo>
                  <a:lnTo>
                    <a:pt x="2209" y="1487"/>
                  </a:lnTo>
                  <a:lnTo>
                    <a:pt x="2215" y="1483"/>
                  </a:lnTo>
                  <a:lnTo>
                    <a:pt x="2228" y="1476"/>
                  </a:lnTo>
                  <a:lnTo>
                    <a:pt x="2240" y="1469"/>
                  </a:lnTo>
                  <a:lnTo>
                    <a:pt x="2253" y="1463"/>
                  </a:lnTo>
                  <a:lnTo>
                    <a:pt x="2264" y="1456"/>
                  </a:lnTo>
                  <a:lnTo>
                    <a:pt x="2269" y="1451"/>
                  </a:lnTo>
                  <a:lnTo>
                    <a:pt x="2273" y="1446"/>
                  </a:lnTo>
                  <a:lnTo>
                    <a:pt x="2278" y="1440"/>
                  </a:lnTo>
                  <a:lnTo>
                    <a:pt x="2280" y="1434"/>
                  </a:lnTo>
                  <a:lnTo>
                    <a:pt x="2274" y="1431"/>
                  </a:lnTo>
                  <a:lnTo>
                    <a:pt x="2269" y="1426"/>
                  </a:lnTo>
                  <a:lnTo>
                    <a:pt x="2265" y="1422"/>
                  </a:lnTo>
                  <a:lnTo>
                    <a:pt x="2263" y="1417"/>
                  </a:lnTo>
                  <a:lnTo>
                    <a:pt x="2262" y="1411"/>
                  </a:lnTo>
                  <a:lnTo>
                    <a:pt x="2261" y="1406"/>
                  </a:lnTo>
                  <a:lnTo>
                    <a:pt x="2261" y="1399"/>
                  </a:lnTo>
                  <a:lnTo>
                    <a:pt x="2262" y="1392"/>
                  </a:lnTo>
                  <a:lnTo>
                    <a:pt x="2279" y="1389"/>
                  </a:lnTo>
                  <a:lnTo>
                    <a:pt x="2295" y="1384"/>
                  </a:lnTo>
                  <a:lnTo>
                    <a:pt x="2311" y="1378"/>
                  </a:lnTo>
                  <a:lnTo>
                    <a:pt x="2325" y="1370"/>
                  </a:lnTo>
                  <a:lnTo>
                    <a:pt x="2323" y="1372"/>
                  </a:lnTo>
                  <a:lnTo>
                    <a:pt x="2321" y="1374"/>
                  </a:lnTo>
                  <a:lnTo>
                    <a:pt x="2320" y="1377"/>
                  </a:lnTo>
                  <a:lnTo>
                    <a:pt x="2319" y="1379"/>
                  </a:lnTo>
                  <a:lnTo>
                    <a:pt x="2319" y="1386"/>
                  </a:lnTo>
                  <a:lnTo>
                    <a:pt x="2320" y="1392"/>
                  </a:lnTo>
                  <a:lnTo>
                    <a:pt x="2324" y="1406"/>
                  </a:lnTo>
                  <a:lnTo>
                    <a:pt x="2330" y="1416"/>
                  </a:lnTo>
                  <a:lnTo>
                    <a:pt x="2335" y="1423"/>
                  </a:lnTo>
                  <a:lnTo>
                    <a:pt x="2339" y="1428"/>
                  </a:lnTo>
                  <a:lnTo>
                    <a:pt x="2344" y="1433"/>
                  </a:lnTo>
                  <a:lnTo>
                    <a:pt x="2349" y="1435"/>
                  </a:lnTo>
                  <a:lnTo>
                    <a:pt x="2354" y="1436"/>
                  </a:lnTo>
                  <a:lnTo>
                    <a:pt x="2361" y="1438"/>
                  </a:lnTo>
                  <a:lnTo>
                    <a:pt x="2368" y="1438"/>
                  </a:lnTo>
                  <a:lnTo>
                    <a:pt x="2376" y="1436"/>
                  </a:lnTo>
                  <a:lnTo>
                    <a:pt x="2385" y="1435"/>
                  </a:lnTo>
                  <a:lnTo>
                    <a:pt x="2393" y="1433"/>
                  </a:lnTo>
                  <a:lnTo>
                    <a:pt x="2399" y="1430"/>
                  </a:lnTo>
                  <a:lnTo>
                    <a:pt x="2406" y="1426"/>
                  </a:lnTo>
                  <a:lnTo>
                    <a:pt x="2412" y="1420"/>
                  </a:lnTo>
                  <a:lnTo>
                    <a:pt x="2417" y="1416"/>
                  </a:lnTo>
                  <a:lnTo>
                    <a:pt x="2421" y="1410"/>
                  </a:lnTo>
                  <a:lnTo>
                    <a:pt x="2425" y="1403"/>
                  </a:lnTo>
                  <a:lnTo>
                    <a:pt x="2428" y="1397"/>
                  </a:lnTo>
                  <a:lnTo>
                    <a:pt x="2429" y="1390"/>
                  </a:lnTo>
                  <a:lnTo>
                    <a:pt x="2431" y="1383"/>
                  </a:lnTo>
                  <a:lnTo>
                    <a:pt x="2431" y="1375"/>
                  </a:lnTo>
                  <a:lnTo>
                    <a:pt x="2431" y="1367"/>
                  </a:lnTo>
                  <a:lnTo>
                    <a:pt x="2430" y="1359"/>
                  </a:lnTo>
                  <a:lnTo>
                    <a:pt x="2428" y="1351"/>
                  </a:lnTo>
                  <a:lnTo>
                    <a:pt x="2426" y="1342"/>
                  </a:lnTo>
                  <a:lnTo>
                    <a:pt x="2422" y="1332"/>
                  </a:lnTo>
                  <a:lnTo>
                    <a:pt x="2420" y="1324"/>
                  </a:lnTo>
                  <a:lnTo>
                    <a:pt x="2419" y="1318"/>
                  </a:lnTo>
                  <a:lnTo>
                    <a:pt x="2420" y="1313"/>
                  </a:lnTo>
                  <a:lnTo>
                    <a:pt x="2422" y="1309"/>
                  </a:lnTo>
                  <a:lnTo>
                    <a:pt x="2426" y="1303"/>
                  </a:lnTo>
                  <a:lnTo>
                    <a:pt x="2431" y="1298"/>
                  </a:lnTo>
                  <a:lnTo>
                    <a:pt x="2439" y="1290"/>
                  </a:lnTo>
                  <a:lnTo>
                    <a:pt x="2447" y="1279"/>
                  </a:lnTo>
                  <a:lnTo>
                    <a:pt x="2452" y="1270"/>
                  </a:lnTo>
                  <a:lnTo>
                    <a:pt x="2453" y="1267"/>
                  </a:lnTo>
                  <a:lnTo>
                    <a:pt x="2453" y="1264"/>
                  </a:lnTo>
                  <a:lnTo>
                    <a:pt x="2452" y="1261"/>
                  </a:lnTo>
                  <a:lnTo>
                    <a:pt x="2451" y="1259"/>
                  </a:lnTo>
                  <a:lnTo>
                    <a:pt x="2440" y="1247"/>
                  </a:lnTo>
                  <a:lnTo>
                    <a:pt x="2429" y="1228"/>
                  </a:lnTo>
                  <a:lnTo>
                    <a:pt x="2432" y="1226"/>
                  </a:lnTo>
                  <a:lnTo>
                    <a:pt x="2438" y="1217"/>
                  </a:lnTo>
                  <a:lnTo>
                    <a:pt x="2447" y="1202"/>
                  </a:lnTo>
                  <a:lnTo>
                    <a:pt x="2456" y="1185"/>
                  </a:lnTo>
                  <a:lnTo>
                    <a:pt x="2473" y="1151"/>
                  </a:lnTo>
                  <a:lnTo>
                    <a:pt x="2483" y="1135"/>
                  </a:lnTo>
                  <a:lnTo>
                    <a:pt x="2493" y="1127"/>
                  </a:lnTo>
                  <a:lnTo>
                    <a:pt x="2504" y="1120"/>
                  </a:lnTo>
                  <a:lnTo>
                    <a:pt x="2510" y="1116"/>
                  </a:lnTo>
                  <a:lnTo>
                    <a:pt x="2516" y="1113"/>
                  </a:lnTo>
                  <a:lnTo>
                    <a:pt x="2521" y="1107"/>
                  </a:lnTo>
                  <a:lnTo>
                    <a:pt x="2526" y="1102"/>
                  </a:lnTo>
                  <a:lnTo>
                    <a:pt x="2528" y="1095"/>
                  </a:lnTo>
                  <a:lnTo>
                    <a:pt x="2530" y="1088"/>
                  </a:lnTo>
                  <a:lnTo>
                    <a:pt x="2533" y="1082"/>
                  </a:lnTo>
                  <a:lnTo>
                    <a:pt x="2534" y="1074"/>
                  </a:lnTo>
                  <a:lnTo>
                    <a:pt x="2536" y="1061"/>
                  </a:lnTo>
                  <a:lnTo>
                    <a:pt x="2537" y="1046"/>
                  </a:lnTo>
                  <a:lnTo>
                    <a:pt x="2540" y="1031"/>
                  </a:lnTo>
                  <a:lnTo>
                    <a:pt x="2542" y="1017"/>
                  </a:lnTo>
                  <a:lnTo>
                    <a:pt x="2544" y="1011"/>
                  </a:lnTo>
                  <a:lnTo>
                    <a:pt x="2546" y="1005"/>
                  </a:lnTo>
                  <a:lnTo>
                    <a:pt x="2550" y="998"/>
                  </a:lnTo>
                  <a:lnTo>
                    <a:pt x="2554" y="992"/>
                  </a:lnTo>
                  <a:lnTo>
                    <a:pt x="2557" y="990"/>
                  </a:lnTo>
                  <a:lnTo>
                    <a:pt x="2560" y="989"/>
                  </a:lnTo>
                  <a:lnTo>
                    <a:pt x="2565" y="987"/>
                  </a:lnTo>
                  <a:lnTo>
                    <a:pt x="2570" y="985"/>
                  </a:lnTo>
                  <a:lnTo>
                    <a:pt x="2581" y="984"/>
                  </a:lnTo>
                  <a:lnTo>
                    <a:pt x="2588" y="984"/>
                  </a:lnTo>
                  <a:lnTo>
                    <a:pt x="2590" y="995"/>
                  </a:lnTo>
                  <a:lnTo>
                    <a:pt x="2590" y="1007"/>
                  </a:lnTo>
                  <a:lnTo>
                    <a:pt x="2588" y="1014"/>
                  </a:lnTo>
                  <a:lnTo>
                    <a:pt x="2588" y="1020"/>
                  </a:lnTo>
                  <a:lnTo>
                    <a:pt x="2590" y="1025"/>
                  </a:lnTo>
                  <a:lnTo>
                    <a:pt x="2591" y="1031"/>
                  </a:lnTo>
                  <a:lnTo>
                    <a:pt x="2594" y="1036"/>
                  </a:lnTo>
                  <a:lnTo>
                    <a:pt x="2598" y="1039"/>
                  </a:lnTo>
                  <a:lnTo>
                    <a:pt x="2603" y="1040"/>
                  </a:lnTo>
                  <a:lnTo>
                    <a:pt x="2610" y="1040"/>
                  </a:lnTo>
                  <a:lnTo>
                    <a:pt x="2615" y="1038"/>
                  </a:lnTo>
                  <a:lnTo>
                    <a:pt x="2618" y="1034"/>
                  </a:lnTo>
                  <a:lnTo>
                    <a:pt x="2619" y="1031"/>
                  </a:lnTo>
                  <a:lnTo>
                    <a:pt x="2623" y="1026"/>
                  </a:lnTo>
                  <a:lnTo>
                    <a:pt x="2633" y="1017"/>
                  </a:lnTo>
                  <a:lnTo>
                    <a:pt x="2643" y="1008"/>
                  </a:lnTo>
                  <a:lnTo>
                    <a:pt x="2649" y="1004"/>
                  </a:lnTo>
                  <a:lnTo>
                    <a:pt x="2652" y="999"/>
                  </a:lnTo>
                  <a:lnTo>
                    <a:pt x="2656" y="993"/>
                  </a:lnTo>
                  <a:lnTo>
                    <a:pt x="2659" y="987"/>
                  </a:lnTo>
                  <a:lnTo>
                    <a:pt x="2660" y="975"/>
                  </a:lnTo>
                  <a:lnTo>
                    <a:pt x="2661" y="963"/>
                  </a:lnTo>
                  <a:lnTo>
                    <a:pt x="2663" y="951"/>
                  </a:lnTo>
                  <a:lnTo>
                    <a:pt x="2666" y="940"/>
                  </a:lnTo>
                  <a:lnTo>
                    <a:pt x="2670" y="929"/>
                  </a:lnTo>
                  <a:lnTo>
                    <a:pt x="2676" y="918"/>
                  </a:lnTo>
                  <a:lnTo>
                    <a:pt x="2684" y="909"/>
                  </a:lnTo>
                  <a:lnTo>
                    <a:pt x="2692" y="900"/>
                  </a:lnTo>
                  <a:lnTo>
                    <a:pt x="2700" y="892"/>
                  </a:lnTo>
                  <a:lnTo>
                    <a:pt x="2709" y="885"/>
                  </a:lnTo>
                  <a:lnTo>
                    <a:pt x="2719" y="878"/>
                  </a:lnTo>
                  <a:lnTo>
                    <a:pt x="2730" y="872"/>
                  </a:lnTo>
                  <a:lnTo>
                    <a:pt x="2773" y="849"/>
                  </a:lnTo>
                  <a:lnTo>
                    <a:pt x="2816" y="826"/>
                  </a:lnTo>
                  <a:lnTo>
                    <a:pt x="2828" y="819"/>
                  </a:lnTo>
                  <a:lnTo>
                    <a:pt x="2839" y="811"/>
                  </a:lnTo>
                  <a:lnTo>
                    <a:pt x="2844" y="807"/>
                  </a:lnTo>
                  <a:lnTo>
                    <a:pt x="2848" y="802"/>
                  </a:lnTo>
                  <a:lnTo>
                    <a:pt x="2853" y="796"/>
                  </a:lnTo>
                  <a:lnTo>
                    <a:pt x="2856" y="791"/>
                  </a:lnTo>
                  <a:lnTo>
                    <a:pt x="2862" y="781"/>
                  </a:lnTo>
                  <a:lnTo>
                    <a:pt x="2869" y="768"/>
                  </a:lnTo>
                  <a:lnTo>
                    <a:pt x="2872" y="762"/>
                  </a:lnTo>
                  <a:lnTo>
                    <a:pt x="2877" y="758"/>
                  </a:lnTo>
                  <a:lnTo>
                    <a:pt x="2882" y="753"/>
                  </a:lnTo>
                  <a:lnTo>
                    <a:pt x="2888" y="751"/>
                  </a:lnTo>
                  <a:lnTo>
                    <a:pt x="2890" y="741"/>
                  </a:lnTo>
                  <a:lnTo>
                    <a:pt x="2891" y="729"/>
                  </a:lnTo>
                  <a:lnTo>
                    <a:pt x="2891" y="725"/>
                  </a:lnTo>
                  <a:lnTo>
                    <a:pt x="2893" y="719"/>
                  </a:lnTo>
                  <a:lnTo>
                    <a:pt x="2895" y="716"/>
                  </a:lnTo>
                  <a:lnTo>
                    <a:pt x="2898" y="711"/>
                  </a:lnTo>
                  <a:lnTo>
                    <a:pt x="2903" y="709"/>
                  </a:lnTo>
                  <a:lnTo>
                    <a:pt x="2908" y="706"/>
                  </a:lnTo>
                  <a:lnTo>
                    <a:pt x="2915" y="704"/>
                  </a:lnTo>
                  <a:lnTo>
                    <a:pt x="2921" y="703"/>
                  </a:lnTo>
                  <a:lnTo>
                    <a:pt x="2935" y="700"/>
                  </a:lnTo>
                  <a:lnTo>
                    <a:pt x="2946" y="696"/>
                  </a:lnTo>
                  <a:lnTo>
                    <a:pt x="2962" y="694"/>
                  </a:lnTo>
                  <a:lnTo>
                    <a:pt x="2978" y="692"/>
                  </a:lnTo>
                  <a:lnTo>
                    <a:pt x="2986" y="687"/>
                  </a:lnTo>
                  <a:lnTo>
                    <a:pt x="2993" y="681"/>
                  </a:lnTo>
                  <a:lnTo>
                    <a:pt x="2998" y="675"/>
                  </a:lnTo>
                  <a:lnTo>
                    <a:pt x="3004" y="668"/>
                  </a:lnTo>
                  <a:lnTo>
                    <a:pt x="3020" y="654"/>
                  </a:lnTo>
                  <a:lnTo>
                    <a:pt x="3036" y="639"/>
                  </a:lnTo>
                  <a:lnTo>
                    <a:pt x="3041" y="631"/>
                  </a:lnTo>
                  <a:lnTo>
                    <a:pt x="3044" y="625"/>
                  </a:lnTo>
                  <a:lnTo>
                    <a:pt x="3046" y="622"/>
                  </a:lnTo>
                  <a:lnTo>
                    <a:pt x="3050" y="620"/>
                  </a:lnTo>
                  <a:lnTo>
                    <a:pt x="3053" y="618"/>
                  </a:lnTo>
                  <a:lnTo>
                    <a:pt x="3059" y="615"/>
                  </a:lnTo>
                  <a:lnTo>
                    <a:pt x="3070" y="614"/>
                  </a:lnTo>
                  <a:lnTo>
                    <a:pt x="3083" y="614"/>
                  </a:lnTo>
                  <a:lnTo>
                    <a:pt x="3091" y="614"/>
                  </a:lnTo>
                  <a:lnTo>
                    <a:pt x="3098" y="614"/>
                  </a:lnTo>
                  <a:lnTo>
                    <a:pt x="3110" y="603"/>
                  </a:lnTo>
                  <a:lnTo>
                    <a:pt x="3123" y="593"/>
                  </a:lnTo>
                  <a:lnTo>
                    <a:pt x="3119" y="595"/>
                  </a:lnTo>
                  <a:lnTo>
                    <a:pt x="3116" y="595"/>
                  </a:lnTo>
                  <a:lnTo>
                    <a:pt x="3115" y="591"/>
                  </a:lnTo>
                  <a:lnTo>
                    <a:pt x="3115" y="588"/>
                  </a:lnTo>
                  <a:lnTo>
                    <a:pt x="3118" y="587"/>
                  </a:lnTo>
                  <a:lnTo>
                    <a:pt x="3123" y="584"/>
                  </a:lnTo>
                  <a:lnTo>
                    <a:pt x="3127" y="580"/>
                  </a:lnTo>
                  <a:lnTo>
                    <a:pt x="3133" y="574"/>
                  </a:lnTo>
                  <a:lnTo>
                    <a:pt x="3143" y="564"/>
                  </a:lnTo>
                  <a:lnTo>
                    <a:pt x="3151" y="557"/>
                  </a:lnTo>
                  <a:lnTo>
                    <a:pt x="3159" y="552"/>
                  </a:lnTo>
                  <a:lnTo>
                    <a:pt x="3172" y="546"/>
                  </a:lnTo>
                  <a:lnTo>
                    <a:pt x="3177" y="543"/>
                  </a:lnTo>
                  <a:lnTo>
                    <a:pt x="3183" y="539"/>
                  </a:lnTo>
                  <a:lnTo>
                    <a:pt x="3187" y="536"/>
                  </a:lnTo>
                  <a:lnTo>
                    <a:pt x="3190" y="532"/>
                  </a:lnTo>
                  <a:lnTo>
                    <a:pt x="3192" y="523"/>
                  </a:lnTo>
                  <a:lnTo>
                    <a:pt x="3192" y="511"/>
                  </a:lnTo>
                  <a:lnTo>
                    <a:pt x="3192" y="497"/>
                  </a:lnTo>
                  <a:lnTo>
                    <a:pt x="3193" y="488"/>
                  </a:lnTo>
                  <a:lnTo>
                    <a:pt x="3195" y="479"/>
                  </a:lnTo>
                  <a:lnTo>
                    <a:pt x="3198" y="473"/>
                  </a:lnTo>
                  <a:lnTo>
                    <a:pt x="3200" y="467"/>
                  </a:lnTo>
                  <a:lnTo>
                    <a:pt x="3205" y="464"/>
                  </a:lnTo>
                  <a:lnTo>
                    <a:pt x="3215" y="459"/>
                  </a:lnTo>
                  <a:lnTo>
                    <a:pt x="3231" y="455"/>
                  </a:lnTo>
                  <a:lnTo>
                    <a:pt x="3233" y="458"/>
                  </a:lnTo>
                  <a:lnTo>
                    <a:pt x="3236" y="461"/>
                  </a:lnTo>
                  <a:lnTo>
                    <a:pt x="3241" y="463"/>
                  </a:lnTo>
                  <a:lnTo>
                    <a:pt x="3246" y="464"/>
                  </a:lnTo>
                  <a:lnTo>
                    <a:pt x="3257" y="467"/>
                  </a:lnTo>
                  <a:lnTo>
                    <a:pt x="3269" y="468"/>
                  </a:lnTo>
                  <a:lnTo>
                    <a:pt x="3281" y="468"/>
                  </a:lnTo>
                  <a:lnTo>
                    <a:pt x="3293" y="468"/>
                  </a:lnTo>
                  <a:lnTo>
                    <a:pt x="3304" y="467"/>
                  </a:lnTo>
                  <a:lnTo>
                    <a:pt x="3312" y="465"/>
                  </a:lnTo>
                  <a:lnTo>
                    <a:pt x="3329" y="457"/>
                  </a:lnTo>
                  <a:lnTo>
                    <a:pt x="3346" y="448"/>
                  </a:lnTo>
                  <a:lnTo>
                    <a:pt x="3356" y="446"/>
                  </a:lnTo>
                  <a:lnTo>
                    <a:pt x="3369" y="442"/>
                  </a:lnTo>
                  <a:lnTo>
                    <a:pt x="3375" y="441"/>
                  </a:lnTo>
                  <a:lnTo>
                    <a:pt x="3381" y="439"/>
                  </a:lnTo>
                  <a:lnTo>
                    <a:pt x="3386" y="437"/>
                  </a:lnTo>
                  <a:lnTo>
                    <a:pt x="3388" y="433"/>
                  </a:lnTo>
                  <a:lnTo>
                    <a:pt x="3395" y="433"/>
                  </a:lnTo>
                  <a:lnTo>
                    <a:pt x="3403" y="433"/>
                  </a:lnTo>
                  <a:lnTo>
                    <a:pt x="3410" y="431"/>
                  </a:lnTo>
                  <a:lnTo>
                    <a:pt x="3416" y="430"/>
                  </a:lnTo>
                  <a:lnTo>
                    <a:pt x="3423" y="426"/>
                  </a:lnTo>
                  <a:lnTo>
                    <a:pt x="3429" y="424"/>
                  </a:lnTo>
                  <a:lnTo>
                    <a:pt x="3435" y="421"/>
                  </a:lnTo>
                  <a:lnTo>
                    <a:pt x="3440" y="416"/>
                  </a:lnTo>
                  <a:lnTo>
                    <a:pt x="3446" y="412"/>
                  </a:lnTo>
                  <a:lnTo>
                    <a:pt x="3451" y="406"/>
                  </a:lnTo>
                  <a:lnTo>
                    <a:pt x="3455" y="401"/>
                  </a:lnTo>
                  <a:lnTo>
                    <a:pt x="3460" y="394"/>
                  </a:lnTo>
                  <a:lnTo>
                    <a:pt x="3463" y="389"/>
                  </a:lnTo>
                  <a:lnTo>
                    <a:pt x="3465" y="382"/>
                  </a:lnTo>
                  <a:lnTo>
                    <a:pt x="3468" y="375"/>
                  </a:lnTo>
                  <a:lnTo>
                    <a:pt x="3469" y="368"/>
                  </a:lnTo>
                  <a:lnTo>
                    <a:pt x="3470" y="353"/>
                  </a:lnTo>
                  <a:lnTo>
                    <a:pt x="3470" y="334"/>
                  </a:lnTo>
                  <a:lnTo>
                    <a:pt x="3468" y="326"/>
                  </a:lnTo>
                  <a:lnTo>
                    <a:pt x="3465" y="319"/>
                  </a:lnTo>
                  <a:lnTo>
                    <a:pt x="3463" y="317"/>
                  </a:lnTo>
                  <a:lnTo>
                    <a:pt x="3461" y="316"/>
                  </a:lnTo>
                  <a:lnTo>
                    <a:pt x="3458" y="315"/>
                  </a:lnTo>
                  <a:lnTo>
                    <a:pt x="3455" y="316"/>
                  </a:lnTo>
                  <a:lnTo>
                    <a:pt x="3452" y="317"/>
                  </a:lnTo>
                  <a:lnTo>
                    <a:pt x="3448" y="320"/>
                  </a:lnTo>
                  <a:lnTo>
                    <a:pt x="3446" y="324"/>
                  </a:lnTo>
                  <a:lnTo>
                    <a:pt x="3443" y="327"/>
                  </a:lnTo>
                  <a:lnTo>
                    <a:pt x="3438" y="335"/>
                  </a:lnTo>
                  <a:lnTo>
                    <a:pt x="3432" y="341"/>
                  </a:lnTo>
                  <a:lnTo>
                    <a:pt x="3425" y="343"/>
                  </a:lnTo>
                  <a:lnTo>
                    <a:pt x="3417" y="344"/>
                  </a:lnTo>
                  <a:lnTo>
                    <a:pt x="3408" y="344"/>
                  </a:lnTo>
                  <a:lnTo>
                    <a:pt x="3400" y="344"/>
                  </a:lnTo>
                  <a:lnTo>
                    <a:pt x="3398" y="333"/>
                  </a:lnTo>
                  <a:lnTo>
                    <a:pt x="3395" y="323"/>
                  </a:lnTo>
                  <a:lnTo>
                    <a:pt x="3390" y="312"/>
                  </a:lnTo>
                  <a:lnTo>
                    <a:pt x="3384" y="303"/>
                  </a:lnTo>
                  <a:lnTo>
                    <a:pt x="3381" y="297"/>
                  </a:lnTo>
                  <a:lnTo>
                    <a:pt x="3379" y="291"/>
                  </a:lnTo>
                  <a:lnTo>
                    <a:pt x="3378" y="285"/>
                  </a:lnTo>
                  <a:lnTo>
                    <a:pt x="3378" y="279"/>
                  </a:lnTo>
                  <a:lnTo>
                    <a:pt x="3376" y="267"/>
                  </a:lnTo>
                  <a:lnTo>
                    <a:pt x="3376" y="253"/>
                  </a:lnTo>
                  <a:lnTo>
                    <a:pt x="3369" y="250"/>
                  </a:lnTo>
                  <a:lnTo>
                    <a:pt x="3362" y="245"/>
                  </a:lnTo>
                  <a:lnTo>
                    <a:pt x="3356" y="241"/>
                  </a:lnTo>
                  <a:lnTo>
                    <a:pt x="3351" y="236"/>
                  </a:lnTo>
                  <a:lnTo>
                    <a:pt x="3347" y="230"/>
                  </a:lnTo>
                  <a:lnTo>
                    <a:pt x="3342" y="225"/>
                  </a:lnTo>
                  <a:lnTo>
                    <a:pt x="3340" y="219"/>
                  </a:lnTo>
                  <a:lnTo>
                    <a:pt x="3338" y="212"/>
                  </a:lnTo>
                  <a:lnTo>
                    <a:pt x="3333" y="200"/>
                  </a:lnTo>
                  <a:lnTo>
                    <a:pt x="3332" y="185"/>
                  </a:lnTo>
                  <a:lnTo>
                    <a:pt x="3331" y="169"/>
                  </a:lnTo>
                  <a:lnTo>
                    <a:pt x="3331" y="153"/>
                  </a:lnTo>
                  <a:lnTo>
                    <a:pt x="3330" y="138"/>
                  </a:lnTo>
                  <a:lnTo>
                    <a:pt x="3329" y="121"/>
                  </a:lnTo>
                  <a:lnTo>
                    <a:pt x="3329" y="113"/>
                  </a:lnTo>
                  <a:lnTo>
                    <a:pt x="3330" y="104"/>
                  </a:lnTo>
                  <a:lnTo>
                    <a:pt x="3332" y="97"/>
                  </a:lnTo>
                  <a:lnTo>
                    <a:pt x="3335" y="92"/>
                  </a:lnTo>
                  <a:lnTo>
                    <a:pt x="3347" y="84"/>
                  </a:lnTo>
                  <a:lnTo>
                    <a:pt x="3359" y="77"/>
                  </a:lnTo>
                  <a:lnTo>
                    <a:pt x="3365" y="71"/>
                  </a:lnTo>
                  <a:lnTo>
                    <a:pt x="3371" y="64"/>
                  </a:lnTo>
                  <a:lnTo>
                    <a:pt x="3375" y="59"/>
                  </a:lnTo>
                  <a:lnTo>
                    <a:pt x="3380" y="52"/>
                  </a:lnTo>
                  <a:lnTo>
                    <a:pt x="3387" y="43"/>
                  </a:lnTo>
                  <a:lnTo>
                    <a:pt x="3395" y="32"/>
                  </a:lnTo>
                  <a:lnTo>
                    <a:pt x="3397" y="28"/>
                  </a:lnTo>
                  <a:lnTo>
                    <a:pt x="3399" y="23"/>
                  </a:lnTo>
                  <a:lnTo>
                    <a:pt x="3400" y="19"/>
                  </a:lnTo>
                  <a:lnTo>
                    <a:pt x="3399" y="15"/>
                  </a:lnTo>
                  <a:lnTo>
                    <a:pt x="3397" y="11"/>
                  </a:lnTo>
                  <a:lnTo>
                    <a:pt x="3392" y="7"/>
                  </a:lnTo>
                  <a:lnTo>
                    <a:pt x="3388" y="5"/>
                  </a:lnTo>
                  <a:lnTo>
                    <a:pt x="3382" y="3"/>
                  </a:lnTo>
                  <a:lnTo>
                    <a:pt x="3371" y="0"/>
                  </a:lnTo>
                  <a:lnTo>
                    <a:pt x="3356" y="0"/>
                  </a:lnTo>
                  <a:lnTo>
                    <a:pt x="3329" y="5"/>
                  </a:lnTo>
                  <a:lnTo>
                    <a:pt x="3308" y="8"/>
                  </a:lnTo>
                  <a:lnTo>
                    <a:pt x="3297" y="12"/>
                  </a:lnTo>
                  <a:lnTo>
                    <a:pt x="3285" y="14"/>
                  </a:lnTo>
                  <a:lnTo>
                    <a:pt x="3274" y="18"/>
                  </a:lnTo>
                  <a:lnTo>
                    <a:pt x="3264" y="19"/>
                  </a:lnTo>
                  <a:lnTo>
                    <a:pt x="3258" y="19"/>
                  </a:lnTo>
                  <a:lnTo>
                    <a:pt x="3252" y="19"/>
                  </a:lnTo>
                  <a:lnTo>
                    <a:pt x="3242" y="20"/>
                  </a:lnTo>
                  <a:lnTo>
                    <a:pt x="3233" y="21"/>
                  </a:lnTo>
                  <a:lnTo>
                    <a:pt x="3230" y="22"/>
                  </a:lnTo>
                  <a:lnTo>
                    <a:pt x="3225" y="24"/>
                  </a:lnTo>
                  <a:lnTo>
                    <a:pt x="3220" y="28"/>
                  </a:lnTo>
                  <a:lnTo>
                    <a:pt x="3217" y="32"/>
                  </a:lnTo>
                  <a:lnTo>
                    <a:pt x="3208" y="43"/>
                  </a:lnTo>
                  <a:lnTo>
                    <a:pt x="3201" y="48"/>
                  </a:lnTo>
                  <a:lnTo>
                    <a:pt x="3192" y="52"/>
                  </a:lnTo>
                  <a:lnTo>
                    <a:pt x="3179" y="55"/>
                  </a:lnTo>
                  <a:lnTo>
                    <a:pt x="3174" y="56"/>
                  </a:lnTo>
                  <a:lnTo>
                    <a:pt x="3168" y="59"/>
                  </a:lnTo>
                  <a:lnTo>
                    <a:pt x="3164" y="61"/>
                  </a:lnTo>
                  <a:lnTo>
                    <a:pt x="3160" y="63"/>
                  </a:lnTo>
                  <a:lnTo>
                    <a:pt x="3152" y="70"/>
                  </a:lnTo>
                  <a:lnTo>
                    <a:pt x="3142" y="76"/>
                  </a:lnTo>
                  <a:lnTo>
                    <a:pt x="3132" y="80"/>
                  </a:lnTo>
                  <a:lnTo>
                    <a:pt x="3119" y="85"/>
                  </a:lnTo>
                  <a:lnTo>
                    <a:pt x="3107" y="87"/>
                  </a:lnTo>
                  <a:lnTo>
                    <a:pt x="3095" y="89"/>
                  </a:lnTo>
                  <a:lnTo>
                    <a:pt x="3085" y="92"/>
                  </a:lnTo>
                  <a:lnTo>
                    <a:pt x="3072" y="94"/>
                  </a:lnTo>
                  <a:lnTo>
                    <a:pt x="3060" y="95"/>
                  </a:lnTo>
                  <a:lnTo>
                    <a:pt x="3050" y="100"/>
                  </a:lnTo>
                  <a:lnTo>
                    <a:pt x="3044" y="106"/>
                  </a:lnTo>
                  <a:lnTo>
                    <a:pt x="3041" y="114"/>
                  </a:lnTo>
                  <a:lnTo>
                    <a:pt x="3037" y="115"/>
                  </a:lnTo>
                  <a:lnTo>
                    <a:pt x="3035" y="117"/>
                  </a:lnTo>
                  <a:lnTo>
                    <a:pt x="3031" y="117"/>
                  </a:lnTo>
                  <a:lnTo>
                    <a:pt x="3028" y="117"/>
                  </a:lnTo>
                  <a:lnTo>
                    <a:pt x="3023" y="115"/>
                  </a:lnTo>
                  <a:lnTo>
                    <a:pt x="3018" y="117"/>
                  </a:lnTo>
                  <a:lnTo>
                    <a:pt x="3013" y="120"/>
                  </a:lnTo>
                  <a:lnTo>
                    <a:pt x="3009" y="125"/>
                  </a:lnTo>
                  <a:lnTo>
                    <a:pt x="3005" y="129"/>
                  </a:lnTo>
                  <a:lnTo>
                    <a:pt x="3002" y="134"/>
                  </a:lnTo>
                  <a:lnTo>
                    <a:pt x="2996" y="138"/>
                  </a:lnTo>
                  <a:lnTo>
                    <a:pt x="2993" y="142"/>
                  </a:lnTo>
                  <a:lnTo>
                    <a:pt x="2987" y="144"/>
                  </a:lnTo>
                  <a:lnTo>
                    <a:pt x="2980" y="145"/>
                  </a:lnTo>
                  <a:lnTo>
                    <a:pt x="2969" y="147"/>
                  </a:lnTo>
                  <a:lnTo>
                    <a:pt x="2959" y="151"/>
                  </a:lnTo>
                  <a:lnTo>
                    <a:pt x="2948" y="159"/>
                  </a:lnTo>
                  <a:lnTo>
                    <a:pt x="2938" y="166"/>
                  </a:lnTo>
                  <a:lnTo>
                    <a:pt x="2926" y="169"/>
                  </a:lnTo>
                  <a:lnTo>
                    <a:pt x="2915" y="171"/>
                  </a:lnTo>
                  <a:lnTo>
                    <a:pt x="2910" y="172"/>
                  </a:lnTo>
                  <a:lnTo>
                    <a:pt x="2905" y="174"/>
                  </a:lnTo>
                  <a:lnTo>
                    <a:pt x="2899" y="176"/>
                  </a:lnTo>
                  <a:lnTo>
                    <a:pt x="2895" y="180"/>
                  </a:lnTo>
                  <a:lnTo>
                    <a:pt x="2889" y="184"/>
                  </a:lnTo>
                  <a:lnTo>
                    <a:pt x="2886" y="186"/>
                  </a:lnTo>
                  <a:lnTo>
                    <a:pt x="2881" y="188"/>
                  </a:lnTo>
                  <a:lnTo>
                    <a:pt x="2875" y="191"/>
                  </a:lnTo>
                  <a:lnTo>
                    <a:pt x="2865" y="197"/>
                  </a:lnTo>
                  <a:lnTo>
                    <a:pt x="2856" y="204"/>
                  </a:lnTo>
                  <a:lnTo>
                    <a:pt x="2846" y="208"/>
                  </a:lnTo>
                  <a:lnTo>
                    <a:pt x="2834" y="211"/>
                  </a:lnTo>
                  <a:lnTo>
                    <a:pt x="2829" y="213"/>
                  </a:lnTo>
                  <a:lnTo>
                    <a:pt x="2825" y="215"/>
                  </a:lnTo>
                  <a:lnTo>
                    <a:pt x="2822" y="218"/>
                  </a:lnTo>
                  <a:lnTo>
                    <a:pt x="2817" y="223"/>
                  </a:lnTo>
                  <a:lnTo>
                    <a:pt x="2816" y="225"/>
                  </a:lnTo>
                  <a:lnTo>
                    <a:pt x="2815" y="227"/>
                  </a:lnTo>
                  <a:lnTo>
                    <a:pt x="2812" y="227"/>
                  </a:lnTo>
                  <a:lnTo>
                    <a:pt x="2809" y="228"/>
                  </a:lnTo>
                  <a:lnTo>
                    <a:pt x="2807" y="229"/>
                  </a:lnTo>
                  <a:lnTo>
                    <a:pt x="2805" y="232"/>
                  </a:lnTo>
                  <a:lnTo>
                    <a:pt x="2798" y="233"/>
                  </a:lnTo>
                  <a:lnTo>
                    <a:pt x="2791" y="235"/>
                  </a:lnTo>
                  <a:lnTo>
                    <a:pt x="2784" y="240"/>
                  </a:lnTo>
                  <a:lnTo>
                    <a:pt x="2779" y="245"/>
                  </a:lnTo>
                  <a:lnTo>
                    <a:pt x="2773" y="250"/>
                  </a:lnTo>
                  <a:lnTo>
                    <a:pt x="2767" y="257"/>
                  </a:lnTo>
                  <a:lnTo>
                    <a:pt x="2758" y="265"/>
                  </a:lnTo>
                  <a:lnTo>
                    <a:pt x="2749" y="270"/>
                  </a:lnTo>
                  <a:lnTo>
                    <a:pt x="2739" y="276"/>
                  </a:lnTo>
                  <a:lnTo>
                    <a:pt x="2727" y="281"/>
                  </a:lnTo>
                  <a:lnTo>
                    <a:pt x="2716" y="286"/>
                  </a:lnTo>
                  <a:lnTo>
                    <a:pt x="2704" y="293"/>
                  </a:lnTo>
                  <a:lnTo>
                    <a:pt x="2691" y="301"/>
                  </a:lnTo>
                  <a:lnTo>
                    <a:pt x="2681" y="310"/>
                  </a:lnTo>
                  <a:lnTo>
                    <a:pt x="2675" y="315"/>
                  </a:lnTo>
                  <a:lnTo>
                    <a:pt x="2668" y="317"/>
                  </a:lnTo>
                  <a:lnTo>
                    <a:pt x="2663" y="318"/>
                  </a:lnTo>
                  <a:lnTo>
                    <a:pt x="2657" y="319"/>
                  </a:lnTo>
                  <a:lnTo>
                    <a:pt x="2651" y="319"/>
                  </a:lnTo>
                  <a:lnTo>
                    <a:pt x="2645" y="319"/>
                  </a:lnTo>
                  <a:lnTo>
                    <a:pt x="2639" y="320"/>
                  </a:lnTo>
                  <a:lnTo>
                    <a:pt x="2632" y="324"/>
                  </a:lnTo>
                  <a:lnTo>
                    <a:pt x="2631" y="327"/>
                  </a:lnTo>
                  <a:lnTo>
                    <a:pt x="2629" y="330"/>
                  </a:lnTo>
                  <a:lnTo>
                    <a:pt x="2627" y="332"/>
                  </a:lnTo>
                  <a:lnTo>
                    <a:pt x="2624" y="333"/>
                  </a:lnTo>
                  <a:lnTo>
                    <a:pt x="2617" y="335"/>
                  </a:lnTo>
                  <a:lnTo>
                    <a:pt x="2609" y="335"/>
                  </a:lnTo>
                  <a:lnTo>
                    <a:pt x="2602" y="335"/>
                  </a:lnTo>
                  <a:lnTo>
                    <a:pt x="2595" y="336"/>
                  </a:lnTo>
                  <a:lnTo>
                    <a:pt x="2584" y="342"/>
                  </a:lnTo>
                  <a:lnTo>
                    <a:pt x="2574" y="349"/>
                  </a:lnTo>
                  <a:lnTo>
                    <a:pt x="2568" y="352"/>
                  </a:lnTo>
                  <a:lnTo>
                    <a:pt x="2563" y="355"/>
                  </a:lnTo>
                  <a:lnTo>
                    <a:pt x="2557" y="356"/>
                  </a:lnTo>
                  <a:lnTo>
                    <a:pt x="2551" y="356"/>
                  </a:lnTo>
                  <a:lnTo>
                    <a:pt x="2545" y="355"/>
                  </a:lnTo>
                  <a:lnTo>
                    <a:pt x="2540" y="353"/>
                  </a:lnTo>
                  <a:lnTo>
                    <a:pt x="2534" y="350"/>
                  </a:lnTo>
                  <a:lnTo>
                    <a:pt x="2528" y="348"/>
                  </a:lnTo>
                  <a:lnTo>
                    <a:pt x="2518" y="341"/>
                  </a:lnTo>
                  <a:lnTo>
                    <a:pt x="2508" y="335"/>
                  </a:lnTo>
                  <a:lnTo>
                    <a:pt x="2497" y="332"/>
                  </a:lnTo>
                  <a:lnTo>
                    <a:pt x="2485" y="327"/>
                  </a:lnTo>
                  <a:lnTo>
                    <a:pt x="2478" y="325"/>
                  </a:lnTo>
                  <a:lnTo>
                    <a:pt x="2471" y="324"/>
                  </a:lnTo>
                  <a:lnTo>
                    <a:pt x="2467" y="324"/>
                  </a:lnTo>
                  <a:lnTo>
                    <a:pt x="2462" y="325"/>
                  </a:lnTo>
                  <a:lnTo>
                    <a:pt x="2458" y="327"/>
                  </a:lnTo>
                  <a:lnTo>
                    <a:pt x="2455" y="332"/>
                  </a:lnTo>
                  <a:lnTo>
                    <a:pt x="2454" y="338"/>
                  </a:lnTo>
                  <a:lnTo>
                    <a:pt x="2454" y="343"/>
                  </a:lnTo>
                  <a:lnTo>
                    <a:pt x="2455" y="347"/>
                  </a:lnTo>
                  <a:lnTo>
                    <a:pt x="2458" y="349"/>
                  </a:lnTo>
                  <a:lnTo>
                    <a:pt x="2459" y="350"/>
                  </a:lnTo>
                  <a:lnTo>
                    <a:pt x="2461" y="351"/>
                  </a:lnTo>
                  <a:lnTo>
                    <a:pt x="2464" y="352"/>
                  </a:lnTo>
                  <a:lnTo>
                    <a:pt x="2470" y="355"/>
                  </a:lnTo>
                  <a:lnTo>
                    <a:pt x="2473" y="360"/>
                  </a:lnTo>
                  <a:lnTo>
                    <a:pt x="2477" y="368"/>
                  </a:lnTo>
                  <a:lnTo>
                    <a:pt x="2480" y="377"/>
                  </a:lnTo>
                  <a:lnTo>
                    <a:pt x="2481" y="388"/>
                  </a:lnTo>
                  <a:lnTo>
                    <a:pt x="2484" y="408"/>
                  </a:lnTo>
                  <a:lnTo>
                    <a:pt x="2484" y="424"/>
                  </a:lnTo>
                  <a:lnTo>
                    <a:pt x="2479" y="426"/>
                  </a:lnTo>
                  <a:lnTo>
                    <a:pt x="2476" y="430"/>
                  </a:lnTo>
                  <a:lnTo>
                    <a:pt x="2471" y="431"/>
                  </a:lnTo>
                  <a:lnTo>
                    <a:pt x="2467" y="433"/>
                  </a:lnTo>
                  <a:lnTo>
                    <a:pt x="2463" y="437"/>
                  </a:lnTo>
                  <a:lnTo>
                    <a:pt x="2460" y="441"/>
                  </a:lnTo>
                  <a:lnTo>
                    <a:pt x="2454" y="450"/>
                  </a:lnTo>
                  <a:lnTo>
                    <a:pt x="2448" y="458"/>
                  </a:lnTo>
                  <a:lnTo>
                    <a:pt x="2435" y="474"/>
                  </a:lnTo>
                  <a:lnTo>
                    <a:pt x="2420" y="489"/>
                  </a:lnTo>
                  <a:lnTo>
                    <a:pt x="2405" y="503"/>
                  </a:lnTo>
                  <a:lnTo>
                    <a:pt x="2390" y="517"/>
                  </a:lnTo>
                  <a:lnTo>
                    <a:pt x="2384" y="524"/>
                  </a:lnTo>
                  <a:lnTo>
                    <a:pt x="2377" y="530"/>
                  </a:lnTo>
                  <a:lnTo>
                    <a:pt x="2370" y="538"/>
                  </a:lnTo>
                  <a:lnTo>
                    <a:pt x="2362" y="546"/>
                  </a:lnTo>
                  <a:lnTo>
                    <a:pt x="2349" y="561"/>
                  </a:lnTo>
                  <a:lnTo>
                    <a:pt x="2338" y="576"/>
                  </a:lnTo>
                  <a:lnTo>
                    <a:pt x="2325" y="591"/>
                  </a:lnTo>
                  <a:lnTo>
                    <a:pt x="2314" y="609"/>
                  </a:lnTo>
                  <a:lnTo>
                    <a:pt x="2308" y="617"/>
                  </a:lnTo>
                  <a:lnTo>
                    <a:pt x="2304" y="625"/>
                  </a:lnTo>
                  <a:lnTo>
                    <a:pt x="2302" y="629"/>
                  </a:lnTo>
                  <a:lnTo>
                    <a:pt x="2300" y="635"/>
                  </a:lnTo>
                  <a:lnTo>
                    <a:pt x="2299" y="639"/>
                  </a:lnTo>
                  <a:lnTo>
                    <a:pt x="2299" y="646"/>
                  </a:lnTo>
                  <a:lnTo>
                    <a:pt x="2300" y="656"/>
                  </a:lnTo>
                  <a:lnTo>
                    <a:pt x="2303" y="667"/>
                  </a:lnTo>
                  <a:lnTo>
                    <a:pt x="2304" y="677"/>
                  </a:lnTo>
                  <a:lnTo>
                    <a:pt x="2305" y="688"/>
                  </a:lnTo>
                  <a:lnTo>
                    <a:pt x="2294" y="689"/>
                  </a:lnTo>
                  <a:lnTo>
                    <a:pt x="2283" y="691"/>
                  </a:lnTo>
                  <a:lnTo>
                    <a:pt x="2280" y="692"/>
                  </a:lnTo>
                  <a:lnTo>
                    <a:pt x="2275" y="694"/>
                  </a:lnTo>
                  <a:lnTo>
                    <a:pt x="2272" y="697"/>
                  </a:lnTo>
                  <a:lnTo>
                    <a:pt x="2269" y="702"/>
                  </a:lnTo>
                  <a:lnTo>
                    <a:pt x="2264" y="712"/>
                  </a:lnTo>
                  <a:lnTo>
                    <a:pt x="2259" y="721"/>
                  </a:lnTo>
                  <a:lnTo>
                    <a:pt x="2254" y="730"/>
                  </a:lnTo>
                  <a:lnTo>
                    <a:pt x="2248" y="738"/>
                  </a:lnTo>
                  <a:lnTo>
                    <a:pt x="2240" y="746"/>
                  </a:lnTo>
                  <a:lnTo>
                    <a:pt x="2230" y="753"/>
                  </a:lnTo>
                  <a:lnTo>
                    <a:pt x="2218" y="760"/>
                  </a:lnTo>
                  <a:lnTo>
                    <a:pt x="2207" y="763"/>
                  </a:lnTo>
                  <a:lnTo>
                    <a:pt x="2192" y="765"/>
                  </a:lnTo>
                  <a:lnTo>
                    <a:pt x="2176" y="766"/>
                  </a:lnTo>
                  <a:lnTo>
                    <a:pt x="2166" y="766"/>
                  </a:lnTo>
                  <a:lnTo>
                    <a:pt x="2157" y="766"/>
                  </a:lnTo>
                  <a:lnTo>
                    <a:pt x="2146" y="766"/>
                  </a:lnTo>
                  <a:lnTo>
                    <a:pt x="2134" y="768"/>
                  </a:lnTo>
                  <a:lnTo>
                    <a:pt x="2123" y="774"/>
                  </a:lnTo>
                  <a:lnTo>
                    <a:pt x="2114" y="782"/>
                  </a:lnTo>
                  <a:lnTo>
                    <a:pt x="2103" y="785"/>
                  </a:lnTo>
                  <a:lnTo>
                    <a:pt x="2092" y="786"/>
                  </a:lnTo>
                  <a:lnTo>
                    <a:pt x="2079" y="787"/>
                  </a:lnTo>
                  <a:lnTo>
                    <a:pt x="2068" y="786"/>
                  </a:lnTo>
                  <a:lnTo>
                    <a:pt x="2054" y="786"/>
                  </a:lnTo>
                  <a:lnTo>
                    <a:pt x="2042" y="785"/>
                  </a:lnTo>
                  <a:lnTo>
                    <a:pt x="2029" y="786"/>
                  </a:lnTo>
                  <a:lnTo>
                    <a:pt x="2017" y="787"/>
                  </a:lnTo>
                  <a:lnTo>
                    <a:pt x="2005" y="790"/>
                  </a:lnTo>
                  <a:lnTo>
                    <a:pt x="1994" y="794"/>
                  </a:lnTo>
                  <a:lnTo>
                    <a:pt x="1983" y="800"/>
                  </a:lnTo>
                  <a:lnTo>
                    <a:pt x="1972" y="809"/>
                  </a:lnTo>
                  <a:lnTo>
                    <a:pt x="1967" y="812"/>
                  </a:lnTo>
                  <a:lnTo>
                    <a:pt x="1961" y="816"/>
                  </a:lnTo>
                  <a:lnTo>
                    <a:pt x="1954" y="818"/>
                  </a:lnTo>
                  <a:lnTo>
                    <a:pt x="1946" y="819"/>
                  </a:lnTo>
                  <a:lnTo>
                    <a:pt x="1931" y="822"/>
                  </a:lnTo>
                  <a:lnTo>
                    <a:pt x="1918" y="824"/>
                  </a:lnTo>
                  <a:lnTo>
                    <a:pt x="1898" y="827"/>
                  </a:lnTo>
                  <a:lnTo>
                    <a:pt x="1881" y="828"/>
                  </a:lnTo>
                  <a:lnTo>
                    <a:pt x="1872" y="827"/>
                  </a:lnTo>
                  <a:lnTo>
                    <a:pt x="1864" y="826"/>
                  </a:lnTo>
                  <a:lnTo>
                    <a:pt x="1855" y="823"/>
                  </a:lnTo>
                  <a:lnTo>
                    <a:pt x="1846" y="819"/>
                  </a:lnTo>
                  <a:lnTo>
                    <a:pt x="1832" y="812"/>
                  </a:lnTo>
                  <a:lnTo>
                    <a:pt x="1819" y="808"/>
                  </a:lnTo>
                  <a:lnTo>
                    <a:pt x="1804" y="804"/>
                  </a:lnTo>
                  <a:lnTo>
                    <a:pt x="1789" y="801"/>
                  </a:lnTo>
                  <a:lnTo>
                    <a:pt x="1765" y="796"/>
                  </a:lnTo>
                  <a:lnTo>
                    <a:pt x="1742" y="791"/>
                  </a:lnTo>
                  <a:lnTo>
                    <a:pt x="1730" y="788"/>
                  </a:lnTo>
                  <a:lnTo>
                    <a:pt x="1719" y="786"/>
                  </a:lnTo>
                  <a:lnTo>
                    <a:pt x="1706" y="785"/>
                  </a:lnTo>
                  <a:lnTo>
                    <a:pt x="1693" y="785"/>
                  </a:lnTo>
                  <a:lnTo>
                    <a:pt x="1685" y="785"/>
                  </a:lnTo>
                  <a:lnTo>
                    <a:pt x="1680" y="787"/>
                  </a:lnTo>
                  <a:lnTo>
                    <a:pt x="1675" y="790"/>
                  </a:lnTo>
                  <a:lnTo>
                    <a:pt x="1672" y="793"/>
                  </a:lnTo>
                  <a:lnTo>
                    <a:pt x="1668" y="798"/>
                  </a:lnTo>
                  <a:lnTo>
                    <a:pt x="1664" y="801"/>
                  </a:lnTo>
                  <a:lnTo>
                    <a:pt x="1659" y="806"/>
                  </a:lnTo>
                  <a:lnTo>
                    <a:pt x="1654" y="808"/>
                  </a:lnTo>
                  <a:lnTo>
                    <a:pt x="1648" y="810"/>
                  </a:lnTo>
                  <a:lnTo>
                    <a:pt x="1642" y="810"/>
                  </a:lnTo>
                  <a:lnTo>
                    <a:pt x="1637" y="810"/>
                  </a:lnTo>
                  <a:lnTo>
                    <a:pt x="1631" y="811"/>
                  </a:lnTo>
                  <a:lnTo>
                    <a:pt x="1619" y="817"/>
                  </a:lnTo>
                  <a:lnTo>
                    <a:pt x="1608" y="825"/>
                  </a:lnTo>
                  <a:lnTo>
                    <a:pt x="1592" y="834"/>
                  </a:lnTo>
                  <a:lnTo>
                    <a:pt x="1576" y="843"/>
                  </a:lnTo>
                  <a:lnTo>
                    <a:pt x="1568" y="848"/>
                  </a:lnTo>
                  <a:lnTo>
                    <a:pt x="1560" y="851"/>
                  </a:lnTo>
                  <a:lnTo>
                    <a:pt x="1552" y="853"/>
                  </a:lnTo>
                  <a:lnTo>
                    <a:pt x="1543" y="856"/>
                  </a:lnTo>
                  <a:lnTo>
                    <a:pt x="1532" y="857"/>
                  </a:lnTo>
                  <a:lnTo>
                    <a:pt x="1520" y="858"/>
                  </a:lnTo>
                  <a:lnTo>
                    <a:pt x="1510" y="860"/>
                  </a:lnTo>
                  <a:lnTo>
                    <a:pt x="1499" y="864"/>
                  </a:lnTo>
                  <a:lnTo>
                    <a:pt x="1491" y="867"/>
                  </a:lnTo>
                  <a:lnTo>
                    <a:pt x="1482" y="873"/>
                  </a:lnTo>
                  <a:lnTo>
                    <a:pt x="1474" y="877"/>
                  </a:lnTo>
                  <a:lnTo>
                    <a:pt x="1463" y="881"/>
                  </a:lnTo>
                  <a:lnTo>
                    <a:pt x="1455" y="882"/>
                  </a:lnTo>
                  <a:lnTo>
                    <a:pt x="1446" y="883"/>
                  </a:lnTo>
                  <a:lnTo>
                    <a:pt x="1437" y="884"/>
                  </a:lnTo>
                  <a:lnTo>
                    <a:pt x="1429" y="886"/>
                  </a:lnTo>
                  <a:lnTo>
                    <a:pt x="1417" y="890"/>
                  </a:lnTo>
                  <a:lnTo>
                    <a:pt x="1405" y="892"/>
                  </a:lnTo>
                  <a:lnTo>
                    <a:pt x="1393" y="896"/>
                  </a:lnTo>
                  <a:lnTo>
                    <a:pt x="1381" y="900"/>
                  </a:lnTo>
                  <a:lnTo>
                    <a:pt x="1373" y="902"/>
                  </a:lnTo>
                  <a:lnTo>
                    <a:pt x="1367" y="905"/>
                  </a:lnTo>
                  <a:lnTo>
                    <a:pt x="1359" y="906"/>
                  </a:lnTo>
                  <a:lnTo>
                    <a:pt x="1351" y="907"/>
                  </a:lnTo>
                  <a:lnTo>
                    <a:pt x="1334" y="906"/>
                  </a:lnTo>
                  <a:lnTo>
                    <a:pt x="1318" y="905"/>
                  </a:lnTo>
                  <a:lnTo>
                    <a:pt x="1307" y="902"/>
                  </a:lnTo>
                  <a:lnTo>
                    <a:pt x="1298" y="898"/>
                  </a:lnTo>
                  <a:lnTo>
                    <a:pt x="1289" y="892"/>
                  </a:lnTo>
                  <a:lnTo>
                    <a:pt x="1281" y="886"/>
                  </a:lnTo>
                  <a:lnTo>
                    <a:pt x="1277" y="886"/>
                  </a:lnTo>
                  <a:lnTo>
                    <a:pt x="1273" y="888"/>
                  </a:lnTo>
                  <a:lnTo>
                    <a:pt x="1270" y="890"/>
                  </a:lnTo>
                  <a:lnTo>
                    <a:pt x="1268" y="892"/>
                  </a:lnTo>
                  <a:lnTo>
                    <a:pt x="1266" y="894"/>
                  </a:lnTo>
                  <a:lnTo>
                    <a:pt x="1266" y="897"/>
                  </a:lnTo>
                  <a:lnTo>
                    <a:pt x="1268" y="900"/>
                  </a:lnTo>
                  <a:lnTo>
                    <a:pt x="1269" y="907"/>
                  </a:lnTo>
                  <a:lnTo>
                    <a:pt x="1270" y="921"/>
                  </a:lnTo>
                  <a:lnTo>
                    <a:pt x="1269" y="933"/>
                  </a:lnTo>
                  <a:lnTo>
                    <a:pt x="1268" y="939"/>
                  </a:lnTo>
                  <a:lnTo>
                    <a:pt x="1264" y="944"/>
                  </a:lnTo>
                  <a:lnTo>
                    <a:pt x="1260" y="949"/>
                  </a:lnTo>
                  <a:lnTo>
                    <a:pt x="1253" y="955"/>
                  </a:lnTo>
                  <a:lnTo>
                    <a:pt x="1251" y="940"/>
                  </a:lnTo>
                  <a:lnTo>
                    <a:pt x="1249" y="929"/>
                  </a:lnTo>
                  <a:lnTo>
                    <a:pt x="1248" y="924"/>
                  </a:lnTo>
                  <a:lnTo>
                    <a:pt x="1245" y="919"/>
                  </a:lnTo>
                  <a:lnTo>
                    <a:pt x="1240" y="916"/>
                  </a:lnTo>
                  <a:lnTo>
                    <a:pt x="1235" y="914"/>
                  </a:lnTo>
                  <a:lnTo>
                    <a:pt x="1225" y="911"/>
                  </a:lnTo>
                  <a:lnTo>
                    <a:pt x="1217" y="913"/>
                  </a:lnTo>
                  <a:lnTo>
                    <a:pt x="1213" y="915"/>
                  </a:lnTo>
                  <a:lnTo>
                    <a:pt x="1208" y="918"/>
                  </a:lnTo>
                  <a:lnTo>
                    <a:pt x="1203" y="929"/>
                  </a:lnTo>
                  <a:lnTo>
                    <a:pt x="1195" y="939"/>
                  </a:lnTo>
                  <a:lnTo>
                    <a:pt x="1190" y="943"/>
                  </a:lnTo>
                  <a:lnTo>
                    <a:pt x="1186" y="946"/>
                  </a:lnTo>
                  <a:lnTo>
                    <a:pt x="1180" y="948"/>
                  </a:lnTo>
                  <a:lnTo>
                    <a:pt x="1173" y="949"/>
                  </a:lnTo>
                  <a:lnTo>
                    <a:pt x="1161" y="949"/>
                  </a:lnTo>
                  <a:lnTo>
                    <a:pt x="1147" y="948"/>
                  </a:lnTo>
                  <a:lnTo>
                    <a:pt x="1139" y="948"/>
                  </a:lnTo>
                  <a:lnTo>
                    <a:pt x="1131" y="947"/>
                  </a:lnTo>
                  <a:lnTo>
                    <a:pt x="1123" y="947"/>
                  </a:lnTo>
                  <a:lnTo>
                    <a:pt x="1116" y="948"/>
                  </a:lnTo>
                  <a:lnTo>
                    <a:pt x="1107" y="951"/>
                  </a:lnTo>
                  <a:lnTo>
                    <a:pt x="1099" y="955"/>
                  </a:lnTo>
                  <a:lnTo>
                    <a:pt x="1091" y="959"/>
                  </a:lnTo>
                  <a:lnTo>
                    <a:pt x="1083" y="964"/>
                  </a:lnTo>
                  <a:lnTo>
                    <a:pt x="1075" y="967"/>
                  </a:lnTo>
                  <a:lnTo>
                    <a:pt x="1067" y="971"/>
                  </a:lnTo>
                  <a:lnTo>
                    <a:pt x="1058" y="972"/>
                  </a:lnTo>
                  <a:lnTo>
                    <a:pt x="1048" y="971"/>
                  </a:lnTo>
                  <a:lnTo>
                    <a:pt x="1048" y="963"/>
                  </a:lnTo>
                  <a:lnTo>
                    <a:pt x="1048" y="954"/>
                  </a:lnTo>
                  <a:lnTo>
                    <a:pt x="1048" y="944"/>
                  </a:lnTo>
                  <a:lnTo>
                    <a:pt x="1048" y="935"/>
                  </a:lnTo>
                  <a:lnTo>
                    <a:pt x="1040" y="935"/>
                  </a:lnTo>
                  <a:lnTo>
                    <a:pt x="1032" y="933"/>
                  </a:lnTo>
                  <a:lnTo>
                    <a:pt x="1024" y="932"/>
                  </a:lnTo>
                  <a:lnTo>
                    <a:pt x="1016" y="932"/>
                  </a:lnTo>
                  <a:lnTo>
                    <a:pt x="1003" y="935"/>
                  </a:lnTo>
                  <a:lnTo>
                    <a:pt x="991" y="941"/>
                  </a:lnTo>
                  <a:lnTo>
                    <a:pt x="985" y="943"/>
                  </a:lnTo>
                  <a:lnTo>
                    <a:pt x="979" y="947"/>
                  </a:lnTo>
                  <a:lnTo>
                    <a:pt x="975" y="950"/>
                  </a:lnTo>
                  <a:lnTo>
                    <a:pt x="972" y="954"/>
                  </a:lnTo>
                  <a:lnTo>
                    <a:pt x="968" y="958"/>
                  </a:lnTo>
                  <a:lnTo>
                    <a:pt x="967" y="964"/>
                  </a:lnTo>
                  <a:lnTo>
                    <a:pt x="966" y="970"/>
                  </a:lnTo>
                  <a:lnTo>
                    <a:pt x="966" y="978"/>
                  </a:lnTo>
                  <a:lnTo>
                    <a:pt x="956" y="982"/>
                  </a:lnTo>
                  <a:lnTo>
                    <a:pt x="943" y="984"/>
                  </a:lnTo>
                  <a:lnTo>
                    <a:pt x="931" y="987"/>
                  </a:lnTo>
                  <a:lnTo>
                    <a:pt x="918" y="989"/>
                  </a:lnTo>
                  <a:lnTo>
                    <a:pt x="904" y="989"/>
                  </a:lnTo>
                  <a:lnTo>
                    <a:pt x="891" y="989"/>
                  </a:lnTo>
                  <a:lnTo>
                    <a:pt x="878" y="989"/>
                  </a:lnTo>
                  <a:lnTo>
                    <a:pt x="866" y="988"/>
                  </a:lnTo>
                  <a:lnTo>
                    <a:pt x="851" y="984"/>
                  </a:lnTo>
                  <a:lnTo>
                    <a:pt x="837" y="981"/>
                  </a:lnTo>
                  <a:lnTo>
                    <a:pt x="830" y="980"/>
                  </a:lnTo>
                  <a:lnTo>
                    <a:pt x="823" y="980"/>
                  </a:lnTo>
                  <a:lnTo>
                    <a:pt x="816" y="980"/>
                  </a:lnTo>
                  <a:lnTo>
                    <a:pt x="808" y="982"/>
                  </a:lnTo>
                  <a:lnTo>
                    <a:pt x="793" y="989"/>
                  </a:lnTo>
                  <a:lnTo>
                    <a:pt x="780" y="996"/>
                  </a:lnTo>
                  <a:lnTo>
                    <a:pt x="775" y="998"/>
                  </a:lnTo>
                  <a:lnTo>
                    <a:pt x="768" y="999"/>
                  </a:lnTo>
                  <a:lnTo>
                    <a:pt x="761" y="1000"/>
                  </a:lnTo>
                  <a:lnTo>
                    <a:pt x="752" y="1000"/>
                  </a:lnTo>
                  <a:lnTo>
                    <a:pt x="731" y="998"/>
                  </a:lnTo>
                  <a:lnTo>
                    <a:pt x="711" y="996"/>
                  </a:lnTo>
                  <a:lnTo>
                    <a:pt x="690" y="995"/>
                  </a:lnTo>
                  <a:lnTo>
                    <a:pt x="670" y="992"/>
                  </a:lnTo>
                  <a:lnTo>
                    <a:pt x="654" y="992"/>
                  </a:lnTo>
                  <a:lnTo>
                    <a:pt x="638" y="993"/>
                  </a:lnTo>
                  <a:lnTo>
                    <a:pt x="622" y="993"/>
                  </a:lnTo>
                  <a:lnTo>
                    <a:pt x="606" y="993"/>
                  </a:lnTo>
                  <a:lnTo>
                    <a:pt x="598" y="993"/>
                  </a:lnTo>
                  <a:lnTo>
                    <a:pt x="590" y="992"/>
                  </a:lnTo>
                  <a:lnTo>
                    <a:pt x="583" y="990"/>
                  </a:lnTo>
                  <a:lnTo>
                    <a:pt x="576" y="988"/>
                  </a:lnTo>
                  <a:lnTo>
                    <a:pt x="559" y="981"/>
                  </a:lnTo>
                  <a:lnTo>
                    <a:pt x="541" y="971"/>
                  </a:lnTo>
                  <a:lnTo>
                    <a:pt x="523" y="960"/>
                  </a:lnTo>
                  <a:lnTo>
                    <a:pt x="508" y="950"/>
                  </a:lnTo>
                  <a:lnTo>
                    <a:pt x="493" y="941"/>
                  </a:lnTo>
                  <a:lnTo>
                    <a:pt x="480" y="933"/>
                  </a:lnTo>
                  <a:lnTo>
                    <a:pt x="472" y="930"/>
                  </a:lnTo>
                  <a:lnTo>
                    <a:pt x="464" y="926"/>
                  </a:lnTo>
                  <a:lnTo>
                    <a:pt x="456" y="924"/>
                  </a:lnTo>
                  <a:lnTo>
                    <a:pt x="448" y="923"/>
                  </a:lnTo>
                  <a:lnTo>
                    <a:pt x="426" y="923"/>
                  </a:lnTo>
                  <a:lnTo>
                    <a:pt x="402" y="924"/>
                  </a:lnTo>
                  <a:lnTo>
                    <a:pt x="377" y="926"/>
                  </a:lnTo>
                  <a:lnTo>
                    <a:pt x="354" y="929"/>
                  </a:lnTo>
                  <a:lnTo>
                    <a:pt x="354" y="940"/>
                  </a:lnTo>
                  <a:lnTo>
                    <a:pt x="353" y="950"/>
                  </a:lnTo>
                  <a:lnTo>
                    <a:pt x="352" y="960"/>
                  </a:lnTo>
                  <a:lnTo>
                    <a:pt x="350" y="968"/>
                  </a:lnTo>
                  <a:lnTo>
                    <a:pt x="345" y="975"/>
                  </a:lnTo>
                  <a:lnTo>
                    <a:pt x="340" y="982"/>
                  </a:lnTo>
                  <a:lnTo>
                    <a:pt x="332" y="987"/>
                  </a:lnTo>
                  <a:lnTo>
                    <a:pt x="320" y="991"/>
                  </a:lnTo>
                  <a:lnTo>
                    <a:pt x="301" y="997"/>
                  </a:lnTo>
                  <a:lnTo>
                    <a:pt x="283" y="1003"/>
                  </a:lnTo>
                  <a:lnTo>
                    <a:pt x="264" y="1008"/>
                  </a:lnTo>
                  <a:lnTo>
                    <a:pt x="245" y="1015"/>
                  </a:lnTo>
                  <a:lnTo>
                    <a:pt x="228" y="1021"/>
                  </a:lnTo>
                  <a:lnTo>
                    <a:pt x="211" y="1024"/>
                  </a:lnTo>
                  <a:lnTo>
                    <a:pt x="195" y="1026"/>
                  </a:lnTo>
                  <a:lnTo>
                    <a:pt x="178" y="1031"/>
                  </a:lnTo>
                  <a:lnTo>
                    <a:pt x="163" y="1037"/>
                  </a:lnTo>
                  <a:lnTo>
                    <a:pt x="149" y="1042"/>
                  </a:lnTo>
                  <a:lnTo>
                    <a:pt x="135" y="1049"/>
                  </a:lnTo>
                  <a:lnTo>
                    <a:pt x="120" y="1055"/>
                  </a:lnTo>
                  <a:lnTo>
                    <a:pt x="120" y="1065"/>
                  </a:lnTo>
                  <a:lnTo>
                    <a:pt x="119" y="1074"/>
                  </a:lnTo>
                  <a:lnTo>
                    <a:pt x="116" y="1082"/>
                  </a:lnTo>
                  <a:lnTo>
                    <a:pt x="114" y="1090"/>
                  </a:lnTo>
                  <a:lnTo>
                    <a:pt x="108" y="1106"/>
                  </a:lnTo>
                  <a:lnTo>
                    <a:pt x="102" y="1122"/>
                  </a:lnTo>
                  <a:lnTo>
                    <a:pt x="98" y="1132"/>
                  </a:lnTo>
                  <a:lnTo>
                    <a:pt x="95" y="1144"/>
                  </a:lnTo>
                  <a:lnTo>
                    <a:pt x="91" y="1157"/>
                  </a:lnTo>
                  <a:lnTo>
                    <a:pt x="89" y="1172"/>
                  </a:lnTo>
                  <a:lnTo>
                    <a:pt x="88" y="1187"/>
                  </a:lnTo>
                  <a:lnTo>
                    <a:pt x="88" y="1202"/>
                  </a:lnTo>
                  <a:lnTo>
                    <a:pt x="89" y="1216"/>
                  </a:lnTo>
                  <a:lnTo>
                    <a:pt x="92" y="1228"/>
                  </a:lnTo>
                  <a:lnTo>
                    <a:pt x="95" y="1233"/>
                  </a:lnTo>
                  <a:lnTo>
                    <a:pt x="98" y="1238"/>
                  </a:lnTo>
                  <a:lnTo>
                    <a:pt x="102" y="1242"/>
                  </a:lnTo>
                  <a:lnTo>
                    <a:pt x="106" y="1245"/>
                  </a:lnTo>
                  <a:lnTo>
                    <a:pt x="111" y="1249"/>
                  </a:lnTo>
                  <a:lnTo>
                    <a:pt x="116" y="1250"/>
                  </a:lnTo>
                  <a:lnTo>
                    <a:pt x="122" y="1251"/>
                  </a:lnTo>
                  <a:lnTo>
                    <a:pt x="129" y="1251"/>
                  </a:lnTo>
                  <a:lnTo>
                    <a:pt x="123" y="1261"/>
                  </a:lnTo>
                  <a:lnTo>
                    <a:pt x="117" y="1272"/>
                  </a:lnTo>
                  <a:lnTo>
                    <a:pt x="111" y="1284"/>
                  </a:lnTo>
                  <a:lnTo>
                    <a:pt x="104" y="1294"/>
                  </a:lnTo>
                  <a:lnTo>
                    <a:pt x="96" y="1305"/>
                  </a:lnTo>
                  <a:lnTo>
                    <a:pt x="86" y="1316"/>
                  </a:lnTo>
                  <a:lnTo>
                    <a:pt x="76" y="1326"/>
                  </a:lnTo>
                  <a:lnTo>
                    <a:pt x="66" y="1337"/>
                  </a:lnTo>
                  <a:lnTo>
                    <a:pt x="59" y="1345"/>
                  </a:lnTo>
                  <a:lnTo>
                    <a:pt x="53" y="1353"/>
                  </a:lnTo>
                  <a:lnTo>
                    <a:pt x="45" y="1361"/>
                  </a:lnTo>
                  <a:lnTo>
                    <a:pt x="37" y="1368"/>
                  </a:lnTo>
                  <a:lnTo>
                    <a:pt x="30" y="1374"/>
                  </a:lnTo>
                  <a:lnTo>
                    <a:pt x="24" y="1378"/>
                  </a:lnTo>
                  <a:lnTo>
                    <a:pt x="18" y="1384"/>
                  </a:lnTo>
                  <a:lnTo>
                    <a:pt x="14" y="1391"/>
                  </a:lnTo>
                  <a:lnTo>
                    <a:pt x="9" y="1397"/>
                  </a:lnTo>
                  <a:lnTo>
                    <a:pt x="6" y="1403"/>
                  </a:lnTo>
                  <a:lnTo>
                    <a:pt x="2" y="1410"/>
                  </a:lnTo>
                  <a:lnTo>
                    <a:pt x="0" y="1417"/>
                  </a:lnTo>
                  <a:lnTo>
                    <a:pt x="6" y="1414"/>
                  </a:lnTo>
                  <a:lnTo>
                    <a:pt x="14" y="1408"/>
                  </a:lnTo>
                  <a:lnTo>
                    <a:pt x="18" y="1402"/>
                  </a:lnTo>
                  <a:lnTo>
                    <a:pt x="23" y="1397"/>
                  </a:lnTo>
                  <a:lnTo>
                    <a:pt x="28" y="1391"/>
                  </a:lnTo>
                  <a:lnTo>
                    <a:pt x="35" y="1385"/>
                  </a:lnTo>
                  <a:lnTo>
                    <a:pt x="42" y="1382"/>
                  </a:lnTo>
                  <a:lnTo>
                    <a:pt x="49" y="1378"/>
                  </a:lnTo>
                  <a:lnTo>
                    <a:pt x="55" y="1377"/>
                  </a:lnTo>
                  <a:lnTo>
                    <a:pt x="61" y="1377"/>
                  </a:lnTo>
                  <a:lnTo>
                    <a:pt x="65" y="1377"/>
                  </a:lnTo>
                  <a:lnTo>
                    <a:pt x="70" y="1378"/>
                  </a:lnTo>
                  <a:lnTo>
                    <a:pt x="73" y="1381"/>
                  </a:lnTo>
                  <a:lnTo>
                    <a:pt x="76" y="1384"/>
                  </a:lnTo>
                  <a:lnTo>
                    <a:pt x="82" y="1392"/>
                  </a:lnTo>
                  <a:lnTo>
                    <a:pt x="87" y="1402"/>
                  </a:lnTo>
                  <a:lnTo>
                    <a:pt x="90" y="1415"/>
                  </a:lnTo>
                  <a:lnTo>
                    <a:pt x="92" y="1428"/>
                  </a:lnTo>
                  <a:lnTo>
                    <a:pt x="98" y="1458"/>
                  </a:lnTo>
                  <a:lnTo>
                    <a:pt x="104" y="1485"/>
                  </a:lnTo>
                  <a:lnTo>
                    <a:pt x="107" y="1497"/>
                  </a:lnTo>
                  <a:lnTo>
                    <a:pt x="113" y="1507"/>
                  </a:lnTo>
                  <a:lnTo>
                    <a:pt x="115" y="1512"/>
                  </a:lnTo>
                  <a:lnTo>
                    <a:pt x="119" y="1515"/>
                  </a:lnTo>
                  <a:lnTo>
                    <a:pt x="122" y="1518"/>
                  </a:lnTo>
                  <a:lnTo>
                    <a:pt x="127" y="1521"/>
                  </a:lnTo>
                  <a:lnTo>
                    <a:pt x="128" y="1532"/>
                  </a:lnTo>
                  <a:lnTo>
                    <a:pt x="127" y="1543"/>
                  </a:lnTo>
                  <a:lnTo>
                    <a:pt x="125" y="1555"/>
                  </a:lnTo>
                  <a:lnTo>
                    <a:pt x="123" y="1565"/>
                  </a:lnTo>
                  <a:lnTo>
                    <a:pt x="119" y="1584"/>
                  </a:lnTo>
                  <a:lnTo>
                    <a:pt x="116" y="1606"/>
                  </a:lnTo>
                  <a:lnTo>
                    <a:pt x="117" y="1616"/>
                  </a:lnTo>
                  <a:lnTo>
                    <a:pt x="119" y="1628"/>
                  </a:lnTo>
                  <a:lnTo>
                    <a:pt x="120" y="1638"/>
                  </a:lnTo>
                  <a:lnTo>
                    <a:pt x="122" y="1649"/>
                  </a:lnTo>
                  <a:lnTo>
                    <a:pt x="127" y="1671"/>
                  </a:lnTo>
                  <a:lnTo>
                    <a:pt x="129" y="1693"/>
                  </a:lnTo>
                  <a:lnTo>
                    <a:pt x="130" y="1717"/>
                  </a:lnTo>
                  <a:lnTo>
                    <a:pt x="129" y="1743"/>
                  </a:lnTo>
                  <a:lnTo>
                    <a:pt x="128" y="1771"/>
                  </a:lnTo>
                  <a:lnTo>
                    <a:pt x="128" y="1799"/>
                  </a:lnTo>
                  <a:lnTo>
                    <a:pt x="147" y="1800"/>
                  </a:lnTo>
                  <a:lnTo>
                    <a:pt x="165" y="1800"/>
                  </a:lnTo>
                  <a:lnTo>
                    <a:pt x="173" y="1799"/>
                  </a:lnTo>
                  <a:lnTo>
                    <a:pt x="181" y="1797"/>
                  </a:lnTo>
                  <a:lnTo>
                    <a:pt x="187" y="1795"/>
                  </a:lnTo>
                  <a:lnTo>
                    <a:pt x="190" y="1793"/>
                  </a:lnTo>
                  <a:lnTo>
                    <a:pt x="194" y="1789"/>
                  </a:lnTo>
                  <a:lnTo>
                    <a:pt x="197" y="1785"/>
                  </a:lnTo>
                  <a:lnTo>
                    <a:pt x="197" y="1780"/>
                  </a:lnTo>
                  <a:lnTo>
                    <a:pt x="197" y="1775"/>
                  </a:lnTo>
                  <a:lnTo>
                    <a:pt x="197" y="1761"/>
                  </a:lnTo>
                  <a:lnTo>
                    <a:pt x="194" y="1746"/>
                  </a:lnTo>
                  <a:lnTo>
                    <a:pt x="184" y="1719"/>
                  </a:lnTo>
                  <a:lnTo>
                    <a:pt x="176" y="1697"/>
                  </a:lnTo>
                  <a:lnTo>
                    <a:pt x="171" y="1697"/>
                  </a:lnTo>
                  <a:lnTo>
                    <a:pt x="166" y="1696"/>
                  </a:lnTo>
                  <a:lnTo>
                    <a:pt x="162" y="1696"/>
                  </a:lnTo>
                  <a:lnTo>
                    <a:pt x="157" y="1696"/>
                  </a:lnTo>
                  <a:lnTo>
                    <a:pt x="157" y="1686"/>
                  </a:lnTo>
                  <a:lnTo>
                    <a:pt x="156" y="1676"/>
                  </a:lnTo>
                  <a:lnTo>
                    <a:pt x="156" y="1665"/>
                  </a:lnTo>
                  <a:lnTo>
                    <a:pt x="157" y="1656"/>
                  </a:lnTo>
                  <a:lnTo>
                    <a:pt x="162" y="1655"/>
                  </a:lnTo>
                  <a:lnTo>
                    <a:pt x="166" y="1653"/>
                  </a:lnTo>
                  <a:lnTo>
                    <a:pt x="171" y="1652"/>
                  </a:lnTo>
                  <a:lnTo>
                    <a:pt x="174" y="1648"/>
                  </a:lnTo>
                  <a:lnTo>
                    <a:pt x="180" y="1644"/>
                  </a:lnTo>
                  <a:lnTo>
                    <a:pt x="184" y="1637"/>
                  </a:lnTo>
                  <a:lnTo>
                    <a:pt x="191" y="1622"/>
                  </a:lnTo>
                  <a:lnTo>
                    <a:pt x="202" y="1607"/>
                  </a:lnTo>
                  <a:lnTo>
                    <a:pt x="209" y="1598"/>
                  </a:lnTo>
                  <a:lnTo>
                    <a:pt x="214" y="1594"/>
                  </a:lnTo>
                  <a:lnTo>
                    <a:pt x="221" y="1592"/>
                  </a:lnTo>
                  <a:lnTo>
                    <a:pt x="234" y="1590"/>
                  </a:lnTo>
                  <a:lnTo>
                    <a:pt x="248" y="1590"/>
                  </a:lnTo>
                  <a:lnTo>
                    <a:pt x="267" y="1590"/>
                  </a:lnTo>
                  <a:lnTo>
                    <a:pt x="283" y="1590"/>
                  </a:lnTo>
                  <a:lnTo>
                    <a:pt x="300" y="1590"/>
                  </a:lnTo>
                  <a:lnTo>
                    <a:pt x="318" y="1588"/>
                  </a:lnTo>
                  <a:lnTo>
                    <a:pt x="334" y="1586"/>
                  </a:lnTo>
                  <a:lnTo>
                    <a:pt x="341" y="1583"/>
                  </a:lnTo>
                  <a:lnTo>
                    <a:pt x="348" y="1580"/>
                  </a:lnTo>
                  <a:lnTo>
                    <a:pt x="353" y="1577"/>
                  </a:lnTo>
                  <a:lnTo>
                    <a:pt x="359" y="1573"/>
                  </a:lnTo>
                  <a:lnTo>
                    <a:pt x="363" y="1569"/>
                  </a:lnTo>
                  <a:lnTo>
                    <a:pt x="366" y="1563"/>
                  </a:lnTo>
                  <a:lnTo>
                    <a:pt x="368" y="1556"/>
                  </a:lnTo>
                  <a:lnTo>
                    <a:pt x="369" y="1549"/>
                  </a:lnTo>
                  <a:lnTo>
                    <a:pt x="387" y="1548"/>
                  </a:lnTo>
                  <a:lnTo>
                    <a:pt x="404" y="1548"/>
                  </a:lnTo>
                  <a:lnTo>
                    <a:pt x="422" y="1546"/>
                  </a:lnTo>
                  <a:lnTo>
                    <a:pt x="440" y="1542"/>
                  </a:lnTo>
                  <a:lnTo>
                    <a:pt x="455" y="1538"/>
                  </a:lnTo>
                  <a:lnTo>
                    <a:pt x="468" y="1534"/>
                  </a:lnTo>
                  <a:lnTo>
                    <a:pt x="475" y="1534"/>
                  </a:lnTo>
                  <a:lnTo>
                    <a:pt x="481" y="1533"/>
                  </a:lnTo>
                  <a:lnTo>
                    <a:pt x="489" y="1534"/>
                  </a:lnTo>
                  <a:lnTo>
                    <a:pt x="496" y="1537"/>
                  </a:lnTo>
                  <a:lnTo>
                    <a:pt x="507" y="1542"/>
                  </a:lnTo>
                  <a:lnTo>
                    <a:pt x="517" y="1548"/>
                  </a:lnTo>
                  <a:lnTo>
                    <a:pt x="523" y="1550"/>
                  </a:lnTo>
                  <a:lnTo>
                    <a:pt x="529" y="1553"/>
                  </a:lnTo>
                  <a:lnTo>
                    <a:pt x="535" y="1555"/>
                  </a:lnTo>
                  <a:lnTo>
                    <a:pt x="543" y="1556"/>
                  </a:lnTo>
                  <a:lnTo>
                    <a:pt x="562" y="1558"/>
                  </a:lnTo>
                  <a:lnTo>
                    <a:pt x="582" y="1559"/>
                  </a:lnTo>
                  <a:lnTo>
                    <a:pt x="603" y="1561"/>
                  </a:lnTo>
                  <a:lnTo>
                    <a:pt x="621" y="1561"/>
                  </a:lnTo>
                  <a:lnTo>
                    <a:pt x="639" y="1557"/>
                  </a:lnTo>
                  <a:lnTo>
                    <a:pt x="655" y="1551"/>
                  </a:lnTo>
                  <a:lnTo>
                    <a:pt x="664" y="1549"/>
                  </a:lnTo>
                  <a:lnTo>
                    <a:pt x="672" y="1547"/>
                  </a:lnTo>
                  <a:lnTo>
                    <a:pt x="681" y="1546"/>
                  </a:lnTo>
                  <a:lnTo>
                    <a:pt x="690" y="1545"/>
                  </a:lnTo>
                  <a:lnTo>
                    <a:pt x="697" y="1546"/>
                  </a:lnTo>
                  <a:lnTo>
                    <a:pt x="705" y="1547"/>
                  </a:lnTo>
                  <a:lnTo>
                    <a:pt x="712" y="1548"/>
                  </a:lnTo>
                  <a:lnTo>
                    <a:pt x="719" y="1551"/>
                  </a:lnTo>
                  <a:lnTo>
                    <a:pt x="732" y="1557"/>
                  </a:lnTo>
                  <a:lnTo>
                    <a:pt x="746" y="1562"/>
                  </a:lnTo>
                  <a:lnTo>
                    <a:pt x="754" y="1564"/>
                  </a:lnTo>
                  <a:lnTo>
                    <a:pt x="762" y="1565"/>
                  </a:lnTo>
                  <a:lnTo>
                    <a:pt x="769" y="1565"/>
                  </a:lnTo>
                  <a:lnTo>
                    <a:pt x="776" y="1564"/>
                  </a:lnTo>
                  <a:lnTo>
                    <a:pt x="786" y="1564"/>
                  </a:lnTo>
                  <a:lnTo>
                    <a:pt x="795" y="1565"/>
                  </a:lnTo>
                  <a:lnTo>
                    <a:pt x="800" y="1566"/>
                  </a:lnTo>
                  <a:lnTo>
                    <a:pt x="804" y="1569"/>
                  </a:lnTo>
                  <a:lnTo>
                    <a:pt x="809" y="1572"/>
                  </a:lnTo>
                  <a:lnTo>
                    <a:pt x="814" y="1577"/>
                  </a:lnTo>
                  <a:lnTo>
                    <a:pt x="818" y="1582"/>
                  </a:lnTo>
                  <a:lnTo>
                    <a:pt x="820" y="1589"/>
                  </a:lnTo>
                  <a:lnTo>
                    <a:pt x="822" y="1596"/>
                  </a:lnTo>
                  <a:lnTo>
                    <a:pt x="825" y="1602"/>
                  </a:lnTo>
                  <a:lnTo>
                    <a:pt x="828" y="1608"/>
                  </a:lnTo>
                  <a:lnTo>
                    <a:pt x="831" y="1614"/>
                  </a:lnTo>
                  <a:lnTo>
                    <a:pt x="834" y="1616"/>
                  </a:lnTo>
                  <a:lnTo>
                    <a:pt x="837" y="1617"/>
                  </a:lnTo>
                  <a:lnTo>
                    <a:pt x="841" y="1619"/>
                  </a:lnTo>
                  <a:lnTo>
                    <a:pt x="844" y="1620"/>
                  </a:lnTo>
                  <a:lnTo>
                    <a:pt x="847" y="1620"/>
                  </a:lnTo>
                  <a:lnTo>
                    <a:pt x="851" y="1620"/>
                  </a:lnTo>
                  <a:lnTo>
                    <a:pt x="854" y="1619"/>
                  </a:lnTo>
                  <a:lnTo>
                    <a:pt x="857" y="1617"/>
                  </a:lnTo>
                  <a:lnTo>
                    <a:pt x="860" y="1614"/>
                  </a:lnTo>
                  <a:lnTo>
                    <a:pt x="863" y="1608"/>
                  </a:lnTo>
                  <a:lnTo>
                    <a:pt x="867" y="1598"/>
                  </a:lnTo>
                  <a:lnTo>
                    <a:pt x="871" y="1590"/>
                  </a:lnTo>
                  <a:lnTo>
                    <a:pt x="876" y="1587"/>
                  </a:lnTo>
                  <a:lnTo>
                    <a:pt x="880" y="1584"/>
                  </a:lnTo>
                  <a:lnTo>
                    <a:pt x="885" y="1583"/>
                  </a:lnTo>
                  <a:lnTo>
                    <a:pt x="890" y="1582"/>
                  </a:lnTo>
                  <a:lnTo>
                    <a:pt x="900" y="1581"/>
                  </a:lnTo>
                  <a:lnTo>
                    <a:pt x="911" y="1582"/>
                  </a:lnTo>
                  <a:lnTo>
                    <a:pt x="911" y="1597"/>
                  </a:lnTo>
                  <a:lnTo>
                    <a:pt x="910" y="1614"/>
                  </a:lnTo>
                  <a:lnTo>
                    <a:pt x="910" y="1623"/>
                  </a:lnTo>
                  <a:lnTo>
                    <a:pt x="910" y="1631"/>
                  </a:lnTo>
                  <a:lnTo>
                    <a:pt x="910" y="1639"/>
                  </a:lnTo>
                  <a:lnTo>
                    <a:pt x="912" y="1646"/>
                  </a:lnTo>
                  <a:lnTo>
                    <a:pt x="916" y="1653"/>
                  </a:lnTo>
                  <a:lnTo>
                    <a:pt x="920" y="1658"/>
                  </a:lnTo>
                  <a:lnTo>
                    <a:pt x="925" y="1662"/>
                  </a:lnTo>
                  <a:lnTo>
                    <a:pt x="931" y="1664"/>
                  </a:lnTo>
                  <a:lnTo>
                    <a:pt x="944" y="1664"/>
                  </a:lnTo>
                  <a:lnTo>
                    <a:pt x="961" y="1663"/>
                  </a:lnTo>
                  <a:lnTo>
                    <a:pt x="962" y="1653"/>
                  </a:lnTo>
                  <a:lnTo>
                    <a:pt x="966" y="1643"/>
                  </a:lnTo>
                  <a:lnTo>
                    <a:pt x="968" y="1638"/>
                  </a:lnTo>
                  <a:lnTo>
                    <a:pt x="970" y="1633"/>
                  </a:lnTo>
                  <a:lnTo>
                    <a:pt x="973" y="1629"/>
                  </a:lnTo>
                  <a:lnTo>
                    <a:pt x="976" y="1625"/>
                  </a:lnTo>
                  <a:lnTo>
                    <a:pt x="983" y="1623"/>
                  </a:lnTo>
                  <a:lnTo>
                    <a:pt x="991" y="1621"/>
                  </a:lnTo>
                  <a:lnTo>
                    <a:pt x="995" y="1621"/>
                  </a:lnTo>
                  <a:lnTo>
                    <a:pt x="999" y="1619"/>
                  </a:lnTo>
                  <a:lnTo>
                    <a:pt x="1002" y="1617"/>
                  </a:lnTo>
                  <a:lnTo>
                    <a:pt x="1006" y="1614"/>
                  </a:lnTo>
                  <a:lnTo>
                    <a:pt x="1008" y="1603"/>
                  </a:lnTo>
                  <a:lnTo>
                    <a:pt x="1013" y="1594"/>
                  </a:lnTo>
                  <a:lnTo>
                    <a:pt x="1017" y="1588"/>
                  </a:lnTo>
                  <a:lnTo>
                    <a:pt x="1023" y="1583"/>
                  </a:lnTo>
                  <a:lnTo>
                    <a:pt x="1030" y="1581"/>
                  </a:lnTo>
                  <a:lnTo>
                    <a:pt x="1036" y="1579"/>
                  </a:lnTo>
                  <a:lnTo>
                    <a:pt x="1044" y="1579"/>
                  </a:lnTo>
                  <a:lnTo>
                    <a:pt x="1052" y="1579"/>
                  </a:lnTo>
                  <a:lnTo>
                    <a:pt x="1065" y="1578"/>
                  </a:lnTo>
                  <a:lnTo>
                    <a:pt x="1077" y="1577"/>
                  </a:lnTo>
                  <a:lnTo>
                    <a:pt x="1085" y="1575"/>
                  </a:lnTo>
                  <a:lnTo>
                    <a:pt x="1091" y="1573"/>
                  </a:lnTo>
                  <a:lnTo>
                    <a:pt x="1096" y="1571"/>
                  </a:lnTo>
                  <a:lnTo>
                    <a:pt x="1098" y="1569"/>
                  </a:lnTo>
                  <a:lnTo>
                    <a:pt x="1098" y="1567"/>
                  </a:lnTo>
                  <a:lnTo>
                    <a:pt x="1098" y="1565"/>
                  </a:lnTo>
                  <a:lnTo>
                    <a:pt x="1097" y="1562"/>
                  </a:lnTo>
                  <a:lnTo>
                    <a:pt x="1095" y="1559"/>
                  </a:lnTo>
                  <a:lnTo>
                    <a:pt x="1090" y="1554"/>
                  </a:lnTo>
                  <a:lnTo>
                    <a:pt x="1083" y="1546"/>
                  </a:lnTo>
                  <a:lnTo>
                    <a:pt x="1081" y="1542"/>
                  </a:lnTo>
                  <a:lnTo>
                    <a:pt x="1080" y="1538"/>
                  </a:lnTo>
                  <a:lnTo>
                    <a:pt x="1079" y="1532"/>
                  </a:lnTo>
                  <a:lnTo>
                    <a:pt x="1079" y="1528"/>
                  </a:lnTo>
                  <a:lnTo>
                    <a:pt x="1079" y="1523"/>
                  </a:lnTo>
                  <a:lnTo>
                    <a:pt x="1081" y="1518"/>
                  </a:lnTo>
                  <a:lnTo>
                    <a:pt x="1083" y="1515"/>
                  </a:lnTo>
                  <a:lnTo>
                    <a:pt x="1085" y="1512"/>
                  </a:lnTo>
                  <a:lnTo>
                    <a:pt x="1091" y="1506"/>
                  </a:lnTo>
                  <a:lnTo>
                    <a:pt x="1099" y="1501"/>
                  </a:lnTo>
                  <a:lnTo>
                    <a:pt x="1106" y="1498"/>
                  </a:lnTo>
                  <a:lnTo>
                    <a:pt x="1112" y="1492"/>
                  </a:lnTo>
                  <a:lnTo>
                    <a:pt x="1115" y="1490"/>
                  </a:lnTo>
                  <a:lnTo>
                    <a:pt x="1116" y="1487"/>
                  </a:lnTo>
                  <a:lnTo>
                    <a:pt x="1118" y="1483"/>
                  </a:lnTo>
                  <a:lnTo>
                    <a:pt x="1118" y="1479"/>
                  </a:lnTo>
                  <a:lnTo>
                    <a:pt x="1132" y="1477"/>
                  </a:lnTo>
                  <a:lnTo>
                    <a:pt x="1146" y="1477"/>
                  </a:lnTo>
                  <a:lnTo>
                    <a:pt x="1153" y="1477"/>
                  </a:lnTo>
                  <a:lnTo>
                    <a:pt x="1159" y="1479"/>
                  </a:lnTo>
                  <a:lnTo>
                    <a:pt x="1165" y="1481"/>
                  </a:lnTo>
                  <a:lnTo>
                    <a:pt x="1171" y="1485"/>
                  </a:lnTo>
                  <a:lnTo>
                    <a:pt x="1175" y="1491"/>
                  </a:lnTo>
                  <a:lnTo>
                    <a:pt x="1180" y="1498"/>
                  </a:lnTo>
                  <a:lnTo>
                    <a:pt x="1182" y="1506"/>
                  </a:lnTo>
                  <a:lnTo>
                    <a:pt x="1186" y="1515"/>
                  </a:lnTo>
                  <a:lnTo>
                    <a:pt x="1188" y="1523"/>
                  </a:lnTo>
                  <a:lnTo>
                    <a:pt x="1192" y="1531"/>
                  </a:lnTo>
                  <a:lnTo>
                    <a:pt x="1195" y="1534"/>
                  </a:lnTo>
                  <a:lnTo>
                    <a:pt x="1198" y="1537"/>
                  </a:lnTo>
                  <a:lnTo>
                    <a:pt x="1202" y="1539"/>
                  </a:lnTo>
                  <a:lnTo>
                    <a:pt x="1205" y="1541"/>
                  </a:lnTo>
                  <a:lnTo>
                    <a:pt x="1205" y="1531"/>
                  </a:lnTo>
                  <a:lnTo>
                    <a:pt x="1206" y="1523"/>
                  </a:lnTo>
                  <a:lnTo>
                    <a:pt x="1208" y="1517"/>
                  </a:lnTo>
                  <a:lnTo>
                    <a:pt x="1212" y="1512"/>
                  </a:lnTo>
                  <a:lnTo>
                    <a:pt x="1219" y="1501"/>
                  </a:lnTo>
                  <a:lnTo>
                    <a:pt x="1224" y="1489"/>
                  </a:lnTo>
                  <a:lnTo>
                    <a:pt x="1225" y="1480"/>
                  </a:lnTo>
                  <a:lnTo>
                    <a:pt x="1227" y="1472"/>
                  </a:lnTo>
                  <a:lnTo>
                    <a:pt x="1225" y="1464"/>
                  </a:lnTo>
                  <a:lnTo>
                    <a:pt x="1224" y="1456"/>
                  </a:lnTo>
                  <a:lnTo>
                    <a:pt x="1224" y="1450"/>
                  </a:lnTo>
                  <a:lnTo>
                    <a:pt x="1227" y="1443"/>
                  </a:lnTo>
                  <a:lnTo>
                    <a:pt x="1228" y="1440"/>
                  </a:lnTo>
                  <a:lnTo>
                    <a:pt x="1231" y="1438"/>
                  </a:lnTo>
                  <a:lnTo>
                    <a:pt x="1235" y="1434"/>
                  </a:lnTo>
                  <a:lnTo>
                    <a:pt x="1238" y="1432"/>
                  </a:lnTo>
                  <a:lnTo>
                    <a:pt x="1245" y="1428"/>
                  </a:lnTo>
                  <a:lnTo>
                    <a:pt x="1252" y="1427"/>
                  </a:lnTo>
                  <a:lnTo>
                    <a:pt x="1258" y="1427"/>
                  </a:lnTo>
                  <a:lnTo>
                    <a:pt x="1266" y="1428"/>
                  </a:lnTo>
                  <a:lnTo>
                    <a:pt x="1281" y="1432"/>
                  </a:lnTo>
                  <a:lnTo>
                    <a:pt x="1297" y="1438"/>
                  </a:lnTo>
                  <a:lnTo>
                    <a:pt x="1306" y="1441"/>
                  </a:lnTo>
                  <a:lnTo>
                    <a:pt x="1317" y="1444"/>
                  </a:lnTo>
                  <a:lnTo>
                    <a:pt x="1326" y="1447"/>
                  </a:lnTo>
                  <a:lnTo>
                    <a:pt x="1334" y="1448"/>
                  </a:lnTo>
                  <a:lnTo>
                    <a:pt x="1343" y="1448"/>
                  </a:lnTo>
                  <a:lnTo>
                    <a:pt x="1351" y="1444"/>
                  </a:lnTo>
                  <a:lnTo>
                    <a:pt x="1354" y="1442"/>
                  </a:lnTo>
                  <a:lnTo>
                    <a:pt x="1358" y="1440"/>
                  </a:lnTo>
                  <a:lnTo>
                    <a:pt x="1361" y="1436"/>
                  </a:lnTo>
                  <a:lnTo>
                    <a:pt x="1363" y="1432"/>
                  </a:lnTo>
                  <a:lnTo>
                    <a:pt x="1372" y="1430"/>
                  </a:lnTo>
                  <a:lnTo>
                    <a:pt x="1381" y="1430"/>
                  </a:lnTo>
                  <a:lnTo>
                    <a:pt x="1389" y="1430"/>
                  </a:lnTo>
                  <a:lnTo>
                    <a:pt x="1399" y="1430"/>
                  </a:lnTo>
                  <a:lnTo>
                    <a:pt x="1413" y="1430"/>
                  </a:lnTo>
                  <a:lnTo>
                    <a:pt x="1428" y="1428"/>
                  </a:lnTo>
                  <a:lnTo>
                    <a:pt x="1448" y="1425"/>
                  </a:lnTo>
                  <a:lnTo>
                    <a:pt x="1467" y="1422"/>
                  </a:lnTo>
                  <a:lnTo>
                    <a:pt x="1486" y="1419"/>
                  </a:lnTo>
                  <a:lnTo>
                    <a:pt x="1506" y="1418"/>
                  </a:lnTo>
                  <a:lnTo>
                    <a:pt x="1506" y="1423"/>
                  </a:lnTo>
                  <a:lnTo>
                    <a:pt x="1506" y="1426"/>
                  </a:lnTo>
                  <a:lnTo>
                    <a:pt x="1504" y="1428"/>
                  </a:lnTo>
                  <a:lnTo>
                    <a:pt x="1503" y="1432"/>
                  </a:lnTo>
                  <a:lnTo>
                    <a:pt x="1500" y="1435"/>
                  </a:lnTo>
                  <a:lnTo>
                    <a:pt x="1494" y="1439"/>
                  </a:lnTo>
                  <a:lnTo>
                    <a:pt x="1482" y="1443"/>
                  </a:lnTo>
                  <a:lnTo>
                    <a:pt x="1469" y="1449"/>
                  </a:lnTo>
                  <a:lnTo>
                    <a:pt x="1461" y="1456"/>
                  </a:lnTo>
                  <a:lnTo>
                    <a:pt x="1452" y="1466"/>
                  </a:lnTo>
                  <a:lnTo>
                    <a:pt x="1449" y="1473"/>
                  </a:lnTo>
                  <a:lnTo>
                    <a:pt x="1445" y="1479"/>
                  </a:lnTo>
                  <a:lnTo>
                    <a:pt x="1444" y="1484"/>
                  </a:lnTo>
                  <a:lnTo>
                    <a:pt x="1444" y="1490"/>
                  </a:lnTo>
                  <a:lnTo>
                    <a:pt x="1450" y="1491"/>
                  </a:lnTo>
                  <a:lnTo>
                    <a:pt x="1457" y="1493"/>
                  </a:lnTo>
                  <a:lnTo>
                    <a:pt x="1461" y="1496"/>
                  </a:lnTo>
                  <a:lnTo>
                    <a:pt x="1466" y="1498"/>
                  </a:lnTo>
                  <a:lnTo>
                    <a:pt x="1469" y="1501"/>
                  </a:lnTo>
                  <a:lnTo>
                    <a:pt x="1471" y="1505"/>
                  </a:lnTo>
                  <a:lnTo>
                    <a:pt x="1474" y="1508"/>
                  </a:lnTo>
                  <a:lnTo>
                    <a:pt x="1475" y="1512"/>
                  </a:lnTo>
                  <a:lnTo>
                    <a:pt x="1476" y="1521"/>
                  </a:lnTo>
                  <a:lnTo>
                    <a:pt x="1476" y="1531"/>
                  </a:lnTo>
                  <a:lnTo>
                    <a:pt x="1475" y="1541"/>
                  </a:lnTo>
                  <a:lnTo>
                    <a:pt x="1473" y="1553"/>
                  </a:lnTo>
                  <a:lnTo>
                    <a:pt x="1470" y="1572"/>
                  </a:lnTo>
                  <a:lnTo>
                    <a:pt x="1468" y="1591"/>
                  </a:lnTo>
                  <a:lnTo>
                    <a:pt x="1467" y="1612"/>
                  </a:lnTo>
                  <a:lnTo>
                    <a:pt x="1467" y="1632"/>
                  </a:lnTo>
                  <a:lnTo>
                    <a:pt x="1473" y="1633"/>
                  </a:lnTo>
                  <a:lnTo>
                    <a:pt x="1478" y="1633"/>
                  </a:lnTo>
                  <a:lnTo>
                    <a:pt x="1483" y="1632"/>
                  </a:lnTo>
                  <a:lnTo>
                    <a:pt x="1487" y="1631"/>
                  </a:lnTo>
                  <a:lnTo>
                    <a:pt x="1495" y="1628"/>
                  </a:lnTo>
                  <a:lnTo>
                    <a:pt x="1503" y="1623"/>
                  </a:lnTo>
                  <a:lnTo>
                    <a:pt x="1511" y="1619"/>
                  </a:lnTo>
                  <a:lnTo>
                    <a:pt x="1519" y="1613"/>
                  </a:lnTo>
                  <a:lnTo>
                    <a:pt x="1528" y="1608"/>
                  </a:lnTo>
                  <a:lnTo>
                    <a:pt x="1539" y="1606"/>
                  </a:lnTo>
                  <a:lnTo>
                    <a:pt x="1557" y="1602"/>
                  </a:lnTo>
                  <a:lnTo>
                    <a:pt x="1577" y="1597"/>
                  </a:lnTo>
                  <a:lnTo>
                    <a:pt x="1588" y="1595"/>
                  </a:lnTo>
                  <a:lnTo>
                    <a:pt x="1598" y="1594"/>
                  </a:lnTo>
                  <a:lnTo>
                    <a:pt x="1608" y="1592"/>
                  </a:lnTo>
                  <a:lnTo>
                    <a:pt x="1617" y="1594"/>
                  </a:lnTo>
                  <a:lnTo>
                    <a:pt x="1623" y="1596"/>
                  </a:lnTo>
                  <a:lnTo>
                    <a:pt x="1629" y="1598"/>
                  </a:lnTo>
                  <a:lnTo>
                    <a:pt x="1633" y="1600"/>
                  </a:lnTo>
                  <a:lnTo>
                    <a:pt x="1637" y="1604"/>
                  </a:lnTo>
                  <a:lnTo>
                    <a:pt x="1642" y="1611"/>
                  </a:lnTo>
                  <a:lnTo>
                    <a:pt x="1647" y="1619"/>
                  </a:lnTo>
                  <a:lnTo>
                    <a:pt x="1651" y="1627"/>
                  </a:lnTo>
                  <a:lnTo>
                    <a:pt x="1657" y="1635"/>
                  </a:lnTo>
                  <a:lnTo>
                    <a:pt x="1660" y="1638"/>
                  </a:lnTo>
                  <a:lnTo>
                    <a:pt x="1664" y="1641"/>
                  </a:lnTo>
                  <a:lnTo>
                    <a:pt x="1668" y="1645"/>
                  </a:lnTo>
                  <a:lnTo>
                    <a:pt x="1673" y="1647"/>
                  </a:lnTo>
                  <a:lnTo>
                    <a:pt x="1681" y="1649"/>
                  </a:lnTo>
                  <a:lnTo>
                    <a:pt x="1690" y="1652"/>
                  </a:lnTo>
                  <a:lnTo>
                    <a:pt x="1699" y="1654"/>
                  </a:lnTo>
                  <a:lnTo>
                    <a:pt x="1709" y="1656"/>
                  </a:lnTo>
                  <a:lnTo>
                    <a:pt x="1720" y="1657"/>
                  </a:lnTo>
                  <a:lnTo>
                    <a:pt x="1730" y="1657"/>
                  </a:lnTo>
                  <a:lnTo>
                    <a:pt x="1740" y="1657"/>
                  </a:lnTo>
                  <a:lnTo>
                    <a:pt x="1748" y="1656"/>
                  </a:lnTo>
                  <a:lnTo>
                    <a:pt x="1745" y="1658"/>
                  </a:lnTo>
                  <a:lnTo>
                    <a:pt x="1740" y="1661"/>
                  </a:lnTo>
                  <a:lnTo>
                    <a:pt x="1737" y="1665"/>
                  </a:lnTo>
                  <a:lnTo>
                    <a:pt x="1733" y="1670"/>
                  </a:lnTo>
                  <a:lnTo>
                    <a:pt x="1729" y="1682"/>
                  </a:lnTo>
                  <a:lnTo>
                    <a:pt x="1726" y="1697"/>
                  </a:lnTo>
                  <a:lnTo>
                    <a:pt x="1724" y="1712"/>
                  </a:lnTo>
                  <a:lnTo>
                    <a:pt x="1724" y="1727"/>
                  </a:lnTo>
                  <a:lnTo>
                    <a:pt x="1724" y="1738"/>
                  </a:lnTo>
                  <a:lnTo>
                    <a:pt x="1726" y="1747"/>
                  </a:lnTo>
                  <a:lnTo>
                    <a:pt x="1729" y="1754"/>
                  </a:lnTo>
                  <a:lnTo>
                    <a:pt x="1732" y="1761"/>
                  </a:lnTo>
                  <a:lnTo>
                    <a:pt x="1737" y="1767"/>
                  </a:lnTo>
                  <a:lnTo>
                    <a:pt x="1742" y="1771"/>
                  </a:lnTo>
                  <a:lnTo>
                    <a:pt x="1754" y="1779"/>
                  </a:lnTo>
                  <a:lnTo>
                    <a:pt x="1767" y="1786"/>
                  </a:lnTo>
                  <a:lnTo>
                    <a:pt x="1782" y="1793"/>
                  </a:lnTo>
                  <a:lnTo>
                    <a:pt x="1796" y="1799"/>
                  </a:lnTo>
                  <a:lnTo>
                    <a:pt x="1802" y="1803"/>
                  </a:lnTo>
                  <a:lnTo>
                    <a:pt x="1808" y="1807"/>
                  </a:lnTo>
                  <a:lnTo>
                    <a:pt x="1813" y="1812"/>
                  </a:lnTo>
                  <a:lnTo>
                    <a:pt x="1818" y="1817"/>
                  </a:lnTo>
                  <a:lnTo>
                    <a:pt x="1822" y="1824"/>
                  </a:lnTo>
                  <a:lnTo>
                    <a:pt x="1824" y="1832"/>
                  </a:lnTo>
                  <a:lnTo>
                    <a:pt x="1827" y="1840"/>
                  </a:lnTo>
                  <a:lnTo>
                    <a:pt x="1827" y="1849"/>
                  </a:lnTo>
                  <a:lnTo>
                    <a:pt x="1827" y="1858"/>
                  </a:lnTo>
                  <a:lnTo>
                    <a:pt x="1827" y="1866"/>
                  </a:lnTo>
                  <a:lnTo>
                    <a:pt x="1824" y="1875"/>
                  </a:lnTo>
                  <a:lnTo>
                    <a:pt x="1823" y="1882"/>
                  </a:lnTo>
                  <a:lnTo>
                    <a:pt x="1814" y="1885"/>
                  </a:lnTo>
                  <a:lnTo>
                    <a:pt x="1805" y="1890"/>
                  </a:lnTo>
                  <a:lnTo>
                    <a:pt x="1796" y="1893"/>
                  </a:lnTo>
                  <a:lnTo>
                    <a:pt x="1788" y="1898"/>
                  </a:lnTo>
                  <a:lnTo>
                    <a:pt x="1778" y="1906"/>
                  </a:lnTo>
                  <a:lnTo>
                    <a:pt x="1769" y="1915"/>
                  </a:lnTo>
                  <a:lnTo>
                    <a:pt x="1760" y="1924"/>
                  </a:lnTo>
                  <a:lnTo>
                    <a:pt x="1752" y="1934"/>
                  </a:lnTo>
                  <a:lnTo>
                    <a:pt x="1742" y="1944"/>
                  </a:lnTo>
                  <a:lnTo>
                    <a:pt x="1734" y="1953"/>
                  </a:lnTo>
                  <a:lnTo>
                    <a:pt x="1725" y="1961"/>
                  </a:lnTo>
                  <a:lnTo>
                    <a:pt x="1715" y="1968"/>
                  </a:lnTo>
                  <a:lnTo>
                    <a:pt x="1706" y="1973"/>
                  </a:lnTo>
                  <a:lnTo>
                    <a:pt x="1697" y="1976"/>
                  </a:lnTo>
                  <a:lnTo>
                    <a:pt x="1688" y="1978"/>
                  </a:lnTo>
                  <a:lnTo>
                    <a:pt x="1680" y="1982"/>
                  </a:lnTo>
                  <a:lnTo>
                    <a:pt x="1671" y="1984"/>
                  </a:lnTo>
                  <a:lnTo>
                    <a:pt x="1662" y="1988"/>
                  </a:lnTo>
                  <a:lnTo>
                    <a:pt x="1654" y="1991"/>
                  </a:lnTo>
                  <a:lnTo>
                    <a:pt x="1646" y="1997"/>
                  </a:lnTo>
                  <a:lnTo>
                    <a:pt x="1651" y="2002"/>
                  </a:lnTo>
                  <a:lnTo>
                    <a:pt x="1655" y="2009"/>
                  </a:lnTo>
                  <a:lnTo>
                    <a:pt x="1658" y="2017"/>
                  </a:lnTo>
                  <a:lnTo>
                    <a:pt x="1659" y="2025"/>
                  </a:lnTo>
                  <a:lnTo>
                    <a:pt x="1662" y="2043"/>
                  </a:lnTo>
                  <a:lnTo>
                    <a:pt x="1662" y="2059"/>
                  </a:lnTo>
                  <a:lnTo>
                    <a:pt x="1675" y="2060"/>
                  </a:lnTo>
                  <a:lnTo>
                    <a:pt x="1688" y="2062"/>
                  </a:lnTo>
                  <a:lnTo>
                    <a:pt x="1695" y="2063"/>
                  </a:lnTo>
                  <a:lnTo>
                    <a:pt x="1700" y="2064"/>
                  </a:lnTo>
                  <a:lnTo>
                    <a:pt x="1705" y="2067"/>
                  </a:lnTo>
                  <a:lnTo>
                    <a:pt x="1709" y="2071"/>
                  </a:lnTo>
                  <a:lnTo>
                    <a:pt x="1713" y="2075"/>
                  </a:lnTo>
                  <a:lnTo>
                    <a:pt x="1715" y="2081"/>
                  </a:lnTo>
                  <a:lnTo>
                    <a:pt x="1717" y="2089"/>
                  </a:lnTo>
                  <a:lnTo>
                    <a:pt x="1719" y="2096"/>
                  </a:lnTo>
                  <a:lnTo>
                    <a:pt x="1719" y="2104"/>
                  </a:lnTo>
                  <a:lnTo>
                    <a:pt x="1719" y="2112"/>
                  </a:lnTo>
                  <a:lnTo>
                    <a:pt x="1716" y="2117"/>
                  </a:lnTo>
                  <a:lnTo>
                    <a:pt x="1714" y="2123"/>
                  </a:lnTo>
                  <a:lnTo>
                    <a:pt x="1711" y="2127"/>
                  </a:lnTo>
                  <a:lnTo>
                    <a:pt x="1707" y="2130"/>
                  </a:lnTo>
                  <a:lnTo>
                    <a:pt x="1704" y="2132"/>
                  </a:lnTo>
                  <a:lnTo>
                    <a:pt x="1699" y="2133"/>
                  </a:lnTo>
                  <a:lnTo>
                    <a:pt x="1690" y="2134"/>
                  </a:lnTo>
                  <a:lnTo>
                    <a:pt x="1680" y="2133"/>
                  </a:lnTo>
                  <a:lnTo>
                    <a:pt x="1668" y="2130"/>
                  </a:lnTo>
                  <a:lnTo>
                    <a:pt x="1656" y="2125"/>
                  </a:lnTo>
                  <a:lnTo>
                    <a:pt x="1645" y="2120"/>
                  </a:lnTo>
                  <a:lnTo>
                    <a:pt x="1632" y="2114"/>
                  </a:lnTo>
                  <a:lnTo>
                    <a:pt x="1616" y="2107"/>
                  </a:lnTo>
                  <a:lnTo>
                    <a:pt x="1601" y="2100"/>
                  </a:lnTo>
                  <a:lnTo>
                    <a:pt x="1594" y="2098"/>
                  </a:lnTo>
                  <a:lnTo>
                    <a:pt x="1588" y="2096"/>
                  </a:lnTo>
                  <a:lnTo>
                    <a:pt x="1582" y="2095"/>
                  </a:lnTo>
                  <a:lnTo>
                    <a:pt x="1576" y="2095"/>
                  </a:lnTo>
                  <a:lnTo>
                    <a:pt x="1573" y="2107"/>
                  </a:lnTo>
                  <a:lnTo>
                    <a:pt x="1572" y="2117"/>
                  </a:lnTo>
                  <a:lnTo>
                    <a:pt x="1573" y="2127"/>
                  </a:lnTo>
                  <a:lnTo>
                    <a:pt x="1576" y="2133"/>
                  </a:lnTo>
                  <a:lnTo>
                    <a:pt x="1586" y="2148"/>
                  </a:lnTo>
                  <a:lnTo>
                    <a:pt x="1598" y="2166"/>
                  </a:lnTo>
                  <a:lnTo>
                    <a:pt x="1601" y="2172"/>
                  </a:lnTo>
                  <a:lnTo>
                    <a:pt x="1602" y="2179"/>
                  </a:lnTo>
                  <a:lnTo>
                    <a:pt x="1604" y="2183"/>
                  </a:lnTo>
                  <a:lnTo>
                    <a:pt x="1605" y="2189"/>
                  </a:lnTo>
                  <a:lnTo>
                    <a:pt x="1604" y="2194"/>
                  </a:lnTo>
                  <a:lnTo>
                    <a:pt x="1602" y="2198"/>
                  </a:lnTo>
                  <a:lnTo>
                    <a:pt x="1600" y="2202"/>
                  </a:lnTo>
                  <a:lnTo>
                    <a:pt x="1598" y="2205"/>
                  </a:lnTo>
                  <a:lnTo>
                    <a:pt x="1584" y="2219"/>
                  </a:lnTo>
                  <a:lnTo>
                    <a:pt x="1569" y="2232"/>
                  </a:lnTo>
                  <a:lnTo>
                    <a:pt x="1566" y="2245"/>
                  </a:lnTo>
                  <a:lnTo>
                    <a:pt x="1564" y="2257"/>
                  </a:lnTo>
                  <a:lnTo>
                    <a:pt x="1563" y="2271"/>
                  </a:lnTo>
                  <a:lnTo>
                    <a:pt x="1561" y="2285"/>
                  </a:lnTo>
                  <a:lnTo>
                    <a:pt x="1561" y="2302"/>
                  </a:lnTo>
                  <a:lnTo>
                    <a:pt x="1560" y="2314"/>
                  </a:lnTo>
                  <a:lnTo>
                    <a:pt x="1558" y="2319"/>
                  </a:lnTo>
                  <a:lnTo>
                    <a:pt x="1556" y="2325"/>
                  </a:lnTo>
                  <a:lnTo>
                    <a:pt x="1552" y="2330"/>
                  </a:lnTo>
                  <a:lnTo>
                    <a:pt x="1547" y="2336"/>
                  </a:lnTo>
                  <a:lnTo>
                    <a:pt x="1534" y="2349"/>
                  </a:lnTo>
                  <a:lnTo>
                    <a:pt x="1520" y="2361"/>
                  </a:lnTo>
                  <a:lnTo>
                    <a:pt x="1520" y="2377"/>
                  </a:lnTo>
                  <a:lnTo>
                    <a:pt x="1518" y="2390"/>
                  </a:lnTo>
                  <a:lnTo>
                    <a:pt x="1514" y="2391"/>
                  </a:lnTo>
                  <a:lnTo>
                    <a:pt x="1508" y="2391"/>
                  </a:lnTo>
                  <a:lnTo>
                    <a:pt x="1503" y="2391"/>
                  </a:lnTo>
                  <a:lnTo>
                    <a:pt x="1498" y="2392"/>
                  </a:lnTo>
                  <a:lnTo>
                    <a:pt x="1498" y="2393"/>
                  </a:lnTo>
                  <a:lnTo>
                    <a:pt x="1504" y="2402"/>
                  </a:lnTo>
                  <a:lnTo>
                    <a:pt x="1510" y="2413"/>
                  </a:lnTo>
                  <a:lnTo>
                    <a:pt x="1515" y="2426"/>
                  </a:lnTo>
                  <a:lnTo>
                    <a:pt x="1519" y="2439"/>
                  </a:lnTo>
                  <a:lnTo>
                    <a:pt x="1522" y="2453"/>
                  </a:lnTo>
                  <a:lnTo>
                    <a:pt x="1523" y="2467"/>
                  </a:lnTo>
                  <a:lnTo>
                    <a:pt x="1523" y="2481"/>
                  </a:lnTo>
                  <a:lnTo>
                    <a:pt x="1522" y="2495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1882752" y="4249812"/>
              <a:ext cx="53056" cy="47341"/>
            </a:xfrm>
            <a:custGeom>
              <a:avLst/>
              <a:gdLst/>
              <a:ahLst/>
              <a:cxnLst/>
              <a:rect l="l" t="t" r="r" b="b"/>
              <a:pathLst>
                <a:path w="187" h="176" extrusionOk="0">
                  <a:moveTo>
                    <a:pt x="134" y="54"/>
                  </a:moveTo>
                  <a:lnTo>
                    <a:pt x="131" y="56"/>
                  </a:lnTo>
                  <a:lnTo>
                    <a:pt x="125" y="59"/>
                  </a:lnTo>
                  <a:lnTo>
                    <a:pt x="122" y="59"/>
                  </a:lnTo>
                  <a:lnTo>
                    <a:pt x="118" y="59"/>
                  </a:lnTo>
                  <a:lnTo>
                    <a:pt x="116" y="59"/>
                  </a:lnTo>
                  <a:lnTo>
                    <a:pt x="115" y="57"/>
                  </a:lnTo>
                  <a:lnTo>
                    <a:pt x="113" y="55"/>
                  </a:lnTo>
                  <a:lnTo>
                    <a:pt x="112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116" y="46"/>
                  </a:lnTo>
                  <a:lnTo>
                    <a:pt x="121" y="44"/>
                  </a:lnTo>
                  <a:lnTo>
                    <a:pt x="110" y="31"/>
                  </a:lnTo>
                  <a:lnTo>
                    <a:pt x="114" y="28"/>
                  </a:lnTo>
                  <a:lnTo>
                    <a:pt x="117" y="24"/>
                  </a:lnTo>
                  <a:lnTo>
                    <a:pt x="120" y="20"/>
                  </a:lnTo>
                  <a:lnTo>
                    <a:pt x="121" y="15"/>
                  </a:lnTo>
                  <a:lnTo>
                    <a:pt x="121" y="11"/>
                  </a:lnTo>
                  <a:lnTo>
                    <a:pt x="120" y="6"/>
                  </a:lnTo>
                  <a:lnTo>
                    <a:pt x="116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0" y="5"/>
                  </a:lnTo>
                  <a:lnTo>
                    <a:pt x="98" y="10"/>
                  </a:lnTo>
                  <a:lnTo>
                    <a:pt x="97" y="15"/>
                  </a:lnTo>
                  <a:lnTo>
                    <a:pt x="96" y="20"/>
                  </a:lnTo>
                  <a:lnTo>
                    <a:pt x="94" y="24"/>
                  </a:lnTo>
                  <a:lnTo>
                    <a:pt x="92" y="27"/>
                  </a:lnTo>
                  <a:lnTo>
                    <a:pt x="85" y="30"/>
                  </a:lnTo>
                  <a:lnTo>
                    <a:pt x="82" y="30"/>
                  </a:lnTo>
                  <a:lnTo>
                    <a:pt x="79" y="28"/>
                  </a:lnTo>
                  <a:lnTo>
                    <a:pt x="77" y="24"/>
                  </a:lnTo>
                  <a:lnTo>
                    <a:pt x="76" y="15"/>
                  </a:lnTo>
                  <a:lnTo>
                    <a:pt x="74" y="8"/>
                  </a:lnTo>
                  <a:lnTo>
                    <a:pt x="71" y="5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7" y="3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35" y="13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8" y="29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51" y="31"/>
                  </a:lnTo>
                  <a:lnTo>
                    <a:pt x="52" y="39"/>
                  </a:lnTo>
                  <a:lnTo>
                    <a:pt x="51" y="46"/>
                  </a:lnTo>
                  <a:lnTo>
                    <a:pt x="47" y="49"/>
                  </a:lnTo>
                  <a:lnTo>
                    <a:pt x="43" y="53"/>
                  </a:lnTo>
                  <a:lnTo>
                    <a:pt x="42" y="56"/>
                  </a:lnTo>
                  <a:lnTo>
                    <a:pt x="42" y="61"/>
                  </a:lnTo>
                  <a:lnTo>
                    <a:pt x="44" y="70"/>
                  </a:lnTo>
                  <a:lnTo>
                    <a:pt x="44" y="80"/>
                  </a:lnTo>
                  <a:lnTo>
                    <a:pt x="38" y="82"/>
                  </a:lnTo>
                  <a:lnTo>
                    <a:pt x="23" y="84"/>
                  </a:lnTo>
                  <a:lnTo>
                    <a:pt x="16" y="85"/>
                  </a:lnTo>
                  <a:lnTo>
                    <a:pt x="8" y="87"/>
                  </a:lnTo>
                  <a:lnTo>
                    <a:pt x="6" y="89"/>
                  </a:lnTo>
                  <a:lnTo>
                    <a:pt x="3" y="92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9" y="98"/>
                  </a:lnTo>
                  <a:lnTo>
                    <a:pt x="19" y="102"/>
                  </a:lnTo>
                  <a:lnTo>
                    <a:pt x="30" y="105"/>
                  </a:lnTo>
                  <a:lnTo>
                    <a:pt x="40" y="111"/>
                  </a:lnTo>
                  <a:lnTo>
                    <a:pt x="44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55" y="128"/>
                  </a:lnTo>
                  <a:lnTo>
                    <a:pt x="55" y="133"/>
                  </a:lnTo>
                  <a:lnTo>
                    <a:pt x="53" y="137"/>
                  </a:lnTo>
                  <a:lnTo>
                    <a:pt x="51" y="142"/>
                  </a:lnTo>
                  <a:lnTo>
                    <a:pt x="60" y="145"/>
                  </a:lnTo>
                  <a:lnTo>
                    <a:pt x="67" y="147"/>
                  </a:lnTo>
                  <a:lnTo>
                    <a:pt x="74" y="150"/>
                  </a:lnTo>
                  <a:lnTo>
                    <a:pt x="83" y="150"/>
                  </a:lnTo>
                  <a:lnTo>
                    <a:pt x="84" y="155"/>
                  </a:lnTo>
                  <a:lnTo>
                    <a:pt x="88" y="159"/>
                  </a:lnTo>
                  <a:lnTo>
                    <a:pt x="92" y="161"/>
                  </a:lnTo>
                  <a:lnTo>
                    <a:pt x="97" y="162"/>
                  </a:lnTo>
                  <a:lnTo>
                    <a:pt x="100" y="161"/>
                  </a:lnTo>
                  <a:lnTo>
                    <a:pt x="105" y="159"/>
                  </a:lnTo>
                  <a:lnTo>
                    <a:pt x="107" y="155"/>
                  </a:lnTo>
                  <a:lnTo>
                    <a:pt x="108" y="150"/>
                  </a:lnTo>
                  <a:lnTo>
                    <a:pt x="113" y="152"/>
                  </a:lnTo>
                  <a:lnTo>
                    <a:pt x="116" y="154"/>
                  </a:lnTo>
                  <a:lnTo>
                    <a:pt x="120" y="158"/>
                  </a:lnTo>
                  <a:lnTo>
                    <a:pt x="123" y="161"/>
                  </a:lnTo>
                  <a:lnTo>
                    <a:pt x="125" y="168"/>
                  </a:lnTo>
                  <a:lnTo>
                    <a:pt x="127" y="174"/>
                  </a:lnTo>
                  <a:lnTo>
                    <a:pt x="130" y="175"/>
                  </a:lnTo>
                  <a:lnTo>
                    <a:pt x="132" y="176"/>
                  </a:lnTo>
                  <a:lnTo>
                    <a:pt x="134" y="176"/>
                  </a:lnTo>
                  <a:lnTo>
                    <a:pt x="138" y="175"/>
                  </a:lnTo>
                  <a:lnTo>
                    <a:pt x="145" y="172"/>
                  </a:lnTo>
                  <a:lnTo>
                    <a:pt x="151" y="171"/>
                  </a:lnTo>
                  <a:lnTo>
                    <a:pt x="163" y="170"/>
                  </a:lnTo>
                  <a:lnTo>
                    <a:pt x="174" y="171"/>
                  </a:lnTo>
                  <a:lnTo>
                    <a:pt x="175" y="162"/>
                  </a:lnTo>
                  <a:lnTo>
                    <a:pt x="175" y="153"/>
                  </a:lnTo>
                  <a:lnTo>
                    <a:pt x="175" y="144"/>
                  </a:lnTo>
                  <a:lnTo>
                    <a:pt x="175" y="134"/>
                  </a:lnTo>
                  <a:lnTo>
                    <a:pt x="175" y="117"/>
                  </a:lnTo>
                  <a:lnTo>
                    <a:pt x="176" y="98"/>
                  </a:lnTo>
                  <a:lnTo>
                    <a:pt x="178" y="79"/>
                  </a:lnTo>
                  <a:lnTo>
                    <a:pt x="181" y="62"/>
                  </a:lnTo>
                  <a:lnTo>
                    <a:pt x="183" y="54"/>
                  </a:lnTo>
                  <a:lnTo>
                    <a:pt x="187" y="46"/>
                  </a:lnTo>
                  <a:lnTo>
                    <a:pt x="180" y="45"/>
                  </a:lnTo>
                  <a:lnTo>
                    <a:pt x="173" y="44"/>
                  </a:lnTo>
                  <a:lnTo>
                    <a:pt x="166" y="45"/>
                  </a:lnTo>
                  <a:lnTo>
                    <a:pt x="161" y="46"/>
                  </a:lnTo>
                  <a:lnTo>
                    <a:pt x="147" y="49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1882752" y="4249812"/>
              <a:ext cx="53056" cy="47341"/>
            </a:xfrm>
            <a:custGeom>
              <a:avLst/>
              <a:gdLst/>
              <a:ahLst/>
              <a:cxnLst/>
              <a:rect l="l" t="t" r="r" b="b"/>
              <a:pathLst>
                <a:path w="187" h="176" extrusionOk="0">
                  <a:moveTo>
                    <a:pt x="134" y="54"/>
                  </a:moveTo>
                  <a:lnTo>
                    <a:pt x="131" y="56"/>
                  </a:lnTo>
                  <a:lnTo>
                    <a:pt x="125" y="59"/>
                  </a:lnTo>
                  <a:lnTo>
                    <a:pt x="122" y="59"/>
                  </a:lnTo>
                  <a:lnTo>
                    <a:pt x="118" y="59"/>
                  </a:lnTo>
                  <a:lnTo>
                    <a:pt x="116" y="59"/>
                  </a:lnTo>
                  <a:lnTo>
                    <a:pt x="115" y="57"/>
                  </a:lnTo>
                  <a:lnTo>
                    <a:pt x="113" y="55"/>
                  </a:lnTo>
                  <a:lnTo>
                    <a:pt x="112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116" y="46"/>
                  </a:lnTo>
                  <a:lnTo>
                    <a:pt x="121" y="44"/>
                  </a:lnTo>
                  <a:lnTo>
                    <a:pt x="110" y="31"/>
                  </a:lnTo>
                  <a:lnTo>
                    <a:pt x="114" y="28"/>
                  </a:lnTo>
                  <a:lnTo>
                    <a:pt x="117" y="24"/>
                  </a:lnTo>
                  <a:lnTo>
                    <a:pt x="120" y="20"/>
                  </a:lnTo>
                  <a:lnTo>
                    <a:pt x="121" y="15"/>
                  </a:lnTo>
                  <a:lnTo>
                    <a:pt x="121" y="11"/>
                  </a:lnTo>
                  <a:lnTo>
                    <a:pt x="120" y="6"/>
                  </a:lnTo>
                  <a:lnTo>
                    <a:pt x="116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2"/>
                  </a:lnTo>
                  <a:lnTo>
                    <a:pt x="102" y="2"/>
                  </a:lnTo>
                  <a:lnTo>
                    <a:pt x="100" y="5"/>
                  </a:lnTo>
                  <a:lnTo>
                    <a:pt x="98" y="10"/>
                  </a:lnTo>
                  <a:lnTo>
                    <a:pt x="97" y="15"/>
                  </a:lnTo>
                  <a:lnTo>
                    <a:pt x="96" y="20"/>
                  </a:lnTo>
                  <a:lnTo>
                    <a:pt x="94" y="24"/>
                  </a:lnTo>
                  <a:lnTo>
                    <a:pt x="92" y="27"/>
                  </a:lnTo>
                  <a:lnTo>
                    <a:pt x="85" y="30"/>
                  </a:lnTo>
                  <a:lnTo>
                    <a:pt x="82" y="30"/>
                  </a:lnTo>
                  <a:lnTo>
                    <a:pt x="79" y="28"/>
                  </a:lnTo>
                  <a:lnTo>
                    <a:pt x="77" y="24"/>
                  </a:lnTo>
                  <a:lnTo>
                    <a:pt x="76" y="15"/>
                  </a:lnTo>
                  <a:lnTo>
                    <a:pt x="74" y="8"/>
                  </a:lnTo>
                  <a:lnTo>
                    <a:pt x="71" y="5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7" y="3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35" y="13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5" y="25"/>
                  </a:lnTo>
                  <a:lnTo>
                    <a:pt x="38" y="29"/>
                  </a:lnTo>
                  <a:lnTo>
                    <a:pt x="41" y="31"/>
                  </a:lnTo>
                  <a:lnTo>
                    <a:pt x="45" y="31"/>
                  </a:lnTo>
                  <a:lnTo>
                    <a:pt x="51" y="31"/>
                  </a:lnTo>
                  <a:lnTo>
                    <a:pt x="52" y="39"/>
                  </a:lnTo>
                  <a:lnTo>
                    <a:pt x="51" y="46"/>
                  </a:lnTo>
                  <a:lnTo>
                    <a:pt x="47" y="49"/>
                  </a:lnTo>
                  <a:lnTo>
                    <a:pt x="43" y="53"/>
                  </a:lnTo>
                  <a:lnTo>
                    <a:pt x="42" y="56"/>
                  </a:lnTo>
                  <a:lnTo>
                    <a:pt x="42" y="61"/>
                  </a:lnTo>
                  <a:lnTo>
                    <a:pt x="44" y="70"/>
                  </a:lnTo>
                  <a:lnTo>
                    <a:pt x="44" y="80"/>
                  </a:lnTo>
                  <a:lnTo>
                    <a:pt x="38" y="82"/>
                  </a:lnTo>
                  <a:lnTo>
                    <a:pt x="23" y="84"/>
                  </a:lnTo>
                  <a:lnTo>
                    <a:pt x="16" y="85"/>
                  </a:lnTo>
                  <a:lnTo>
                    <a:pt x="8" y="87"/>
                  </a:lnTo>
                  <a:lnTo>
                    <a:pt x="6" y="89"/>
                  </a:lnTo>
                  <a:lnTo>
                    <a:pt x="3" y="92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9" y="98"/>
                  </a:lnTo>
                  <a:lnTo>
                    <a:pt x="19" y="102"/>
                  </a:lnTo>
                  <a:lnTo>
                    <a:pt x="30" y="105"/>
                  </a:lnTo>
                  <a:lnTo>
                    <a:pt x="40" y="111"/>
                  </a:lnTo>
                  <a:lnTo>
                    <a:pt x="44" y="113"/>
                  </a:lnTo>
                  <a:lnTo>
                    <a:pt x="48" y="117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55" y="128"/>
                  </a:lnTo>
                  <a:lnTo>
                    <a:pt x="55" y="133"/>
                  </a:lnTo>
                  <a:lnTo>
                    <a:pt x="53" y="137"/>
                  </a:lnTo>
                  <a:lnTo>
                    <a:pt x="51" y="142"/>
                  </a:lnTo>
                  <a:lnTo>
                    <a:pt x="60" y="145"/>
                  </a:lnTo>
                  <a:lnTo>
                    <a:pt x="67" y="147"/>
                  </a:lnTo>
                  <a:lnTo>
                    <a:pt x="74" y="150"/>
                  </a:lnTo>
                  <a:lnTo>
                    <a:pt x="83" y="150"/>
                  </a:lnTo>
                  <a:lnTo>
                    <a:pt x="84" y="155"/>
                  </a:lnTo>
                  <a:lnTo>
                    <a:pt x="88" y="159"/>
                  </a:lnTo>
                  <a:lnTo>
                    <a:pt x="92" y="161"/>
                  </a:lnTo>
                  <a:lnTo>
                    <a:pt x="97" y="162"/>
                  </a:lnTo>
                  <a:lnTo>
                    <a:pt x="100" y="161"/>
                  </a:lnTo>
                  <a:lnTo>
                    <a:pt x="105" y="159"/>
                  </a:lnTo>
                  <a:lnTo>
                    <a:pt x="107" y="155"/>
                  </a:lnTo>
                  <a:lnTo>
                    <a:pt x="108" y="150"/>
                  </a:lnTo>
                  <a:lnTo>
                    <a:pt x="113" y="152"/>
                  </a:lnTo>
                  <a:lnTo>
                    <a:pt x="116" y="154"/>
                  </a:lnTo>
                  <a:lnTo>
                    <a:pt x="120" y="158"/>
                  </a:lnTo>
                  <a:lnTo>
                    <a:pt x="123" y="161"/>
                  </a:lnTo>
                  <a:lnTo>
                    <a:pt x="125" y="168"/>
                  </a:lnTo>
                  <a:lnTo>
                    <a:pt x="127" y="174"/>
                  </a:lnTo>
                  <a:lnTo>
                    <a:pt x="130" y="175"/>
                  </a:lnTo>
                  <a:lnTo>
                    <a:pt x="132" y="176"/>
                  </a:lnTo>
                  <a:lnTo>
                    <a:pt x="134" y="176"/>
                  </a:lnTo>
                  <a:lnTo>
                    <a:pt x="138" y="175"/>
                  </a:lnTo>
                  <a:lnTo>
                    <a:pt x="145" y="172"/>
                  </a:lnTo>
                  <a:lnTo>
                    <a:pt x="151" y="171"/>
                  </a:lnTo>
                  <a:lnTo>
                    <a:pt x="163" y="170"/>
                  </a:lnTo>
                  <a:lnTo>
                    <a:pt x="174" y="171"/>
                  </a:lnTo>
                  <a:lnTo>
                    <a:pt x="175" y="162"/>
                  </a:lnTo>
                  <a:lnTo>
                    <a:pt x="175" y="153"/>
                  </a:lnTo>
                  <a:lnTo>
                    <a:pt x="175" y="144"/>
                  </a:lnTo>
                  <a:lnTo>
                    <a:pt x="175" y="134"/>
                  </a:lnTo>
                  <a:lnTo>
                    <a:pt x="175" y="117"/>
                  </a:lnTo>
                  <a:lnTo>
                    <a:pt x="176" y="98"/>
                  </a:lnTo>
                  <a:lnTo>
                    <a:pt x="178" y="79"/>
                  </a:lnTo>
                  <a:lnTo>
                    <a:pt x="181" y="62"/>
                  </a:lnTo>
                  <a:lnTo>
                    <a:pt x="183" y="54"/>
                  </a:lnTo>
                  <a:lnTo>
                    <a:pt x="187" y="46"/>
                  </a:lnTo>
                  <a:lnTo>
                    <a:pt x="180" y="45"/>
                  </a:lnTo>
                  <a:lnTo>
                    <a:pt x="173" y="44"/>
                  </a:lnTo>
                  <a:lnTo>
                    <a:pt x="166" y="45"/>
                  </a:lnTo>
                  <a:lnTo>
                    <a:pt x="161" y="46"/>
                  </a:lnTo>
                  <a:lnTo>
                    <a:pt x="147" y="49"/>
                  </a:lnTo>
                  <a:lnTo>
                    <a:pt x="134" y="54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1909997" y="4427001"/>
              <a:ext cx="31546" cy="31109"/>
            </a:xfrm>
            <a:custGeom>
              <a:avLst/>
              <a:gdLst/>
              <a:ahLst/>
              <a:cxnLst/>
              <a:rect l="l" t="t" r="r" b="b"/>
              <a:pathLst>
                <a:path w="107" h="117" extrusionOk="0">
                  <a:moveTo>
                    <a:pt x="39" y="80"/>
                  </a:moveTo>
                  <a:lnTo>
                    <a:pt x="39" y="83"/>
                  </a:lnTo>
                  <a:lnTo>
                    <a:pt x="43" y="83"/>
                  </a:lnTo>
                  <a:lnTo>
                    <a:pt x="44" y="84"/>
                  </a:lnTo>
                  <a:lnTo>
                    <a:pt x="45" y="85"/>
                  </a:lnTo>
                  <a:lnTo>
                    <a:pt x="46" y="86"/>
                  </a:lnTo>
                  <a:lnTo>
                    <a:pt x="47" y="90"/>
                  </a:lnTo>
                  <a:lnTo>
                    <a:pt x="51" y="94"/>
                  </a:lnTo>
                  <a:lnTo>
                    <a:pt x="61" y="100"/>
                  </a:lnTo>
                  <a:lnTo>
                    <a:pt x="71" y="105"/>
                  </a:lnTo>
                  <a:lnTo>
                    <a:pt x="80" y="113"/>
                  </a:lnTo>
                  <a:lnTo>
                    <a:pt x="87" y="117"/>
                  </a:lnTo>
                  <a:lnTo>
                    <a:pt x="90" y="117"/>
                  </a:lnTo>
                  <a:lnTo>
                    <a:pt x="94" y="117"/>
                  </a:lnTo>
                  <a:lnTo>
                    <a:pt x="99" y="115"/>
                  </a:lnTo>
                  <a:lnTo>
                    <a:pt x="106" y="112"/>
                  </a:lnTo>
                  <a:lnTo>
                    <a:pt x="107" y="93"/>
                  </a:lnTo>
                  <a:lnTo>
                    <a:pt x="107" y="73"/>
                  </a:lnTo>
                  <a:lnTo>
                    <a:pt x="107" y="63"/>
                  </a:lnTo>
                  <a:lnTo>
                    <a:pt x="106" y="53"/>
                  </a:lnTo>
                  <a:lnTo>
                    <a:pt x="104" y="43"/>
                  </a:lnTo>
                  <a:lnTo>
                    <a:pt x="101" y="35"/>
                  </a:lnTo>
                  <a:lnTo>
                    <a:pt x="98" y="26"/>
                  </a:lnTo>
                  <a:lnTo>
                    <a:pt x="92" y="18"/>
                  </a:lnTo>
                  <a:lnTo>
                    <a:pt x="85" y="11"/>
                  </a:lnTo>
                  <a:lnTo>
                    <a:pt x="78" y="7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2" y="33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8" y="58"/>
                  </a:lnTo>
                  <a:lnTo>
                    <a:pt x="12" y="64"/>
                  </a:lnTo>
                  <a:lnTo>
                    <a:pt x="19" y="69"/>
                  </a:lnTo>
                  <a:lnTo>
                    <a:pt x="26" y="74"/>
                  </a:lnTo>
                  <a:lnTo>
                    <a:pt x="33" y="77"/>
                  </a:lnTo>
                  <a:lnTo>
                    <a:pt x="39" y="8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1909997" y="4427001"/>
              <a:ext cx="31546" cy="31109"/>
            </a:xfrm>
            <a:custGeom>
              <a:avLst/>
              <a:gdLst/>
              <a:ahLst/>
              <a:cxnLst/>
              <a:rect l="l" t="t" r="r" b="b"/>
              <a:pathLst>
                <a:path w="107" h="117" extrusionOk="0">
                  <a:moveTo>
                    <a:pt x="39" y="80"/>
                  </a:moveTo>
                  <a:lnTo>
                    <a:pt x="39" y="83"/>
                  </a:lnTo>
                  <a:lnTo>
                    <a:pt x="43" y="83"/>
                  </a:lnTo>
                  <a:lnTo>
                    <a:pt x="44" y="84"/>
                  </a:lnTo>
                  <a:lnTo>
                    <a:pt x="45" y="85"/>
                  </a:lnTo>
                  <a:lnTo>
                    <a:pt x="46" y="86"/>
                  </a:lnTo>
                  <a:lnTo>
                    <a:pt x="47" y="90"/>
                  </a:lnTo>
                  <a:lnTo>
                    <a:pt x="51" y="94"/>
                  </a:lnTo>
                  <a:lnTo>
                    <a:pt x="61" y="100"/>
                  </a:lnTo>
                  <a:lnTo>
                    <a:pt x="71" y="105"/>
                  </a:lnTo>
                  <a:lnTo>
                    <a:pt x="80" y="113"/>
                  </a:lnTo>
                  <a:lnTo>
                    <a:pt x="87" y="117"/>
                  </a:lnTo>
                  <a:lnTo>
                    <a:pt x="90" y="117"/>
                  </a:lnTo>
                  <a:lnTo>
                    <a:pt x="94" y="117"/>
                  </a:lnTo>
                  <a:lnTo>
                    <a:pt x="99" y="115"/>
                  </a:lnTo>
                  <a:lnTo>
                    <a:pt x="106" y="112"/>
                  </a:lnTo>
                  <a:lnTo>
                    <a:pt x="107" y="93"/>
                  </a:lnTo>
                  <a:lnTo>
                    <a:pt x="107" y="73"/>
                  </a:lnTo>
                  <a:lnTo>
                    <a:pt x="107" y="63"/>
                  </a:lnTo>
                  <a:lnTo>
                    <a:pt x="106" y="53"/>
                  </a:lnTo>
                  <a:lnTo>
                    <a:pt x="104" y="43"/>
                  </a:lnTo>
                  <a:lnTo>
                    <a:pt x="101" y="35"/>
                  </a:lnTo>
                  <a:lnTo>
                    <a:pt x="98" y="26"/>
                  </a:lnTo>
                  <a:lnTo>
                    <a:pt x="92" y="18"/>
                  </a:lnTo>
                  <a:lnTo>
                    <a:pt x="85" y="11"/>
                  </a:lnTo>
                  <a:lnTo>
                    <a:pt x="78" y="7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1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3" y="1"/>
                  </a:lnTo>
                  <a:lnTo>
                    <a:pt x="36" y="2"/>
                  </a:lnTo>
                  <a:lnTo>
                    <a:pt x="29" y="3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8" y="18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2" y="33"/>
                  </a:lnTo>
                  <a:lnTo>
                    <a:pt x="11" y="35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1" y="43"/>
                  </a:lnTo>
                  <a:lnTo>
                    <a:pt x="3" y="50"/>
                  </a:lnTo>
                  <a:lnTo>
                    <a:pt x="8" y="58"/>
                  </a:lnTo>
                  <a:lnTo>
                    <a:pt x="12" y="64"/>
                  </a:lnTo>
                  <a:lnTo>
                    <a:pt x="19" y="69"/>
                  </a:lnTo>
                  <a:lnTo>
                    <a:pt x="26" y="74"/>
                  </a:lnTo>
                  <a:lnTo>
                    <a:pt x="33" y="77"/>
                  </a:lnTo>
                  <a:lnTo>
                    <a:pt x="39" y="8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751380" y="2805256"/>
              <a:ext cx="54490" cy="77098"/>
            </a:xfrm>
            <a:custGeom>
              <a:avLst/>
              <a:gdLst/>
              <a:ahLst/>
              <a:cxnLst/>
              <a:rect l="l" t="t" r="r" b="b"/>
              <a:pathLst>
                <a:path w="191" h="284" extrusionOk="0">
                  <a:moveTo>
                    <a:pt x="184" y="159"/>
                  </a:moveTo>
                  <a:lnTo>
                    <a:pt x="174" y="158"/>
                  </a:lnTo>
                  <a:lnTo>
                    <a:pt x="163" y="160"/>
                  </a:lnTo>
                  <a:lnTo>
                    <a:pt x="161" y="168"/>
                  </a:lnTo>
                  <a:lnTo>
                    <a:pt x="159" y="177"/>
                  </a:lnTo>
                  <a:lnTo>
                    <a:pt x="143" y="178"/>
                  </a:lnTo>
                  <a:lnTo>
                    <a:pt x="123" y="178"/>
                  </a:lnTo>
                  <a:lnTo>
                    <a:pt x="119" y="177"/>
                  </a:lnTo>
                  <a:lnTo>
                    <a:pt x="114" y="176"/>
                  </a:lnTo>
                  <a:lnTo>
                    <a:pt x="111" y="174"/>
                  </a:lnTo>
                  <a:lnTo>
                    <a:pt x="107" y="172"/>
                  </a:lnTo>
                  <a:lnTo>
                    <a:pt x="104" y="169"/>
                  </a:lnTo>
                  <a:lnTo>
                    <a:pt x="103" y="166"/>
                  </a:lnTo>
                  <a:lnTo>
                    <a:pt x="102" y="161"/>
                  </a:lnTo>
                  <a:lnTo>
                    <a:pt x="102" y="157"/>
                  </a:lnTo>
                  <a:lnTo>
                    <a:pt x="103" y="151"/>
                  </a:lnTo>
                  <a:lnTo>
                    <a:pt x="106" y="148"/>
                  </a:lnTo>
                  <a:lnTo>
                    <a:pt x="110" y="147"/>
                  </a:lnTo>
                  <a:lnTo>
                    <a:pt x="114" y="144"/>
                  </a:lnTo>
                  <a:lnTo>
                    <a:pt x="120" y="143"/>
                  </a:lnTo>
                  <a:lnTo>
                    <a:pt x="123" y="141"/>
                  </a:lnTo>
                  <a:lnTo>
                    <a:pt x="128" y="136"/>
                  </a:lnTo>
                  <a:lnTo>
                    <a:pt x="130" y="131"/>
                  </a:lnTo>
                  <a:lnTo>
                    <a:pt x="145" y="131"/>
                  </a:lnTo>
                  <a:lnTo>
                    <a:pt x="162" y="130"/>
                  </a:lnTo>
                  <a:lnTo>
                    <a:pt x="167" y="128"/>
                  </a:lnTo>
                  <a:lnTo>
                    <a:pt x="170" y="127"/>
                  </a:lnTo>
                  <a:lnTo>
                    <a:pt x="172" y="125"/>
                  </a:lnTo>
                  <a:lnTo>
                    <a:pt x="176" y="123"/>
                  </a:lnTo>
                  <a:lnTo>
                    <a:pt x="177" y="120"/>
                  </a:lnTo>
                  <a:lnTo>
                    <a:pt x="178" y="117"/>
                  </a:lnTo>
                  <a:lnTo>
                    <a:pt x="178" y="112"/>
                  </a:lnTo>
                  <a:lnTo>
                    <a:pt x="178" y="107"/>
                  </a:lnTo>
                  <a:lnTo>
                    <a:pt x="176" y="101"/>
                  </a:lnTo>
                  <a:lnTo>
                    <a:pt x="171" y="93"/>
                  </a:lnTo>
                  <a:lnTo>
                    <a:pt x="166" y="85"/>
                  </a:lnTo>
                  <a:lnTo>
                    <a:pt x="160" y="77"/>
                  </a:lnTo>
                  <a:lnTo>
                    <a:pt x="143" y="61"/>
                  </a:lnTo>
                  <a:lnTo>
                    <a:pt x="123" y="44"/>
                  </a:lnTo>
                  <a:lnTo>
                    <a:pt x="102" y="28"/>
                  </a:lnTo>
                  <a:lnTo>
                    <a:pt x="80" y="16"/>
                  </a:lnTo>
                  <a:lnTo>
                    <a:pt x="70" y="10"/>
                  </a:lnTo>
                  <a:lnTo>
                    <a:pt x="60" y="5"/>
                  </a:lnTo>
                  <a:lnTo>
                    <a:pt x="51" y="2"/>
                  </a:lnTo>
                  <a:lnTo>
                    <a:pt x="41" y="0"/>
                  </a:lnTo>
                  <a:lnTo>
                    <a:pt x="40" y="4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2" y="21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8" y="29"/>
                  </a:lnTo>
                  <a:lnTo>
                    <a:pt x="5" y="49"/>
                  </a:lnTo>
                  <a:lnTo>
                    <a:pt x="2" y="69"/>
                  </a:lnTo>
                  <a:lnTo>
                    <a:pt x="0" y="91"/>
                  </a:lnTo>
                  <a:lnTo>
                    <a:pt x="0" y="114"/>
                  </a:lnTo>
                  <a:lnTo>
                    <a:pt x="2" y="135"/>
                  </a:lnTo>
                  <a:lnTo>
                    <a:pt x="3" y="155"/>
                  </a:lnTo>
                  <a:lnTo>
                    <a:pt x="4" y="171"/>
                  </a:lnTo>
                  <a:lnTo>
                    <a:pt x="6" y="183"/>
                  </a:lnTo>
                  <a:lnTo>
                    <a:pt x="14" y="213"/>
                  </a:lnTo>
                  <a:lnTo>
                    <a:pt x="21" y="238"/>
                  </a:lnTo>
                  <a:lnTo>
                    <a:pt x="28" y="256"/>
                  </a:lnTo>
                  <a:lnTo>
                    <a:pt x="35" y="270"/>
                  </a:lnTo>
                  <a:lnTo>
                    <a:pt x="38" y="274"/>
                  </a:lnTo>
                  <a:lnTo>
                    <a:pt x="41" y="279"/>
                  </a:lnTo>
                  <a:lnTo>
                    <a:pt x="45" y="281"/>
                  </a:lnTo>
                  <a:lnTo>
                    <a:pt x="48" y="282"/>
                  </a:lnTo>
                  <a:lnTo>
                    <a:pt x="52" y="284"/>
                  </a:lnTo>
                  <a:lnTo>
                    <a:pt x="56" y="284"/>
                  </a:lnTo>
                  <a:lnTo>
                    <a:pt x="60" y="284"/>
                  </a:lnTo>
                  <a:lnTo>
                    <a:pt x="64" y="282"/>
                  </a:lnTo>
                  <a:lnTo>
                    <a:pt x="85" y="274"/>
                  </a:lnTo>
                  <a:lnTo>
                    <a:pt x="111" y="262"/>
                  </a:lnTo>
                  <a:lnTo>
                    <a:pt x="127" y="255"/>
                  </a:lnTo>
                  <a:lnTo>
                    <a:pt x="145" y="249"/>
                  </a:lnTo>
                  <a:lnTo>
                    <a:pt x="155" y="246"/>
                  </a:lnTo>
                  <a:lnTo>
                    <a:pt x="167" y="245"/>
                  </a:lnTo>
                  <a:lnTo>
                    <a:pt x="177" y="242"/>
                  </a:lnTo>
                  <a:lnTo>
                    <a:pt x="189" y="241"/>
                  </a:lnTo>
                  <a:lnTo>
                    <a:pt x="191" y="229"/>
                  </a:lnTo>
                  <a:lnTo>
                    <a:pt x="191" y="216"/>
                  </a:lnTo>
                  <a:lnTo>
                    <a:pt x="191" y="204"/>
                  </a:lnTo>
                  <a:lnTo>
                    <a:pt x="191" y="190"/>
                  </a:lnTo>
                  <a:lnTo>
                    <a:pt x="189" y="190"/>
                  </a:lnTo>
                  <a:lnTo>
                    <a:pt x="191" y="190"/>
                  </a:lnTo>
                  <a:lnTo>
                    <a:pt x="189" y="175"/>
                  </a:lnTo>
                  <a:lnTo>
                    <a:pt x="188" y="159"/>
                  </a:lnTo>
                  <a:lnTo>
                    <a:pt x="184" y="159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1438235" y="1037431"/>
              <a:ext cx="30113" cy="43283"/>
            </a:xfrm>
            <a:custGeom>
              <a:avLst/>
              <a:gdLst/>
              <a:ahLst/>
              <a:cxnLst/>
              <a:rect l="l" t="t" r="r" b="b"/>
              <a:pathLst>
                <a:path w="102" h="159" extrusionOk="0">
                  <a:moveTo>
                    <a:pt x="77" y="12"/>
                  </a:moveTo>
                  <a:lnTo>
                    <a:pt x="93" y="21"/>
                  </a:lnTo>
                  <a:lnTo>
                    <a:pt x="102" y="26"/>
                  </a:lnTo>
                  <a:lnTo>
                    <a:pt x="102" y="33"/>
                  </a:lnTo>
                  <a:lnTo>
                    <a:pt x="101" y="44"/>
                  </a:lnTo>
                  <a:lnTo>
                    <a:pt x="94" y="70"/>
                  </a:lnTo>
                  <a:lnTo>
                    <a:pt x="85" y="101"/>
                  </a:lnTo>
                  <a:lnTo>
                    <a:pt x="79" y="117"/>
                  </a:lnTo>
                  <a:lnTo>
                    <a:pt x="72" y="131"/>
                  </a:lnTo>
                  <a:lnTo>
                    <a:pt x="65" y="142"/>
                  </a:lnTo>
                  <a:lnTo>
                    <a:pt x="57" y="152"/>
                  </a:lnTo>
                  <a:lnTo>
                    <a:pt x="53" y="156"/>
                  </a:lnTo>
                  <a:lnTo>
                    <a:pt x="48" y="158"/>
                  </a:lnTo>
                  <a:lnTo>
                    <a:pt x="44" y="159"/>
                  </a:lnTo>
                  <a:lnTo>
                    <a:pt x="40" y="159"/>
                  </a:lnTo>
                  <a:lnTo>
                    <a:pt x="37" y="158"/>
                  </a:lnTo>
                  <a:lnTo>
                    <a:pt x="33" y="155"/>
                  </a:lnTo>
                  <a:lnTo>
                    <a:pt x="30" y="151"/>
                  </a:lnTo>
                  <a:lnTo>
                    <a:pt x="25" y="147"/>
                  </a:lnTo>
                  <a:lnTo>
                    <a:pt x="22" y="141"/>
                  </a:lnTo>
                  <a:lnTo>
                    <a:pt x="20" y="136"/>
                  </a:lnTo>
                  <a:lnTo>
                    <a:pt x="17" y="133"/>
                  </a:lnTo>
                  <a:lnTo>
                    <a:pt x="16" y="128"/>
                  </a:lnTo>
                  <a:lnTo>
                    <a:pt x="15" y="120"/>
                  </a:lnTo>
                  <a:lnTo>
                    <a:pt x="13" y="110"/>
                  </a:lnTo>
                  <a:lnTo>
                    <a:pt x="9" y="104"/>
                  </a:lnTo>
                  <a:lnTo>
                    <a:pt x="4" y="100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8" y="68"/>
                  </a:lnTo>
                  <a:lnTo>
                    <a:pt x="22" y="38"/>
                  </a:lnTo>
                  <a:lnTo>
                    <a:pt x="30" y="24"/>
                  </a:lnTo>
                  <a:lnTo>
                    <a:pt x="38" y="11"/>
                  </a:lnTo>
                  <a:lnTo>
                    <a:pt x="41" y="7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62" y="4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1438235" y="1037431"/>
              <a:ext cx="30113" cy="43283"/>
            </a:xfrm>
            <a:custGeom>
              <a:avLst/>
              <a:gdLst/>
              <a:ahLst/>
              <a:cxnLst/>
              <a:rect l="l" t="t" r="r" b="b"/>
              <a:pathLst>
                <a:path w="102" h="159" extrusionOk="0">
                  <a:moveTo>
                    <a:pt x="77" y="12"/>
                  </a:moveTo>
                  <a:lnTo>
                    <a:pt x="77" y="12"/>
                  </a:lnTo>
                  <a:lnTo>
                    <a:pt x="93" y="21"/>
                  </a:lnTo>
                  <a:lnTo>
                    <a:pt x="102" y="26"/>
                  </a:lnTo>
                  <a:lnTo>
                    <a:pt x="102" y="33"/>
                  </a:lnTo>
                  <a:lnTo>
                    <a:pt x="101" y="44"/>
                  </a:lnTo>
                  <a:lnTo>
                    <a:pt x="94" y="70"/>
                  </a:lnTo>
                  <a:lnTo>
                    <a:pt x="85" y="101"/>
                  </a:lnTo>
                  <a:lnTo>
                    <a:pt x="79" y="117"/>
                  </a:lnTo>
                  <a:lnTo>
                    <a:pt x="72" y="131"/>
                  </a:lnTo>
                  <a:lnTo>
                    <a:pt x="65" y="142"/>
                  </a:lnTo>
                  <a:lnTo>
                    <a:pt x="57" y="152"/>
                  </a:lnTo>
                  <a:lnTo>
                    <a:pt x="53" y="156"/>
                  </a:lnTo>
                  <a:lnTo>
                    <a:pt x="48" y="158"/>
                  </a:lnTo>
                  <a:lnTo>
                    <a:pt x="44" y="159"/>
                  </a:lnTo>
                  <a:lnTo>
                    <a:pt x="40" y="159"/>
                  </a:lnTo>
                  <a:lnTo>
                    <a:pt x="37" y="158"/>
                  </a:lnTo>
                  <a:lnTo>
                    <a:pt x="33" y="155"/>
                  </a:lnTo>
                  <a:lnTo>
                    <a:pt x="30" y="151"/>
                  </a:lnTo>
                  <a:lnTo>
                    <a:pt x="25" y="147"/>
                  </a:lnTo>
                  <a:lnTo>
                    <a:pt x="22" y="141"/>
                  </a:lnTo>
                  <a:lnTo>
                    <a:pt x="20" y="136"/>
                  </a:lnTo>
                  <a:lnTo>
                    <a:pt x="17" y="133"/>
                  </a:lnTo>
                  <a:lnTo>
                    <a:pt x="16" y="128"/>
                  </a:lnTo>
                  <a:lnTo>
                    <a:pt x="15" y="120"/>
                  </a:lnTo>
                  <a:lnTo>
                    <a:pt x="13" y="110"/>
                  </a:lnTo>
                  <a:lnTo>
                    <a:pt x="9" y="104"/>
                  </a:lnTo>
                  <a:lnTo>
                    <a:pt x="4" y="100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8" y="68"/>
                  </a:lnTo>
                  <a:lnTo>
                    <a:pt x="22" y="38"/>
                  </a:lnTo>
                  <a:lnTo>
                    <a:pt x="30" y="24"/>
                  </a:lnTo>
                  <a:lnTo>
                    <a:pt x="38" y="11"/>
                  </a:lnTo>
                  <a:lnTo>
                    <a:pt x="41" y="7"/>
                  </a:lnTo>
                  <a:lnTo>
                    <a:pt x="46" y="2"/>
                  </a:lnTo>
                  <a:lnTo>
                    <a:pt x="49" y="1"/>
                  </a:lnTo>
                  <a:lnTo>
                    <a:pt x="53" y="0"/>
                  </a:lnTo>
                  <a:lnTo>
                    <a:pt x="62" y="4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1461177" y="1408037"/>
              <a:ext cx="63094" cy="66277"/>
            </a:xfrm>
            <a:custGeom>
              <a:avLst/>
              <a:gdLst/>
              <a:ahLst/>
              <a:cxnLst/>
              <a:rect l="l" t="t" r="r" b="b"/>
              <a:pathLst>
                <a:path w="219" h="245" extrusionOk="0">
                  <a:moveTo>
                    <a:pt x="130" y="12"/>
                  </a:moveTo>
                  <a:lnTo>
                    <a:pt x="135" y="14"/>
                  </a:lnTo>
                  <a:lnTo>
                    <a:pt x="139" y="13"/>
                  </a:lnTo>
                  <a:lnTo>
                    <a:pt x="142" y="11"/>
                  </a:lnTo>
                  <a:lnTo>
                    <a:pt x="146" y="8"/>
                  </a:lnTo>
                  <a:lnTo>
                    <a:pt x="152" y="8"/>
                  </a:lnTo>
                  <a:lnTo>
                    <a:pt x="158" y="16"/>
                  </a:lnTo>
                  <a:lnTo>
                    <a:pt x="164" y="24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60" y="32"/>
                  </a:lnTo>
                  <a:lnTo>
                    <a:pt x="156" y="32"/>
                  </a:lnTo>
                  <a:lnTo>
                    <a:pt x="153" y="36"/>
                  </a:lnTo>
                  <a:lnTo>
                    <a:pt x="156" y="40"/>
                  </a:lnTo>
                  <a:lnTo>
                    <a:pt x="160" y="47"/>
                  </a:lnTo>
                  <a:lnTo>
                    <a:pt x="164" y="47"/>
                  </a:lnTo>
                  <a:lnTo>
                    <a:pt x="169" y="48"/>
                  </a:lnTo>
                  <a:lnTo>
                    <a:pt x="168" y="51"/>
                  </a:lnTo>
                  <a:lnTo>
                    <a:pt x="166" y="54"/>
                  </a:lnTo>
                  <a:lnTo>
                    <a:pt x="170" y="56"/>
                  </a:lnTo>
                  <a:lnTo>
                    <a:pt x="172" y="61"/>
                  </a:lnTo>
                  <a:lnTo>
                    <a:pt x="177" y="63"/>
                  </a:lnTo>
                  <a:lnTo>
                    <a:pt x="180" y="65"/>
                  </a:lnTo>
                  <a:lnTo>
                    <a:pt x="181" y="69"/>
                  </a:lnTo>
                  <a:lnTo>
                    <a:pt x="182" y="72"/>
                  </a:lnTo>
                  <a:lnTo>
                    <a:pt x="186" y="76"/>
                  </a:lnTo>
                  <a:lnTo>
                    <a:pt x="189" y="78"/>
                  </a:lnTo>
                  <a:lnTo>
                    <a:pt x="191" y="80"/>
                  </a:lnTo>
                  <a:lnTo>
                    <a:pt x="193" y="86"/>
                  </a:lnTo>
                  <a:lnTo>
                    <a:pt x="194" y="87"/>
                  </a:lnTo>
                  <a:lnTo>
                    <a:pt x="196" y="88"/>
                  </a:lnTo>
                  <a:lnTo>
                    <a:pt x="199" y="87"/>
                  </a:lnTo>
                  <a:lnTo>
                    <a:pt x="203" y="86"/>
                  </a:lnTo>
                  <a:lnTo>
                    <a:pt x="206" y="85"/>
                  </a:lnTo>
                  <a:lnTo>
                    <a:pt x="211" y="85"/>
                  </a:lnTo>
                  <a:lnTo>
                    <a:pt x="211" y="94"/>
                  </a:lnTo>
                  <a:lnTo>
                    <a:pt x="210" y="102"/>
                  </a:lnTo>
                  <a:lnTo>
                    <a:pt x="209" y="106"/>
                  </a:lnTo>
                  <a:lnTo>
                    <a:pt x="207" y="112"/>
                  </a:lnTo>
                  <a:lnTo>
                    <a:pt x="207" y="117"/>
                  </a:lnTo>
                  <a:lnTo>
                    <a:pt x="209" y="122"/>
                  </a:lnTo>
                  <a:lnTo>
                    <a:pt x="213" y="129"/>
                  </a:lnTo>
                  <a:lnTo>
                    <a:pt x="218" y="135"/>
                  </a:lnTo>
                  <a:lnTo>
                    <a:pt x="219" y="137"/>
                  </a:lnTo>
                  <a:lnTo>
                    <a:pt x="219" y="139"/>
                  </a:lnTo>
                  <a:lnTo>
                    <a:pt x="215" y="142"/>
                  </a:lnTo>
                  <a:lnTo>
                    <a:pt x="210" y="144"/>
                  </a:lnTo>
                  <a:lnTo>
                    <a:pt x="205" y="146"/>
                  </a:lnTo>
                  <a:lnTo>
                    <a:pt x="202" y="149"/>
                  </a:lnTo>
                  <a:lnTo>
                    <a:pt x="201" y="152"/>
                  </a:lnTo>
                  <a:lnTo>
                    <a:pt x="201" y="156"/>
                  </a:lnTo>
                  <a:lnTo>
                    <a:pt x="202" y="160"/>
                  </a:lnTo>
                  <a:lnTo>
                    <a:pt x="203" y="163"/>
                  </a:lnTo>
                  <a:lnTo>
                    <a:pt x="206" y="167"/>
                  </a:lnTo>
                  <a:lnTo>
                    <a:pt x="209" y="170"/>
                  </a:lnTo>
                  <a:lnTo>
                    <a:pt x="212" y="174"/>
                  </a:lnTo>
                  <a:lnTo>
                    <a:pt x="215" y="177"/>
                  </a:lnTo>
                  <a:lnTo>
                    <a:pt x="218" y="182"/>
                  </a:lnTo>
                  <a:lnTo>
                    <a:pt x="219" y="185"/>
                  </a:lnTo>
                  <a:lnTo>
                    <a:pt x="219" y="188"/>
                  </a:lnTo>
                  <a:lnTo>
                    <a:pt x="218" y="193"/>
                  </a:lnTo>
                  <a:lnTo>
                    <a:pt x="215" y="196"/>
                  </a:lnTo>
                  <a:lnTo>
                    <a:pt x="212" y="200"/>
                  </a:lnTo>
                  <a:lnTo>
                    <a:pt x="211" y="202"/>
                  </a:lnTo>
                  <a:lnTo>
                    <a:pt x="209" y="203"/>
                  </a:lnTo>
                  <a:lnTo>
                    <a:pt x="205" y="202"/>
                  </a:lnTo>
                  <a:lnTo>
                    <a:pt x="203" y="201"/>
                  </a:lnTo>
                  <a:lnTo>
                    <a:pt x="199" y="199"/>
                  </a:lnTo>
                  <a:lnTo>
                    <a:pt x="196" y="197"/>
                  </a:lnTo>
                  <a:lnTo>
                    <a:pt x="190" y="200"/>
                  </a:lnTo>
                  <a:lnTo>
                    <a:pt x="185" y="202"/>
                  </a:lnTo>
                  <a:lnTo>
                    <a:pt x="181" y="204"/>
                  </a:lnTo>
                  <a:lnTo>
                    <a:pt x="177" y="208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5"/>
                  </a:lnTo>
                  <a:lnTo>
                    <a:pt x="178" y="217"/>
                  </a:lnTo>
                  <a:lnTo>
                    <a:pt x="179" y="219"/>
                  </a:lnTo>
                  <a:lnTo>
                    <a:pt x="180" y="223"/>
                  </a:lnTo>
                  <a:lnTo>
                    <a:pt x="180" y="227"/>
                  </a:lnTo>
                  <a:lnTo>
                    <a:pt x="178" y="231"/>
                  </a:lnTo>
                  <a:lnTo>
                    <a:pt x="174" y="234"/>
                  </a:lnTo>
                  <a:lnTo>
                    <a:pt x="170" y="238"/>
                  </a:lnTo>
                  <a:lnTo>
                    <a:pt x="165" y="242"/>
                  </a:lnTo>
                  <a:lnTo>
                    <a:pt x="160" y="244"/>
                  </a:lnTo>
                  <a:lnTo>
                    <a:pt x="154" y="245"/>
                  </a:lnTo>
                  <a:lnTo>
                    <a:pt x="149" y="245"/>
                  </a:lnTo>
                  <a:lnTo>
                    <a:pt x="145" y="244"/>
                  </a:lnTo>
                  <a:lnTo>
                    <a:pt x="144" y="241"/>
                  </a:lnTo>
                  <a:lnTo>
                    <a:pt x="141" y="237"/>
                  </a:lnTo>
                  <a:lnTo>
                    <a:pt x="140" y="236"/>
                  </a:lnTo>
                  <a:lnTo>
                    <a:pt x="139" y="235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1" y="226"/>
                  </a:lnTo>
                  <a:lnTo>
                    <a:pt x="122" y="220"/>
                  </a:lnTo>
                  <a:lnTo>
                    <a:pt x="121" y="212"/>
                  </a:lnTo>
                  <a:lnTo>
                    <a:pt x="121" y="204"/>
                  </a:lnTo>
                  <a:lnTo>
                    <a:pt x="122" y="200"/>
                  </a:lnTo>
                  <a:lnTo>
                    <a:pt x="122" y="195"/>
                  </a:lnTo>
                  <a:lnTo>
                    <a:pt x="117" y="192"/>
                  </a:lnTo>
                  <a:lnTo>
                    <a:pt x="113" y="192"/>
                  </a:lnTo>
                  <a:lnTo>
                    <a:pt x="112" y="187"/>
                  </a:lnTo>
                  <a:lnTo>
                    <a:pt x="109" y="185"/>
                  </a:lnTo>
                  <a:lnTo>
                    <a:pt x="104" y="185"/>
                  </a:lnTo>
                  <a:lnTo>
                    <a:pt x="98" y="187"/>
                  </a:lnTo>
                  <a:lnTo>
                    <a:pt x="96" y="187"/>
                  </a:lnTo>
                  <a:lnTo>
                    <a:pt x="94" y="186"/>
                  </a:lnTo>
                  <a:lnTo>
                    <a:pt x="91" y="185"/>
                  </a:lnTo>
                  <a:lnTo>
                    <a:pt x="89" y="184"/>
                  </a:lnTo>
                  <a:lnTo>
                    <a:pt x="86" y="179"/>
                  </a:lnTo>
                  <a:lnTo>
                    <a:pt x="82" y="176"/>
                  </a:lnTo>
                  <a:lnTo>
                    <a:pt x="76" y="174"/>
                  </a:lnTo>
                  <a:lnTo>
                    <a:pt x="73" y="174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7"/>
                  </a:lnTo>
                  <a:lnTo>
                    <a:pt x="76" y="179"/>
                  </a:lnTo>
                  <a:lnTo>
                    <a:pt x="79" y="182"/>
                  </a:lnTo>
                  <a:lnTo>
                    <a:pt x="78" y="183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0" y="184"/>
                  </a:lnTo>
                  <a:lnTo>
                    <a:pt x="67" y="184"/>
                  </a:lnTo>
                  <a:lnTo>
                    <a:pt x="64" y="184"/>
                  </a:lnTo>
                  <a:lnTo>
                    <a:pt x="60" y="185"/>
                  </a:lnTo>
                  <a:lnTo>
                    <a:pt x="53" y="187"/>
                  </a:lnTo>
                  <a:lnTo>
                    <a:pt x="42" y="188"/>
                  </a:lnTo>
                  <a:lnTo>
                    <a:pt x="38" y="188"/>
                  </a:lnTo>
                  <a:lnTo>
                    <a:pt x="33" y="188"/>
                  </a:lnTo>
                  <a:lnTo>
                    <a:pt x="29" y="190"/>
                  </a:lnTo>
                  <a:lnTo>
                    <a:pt x="25" y="192"/>
                  </a:lnTo>
                  <a:lnTo>
                    <a:pt x="23" y="194"/>
                  </a:lnTo>
                  <a:lnTo>
                    <a:pt x="21" y="194"/>
                  </a:lnTo>
                  <a:lnTo>
                    <a:pt x="20" y="193"/>
                  </a:lnTo>
                  <a:lnTo>
                    <a:pt x="20" y="192"/>
                  </a:lnTo>
                  <a:lnTo>
                    <a:pt x="20" y="188"/>
                  </a:lnTo>
                  <a:lnTo>
                    <a:pt x="21" y="184"/>
                  </a:lnTo>
                  <a:lnTo>
                    <a:pt x="10" y="171"/>
                  </a:lnTo>
                  <a:lnTo>
                    <a:pt x="6" y="169"/>
                  </a:lnTo>
                  <a:lnTo>
                    <a:pt x="2" y="164"/>
                  </a:lnTo>
                  <a:lnTo>
                    <a:pt x="0" y="161"/>
                  </a:lnTo>
                  <a:lnTo>
                    <a:pt x="0" y="155"/>
                  </a:lnTo>
                  <a:lnTo>
                    <a:pt x="0" y="152"/>
                  </a:lnTo>
                  <a:lnTo>
                    <a:pt x="1" y="150"/>
                  </a:lnTo>
                  <a:lnTo>
                    <a:pt x="2" y="149"/>
                  </a:lnTo>
                  <a:lnTo>
                    <a:pt x="5" y="149"/>
                  </a:lnTo>
                  <a:lnTo>
                    <a:pt x="8" y="147"/>
                  </a:lnTo>
                  <a:lnTo>
                    <a:pt x="13" y="145"/>
                  </a:lnTo>
                  <a:lnTo>
                    <a:pt x="16" y="137"/>
                  </a:lnTo>
                  <a:lnTo>
                    <a:pt x="18" y="129"/>
                  </a:lnTo>
                  <a:lnTo>
                    <a:pt x="24" y="126"/>
                  </a:lnTo>
                  <a:lnTo>
                    <a:pt x="30" y="125"/>
                  </a:lnTo>
                  <a:lnTo>
                    <a:pt x="34" y="122"/>
                  </a:lnTo>
                  <a:lnTo>
                    <a:pt x="37" y="120"/>
                  </a:lnTo>
                  <a:lnTo>
                    <a:pt x="37" y="117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6" y="106"/>
                  </a:lnTo>
                  <a:lnTo>
                    <a:pt x="49" y="105"/>
                  </a:lnTo>
                  <a:lnTo>
                    <a:pt x="53" y="95"/>
                  </a:lnTo>
                  <a:lnTo>
                    <a:pt x="53" y="92"/>
                  </a:lnTo>
                  <a:lnTo>
                    <a:pt x="51" y="89"/>
                  </a:lnTo>
                  <a:lnTo>
                    <a:pt x="49" y="88"/>
                  </a:lnTo>
                  <a:lnTo>
                    <a:pt x="48" y="86"/>
                  </a:lnTo>
                  <a:lnTo>
                    <a:pt x="48" y="81"/>
                  </a:lnTo>
                  <a:lnTo>
                    <a:pt x="49" y="77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6" y="62"/>
                  </a:lnTo>
                  <a:lnTo>
                    <a:pt x="43" y="53"/>
                  </a:lnTo>
                  <a:lnTo>
                    <a:pt x="43" y="45"/>
                  </a:lnTo>
                  <a:lnTo>
                    <a:pt x="43" y="39"/>
                  </a:lnTo>
                  <a:lnTo>
                    <a:pt x="45" y="35"/>
                  </a:lnTo>
                  <a:lnTo>
                    <a:pt x="46" y="31"/>
                  </a:lnTo>
                  <a:lnTo>
                    <a:pt x="48" y="29"/>
                  </a:lnTo>
                  <a:lnTo>
                    <a:pt x="50" y="27"/>
                  </a:lnTo>
                  <a:lnTo>
                    <a:pt x="55" y="22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71" y="21"/>
                  </a:lnTo>
                  <a:lnTo>
                    <a:pt x="75" y="22"/>
                  </a:lnTo>
                  <a:lnTo>
                    <a:pt x="80" y="21"/>
                  </a:lnTo>
                  <a:lnTo>
                    <a:pt x="87" y="13"/>
                  </a:lnTo>
                  <a:lnTo>
                    <a:pt x="91" y="4"/>
                  </a:lnTo>
                  <a:lnTo>
                    <a:pt x="95" y="2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4" y="3"/>
                  </a:lnTo>
                  <a:lnTo>
                    <a:pt x="121" y="6"/>
                  </a:lnTo>
                  <a:lnTo>
                    <a:pt x="122" y="7"/>
                  </a:lnTo>
                  <a:lnTo>
                    <a:pt x="127" y="10"/>
                  </a:lnTo>
                  <a:lnTo>
                    <a:pt x="130" y="12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1386613" y="3039251"/>
              <a:ext cx="1389480" cy="1107765"/>
            </a:xfrm>
            <a:custGeom>
              <a:avLst/>
              <a:gdLst/>
              <a:ahLst/>
              <a:cxnLst/>
              <a:rect l="l" t="t" r="r" b="b"/>
              <a:pathLst>
                <a:path w="4847" h="4095" extrusionOk="0">
                  <a:moveTo>
                    <a:pt x="4803" y="0"/>
                  </a:moveTo>
                  <a:lnTo>
                    <a:pt x="4793" y="0"/>
                  </a:lnTo>
                  <a:lnTo>
                    <a:pt x="4784" y="0"/>
                  </a:lnTo>
                  <a:lnTo>
                    <a:pt x="4776" y="1"/>
                  </a:lnTo>
                  <a:lnTo>
                    <a:pt x="4769" y="4"/>
                  </a:lnTo>
                  <a:lnTo>
                    <a:pt x="4762" y="6"/>
                  </a:lnTo>
                  <a:lnTo>
                    <a:pt x="4755" y="9"/>
                  </a:lnTo>
                  <a:lnTo>
                    <a:pt x="4748" y="14"/>
                  </a:lnTo>
                  <a:lnTo>
                    <a:pt x="4740" y="20"/>
                  </a:lnTo>
                  <a:lnTo>
                    <a:pt x="4739" y="24"/>
                  </a:lnTo>
                  <a:lnTo>
                    <a:pt x="4740" y="29"/>
                  </a:lnTo>
                  <a:lnTo>
                    <a:pt x="4742" y="33"/>
                  </a:lnTo>
                  <a:lnTo>
                    <a:pt x="4745" y="36"/>
                  </a:lnTo>
                  <a:lnTo>
                    <a:pt x="4748" y="39"/>
                  </a:lnTo>
                  <a:lnTo>
                    <a:pt x="4752" y="40"/>
                  </a:lnTo>
                  <a:lnTo>
                    <a:pt x="4756" y="41"/>
                  </a:lnTo>
                  <a:lnTo>
                    <a:pt x="4762" y="41"/>
                  </a:lnTo>
                  <a:lnTo>
                    <a:pt x="4762" y="48"/>
                  </a:lnTo>
                  <a:lnTo>
                    <a:pt x="4761" y="53"/>
                  </a:lnTo>
                  <a:lnTo>
                    <a:pt x="4759" y="57"/>
                  </a:lnTo>
                  <a:lnTo>
                    <a:pt x="4754" y="61"/>
                  </a:lnTo>
                  <a:lnTo>
                    <a:pt x="4748" y="63"/>
                  </a:lnTo>
                  <a:lnTo>
                    <a:pt x="4742" y="65"/>
                  </a:lnTo>
                  <a:lnTo>
                    <a:pt x="4735" y="67"/>
                  </a:lnTo>
                  <a:lnTo>
                    <a:pt x="4727" y="69"/>
                  </a:lnTo>
                  <a:lnTo>
                    <a:pt x="4710" y="72"/>
                  </a:lnTo>
                  <a:lnTo>
                    <a:pt x="4694" y="75"/>
                  </a:lnTo>
                  <a:lnTo>
                    <a:pt x="4686" y="78"/>
                  </a:lnTo>
                  <a:lnTo>
                    <a:pt x="4679" y="80"/>
                  </a:lnTo>
                  <a:lnTo>
                    <a:pt x="4673" y="83"/>
                  </a:lnTo>
                  <a:lnTo>
                    <a:pt x="4669" y="87"/>
                  </a:lnTo>
                  <a:lnTo>
                    <a:pt x="4664" y="94"/>
                  </a:lnTo>
                  <a:lnTo>
                    <a:pt x="4658" y="99"/>
                  </a:lnTo>
                  <a:lnTo>
                    <a:pt x="4653" y="105"/>
                  </a:lnTo>
                  <a:lnTo>
                    <a:pt x="4646" y="110"/>
                  </a:lnTo>
                  <a:lnTo>
                    <a:pt x="4640" y="111"/>
                  </a:lnTo>
                  <a:lnTo>
                    <a:pt x="4633" y="110"/>
                  </a:lnTo>
                  <a:lnTo>
                    <a:pt x="4629" y="110"/>
                  </a:lnTo>
                  <a:lnTo>
                    <a:pt x="4624" y="110"/>
                  </a:lnTo>
                  <a:lnTo>
                    <a:pt x="4620" y="111"/>
                  </a:lnTo>
                  <a:lnTo>
                    <a:pt x="4616" y="114"/>
                  </a:lnTo>
                  <a:lnTo>
                    <a:pt x="4616" y="118"/>
                  </a:lnTo>
                  <a:lnTo>
                    <a:pt x="4619" y="123"/>
                  </a:lnTo>
                  <a:lnTo>
                    <a:pt x="4623" y="130"/>
                  </a:lnTo>
                  <a:lnTo>
                    <a:pt x="4628" y="138"/>
                  </a:lnTo>
                  <a:lnTo>
                    <a:pt x="4639" y="153"/>
                  </a:lnTo>
                  <a:lnTo>
                    <a:pt x="4646" y="162"/>
                  </a:lnTo>
                  <a:lnTo>
                    <a:pt x="4638" y="163"/>
                  </a:lnTo>
                  <a:lnTo>
                    <a:pt x="4631" y="164"/>
                  </a:lnTo>
                  <a:lnTo>
                    <a:pt x="4625" y="168"/>
                  </a:lnTo>
                  <a:lnTo>
                    <a:pt x="4620" y="171"/>
                  </a:lnTo>
                  <a:lnTo>
                    <a:pt x="4612" y="179"/>
                  </a:lnTo>
                  <a:lnTo>
                    <a:pt x="4605" y="188"/>
                  </a:lnTo>
                  <a:lnTo>
                    <a:pt x="4599" y="197"/>
                  </a:lnTo>
                  <a:lnTo>
                    <a:pt x="4591" y="206"/>
                  </a:lnTo>
                  <a:lnTo>
                    <a:pt x="4587" y="210"/>
                  </a:lnTo>
                  <a:lnTo>
                    <a:pt x="4582" y="212"/>
                  </a:lnTo>
                  <a:lnTo>
                    <a:pt x="4575" y="214"/>
                  </a:lnTo>
                  <a:lnTo>
                    <a:pt x="4568" y="217"/>
                  </a:lnTo>
                  <a:lnTo>
                    <a:pt x="4567" y="227"/>
                  </a:lnTo>
                  <a:lnTo>
                    <a:pt x="4567" y="237"/>
                  </a:lnTo>
                  <a:lnTo>
                    <a:pt x="4541" y="241"/>
                  </a:lnTo>
                  <a:lnTo>
                    <a:pt x="4515" y="243"/>
                  </a:lnTo>
                  <a:lnTo>
                    <a:pt x="4501" y="244"/>
                  </a:lnTo>
                  <a:lnTo>
                    <a:pt x="4488" y="243"/>
                  </a:lnTo>
                  <a:lnTo>
                    <a:pt x="4475" y="242"/>
                  </a:lnTo>
                  <a:lnTo>
                    <a:pt x="4463" y="238"/>
                  </a:lnTo>
                  <a:lnTo>
                    <a:pt x="4438" y="228"/>
                  </a:lnTo>
                  <a:lnTo>
                    <a:pt x="4416" y="219"/>
                  </a:lnTo>
                  <a:lnTo>
                    <a:pt x="4405" y="216"/>
                  </a:lnTo>
                  <a:lnTo>
                    <a:pt x="4393" y="212"/>
                  </a:lnTo>
                  <a:lnTo>
                    <a:pt x="4379" y="211"/>
                  </a:lnTo>
                  <a:lnTo>
                    <a:pt x="4365" y="210"/>
                  </a:lnTo>
                  <a:lnTo>
                    <a:pt x="4357" y="211"/>
                  </a:lnTo>
                  <a:lnTo>
                    <a:pt x="4349" y="211"/>
                  </a:lnTo>
                  <a:lnTo>
                    <a:pt x="4342" y="212"/>
                  </a:lnTo>
                  <a:lnTo>
                    <a:pt x="4334" y="212"/>
                  </a:lnTo>
                  <a:lnTo>
                    <a:pt x="4326" y="212"/>
                  </a:lnTo>
                  <a:lnTo>
                    <a:pt x="4319" y="211"/>
                  </a:lnTo>
                  <a:lnTo>
                    <a:pt x="4312" y="209"/>
                  </a:lnTo>
                  <a:lnTo>
                    <a:pt x="4307" y="205"/>
                  </a:lnTo>
                  <a:lnTo>
                    <a:pt x="4304" y="203"/>
                  </a:lnTo>
                  <a:lnTo>
                    <a:pt x="4303" y="200"/>
                  </a:lnTo>
                  <a:lnTo>
                    <a:pt x="4301" y="196"/>
                  </a:lnTo>
                  <a:lnTo>
                    <a:pt x="4301" y="192"/>
                  </a:lnTo>
                  <a:lnTo>
                    <a:pt x="4296" y="177"/>
                  </a:lnTo>
                  <a:lnTo>
                    <a:pt x="4292" y="163"/>
                  </a:lnTo>
                  <a:lnTo>
                    <a:pt x="4285" y="151"/>
                  </a:lnTo>
                  <a:lnTo>
                    <a:pt x="4278" y="138"/>
                  </a:lnTo>
                  <a:lnTo>
                    <a:pt x="4271" y="127"/>
                  </a:lnTo>
                  <a:lnTo>
                    <a:pt x="4263" y="114"/>
                  </a:lnTo>
                  <a:lnTo>
                    <a:pt x="4256" y="102"/>
                  </a:lnTo>
                  <a:lnTo>
                    <a:pt x="4250" y="88"/>
                  </a:lnTo>
                  <a:lnTo>
                    <a:pt x="4245" y="87"/>
                  </a:lnTo>
                  <a:lnTo>
                    <a:pt x="4242" y="87"/>
                  </a:lnTo>
                  <a:lnTo>
                    <a:pt x="4238" y="88"/>
                  </a:lnTo>
                  <a:lnTo>
                    <a:pt x="4235" y="89"/>
                  </a:lnTo>
                  <a:lnTo>
                    <a:pt x="4233" y="91"/>
                  </a:lnTo>
                  <a:lnTo>
                    <a:pt x="4230" y="95"/>
                  </a:lnTo>
                  <a:lnTo>
                    <a:pt x="4228" y="98"/>
                  </a:lnTo>
                  <a:lnTo>
                    <a:pt x="4227" y="102"/>
                  </a:lnTo>
                  <a:lnTo>
                    <a:pt x="4221" y="103"/>
                  </a:lnTo>
                  <a:lnTo>
                    <a:pt x="4215" y="102"/>
                  </a:lnTo>
                  <a:lnTo>
                    <a:pt x="4210" y="99"/>
                  </a:lnTo>
                  <a:lnTo>
                    <a:pt x="4204" y="96"/>
                  </a:lnTo>
                  <a:lnTo>
                    <a:pt x="4198" y="91"/>
                  </a:lnTo>
                  <a:lnTo>
                    <a:pt x="4194" y="86"/>
                  </a:lnTo>
                  <a:lnTo>
                    <a:pt x="4188" y="80"/>
                  </a:lnTo>
                  <a:lnTo>
                    <a:pt x="4184" y="72"/>
                  </a:lnTo>
                  <a:lnTo>
                    <a:pt x="4177" y="57"/>
                  </a:lnTo>
                  <a:lnTo>
                    <a:pt x="4171" y="42"/>
                  </a:lnTo>
                  <a:lnTo>
                    <a:pt x="4168" y="29"/>
                  </a:lnTo>
                  <a:lnTo>
                    <a:pt x="4167" y="17"/>
                  </a:lnTo>
                  <a:lnTo>
                    <a:pt x="4162" y="14"/>
                  </a:lnTo>
                  <a:lnTo>
                    <a:pt x="4157" y="12"/>
                  </a:lnTo>
                  <a:lnTo>
                    <a:pt x="4153" y="11"/>
                  </a:lnTo>
                  <a:lnTo>
                    <a:pt x="4148" y="9"/>
                  </a:lnTo>
                  <a:lnTo>
                    <a:pt x="4148" y="34"/>
                  </a:lnTo>
                  <a:lnTo>
                    <a:pt x="4145" y="64"/>
                  </a:lnTo>
                  <a:lnTo>
                    <a:pt x="4144" y="71"/>
                  </a:lnTo>
                  <a:lnTo>
                    <a:pt x="4141" y="77"/>
                  </a:lnTo>
                  <a:lnTo>
                    <a:pt x="4138" y="80"/>
                  </a:lnTo>
                  <a:lnTo>
                    <a:pt x="4135" y="83"/>
                  </a:lnTo>
                  <a:lnTo>
                    <a:pt x="4130" y="85"/>
                  </a:lnTo>
                  <a:lnTo>
                    <a:pt x="4124" y="85"/>
                  </a:lnTo>
                  <a:lnTo>
                    <a:pt x="4119" y="81"/>
                  </a:lnTo>
                  <a:lnTo>
                    <a:pt x="4111" y="77"/>
                  </a:lnTo>
                  <a:lnTo>
                    <a:pt x="4103" y="90"/>
                  </a:lnTo>
                  <a:lnTo>
                    <a:pt x="4097" y="103"/>
                  </a:lnTo>
                  <a:lnTo>
                    <a:pt x="4091" y="91"/>
                  </a:lnTo>
                  <a:lnTo>
                    <a:pt x="4087" y="79"/>
                  </a:lnTo>
                  <a:lnTo>
                    <a:pt x="4085" y="73"/>
                  </a:lnTo>
                  <a:lnTo>
                    <a:pt x="4081" y="67"/>
                  </a:lnTo>
                  <a:lnTo>
                    <a:pt x="4078" y="63"/>
                  </a:lnTo>
                  <a:lnTo>
                    <a:pt x="4073" y="60"/>
                  </a:lnTo>
                  <a:lnTo>
                    <a:pt x="4066" y="78"/>
                  </a:lnTo>
                  <a:lnTo>
                    <a:pt x="4062" y="101"/>
                  </a:lnTo>
                  <a:lnTo>
                    <a:pt x="4059" y="113"/>
                  </a:lnTo>
                  <a:lnTo>
                    <a:pt x="4058" y="124"/>
                  </a:lnTo>
                  <a:lnTo>
                    <a:pt x="4058" y="135"/>
                  </a:lnTo>
                  <a:lnTo>
                    <a:pt x="4058" y="145"/>
                  </a:lnTo>
                  <a:lnTo>
                    <a:pt x="4047" y="137"/>
                  </a:lnTo>
                  <a:lnTo>
                    <a:pt x="4037" y="128"/>
                  </a:lnTo>
                  <a:lnTo>
                    <a:pt x="4029" y="120"/>
                  </a:lnTo>
                  <a:lnTo>
                    <a:pt x="4020" y="112"/>
                  </a:lnTo>
                  <a:lnTo>
                    <a:pt x="4016" y="110"/>
                  </a:lnTo>
                  <a:lnTo>
                    <a:pt x="4012" y="107"/>
                  </a:lnTo>
                  <a:lnTo>
                    <a:pt x="4006" y="106"/>
                  </a:lnTo>
                  <a:lnTo>
                    <a:pt x="4001" y="106"/>
                  </a:lnTo>
                  <a:lnTo>
                    <a:pt x="3996" y="107"/>
                  </a:lnTo>
                  <a:lnTo>
                    <a:pt x="3989" y="110"/>
                  </a:lnTo>
                  <a:lnTo>
                    <a:pt x="3982" y="114"/>
                  </a:lnTo>
                  <a:lnTo>
                    <a:pt x="3974" y="121"/>
                  </a:lnTo>
                  <a:lnTo>
                    <a:pt x="3971" y="124"/>
                  </a:lnTo>
                  <a:lnTo>
                    <a:pt x="3970" y="128"/>
                  </a:lnTo>
                  <a:lnTo>
                    <a:pt x="3968" y="131"/>
                  </a:lnTo>
                  <a:lnTo>
                    <a:pt x="3970" y="135"/>
                  </a:lnTo>
                  <a:lnTo>
                    <a:pt x="3975" y="142"/>
                  </a:lnTo>
                  <a:lnTo>
                    <a:pt x="3984" y="147"/>
                  </a:lnTo>
                  <a:lnTo>
                    <a:pt x="3993" y="153"/>
                  </a:lnTo>
                  <a:lnTo>
                    <a:pt x="4004" y="159"/>
                  </a:lnTo>
                  <a:lnTo>
                    <a:pt x="4007" y="161"/>
                  </a:lnTo>
                  <a:lnTo>
                    <a:pt x="4011" y="164"/>
                  </a:lnTo>
                  <a:lnTo>
                    <a:pt x="4013" y="168"/>
                  </a:lnTo>
                  <a:lnTo>
                    <a:pt x="4014" y="171"/>
                  </a:lnTo>
                  <a:lnTo>
                    <a:pt x="4022" y="172"/>
                  </a:lnTo>
                  <a:lnTo>
                    <a:pt x="4029" y="172"/>
                  </a:lnTo>
                  <a:lnTo>
                    <a:pt x="4024" y="173"/>
                  </a:lnTo>
                  <a:lnTo>
                    <a:pt x="4021" y="175"/>
                  </a:lnTo>
                  <a:lnTo>
                    <a:pt x="4017" y="178"/>
                  </a:lnTo>
                  <a:lnTo>
                    <a:pt x="4014" y="181"/>
                  </a:lnTo>
                  <a:lnTo>
                    <a:pt x="4007" y="190"/>
                  </a:lnTo>
                  <a:lnTo>
                    <a:pt x="4000" y="200"/>
                  </a:lnTo>
                  <a:lnTo>
                    <a:pt x="3993" y="211"/>
                  </a:lnTo>
                  <a:lnTo>
                    <a:pt x="3987" y="220"/>
                  </a:lnTo>
                  <a:lnTo>
                    <a:pt x="3979" y="229"/>
                  </a:lnTo>
                  <a:lnTo>
                    <a:pt x="3972" y="234"/>
                  </a:lnTo>
                  <a:lnTo>
                    <a:pt x="3957" y="241"/>
                  </a:lnTo>
                  <a:lnTo>
                    <a:pt x="3941" y="246"/>
                  </a:lnTo>
                  <a:lnTo>
                    <a:pt x="3925" y="250"/>
                  </a:lnTo>
                  <a:lnTo>
                    <a:pt x="3909" y="253"/>
                  </a:lnTo>
                  <a:lnTo>
                    <a:pt x="3894" y="254"/>
                  </a:lnTo>
                  <a:lnTo>
                    <a:pt x="3880" y="253"/>
                  </a:lnTo>
                  <a:lnTo>
                    <a:pt x="3873" y="252"/>
                  </a:lnTo>
                  <a:lnTo>
                    <a:pt x="3865" y="251"/>
                  </a:lnTo>
                  <a:lnTo>
                    <a:pt x="3857" y="252"/>
                  </a:lnTo>
                  <a:lnTo>
                    <a:pt x="3850" y="253"/>
                  </a:lnTo>
                  <a:lnTo>
                    <a:pt x="3848" y="254"/>
                  </a:lnTo>
                  <a:lnTo>
                    <a:pt x="3845" y="257"/>
                  </a:lnTo>
                  <a:lnTo>
                    <a:pt x="3845" y="260"/>
                  </a:lnTo>
                  <a:lnTo>
                    <a:pt x="3845" y="263"/>
                  </a:lnTo>
                  <a:lnTo>
                    <a:pt x="3845" y="272"/>
                  </a:lnTo>
                  <a:lnTo>
                    <a:pt x="3847" y="284"/>
                  </a:lnTo>
                  <a:lnTo>
                    <a:pt x="3847" y="288"/>
                  </a:lnTo>
                  <a:lnTo>
                    <a:pt x="3847" y="294"/>
                  </a:lnTo>
                  <a:lnTo>
                    <a:pt x="3845" y="299"/>
                  </a:lnTo>
                  <a:lnTo>
                    <a:pt x="3843" y="304"/>
                  </a:lnTo>
                  <a:lnTo>
                    <a:pt x="3841" y="308"/>
                  </a:lnTo>
                  <a:lnTo>
                    <a:pt x="3837" y="311"/>
                  </a:lnTo>
                  <a:lnTo>
                    <a:pt x="3833" y="315"/>
                  </a:lnTo>
                  <a:lnTo>
                    <a:pt x="3826" y="316"/>
                  </a:lnTo>
                  <a:lnTo>
                    <a:pt x="3819" y="318"/>
                  </a:lnTo>
                  <a:lnTo>
                    <a:pt x="3814" y="320"/>
                  </a:lnTo>
                  <a:lnTo>
                    <a:pt x="3808" y="324"/>
                  </a:lnTo>
                  <a:lnTo>
                    <a:pt x="3803" y="328"/>
                  </a:lnTo>
                  <a:lnTo>
                    <a:pt x="3801" y="333"/>
                  </a:lnTo>
                  <a:lnTo>
                    <a:pt x="3798" y="340"/>
                  </a:lnTo>
                  <a:lnTo>
                    <a:pt x="3796" y="345"/>
                  </a:lnTo>
                  <a:lnTo>
                    <a:pt x="3795" y="353"/>
                  </a:lnTo>
                  <a:lnTo>
                    <a:pt x="3795" y="359"/>
                  </a:lnTo>
                  <a:lnTo>
                    <a:pt x="3796" y="364"/>
                  </a:lnTo>
                  <a:lnTo>
                    <a:pt x="3798" y="367"/>
                  </a:lnTo>
                  <a:lnTo>
                    <a:pt x="3800" y="370"/>
                  </a:lnTo>
                  <a:lnTo>
                    <a:pt x="3804" y="376"/>
                  </a:lnTo>
                  <a:lnTo>
                    <a:pt x="3811" y="382"/>
                  </a:lnTo>
                  <a:lnTo>
                    <a:pt x="3818" y="386"/>
                  </a:lnTo>
                  <a:lnTo>
                    <a:pt x="3824" y="391"/>
                  </a:lnTo>
                  <a:lnTo>
                    <a:pt x="3826" y="394"/>
                  </a:lnTo>
                  <a:lnTo>
                    <a:pt x="3829" y="398"/>
                  </a:lnTo>
                  <a:lnTo>
                    <a:pt x="3831" y="401"/>
                  </a:lnTo>
                  <a:lnTo>
                    <a:pt x="3832" y="406"/>
                  </a:lnTo>
                  <a:lnTo>
                    <a:pt x="3837" y="406"/>
                  </a:lnTo>
                  <a:lnTo>
                    <a:pt x="3841" y="408"/>
                  </a:lnTo>
                  <a:lnTo>
                    <a:pt x="3844" y="410"/>
                  </a:lnTo>
                  <a:lnTo>
                    <a:pt x="3847" y="414"/>
                  </a:lnTo>
                  <a:lnTo>
                    <a:pt x="3848" y="417"/>
                  </a:lnTo>
                  <a:lnTo>
                    <a:pt x="3848" y="422"/>
                  </a:lnTo>
                  <a:lnTo>
                    <a:pt x="3848" y="427"/>
                  </a:lnTo>
                  <a:lnTo>
                    <a:pt x="3847" y="432"/>
                  </a:lnTo>
                  <a:lnTo>
                    <a:pt x="3841" y="431"/>
                  </a:lnTo>
                  <a:lnTo>
                    <a:pt x="3836" y="431"/>
                  </a:lnTo>
                  <a:lnTo>
                    <a:pt x="3832" y="432"/>
                  </a:lnTo>
                  <a:lnTo>
                    <a:pt x="3828" y="433"/>
                  </a:lnTo>
                  <a:lnTo>
                    <a:pt x="3826" y="434"/>
                  </a:lnTo>
                  <a:lnTo>
                    <a:pt x="3823" y="436"/>
                  </a:lnTo>
                  <a:lnTo>
                    <a:pt x="3820" y="440"/>
                  </a:lnTo>
                  <a:lnTo>
                    <a:pt x="3819" y="442"/>
                  </a:lnTo>
                  <a:lnTo>
                    <a:pt x="3816" y="449"/>
                  </a:lnTo>
                  <a:lnTo>
                    <a:pt x="3815" y="457"/>
                  </a:lnTo>
                  <a:lnTo>
                    <a:pt x="3814" y="465"/>
                  </a:lnTo>
                  <a:lnTo>
                    <a:pt x="3814" y="474"/>
                  </a:lnTo>
                  <a:lnTo>
                    <a:pt x="3821" y="475"/>
                  </a:lnTo>
                  <a:lnTo>
                    <a:pt x="3825" y="477"/>
                  </a:lnTo>
                  <a:lnTo>
                    <a:pt x="3826" y="481"/>
                  </a:lnTo>
                  <a:lnTo>
                    <a:pt x="3828" y="489"/>
                  </a:lnTo>
                  <a:lnTo>
                    <a:pt x="3823" y="489"/>
                  </a:lnTo>
                  <a:lnTo>
                    <a:pt x="3817" y="489"/>
                  </a:lnTo>
                  <a:lnTo>
                    <a:pt x="3812" y="491"/>
                  </a:lnTo>
                  <a:lnTo>
                    <a:pt x="3808" y="492"/>
                  </a:lnTo>
                  <a:lnTo>
                    <a:pt x="3800" y="498"/>
                  </a:lnTo>
                  <a:lnTo>
                    <a:pt x="3792" y="505"/>
                  </a:lnTo>
                  <a:lnTo>
                    <a:pt x="3785" y="512"/>
                  </a:lnTo>
                  <a:lnTo>
                    <a:pt x="3777" y="517"/>
                  </a:lnTo>
                  <a:lnTo>
                    <a:pt x="3773" y="521"/>
                  </a:lnTo>
                  <a:lnTo>
                    <a:pt x="3768" y="522"/>
                  </a:lnTo>
                  <a:lnTo>
                    <a:pt x="3763" y="524"/>
                  </a:lnTo>
                  <a:lnTo>
                    <a:pt x="3759" y="524"/>
                  </a:lnTo>
                  <a:lnTo>
                    <a:pt x="3751" y="524"/>
                  </a:lnTo>
                  <a:lnTo>
                    <a:pt x="3745" y="522"/>
                  </a:lnTo>
                  <a:lnTo>
                    <a:pt x="3740" y="518"/>
                  </a:lnTo>
                  <a:lnTo>
                    <a:pt x="3735" y="514"/>
                  </a:lnTo>
                  <a:lnTo>
                    <a:pt x="3726" y="504"/>
                  </a:lnTo>
                  <a:lnTo>
                    <a:pt x="3719" y="492"/>
                  </a:lnTo>
                  <a:lnTo>
                    <a:pt x="3713" y="485"/>
                  </a:lnTo>
                  <a:lnTo>
                    <a:pt x="3708" y="481"/>
                  </a:lnTo>
                  <a:lnTo>
                    <a:pt x="3701" y="476"/>
                  </a:lnTo>
                  <a:lnTo>
                    <a:pt x="3694" y="474"/>
                  </a:lnTo>
                  <a:lnTo>
                    <a:pt x="3687" y="473"/>
                  </a:lnTo>
                  <a:lnTo>
                    <a:pt x="3679" y="472"/>
                  </a:lnTo>
                  <a:lnTo>
                    <a:pt x="3671" y="472"/>
                  </a:lnTo>
                  <a:lnTo>
                    <a:pt x="3663" y="472"/>
                  </a:lnTo>
                  <a:lnTo>
                    <a:pt x="3663" y="483"/>
                  </a:lnTo>
                  <a:lnTo>
                    <a:pt x="3663" y="495"/>
                  </a:lnTo>
                  <a:lnTo>
                    <a:pt x="3663" y="505"/>
                  </a:lnTo>
                  <a:lnTo>
                    <a:pt x="3662" y="516"/>
                  </a:lnTo>
                  <a:lnTo>
                    <a:pt x="3658" y="516"/>
                  </a:lnTo>
                  <a:lnTo>
                    <a:pt x="3651" y="518"/>
                  </a:lnTo>
                  <a:lnTo>
                    <a:pt x="3645" y="522"/>
                  </a:lnTo>
                  <a:lnTo>
                    <a:pt x="3638" y="526"/>
                  </a:lnTo>
                  <a:lnTo>
                    <a:pt x="3624" y="537"/>
                  </a:lnTo>
                  <a:lnTo>
                    <a:pt x="3610" y="549"/>
                  </a:lnTo>
                  <a:lnTo>
                    <a:pt x="3599" y="559"/>
                  </a:lnTo>
                  <a:lnTo>
                    <a:pt x="3588" y="569"/>
                  </a:lnTo>
                  <a:lnTo>
                    <a:pt x="3578" y="577"/>
                  </a:lnTo>
                  <a:lnTo>
                    <a:pt x="3568" y="581"/>
                  </a:lnTo>
                  <a:lnTo>
                    <a:pt x="3563" y="582"/>
                  </a:lnTo>
                  <a:lnTo>
                    <a:pt x="3558" y="583"/>
                  </a:lnTo>
                  <a:lnTo>
                    <a:pt x="3555" y="582"/>
                  </a:lnTo>
                  <a:lnTo>
                    <a:pt x="3550" y="580"/>
                  </a:lnTo>
                  <a:lnTo>
                    <a:pt x="3547" y="578"/>
                  </a:lnTo>
                  <a:lnTo>
                    <a:pt x="3545" y="573"/>
                  </a:lnTo>
                  <a:lnTo>
                    <a:pt x="3541" y="567"/>
                  </a:lnTo>
                  <a:lnTo>
                    <a:pt x="3540" y="559"/>
                  </a:lnTo>
                  <a:lnTo>
                    <a:pt x="3545" y="556"/>
                  </a:lnTo>
                  <a:lnTo>
                    <a:pt x="3552" y="551"/>
                  </a:lnTo>
                  <a:lnTo>
                    <a:pt x="3558" y="546"/>
                  </a:lnTo>
                  <a:lnTo>
                    <a:pt x="3564" y="539"/>
                  </a:lnTo>
                  <a:lnTo>
                    <a:pt x="3566" y="536"/>
                  </a:lnTo>
                  <a:lnTo>
                    <a:pt x="3568" y="532"/>
                  </a:lnTo>
                  <a:lnTo>
                    <a:pt x="3569" y="530"/>
                  </a:lnTo>
                  <a:lnTo>
                    <a:pt x="3569" y="526"/>
                  </a:lnTo>
                  <a:lnTo>
                    <a:pt x="3568" y="524"/>
                  </a:lnTo>
                  <a:lnTo>
                    <a:pt x="3566" y="521"/>
                  </a:lnTo>
                  <a:lnTo>
                    <a:pt x="3563" y="518"/>
                  </a:lnTo>
                  <a:lnTo>
                    <a:pt x="3558" y="517"/>
                  </a:lnTo>
                  <a:lnTo>
                    <a:pt x="3553" y="504"/>
                  </a:lnTo>
                  <a:lnTo>
                    <a:pt x="3546" y="489"/>
                  </a:lnTo>
                  <a:lnTo>
                    <a:pt x="3538" y="473"/>
                  </a:lnTo>
                  <a:lnTo>
                    <a:pt x="3529" y="458"/>
                  </a:lnTo>
                  <a:lnTo>
                    <a:pt x="3524" y="450"/>
                  </a:lnTo>
                  <a:lnTo>
                    <a:pt x="3519" y="443"/>
                  </a:lnTo>
                  <a:lnTo>
                    <a:pt x="3512" y="438"/>
                  </a:lnTo>
                  <a:lnTo>
                    <a:pt x="3506" y="432"/>
                  </a:lnTo>
                  <a:lnTo>
                    <a:pt x="3499" y="426"/>
                  </a:lnTo>
                  <a:lnTo>
                    <a:pt x="3491" y="422"/>
                  </a:lnTo>
                  <a:lnTo>
                    <a:pt x="3483" y="418"/>
                  </a:lnTo>
                  <a:lnTo>
                    <a:pt x="3475" y="416"/>
                  </a:lnTo>
                  <a:lnTo>
                    <a:pt x="3468" y="427"/>
                  </a:lnTo>
                  <a:lnTo>
                    <a:pt x="3462" y="438"/>
                  </a:lnTo>
                  <a:lnTo>
                    <a:pt x="3455" y="447"/>
                  </a:lnTo>
                  <a:lnTo>
                    <a:pt x="3447" y="455"/>
                  </a:lnTo>
                  <a:lnTo>
                    <a:pt x="3439" y="461"/>
                  </a:lnTo>
                  <a:lnTo>
                    <a:pt x="3430" y="467"/>
                  </a:lnTo>
                  <a:lnTo>
                    <a:pt x="3418" y="472"/>
                  </a:lnTo>
                  <a:lnTo>
                    <a:pt x="3405" y="475"/>
                  </a:lnTo>
                  <a:lnTo>
                    <a:pt x="3405" y="484"/>
                  </a:lnTo>
                  <a:lnTo>
                    <a:pt x="3406" y="493"/>
                  </a:lnTo>
                  <a:lnTo>
                    <a:pt x="3407" y="502"/>
                  </a:lnTo>
                  <a:lnTo>
                    <a:pt x="3409" y="512"/>
                  </a:lnTo>
                  <a:lnTo>
                    <a:pt x="3412" y="521"/>
                  </a:lnTo>
                  <a:lnTo>
                    <a:pt x="3414" y="530"/>
                  </a:lnTo>
                  <a:lnTo>
                    <a:pt x="3415" y="539"/>
                  </a:lnTo>
                  <a:lnTo>
                    <a:pt x="3415" y="548"/>
                  </a:lnTo>
                  <a:lnTo>
                    <a:pt x="3421" y="549"/>
                  </a:lnTo>
                  <a:lnTo>
                    <a:pt x="3425" y="549"/>
                  </a:lnTo>
                  <a:lnTo>
                    <a:pt x="3426" y="555"/>
                  </a:lnTo>
                  <a:lnTo>
                    <a:pt x="3425" y="558"/>
                  </a:lnTo>
                  <a:lnTo>
                    <a:pt x="3424" y="562"/>
                  </a:lnTo>
                  <a:lnTo>
                    <a:pt x="3422" y="564"/>
                  </a:lnTo>
                  <a:lnTo>
                    <a:pt x="3416" y="569"/>
                  </a:lnTo>
                  <a:lnTo>
                    <a:pt x="3409" y="572"/>
                  </a:lnTo>
                  <a:lnTo>
                    <a:pt x="3406" y="575"/>
                  </a:lnTo>
                  <a:lnTo>
                    <a:pt x="3402" y="578"/>
                  </a:lnTo>
                  <a:lnTo>
                    <a:pt x="3400" y="581"/>
                  </a:lnTo>
                  <a:lnTo>
                    <a:pt x="3399" y="584"/>
                  </a:lnTo>
                  <a:lnTo>
                    <a:pt x="3397" y="591"/>
                  </a:lnTo>
                  <a:lnTo>
                    <a:pt x="3396" y="599"/>
                  </a:lnTo>
                  <a:lnTo>
                    <a:pt x="3396" y="616"/>
                  </a:lnTo>
                  <a:lnTo>
                    <a:pt x="3397" y="631"/>
                  </a:lnTo>
                  <a:lnTo>
                    <a:pt x="3409" y="633"/>
                  </a:lnTo>
                  <a:lnTo>
                    <a:pt x="3423" y="636"/>
                  </a:lnTo>
                  <a:lnTo>
                    <a:pt x="3424" y="641"/>
                  </a:lnTo>
                  <a:lnTo>
                    <a:pt x="3424" y="648"/>
                  </a:lnTo>
                  <a:lnTo>
                    <a:pt x="3424" y="655"/>
                  </a:lnTo>
                  <a:lnTo>
                    <a:pt x="3423" y="661"/>
                  </a:lnTo>
                  <a:lnTo>
                    <a:pt x="3420" y="661"/>
                  </a:lnTo>
                  <a:lnTo>
                    <a:pt x="3416" y="662"/>
                  </a:lnTo>
                  <a:lnTo>
                    <a:pt x="3414" y="663"/>
                  </a:lnTo>
                  <a:lnTo>
                    <a:pt x="3412" y="665"/>
                  </a:lnTo>
                  <a:lnTo>
                    <a:pt x="3409" y="670"/>
                  </a:lnTo>
                  <a:lnTo>
                    <a:pt x="3408" y="676"/>
                  </a:lnTo>
                  <a:lnTo>
                    <a:pt x="3408" y="689"/>
                  </a:lnTo>
                  <a:lnTo>
                    <a:pt x="3408" y="703"/>
                  </a:lnTo>
                  <a:lnTo>
                    <a:pt x="3400" y="703"/>
                  </a:lnTo>
                  <a:lnTo>
                    <a:pt x="3394" y="703"/>
                  </a:lnTo>
                  <a:lnTo>
                    <a:pt x="3388" y="703"/>
                  </a:lnTo>
                  <a:lnTo>
                    <a:pt x="3382" y="704"/>
                  </a:lnTo>
                  <a:lnTo>
                    <a:pt x="3380" y="705"/>
                  </a:lnTo>
                  <a:lnTo>
                    <a:pt x="3376" y="707"/>
                  </a:lnTo>
                  <a:lnTo>
                    <a:pt x="3374" y="711"/>
                  </a:lnTo>
                  <a:lnTo>
                    <a:pt x="3372" y="714"/>
                  </a:lnTo>
                  <a:lnTo>
                    <a:pt x="3366" y="728"/>
                  </a:lnTo>
                  <a:lnTo>
                    <a:pt x="3363" y="743"/>
                  </a:lnTo>
                  <a:lnTo>
                    <a:pt x="3360" y="748"/>
                  </a:lnTo>
                  <a:lnTo>
                    <a:pt x="3356" y="753"/>
                  </a:lnTo>
                  <a:lnTo>
                    <a:pt x="3353" y="754"/>
                  </a:lnTo>
                  <a:lnTo>
                    <a:pt x="3350" y="755"/>
                  </a:lnTo>
                  <a:lnTo>
                    <a:pt x="3346" y="756"/>
                  </a:lnTo>
                  <a:lnTo>
                    <a:pt x="3341" y="756"/>
                  </a:lnTo>
                  <a:lnTo>
                    <a:pt x="3335" y="755"/>
                  </a:lnTo>
                  <a:lnTo>
                    <a:pt x="3330" y="753"/>
                  </a:lnTo>
                  <a:lnTo>
                    <a:pt x="3325" y="748"/>
                  </a:lnTo>
                  <a:lnTo>
                    <a:pt x="3322" y="744"/>
                  </a:lnTo>
                  <a:lnTo>
                    <a:pt x="3317" y="734"/>
                  </a:lnTo>
                  <a:lnTo>
                    <a:pt x="3312" y="722"/>
                  </a:lnTo>
                  <a:lnTo>
                    <a:pt x="3310" y="719"/>
                  </a:lnTo>
                  <a:lnTo>
                    <a:pt x="3308" y="717"/>
                  </a:lnTo>
                  <a:lnTo>
                    <a:pt x="3305" y="714"/>
                  </a:lnTo>
                  <a:lnTo>
                    <a:pt x="3302" y="712"/>
                  </a:lnTo>
                  <a:lnTo>
                    <a:pt x="3294" y="709"/>
                  </a:lnTo>
                  <a:lnTo>
                    <a:pt x="3286" y="706"/>
                  </a:lnTo>
                  <a:lnTo>
                    <a:pt x="3269" y="705"/>
                  </a:lnTo>
                  <a:lnTo>
                    <a:pt x="3254" y="704"/>
                  </a:lnTo>
                  <a:lnTo>
                    <a:pt x="3246" y="704"/>
                  </a:lnTo>
                  <a:lnTo>
                    <a:pt x="3238" y="705"/>
                  </a:lnTo>
                  <a:lnTo>
                    <a:pt x="3233" y="707"/>
                  </a:lnTo>
                  <a:lnTo>
                    <a:pt x="3226" y="711"/>
                  </a:lnTo>
                  <a:lnTo>
                    <a:pt x="3216" y="719"/>
                  </a:lnTo>
                  <a:lnTo>
                    <a:pt x="3205" y="729"/>
                  </a:lnTo>
                  <a:lnTo>
                    <a:pt x="3196" y="739"/>
                  </a:lnTo>
                  <a:lnTo>
                    <a:pt x="3186" y="750"/>
                  </a:lnTo>
                  <a:lnTo>
                    <a:pt x="3180" y="753"/>
                  </a:lnTo>
                  <a:lnTo>
                    <a:pt x="3175" y="758"/>
                  </a:lnTo>
                  <a:lnTo>
                    <a:pt x="3168" y="760"/>
                  </a:lnTo>
                  <a:lnTo>
                    <a:pt x="3160" y="762"/>
                  </a:lnTo>
                  <a:lnTo>
                    <a:pt x="3131" y="764"/>
                  </a:lnTo>
                  <a:lnTo>
                    <a:pt x="3110" y="769"/>
                  </a:lnTo>
                  <a:lnTo>
                    <a:pt x="3105" y="771"/>
                  </a:lnTo>
                  <a:lnTo>
                    <a:pt x="3102" y="774"/>
                  </a:lnTo>
                  <a:lnTo>
                    <a:pt x="3098" y="777"/>
                  </a:lnTo>
                  <a:lnTo>
                    <a:pt x="3095" y="781"/>
                  </a:lnTo>
                  <a:lnTo>
                    <a:pt x="3093" y="787"/>
                  </a:lnTo>
                  <a:lnTo>
                    <a:pt x="3092" y="794"/>
                  </a:lnTo>
                  <a:lnTo>
                    <a:pt x="3089" y="802"/>
                  </a:lnTo>
                  <a:lnTo>
                    <a:pt x="3089" y="811"/>
                  </a:lnTo>
                  <a:lnTo>
                    <a:pt x="3078" y="815"/>
                  </a:lnTo>
                  <a:lnTo>
                    <a:pt x="3067" y="819"/>
                  </a:lnTo>
                  <a:lnTo>
                    <a:pt x="3056" y="824"/>
                  </a:lnTo>
                  <a:lnTo>
                    <a:pt x="3044" y="827"/>
                  </a:lnTo>
                  <a:lnTo>
                    <a:pt x="3034" y="827"/>
                  </a:lnTo>
                  <a:lnTo>
                    <a:pt x="3022" y="826"/>
                  </a:lnTo>
                  <a:lnTo>
                    <a:pt x="3015" y="826"/>
                  </a:lnTo>
                  <a:lnTo>
                    <a:pt x="3008" y="826"/>
                  </a:lnTo>
                  <a:lnTo>
                    <a:pt x="3002" y="826"/>
                  </a:lnTo>
                  <a:lnTo>
                    <a:pt x="2995" y="827"/>
                  </a:lnTo>
                  <a:lnTo>
                    <a:pt x="2975" y="835"/>
                  </a:lnTo>
                  <a:lnTo>
                    <a:pt x="2958" y="841"/>
                  </a:lnTo>
                  <a:lnTo>
                    <a:pt x="2949" y="843"/>
                  </a:lnTo>
                  <a:lnTo>
                    <a:pt x="2940" y="845"/>
                  </a:lnTo>
                  <a:lnTo>
                    <a:pt x="2929" y="846"/>
                  </a:lnTo>
                  <a:lnTo>
                    <a:pt x="2916" y="846"/>
                  </a:lnTo>
                  <a:lnTo>
                    <a:pt x="2888" y="848"/>
                  </a:lnTo>
                  <a:lnTo>
                    <a:pt x="2858" y="850"/>
                  </a:lnTo>
                  <a:lnTo>
                    <a:pt x="2830" y="854"/>
                  </a:lnTo>
                  <a:lnTo>
                    <a:pt x="2801" y="860"/>
                  </a:lnTo>
                  <a:lnTo>
                    <a:pt x="2802" y="878"/>
                  </a:lnTo>
                  <a:lnTo>
                    <a:pt x="2802" y="891"/>
                  </a:lnTo>
                  <a:lnTo>
                    <a:pt x="2802" y="878"/>
                  </a:lnTo>
                  <a:lnTo>
                    <a:pt x="2801" y="860"/>
                  </a:lnTo>
                  <a:lnTo>
                    <a:pt x="2797" y="861"/>
                  </a:lnTo>
                  <a:lnTo>
                    <a:pt x="2791" y="862"/>
                  </a:lnTo>
                  <a:lnTo>
                    <a:pt x="2786" y="862"/>
                  </a:lnTo>
                  <a:lnTo>
                    <a:pt x="2782" y="861"/>
                  </a:lnTo>
                  <a:lnTo>
                    <a:pt x="2777" y="860"/>
                  </a:lnTo>
                  <a:lnTo>
                    <a:pt x="2768" y="857"/>
                  </a:lnTo>
                  <a:lnTo>
                    <a:pt x="2759" y="852"/>
                  </a:lnTo>
                  <a:lnTo>
                    <a:pt x="2751" y="849"/>
                  </a:lnTo>
                  <a:lnTo>
                    <a:pt x="2743" y="845"/>
                  </a:lnTo>
                  <a:lnTo>
                    <a:pt x="2735" y="843"/>
                  </a:lnTo>
                  <a:lnTo>
                    <a:pt x="2725" y="844"/>
                  </a:lnTo>
                  <a:lnTo>
                    <a:pt x="2736" y="848"/>
                  </a:lnTo>
                  <a:lnTo>
                    <a:pt x="2748" y="852"/>
                  </a:lnTo>
                  <a:lnTo>
                    <a:pt x="2755" y="857"/>
                  </a:lnTo>
                  <a:lnTo>
                    <a:pt x="2748" y="859"/>
                  </a:lnTo>
                  <a:lnTo>
                    <a:pt x="2739" y="861"/>
                  </a:lnTo>
                  <a:lnTo>
                    <a:pt x="2734" y="863"/>
                  </a:lnTo>
                  <a:lnTo>
                    <a:pt x="2729" y="866"/>
                  </a:lnTo>
                  <a:lnTo>
                    <a:pt x="2727" y="870"/>
                  </a:lnTo>
                  <a:lnTo>
                    <a:pt x="2725" y="875"/>
                  </a:lnTo>
                  <a:lnTo>
                    <a:pt x="2723" y="886"/>
                  </a:lnTo>
                  <a:lnTo>
                    <a:pt x="2721" y="899"/>
                  </a:lnTo>
                  <a:lnTo>
                    <a:pt x="2721" y="912"/>
                  </a:lnTo>
                  <a:lnTo>
                    <a:pt x="2720" y="926"/>
                  </a:lnTo>
                  <a:lnTo>
                    <a:pt x="2719" y="933"/>
                  </a:lnTo>
                  <a:lnTo>
                    <a:pt x="2718" y="939"/>
                  </a:lnTo>
                  <a:lnTo>
                    <a:pt x="2716" y="944"/>
                  </a:lnTo>
                  <a:lnTo>
                    <a:pt x="2714" y="949"/>
                  </a:lnTo>
                  <a:lnTo>
                    <a:pt x="2700" y="965"/>
                  </a:lnTo>
                  <a:lnTo>
                    <a:pt x="2686" y="983"/>
                  </a:lnTo>
                  <a:lnTo>
                    <a:pt x="2679" y="992"/>
                  </a:lnTo>
                  <a:lnTo>
                    <a:pt x="2675" y="1001"/>
                  </a:lnTo>
                  <a:lnTo>
                    <a:pt x="2674" y="1007"/>
                  </a:lnTo>
                  <a:lnTo>
                    <a:pt x="2673" y="1013"/>
                  </a:lnTo>
                  <a:lnTo>
                    <a:pt x="2673" y="1017"/>
                  </a:lnTo>
                  <a:lnTo>
                    <a:pt x="2674" y="1023"/>
                  </a:lnTo>
                  <a:lnTo>
                    <a:pt x="2668" y="1023"/>
                  </a:lnTo>
                  <a:lnTo>
                    <a:pt x="2662" y="1024"/>
                  </a:lnTo>
                  <a:lnTo>
                    <a:pt x="2655" y="1026"/>
                  </a:lnTo>
                  <a:lnTo>
                    <a:pt x="2650" y="1029"/>
                  </a:lnTo>
                  <a:lnTo>
                    <a:pt x="2636" y="1034"/>
                  </a:lnTo>
                  <a:lnTo>
                    <a:pt x="2622" y="1042"/>
                  </a:lnTo>
                  <a:lnTo>
                    <a:pt x="2611" y="1053"/>
                  </a:lnTo>
                  <a:lnTo>
                    <a:pt x="2601" y="1063"/>
                  </a:lnTo>
                  <a:lnTo>
                    <a:pt x="2597" y="1068"/>
                  </a:lnTo>
                  <a:lnTo>
                    <a:pt x="2594" y="1074"/>
                  </a:lnTo>
                  <a:lnTo>
                    <a:pt x="2592" y="1080"/>
                  </a:lnTo>
                  <a:lnTo>
                    <a:pt x="2591" y="1084"/>
                  </a:lnTo>
                  <a:lnTo>
                    <a:pt x="2588" y="1107"/>
                  </a:lnTo>
                  <a:lnTo>
                    <a:pt x="2586" y="1123"/>
                  </a:lnTo>
                  <a:lnTo>
                    <a:pt x="2584" y="1127"/>
                  </a:lnTo>
                  <a:lnTo>
                    <a:pt x="2581" y="1129"/>
                  </a:lnTo>
                  <a:lnTo>
                    <a:pt x="2579" y="1131"/>
                  </a:lnTo>
                  <a:lnTo>
                    <a:pt x="2576" y="1133"/>
                  </a:lnTo>
                  <a:lnTo>
                    <a:pt x="2567" y="1136"/>
                  </a:lnTo>
                  <a:lnTo>
                    <a:pt x="2553" y="1138"/>
                  </a:lnTo>
                  <a:lnTo>
                    <a:pt x="2547" y="1139"/>
                  </a:lnTo>
                  <a:lnTo>
                    <a:pt x="2542" y="1140"/>
                  </a:lnTo>
                  <a:lnTo>
                    <a:pt x="2537" y="1142"/>
                  </a:lnTo>
                  <a:lnTo>
                    <a:pt x="2532" y="1146"/>
                  </a:lnTo>
                  <a:lnTo>
                    <a:pt x="2529" y="1148"/>
                  </a:lnTo>
                  <a:lnTo>
                    <a:pt x="2524" y="1152"/>
                  </a:lnTo>
                  <a:lnTo>
                    <a:pt x="2520" y="1154"/>
                  </a:lnTo>
                  <a:lnTo>
                    <a:pt x="2514" y="1155"/>
                  </a:lnTo>
                  <a:lnTo>
                    <a:pt x="2509" y="1155"/>
                  </a:lnTo>
                  <a:lnTo>
                    <a:pt x="2503" y="1154"/>
                  </a:lnTo>
                  <a:lnTo>
                    <a:pt x="2498" y="1150"/>
                  </a:lnTo>
                  <a:lnTo>
                    <a:pt x="2494" y="1146"/>
                  </a:lnTo>
                  <a:lnTo>
                    <a:pt x="2489" y="1141"/>
                  </a:lnTo>
                  <a:lnTo>
                    <a:pt x="2485" y="1137"/>
                  </a:lnTo>
                  <a:lnTo>
                    <a:pt x="2480" y="1132"/>
                  </a:lnTo>
                  <a:lnTo>
                    <a:pt x="2474" y="1130"/>
                  </a:lnTo>
                  <a:lnTo>
                    <a:pt x="2471" y="1129"/>
                  </a:lnTo>
                  <a:lnTo>
                    <a:pt x="2468" y="1129"/>
                  </a:lnTo>
                  <a:lnTo>
                    <a:pt x="2464" y="1129"/>
                  </a:lnTo>
                  <a:lnTo>
                    <a:pt x="2462" y="1131"/>
                  </a:lnTo>
                  <a:lnTo>
                    <a:pt x="2461" y="1132"/>
                  </a:lnTo>
                  <a:lnTo>
                    <a:pt x="2460" y="1136"/>
                  </a:lnTo>
                  <a:lnTo>
                    <a:pt x="2458" y="1138"/>
                  </a:lnTo>
                  <a:lnTo>
                    <a:pt x="2458" y="1141"/>
                  </a:lnTo>
                  <a:lnTo>
                    <a:pt x="2460" y="1148"/>
                  </a:lnTo>
                  <a:lnTo>
                    <a:pt x="2463" y="1155"/>
                  </a:lnTo>
                  <a:lnTo>
                    <a:pt x="2465" y="1157"/>
                  </a:lnTo>
                  <a:lnTo>
                    <a:pt x="2468" y="1160"/>
                  </a:lnTo>
                  <a:lnTo>
                    <a:pt x="2471" y="1161"/>
                  </a:lnTo>
                  <a:lnTo>
                    <a:pt x="2476" y="1162"/>
                  </a:lnTo>
                  <a:lnTo>
                    <a:pt x="2477" y="1169"/>
                  </a:lnTo>
                  <a:lnTo>
                    <a:pt x="2477" y="1177"/>
                  </a:lnTo>
                  <a:lnTo>
                    <a:pt x="2463" y="1186"/>
                  </a:lnTo>
                  <a:lnTo>
                    <a:pt x="2450" y="1193"/>
                  </a:lnTo>
                  <a:lnTo>
                    <a:pt x="2446" y="1197"/>
                  </a:lnTo>
                  <a:lnTo>
                    <a:pt x="2443" y="1202"/>
                  </a:lnTo>
                  <a:lnTo>
                    <a:pt x="2439" y="1209"/>
                  </a:lnTo>
                  <a:lnTo>
                    <a:pt x="2438" y="1218"/>
                  </a:lnTo>
                  <a:lnTo>
                    <a:pt x="2428" y="1215"/>
                  </a:lnTo>
                  <a:lnTo>
                    <a:pt x="2416" y="1215"/>
                  </a:lnTo>
                  <a:lnTo>
                    <a:pt x="2404" y="1218"/>
                  </a:lnTo>
                  <a:lnTo>
                    <a:pt x="2392" y="1219"/>
                  </a:lnTo>
                  <a:lnTo>
                    <a:pt x="2395" y="1222"/>
                  </a:lnTo>
                  <a:lnTo>
                    <a:pt x="2398" y="1227"/>
                  </a:lnTo>
                  <a:lnTo>
                    <a:pt x="2403" y="1232"/>
                  </a:lnTo>
                  <a:lnTo>
                    <a:pt x="2408" y="1238"/>
                  </a:lnTo>
                  <a:lnTo>
                    <a:pt x="2421" y="1248"/>
                  </a:lnTo>
                  <a:lnTo>
                    <a:pt x="2429" y="1254"/>
                  </a:lnTo>
                  <a:lnTo>
                    <a:pt x="2414" y="1256"/>
                  </a:lnTo>
                  <a:lnTo>
                    <a:pt x="2399" y="1257"/>
                  </a:lnTo>
                  <a:lnTo>
                    <a:pt x="2399" y="1267"/>
                  </a:lnTo>
                  <a:lnTo>
                    <a:pt x="2400" y="1276"/>
                  </a:lnTo>
                  <a:lnTo>
                    <a:pt x="2400" y="1285"/>
                  </a:lnTo>
                  <a:lnTo>
                    <a:pt x="2400" y="1294"/>
                  </a:lnTo>
                  <a:lnTo>
                    <a:pt x="2397" y="1295"/>
                  </a:lnTo>
                  <a:lnTo>
                    <a:pt x="2394" y="1295"/>
                  </a:lnTo>
                  <a:lnTo>
                    <a:pt x="2390" y="1295"/>
                  </a:lnTo>
                  <a:lnTo>
                    <a:pt x="2387" y="1294"/>
                  </a:lnTo>
                  <a:lnTo>
                    <a:pt x="2381" y="1292"/>
                  </a:lnTo>
                  <a:lnTo>
                    <a:pt x="2376" y="1289"/>
                  </a:lnTo>
                  <a:lnTo>
                    <a:pt x="2374" y="1288"/>
                  </a:lnTo>
                  <a:lnTo>
                    <a:pt x="2371" y="1287"/>
                  </a:lnTo>
                  <a:lnTo>
                    <a:pt x="2368" y="1288"/>
                  </a:lnTo>
                  <a:lnTo>
                    <a:pt x="2366" y="1288"/>
                  </a:lnTo>
                  <a:lnTo>
                    <a:pt x="2364" y="1290"/>
                  </a:lnTo>
                  <a:lnTo>
                    <a:pt x="2361" y="1294"/>
                  </a:lnTo>
                  <a:lnTo>
                    <a:pt x="2357" y="1297"/>
                  </a:lnTo>
                  <a:lnTo>
                    <a:pt x="2354" y="1303"/>
                  </a:lnTo>
                  <a:lnTo>
                    <a:pt x="2350" y="1312"/>
                  </a:lnTo>
                  <a:lnTo>
                    <a:pt x="2347" y="1320"/>
                  </a:lnTo>
                  <a:lnTo>
                    <a:pt x="2347" y="1327"/>
                  </a:lnTo>
                  <a:lnTo>
                    <a:pt x="2348" y="1331"/>
                  </a:lnTo>
                  <a:lnTo>
                    <a:pt x="2351" y="1336"/>
                  </a:lnTo>
                  <a:lnTo>
                    <a:pt x="2357" y="1339"/>
                  </a:lnTo>
                  <a:lnTo>
                    <a:pt x="2364" y="1343"/>
                  </a:lnTo>
                  <a:lnTo>
                    <a:pt x="2374" y="1345"/>
                  </a:lnTo>
                  <a:lnTo>
                    <a:pt x="2375" y="1350"/>
                  </a:lnTo>
                  <a:lnTo>
                    <a:pt x="2374" y="1354"/>
                  </a:lnTo>
                  <a:lnTo>
                    <a:pt x="2373" y="1358"/>
                  </a:lnTo>
                  <a:lnTo>
                    <a:pt x="2371" y="1362"/>
                  </a:lnTo>
                  <a:lnTo>
                    <a:pt x="2368" y="1365"/>
                  </a:lnTo>
                  <a:lnTo>
                    <a:pt x="2365" y="1368"/>
                  </a:lnTo>
                  <a:lnTo>
                    <a:pt x="2361" y="1369"/>
                  </a:lnTo>
                  <a:lnTo>
                    <a:pt x="2357" y="1371"/>
                  </a:lnTo>
                  <a:lnTo>
                    <a:pt x="2355" y="1368"/>
                  </a:lnTo>
                  <a:lnTo>
                    <a:pt x="2353" y="1366"/>
                  </a:lnTo>
                  <a:lnTo>
                    <a:pt x="2349" y="1363"/>
                  </a:lnTo>
                  <a:lnTo>
                    <a:pt x="2347" y="1363"/>
                  </a:lnTo>
                  <a:lnTo>
                    <a:pt x="2343" y="1363"/>
                  </a:lnTo>
                  <a:lnTo>
                    <a:pt x="2341" y="1365"/>
                  </a:lnTo>
                  <a:lnTo>
                    <a:pt x="2338" y="1366"/>
                  </a:lnTo>
                  <a:lnTo>
                    <a:pt x="2335" y="1368"/>
                  </a:lnTo>
                  <a:lnTo>
                    <a:pt x="2331" y="1372"/>
                  </a:lnTo>
                  <a:lnTo>
                    <a:pt x="2329" y="1379"/>
                  </a:lnTo>
                  <a:lnTo>
                    <a:pt x="2327" y="1383"/>
                  </a:lnTo>
                  <a:lnTo>
                    <a:pt x="2327" y="1386"/>
                  </a:lnTo>
                  <a:lnTo>
                    <a:pt x="2327" y="1390"/>
                  </a:lnTo>
                  <a:lnTo>
                    <a:pt x="2330" y="1393"/>
                  </a:lnTo>
                  <a:lnTo>
                    <a:pt x="2326" y="1396"/>
                  </a:lnTo>
                  <a:lnTo>
                    <a:pt x="2323" y="1404"/>
                  </a:lnTo>
                  <a:lnTo>
                    <a:pt x="2320" y="1417"/>
                  </a:lnTo>
                  <a:lnTo>
                    <a:pt x="2315" y="1432"/>
                  </a:lnTo>
                  <a:lnTo>
                    <a:pt x="2301" y="1441"/>
                  </a:lnTo>
                  <a:lnTo>
                    <a:pt x="2287" y="1449"/>
                  </a:lnTo>
                  <a:lnTo>
                    <a:pt x="2272" y="1454"/>
                  </a:lnTo>
                  <a:lnTo>
                    <a:pt x="2257" y="1460"/>
                  </a:lnTo>
                  <a:lnTo>
                    <a:pt x="2227" y="1469"/>
                  </a:lnTo>
                  <a:lnTo>
                    <a:pt x="2198" y="1481"/>
                  </a:lnTo>
                  <a:lnTo>
                    <a:pt x="2174" y="1494"/>
                  </a:lnTo>
                  <a:lnTo>
                    <a:pt x="2149" y="1508"/>
                  </a:lnTo>
                  <a:lnTo>
                    <a:pt x="2142" y="1511"/>
                  </a:lnTo>
                  <a:lnTo>
                    <a:pt x="2136" y="1514"/>
                  </a:lnTo>
                  <a:lnTo>
                    <a:pt x="2129" y="1515"/>
                  </a:lnTo>
                  <a:lnTo>
                    <a:pt x="2124" y="1515"/>
                  </a:lnTo>
                  <a:lnTo>
                    <a:pt x="2118" y="1514"/>
                  </a:lnTo>
                  <a:lnTo>
                    <a:pt x="2113" y="1511"/>
                  </a:lnTo>
                  <a:lnTo>
                    <a:pt x="2109" y="1508"/>
                  </a:lnTo>
                  <a:lnTo>
                    <a:pt x="2104" y="1503"/>
                  </a:lnTo>
                  <a:lnTo>
                    <a:pt x="2099" y="1516"/>
                  </a:lnTo>
                  <a:lnTo>
                    <a:pt x="2095" y="1525"/>
                  </a:lnTo>
                  <a:lnTo>
                    <a:pt x="2093" y="1530"/>
                  </a:lnTo>
                  <a:lnTo>
                    <a:pt x="2091" y="1534"/>
                  </a:lnTo>
                  <a:lnTo>
                    <a:pt x="2087" y="1538"/>
                  </a:lnTo>
                  <a:lnTo>
                    <a:pt x="2082" y="1541"/>
                  </a:lnTo>
                  <a:lnTo>
                    <a:pt x="2077" y="1544"/>
                  </a:lnTo>
                  <a:lnTo>
                    <a:pt x="2070" y="1546"/>
                  </a:lnTo>
                  <a:lnTo>
                    <a:pt x="2064" y="1547"/>
                  </a:lnTo>
                  <a:lnTo>
                    <a:pt x="2059" y="1548"/>
                  </a:lnTo>
                  <a:lnTo>
                    <a:pt x="2046" y="1549"/>
                  </a:lnTo>
                  <a:lnTo>
                    <a:pt x="2034" y="1549"/>
                  </a:lnTo>
                  <a:lnTo>
                    <a:pt x="2020" y="1550"/>
                  </a:lnTo>
                  <a:lnTo>
                    <a:pt x="2008" y="1551"/>
                  </a:lnTo>
                  <a:lnTo>
                    <a:pt x="1994" y="1552"/>
                  </a:lnTo>
                  <a:lnTo>
                    <a:pt x="1981" y="1554"/>
                  </a:lnTo>
                  <a:lnTo>
                    <a:pt x="1965" y="1555"/>
                  </a:lnTo>
                  <a:lnTo>
                    <a:pt x="1954" y="1558"/>
                  </a:lnTo>
                  <a:lnTo>
                    <a:pt x="1944" y="1563"/>
                  </a:lnTo>
                  <a:lnTo>
                    <a:pt x="1932" y="1568"/>
                  </a:lnTo>
                  <a:lnTo>
                    <a:pt x="1921" y="1575"/>
                  </a:lnTo>
                  <a:lnTo>
                    <a:pt x="1910" y="1581"/>
                  </a:lnTo>
                  <a:lnTo>
                    <a:pt x="1898" y="1587"/>
                  </a:lnTo>
                  <a:lnTo>
                    <a:pt x="1886" y="1591"/>
                  </a:lnTo>
                  <a:lnTo>
                    <a:pt x="1873" y="1596"/>
                  </a:lnTo>
                  <a:lnTo>
                    <a:pt x="1867" y="1599"/>
                  </a:lnTo>
                  <a:lnTo>
                    <a:pt x="1863" y="1605"/>
                  </a:lnTo>
                  <a:lnTo>
                    <a:pt x="1857" y="1616"/>
                  </a:lnTo>
                  <a:lnTo>
                    <a:pt x="1854" y="1624"/>
                  </a:lnTo>
                  <a:lnTo>
                    <a:pt x="1850" y="1636"/>
                  </a:lnTo>
                  <a:lnTo>
                    <a:pt x="1849" y="1640"/>
                  </a:lnTo>
                  <a:lnTo>
                    <a:pt x="1846" y="1644"/>
                  </a:lnTo>
                  <a:lnTo>
                    <a:pt x="1842" y="1646"/>
                  </a:lnTo>
                  <a:lnTo>
                    <a:pt x="1839" y="1647"/>
                  </a:lnTo>
                  <a:lnTo>
                    <a:pt x="1836" y="1645"/>
                  </a:lnTo>
                  <a:lnTo>
                    <a:pt x="1832" y="1641"/>
                  </a:lnTo>
                  <a:lnTo>
                    <a:pt x="1829" y="1634"/>
                  </a:lnTo>
                  <a:lnTo>
                    <a:pt x="1825" y="1628"/>
                  </a:lnTo>
                  <a:lnTo>
                    <a:pt x="1818" y="1614"/>
                  </a:lnTo>
                  <a:lnTo>
                    <a:pt x="1815" y="1605"/>
                  </a:lnTo>
                  <a:lnTo>
                    <a:pt x="1791" y="1605"/>
                  </a:lnTo>
                  <a:lnTo>
                    <a:pt x="1767" y="1606"/>
                  </a:lnTo>
                  <a:lnTo>
                    <a:pt x="1743" y="1609"/>
                  </a:lnTo>
                  <a:lnTo>
                    <a:pt x="1718" y="1615"/>
                  </a:lnTo>
                  <a:lnTo>
                    <a:pt x="1694" y="1626"/>
                  </a:lnTo>
                  <a:lnTo>
                    <a:pt x="1675" y="1637"/>
                  </a:lnTo>
                  <a:lnTo>
                    <a:pt x="1670" y="1638"/>
                  </a:lnTo>
                  <a:lnTo>
                    <a:pt x="1667" y="1639"/>
                  </a:lnTo>
                  <a:lnTo>
                    <a:pt x="1662" y="1638"/>
                  </a:lnTo>
                  <a:lnTo>
                    <a:pt x="1659" y="1637"/>
                  </a:lnTo>
                  <a:lnTo>
                    <a:pt x="1655" y="1633"/>
                  </a:lnTo>
                  <a:lnTo>
                    <a:pt x="1651" y="1629"/>
                  </a:lnTo>
                  <a:lnTo>
                    <a:pt x="1647" y="1623"/>
                  </a:lnTo>
                  <a:lnTo>
                    <a:pt x="1642" y="1614"/>
                  </a:lnTo>
                  <a:lnTo>
                    <a:pt x="1639" y="1614"/>
                  </a:lnTo>
                  <a:lnTo>
                    <a:pt x="1635" y="1614"/>
                  </a:lnTo>
                  <a:lnTo>
                    <a:pt x="1632" y="1615"/>
                  </a:lnTo>
                  <a:lnTo>
                    <a:pt x="1629" y="1617"/>
                  </a:lnTo>
                  <a:lnTo>
                    <a:pt x="1625" y="1622"/>
                  </a:lnTo>
                  <a:lnTo>
                    <a:pt x="1623" y="1628"/>
                  </a:lnTo>
                  <a:lnTo>
                    <a:pt x="1621" y="1634"/>
                  </a:lnTo>
                  <a:lnTo>
                    <a:pt x="1621" y="1642"/>
                  </a:lnTo>
                  <a:lnTo>
                    <a:pt x="1623" y="1649"/>
                  </a:lnTo>
                  <a:lnTo>
                    <a:pt x="1623" y="1656"/>
                  </a:lnTo>
                  <a:lnTo>
                    <a:pt x="1607" y="1657"/>
                  </a:lnTo>
                  <a:lnTo>
                    <a:pt x="1590" y="1658"/>
                  </a:lnTo>
                  <a:lnTo>
                    <a:pt x="1573" y="1659"/>
                  </a:lnTo>
                  <a:lnTo>
                    <a:pt x="1557" y="1662"/>
                  </a:lnTo>
                  <a:lnTo>
                    <a:pt x="1543" y="1669"/>
                  </a:lnTo>
                  <a:lnTo>
                    <a:pt x="1532" y="1675"/>
                  </a:lnTo>
                  <a:lnTo>
                    <a:pt x="1522" y="1679"/>
                  </a:lnTo>
                  <a:lnTo>
                    <a:pt x="1512" y="1682"/>
                  </a:lnTo>
                  <a:lnTo>
                    <a:pt x="1503" y="1686"/>
                  </a:lnTo>
                  <a:lnTo>
                    <a:pt x="1494" y="1689"/>
                  </a:lnTo>
                  <a:lnTo>
                    <a:pt x="1483" y="1697"/>
                  </a:lnTo>
                  <a:lnTo>
                    <a:pt x="1470" y="1707"/>
                  </a:lnTo>
                  <a:lnTo>
                    <a:pt x="1456" y="1719"/>
                  </a:lnTo>
                  <a:lnTo>
                    <a:pt x="1444" y="1731"/>
                  </a:lnTo>
                  <a:lnTo>
                    <a:pt x="1431" y="1745"/>
                  </a:lnTo>
                  <a:lnTo>
                    <a:pt x="1420" y="1759"/>
                  </a:lnTo>
                  <a:lnTo>
                    <a:pt x="1411" y="1771"/>
                  </a:lnTo>
                  <a:lnTo>
                    <a:pt x="1404" y="1784"/>
                  </a:lnTo>
                  <a:lnTo>
                    <a:pt x="1395" y="1779"/>
                  </a:lnTo>
                  <a:lnTo>
                    <a:pt x="1381" y="1774"/>
                  </a:lnTo>
                  <a:lnTo>
                    <a:pt x="1365" y="1770"/>
                  </a:lnTo>
                  <a:lnTo>
                    <a:pt x="1349" y="1768"/>
                  </a:lnTo>
                  <a:lnTo>
                    <a:pt x="1341" y="1766"/>
                  </a:lnTo>
                  <a:lnTo>
                    <a:pt x="1333" y="1768"/>
                  </a:lnTo>
                  <a:lnTo>
                    <a:pt x="1327" y="1769"/>
                  </a:lnTo>
                  <a:lnTo>
                    <a:pt x="1321" y="1771"/>
                  </a:lnTo>
                  <a:lnTo>
                    <a:pt x="1316" y="1773"/>
                  </a:lnTo>
                  <a:lnTo>
                    <a:pt x="1313" y="1778"/>
                  </a:lnTo>
                  <a:lnTo>
                    <a:pt x="1311" y="1784"/>
                  </a:lnTo>
                  <a:lnTo>
                    <a:pt x="1309" y="1790"/>
                  </a:lnTo>
                  <a:lnTo>
                    <a:pt x="1303" y="1790"/>
                  </a:lnTo>
                  <a:lnTo>
                    <a:pt x="1296" y="1792"/>
                  </a:lnTo>
                  <a:lnTo>
                    <a:pt x="1295" y="1788"/>
                  </a:lnTo>
                  <a:lnTo>
                    <a:pt x="1295" y="1785"/>
                  </a:lnTo>
                  <a:lnTo>
                    <a:pt x="1287" y="1784"/>
                  </a:lnTo>
                  <a:lnTo>
                    <a:pt x="1281" y="1785"/>
                  </a:lnTo>
                  <a:lnTo>
                    <a:pt x="1278" y="1786"/>
                  </a:lnTo>
                  <a:lnTo>
                    <a:pt x="1274" y="1788"/>
                  </a:lnTo>
                  <a:lnTo>
                    <a:pt x="1270" y="1795"/>
                  </a:lnTo>
                  <a:lnTo>
                    <a:pt x="1264" y="1802"/>
                  </a:lnTo>
                  <a:lnTo>
                    <a:pt x="1249" y="1811"/>
                  </a:lnTo>
                  <a:lnTo>
                    <a:pt x="1233" y="1819"/>
                  </a:lnTo>
                  <a:lnTo>
                    <a:pt x="1224" y="1823"/>
                  </a:lnTo>
                  <a:lnTo>
                    <a:pt x="1214" y="1828"/>
                  </a:lnTo>
                  <a:lnTo>
                    <a:pt x="1209" y="1830"/>
                  </a:lnTo>
                  <a:lnTo>
                    <a:pt x="1205" y="1833"/>
                  </a:lnTo>
                  <a:lnTo>
                    <a:pt x="1199" y="1834"/>
                  </a:lnTo>
                  <a:lnTo>
                    <a:pt x="1194" y="1834"/>
                  </a:lnTo>
                  <a:lnTo>
                    <a:pt x="1190" y="1833"/>
                  </a:lnTo>
                  <a:lnTo>
                    <a:pt x="1187" y="1829"/>
                  </a:lnTo>
                  <a:lnTo>
                    <a:pt x="1182" y="1826"/>
                  </a:lnTo>
                  <a:lnTo>
                    <a:pt x="1179" y="1822"/>
                  </a:lnTo>
                  <a:lnTo>
                    <a:pt x="1175" y="1820"/>
                  </a:lnTo>
                  <a:lnTo>
                    <a:pt x="1172" y="1818"/>
                  </a:lnTo>
                  <a:lnTo>
                    <a:pt x="1167" y="1817"/>
                  </a:lnTo>
                  <a:lnTo>
                    <a:pt x="1163" y="1818"/>
                  </a:lnTo>
                  <a:lnTo>
                    <a:pt x="1164" y="1826"/>
                  </a:lnTo>
                  <a:lnTo>
                    <a:pt x="1164" y="1833"/>
                  </a:lnTo>
                  <a:lnTo>
                    <a:pt x="1164" y="1838"/>
                  </a:lnTo>
                  <a:lnTo>
                    <a:pt x="1163" y="1843"/>
                  </a:lnTo>
                  <a:lnTo>
                    <a:pt x="1161" y="1847"/>
                  </a:lnTo>
                  <a:lnTo>
                    <a:pt x="1159" y="1851"/>
                  </a:lnTo>
                  <a:lnTo>
                    <a:pt x="1156" y="1854"/>
                  </a:lnTo>
                  <a:lnTo>
                    <a:pt x="1152" y="1856"/>
                  </a:lnTo>
                  <a:lnTo>
                    <a:pt x="1144" y="1861"/>
                  </a:lnTo>
                  <a:lnTo>
                    <a:pt x="1135" y="1864"/>
                  </a:lnTo>
                  <a:lnTo>
                    <a:pt x="1125" y="1868"/>
                  </a:lnTo>
                  <a:lnTo>
                    <a:pt x="1114" y="1870"/>
                  </a:lnTo>
                  <a:lnTo>
                    <a:pt x="1107" y="1872"/>
                  </a:lnTo>
                  <a:lnTo>
                    <a:pt x="1102" y="1875"/>
                  </a:lnTo>
                  <a:lnTo>
                    <a:pt x="1099" y="1877"/>
                  </a:lnTo>
                  <a:lnTo>
                    <a:pt x="1097" y="1880"/>
                  </a:lnTo>
                  <a:lnTo>
                    <a:pt x="1091" y="1885"/>
                  </a:lnTo>
                  <a:lnTo>
                    <a:pt x="1084" y="1891"/>
                  </a:lnTo>
                  <a:lnTo>
                    <a:pt x="1074" y="1894"/>
                  </a:lnTo>
                  <a:lnTo>
                    <a:pt x="1060" y="1894"/>
                  </a:lnTo>
                  <a:lnTo>
                    <a:pt x="1053" y="1895"/>
                  </a:lnTo>
                  <a:lnTo>
                    <a:pt x="1048" y="1896"/>
                  </a:lnTo>
                  <a:lnTo>
                    <a:pt x="1042" y="1897"/>
                  </a:lnTo>
                  <a:lnTo>
                    <a:pt x="1038" y="1900"/>
                  </a:lnTo>
                  <a:lnTo>
                    <a:pt x="1035" y="1903"/>
                  </a:lnTo>
                  <a:lnTo>
                    <a:pt x="1033" y="1905"/>
                  </a:lnTo>
                  <a:lnTo>
                    <a:pt x="1032" y="1909"/>
                  </a:lnTo>
                  <a:lnTo>
                    <a:pt x="1032" y="1911"/>
                  </a:lnTo>
                  <a:lnTo>
                    <a:pt x="1032" y="1918"/>
                  </a:lnTo>
                  <a:lnTo>
                    <a:pt x="1033" y="1924"/>
                  </a:lnTo>
                  <a:lnTo>
                    <a:pt x="1033" y="1928"/>
                  </a:lnTo>
                  <a:lnTo>
                    <a:pt x="1034" y="1933"/>
                  </a:lnTo>
                  <a:lnTo>
                    <a:pt x="1034" y="1936"/>
                  </a:lnTo>
                  <a:lnTo>
                    <a:pt x="1033" y="1941"/>
                  </a:lnTo>
                  <a:lnTo>
                    <a:pt x="1018" y="1954"/>
                  </a:lnTo>
                  <a:lnTo>
                    <a:pt x="1004" y="1969"/>
                  </a:lnTo>
                  <a:lnTo>
                    <a:pt x="1003" y="1975"/>
                  </a:lnTo>
                  <a:lnTo>
                    <a:pt x="1003" y="1981"/>
                  </a:lnTo>
                  <a:lnTo>
                    <a:pt x="1004" y="1986"/>
                  </a:lnTo>
                  <a:lnTo>
                    <a:pt x="1005" y="1992"/>
                  </a:lnTo>
                  <a:lnTo>
                    <a:pt x="1008" y="1998"/>
                  </a:lnTo>
                  <a:lnTo>
                    <a:pt x="1008" y="2003"/>
                  </a:lnTo>
                  <a:lnTo>
                    <a:pt x="1009" y="2009"/>
                  </a:lnTo>
                  <a:lnTo>
                    <a:pt x="1008" y="2015"/>
                  </a:lnTo>
                  <a:lnTo>
                    <a:pt x="1005" y="2019"/>
                  </a:lnTo>
                  <a:lnTo>
                    <a:pt x="1002" y="2022"/>
                  </a:lnTo>
                  <a:lnTo>
                    <a:pt x="997" y="2024"/>
                  </a:lnTo>
                  <a:lnTo>
                    <a:pt x="994" y="2026"/>
                  </a:lnTo>
                  <a:lnTo>
                    <a:pt x="991" y="2028"/>
                  </a:lnTo>
                  <a:lnTo>
                    <a:pt x="987" y="2033"/>
                  </a:lnTo>
                  <a:lnTo>
                    <a:pt x="985" y="2039"/>
                  </a:lnTo>
                  <a:lnTo>
                    <a:pt x="983" y="2047"/>
                  </a:lnTo>
                  <a:lnTo>
                    <a:pt x="978" y="2048"/>
                  </a:lnTo>
                  <a:lnTo>
                    <a:pt x="974" y="2049"/>
                  </a:lnTo>
                  <a:lnTo>
                    <a:pt x="970" y="2049"/>
                  </a:lnTo>
                  <a:lnTo>
                    <a:pt x="967" y="2048"/>
                  </a:lnTo>
                  <a:lnTo>
                    <a:pt x="963" y="2045"/>
                  </a:lnTo>
                  <a:lnTo>
                    <a:pt x="961" y="2044"/>
                  </a:lnTo>
                  <a:lnTo>
                    <a:pt x="959" y="2041"/>
                  </a:lnTo>
                  <a:lnTo>
                    <a:pt x="958" y="2038"/>
                  </a:lnTo>
                  <a:lnTo>
                    <a:pt x="955" y="2030"/>
                  </a:lnTo>
                  <a:lnTo>
                    <a:pt x="954" y="2020"/>
                  </a:lnTo>
                  <a:lnTo>
                    <a:pt x="953" y="2011"/>
                  </a:lnTo>
                  <a:lnTo>
                    <a:pt x="953" y="2002"/>
                  </a:lnTo>
                  <a:lnTo>
                    <a:pt x="953" y="1991"/>
                  </a:lnTo>
                  <a:lnTo>
                    <a:pt x="952" y="1982"/>
                  </a:lnTo>
                  <a:lnTo>
                    <a:pt x="949" y="1983"/>
                  </a:lnTo>
                  <a:lnTo>
                    <a:pt x="946" y="1985"/>
                  </a:lnTo>
                  <a:lnTo>
                    <a:pt x="944" y="1987"/>
                  </a:lnTo>
                  <a:lnTo>
                    <a:pt x="942" y="1991"/>
                  </a:lnTo>
                  <a:lnTo>
                    <a:pt x="942" y="1989"/>
                  </a:lnTo>
                  <a:lnTo>
                    <a:pt x="942" y="1987"/>
                  </a:lnTo>
                  <a:lnTo>
                    <a:pt x="941" y="1984"/>
                  </a:lnTo>
                  <a:lnTo>
                    <a:pt x="941" y="1982"/>
                  </a:lnTo>
                  <a:lnTo>
                    <a:pt x="928" y="1983"/>
                  </a:lnTo>
                  <a:lnTo>
                    <a:pt x="915" y="1985"/>
                  </a:lnTo>
                  <a:lnTo>
                    <a:pt x="917" y="1978"/>
                  </a:lnTo>
                  <a:lnTo>
                    <a:pt x="920" y="1970"/>
                  </a:lnTo>
                  <a:lnTo>
                    <a:pt x="923" y="1964"/>
                  </a:lnTo>
                  <a:lnTo>
                    <a:pt x="927" y="1958"/>
                  </a:lnTo>
                  <a:lnTo>
                    <a:pt x="930" y="1951"/>
                  </a:lnTo>
                  <a:lnTo>
                    <a:pt x="933" y="1944"/>
                  </a:lnTo>
                  <a:lnTo>
                    <a:pt x="934" y="1937"/>
                  </a:lnTo>
                  <a:lnTo>
                    <a:pt x="933" y="1929"/>
                  </a:lnTo>
                  <a:lnTo>
                    <a:pt x="918" y="1929"/>
                  </a:lnTo>
                  <a:lnTo>
                    <a:pt x="905" y="1930"/>
                  </a:lnTo>
                  <a:lnTo>
                    <a:pt x="901" y="1929"/>
                  </a:lnTo>
                  <a:lnTo>
                    <a:pt x="895" y="1927"/>
                  </a:lnTo>
                  <a:lnTo>
                    <a:pt x="889" y="1923"/>
                  </a:lnTo>
                  <a:lnTo>
                    <a:pt x="884" y="1917"/>
                  </a:lnTo>
                  <a:lnTo>
                    <a:pt x="880" y="1913"/>
                  </a:lnTo>
                  <a:lnTo>
                    <a:pt x="877" y="1910"/>
                  </a:lnTo>
                  <a:lnTo>
                    <a:pt x="872" y="1908"/>
                  </a:lnTo>
                  <a:lnTo>
                    <a:pt x="868" y="1907"/>
                  </a:lnTo>
                  <a:lnTo>
                    <a:pt x="857" y="1905"/>
                  </a:lnTo>
                  <a:lnTo>
                    <a:pt x="846" y="1907"/>
                  </a:lnTo>
                  <a:lnTo>
                    <a:pt x="823" y="1909"/>
                  </a:lnTo>
                  <a:lnTo>
                    <a:pt x="804" y="1911"/>
                  </a:lnTo>
                  <a:lnTo>
                    <a:pt x="804" y="1908"/>
                  </a:lnTo>
                  <a:lnTo>
                    <a:pt x="803" y="1905"/>
                  </a:lnTo>
                  <a:lnTo>
                    <a:pt x="796" y="1904"/>
                  </a:lnTo>
                  <a:lnTo>
                    <a:pt x="791" y="1904"/>
                  </a:lnTo>
                  <a:lnTo>
                    <a:pt x="787" y="1905"/>
                  </a:lnTo>
                  <a:lnTo>
                    <a:pt x="785" y="1908"/>
                  </a:lnTo>
                  <a:lnTo>
                    <a:pt x="780" y="1913"/>
                  </a:lnTo>
                  <a:lnTo>
                    <a:pt x="777" y="1920"/>
                  </a:lnTo>
                  <a:lnTo>
                    <a:pt x="773" y="1928"/>
                  </a:lnTo>
                  <a:lnTo>
                    <a:pt x="770" y="1935"/>
                  </a:lnTo>
                  <a:lnTo>
                    <a:pt x="767" y="1938"/>
                  </a:lnTo>
                  <a:lnTo>
                    <a:pt x="764" y="1940"/>
                  </a:lnTo>
                  <a:lnTo>
                    <a:pt x="759" y="1942"/>
                  </a:lnTo>
                  <a:lnTo>
                    <a:pt x="754" y="1942"/>
                  </a:lnTo>
                  <a:lnTo>
                    <a:pt x="754" y="1941"/>
                  </a:lnTo>
                  <a:lnTo>
                    <a:pt x="754" y="1938"/>
                  </a:lnTo>
                  <a:lnTo>
                    <a:pt x="753" y="1928"/>
                  </a:lnTo>
                  <a:lnTo>
                    <a:pt x="749" y="1916"/>
                  </a:lnTo>
                  <a:lnTo>
                    <a:pt x="748" y="1910"/>
                  </a:lnTo>
                  <a:lnTo>
                    <a:pt x="745" y="1905"/>
                  </a:lnTo>
                  <a:lnTo>
                    <a:pt x="741" y="1902"/>
                  </a:lnTo>
                  <a:lnTo>
                    <a:pt x="737" y="1900"/>
                  </a:lnTo>
                  <a:lnTo>
                    <a:pt x="731" y="1899"/>
                  </a:lnTo>
                  <a:lnTo>
                    <a:pt x="728" y="1895"/>
                  </a:lnTo>
                  <a:lnTo>
                    <a:pt x="726" y="1891"/>
                  </a:lnTo>
                  <a:lnTo>
                    <a:pt x="725" y="1885"/>
                  </a:lnTo>
                  <a:lnTo>
                    <a:pt x="720" y="1884"/>
                  </a:lnTo>
                  <a:lnTo>
                    <a:pt x="714" y="1884"/>
                  </a:lnTo>
                  <a:lnTo>
                    <a:pt x="708" y="1885"/>
                  </a:lnTo>
                  <a:lnTo>
                    <a:pt x="703" y="1886"/>
                  </a:lnTo>
                  <a:lnTo>
                    <a:pt x="698" y="1888"/>
                  </a:lnTo>
                  <a:lnTo>
                    <a:pt x="695" y="1889"/>
                  </a:lnTo>
                  <a:lnTo>
                    <a:pt x="690" y="1893"/>
                  </a:lnTo>
                  <a:lnTo>
                    <a:pt x="687" y="1895"/>
                  </a:lnTo>
                  <a:lnTo>
                    <a:pt x="681" y="1903"/>
                  </a:lnTo>
                  <a:lnTo>
                    <a:pt x="675" y="1912"/>
                  </a:lnTo>
                  <a:lnTo>
                    <a:pt x="672" y="1923"/>
                  </a:lnTo>
                  <a:lnTo>
                    <a:pt x="670" y="1933"/>
                  </a:lnTo>
                  <a:lnTo>
                    <a:pt x="649" y="1930"/>
                  </a:lnTo>
                  <a:lnTo>
                    <a:pt x="626" y="1926"/>
                  </a:lnTo>
                  <a:lnTo>
                    <a:pt x="615" y="1925"/>
                  </a:lnTo>
                  <a:lnTo>
                    <a:pt x="603" y="1924"/>
                  </a:lnTo>
                  <a:lnTo>
                    <a:pt x="599" y="1925"/>
                  </a:lnTo>
                  <a:lnTo>
                    <a:pt x="594" y="1926"/>
                  </a:lnTo>
                  <a:lnTo>
                    <a:pt x="591" y="1927"/>
                  </a:lnTo>
                  <a:lnTo>
                    <a:pt x="586" y="1929"/>
                  </a:lnTo>
                  <a:lnTo>
                    <a:pt x="584" y="1925"/>
                  </a:lnTo>
                  <a:lnTo>
                    <a:pt x="580" y="1920"/>
                  </a:lnTo>
                  <a:lnTo>
                    <a:pt x="576" y="1919"/>
                  </a:lnTo>
                  <a:lnTo>
                    <a:pt x="572" y="1918"/>
                  </a:lnTo>
                  <a:lnTo>
                    <a:pt x="568" y="1918"/>
                  </a:lnTo>
                  <a:lnTo>
                    <a:pt x="564" y="1919"/>
                  </a:lnTo>
                  <a:lnTo>
                    <a:pt x="559" y="1920"/>
                  </a:lnTo>
                  <a:lnTo>
                    <a:pt x="555" y="1924"/>
                  </a:lnTo>
                  <a:lnTo>
                    <a:pt x="545" y="1929"/>
                  </a:lnTo>
                  <a:lnTo>
                    <a:pt x="537" y="1937"/>
                  </a:lnTo>
                  <a:lnTo>
                    <a:pt x="529" y="1945"/>
                  </a:lnTo>
                  <a:lnTo>
                    <a:pt x="524" y="1951"/>
                  </a:lnTo>
                  <a:lnTo>
                    <a:pt x="512" y="1966"/>
                  </a:lnTo>
                  <a:lnTo>
                    <a:pt x="506" y="1978"/>
                  </a:lnTo>
                  <a:lnTo>
                    <a:pt x="503" y="1984"/>
                  </a:lnTo>
                  <a:lnTo>
                    <a:pt x="502" y="1990"/>
                  </a:lnTo>
                  <a:lnTo>
                    <a:pt x="501" y="1995"/>
                  </a:lnTo>
                  <a:lnTo>
                    <a:pt x="500" y="2002"/>
                  </a:lnTo>
                  <a:lnTo>
                    <a:pt x="496" y="1971"/>
                  </a:lnTo>
                  <a:lnTo>
                    <a:pt x="495" y="1961"/>
                  </a:lnTo>
                  <a:lnTo>
                    <a:pt x="496" y="1971"/>
                  </a:lnTo>
                  <a:lnTo>
                    <a:pt x="500" y="2002"/>
                  </a:lnTo>
                  <a:lnTo>
                    <a:pt x="500" y="2016"/>
                  </a:lnTo>
                  <a:lnTo>
                    <a:pt x="500" y="2033"/>
                  </a:lnTo>
                  <a:lnTo>
                    <a:pt x="494" y="2035"/>
                  </a:lnTo>
                  <a:lnTo>
                    <a:pt x="490" y="2036"/>
                  </a:lnTo>
                  <a:lnTo>
                    <a:pt x="484" y="2036"/>
                  </a:lnTo>
                  <a:lnTo>
                    <a:pt x="479" y="2035"/>
                  </a:lnTo>
                  <a:lnTo>
                    <a:pt x="479" y="2041"/>
                  </a:lnTo>
                  <a:lnTo>
                    <a:pt x="479" y="2047"/>
                  </a:lnTo>
                  <a:lnTo>
                    <a:pt x="459" y="2047"/>
                  </a:lnTo>
                  <a:lnTo>
                    <a:pt x="437" y="2045"/>
                  </a:lnTo>
                  <a:lnTo>
                    <a:pt x="412" y="2042"/>
                  </a:lnTo>
                  <a:lnTo>
                    <a:pt x="387" y="2038"/>
                  </a:lnTo>
                  <a:lnTo>
                    <a:pt x="356" y="2033"/>
                  </a:lnTo>
                  <a:lnTo>
                    <a:pt x="324" y="2030"/>
                  </a:lnTo>
                  <a:lnTo>
                    <a:pt x="310" y="2028"/>
                  </a:lnTo>
                  <a:lnTo>
                    <a:pt x="295" y="2028"/>
                  </a:lnTo>
                  <a:lnTo>
                    <a:pt x="280" y="2030"/>
                  </a:lnTo>
                  <a:lnTo>
                    <a:pt x="266" y="2031"/>
                  </a:lnTo>
                  <a:lnTo>
                    <a:pt x="253" y="2034"/>
                  </a:lnTo>
                  <a:lnTo>
                    <a:pt x="240" y="2038"/>
                  </a:lnTo>
                  <a:lnTo>
                    <a:pt x="229" y="2043"/>
                  </a:lnTo>
                  <a:lnTo>
                    <a:pt x="219" y="2050"/>
                  </a:lnTo>
                  <a:lnTo>
                    <a:pt x="208" y="2059"/>
                  </a:lnTo>
                  <a:lnTo>
                    <a:pt x="200" y="2069"/>
                  </a:lnTo>
                  <a:lnTo>
                    <a:pt x="194" y="2082"/>
                  </a:lnTo>
                  <a:lnTo>
                    <a:pt x="189" y="2097"/>
                  </a:lnTo>
                  <a:lnTo>
                    <a:pt x="186" y="2109"/>
                  </a:lnTo>
                  <a:lnTo>
                    <a:pt x="184" y="2121"/>
                  </a:lnTo>
                  <a:lnTo>
                    <a:pt x="184" y="2133"/>
                  </a:lnTo>
                  <a:lnTo>
                    <a:pt x="187" y="2145"/>
                  </a:lnTo>
                  <a:lnTo>
                    <a:pt x="189" y="2149"/>
                  </a:lnTo>
                  <a:lnTo>
                    <a:pt x="191" y="2155"/>
                  </a:lnTo>
                  <a:lnTo>
                    <a:pt x="194" y="2159"/>
                  </a:lnTo>
                  <a:lnTo>
                    <a:pt x="197" y="2163"/>
                  </a:lnTo>
                  <a:lnTo>
                    <a:pt x="202" y="2167"/>
                  </a:lnTo>
                  <a:lnTo>
                    <a:pt x="206" y="2170"/>
                  </a:lnTo>
                  <a:lnTo>
                    <a:pt x="212" y="2172"/>
                  </a:lnTo>
                  <a:lnTo>
                    <a:pt x="217" y="2174"/>
                  </a:lnTo>
                  <a:lnTo>
                    <a:pt x="220" y="2183"/>
                  </a:lnTo>
                  <a:lnTo>
                    <a:pt x="222" y="2194"/>
                  </a:lnTo>
                  <a:lnTo>
                    <a:pt x="223" y="2203"/>
                  </a:lnTo>
                  <a:lnTo>
                    <a:pt x="223" y="2213"/>
                  </a:lnTo>
                  <a:lnTo>
                    <a:pt x="208" y="2214"/>
                  </a:lnTo>
                  <a:lnTo>
                    <a:pt x="198" y="2217"/>
                  </a:lnTo>
                  <a:lnTo>
                    <a:pt x="194" y="2220"/>
                  </a:lnTo>
                  <a:lnTo>
                    <a:pt x="190" y="2222"/>
                  </a:lnTo>
                  <a:lnTo>
                    <a:pt x="187" y="2225"/>
                  </a:lnTo>
                  <a:lnTo>
                    <a:pt x="184" y="2229"/>
                  </a:lnTo>
                  <a:lnTo>
                    <a:pt x="181" y="2237"/>
                  </a:lnTo>
                  <a:lnTo>
                    <a:pt x="179" y="2247"/>
                  </a:lnTo>
                  <a:lnTo>
                    <a:pt x="178" y="2260"/>
                  </a:lnTo>
                  <a:lnTo>
                    <a:pt x="176" y="2274"/>
                  </a:lnTo>
                  <a:lnTo>
                    <a:pt x="175" y="2279"/>
                  </a:lnTo>
                  <a:lnTo>
                    <a:pt x="173" y="2285"/>
                  </a:lnTo>
                  <a:lnTo>
                    <a:pt x="171" y="2289"/>
                  </a:lnTo>
                  <a:lnTo>
                    <a:pt x="167" y="2294"/>
                  </a:lnTo>
                  <a:lnTo>
                    <a:pt x="161" y="2303"/>
                  </a:lnTo>
                  <a:lnTo>
                    <a:pt x="154" y="2311"/>
                  </a:lnTo>
                  <a:lnTo>
                    <a:pt x="147" y="2319"/>
                  </a:lnTo>
                  <a:lnTo>
                    <a:pt x="143" y="2327"/>
                  </a:lnTo>
                  <a:lnTo>
                    <a:pt x="143" y="2330"/>
                  </a:lnTo>
                  <a:lnTo>
                    <a:pt x="143" y="2335"/>
                  </a:lnTo>
                  <a:lnTo>
                    <a:pt x="146" y="2338"/>
                  </a:lnTo>
                  <a:lnTo>
                    <a:pt x="149" y="2342"/>
                  </a:lnTo>
                  <a:lnTo>
                    <a:pt x="171" y="2360"/>
                  </a:lnTo>
                  <a:lnTo>
                    <a:pt x="195" y="2380"/>
                  </a:lnTo>
                  <a:lnTo>
                    <a:pt x="205" y="2392"/>
                  </a:lnTo>
                  <a:lnTo>
                    <a:pt x="214" y="2403"/>
                  </a:lnTo>
                  <a:lnTo>
                    <a:pt x="217" y="2409"/>
                  </a:lnTo>
                  <a:lnTo>
                    <a:pt x="220" y="2416"/>
                  </a:lnTo>
                  <a:lnTo>
                    <a:pt x="222" y="2422"/>
                  </a:lnTo>
                  <a:lnTo>
                    <a:pt x="222" y="2429"/>
                  </a:lnTo>
                  <a:lnTo>
                    <a:pt x="222" y="2444"/>
                  </a:lnTo>
                  <a:lnTo>
                    <a:pt x="222" y="2460"/>
                  </a:lnTo>
                  <a:lnTo>
                    <a:pt x="222" y="2468"/>
                  </a:lnTo>
                  <a:lnTo>
                    <a:pt x="224" y="2476"/>
                  </a:lnTo>
                  <a:lnTo>
                    <a:pt x="225" y="2484"/>
                  </a:lnTo>
                  <a:lnTo>
                    <a:pt x="229" y="2490"/>
                  </a:lnTo>
                  <a:lnTo>
                    <a:pt x="241" y="2496"/>
                  </a:lnTo>
                  <a:lnTo>
                    <a:pt x="252" y="2500"/>
                  </a:lnTo>
                  <a:lnTo>
                    <a:pt x="254" y="2508"/>
                  </a:lnTo>
                  <a:lnTo>
                    <a:pt x="255" y="2514"/>
                  </a:lnTo>
                  <a:lnTo>
                    <a:pt x="256" y="2520"/>
                  </a:lnTo>
                  <a:lnTo>
                    <a:pt x="255" y="2525"/>
                  </a:lnTo>
                  <a:lnTo>
                    <a:pt x="254" y="2531"/>
                  </a:lnTo>
                  <a:lnTo>
                    <a:pt x="252" y="2534"/>
                  </a:lnTo>
                  <a:lnTo>
                    <a:pt x="249" y="2539"/>
                  </a:lnTo>
                  <a:lnTo>
                    <a:pt x="246" y="2543"/>
                  </a:lnTo>
                  <a:lnTo>
                    <a:pt x="230" y="2558"/>
                  </a:lnTo>
                  <a:lnTo>
                    <a:pt x="215" y="2574"/>
                  </a:lnTo>
                  <a:lnTo>
                    <a:pt x="208" y="2583"/>
                  </a:lnTo>
                  <a:lnTo>
                    <a:pt x="202" y="2589"/>
                  </a:lnTo>
                  <a:lnTo>
                    <a:pt x="198" y="2590"/>
                  </a:lnTo>
                  <a:lnTo>
                    <a:pt x="195" y="2591"/>
                  </a:lnTo>
                  <a:lnTo>
                    <a:pt x="191" y="2591"/>
                  </a:lnTo>
                  <a:lnTo>
                    <a:pt x="188" y="2591"/>
                  </a:lnTo>
                  <a:lnTo>
                    <a:pt x="174" y="2586"/>
                  </a:lnTo>
                  <a:lnTo>
                    <a:pt x="157" y="2580"/>
                  </a:lnTo>
                  <a:lnTo>
                    <a:pt x="148" y="2577"/>
                  </a:lnTo>
                  <a:lnTo>
                    <a:pt x="139" y="2577"/>
                  </a:lnTo>
                  <a:lnTo>
                    <a:pt x="130" y="2580"/>
                  </a:lnTo>
                  <a:lnTo>
                    <a:pt x="122" y="2582"/>
                  </a:lnTo>
                  <a:lnTo>
                    <a:pt x="105" y="2586"/>
                  </a:lnTo>
                  <a:lnTo>
                    <a:pt x="88" y="2591"/>
                  </a:lnTo>
                  <a:lnTo>
                    <a:pt x="82" y="2591"/>
                  </a:lnTo>
                  <a:lnTo>
                    <a:pt x="76" y="2590"/>
                  </a:lnTo>
                  <a:lnTo>
                    <a:pt x="71" y="2589"/>
                  </a:lnTo>
                  <a:lnTo>
                    <a:pt x="66" y="2586"/>
                  </a:lnTo>
                  <a:lnTo>
                    <a:pt x="57" y="2580"/>
                  </a:lnTo>
                  <a:lnTo>
                    <a:pt x="49" y="2572"/>
                  </a:lnTo>
                  <a:lnTo>
                    <a:pt x="34" y="2553"/>
                  </a:lnTo>
                  <a:lnTo>
                    <a:pt x="22" y="2536"/>
                  </a:lnTo>
                  <a:lnTo>
                    <a:pt x="18" y="2545"/>
                  </a:lnTo>
                  <a:lnTo>
                    <a:pt x="15" y="2555"/>
                  </a:lnTo>
                  <a:lnTo>
                    <a:pt x="12" y="2558"/>
                  </a:lnTo>
                  <a:lnTo>
                    <a:pt x="9" y="2561"/>
                  </a:lnTo>
                  <a:lnTo>
                    <a:pt x="6" y="2564"/>
                  </a:lnTo>
                  <a:lnTo>
                    <a:pt x="1" y="2565"/>
                  </a:lnTo>
                  <a:lnTo>
                    <a:pt x="1" y="2578"/>
                  </a:lnTo>
                  <a:lnTo>
                    <a:pt x="2" y="2590"/>
                  </a:lnTo>
                  <a:lnTo>
                    <a:pt x="2" y="2594"/>
                  </a:lnTo>
                  <a:lnTo>
                    <a:pt x="5" y="2599"/>
                  </a:lnTo>
                  <a:lnTo>
                    <a:pt x="6" y="2602"/>
                  </a:lnTo>
                  <a:lnTo>
                    <a:pt x="8" y="2606"/>
                  </a:lnTo>
                  <a:lnTo>
                    <a:pt x="10" y="2608"/>
                  </a:lnTo>
                  <a:lnTo>
                    <a:pt x="14" y="2610"/>
                  </a:lnTo>
                  <a:lnTo>
                    <a:pt x="17" y="2613"/>
                  </a:lnTo>
                  <a:lnTo>
                    <a:pt x="22" y="2615"/>
                  </a:lnTo>
                  <a:lnTo>
                    <a:pt x="33" y="2616"/>
                  </a:lnTo>
                  <a:lnTo>
                    <a:pt x="47" y="2618"/>
                  </a:lnTo>
                  <a:lnTo>
                    <a:pt x="44" y="2648"/>
                  </a:lnTo>
                  <a:lnTo>
                    <a:pt x="41" y="2677"/>
                  </a:lnTo>
                  <a:lnTo>
                    <a:pt x="39" y="2708"/>
                  </a:lnTo>
                  <a:lnTo>
                    <a:pt x="36" y="2738"/>
                  </a:lnTo>
                  <a:lnTo>
                    <a:pt x="26" y="2739"/>
                  </a:lnTo>
                  <a:lnTo>
                    <a:pt x="17" y="2741"/>
                  </a:lnTo>
                  <a:lnTo>
                    <a:pt x="14" y="2753"/>
                  </a:lnTo>
                  <a:lnTo>
                    <a:pt x="8" y="2775"/>
                  </a:lnTo>
                  <a:lnTo>
                    <a:pt x="3" y="2800"/>
                  </a:lnTo>
                  <a:lnTo>
                    <a:pt x="1" y="2815"/>
                  </a:lnTo>
                  <a:lnTo>
                    <a:pt x="0" y="2829"/>
                  </a:lnTo>
                  <a:lnTo>
                    <a:pt x="1" y="2844"/>
                  </a:lnTo>
                  <a:lnTo>
                    <a:pt x="3" y="2851"/>
                  </a:lnTo>
                  <a:lnTo>
                    <a:pt x="6" y="2857"/>
                  </a:lnTo>
                  <a:lnTo>
                    <a:pt x="9" y="2864"/>
                  </a:lnTo>
                  <a:lnTo>
                    <a:pt x="14" y="2869"/>
                  </a:lnTo>
                  <a:lnTo>
                    <a:pt x="23" y="2876"/>
                  </a:lnTo>
                  <a:lnTo>
                    <a:pt x="30" y="2881"/>
                  </a:lnTo>
                  <a:lnTo>
                    <a:pt x="32" y="2885"/>
                  </a:lnTo>
                  <a:lnTo>
                    <a:pt x="34" y="2889"/>
                  </a:lnTo>
                  <a:lnTo>
                    <a:pt x="35" y="2895"/>
                  </a:lnTo>
                  <a:lnTo>
                    <a:pt x="35" y="2902"/>
                  </a:lnTo>
                  <a:lnTo>
                    <a:pt x="43" y="2904"/>
                  </a:lnTo>
                  <a:lnTo>
                    <a:pt x="49" y="2909"/>
                  </a:lnTo>
                  <a:lnTo>
                    <a:pt x="55" y="2913"/>
                  </a:lnTo>
                  <a:lnTo>
                    <a:pt x="61" y="2918"/>
                  </a:lnTo>
                  <a:lnTo>
                    <a:pt x="67" y="2921"/>
                  </a:lnTo>
                  <a:lnTo>
                    <a:pt x="73" y="2925"/>
                  </a:lnTo>
                  <a:lnTo>
                    <a:pt x="81" y="2927"/>
                  </a:lnTo>
                  <a:lnTo>
                    <a:pt x="89" y="2927"/>
                  </a:lnTo>
                  <a:lnTo>
                    <a:pt x="101" y="2925"/>
                  </a:lnTo>
                  <a:lnTo>
                    <a:pt x="113" y="2923"/>
                  </a:lnTo>
                  <a:lnTo>
                    <a:pt x="115" y="2925"/>
                  </a:lnTo>
                  <a:lnTo>
                    <a:pt x="117" y="2925"/>
                  </a:lnTo>
                  <a:lnTo>
                    <a:pt x="118" y="2927"/>
                  </a:lnTo>
                  <a:lnTo>
                    <a:pt x="120" y="2928"/>
                  </a:lnTo>
                  <a:lnTo>
                    <a:pt x="121" y="2934"/>
                  </a:lnTo>
                  <a:lnTo>
                    <a:pt x="120" y="2943"/>
                  </a:lnTo>
                  <a:lnTo>
                    <a:pt x="114" y="2943"/>
                  </a:lnTo>
                  <a:lnTo>
                    <a:pt x="109" y="2944"/>
                  </a:lnTo>
                  <a:lnTo>
                    <a:pt x="105" y="2945"/>
                  </a:lnTo>
                  <a:lnTo>
                    <a:pt x="100" y="2949"/>
                  </a:lnTo>
                  <a:lnTo>
                    <a:pt x="97" y="2951"/>
                  </a:lnTo>
                  <a:lnTo>
                    <a:pt x="94" y="2955"/>
                  </a:lnTo>
                  <a:lnTo>
                    <a:pt x="92" y="2960"/>
                  </a:lnTo>
                  <a:lnTo>
                    <a:pt x="91" y="2966"/>
                  </a:lnTo>
                  <a:lnTo>
                    <a:pt x="88" y="2968"/>
                  </a:lnTo>
                  <a:lnTo>
                    <a:pt x="85" y="2970"/>
                  </a:lnTo>
                  <a:lnTo>
                    <a:pt x="83" y="2972"/>
                  </a:lnTo>
                  <a:lnTo>
                    <a:pt x="81" y="2977"/>
                  </a:lnTo>
                  <a:lnTo>
                    <a:pt x="76" y="2977"/>
                  </a:lnTo>
                  <a:lnTo>
                    <a:pt x="73" y="2978"/>
                  </a:lnTo>
                  <a:lnTo>
                    <a:pt x="75" y="2991"/>
                  </a:lnTo>
                  <a:lnTo>
                    <a:pt x="80" y="3001"/>
                  </a:lnTo>
                  <a:lnTo>
                    <a:pt x="83" y="3005"/>
                  </a:lnTo>
                  <a:lnTo>
                    <a:pt x="87" y="3008"/>
                  </a:lnTo>
                  <a:lnTo>
                    <a:pt x="93" y="3009"/>
                  </a:lnTo>
                  <a:lnTo>
                    <a:pt x="100" y="3009"/>
                  </a:lnTo>
                  <a:lnTo>
                    <a:pt x="100" y="3026"/>
                  </a:lnTo>
                  <a:lnTo>
                    <a:pt x="100" y="3046"/>
                  </a:lnTo>
                  <a:lnTo>
                    <a:pt x="101" y="3051"/>
                  </a:lnTo>
                  <a:lnTo>
                    <a:pt x="102" y="3056"/>
                  </a:lnTo>
                  <a:lnTo>
                    <a:pt x="104" y="3059"/>
                  </a:lnTo>
                  <a:lnTo>
                    <a:pt x="106" y="3062"/>
                  </a:lnTo>
                  <a:lnTo>
                    <a:pt x="109" y="3065"/>
                  </a:lnTo>
                  <a:lnTo>
                    <a:pt x="113" y="3067"/>
                  </a:lnTo>
                  <a:lnTo>
                    <a:pt x="117" y="3068"/>
                  </a:lnTo>
                  <a:lnTo>
                    <a:pt x="123" y="3069"/>
                  </a:lnTo>
                  <a:lnTo>
                    <a:pt x="129" y="3068"/>
                  </a:lnTo>
                  <a:lnTo>
                    <a:pt x="137" y="3067"/>
                  </a:lnTo>
                  <a:lnTo>
                    <a:pt x="149" y="3066"/>
                  </a:lnTo>
                  <a:lnTo>
                    <a:pt x="161" y="3066"/>
                  </a:lnTo>
                  <a:lnTo>
                    <a:pt x="166" y="3067"/>
                  </a:lnTo>
                  <a:lnTo>
                    <a:pt x="170" y="3069"/>
                  </a:lnTo>
                  <a:lnTo>
                    <a:pt x="173" y="3073"/>
                  </a:lnTo>
                  <a:lnTo>
                    <a:pt x="175" y="3077"/>
                  </a:lnTo>
                  <a:lnTo>
                    <a:pt x="184" y="3078"/>
                  </a:lnTo>
                  <a:lnTo>
                    <a:pt x="194" y="3078"/>
                  </a:lnTo>
                  <a:lnTo>
                    <a:pt x="203" y="3078"/>
                  </a:lnTo>
                  <a:lnTo>
                    <a:pt x="212" y="3077"/>
                  </a:lnTo>
                  <a:lnTo>
                    <a:pt x="212" y="3065"/>
                  </a:lnTo>
                  <a:lnTo>
                    <a:pt x="213" y="3053"/>
                  </a:lnTo>
                  <a:lnTo>
                    <a:pt x="215" y="3043"/>
                  </a:lnTo>
                  <a:lnTo>
                    <a:pt x="219" y="3035"/>
                  </a:lnTo>
                  <a:lnTo>
                    <a:pt x="221" y="3031"/>
                  </a:lnTo>
                  <a:lnTo>
                    <a:pt x="224" y="3028"/>
                  </a:lnTo>
                  <a:lnTo>
                    <a:pt x="228" y="3025"/>
                  </a:lnTo>
                  <a:lnTo>
                    <a:pt x="232" y="3023"/>
                  </a:lnTo>
                  <a:lnTo>
                    <a:pt x="237" y="3021"/>
                  </a:lnTo>
                  <a:lnTo>
                    <a:pt x="243" y="3021"/>
                  </a:lnTo>
                  <a:lnTo>
                    <a:pt x="249" y="3021"/>
                  </a:lnTo>
                  <a:lnTo>
                    <a:pt x="256" y="3021"/>
                  </a:lnTo>
                  <a:lnTo>
                    <a:pt x="272" y="3025"/>
                  </a:lnTo>
                  <a:lnTo>
                    <a:pt x="289" y="3026"/>
                  </a:lnTo>
                  <a:lnTo>
                    <a:pt x="297" y="3025"/>
                  </a:lnTo>
                  <a:lnTo>
                    <a:pt x="305" y="3023"/>
                  </a:lnTo>
                  <a:lnTo>
                    <a:pt x="307" y="3020"/>
                  </a:lnTo>
                  <a:lnTo>
                    <a:pt x="310" y="3018"/>
                  </a:lnTo>
                  <a:lnTo>
                    <a:pt x="312" y="3013"/>
                  </a:lnTo>
                  <a:lnTo>
                    <a:pt x="313" y="3010"/>
                  </a:lnTo>
                  <a:lnTo>
                    <a:pt x="318" y="3009"/>
                  </a:lnTo>
                  <a:lnTo>
                    <a:pt x="321" y="3008"/>
                  </a:lnTo>
                  <a:lnTo>
                    <a:pt x="322" y="3020"/>
                  </a:lnTo>
                  <a:lnTo>
                    <a:pt x="323" y="3032"/>
                  </a:lnTo>
                  <a:lnTo>
                    <a:pt x="324" y="3044"/>
                  </a:lnTo>
                  <a:lnTo>
                    <a:pt x="324" y="3057"/>
                  </a:lnTo>
                  <a:lnTo>
                    <a:pt x="332" y="3058"/>
                  </a:lnTo>
                  <a:lnTo>
                    <a:pt x="342" y="3062"/>
                  </a:lnTo>
                  <a:lnTo>
                    <a:pt x="350" y="3069"/>
                  </a:lnTo>
                  <a:lnTo>
                    <a:pt x="359" y="3075"/>
                  </a:lnTo>
                  <a:lnTo>
                    <a:pt x="367" y="3082"/>
                  </a:lnTo>
                  <a:lnTo>
                    <a:pt x="375" y="3085"/>
                  </a:lnTo>
                  <a:lnTo>
                    <a:pt x="377" y="3086"/>
                  </a:lnTo>
                  <a:lnTo>
                    <a:pt x="380" y="3087"/>
                  </a:lnTo>
                  <a:lnTo>
                    <a:pt x="383" y="3086"/>
                  </a:lnTo>
                  <a:lnTo>
                    <a:pt x="384" y="3085"/>
                  </a:lnTo>
                  <a:lnTo>
                    <a:pt x="385" y="3081"/>
                  </a:lnTo>
                  <a:lnTo>
                    <a:pt x="384" y="3073"/>
                  </a:lnTo>
                  <a:lnTo>
                    <a:pt x="381" y="3064"/>
                  </a:lnTo>
                  <a:lnTo>
                    <a:pt x="379" y="3052"/>
                  </a:lnTo>
                  <a:lnTo>
                    <a:pt x="375" y="3031"/>
                  </a:lnTo>
                  <a:lnTo>
                    <a:pt x="373" y="3015"/>
                  </a:lnTo>
                  <a:lnTo>
                    <a:pt x="378" y="3018"/>
                  </a:lnTo>
                  <a:lnTo>
                    <a:pt x="383" y="3019"/>
                  </a:lnTo>
                  <a:lnTo>
                    <a:pt x="387" y="3020"/>
                  </a:lnTo>
                  <a:lnTo>
                    <a:pt x="391" y="3021"/>
                  </a:lnTo>
                  <a:lnTo>
                    <a:pt x="395" y="3024"/>
                  </a:lnTo>
                  <a:lnTo>
                    <a:pt x="397" y="3026"/>
                  </a:lnTo>
                  <a:lnTo>
                    <a:pt x="401" y="3031"/>
                  </a:lnTo>
                  <a:lnTo>
                    <a:pt x="403" y="3037"/>
                  </a:lnTo>
                  <a:lnTo>
                    <a:pt x="404" y="3044"/>
                  </a:lnTo>
                  <a:lnTo>
                    <a:pt x="405" y="3051"/>
                  </a:lnTo>
                  <a:lnTo>
                    <a:pt x="408" y="3058"/>
                  </a:lnTo>
                  <a:lnTo>
                    <a:pt x="411" y="3065"/>
                  </a:lnTo>
                  <a:lnTo>
                    <a:pt x="418" y="3076"/>
                  </a:lnTo>
                  <a:lnTo>
                    <a:pt x="426" y="3086"/>
                  </a:lnTo>
                  <a:lnTo>
                    <a:pt x="432" y="3091"/>
                  </a:lnTo>
                  <a:lnTo>
                    <a:pt x="436" y="3094"/>
                  </a:lnTo>
                  <a:lnTo>
                    <a:pt x="443" y="3098"/>
                  </a:lnTo>
                  <a:lnTo>
                    <a:pt x="449" y="3099"/>
                  </a:lnTo>
                  <a:lnTo>
                    <a:pt x="450" y="3103"/>
                  </a:lnTo>
                  <a:lnTo>
                    <a:pt x="450" y="3107"/>
                  </a:lnTo>
                  <a:lnTo>
                    <a:pt x="450" y="3110"/>
                  </a:lnTo>
                  <a:lnTo>
                    <a:pt x="449" y="3114"/>
                  </a:lnTo>
                  <a:lnTo>
                    <a:pt x="447" y="3116"/>
                  </a:lnTo>
                  <a:lnTo>
                    <a:pt x="445" y="3118"/>
                  </a:lnTo>
                  <a:lnTo>
                    <a:pt x="443" y="3119"/>
                  </a:lnTo>
                  <a:lnTo>
                    <a:pt x="440" y="3120"/>
                  </a:lnTo>
                  <a:lnTo>
                    <a:pt x="433" y="3123"/>
                  </a:lnTo>
                  <a:lnTo>
                    <a:pt x="425" y="3124"/>
                  </a:lnTo>
                  <a:lnTo>
                    <a:pt x="417" y="3124"/>
                  </a:lnTo>
                  <a:lnTo>
                    <a:pt x="408" y="3125"/>
                  </a:lnTo>
                  <a:lnTo>
                    <a:pt x="396" y="3125"/>
                  </a:lnTo>
                  <a:lnTo>
                    <a:pt x="386" y="3125"/>
                  </a:lnTo>
                  <a:lnTo>
                    <a:pt x="381" y="3126"/>
                  </a:lnTo>
                  <a:lnTo>
                    <a:pt x="377" y="3127"/>
                  </a:lnTo>
                  <a:lnTo>
                    <a:pt x="373" y="3130"/>
                  </a:lnTo>
                  <a:lnTo>
                    <a:pt x="370" y="3132"/>
                  </a:lnTo>
                  <a:lnTo>
                    <a:pt x="365" y="3138"/>
                  </a:lnTo>
                  <a:lnTo>
                    <a:pt x="362" y="3143"/>
                  </a:lnTo>
                  <a:lnTo>
                    <a:pt x="359" y="3150"/>
                  </a:lnTo>
                  <a:lnTo>
                    <a:pt x="356" y="3157"/>
                  </a:lnTo>
                  <a:lnTo>
                    <a:pt x="355" y="3164"/>
                  </a:lnTo>
                  <a:lnTo>
                    <a:pt x="354" y="3171"/>
                  </a:lnTo>
                  <a:lnTo>
                    <a:pt x="354" y="3177"/>
                  </a:lnTo>
                  <a:lnTo>
                    <a:pt x="355" y="3184"/>
                  </a:lnTo>
                  <a:lnTo>
                    <a:pt x="356" y="3191"/>
                  </a:lnTo>
                  <a:lnTo>
                    <a:pt x="359" y="3198"/>
                  </a:lnTo>
                  <a:lnTo>
                    <a:pt x="362" y="3204"/>
                  </a:lnTo>
                  <a:lnTo>
                    <a:pt x="365" y="3209"/>
                  </a:lnTo>
                  <a:lnTo>
                    <a:pt x="370" y="3214"/>
                  </a:lnTo>
                  <a:lnTo>
                    <a:pt x="375" y="3218"/>
                  </a:lnTo>
                  <a:lnTo>
                    <a:pt x="380" y="3222"/>
                  </a:lnTo>
                  <a:lnTo>
                    <a:pt x="387" y="3224"/>
                  </a:lnTo>
                  <a:lnTo>
                    <a:pt x="396" y="3228"/>
                  </a:lnTo>
                  <a:lnTo>
                    <a:pt x="403" y="3232"/>
                  </a:lnTo>
                  <a:lnTo>
                    <a:pt x="408" y="3237"/>
                  </a:lnTo>
                  <a:lnTo>
                    <a:pt x="410" y="3243"/>
                  </a:lnTo>
                  <a:lnTo>
                    <a:pt x="410" y="3249"/>
                  </a:lnTo>
                  <a:lnTo>
                    <a:pt x="409" y="3256"/>
                  </a:lnTo>
                  <a:lnTo>
                    <a:pt x="406" y="3262"/>
                  </a:lnTo>
                  <a:lnTo>
                    <a:pt x="403" y="3267"/>
                  </a:lnTo>
                  <a:lnTo>
                    <a:pt x="399" y="3272"/>
                  </a:lnTo>
                  <a:lnTo>
                    <a:pt x="393" y="3276"/>
                  </a:lnTo>
                  <a:lnTo>
                    <a:pt x="387" y="3279"/>
                  </a:lnTo>
                  <a:lnTo>
                    <a:pt x="381" y="3279"/>
                  </a:lnTo>
                  <a:lnTo>
                    <a:pt x="375" y="3278"/>
                  </a:lnTo>
                  <a:lnTo>
                    <a:pt x="369" y="3275"/>
                  </a:lnTo>
                  <a:lnTo>
                    <a:pt x="362" y="3270"/>
                  </a:lnTo>
                  <a:lnTo>
                    <a:pt x="358" y="3261"/>
                  </a:lnTo>
                  <a:lnTo>
                    <a:pt x="353" y="3253"/>
                  </a:lnTo>
                  <a:lnTo>
                    <a:pt x="348" y="3246"/>
                  </a:lnTo>
                  <a:lnTo>
                    <a:pt x="344" y="3239"/>
                  </a:lnTo>
                  <a:lnTo>
                    <a:pt x="338" y="3233"/>
                  </a:lnTo>
                  <a:lnTo>
                    <a:pt x="334" y="3229"/>
                  </a:lnTo>
                  <a:lnTo>
                    <a:pt x="328" y="3224"/>
                  </a:lnTo>
                  <a:lnTo>
                    <a:pt x="321" y="3220"/>
                  </a:lnTo>
                  <a:lnTo>
                    <a:pt x="314" y="3217"/>
                  </a:lnTo>
                  <a:lnTo>
                    <a:pt x="307" y="3214"/>
                  </a:lnTo>
                  <a:lnTo>
                    <a:pt x="301" y="3213"/>
                  </a:lnTo>
                  <a:lnTo>
                    <a:pt x="294" y="3210"/>
                  </a:lnTo>
                  <a:lnTo>
                    <a:pt x="286" y="3210"/>
                  </a:lnTo>
                  <a:lnTo>
                    <a:pt x="278" y="3209"/>
                  </a:lnTo>
                  <a:lnTo>
                    <a:pt x="270" y="3210"/>
                  </a:lnTo>
                  <a:lnTo>
                    <a:pt x="262" y="3212"/>
                  </a:lnTo>
                  <a:lnTo>
                    <a:pt x="253" y="3213"/>
                  </a:lnTo>
                  <a:lnTo>
                    <a:pt x="252" y="3218"/>
                  </a:lnTo>
                  <a:lnTo>
                    <a:pt x="250" y="3222"/>
                  </a:lnTo>
                  <a:lnTo>
                    <a:pt x="248" y="3225"/>
                  </a:lnTo>
                  <a:lnTo>
                    <a:pt x="245" y="3228"/>
                  </a:lnTo>
                  <a:lnTo>
                    <a:pt x="241" y="3230"/>
                  </a:lnTo>
                  <a:lnTo>
                    <a:pt x="238" y="3230"/>
                  </a:lnTo>
                  <a:lnTo>
                    <a:pt x="233" y="3230"/>
                  </a:lnTo>
                  <a:lnTo>
                    <a:pt x="228" y="3229"/>
                  </a:lnTo>
                  <a:lnTo>
                    <a:pt x="227" y="3220"/>
                  </a:lnTo>
                  <a:lnTo>
                    <a:pt x="224" y="3212"/>
                  </a:lnTo>
                  <a:lnTo>
                    <a:pt x="221" y="3206"/>
                  </a:lnTo>
                  <a:lnTo>
                    <a:pt x="217" y="3201"/>
                  </a:lnTo>
                  <a:lnTo>
                    <a:pt x="214" y="3197"/>
                  </a:lnTo>
                  <a:lnTo>
                    <a:pt x="209" y="3194"/>
                  </a:lnTo>
                  <a:lnTo>
                    <a:pt x="205" y="3192"/>
                  </a:lnTo>
                  <a:lnTo>
                    <a:pt x="199" y="3191"/>
                  </a:lnTo>
                  <a:lnTo>
                    <a:pt x="189" y="3188"/>
                  </a:lnTo>
                  <a:lnTo>
                    <a:pt x="179" y="3183"/>
                  </a:lnTo>
                  <a:lnTo>
                    <a:pt x="175" y="3180"/>
                  </a:lnTo>
                  <a:lnTo>
                    <a:pt x="171" y="3176"/>
                  </a:lnTo>
                  <a:lnTo>
                    <a:pt x="167" y="3171"/>
                  </a:lnTo>
                  <a:lnTo>
                    <a:pt x="164" y="3164"/>
                  </a:lnTo>
                  <a:lnTo>
                    <a:pt x="162" y="3156"/>
                  </a:lnTo>
                  <a:lnTo>
                    <a:pt x="158" y="3149"/>
                  </a:lnTo>
                  <a:lnTo>
                    <a:pt x="154" y="3142"/>
                  </a:lnTo>
                  <a:lnTo>
                    <a:pt x="149" y="3135"/>
                  </a:lnTo>
                  <a:lnTo>
                    <a:pt x="145" y="3130"/>
                  </a:lnTo>
                  <a:lnTo>
                    <a:pt x="140" y="3124"/>
                  </a:lnTo>
                  <a:lnTo>
                    <a:pt x="134" y="3118"/>
                  </a:lnTo>
                  <a:lnTo>
                    <a:pt x="127" y="3114"/>
                  </a:lnTo>
                  <a:lnTo>
                    <a:pt x="122" y="3109"/>
                  </a:lnTo>
                  <a:lnTo>
                    <a:pt x="115" y="3106"/>
                  </a:lnTo>
                  <a:lnTo>
                    <a:pt x="108" y="3102"/>
                  </a:lnTo>
                  <a:lnTo>
                    <a:pt x="100" y="3100"/>
                  </a:lnTo>
                  <a:lnTo>
                    <a:pt x="92" y="3099"/>
                  </a:lnTo>
                  <a:lnTo>
                    <a:pt x="85" y="3097"/>
                  </a:lnTo>
                  <a:lnTo>
                    <a:pt x="76" y="3097"/>
                  </a:lnTo>
                  <a:lnTo>
                    <a:pt x="68" y="3097"/>
                  </a:lnTo>
                  <a:lnTo>
                    <a:pt x="68" y="3110"/>
                  </a:lnTo>
                  <a:lnTo>
                    <a:pt x="68" y="3124"/>
                  </a:lnTo>
                  <a:lnTo>
                    <a:pt x="75" y="3124"/>
                  </a:lnTo>
                  <a:lnTo>
                    <a:pt x="82" y="3126"/>
                  </a:lnTo>
                  <a:lnTo>
                    <a:pt x="89" y="3128"/>
                  </a:lnTo>
                  <a:lnTo>
                    <a:pt x="96" y="3132"/>
                  </a:lnTo>
                  <a:lnTo>
                    <a:pt x="109" y="3139"/>
                  </a:lnTo>
                  <a:lnTo>
                    <a:pt x="122" y="3143"/>
                  </a:lnTo>
                  <a:lnTo>
                    <a:pt x="121" y="3157"/>
                  </a:lnTo>
                  <a:lnTo>
                    <a:pt x="117" y="3171"/>
                  </a:lnTo>
                  <a:lnTo>
                    <a:pt x="116" y="3179"/>
                  </a:lnTo>
                  <a:lnTo>
                    <a:pt x="116" y="3185"/>
                  </a:lnTo>
                  <a:lnTo>
                    <a:pt x="118" y="3191"/>
                  </a:lnTo>
                  <a:lnTo>
                    <a:pt x="123" y="3197"/>
                  </a:lnTo>
                  <a:lnTo>
                    <a:pt x="139" y="3206"/>
                  </a:lnTo>
                  <a:lnTo>
                    <a:pt x="156" y="3216"/>
                  </a:lnTo>
                  <a:lnTo>
                    <a:pt x="164" y="3226"/>
                  </a:lnTo>
                  <a:lnTo>
                    <a:pt x="170" y="3238"/>
                  </a:lnTo>
                  <a:lnTo>
                    <a:pt x="172" y="3243"/>
                  </a:lnTo>
                  <a:lnTo>
                    <a:pt x="173" y="3249"/>
                  </a:lnTo>
                  <a:lnTo>
                    <a:pt x="174" y="3254"/>
                  </a:lnTo>
                  <a:lnTo>
                    <a:pt x="174" y="3259"/>
                  </a:lnTo>
                  <a:lnTo>
                    <a:pt x="173" y="3264"/>
                  </a:lnTo>
                  <a:lnTo>
                    <a:pt x="171" y="3270"/>
                  </a:lnTo>
                  <a:lnTo>
                    <a:pt x="168" y="3273"/>
                  </a:lnTo>
                  <a:lnTo>
                    <a:pt x="165" y="3278"/>
                  </a:lnTo>
                  <a:lnTo>
                    <a:pt x="161" y="3281"/>
                  </a:lnTo>
                  <a:lnTo>
                    <a:pt x="155" y="3283"/>
                  </a:lnTo>
                  <a:lnTo>
                    <a:pt x="148" y="3286"/>
                  </a:lnTo>
                  <a:lnTo>
                    <a:pt x="141" y="3287"/>
                  </a:lnTo>
                  <a:lnTo>
                    <a:pt x="135" y="3303"/>
                  </a:lnTo>
                  <a:lnTo>
                    <a:pt x="132" y="3319"/>
                  </a:lnTo>
                  <a:lnTo>
                    <a:pt x="130" y="3328"/>
                  </a:lnTo>
                  <a:lnTo>
                    <a:pt x="129" y="3336"/>
                  </a:lnTo>
                  <a:lnTo>
                    <a:pt x="129" y="3344"/>
                  </a:lnTo>
                  <a:lnTo>
                    <a:pt x="130" y="3352"/>
                  </a:lnTo>
                  <a:lnTo>
                    <a:pt x="150" y="3353"/>
                  </a:lnTo>
                  <a:lnTo>
                    <a:pt x="172" y="3355"/>
                  </a:lnTo>
                  <a:lnTo>
                    <a:pt x="183" y="3356"/>
                  </a:lnTo>
                  <a:lnTo>
                    <a:pt x="194" y="3356"/>
                  </a:lnTo>
                  <a:lnTo>
                    <a:pt x="204" y="3355"/>
                  </a:lnTo>
                  <a:lnTo>
                    <a:pt x="214" y="3353"/>
                  </a:lnTo>
                  <a:lnTo>
                    <a:pt x="216" y="3352"/>
                  </a:lnTo>
                  <a:lnTo>
                    <a:pt x="219" y="3348"/>
                  </a:lnTo>
                  <a:lnTo>
                    <a:pt x="221" y="3345"/>
                  </a:lnTo>
                  <a:lnTo>
                    <a:pt x="221" y="3339"/>
                  </a:lnTo>
                  <a:lnTo>
                    <a:pt x="222" y="3327"/>
                  </a:lnTo>
                  <a:lnTo>
                    <a:pt x="221" y="3312"/>
                  </a:lnTo>
                  <a:lnTo>
                    <a:pt x="219" y="3283"/>
                  </a:lnTo>
                  <a:lnTo>
                    <a:pt x="216" y="3264"/>
                  </a:lnTo>
                  <a:lnTo>
                    <a:pt x="227" y="3263"/>
                  </a:lnTo>
                  <a:lnTo>
                    <a:pt x="235" y="3264"/>
                  </a:lnTo>
                  <a:lnTo>
                    <a:pt x="241" y="3266"/>
                  </a:lnTo>
                  <a:lnTo>
                    <a:pt x="248" y="3271"/>
                  </a:lnTo>
                  <a:lnTo>
                    <a:pt x="261" y="3282"/>
                  </a:lnTo>
                  <a:lnTo>
                    <a:pt x="273" y="3294"/>
                  </a:lnTo>
                  <a:lnTo>
                    <a:pt x="279" y="3297"/>
                  </a:lnTo>
                  <a:lnTo>
                    <a:pt x="285" y="3300"/>
                  </a:lnTo>
                  <a:lnTo>
                    <a:pt x="291" y="3303"/>
                  </a:lnTo>
                  <a:lnTo>
                    <a:pt x="298" y="3305"/>
                  </a:lnTo>
                  <a:lnTo>
                    <a:pt x="313" y="3307"/>
                  </a:lnTo>
                  <a:lnTo>
                    <a:pt x="329" y="3308"/>
                  </a:lnTo>
                  <a:lnTo>
                    <a:pt x="361" y="3310"/>
                  </a:lnTo>
                  <a:lnTo>
                    <a:pt x="388" y="3311"/>
                  </a:lnTo>
                  <a:lnTo>
                    <a:pt x="389" y="3333"/>
                  </a:lnTo>
                  <a:lnTo>
                    <a:pt x="391" y="3355"/>
                  </a:lnTo>
                  <a:lnTo>
                    <a:pt x="392" y="3360"/>
                  </a:lnTo>
                  <a:lnTo>
                    <a:pt x="394" y="3364"/>
                  </a:lnTo>
                  <a:lnTo>
                    <a:pt x="396" y="3368"/>
                  </a:lnTo>
                  <a:lnTo>
                    <a:pt x="400" y="3371"/>
                  </a:lnTo>
                  <a:lnTo>
                    <a:pt x="403" y="3373"/>
                  </a:lnTo>
                  <a:lnTo>
                    <a:pt x="408" y="3376"/>
                  </a:lnTo>
                  <a:lnTo>
                    <a:pt x="413" y="3377"/>
                  </a:lnTo>
                  <a:lnTo>
                    <a:pt x="420" y="3378"/>
                  </a:lnTo>
                  <a:lnTo>
                    <a:pt x="419" y="3379"/>
                  </a:lnTo>
                  <a:lnTo>
                    <a:pt x="419" y="3381"/>
                  </a:lnTo>
                  <a:lnTo>
                    <a:pt x="419" y="3384"/>
                  </a:lnTo>
                  <a:lnTo>
                    <a:pt x="419" y="3387"/>
                  </a:lnTo>
                  <a:lnTo>
                    <a:pt x="420" y="3393"/>
                  </a:lnTo>
                  <a:lnTo>
                    <a:pt x="421" y="3396"/>
                  </a:lnTo>
                  <a:lnTo>
                    <a:pt x="426" y="3394"/>
                  </a:lnTo>
                  <a:lnTo>
                    <a:pt x="429" y="3391"/>
                  </a:lnTo>
                  <a:lnTo>
                    <a:pt x="430" y="3388"/>
                  </a:lnTo>
                  <a:lnTo>
                    <a:pt x="432" y="3385"/>
                  </a:lnTo>
                  <a:lnTo>
                    <a:pt x="433" y="3376"/>
                  </a:lnTo>
                  <a:lnTo>
                    <a:pt x="433" y="3366"/>
                  </a:lnTo>
                  <a:lnTo>
                    <a:pt x="458" y="3365"/>
                  </a:lnTo>
                  <a:lnTo>
                    <a:pt x="483" y="3366"/>
                  </a:lnTo>
                  <a:lnTo>
                    <a:pt x="508" y="3365"/>
                  </a:lnTo>
                  <a:lnTo>
                    <a:pt x="533" y="3364"/>
                  </a:lnTo>
                  <a:lnTo>
                    <a:pt x="534" y="3360"/>
                  </a:lnTo>
                  <a:lnTo>
                    <a:pt x="534" y="3354"/>
                  </a:lnTo>
                  <a:lnTo>
                    <a:pt x="549" y="3353"/>
                  </a:lnTo>
                  <a:lnTo>
                    <a:pt x="564" y="3352"/>
                  </a:lnTo>
                  <a:lnTo>
                    <a:pt x="572" y="3349"/>
                  </a:lnTo>
                  <a:lnTo>
                    <a:pt x="577" y="3346"/>
                  </a:lnTo>
                  <a:lnTo>
                    <a:pt x="584" y="3343"/>
                  </a:lnTo>
                  <a:lnTo>
                    <a:pt x="590" y="3336"/>
                  </a:lnTo>
                  <a:lnTo>
                    <a:pt x="599" y="3324"/>
                  </a:lnTo>
                  <a:lnTo>
                    <a:pt x="608" y="3315"/>
                  </a:lnTo>
                  <a:lnTo>
                    <a:pt x="613" y="3311"/>
                  </a:lnTo>
                  <a:lnTo>
                    <a:pt x="618" y="3307"/>
                  </a:lnTo>
                  <a:lnTo>
                    <a:pt x="624" y="3304"/>
                  </a:lnTo>
                  <a:lnTo>
                    <a:pt x="632" y="3302"/>
                  </a:lnTo>
                  <a:lnTo>
                    <a:pt x="632" y="3291"/>
                  </a:lnTo>
                  <a:lnTo>
                    <a:pt x="632" y="3281"/>
                  </a:lnTo>
                  <a:lnTo>
                    <a:pt x="631" y="3275"/>
                  </a:lnTo>
                  <a:lnTo>
                    <a:pt x="630" y="3271"/>
                  </a:lnTo>
                  <a:lnTo>
                    <a:pt x="627" y="3267"/>
                  </a:lnTo>
                  <a:lnTo>
                    <a:pt x="624" y="3263"/>
                  </a:lnTo>
                  <a:lnTo>
                    <a:pt x="642" y="3262"/>
                  </a:lnTo>
                  <a:lnTo>
                    <a:pt x="665" y="3261"/>
                  </a:lnTo>
                  <a:lnTo>
                    <a:pt x="676" y="3262"/>
                  </a:lnTo>
                  <a:lnTo>
                    <a:pt x="685" y="3265"/>
                  </a:lnTo>
                  <a:lnTo>
                    <a:pt x="689" y="3267"/>
                  </a:lnTo>
                  <a:lnTo>
                    <a:pt x="692" y="3271"/>
                  </a:lnTo>
                  <a:lnTo>
                    <a:pt x="693" y="3274"/>
                  </a:lnTo>
                  <a:lnTo>
                    <a:pt x="695" y="3279"/>
                  </a:lnTo>
                  <a:lnTo>
                    <a:pt x="704" y="3280"/>
                  </a:lnTo>
                  <a:lnTo>
                    <a:pt x="713" y="3279"/>
                  </a:lnTo>
                  <a:lnTo>
                    <a:pt x="714" y="3265"/>
                  </a:lnTo>
                  <a:lnTo>
                    <a:pt x="714" y="3251"/>
                  </a:lnTo>
                  <a:lnTo>
                    <a:pt x="724" y="3250"/>
                  </a:lnTo>
                  <a:lnTo>
                    <a:pt x="736" y="3250"/>
                  </a:lnTo>
                  <a:lnTo>
                    <a:pt x="736" y="3263"/>
                  </a:lnTo>
                  <a:lnTo>
                    <a:pt x="733" y="3273"/>
                  </a:lnTo>
                  <a:lnTo>
                    <a:pt x="730" y="3282"/>
                  </a:lnTo>
                  <a:lnTo>
                    <a:pt x="726" y="3290"/>
                  </a:lnTo>
                  <a:lnTo>
                    <a:pt x="723" y="3298"/>
                  </a:lnTo>
                  <a:lnTo>
                    <a:pt x="720" y="3307"/>
                  </a:lnTo>
                  <a:lnTo>
                    <a:pt x="717" y="3317"/>
                  </a:lnTo>
                  <a:lnTo>
                    <a:pt x="717" y="3329"/>
                  </a:lnTo>
                  <a:lnTo>
                    <a:pt x="729" y="3330"/>
                  </a:lnTo>
                  <a:lnTo>
                    <a:pt x="739" y="3329"/>
                  </a:lnTo>
                  <a:lnTo>
                    <a:pt x="739" y="3323"/>
                  </a:lnTo>
                  <a:lnTo>
                    <a:pt x="739" y="3319"/>
                  </a:lnTo>
                  <a:lnTo>
                    <a:pt x="741" y="3315"/>
                  </a:lnTo>
                  <a:lnTo>
                    <a:pt x="745" y="3312"/>
                  </a:lnTo>
                  <a:lnTo>
                    <a:pt x="748" y="3310"/>
                  </a:lnTo>
                  <a:lnTo>
                    <a:pt x="752" y="3307"/>
                  </a:lnTo>
                  <a:lnTo>
                    <a:pt x="757" y="3305"/>
                  </a:lnTo>
                  <a:lnTo>
                    <a:pt x="762" y="3304"/>
                  </a:lnTo>
                  <a:lnTo>
                    <a:pt x="773" y="3303"/>
                  </a:lnTo>
                  <a:lnTo>
                    <a:pt x="783" y="3304"/>
                  </a:lnTo>
                  <a:lnTo>
                    <a:pt x="794" y="3305"/>
                  </a:lnTo>
                  <a:lnTo>
                    <a:pt x="802" y="3307"/>
                  </a:lnTo>
                  <a:lnTo>
                    <a:pt x="806" y="3311"/>
                  </a:lnTo>
                  <a:lnTo>
                    <a:pt x="811" y="3315"/>
                  </a:lnTo>
                  <a:lnTo>
                    <a:pt x="814" y="3320"/>
                  </a:lnTo>
                  <a:lnTo>
                    <a:pt x="816" y="3327"/>
                  </a:lnTo>
                  <a:lnTo>
                    <a:pt x="818" y="3333"/>
                  </a:lnTo>
                  <a:lnTo>
                    <a:pt x="819" y="3341"/>
                  </a:lnTo>
                  <a:lnTo>
                    <a:pt x="819" y="3349"/>
                  </a:lnTo>
                  <a:lnTo>
                    <a:pt x="819" y="3358"/>
                  </a:lnTo>
                  <a:lnTo>
                    <a:pt x="816" y="3393"/>
                  </a:lnTo>
                  <a:lnTo>
                    <a:pt x="813" y="3418"/>
                  </a:lnTo>
                  <a:lnTo>
                    <a:pt x="806" y="3419"/>
                  </a:lnTo>
                  <a:lnTo>
                    <a:pt x="800" y="3419"/>
                  </a:lnTo>
                  <a:lnTo>
                    <a:pt x="794" y="3420"/>
                  </a:lnTo>
                  <a:lnTo>
                    <a:pt x="789" y="3422"/>
                  </a:lnTo>
                  <a:lnTo>
                    <a:pt x="788" y="3423"/>
                  </a:lnTo>
                  <a:lnTo>
                    <a:pt x="787" y="3426"/>
                  </a:lnTo>
                  <a:lnTo>
                    <a:pt x="786" y="3427"/>
                  </a:lnTo>
                  <a:lnTo>
                    <a:pt x="786" y="3429"/>
                  </a:lnTo>
                  <a:lnTo>
                    <a:pt x="789" y="3435"/>
                  </a:lnTo>
                  <a:lnTo>
                    <a:pt x="795" y="3440"/>
                  </a:lnTo>
                  <a:lnTo>
                    <a:pt x="799" y="3442"/>
                  </a:lnTo>
                  <a:lnTo>
                    <a:pt x="805" y="3442"/>
                  </a:lnTo>
                  <a:lnTo>
                    <a:pt x="808" y="3440"/>
                  </a:lnTo>
                  <a:lnTo>
                    <a:pt x="813" y="3439"/>
                  </a:lnTo>
                  <a:lnTo>
                    <a:pt x="819" y="3437"/>
                  </a:lnTo>
                  <a:lnTo>
                    <a:pt x="823" y="3436"/>
                  </a:lnTo>
                  <a:lnTo>
                    <a:pt x="829" y="3436"/>
                  </a:lnTo>
                  <a:lnTo>
                    <a:pt x="835" y="3438"/>
                  </a:lnTo>
                  <a:lnTo>
                    <a:pt x="845" y="3443"/>
                  </a:lnTo>
                  <a:lnTo>
                    <a:pt x="856" y="3447"/>
                  </a:lnTo>
                  <a:lnTo>
                    <a:pt x="856" y="3454"/>
                  </a:lnTo>
                  <a:lnTo>
                    <a:pt x="856" y="3461"/>
                  </a:lnTo>
                  <a:lnTo>
                    <a:pt x="856" y="3468"/>
                  </a:lnTo>
                  <a:lnTo>
                    <a:pt x="855" y="3475"/>
                  </a:lnTo>
                  <a:lnTo>
                    <a:pt x="853" y="3488"/>
                  </a:lnTo>
                  <a:lnTo>
                    <a:pt x="852" y="3502"/>
                  </a:lnTo>
                  <a:lnTo>
                    <a:pt x="859" y="3503"/>
                  </a:lnTo>
                  <a:lnTo>
                    <a:pt x="865" y="3502"/>
                  </a:lnTo>
                  <a:lnTo>
                    <a:pt x="867" y="3497"/>
                  </a:lnTo>
                  <a:lnTo>
                    <a:pt x="869" y="3494"/>
                  </a:lnTo>
                  <a:lnTo>
                    <a:pt x="873" y="3491"/>
                  </a:lnTo>
                  <a:lnTo>
                    <a:pt x="878" y="3487"/>
                  </a:lnTo>
                  <a:lnTo>
                    <a:pt x="885" y="3485"/>
                  </a:lnTo>
                  <a:lnTo>
                    <a:pt x="893" y="3483"/>
                  </a:lnTo>
                  <a:lnTo>
                    <a:pt x="900" y="3480"/>
                  </a:lnTo>
                  <a:lnTo>
                    <a:pt x="909" y="3479"/>
                  </a:lnTo>
                  <a:lnTo>
                    <a:pt x="926" y="3478"/>
                  </a:lnTo>
                  <a:lnTo>
                    <a:pt x="942" y="3478"/>
                  </a:lnTo>
                  <a:lnTo>
                    <a:pt x="954" y="3479"/>
                  </a:lnTo>
                  <a:lnTo>
                    <a:pt x="963" y="3481"/>
                  </a:lnTo>
                  <a:lnTo>
                    <a:pt x="967" y="3484"/>
                  </a:lnTo>
                  <a:lnTo>
                    <a:pt x="970" y="3487"/>
                  </a:lnTo>
                  <a:lnTo>
                    <a:pt x="971" y="3492"/>
                  </a:lnTo>
                  <a:lnTo>
                    <a:pt x="974" y="3496"/>
                  </a:lnTo>
                  <a:lnTo>
                    <a:pt x="975" y="3507"/>
                  </a:lnTo>
                  <a:lnTo>
                    <a:pt x="975" y="3518"/>
                  </a:lnTo>
                  <a:lnTo>
                    <a:pt x="972" y="3541"/>
                  </a:lnTo>
                  <a:lnTo>
                    <a:pt x="971" y="3558"/>
                  </a:lnTo>
                  <a:lnTo>
                    <a:pt x="970" y="3571"/>
                  </a:lnTo>
                  <a:lnTo>
                    <a:pt x="969" y="3586"/>
                  </a:lnTo>
                  <a:lnTo>
                    <a:pt x="969" y="3601"/>
                  </a:lnTo>
                  <a:lnTo>
                    <a:pt x="971" y="3615"/>
                  </a:lnTo>
                  <a:lnTo>
                    <a:pt x="975" y="3623"/>
                  </a:lnTo>
                  <a:lnTo>
                    <a:pt x="978" y="3632"/>
                  </a:lnTo>
                  <a:lnTo>
                    <a:pt x="980" y="3641"/>
                  </a:lnTo>
                  <a:lnTo>
                    <a:pt x="983" y="3650"/>
                  </a:lnTo>
                  <a:lnTo>
                    <a:pt x="992" y="3651"/>
                  </a:lnTo>
                  <a:lnTo>
                    <a:pt x="1001" y="3650"/>
                  </a:lnTo>
                  <a:lnTo>
                    <a:pt x="1010" y="3649"/>
                  </a:lnTo>
                  <a:lnTo>
                    <a:pt x="1020" y="3649"/>
                  </a:lnTo>
                  <a:lnTo>
                    <a:pt x="1038" y="3647"/>
                  </a:lnTo>
                  <a:lnTo>
                    <a:pt x="1057" y="3647"/>
                  </a:lnTo>
                  <a:lnTo>
                    <a:pt x="1065" y="3647"/>
                  </a:lnTo>
                  <a:lnTo>
                    <a:pt x="1074" y="3648"/>
                  </a:lnTo>
                  <a:lnTo>
                    <a:pt x="1082" y="3650"/>
                  </a:lnTo>
                  <a:lnTo>
                    <a:pt x="1090" y="3653"/>
                  </a:lnTo>
                  <a:lnTo>
                    <a:pt x="1093" y="3657"/>
                  </a:lnTo>
                  <a:lnTo>
                    <a:pt x="1097" y="3660"/>
                  </a:lnTo>
                  <a:lnTo>
                    <a:pt x="1098" y="3666"/>
                  </a:lnTo>
                  <a:lnTo>
                    <a:pt x="1100" y="3673"/>
                  </a:lnTo>
                  <a:lnTo>
                    <a:pt x="1100" y="3688"/>
                  </a:lnTo>
                  <a:lnTo>
                    <a:pt x="1099" y="3704"/>
                  </a:lnTo>
                  <a:lnTo>
                    <a:pt x="1094" y="3737"/>
                  </a:lnTo>
                  <a:lnTo>
                    <a:pt x="1091" y="3759"/>
                  </a:lnTo>
                  <a:lnTo>
                    <a:pt x="1086" y="3759"/>
                  </a:lnTo>
                  <a:lnTo>
                    <a:pt x="1084" y="3760"/>
                  </a:lnTo>
                  <a:lnTo>
                    <a:pt x="1082" y="3763"/>
                  </a:lnTo>
                  <a:lnTo>
                    <a:pt x="1079" y="3765"/>
                  </a:lnTo>
                  <a:lnTo>
                    <a:pt x="1076" y="3771"/>
                  </a:lnTo>
                  <a:lnTo>
                    <a:pt x="1075" y="3778"/>
                  </a:lnTo>
                  <a:lnTo>
                    <a:pt x="1075" y="3791"/>
                  </a:lnTo>
                  <a:lnTo>
                    <a:pt x="1077" y="3805"/>
                  </a:lnTo>
                  <a:lnTo>
                    <a:pt x="1066" y="3805"/>
                  </a:lnTo>
                  <a:lnTo>
                    <a:pt x="1056" y="3806"/>
                  </a:lnTo>
                  <a:lnTo>
                    <a:pt x="1046" y="3808"/>
                  </a:lnTo>
                  <a:lnTo>
                    <a:pt x="1038" y="3811"/>
                  </a:lnTo>
                  <a:lnTo>
                    <a:pt x="1035" y="3813"/>
                  </a:lnTo>
                  <a:lnTo>
                    <a:pt x="1032" y="3815"/>
                  </a:lnTo>
                  <a:lnTo>
                    <a:pt x="1029" y="3817"/>
                  </a:lnTo>
                  <a:lnTo>
                    <a:pt x="1027" y="3821"/>
                  </a:lnTo>
                  <a:lnTo>
                    <a:pt x="1025" y="3825"/>
                  </a:lnTo>
                  <a:lnTo>
                    <a:pt x="1023" y="3830"/>
                  </a:lnTo>
                  <a:lnTo>
                    <a:pt x="1021" y="3836"/>
                  </a:lnTo>
                  <a:lnTo>
                    <a:pt x="1021" y="3842"/>
                  </a:lnTo>
                  <a:lnTo>
                    <a:pt x="1025" y="3862"/>
                  </a:lnTo>
                  <a:lnTo>
                    <a:pt x="1033" y="3891"/>
                  </a:lnTo>
                  <a:lnTo>
                    <a:pt x="1034" y="3899"/>
                  </a:lnTo>
                  <a:lnTo>
                    <a:pt x="1034" y="3906"/>
                  </a:lnTo>
                  <a:lnTo>
                    <a:pt x="1034" y="3913"/>
                  </a:lnTo>
                  <a:lnTo>
                    <a:pt x="1034" y="3919"/>
                  </a:lnTo>
                  <a:lnTo>
                    <a:pt x="1032" y="3923"/>
                  </a:lnTo>
                  <a:lnTo>
                    <a:pt x="1028" y="3927"/>
                  </a:lnTo>
                  <a:lnTo>
                    <a:pt x="1024" y="3930"/>
                  </a:lnTo>
                  <a:lnTo>
                    <a:pt x="1018" y="3931"/>
                  </a:lnTo>
                  <a:lnTo>
                    <a:pt x="1012" y="3930"/>
                  </a:lnTo>
                  <a:lnTo>
                    <a:pt x="1008" y="3929"/>
                  </a:lnTo>
                  <a:lnTo>
                    <a:pt x="1003" y="3926"/>
                  </a:lnTo>
                  <a:lnTo>
                    <a:pt x="999" y="3922"/>
                  </a:lnTo>
                  <a:lnTo>
                    <a:pt x="991" y="3913"/>
                  </a:lnTo>
                  <a:lnTo>
                    <a:pt x="984" y="3902"/>
                  </a:lnTo>
                  <a:lnTo>
                    <a:pt x="976" y="3891"/>
                  </a:lnTo>
                  <a:lnTo>
                    <a:pt x="966" y="3882"/>
                  </a:lnTo>
                  <a:lnTo>
                    <a:pt x="961" y="3880"/>
                  </a:lnTo>
                  <a:lnTo>
                    <a:pt x="955" y="3877"/>
                  </a:lnTo>
                  <a:lnTo>
                    <a:pt x="949" y="3875"/>
                  </a:lnTo>
                  <a:lnTo>
                    <a:pt x="942" y="3875"/>
                  </a:lnTo>
                  <a:lnTo>
                    <a:pt x="935" y="3877"/>
                  </a:lnTo>
                  <a:lnTo>
                    <a:pt x="929" y="3879"/>
                  </a:lnTo>
                  <a:lnTo>
                    <a:pt x="926" y="3881"/>
                  </a:lnTo>
                  <a:lnTo>
                    <a:pt x="923" y="3885"/>
                  </a:lnTo>
                  <a:lnTo>
                    <a:pt x="922" y="3888"/>
                  </a:lnTo>
                  <a:lnTo>
                    <a:pt x="923" y="3891"/>
                  </a:lnTo>
                  <a:lnTo>
                    <a:pt x="925" y="3895"/>
                  </a:lnTo>
                  <a:lnTo>
                    <a:pt x="927" y="3898"/>
                  </a:lnTo>
                  <a:lnTo>
                    <a:pt x="935" y="3905"/>
                  </a:lnTo>
                  <a:lnTo>
                    <a:pt x="944" y="3911"/>
                  </a:lnTo>
                  <a:lnTo>
                    <a:pt x="950" y="3913"/>
                  </a:lnTo>
                  <a:lnTo>
                    <a:pt x="954" y="3915"/>
                  </a:lnTo>
                  <a:lnTo>
                    <a:pt x="960" y="3916"/>
                  </a:lnTo>
                  <a:lnTo>
                    <a:pt x="964" y="3916"/>
                  </a:lnTo>
                  <a:lnTo>
                    <a:pt x="966" y="3920"/>
                  </a:lnTo>
                  <a:lnTo>
                    <a:pt x="966" y="3924"/>
                  </a:lnTo>
                  <a:lnTo>
                    <a:pt x="964" y="3928"/>
                  </a:lnTo>
                  <a:lnTo>
                    <a:pt x="962" y="3930"/>
                  </a:lnTo>
                  <a:lnTo>
                    <a:pt x="956" y="3936"/>
                  </a:lnTo>
                  <a:lnTo>
                    <a:pt x="949" y="3939"/>
                  </a:lnTo>
                  <a:lnTo>
                    <a:pt x="931" y="3945"/>
                  </a:lnTo>
                  <a:lnTo>
                    <a:pt x="917" y="3952"/>
                  </a:lnTo>
                  <a:lnTo>
                    <a:pt x="913" y="3955"/>
                  </a:lnTo>
                  <a:lnTo>
                    <a:pt x="910" y="3960"/>
                  </a:lnTo>
                  <a:lnTo>
                    <a:pt x="906" y="3967"/>
                  </a:lnTo>
                  <a:lnTo>
                    <a:pt x="903" y="3975"/>
                  </a:lnTo>
                  <a:lnTo>
                    <a:pt x="898" y="3993"/>
                  </a:lnTo>
                  <a:lnTo>
                    <a:pt x="893" y="4013"/>
                  </a:lnTo>
                  <a:lnTo>
                    <a:pt x="898" y="4028"/>
                  </a:lnTo>
                  <a:lnTo>
                    <a:pt x="901" y="4044"/>
                  </a:lnTo>
                  <a:lnTo>
                    <a:pt x="906" y="4051"/>
                  </a:lnTo>
                  <a:lnTo>
                    <a:pt x="913" y="4058"/>
                  </a:lnTo>
                  <a:lnTo>
                    <a:pt x="921" y="4064"/>
                  </a:lnTo>
                  <a:lnTo>
                    <a:pt x="930" y="4070"/>
                  </a:lnTo>
                  <a:lnTo>
                    <a:pt x="950" y="4080"/>
                  </a:lnTo>
                  <a:lnTo>
                    <a:pt x="967" y="4088"/>
                  </a:lnTo>
                  <a:lnTo>
                    <a:pt x="975" y="4092"/>
                  </a:lnTo>
                  <a:lnTo>
                    <a:pt x="983" y="4094"/>
                  </a:lnTo>
                  <a:lnTo>
                    <a:pt x="991" y="4095"/>
                  </a:lnTo>
                  <a:lnTo>
                    <a:pt x="997" y="4094"/>
                  </a:lnTo>
                  <a:lnTo>
                    <a:pt x="1005" y="4093"/>
                  </a:lnTo>
                  <a:lnTo>
                    <a:pt x="1012" y="4091"/>
                  </a:lnTo>
                  <a:lnTo>
                    <a:pt x="1019" y="4087"/>
                  </a:lnTo>
                  <a:lnTo>
                    <a:pt x="1025" y="4083"/>
                  </a:lnTo>
                  <a:lnTo>
                    <a:pt x="1037" y="4074"/>
                  </a:lnTo>
                  <a:lnTo>
                    <a:pt x="1050" y="4062"/>
                  </a:lnTo>
                  <a:lnTo>
                    <a:pt x="1061" y="4051"/>
                  </a:lnTo>
                  <a:lnTo>
                    <a:pt x="1071" y="4039"/>
                  </a:lnTo>
                  <a:lnTo>
                    <a:pt x="1079" y="4030"/>
                  </a:lnTo>
                  <a:lnTo>
                    <a:pt x="1086" y="4019"/>
                  </a:lnTo>
                  <a:lnTo>
                    <a:pt x="1094" y="4005"/>
                  </a:lnTo>
                  <a:lnTo>
                    <a:pt x="1101" y="3992"/>
                  </a:lnTo>
                  <a:lnTo>
                    <a:pt x="1110" y="3979"/>
                  </a:lnTo>
                  <a:lnTo>
                    <a:pt x="1118" y="3969"/>
                  </a:lnTo>
                  <a:lnTo>
                    <a:pt x="1124" y="3964"/>
                  </a:lnTo>
                  <a:lnTo>
                    <a:pt x="1128" y="3962"/>
                  </a:lnTo>
                  <a:lnTo>
                    <a:pt x="1134" y="3960"/>
                  </a:lnTo>
                  <a:lnTo>
                    <a:pt x="1140" y="3960"/>
                  </a:lnTo>
                  <a:lnTo>
                    <a:pt x="1141" y="3939"/>
                  </a:lnTo>
                  <a:lnTo>
                    <a:pt x="1141" y="3919"/>
                  </a:lnTo>
                  <a:lnTo>
                    <a:pt x="1141" y="3898"/>
                  </a:lnTo>
                  <a:lnTo>
                    <a:pt x="1140" y="3878"/>
                  </a:lnTo>
                  <a:lnTo>
                    <a:pt x="1136" y="3878"/>
                  </a:lnTo>
                  <a:lnTo>
                    <a:pt x="1133" y="3877"/>
                  </a:lnTo>
                  <a:lnTo>
                    <a:pt x="1132" y="3866"/>
                  </a:lnTo>
                  <a:lnTo>
                    <a:pt x="1133" y="3857"/>
                  </a:lnTo>
                  <a:lnTo>
                    <a:pt x="1135" y="3847"/>
                  </a:lnTo>
                  <a:lnTo>
                    <a:pt x="1136" y="3837"/>
                  </a:lnTo>
                  <a:lnTo>
                    <a:pt x="1160" y="3825"/>
                  </a:lnTo>
                  <a:lnTo>
                    <a:pt x="1185" y="3815"/>
                  </a:lnTo>
                  <a:lnTo>
                    <a:pt x="1213" y="3807"/>
                  </a:lnTo>
                  <a:lnTo>
                    <a:pt x="1241" y="3800"/>
                  </a:lnTo>
                  <a:lnTo>
                    <a:pt x="1255" y="3798"/>
                  </a:lnTo>
                  <a:lnTo>
                    <a:pt x="1270" y="3796"/>
                  </a:lnTo>
                  <a:lnTo>
                    <a:pt x="1283" y="3795"/>
                  </a:lnTo>
                  <a:lnTo>
                    <a:pt x="1297" y="3795"/>
                  </a:lnTo>
                  <a:lnTo>
                    <a:pt x="1312" y="3795"/>
                  </a:lnTo>
                  <a:lnTo>
                    <a:pt x="1324" y="3795"/>
                  </a:lnTo>
                  <a:lnTo>
                    <a:pt x="1338" y="3796"/>
                  </a:lnTo>
                  <a:lnTo>
                    <a:pt x="1350" y="3798"/>
                  </a:lnTo>
                  <a:lnTo>
                    <a:pt x="1356" y="3800"/>
                  </a:lnTo>
                  <a:lnTo>
                    <a:pt x="1362" y="3803"/>
                  </a:lnTo>
                  <a:lnTo>
                    <a:pt x="1368" y="3805"/>
                  </a:lnTo>
                  <a:lnTo>
                    <a:pt x="1372" y="3808"/>
                  </a:lnTo>
                  <a:lnTo>
                    <a:pt x="1380" y="3816"/>
                  </a:lnTo>
                  <a:lnTo>
                    <a:pt x="1388" y="3824"/>
                  </a:lnTo>
                  <a:lnTo>
                    <a:pt x="1396" y="3832"/>
                  </a:lnTo>
                  <a:lnTo>
                    <a:pt x="1405" y="3839"/>
                  </a:lnTo>
                  <a:lnTo>
                    <a:pt x="1410" y="3842"/>
                  </a:lnTo>
                  <a:lnTo>
                    <a:pt x="1414" y="3845"/>
                  </a:lnTo>
                  <a:lnTo>
                    <a:pt x="1420" y="3846"/>
                  </a:lnTo>
                  <a:lnTo>
                    <a:pt x="1427" y="3847"/>
                  </a:lnTo>
                  <a:lnTo>
                    <a:pt x="1435" y="3848"/>
                  </a:lnTo>
                  <a:lnTo>
                    <a:pt x="1445" y="3847"/>
                  </a:lnTo>
                  <a:lnTo>
                    <a:pt x="1454" y="3846"/>
                  </a:lnTo>
                  <a:lnTo>
                    <a:pt x="1464" y="3844"/>
                  </a:lnTo>
                  <a:lnTo>
                    <a:pt x="1469" y="3841"/>
                  </a:lnTo>
                  <a:lnTo>
                    <a:pt x="1472" y="3839"/>
                  </a:lnTo>
                  <a:lnTo>
                    <a:pt x="1476" y="3837"/>
                  </a:lnTo>
                  <a:lnTo>
                    <a:pt x="1479" y="3833"/>
                  </a:lnTo>
                  <a:lnTo>
                    <a:pt x="1481" y="3829"/>
                  </a:lnTo>
                  <a:lnTo>
                    <a:pt x="1483" y="3825"/>
                  </a:lnTo>
                  <a:lnTo>
                    <a:pt x="1483" y="3821"/>
                  </a:lnTo>
                  <a:lnTo>
                    <a:pt x="1483" y="3815"/>
                  </a:lnTo>
                  <a:lnTo>
                    <a:pt x="1488" y="3815"/>
                  </a:lnTo>
                  <a:lnTo>
                    <a:pt x="1495" y="3814"/>
                  </a:lnTo>
                  <a:lnTo>
                    <a:pt x="1502" y="3814"/>
                  </a:lnTo>
                  <a:lnTo>
                    <a:pt x="1508" y="3814"/>
                  </a:lnTo>
                  <a:lnTo>
                    <a:pt x="1510" y="3799"/>
                  </a:lnTo>
                  <a:lnTo>
                    <a:pt x="1512" y="3790"/>
                  </a:lnTo>
                  <a:lnTo>
                    <a:pt x="1513" y="3787"/>
                  </a:lnTo>
                  <a:lnTo>
                    <a:pt x="1514" y="3784"/>
                  </a:lnTo>
                  <a:lnTo>
                    <a:pt x="1517" y="3782"/>
                  </a:lnTo>
                  <a:lnTo>
                    <a:pt x="1518" y="3782"/>
                  </a:lnTo>
                  <a:lnTo>
                    <a:pt x="1522" y="3781"/>
                  </a:lnTo>
                  <a:lnTo>
                    <a:pt x="1527" y="3783"/>
                  </a:lnTo>
                  <a:lnTo>
                    <a:pt x="1532" y="3786"/>
                  </a:lnTo>
                  <a:lnTo>
                    <a:pt x="1537" y="3789"/>
                  </a:lnTo>
                  <a:lnTo>
                    <a:pt x="1545" y="3795"/>
                  </a:lnTo>
                  <a:lnTo>
                    <a:pt x="1552" y="3797"/>
                  </a:lnTo>
                  <a:lnTo>
                    <a:pt x="1557" y="3797"/>
                  </a:lnTo>
                  <a:lnTo>
                    <a:pt x="1560" y="3796"/>
                  </a:lnTo>
                  <a:lnTo>
                    <a:pt x="1563" y="3791"/>
                  </a:lnTo>
                  <a:lnTo>
                    <a:pt x="1566" y="3786"/>
                  </a:lnTo>
                  <a:lnTo>
                    <a:pt x="1570" y="3776"/>
                  </a:lnTo>
                  <a:lnTo>
                    <a:pt x="1574" y="3768"/>
                  </a:lnTo>
                  <a:lnTo>
                    <a:pt x="1578" y="3762"/>
                  </a:lnTo>
                  <a:lnTo>
                    <a:pt x="1583" y="3756"/>
                  </a:lnTo>
                  <a:lnTo>
                    <a:pt x="1587" y="3751"/>
                  </a:lnTo>
                  <a:lnTo>
                    <a:pt x="1594" y="3748"/>
                  </a:lnTo>
                  <a:lnTo>
                    <a:pt x="1602" y="3745"/>
                  </a:lnTo>
                  <a:lnTo>
                    <a:pt x="1611" y="3741"/>
                  </a:lnTo>
                  <a:lnTo>
                    <a:pt x="1616" y="3739"/>
                  </a:lnTo>
                  <a:lnTo>
                    <a:pt x="1619" y="3737"/>
                  </a:lnTo>
                  <a:lnTo>
                    <a:pt x="1623" y="3733"/>
                  </a:lnTo>
                  <a:lnTo>
                    <a:pt x="1624" y="3730"/>
                  </a:lnTo>
                  <a:lnTo>
                    <a:pt x="1625" y="3721"/>
                  </a:lnTo>
                  <a:lnTo>
                    <a:pt x="1625" y="3711"/>
                  </a:lnTo>
                  <a:lnTo>
                    <a:pt x="1625" y="3701"/>
                  </a:lnTo>
                  <a:lnTo>
                    <a:pt x="1626" y="3691"/>
                  </a:lnTo>
                  <a:lnTo>
                    <a:pt x="1627" y="3686"/>
                  </a:lnTo>
                  <a:lnTo>
                    <a:pt x="1631" y="3682"/>
                  </a:lnTo>
                  <a:lnTo>
                    <a:pt x="1634" y="3678"/>
                  </a:lnTo>
                  <a:lnTo>
                    <a:pt x="1639" y="3675"/>
                  </a:lnTo>
                  <a:lnTo>
                    <a:pt x="1628" y="3672"/>
                  </a:lnTo>
                  <a:lnTo>
                    <a:pt x="1620" y="3668"/>
                  </a:lnTo>
                  <a:lnTo>
                    <a:pt x="1616" y="3665"/>
                  </a:lnTo>
                  <a:lnTo>
                    <a:pt x="1612" y="3661"/>
                  </a:lnTo>
                  <a:lnTo>
                    <a:pt x="1611" y="3658"/>
                  </a:lnTo>
                  <a:lnTo>
                    <a:pt x="1611" y="3656"/>
                  </a:lnTo>
                  <a:lnTo>
                    <a:pt x="1614" y="3652"/>
                  </a:lnTo>
                  <a:lnTo>
                    <a:pt x="1616" y="3650"/>
                  </a:lnTo>
                  <a:lnTo>
                    <a:pt x="1626" y="3645"/>
                  </a:lnTo>
                  <a:lnTo>
                    <a:pt x="1639" y="3643"/>
                  </a:lnTo>
                  <a:lnTo>
                    <a:pt x="1652" y="3642"/>
                  </a:lnTo>
                  <a:lnTo>
                    <a:pt x="1666" y="3642"/>
                  </a:lnTo>
                  <a:lnTo>
                    <a:pt x="1681" y="3643"/>
                  </a:lnTo>
                  <a:lnTo>
                    <a:pt x="1693" y="3647"/>
                  </a:lnTo>
                  <a:lnTo>
                    <a:pt x="1699" y="3649"/>
                  </a:lnTo>
                  <a:lnTo>
                    <a:pt x="1703" y="3651"/>
                  </a:lnTo>
                  <a:lnTo>
                    <a:pt x="1707" y="3655"/>
                  </a:lnTo>
                  <a:lnTo>
                    <a:pt x="1710" y="3657"/>
                  </a:lnTo>
                  <a:lnTo>
                    <a:pt x="1713" y="3661"/>
                  </a:lnTo>
                  <a:lnTo>
                    <a:pt x="1715" y="3666"/>
                  </a:lnTo>
                  <a:lnTo>
                    <a:pt x="1717" y="3670"/>
                  </a:lnTo>
                  <a:lnTo>
                    <a:pt x="1719" y="3675"/>
                  </a:lnTo>
                  <a:lnTo>
                    <a:pt x="1722" y="3688"/>
                  </a:lnTo>
                  <a:lnTo>
                    <a:pt x="1723" y="3702"/>
                  </a:lnTo>
                  <a:lnTo>
                    <a:pt x="1729" y="3701"/>
                  </a:lnTo>
                  <a:lnTo>
                    <a:pt x="1735" y="3698"/>
                  </a:lnTo>
                  <a:lnTo>
                    <a:pt x="1742" y="3694"/>
                  </a:lnTo>
                  <a:lnTo>
                    <a:pt x="1748" y="3691"/>
                  </a:lnTo>
                  <a:lnTo>
                    <a:pt x="1749" y="3682"/>
                  </a:lnTo>
                  <a:lnTo>
                    <a:pt x="1751" y="3674"/>
                  </a:lnTo>
                  <a:lnTo>
                    <a:pt x="1755" y="3669"/>
                  </a:lnTo>
                  <a:lnTo>
                    <a:pt x="1758" y="3666"/>
                  </a:lnTo>
                  <a:lnTo>
                    <a:pt x="1763" y="3665"/>
                  </a:lnTo>
                  <a:lnTo>
                    <a:pt x="1767" y="3665"/>
                  </a:lnTo>
                  <a:lnTo>
                    <a:pt x="1772" y="3667"/>
                  </a:lnTo>
                  <a:lnTo>
                    <a:pt x="1777" y="3670"/>
                  </a:lnTo>
                  <a:lnTo>
                    <a:pt x="1782" y="3675"/>
                  </a:lnTo>
                  <a:lnTo>
                    <a:pt x="1787" y="3680"/>
                  </a:lnTo>
                  <a:lnTo>
                    <a:pt x="1791" y="3686"/>
                  </a:lnTo>
                  <a:lnTo>
                    <a:pt x="1796" y="3692"/>
                  </a:lnTo>
                  <a:lnTo>
                    <a:pt x="1798" y="3700"/>
                  </a:lnTo>
                  <a:lnTo>
                    <a:pt x="1800" y="3707"/>
                  </a:lnTo>
                  <a:lnTo>
                    <a:pt x="1801" y="3714"/>
                  </a:lnTo>
                  <a:lnTo>
                    <a:pt x="1803" y="3721"/>
                  </a:lnTo>
                  <a:lnTo>
                    <a:pt x="1814" y="3724"/>
                  </a:lnTo>
                  <a:lnTo>
                    <a:pt x="1828" y="3725"/>
                  </a:lnTo>
                  <a:lnTo>
                    <a:pt x="1840" y="3725"/>
                  </a:lnTo>
                  <a:lnTo>
                    <a:pt x="1854" y="3724"/>
                  </a:lnTo>
                  <a:lnTo>
                    <a:pt x="1854" y="3715"/>
                  </a:lnTo>
                  <a:lnTo>
                    <a:pt x="1854" y="3707"/>
                  </a:lnTo>
                  <a:lnTo>
                    <a:pt x="1855" y="3700"/>
                  </a:lnTo>
                  <a:lnTo>
                    <a:pt x="1856" y="3694"/>
                  </a:lnTo>
                  <a:lnTo>
                    <a:pt x="1858" y="3689"/>
                  </a:lnTo>
                  <a:lnTo>
                    <a:pt x="1861" y="3684"/>
                  </a:lnTo>
                  <a:lnTo>
                    <a:pt x="1864" y="3681"/>
                  </a:lnTo>
                  <a:lnTo>
                    <a:pt x="1867" y="3678"/>
                  </a:lnTo>
                  <a:lnTo>
                    <a:pt x="1877" y="3675"/>
                  </a:lnTo>
                  <a:lnTo>
                    <a:pt x="1887" y="3673"/>
                  </a:lnTo>
                  <a:lnTo>
                    <a:pt x="1899" y="3672"/>
                  </a:lnTo>
                  <a:lnTo>
                    <a:pt x="1912" y="3672"/>
                  </a:lnTo>
                  <a:lnTo>
                    <a:pt x="1923" y="3672"/>
                  </a:lnTo>
                  <a:lnTo>
                    <a:pt x="1936" y="3670"/>
                  </a:lnTo>
                  <a:lnTo>
                    <a:pt x="1937" y="3664"/>
                  </a:lnTo>
                  <a:lnTo>
                    <a:pt x="1936" y="3658"/>
                  </a:lnTo>
                  <a:lnTo>
                    <a:pt x="1934" y="3653"/>
                  </a:lnTo>
                  <a:lnTo>
                    <a:pt x="1931" y="3649"/>
                  </a:lnTo>
                  <a:lnTo>
                    <a:pt x="1928" y="3644"/>
                  </a:lnTo>
                  <a:lnTo>
                    <a:pt x="1926" y="3640"/>
                  </a:lnTo>
                  <a:lnTo>
                    <a:pt x="1924" y="3634"/>
                  </a:lnTo>
                  <a:lnTo>
                    <a:pt x="1926" y="3627"/>
                  </a:lnTo>
                  <a:lnTo>
                    <a:pt x="1932" y="3623"/>
                  </a:lnTo>
                  <a:lnTo>
                    <a:pt x="1938" y="3617"/>
                  </a:lnTo>
                  <a:lnTo>
                    <a:pt x="1943" y="3612"/>
                  </a:lnTo>
                  <a:lnTo>
                    <a:pt x="1946" y="3606"/>
                  </a:lnTo>
                  <a:lnTo>
                    <a:pt x="1952" y="3593"/>
                  </a:lnTo>
                  <a:lnTo>
                    <a:pt x="1957" y="3581"/>
                  </a:lnTo>
                  <a:lnTo>
                    <a:pt x="1960" y="3575"/>
                  </a:lnTo>
                  <a:lnTo>
                    <a:pt x="1963" y="3570"/>
                  </a:lnTo>
                  <a:lnTo>
                    <a:pt x="1967" y="3565"/>
                  </a:lnTo>
                  <a:lnTo>
                    <a:pt x="1971" y="3561"/>
                  </a:lnTo>
                  <a:lnTo>
                    <a:pt x="1976" y="3558"/>
                  </a:lnTo>
                  <a:lnTo>
                    <a:pt x="1982" y="3555"/>
                  </a:lnTo>
                  <a:lnTo>
                    <a:pt x="1989" y="3554"/>
                  </a:lnTo>
                  <a:lnTo>
                    <a:pt x="1998" y="3554"/>
                  </a:lnTo>
                  <a:lnTo>
                    <a:pt x="2000" y="3540"/>
                  </a:lnTo>
                  <a:lnTo>
                    <a:pt x="2000" y="3525"/>
                  </a:lnTo>
                  <a:lnTo>
                    <a:pt x="2000" y="3510"/>
                  </a:lnTo>
                  <a:lnTo>
                    <a:pt x="2000" y="3495"/>
                  </a:lnTo>
                  <a:lnTo>
                    <a:pt x="2009" y="3494"/>
                  </a:lnTo>
                  <a:lnTo>
                    <a:pt x="2018" y="3495"/>
                  </a:lnTo>
                  <a:lnTo>
                    <a:pt x="2021" y="3496"/>
                  </a:lnTo>
                  <a:lnTo>
                    <a:pt x="2025" y="3499"/>
                  </a:lnTo>
                  <a:lnTo>
                    <a:pt x="2027" y="3501"/>
                  </a:lnTo>
                  <a:lnTo>
                    <a:pt x="2030" y="3504"/>
                  </a:lnTo>
                  <a:lnTo>
                    <a:pt x="2035" y="3505"/>
                  </a:lnTo>
                  <a:lnTo>
                    <a:pt x="2039" y="3505"/>
                  </a:lnTo>
                  <a:lnTo>
                    <a:pt x="2044" y="3520"/>
                  </a:lnTo>
                  <a:lnTo>
                    <a:pt x="2045" y="3535"/>
                  </a:lnTo>
                  <a:lnTo>
                    <a:pt x="2053" y="3536"/>
                  </a:lnTo>
                  <a:lnTo>
                    <a:pt x="2060" y="3535"/>
                  </a:lnTo>
                  <a:lnTo>
                    <a:pt x="2066" y="3533"/>
                  </a:lnTo>
                  <a:lnTo>
                    <a:pt x="2070" y="3529"/>
                  </a:lnTo>
                  <a:lnTo>
                    <a:pt x="2075" y="3525"/>
                  </a:lnTo>
                  <a:lnTo>
                    <a:pt x="2078" y="3519"/>
                  </a:lnTo>
                  <a:lnTo>
                    <a:pt x="2080" y="3512"/>
                  </a:lnTo>
                  <a:lnTo>
                    <a:pt x="2083" y="3505"/>
                  </a:lnTo>
                  <a:lnTo>
                    <a:pt x="2103" y="3511"/>
                  </a:lnTo>
                  <a:lnTo>
                    <a:pt x="2127" y="3518"/>
                  </a:lnTo>
                  <a:lnTo>
                    <a:pt x="2153" y="3525"/>
                  </a:lnTo>
                  <a:lnTo>
                    <a:pt x="2181" y="3533"/>
                  </a:lnTo>
                  <a:lnTo>
                    <a:pt x="2177" y="3526"/>
                  </a:lnTo>
                  <a:lnTo>
                    <a:pt x="2175" y="3518"/>
                  </a:lnTo>
                  <a:lnTo>
                    <a:pt x="2173" y="3510"/>
                  </a:lnTo>
                  <a:lnTo>
                    <a:pt x="2170" y="3503"/>
                  </a:lnTo>
                  <a:lnTo>
                    <a:pt x="2168" y="3499"/>
                  </a:lnTo>
                  <a:lnTo>
                    <a:pt x="2166" y="3494"/>
                  </a:lnTo>
                  <a:lnTo>
                    <a:pt x="2161" y="3492"/>
                  </a:lnTo>
                  <a:lnTo>
                    <a:pt x="2156" y="3491"/>
                  </a:lnTo>
                  <a:lnTo>
                    <a:pt x="2148" y="3489"/>
                  </a:lnTo>
                  <a:lnTo>
                    <a:pt x="2138" y="3489"/>
                  </a:lnTo>
                  <a:lnTo>
                    <a:pt x="2136" y="3483"/>
                  </a:lnTo>
                  <a:lnTo>
                    <a:pt x="2132" y="3476"/>
                  </a:lnTo>
                  <a:lnTo>
                    <a:pt x="2127" y="3469"/>
                  </a:lnTo>
                  <a:lnTo>
                    <a:pt x="2123" y="3462"/>
                  </a:lnTo>
                  <a:lnTo>
                    <a:pt x="2118" y="3455"/>
                  </a:lnTo>
                  <a:lnTo>
                    <a:pt x="2115" y="3448"/>
                  </a:lnTo>
                  <a:lnTo>
                    <a:pt x="2111" y="3442"/>
                  </a:lnTo>
                  <a:lnTo>
                    <a:pt x="2110" y="3435"/>
                  </a:lnTo>
                  <a:lnTo>
                    <a:pt x="2116" y="3434"/>
                  </a:lnTo>
                  <a:lnTo>
                    <a:pt x="2120" y="3432"/>
                  </a:lnTo>
                  <a:lnTo>
                    <a:pt x="2124" y="3429"/>
                  </a:lnTo>
                  <a:lnTo>
                    <a:pt x="2125" y="3425"/>
                  </a:lnTo>
                  <a:lnTo>
                    <a:pt x="2125" y="3420"/>
                  </a:lnTo>
                  <a:lnTo>
                    <a:pt x="2124" y="3414"/>
                  </a:lnTo>
                  <a:lnTo>
                    <a:pt x="2121" y="3407"/>
                  </a:lnTo>
                  <a:lnTo>
                    <a:pt x="2119" y="3401"/>
                  </a:lnTo>
                  <a:lnTo>
                    <a:pt x="2105" y="3374"/>
                  </a:lnTo>
                  <a:lnTo>
                    <a:pt x="2097" y="3358"/>
                  </a:lnTo>
                  <a:lnTo>
                    <a:pt x="2095" y="3348"/>
                  </a:lnTo>
                  <a:lnTo>
                    <a:pt x="2094" y="3336"/>
                  </a:lnTo>
                  <a:lnTo>
                    <a:pt x="2093" y="3323"/>
                  </a:lnTo>
                  <a:lnTo>
                    <a:pt x="2094" y="3311"/>
                  </a:lnTo>
                  <a:lnTo>
                    <a:pt x="2095" y="3286"/>
                  </a:lnTo>
                  <a:lnTo>
                    <a:pt x="2096" y="3263"/>
                  </a:lnTo>
                  <a:lnTo>
                    <a:pt x="2104" y="3262"/>
                  </a:lnTo>
                  <a:lnTo>
                    <a:pt x="2112" y="3263"/>
                  </a:lnTo>
                  <a:lnTo>
                    <a:pt x="2113" y="3273"/>
                  </a:lnTo>
                  <a:lnTo>
                    <a:pt x="2115" y="3282"/>
                  </a:lnTo>
                  <a:lnTo>
                    <a:pt x="2117" y="3291"/>
                  </a:lnTo>
                  <a:lnTo>
                    <a:pt x="2120" y="3302"/>
                  </a:lnTo>
                  <a:lnTo>
                    <a:pt x="2127" y="3319"/>
                  </a:lnTo>
                  <a:lnTo>
                    <a:pt x="2135" y="3337"/>
                  </a:lnTo>
                  <a:lnTo>
                    <a:pt x="2143" y="3354"/>
                  </a:lnTo>
                  <a:lnTo>
                    <a:pt x="2151" y="3372"/>
                  </a:lnTo>
                  <a:lnTo>
                    <a:pt x="2158" y="3391"/>
                  </a:lnTo>
                  <a:lnTo>
                    <a:pt x="2162" y="3411"/>
                  </a:lnTo>
                  <a:lnTo>
                    <a:pt x="2166" y="3422"/>
                  </a:lnTo>
                  <a:lnTo>
                    <a:pt x="2169" y="3431"/>
                  </a:lnTo>
                  <a:lnTo>
                    <a:pt x="2175" y="3439"/>
                  </a:lnTo>
                  <a:lnTo>
                    <a:pt x="2179" y="3450"/>
                  </a:lnTo>
                  <a:lnTo>
                    <a:pt x="2182" y="3459"/>
                  </a:lnTo>
                  <a:lnTo>
                    <a:pt x="2182" y="3468"/>
                  </a:lnTo>
                  <a:lnTo>
                    <a:pt x="2182" y="3478"/>
                  </a:lnTo>
                  <a:lnTo>
                    <a:pt x="2183" y="3487"/>
                  </a:lnTo>
                  <a:lnTo>
                    <a:pt x="2184" y="3491"/>
                  </a:lnTo>
                  <a:lnTo>
                    <a:pt x="2187" y="3495"/>
                  </a:lnTo>
                  <a:lnTo>
                    <a:pt x="2190" y="3500"/>
                  </a:lnTo>
                  <a:lnTo>
                    <a:pt x="2194" y="3504"/>
                  </a:lnTo>
                  <a:lnTo>
                    <a:pt x="2199" y="3508"/>
                  </a:lnTo>
                  <a:lnTo>
                    <a:pt x="2203" y="3510"/>
                  </a:lnTo>
                  <a:lnTo>
                    <a:pt x="2206" y="3510"/>
                  </a:lnTo>
                  <a:lnTo>
                    <a:pt x="2209" y="3509"/>
                  </a:lnTo>
                  <a:lnTo>
                    <a:pt x="2211" y="3508"/>
                  </a:lnTo>
                  <a:lnTo>
                    <a:pt x="2214" y="3505"/>
                  </a:lnTo>
                  <a:lnTo>
                    <a:pt x="2217" y="3502"/>
                  </a:lnTo>
                  <a:lnTo>
                    <a:pt x="2218" y="3499"/>
                  </a:lnTo>
                  <a:lnTo>
                    <a:pt x="2217" y="3495"/>
                  </a:lnTo>
                  <a:lnTo>
                    <a:pt x="2214" y="3492"/>
                  </a:lnTo>
                  <a:lnTo>
                    <a:pt x="2208" y="3485"/>
                  </a:lnTo>
                  <a:lnTo>
                    <a:pt x="2203" y="3480"/>
                  </a:lnTo>
                  <a:lnTo>
                    <a:pt x="2201" y="3472"/>
                  </a:lnTo>
                  <a:lnTo>
                    <a:pt x="2200" y="3464"/>
                  </a:lnTo>
                  <a:lnTo>
                    <a:pt x="2200" y="3455"/>
                  </a:lnTo>
                  <a:lnTo>
                    <a:pt x="2201" y="3446"/>
                  </a:lnTo>
                  <a:lnTo>
                    <a:pt x="2202" y="3428"/>
                  </a:lnTo>
                  <a:lnTo>
                    <a:pt x="2202" y="3411"/>
                  </a:lnTo>
                  <a:lnTo>
                    <a:pt x="2195" y="3379"/>
                  </a:lnTo>
                  <a:lnTo>
                    <a:pt x="2189" y="3347"/>
                  </a:lnTo>
                  <a:lnTo>
                    <a:pt x="2182" y="3315"/>
                  </a:lnTo>
                  <a:lnTo>
                    <a:pt x="2176" y="3282"/>
                  </a:lnTo>
                  <a:lnTo>
                    <a:pt x="2175" y="3258"/>
                  </a:lnTo>
                  <a:lnTo>
                    <a:pt x="2174" y="3235"/>
                  </a:lnTo>
                  <a:lnTo>
                    <a:pt x="2174" y="3224"/>
                  </a:lnTo>
                  <a:lnTo>
                    <a:pt x="2173" y="3213"/>
                  </a:lnTo>
                  <a:lnTo>
                    <a:pt x="2170" y="3201"/>
                  </a:lnTo>
                  <a:lnTo>
                    <a:pt x="2168" y="3190"/>
                  </a:lnTo>
                  <a:lnTo>
                    <a:pt x="2161" y="3166"/>
                  </a:lnTo>
                  <a:lnTo>
                    <a:pt x="2156" y="3143"/>
                  </a:lnTo>
                  <a:lnTo>
                    <a:pt x="2151" y="3119"/>
                  </a:lnTo>
                  <a:lnTo>
                    <a:pt x="2149" y="3095"/>
                  </a:lnTo>
                  <a:lnTo>
                    <a:pt x="2148" y="3084"/>
                  </a:lnTo>
                  <a:lnTo>
                    <a:pt x="2145" y="3074"/>
                  </a:lnTo>
                  <a:lnTo>
                    <a:pt x="2142" y="3064"/>
                  </a:lnTo>
                  <a:lnTo>
                    <a:pt x="2138" y="3053"/>
                  </a:lnTo>
                  <a:lnTo>
                    <a:pt x="2135" y="3044"/>
                  </a:lnTo>
                  <a:lnTo>
                    <a:pt x="2133" y="3034"/>
                  </a:lnTo>
                  <a:lnTo>
                    <a:pt x="2129" y="3024"/>
                  </a:lnTo>
                  <a:lnTo>
                    <a:pt x="2128" y="3013"/>
                  </a:lnTo>
                  <a:lnTo>
                    <a:pt x="2123" y="3012"/>
                  </a:lnTo>
                  <a:lnTo>
                    <a:pt x="2118" y="3012"/>
                  </a:lnTo>
                  <a:lnTo>
                    <a:pt x="2112" y="3012"/>
                  </a:lnTo>
                  <a:lnTo>
                    <a:pt x="2108" y="3015"/>
                  </a:lnTo>
                  <a:lnTo>
                    <a:pt x="2104" y="3017"/>
                  </a:lnTo>
                  <a:lnTo>
                    <a:pt x="2101" y="3019"/>
                  </a:lnTo>
                  <a:lnTo>
                    <a:pt x="2097" y="3024"/>
                  </a:lnTo>
                  <a:lnTo>
                    <a:pt x="2096" y="3028"/>
                  </a:lnTo>
                  <a:lnTo>
                    <a:pt x="2094" y="3019"/>
                  </a:lnTo>
                  <a:lnTo>
                    <a:pt x="2094" y="3012"/>
                  </a:lnTo>
                  <a:lnTo>
                    <a:pt x="2096" y="3008"/>
                  </a:lnTo>
                  <a:lnTo>
                    <a:pt x="2100" y="3004"/>
                  </a:lnTo>
                  <a:lnTo>
                    <a:pt x="2104" y="3003"/>
                  </a:lnTo>
                  <a:lnTo>
                    <a:pt x="2111" y="3002"/>
                  </a:lnTo>
                  <a:lnTo>
                    <a:pt x="2118" y="3001"/>
                  </a:lnTo>
                  <a:lnTo>
                    <a:pt x="2125" y="3001"/>
                  </a:lnTo>
                  <a:lnTo>
                    <a:pt x="2128" y="3001"/>
                  </a:lnTo>
                  <a:lnTo>
                    <a:pt x="2132" y="3001"/>
                  </a:lnTo>
                  <a:lnTo>
                    <a:pt x="2133" y="2987"/>
                  </a:lnTo>
                  <a:lnTo>
                    <a:pt x="2134" y="2977"/>
                  </a:lnTo>
                  <a:lnTo>
                    <a:pt x="2137" y="2968"/>
                  </a:lnTo>
                  <a:lnTo>
                    <a:pt x="2143" y="2956"/>
                  </a:lnTo>
                  <a:lnTo>
                    <a:pt x="2151" y="2947"/>
                  </a:lnTo>
                  <a:lnTo>
                    <a:pt x="2158" y="2939"/>
                  </a:lnTo>
                  <a:lnTo>
                    <a:pt x="2161" y="2936"/>
                  </a:lnTo>
                  <a:lnTo>
                    <a:pt x="2165" y="2930"/>
                  </a:lnTo>
                  <a:lnTo>
                    <a:pt x="2167" y="2926"/>
                  </a:lnTo>
                  <a:lnTo>
                    <a:pt x="2169" y="2919"/>
                  </a:lnTo>
                  <a:lnTo>
                    <a:pt x="2171" y="2906"/>
                  </a:lnTo>
                  <a:lnTo>
                    <a:pt x="2173" y="2894"/>
                  </a:lnTo>
                  <a:lnTo>
                    <a:pt x="2174" y="2881"/>
                  </a:lnTo>
                  <a:lnTo>
                    <a:pt x="2174" y="2869"/>
                  </a:lnTo>
                  <a:lnTo>
                    <a:pt x="2173" y="2843"/>
                  </a:lnTo>
                  <a:lnTo>
                    <a:pt x="2173" y="2818"/>
                  </a:lnTo>
                  <a:lnTo>
                    <a:pt x="2173" y="2806"/>
                  </a:lnTo>
                  <a:lnTo>
                    <a:pt x="2173" y="2795"/>
                  </a:lnTo>
                  <a:lnTo>
                    <a:pt x="2173" y="2783"/>
                  </a:lnTo>
                  <a:lnTo>
                    <a:pt x="2171" y="2772"/>
                  </a:lnTo>
                  <a:lnTo>
                    <a:pt x="2169" y="2758"/>
                  </a:lnTo>
                  <a:lnTo>
                    <a:pt x="2165" y="2746"/>
                  </a:lnTo>
                  <a:lnTo>
                    <a:pt x="2159" y="2733"/>
                  </a:lnTo>
                  <a:lnTo>
                    <a:pt x="2153" y="2720"/>
                  </a:lnTo>
                  <a:lnTo>
                    <a:pt x="2148" y="2707"/>
                  </a:lnTo>
                  <a:lnTo>
                    <a:pt x="2142" y="2693"/>
                  </a:lnTo>
                  <a:lnTo>
                    <a:pt x="2137" y="2681"/>
                  </a:lnTo>
                  <a:lnTo>
                    <a:pt x="2133" y="2667"/>
                  </a:lnTo>
                  <a:lnTo>
                    <a:pt x="2125" y="2634"/>
                  </a:lnTo>
                  <a:lnTo>
                    <a:pt x="2116" y="2600"/>
                  </a:lnTo>
                  <a:lnTo>
                    <a:pt x="2108" y="2566"/>
                  </a:lnTo>
                  <a:lnTo>
                    <a:pt x="2102" y="2533"/>
                  </a:lnTo>
                  <a:lnTo>
                    <a:pt x="2100" y="2516"/>
                  </a:lnTo>
                  <a:lnTo>
                    <a:pt x="2099" y="2500"/>
                  </a:lnTo>
                  <a:lnTo>
                    <a:pt x="2099" y="2482"/>
                  </a:lnTo>
                  <a:lnTo>
                    <a:pt x="2100" y="2465"/>
                  </a:lnTo>
                  <a:lnTo>
                    <a:pt x="2102" y="2447"/>
                  </a:lnTo>
                  <a:lnTo>
                    <a:pt x="2104" y="2430"/>
                  </a:lnTo>
                  <a:lnTo>
                    <a:pt x="2109" y="2414"/>
                  </a:lnTo>
                  <a:lnTo>
                    <a:pt x="2113" y="2399"/>
                  </a:lnTo>
                  <a:lnTo>
                    <a:pt x="2118" y="2388"/>
                  </a:lnTo>
                  <a:lnTo>
                    <a:pt x="2124" y="2379"/>
                  </a:lnTo>
                  <a:lnTo>
                    <a:pt x="2129" y="2370"/>
                  </a:lnTo>
                  <a:lnTo>
                    <a:pt x="2133" y="2360"/>
                  </a:lnTo>
                  <a:lnTo>
                    <a:pt x="2142" y="2322"/>
                  </a:lnTo>
                  <a:lnTo>
                    <a:pt x="2152" y="2283"/>
                  </a:lnTo>
                  <a:lnTo>
                    <a:pt x="2159" y="2264"/>
                  </a:lnTo>
                  <a:lnTo>
                    <a:pt x="2168" y="2246"/>
                  </a:lnTo>
                  <a:lnTo>
                    <a:pt x="2174" y="2238"/>
                  </a:lnTo>
                  <a:lnTo>
                    <a:pt x="2179" y="2230"/>
                  </a:lnTo>
                  <a:lnTo>
                    <a:pt x="2186" y="2223"/>
                  </a:lnTo>
                  <a:lnTo>
                    <a:pt x="2193" y="2216"/>
                  </a:lnTo>
                  <a:lnTo>
                    <a:pt x="2200" y="2211"/>
                  </a:lnTo>
                  <a:lnTo>
                    <a:pt x="2205" y="2204"/>
                  </a:lnTo>
                  <a:lnTo>
                    <a:pt x="2210" y="2198"/>
                  </a:lnTo>
                  <a:lnTo>
                    <a:pt x="2214" y="2191"/>
                  </a:lnTo>
                  <a:lnTo>
                    <a:pt x="2220" y="2178"/>
                  </a:lnTo>
                  <a:lnTo>
                    <a:pt x="2226" y="2163"/>
                  </a:lnTo>
                  <a:lnTo>
                    <a:pt x="2231" y="2149"/>
                  </a:lnTo>
                  <a:lnTo>
                    <a:pt x="2235" y="2134"/>
                  </a:lnTo>
                  <a:lnTo>
                    <a:pt x="2241" y="2120"/>
                  </a:lnTo>
                  <a:lnTo>
                    <a:pt x="2249" y="2106"/>
                  </a:lnTo>
                  <a:lnTo>
                    <a:pt x="2259" y="2089"/>
                  </a:lnTo>
                  <a:lnTo>
                    <a:pt x="2272" y="2072"/>
                  </a:lnTo>
                  <a:lnTo>
                    <a:pt x="2279" y="2063"/>
                  </a:lnTo>
                  <a:lnTo>
                    <a:pt x="2287" y="2056"/>
                  </a:lnTo>
                  <a:lnTo>
                    <a:pt x="2294" y="2050"/>
                  </a:lnTo>
                  <a:lnTo>
                    <a:pt x="2305" y="2045"/>
                  </a:lnTo>
                  <a:lnTo>
                    <a:pt x="2316" y="2044"/>
                  </a:lnTo>
                  <a:lnTo>
                    <a:pt x="2327" y="2044"/>
                  </a:lnTo>
                  <a:lnTo>
                    <a:pt x="2341" y="2044"/>
                  </a:lnTo>
                  <a:lnTo>
                    <a:pt x="2354" y="2043"/>
                  </a:lnTo>
                  <a:lnTo>
                    <a:pt x="2365" y="2038"/>
                  </a:lnTo>
                  <a:lnTo>
                    <a:pt x="2374" y="2031"/>
                  </a:lnTo>
                  <a:lnTo>
                    <a:pt x="2383" y="2024"/>
                  </a:lnTo>
                  <a:lnTo>
                    <a:pt x="2394" y="2018"/>
                  </a:lnTo>
                  <a:lnTo>
                    <a:pt x="2395" y="2014"/>
                  </a:lnTo>
                  <a:lnTo>
                    <a:pt x="2395" y="2008"/>
                  </a:lnTo>
                  <a:lnTo>
                    <a:pt x="2402" y="2004"/>
                  </a:lnTo>
                  <a:lnTo>
                    <a:pt x="2408" y="2001"/>
                  </a:lnTo>
                  <a:lnTo>
                    <a:pt x="2415" y="1998"/>
                  </a:lnTo>
                  <a:lnTo>
                    <a:pt x="2423" y="1995"/>
                  </a:lnTo>
                  <a:lnTo>
                    <a:pt x="2438" y="1993"/>
                  </a:lnTo>
                  <a:lnTo>
                    <a:pt x="2454" y="1991"/>
                  </a:lnTo>
                  <a:lnTo>
                    <a:pt x="2486" y="1991"/>
                  </a:lnTo>
                  <a:lnTo>
                    <a:pt x="2518" y="1992"/>
                  </a:lnTo>
                  <a:lnTo>
                    <a:pt x="2519" y="2000"/>
                  </a:lnTo>
                  <a:lnTo>
                    <a:pt x="2519" y="2008"/>
                  </a:lnTo>
                  <a:lnTo>
                    <a:pt x="2521" y="2015"/>
                  </a:lnTo>
                  <a:lnTo>
                    <a:pt x="2523" y="2022"/>
                  </a:lnTo>
                  <a:lnTo>
                    <a:pt x="2528" y="2036"/>
                  </a:lnTo>
                  <a:lnTo>
                    <a:pt x="2530" y="2051"/>
                  </a:lnTo>
                  <a:lnTo>
                    <a:pt x="2530" y="2067"/>
                  </a:lnTo>
                  <a:lnTo>
                    <a:pt x="2530" y="2084"/>
                  </a:lnTo>
                  <a:lnTo>
                    <a:pt x="2530" y="2089"/>
                  </a:lnTo>
                  <a:lnTo>
                    <a:pt x="2531" y="2092"/>
                  </a:lnTo>
                  <a:lnTo>
                    <a:pt x="2532" y="2096"/>
                  </a:lnTo>
                  <a:lnTo>
                    <a:pt x="2535" y="2098"/>
                  </a:lnTo>
                  <a:lnTo>
                    <a:pt x="2537" y="2099"/>
                  </a:lnTo>
                  <a:lnTo>
                    <a:pt x="2540" y="2100"/>
                  </a:lnTo>
                  <a:lnTo>
                    <a:pt x="2545" y="2100"/>
                  </a:lnTo>
                  <a:lnTo>
                    <a:pt x="2550" y="2099"/>
                  </a:lnTo>
                  <a:lnTo>
                    <a:pt x="2548" y="2086"/>
                  </a:lnTo>
                  <a:lnTo>
                    <a:pt x="2551" y="2075"/>
                  </a:lnTo>
                  <a:lnTo>
                    <a:pt x="2553" y="2069"/>
                  </a:lnTo>
                  <a:lnTo>
                    <a:pt x="2556" y="2065"/>
                  </a:lnTo>
                  <a:lnTo>
                    <a:pt x="2561" y="2061"/>
                  </a:lnTo>
                  <a:lnTo>
                    <a:pt x="2568" y="2059"/>
                  </a:lnTo>
                  <a:lnTo>
                    <a:pt x="2568" y="2071"/>
                  </a:lnTo>
                  <a:lnTo>
                    <a:pt x="2567" y="2081"/>
                  </a:lnTo>
                  <a:lnTo>
                    <a:pt x="2565" y="2092"/>
                  </a:lnTo>
                  <a:lnTo>
                    <a:pt x="2565" y="2104"/>
                  </a:lnTo>
                  <a:lnTo>
                    <a:pt x="2571" y="2104"/>
                  </a:lnTo>
                  <a:lnTo>
                    <a:pt x="2576" y="2101"/>
                  </a:lnTo>
                  <a:lnTo>
                    <a:pt x="2579" y="2099"/>
                  </a:lnTo>
                  <a:lnTo>
                    <a:pt x="2583" y="2096"/>
                  </a:lnTo>
                  <a:lnTo>
                    <a:pt x="2585" y="2091"/>
                  </a:lnTo>
                  <a:lnTo>
                    <a:pt x="2587" y="2086"/>
                  </a:lnTo>
                  <a:lnTo>
                    <a:pt x="2588" y="2081"/>
                  </a:lnTo>
                  <a:lnTo>
                    <a:pt x="2589" y="2074"/>
                  </a:lnTo>
                  <a:lnTo>
                    <a:pt x="2591" y="2049"/>
                  </a:lnTo>
                  <a:lnTo>
                    <a:pt x="2592" y="2028"/>
                  </a:lnTo>
                  <a:lnTo>
                    <a:pt x="2597" y="2042"/>
                  </a:lnTo>
                  <a:lnTo>
                    <a:pt x="2601" y="2057"/>
                  </a:lnTo>
                  <a:lnTo>
                    <a:pt x="2604" y="2064"/>
                  </a:lnTo>
                  <a:lnTo>
                    <a:pt x="2609" y="2068"/>
                  </a:lnTo>
                  <a:lnTo>
                    <a:pt x="2612" y="2069"/>
                  </a:lnTo>
                  <a:lnTo>
                    <a:pt x="2616" y="2071"/>
                  </a:lnTo>
                  <a:lnTo>
                    <a:pt x="2619" y="2071"/>
                  </a:lnTo>
                  <a:lnTo>
                    <a:pt x="2625" y="2071"/>
                  </a:lnTo>
                  <a:lnTo>
                    <a:pt x="2625" y="2075"/>
                  </a:lnTo>
                  <a:lnTo>
                    <a:pt x="2626" y="2080"/>
                  </a:lnTo>
                  <a:lnTo>
                    <a:pt x="2630" y="2081"/>
                  </a:lnTo>
                  <a:lnTo>
                    <a:pt x="2635" y="2080"/>
                  </a:lnTo>
                  <a:lnTo>
                    <a:pt x="2637" y="2080"/>
                  </a:lnTo>
                  <a:lnTo>
                    <a:pt x="2640" y="2080"/>
                  </a:lnTo>
                  <a:lnTo>
                    <a:pt x="2641" y="2068"/>
                  </a:lnTo>
                  <a:lnTo>
                    <a:pt x="2640" y="2056"/>
                  </a:lnTo>
                  <a:lnTo>
                    <a:pt x="2642" y="2059"/>
                  </a:lnTo>
                  <a:lnTo>
                    <a:pt x="2644" y="2063"/>
                  </a:lnTo>
                  <a:lnTo>
                    <a:pt x="2647" y="2065"/>
                  </a:lnTo>
                  <a:lnTo>
                    <a:pt x="2651" y="2066"/>
                  </a:lnTo>
                  <a:lnTo>
                    <a:pt x="2654" y="2067"/>
                  </a:lnTo>
                  <a:lnTo>
                    <a:pt x="2658" y="2067"/>
                  </a:lnTo>
                  <a:lnTo>
                    <a:pt x="2662" y="2066"/>
                  </a:lnTo>
                  <a:lnTo>
                    <a:pt x="2667" y="2065"/>
                  </a:lnTo>
                  <a:lnTo>
                    <a:pt x="2663" y="2064"/>
                  </a:lnTo>
                  <a:lnTo>
                    <a:pt x="2660" y="2061"/>
                  </a:lnTo>
                  <a:lnTo>
                    <a:pt x="2658" y="2059"/>
                  </a:lnTo>
                  <a:lnTo>
                    <a:pt x="2655" y="2056"/>
                  </a:lnTo>
                  <a:lnTo>
                    <a:pt x="2653" y="2048"/>
                  </a:lnTo>
                  <a:lnTo>
                    <a:pt x="2652" y="2040"/>
                  </a:lnTo>
                  <a:lnTo>
                    <a:pt x="2654" y="2030"/>
                  </a:lnTo>
                  <a:lnTo>
                    <a:pt x="2657" y="2022"/>
                  </a:lnTo>
                  <a:lnTo>
                    <a:pt x="2661" y="2012"/>
                  </a:lnTo>
                  <a:lnTo>
                    <a:pt x="2667" y="2006"/>
                  </a:lnTo>
                  <a:lnTo>
                    <a:pt x="2688" y="1987"/>
                  </a:lnTo>
                  <a:lnTo>
                    <a:pt x="2710" y="1973"/>
                  </a:lnTo>
                  <a:lnTo>
                    <a:pt x="2720" y="1964"/>
                  </a:lnTo>
                  <a:lnTo>
                    <a:pt x="2729" y="1954"/>
                  </a:lnTo>
                  <a:lnTo>
                    <a:pt x="2733" y="1949"/>
                  </a:lnTo>
                  <a:lnTo>
                    <a:pt x="2737" y="1943"/>
                  </a:lnTo>
                  <a:lnTo>
                    <a:pt x="2741" y="1936"/>
                  </a:lnTo>
                  <a:lnTo>
                    <a:pt x="2743" y="1928"/>
                  </a:lnTo>
                  <a:lnTo>
                    <a:pt x="2747" y="1916"/>
                  </a:lnTo>
                  <a:lnTo>
                    <a:pt x="2748" y="1904"/>
                  </a:lnTo>
                  <a:lnTo>
                    <a:pt x="2749" y="1897"/>
                  </a:lnTo>
                  <a:lnTo>
                    <a:pt x="2750" y="1892"/>
                  </a:lnTo>
                  <a:lnTo>
                    <a:pt x="2752" y="1886"/>
                  </a:lnTo>
                  <a:lnTo>
                    <a:pt x="2755" y="1880"/>
                  </a:lnTo>
                  <a:lnTo>
                    <a:pt x="2759" y="1875"/>
                  </a:lnTo>
                  <a:lnTo>
                    <a:pt x="2764" y="1870"/>
                  </a:lnTo>
                  <a:lnTo>
                    <a:pt x="2768" y="1866"/>
                  </a:lnTo>
                  <a:lnTo>
                    <a:pt x="2773" y="1861"/>
                  </a:lnTo>
                  <a:lnTo>
                    <a:pt x="2783" y="1852"/>
                  </a:lnTo>
                  <a:lnTo>
                    <a:pt x="2792" y="1843"/>
                  </a:lnTo>
                  <a:lnTo>
                    <a:pt x="2797" y="1836"/>
                  </a:lnTo>
                  <a:lnTo>
                    <a:pt x="2801" y="1830"/>
                  </a:lnTo>
                  <a:lnTo>
                    <a:pt x="2803" y="1826"/>
                  </a:lnTo>
                  <a:lnTo>
                    <a:pt x="2805" y="1820"/>
                  </a:lnTo>
                  <a:lnTo>
                    <a:pt x="2806" y="1810"/>
                  </a:lnTo>
                  <a:lnTo>
                    <a:pt x="2807" y="1794"/>
                  </a:lnTo>
                  <a:lnTo>
                    <a:pt x="2808" y="1779"/>
                  </a:lnTo>
                  <a:lnTo>
                    <a:pt x="2811" y="1768"/>
                  </a:lnTo>
                  <a:lnTo>
                    <a:pt x="2813" y="1763"/>
                  </a:lnTo>
                  <a:lnTo>
                    <a:pt x="2815" y="1760"/>
                  </a:lnTo>
                  <a:lnTo>
                    <a:pt x="2818" y="1756"/>
                  </a:lnTo>
                  <a:lnTo>
                    <a:pt x="2821" y="1753"/>
                  </a:lnTo>
                  <a:lnTo>
                    <a:pt x="2829" y="1748"/>
                  </a:lnTo>
                  <a:lnTo>
                    <a:pt x="2838" y="1745"/>
                  </a:lnTo>
                  <a:lnTo>
                    <a:pt x="2849" y="1743"/>
                  </a:lnTo>
                  <a:lnTo>
                    <a:pt x="2863" y="1740"/>
                  </a:lnTo>
                  <a:lnTo>
                    <a:pt x="2884" y="1737"/>
                  </a:lnTo>
                  <a:lnTo>
                    <a:pt x="2905" y="1732"/>
                  </a:lnTo>
                  <a:lnTo>
                    <a:pt x="2925" y="1727"/>
                  </a:lnTo>
                  <a:lnTo>
                    <a:pt x="2945" y="1721"/>
                  </a:lnTo>
                  <a:lnTo>
                    <a:pt x="2945" y="1716"/>
                  </a:lnTo>
                  <a:lnTo>
                    <a:pt x="2944" y="1713"/>
                  </a:lnTo>
                  <a:lnTo>
                    <a:pt x="2942" y="1710"/>
                  </a:lnTo>
                  <a:lnTo>
                    <a:pt x="2940" y="1707"/>
                  </a:lnTo>
                  <a:lnTo>
                    <a:pt x="2933" y="1704"/>
                  </a:lnTo>
                  <a:lnTo>
                    <a:pt x="2924" y="1700"/>
                  </a:lnTo>
                  <a:lnTo>
                    <a:pt x="2915" y="1699"/>
                  </a:lnTo>
                  <a:lnTo>
                    <a:pt x="2905" y="1699"/>
                  </a:lnTo>
                  <a:lnTo>
                    <a:pt x="2897" y="1700"/>
                  </a:lnTo>
                  <a:lnTo>
                    <a:pt x="2889" y="1703"/>
                  </a:lnTo>
                  <a:lnTo>
                    <a:pt x="2880" y="1706"/>
                  </a:lnTo>
                  <a:lnTo>
                    <a:pt x="2873" y="1711"/>
                  </a:lnTo>
                  <a:lnTo>
                    <a:pt x="2867" y="1714"/>
                  </a:lnTo>
                  <a:lnTo>
                    <a:pt x="2862" y="1719"/>
                  </a:lnTo>
                  <a:lnTo>
                    <a:pt x="2856" y="1722"/>
                  </a:lnTo>
                  <a:lnTo>
                    <a:pt x="2849" y="1724"/>
                  </a:lnTo>
                  <a:lnTo>
                    <a:pt x="2841" y="1726"/>
                  </a:lnTo>
                  <a:lnTo>
                    <a:pt x="2830" y="1726"/>
                  </a:lnTo>
                  <a:lnTo>
                    <a:pt x="2831" y="1720"/>
                  </a:lnTo>
                  <a:lnTo>
                    <a:pt x="2835" y="1715"/>
                  </a:lnTo>
                  <a:lnTo>
                    <a:pt x="2840" y="1711"/>
                  </a:lnTo>
                  <a:lnTo>
                    <a:pt x="2846" y="1707"/>
                  </a:lnTo>
                  <a:lnTo>
                    <a:pt x="2852" y="1705"/>
                  </a:lnTo>
                  <a:lnTo>
                    <a:pt x="2859" y="1703"/>
                  </a:lnTo>
                  <a:lnTo>
                    <a:pt x="2867" y="1702"/>
                  </a:lnTo>
                  <a:lnTo>
                    <a:pt x="2876" y="1700"/>
                  </a:lnTo>
                  <a:lnTo>
                    <a:pt x="2911" y="1698"/>
                  </a:lnTo>
                  <a:lnTo>
                    <a:pt x="2938" y="1698"/>
                  </a:lnTo>
                  <a:lnTo>
                    <a:pt x="2955" y="1698"/>
                  </a:lnTo>
                  <a:lnTo>
                    <a:pt x="2971" y="1699"/>
                  </a:lnTo>
                  <a:lnTo>
                    <a:pt x="2987" y="1700"/>
                  </a:lnTo>
                  <a:lnTo>
                    <a:pt x="3002" y="1703"/>
                  </a:lnTo>
                  <a:lnTo>
                    <a:pt x="3019" y="1708"/>
                  </a:lnTo>
                  <a:lnTo>
                    <a:pt x="3035" y="1716"/>
                  </a:lnTo>
                  <a:lnTo>
                    <a:pt x="3041" y="1720"/>
                  </a:lnTo>
                  <a:lnTo>
                    <a:pt x="3049" y="1723"/>
                  </a:lnTo>
                  <a:lnTo>
                    <a:pt x="3057" y="1727"/>
                  </a:lnTo>
                  <a:lnTo>
                    <a:pt x="3065" y="1728"/>
                  </a:lnTo>
                  <a:lnTo>
                    <a:pt x="3068" y="1735"/>
                  </a:lnTo>
                  <a:lnTo>
                    <a:pt x="3069" y="1741"/>
                  </a:lnTo>
                  <a:lnTo>
                    <a:pt x="3070" y="1730"/>
                  </a:lnTo>
                  <a:lnTo>
                    <a:pt x="3070" y="1718"/>
                  </a:lnTo>
                  <a:lnTo>
                    <a:pt x="3070" y="1706"/>
                  </a:lnTo>
                  <a:lnTo>
                    <a:pt x="3070" y="1695"/>
                  </a:lnTo>
                  <a:lnTo>
                    <a:pt x="3074" y="1695"/>
                  </a:lnTo>
                  <a:lnTo>
                    <a:pt x="3077" y="1697"/>
                  </a:lnTo>
                  <a:lnTo>
                    <a:pt x="3079" y="1698"/>
                  </a:lnTo>
                  <a:lnTo>
                    <a:pt x="3081" y="1700"/>
                  </a:lnTo>
                  <a:lnTo>
                    <a:pt x="3085" y="1707"/>
                  </a:lnTo>
                  <a:lnTo>
                    <a:pt x="3086" y="1714"/>
                  </a:lnTo>
                  <a:lnTo>
                    <a:pt x="3086" y="1730"/>
                  </a:lnTo>
                  <a:lnTo>
                    <a:pt x="3086" y="1746"/>
                  </a:lnTo>
                  <a:lnTo>
                    <a:pt x="3098" y="1746"/>
                  </a:lnTo>
                  <a:lnTo>
                    <a:pt x="3112" y="1746"/>
                  </a:lnTo>
                  <a:lnTo>
                    <a:pt x="3126" y="1743"/>
                  </a:lnTo>
                  <a:lnTo>
                    <a:pt x="3139" y="1739"/>
                  </a:lnTo>
                  <a:lnTo>
                    <a:pt x="3167" y="1729"/>
                  </a:lnTo>
                  <a:lnTo>
                    <a:pt x="3191" y="1719"/>
                  </a:lnTo>
                  <a:lnTo>
                    <a:pt x="3203" y="1713"/>
                  </a:lnTo>
                  <a:lnTo>
                    <a:pt x="3215" y="1705"/>
                  </a:lnTo>
                  <a:lnTo>
                    <a:pt x="3225" y="1698"/>
                  </a:lnTo>
                  <a:lnTo>
                    <a:pt x="3235" y="1690"/>
                  </a:lnTo>
                  <a:lnTo>
                    <a:pt x="3244" y="1682"/>
                  </a:lnTo>
                  <a:lnTo>
                    <a:pt x="3253" y="1675"/>
                  </a:lnTo>
                  <a:lnTo>
                    <a:pt x="3265" y="1669"/>
                  </a:lnTo>
                  <a:lnTo>
                    <a:pt x="3276" y="1662"/>
                  </a:lnTo>
                  <a:lnTo>
                    <a:pt x="3300" y="1651"/>
                  </a:lnTo>
                  <a:lnTo>
                    <a:pt x="3325" y="1644"/>
                  </a:lnTo>
                  <a:lnTo>
                    <a:pt x="3338" y="1639"/>
                  </a:lnTo>
                  <a:lnTo>
                    <a:pt x="3350" y="1634"/>
                  </a:lnTo>
                  <a:lnTo>
                    <a:pt x="3361" y="1629"/>
                  </a:lnTo>
                  <a:lnTo>
                    <a:pt x="3373" y="1622"/>
                  </a:lnTo>
                  <a:lnTo>
                    <a:pt x="3383" y="1616"/>
                  </a:lnTo>
                  <a:lnTo>
                    <a:pt x="3390" y="1610"/>
                  </a:lnTo>
                  <a:lnTo>
                    <a:pt x="3396" y="1604"/>
                  </a:lnTo>
                  <a:lnTo>
                    <a:pt x="3401" y="1595"/>
                  </a:lnTo>
                  <a:lnTo>
                    <a:pt x="3404" y="1581"/>
                  </a:lnTo>
                  <a:lnTo>
                    <a:pt x="3405" y="1567"/>
                  </a:lnTo>
                  <a:lnTo>
                    <a:pt x="3405" y="1560"/>
                  </a:lnTo>
                  <a:lnTo>
                    <a:pt x="3407" y="1554"/>
                  </a:lnTo>
                  <a:lnTo>
                    <a:pt x="3410" y="1548"/>
                  </a:lnTo>
                  <a:lnTo>
                    <a:pt x="3415" y="1542"/>
                  </a:lnTo>
                  <a:lnTo>
                    <a:pt x="3415" y="1554"/>
                  </a:lnTo>
                  <a:lnTo>
                    <a:pt x="3415" y="1565"/>
                  </a:lnTo>
                  <a:lnTo>
                    <a:pt x="3415" y="1577"/>
                  </a:lnTo>
                  <a:lnTo>
                    <a:pt x="3416" y="1589"/>
                  </a:lnTo>
                  <a:lnTo>
                    <a:pt x="3423" y="1589"/>
                  </a:lnTo>
                  <a:lnTo>
                    <a:pt x="3430" y="1589"/>
                  </a:lnTo>
                  <a:lnTo>
                    <a:pt x="3431" y="1588"/>
                  </a:lnTo>
                  <a:lnTo>
                    <a:pt x="3432" y="1584"/>
                  </a:lnTo>
                  <a:lnTo>
                    <a:pt x="3433" y="1581"/>
                  </a:lnTo>
                  <a:lnTo>
                    <a:pt x="3433" y="1576"/>
                  </a:lnTo>
                  <a:lnTo>
                    <a:pt x="3433" y="1565"/>
                  </a:lnTo>
                  <a:lnTo>
                    <a:pt x="3432" y="1551"/>
                  </a:lnTo>
                  <a:lnTo>
                    <a:pt x="3430" y="1526"/>
                  </a:lnTo>
                  <a:lnTo>
                    <a:pt x="3429" y="1511"/>
                  </a:lnTo>
                  <a:lnTo>
                    <a:pt x="3432" y="1494"/>
                  </a:lnTo>
                  <a:lnTo>
                    <a:pt x="3437" y="1476"/>
                  </a:lnTo>
                  <a:lnTo>
                    <a:pt x="3441" y="1458"/>
                  </a:lnTo>
                  <a:lnTo>
                    <a:pt x="3447" y="1442"/>
                  </a:lnTo>
                  <a:lnTo>
                    <a:pt x="3454" y="1427"/>
                  </a:lnTo>
                  <a:lnTo>
                    <a:pt x="3461" y="1413"/>
                  </a:lnTo>
                  <a:lnTo>
                    <a:pt x="3464" y="1408"/>
                  </a:lnTo>
                  <a:lnTo>
                    <a:pt x="3466" y="1400"/>
                  </a:lnTo>
                  <a:lnTo>
                    <a:pt x="3467" y="1392"/>
                  </a:lnTo>
                  <a:lnTo>
                    <a:pt x="3466" y="1383"/>
                  </a:lnTo>
                  <a:lnTo>
                    <a:pt x="3464" y="1376"/>
                  </a:lnTo>
                  <a:lnTo>
                    <a:pt x="3461" y="1369"/>
                  </a:lnTo>
                  <a:lnTo>
                    <a:pt x="3456" y="1362"/>
                  </a:lnTo>
                  <a:lnTo>
                    <a:pt x="3450" y="1355"/>
                  </a:lnTo>
                  <a:lnTo>
                    <a:pt x="3445" y="1350"/>
                  </a:lnTo>
                  <a:lnTo>
                    <a:pt x="3438" y="1345"/>
                  </a:lnTo>
                  <a:lnTo>
                    <a:pt x="3431" y="1341"/>
                  </a:lnTo>
                  <a:lnTo>
                    <a:pt x="3425" y="1339"/>
                  </a:lnTo>
                  <a:lnTo>
                    <a:pt x="3424" y="1344"/>
                  </a:lnTo>
                  <a:lnTo>
                    <a:pt x="3424" y="1351"/>
                  </a:lnTo>
                  <a:lnTo>
                    <a:pt x="3424" y="1358"/>
                  </a:lnTo>
                  <a:lnTo>
                    <a:pt x="3425" y="1363"/>
                  </a:lnTo>
                  <a:lnTo>
                    <a:pt x="3430" y="1363"/>
                  </a:lnTo>
                  <a:lnTo>
                    <a:pt x="3435" y="1365"/>
                  </a:lnTo>
                  <a:lnTo>
                    <a:pt x="3437" y="1385"/>
                  </a:lnTo>
                  <a:lnTo>
                    <a:pt x="3438" y="1407"/>
                  </a:lnTo>
                  <a:lnTo>
                    <a:pt x="3437" y="1417"/>
                  </a:lnTo>
                  <a:lnTo>
                    <a:pt x="3435" y="1427"/>
                  </a:lnTo>
                  <a:lnTo>
                    <a:pt x="3432" y="1436"/>
                  </a:lnTo>
                  <a:lnTo>
                    <a:pt x="3429" y="1445"/>
                  </a:lnTo>
                  <a:lnTo>
                    <a:pt x="3423" y="1447"/>
                  </a:lnTo>
                  <a:lnTo>
                    <a:pt x="3420" y="1447"/>
                  </a:lnTo>
                  <a:lnTo>
                    <a:pt x="3415" y="1447"/>
                  </a:lnTo>
                  <a:lnTo>
                    <a:pt x="3412" y="1444"/>
                  </a:lnTo>
                  <a:lnTo>
                    <a:pt x="3409" y="1442"/>
                  </a:lnTo>
                  <a:lnTo>
                    <a:pt x="3407" y="1440"/>
                  </a:lnTo>
                  <a:lnTo>
                    <a:pt x="3405" y="1436"/>
                  </a:lnTo>
                  <a:lnTo>
                    <a:pt x="3404" y="1432"/>
                  </a:lnTo>
                  <a:lnTo>
                    <a:pt x="3402" y="1421"/>
                  </a:lnTo>
                  <a:lnTo>
                    <a:pt x="3401" y="1410"/>
                  </a:lnTo>
                  <a:lnTo>
                    <a:pt x="3402" y="1398"/>
                  </a:lnTo>
                  <a:lnTo>
                    <a:pt x="3405" y="1384"/>
                  </a:lnTo>
                  <a:lnTo>
                    <a:pt x="3410" y="1355"/>
                  </a:lnTo>
                  <a:lnTo>
                    <a:pt x="3418" y="1329"/>
                  </a:lnTo>
                  <a:lnTo>
                    <a:pt x="3425" y="1308"/>
                  </a:lnTo>
                  <a:lnTo>
                    <a:pt x="3431" y="1296"/>
                  </a:lnTo>
                  <a:lnTo>
                    <a:pt x="3438" y="1288"/>
                  </a:lnTo>
                  <a:lnTo>
                    <a:pt x="3446" y="1281"/>
                  </a:lnTo>
                  <a:lnTo>
                    <a:pt x="3455" y="1276"/>
                  </a:lnTo>
                  <a:lnTo>
                    <a:pt x="3465" y="1270"/>
                  </a:lnTo>
                  <a:lnTo>
                    <a:pt x="3484" y="1261"/>
                  </a:lnTo>
                  <a:lnTo>
                    <a:pt x="3503" y="1251"/>
                  </a:lnTo>
                  <a:lnTo>
                    <a:pt x="3525" y="1235"/>
                  </a:lnTo>
                  <a:lnTo>
                    <a:pt x="3546" y="1216"/>
                  </a:lnTo>
                  <a:lnTo>
                    <a:pt x="3566" y="1199"/>
                  </a:lnTo>
                  <a:lnTo>
                    <a:pt x="3588" y="1183"/>
                  </a:lnTo>
                  <a:lnTo>
                    <a:pt x="3606" y="1172"/>
                  </a:lnTo>
                  <a:lnTo>
                    <a:pt x="3622" y="1162"/>
                  </a:lnTo>
                  <a:lnTo>
                    <a:pt x="3629" y="1155"/>
                  </a:lnTo>
                  <a:lnTo>
                    <a:pt x="3636" y="1149"/>
                  </a:lnTo>
                  <a:lnTo>
                    <a:pt x="3642" y="1141"/>
                  </a:lnTo>
                  <a:lnTo>
                    <a:pt x="3648" y="1132"/>
                  </a:lnTo>
                  <a:lnTo>
                    <a:pt x="3658" y="1120"/>
                  </a:lnTo>
                  <a:lnTo>
                    <a:pt x="3667" y="1109"/>
                  </a:lnTo>
                  <a:lnTo>
                    <a:pt x="3676" y="1100"/>
                  </a:lnTo>
                  <a:lnTo>
                    <a:pt x="3686" y="1092"/>
                  </a:lnTo>
                  <a:lnTo>
                    <a:pt x="3709" y="1080"/>
                  </a:lnTo>
                  <a:lnTo>
                    <a:pt x="3737" y="1066"/>
                  </a:lnTo>
                  <a:lnTo>
                    <a:pt x="3763" y="1053"/>
                  </a:lnTo>
                  <a:lnTo>
                    <a:pt x="3791" y="1040"/>
                  </a:lnTo>
                  <a:lnTo>
                    <a:pt x="3806" y="1034"/>
                  </a:lnTo>
                  <a:lnTo>
                    <a:pt x="3819" y="1029"/>
                  </a:lnTo>
                  <a:lnTo>
                    <a:pt x="3833" y="1023"/>
                  </a:lnTo>
                  <a:lnTo>
                    <a:pt x="3848" y="1019"/>
                  </a:lnTo>
                  <a:lnTo>
                    <a:pt x="3866" y="1014"/>
                  </a:lnTo>
                  <a:lnTo>
                    <a:pt x="3884" y="1008"/>
                  </a:lnTo>
                  <a:lnTo>
                    <a:pt x="3902" y="1001"/>
                  </a:lnTo>
                  <a:lnTo>
                    <a:pt x="3919" y="992"/>
                  </a:lnTo>
                  <a:lnTo>
                    <a:pt x="3926" y="988"/>
                  </a:lnTo>
                  <a:lnTo>
                    <a:pt x="3932" y="982"/>
                  </a:lnTo>
                  <a:lnTo>
                    <a:pt x="3937" y="975"/>
                  </a:lnTo>
                  <a:lnTo>
                    <a:pt x="3941" y="969"/>
                  </a:lnTo>
                  <a:lnTo>
                    <a:pt x="3949" y="956"/>
                  </a:lnTo>
                  <a:lnTo>
                    <a:pt x="3958" y="943"/>
                  </a:lnTo>
                  <a:lnTo>
                    <a:pt x="3970" y="934"/>
                  </a:lnTo>
                  <a:lnTo>
                    <a:pt x="3983" y="926"/>
                  </a:lnTo>
                  <a:lnTo>
                    <a:pt x="3989" y="923"/>
                  </a:lnTo>
                  <a:lnTo>
                    <a:pt x="3995" y="918"/>
                  </a:lnTo>
                  <a:lnTo>
                    <a:pt x="4000" y="914"/>
                  </a:lnTo>
                  <a:lnTo>
                    <a:pt x="4004" y="909"/>
                  </a:lnTo>
                  <a:lnTo>
                    <a:pt x="4007" y="902"/>
                  </a:lnTo>
                  <a:lnTo>
                    <a:pt x="4009" y="895"/>
                  </a:lnTo>
                  <a:lnTo>
                    <a:pt x="4011" y="887"/>
                  </a:lnTo>
                  <a:lnTo>
                    <a:pt x="4013" y="879"/>
                  </a:lnTo>
                  <a:lnTo>
                    <a:pt x="4014" y="873"/>
                  </a:lnTo>
                  <a:lnTo>
                    <a:pt x="4016" y="865"/>
                  </a:lnTo>
                  <a:lnTo>
                    <a:pt x="4018" y="857"/>
                  </a:lnTo>
                  <a:lnTo>
                    <a:pt x="4022" y="850"/>
                  </a:lnTo>
                  <a:lnTo>
                    <a:pt x="4030" y="837"/>
                  </a:lnTo>
                  <a:lnTo>
                    <a:pt x="4039" y="825"/>
                  </a:lnTo>
                  <a:lnTo>
                    <a:pt x="4049" y="812"/>
                  </a:lnTo>
                  <a:lnTo>
                    <a:pt x="4061" y="801"/>
                  </a:lnTo>
                  <a:lnTo>
                    <a:pt x="4082" y="779"/>
                  </a:lnTo>
                  <a:lnTo>
                    <a:pt x="4104" y="758"/>
                  </a:lnTo>
                  <a:lnTo>
                    <a:pt x="4122" y="742"/>
                  </a:lnTo>
                  <a:lnTo>
                    <a:pt x="4140" y="727"/>
                  </a:lnTo>
                  <a:lnTo>
                    <a:pt x="4160" y="714"/>
                  </a:lnTo>
                  <a:lnTo>
                    <a:pt x="4179" y="702"/>
                  </a:lnTo>
                  <a:lnTo>
                    <a:pt x="4220" y="678"/>
                  </a:lnTo>
                  <a:lnTo>
                    <a:pt x="4261" y="652"/>
                  </a:lnTo>
                  <a:lnTo>
                    <a:pt x="4271" y="644"/>
                  </a:lnTo>
                  <a:lnTo>
                    <a:pt x="4280" y="636"/>
                  </a:lnTo>
                  <a:lnTo>
                    <a:pt x="4288" y="627"/>
                  </a:lnTo>
                  <a:lnTo>
                    <a:pt x="4299" y="619"/>
                  </a:lnTo>
                  <a:lnTo>
                    <a:pt x="4308" y="612"/>
                  </a:lnTo>
                  <a:lnTo>
                    <a:pt x="4318" y="607"/>
                  </a:lnTo>
                  <a:lnTo>
                    <a:pt x="4329" y="602"/>
                  </a:lnTo>
                  <a:lnTo>
                    <a:pt x="4341" y="596"/>
                  </a:lnTo>
                  <a:lnTo>
                    <a:pt x="4362" y="587"/>
                  </a:lnTo>
                  <a:lnTo>
                    <a:pt x="4384" y="577"/>
                  </a:lnTo>
                  <a:lnTo>
                    <a:pt x="4394" y="572"/>
                  </a:lnTo>
                  <a:lnTo>
                    <a:pt x="4405" y="566"/>
                  </a:lnTo>
                  <a:lnTo>
                    <a:pt x="4415" y="559"/>
                  </a:lnTo>
                  <a:lnTo>
                    <a:pt x="4424" y="553"/>
                  </a:lnTo>
                  <a:lnTo>
                    <a:pt x="4435" y="539"/>
                  </a:lnTo>
                  <a:lnTo>
                    <a:pt x="4446" y="523"/>
                  </a:lnTo>
                  <a:lnTo>
                    <a:pt x="4451" y="516"/>
                  </a:lnTo>
                  <a:lnTo>
                    <a:pt x="4458" y="510"/>
                  </a:lnTo>
                  <a:lnTo>
                    <a:pt x="4465" y="505"/>
                  </a:lnTo>
                  <a:lnTo>
                    <a:pt x="4474" y="501"/>
                  </a:lnTo>
                  <a:lnTo>
                    <a:pt x="4479" y="499"/>
                  </a:lnTo>
                  <a:lnTo>
                    <a:pt x="4483" y="497"/>
                  </a:lnTo>
                  <a:lnTo>
                    <a:pt x="4485" y="493"/>
                  </a:lnTo>
                  <a:lnTo>
                    <a:pt x="4488" y="489"/>
                  </a:lnTo>
                  <a:lnTo>
                    <a:pt x="4491" y="480"/>
                  </a:lnTo>
                  <a:lnTo>
                    <a:pt x="4492" y="469"/>
                  </a:lnTo>
                  <a:lnTo>
                    <a:pt x="4492" y="458"/>
                  </a:lnTo>
                  <a:lnTo>
                    <a:pt x="4492" y="448"/>
                  </a:lnTo>
                  <a:lnTo>
                    <a:pt x="4492" y="439"/>
                  </a:lnTo>
                  <a:lnTo>
                    <a:pt x="4494" y="432"/>
                  </a:lnTo>
                  <a:lnTo>
                    <a:pt x="4498" y="426"/>
                  </a:lnTo>
                  <a:lnTo>
                    <a:pt x="4501" y="422"/>
                  </a:lnTo>
                  <a:lnTo>
                    <a:pt x="4507" y="417"/>
                  </a:lnTo>
                  <a:lnTo>
                    <a:pt x="4513" y="414"/>
                  </a:lnTo>
                  <a:lnTo>
                    <a:pt x="4524" y="409"/>
                  </a:lnTo>
                  <a:lnTo>
                    <a:pt x="4537" y="402"/>
                  </a:lnTo>
                  <a:lnTo>
                    <a:pt x="4555" y="390"/>
                  </a:lnTo>
                  <a:lnTo>
                    <a:pt x="4574" y="373"/>
                  </a:lnTo>
                  <a:lnTo>
                    <a:pt x="4584" y="365"/>
                  </a:lnTo>
                  <a:lnTo>
                    <a:pt x="4594" y="358"/>
                  </a:lnTo>
                  <a:lnTo>
                    <a:pt x="4604" y="352"/>
                  </a:lnTo>
                  <a:lnTo>
                    <a:pt x="4612" y="350"/>
                  </a:lnTo>
                  <a:lnTo>
                    <a:pt x="4613" y="345"/>
                  </a:lnTo>
                  <a:lnTo>
                    <a:pt x="4615" y="342"/>
                  </a:lnTo>
                  <a:lnTo>
                    <a:pt x="4617" y="339"/>
                  </a:lnTo>
                  <a:lnTo>
                    <a:pt x="4620" y="335"/>
                  </a:lnTo>
                  <a:lnTo>
                    <a:pt x="4623" y="333"/>
                  </a:lnTo>
                  <a:lnTo>
                    <a:pt x="4627" y="331"/>
                  </a:lnTo>
                  <a:lnTo>
                    <a:pt x="4630" y="328"/>
                  </a:lnTo>
                  <a:lnTo>
                    <a:pt x="4635" y="327"/>
                  </a:lnTo>
                  <a:lnTo>
                    <a:pt x="4644" y="309"/>
                  </a:lnTo>
                  <a:lnTo>
                    <a:pt x="4653" y="291"/>
                  </a:lnTo>
                  <a:lnTo>
                    <a:pt x="4664" y="274"/>
                  </a:lnTo>
                  <a:lnTo>
                    <a:pt x="4676" y="257"/>
                  </a:lnTo>
                  <a:lnTo>
                    <a:pt x="4685" y="247"/>
                  </a:lnTo>
                  <a:lnTo>
                    <a:pt x="4694" y="239"/>
                  </a:lnTo>
                  <a:lnTo>
                    <a:pt x="4702" y="230"/>
                  </a:lnTo>
                  <a:lnTo>
                    <a:pt x="4710" y="221"/>
                  </a:lnTo>
                  <a:lnTo>
                    <a:pt x="4715" y="211"/>
                  </a:lnTo>
                  <a:lnTo>
                    <a:pt x="4719" y="201"/>
                  </a:lnTo>
                  <a:lnTo>
                    <a:pt x="4723" y="190"/>
                  </a:lnTo>
                  <a:lnTo>
                    <a:pt x="4728" y="180"/>
                  </a:lnTo>
                  <a:lnTo>
                    <a:pt x="4739" y="165"/>
                  </a:lnTo>
                  <a:lnTo>
                    <a:pt x="4752" y="151"/>
                  </a:lnTo>
                  <a:lnTo>
                    <a:pt x="4767" y="137"/>
                  </a:lnTo>
                  <a:lnTo>
                    <a:pt x="4780" y="124"/>
                  </a:lnTo>
                  <a:lnTo>
                    <a:pt x="4796" y="111"/>
                  </a:lnTo>
                  <a:lnTo>
                    <a:pt x="4811" y="97"/>
                  </a:lnTo>
                  <a:lnTo>
                    <a:pt x="4826" y="82"/>
                  </a:lnTo>
                  <a:lnTo>
                    <a:pt x="4840" y="66"/>
                  </a:lnTo>
                  <a:lnTo>
                    <a:pt x="4843" y="61"/>
                  </a:lnTo>
                  <a:lnTo>
                    <a:pt x="4845" y="54"/>
                  </a:lnTo>
                  <a:lnTo>
                    <a:pt x="4846" y="48"/>
                  </a:lnTo>
                  <a:lnTo>
                    <a:pt x="4847" y="41"/>
                  </a:lnTo>
                  <a:lnTo>
                    <a:pt x="4840" y="37"/>
                  </a:lnTo>
                  <a:lnTo>
                    <a:pt x="4832" y="32"/>
                  </a:lnTo>
                  <a:lnTo>
                    <a:pt x="4824" y="28"/>
                  </a:lnTo>
                  <a:lnTo>
                    <a:pt x="4818" y="23"/>
                  </a:lnTo>
                  <a:lnTo>
                    <a:pt x="4812" y="17"/>
                  </a:lnTo>
                  <a:lnTo>
                    <a:pt x="4808" y="12"/>
                  </a:lnTo>
                  <a:lnTo>
                    <a:pt x="4804" y="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1475516" y="2910755"/>
              <a:ext cx="701193" cy="683054"/>
            </a:xfrm>
            <a:custGeom>
              <a:avLst/>
              <a:gdLst/>
              <a:ahLst/>
              <a:cxnLst/>
              <a:rect l="l" t="t" r="r" b="b"/>
              <a:pathLst>
                <a:path w="2441" h="2525" extrusionOk="0">
                  <a:moveTo>
                    <a:pt x="2016" y="1869"/>
                  </a:moveTo>
                  <a:lnTo>
                    <a:pt x="2013" y="1866"/>
                  </a:lnTo>
                  <a:lnTo>
                    <a:pt x="2013" y="1862"/>
                  </a:lnTo>
                  <a:lnTo>
                    <a:pt x="2013" y="1859"/>
                  </a:lnTo>
                  <a:lnTo>
                    <a:pt x="2015" y="1855"/>
                  </a:lnTo>
                  <a:lnTo>
                    <a:pt x="2017" y="1848"/>
                  </a:lnTo>
                  <a:lnTo>
                    <a:pt x="2021" y="1844"/>
                  </a:lnTo>
                  <a:lnTo>
                    <a:pt x="2024" y="1842"/>
                  </a:lnTo>
                  <a:lnTo>
                    <a:pt x="2027" y="1841"/>
                  </a:lnTo>
                  <a:lnTo>
                    <a:pt x="2029" y="1839"/>
                  </a:lnTo>
                  <a:lnTo>
                    <a:pt x="2033" y="1839"/>
                  </a:lnTo>
                  <a:lnTo>
                    <a:pt x="2035" y="1839"/>
                  </a:lnTo>
                  <a:lnTo>
                    <a:pt x="2039" y="1842"/>
                  </a:lnTo>
                  <a:lnTo>
                    <a:pt x="2041" y="1844"/>
                  </a:lnTo>
                  <a:lnTo>
                    <a:pt x="2043" y="1847"/>
                  </a:lnTo>
                  <a:lnTo>
                    <a:pt x="2047" y="1845"/>
                  </a:lnTo>
                  <a:lnTo>
                    <a:pt x="2051" y="1844"/>
                  </a:lnTo>
                  <a:lnTo>
                    <a:pt x="2054" y="1841"/>
                  </a:lnTo>
                  <a:lnTo>
                    <a:pt x="2057" y="1838"/>
                  </a:lnTo>
                  <a:lnTo>
                    <a:pt x="2059" y="1834"/>
                  </a:lnTo>
                  <a:lnTo>
                    <a:pt x="2060" y="1830"/>
                  </a:lnTo>
                  <a:lnTo>
                    <a:pt x="2061" y="1826"/>
                  </a:lnTo>
                  <a:lnTo>
                    <a:pt x="2060" y="1821"/>
                  </a:lnTo>
                  <a:lnTo>
                    <a:pt x="2050" y="1819"/>
                  </a:lnTo>
                  <a:lnTo>
                    <a:pt x="2043" y="1815"/>
                  </a:lnTo>
                  <a:lnTo>
                    <a:pt x="2037" y="1812"/>
                  </a:lnTo>
                  <a:lnTo>
                    <a:pt x="2034" y="1807"/>
                  </a:lnTo>
                  <a:lnTo>
                    <a:pt x="2033" y="1803"/>
                  </a:lnTo>
                  <a:lnTo>
                    <a:pt x="2033" y="1796"/>
                  </a:lnTo>
                  <a:lnTo>
                    <a:pt x="2036" y="1788"/>
                  </a:lnTo>
                  <a:lnTo>
                    <a:pt x="2040" y="1779"/>
                  </a:lnTo>
                  <a:lnTo>
                    <a:pt x="2043" y="1773"/>
                  </a:lnTo>
                  <a:lnTo>
                    <a:pt x="2047" y="1770"/>
                  </a:lnTo>
                  <a:lnTo>
                    <a:pt x="2050" y="1766"/>
                  </a:lnTo>
                  <a:lnTo>
                    <a:pt x="2052" y="1764"/>
                  </a:lnTo>
                  <a:lnTo>
                    <a:pt x="2054" y="1764"/>
                  </a:lnTo>
                  <a:lnTo>
                    <a:pt x="2057" y="1763"/>
                  </a:lnTo>
                  <a:lnTo>
                    <a:pt x="2060" y="1764"/>
                  </a:lnTo>
                  <a:lnTo>
                    <a:pt x="2062" y="1765"/>
                  </a:lnTo>
                  <a:lnTo>
                    <a:pt x="2067" y="1768"/>
                  </a:lnTo>
                  <a:lnTo>
                    <a:pt x="2073" y="1770"/>
                  </a:lnTo>
                  <a:lnTo>
                    <a:pt x="2076" y="1771"/>
                  </a:lnTo>
                  <a:lnTo>
                    <a:pt x="2080" y="1771"/>
                  </a:lnTo>
                  <a:lnTo>
                    <a:pt x="2083" y="1771"/>
                  </a:lnTo>
                  <a:lnTo>
                    <a:pt x="2086" y="1770"/>
                  </a:lnTo>
                  <a:lnTo>
                    <a:pt x="2086" y="1761"/>
                  </a:lnTo>
                  <a:lnTo>
                    <a:pt x="2086" y="1752"/>
                  </a:lnTo>
                  <a:lnTo>
                    <a:pt x="2085" y="1743"/>
                  </a:lnTo>
                  <a:lnTo>
                    <a:pt x="2085" y="1733"/>
                  </a:lnTo>
                  <a:lnTo>
                    <a:pt x="2100" y="1732"/>
                  </a:lnTo>
                  <a:lnTo>
                    <a:pt x="2115" y="1730"/>
                  </a:lnTo>
                  <a:lnTo>
                    <a:pt x="2107" y="1724"/>
                  </a:lnTo>
                  <a:lnTo>
                    <a:pt x="2094" y="1714"/>
                  </a:lnTo>
                  <a:lnTo>
                    <a:pt x="2089" y="1708"/>
                  </a:lnTo>
                  <a:lnTo>
                    <a:pt x="2084" y="1703"/>
                  </a:lnTo>
                  <a:lnTo>
                    <a:pt x="2081" y="1698"/>
                  </a:lnTo>
                  <a:lnTo>
                    <a:pt x="2078" y="1695"/>
                  </a:lnTo>
                  <a:lnTo>
                    <a:pt x="2090" y="1694"/>
                  </a:lnTo>
                  <a:lnTo>
                    <a:pt x="2102" y="1691"/>
                  </a:lnTo>
                  <a:lnTo>
                    <a:pt x="2114" y="1691"/>
                  </a:lnTo>
                  <a:lnTo>
                    <a:pt x="2124" y="1694"/>
                  </a:lnTo>
                  <a:lnTo>
                    <a:pt x="2125" y="1685"/>
                  </a:lnTo>
                  <a:lnTo>
                    <a:pt x="2129" y="1678"/>
                  </a:lnTo>
                  <a:lnTo>
                    <a:pt x="2132" y="1673"/>
                  </a:lnTo>
                  <a:lnTo>
                    <a:pt x="2136" y="1669"/>
                  </a:lnTo>
                  <a:lnTo>
                    <a:pt x="2149" y="1662"/>
                  </a:lnTo>
                  <a:lnTo>
                    <a:pt x="2163" y="1653"/>
                  </a:lnTo>
                  <a:lnTo>
                    <a:pt x="2163" y="1645"/>
                  </a:lnTo>
                  <a:lnTo>
                    <a:pt x="2162" y="1638"/>
                  </a:lnTo>
                  <a:lnTo>
                    <a:pt x="2157" y="1637"/>
                  </a:lnTo>
                  <a:lnTo>
                    <a:pt x="2154" y="1636"/>
                  </a:lnTo>
                  <a:lnTo>
                    <a:pt x="2151" y="1633"/>
                  </a:lnTo>
                  <a:lnTo>
                    <a:pt x="2149" y="1631"/>
                  </a:lnTo>
                  <a:lnTo>
                    <a:pt x="2146" y="1624"/>
                  </a:lnTo>
                  <a:lnTo>
                    <a:pt x="2144" y="1617"/>
                  </a:lnTo>
                  <a:lnTo>
                    <a:pt x="2144" y="1614"/>
                  </a:lnTo>
                  <a:lnTo>
                    <a:pt x="2146" y="1612"/>
                  </a:lnTo>
                  <a:lnTo>
                    <a:pt x="2147" y="1608"/>
                  </a:lnTo>
                  <a:lnTo>
                    <a:pt x="2148" y="1607"/>
                  </a:lnTo>
                  <a:lnTo>
                    <a:pt x="2150" y="1605"/>
                  </a:lnTo>
                  <a:lnTo>
                    <a:pt x="2154" y="1605"/>
                  </a:lnTo>
                  <a:lnTo>
                    <a:pt x="2157" y="1605"/>
                  </a:lnTo>
                  <a:lnTo>
                    <a:pt x="2160" y="1606"/>
                  </a:lnTo>
                  <a:lnTo>
                    <a:pt x="2166" y="1608"/>
                  </a:lnTo>
                  <a:lnTo>
                    <a:pt x="2171" y="1613"/>
                  </a:lnTo>
                  <a:lnTo>
                    <a:pt x="2175" y="1617"/>
                  </a:lnTo>
                  <a:lnTo>
                    <a:pt x="2180" y="1622"/>
                  </a:lnTo>
                  <a:lnTo>
                    <a:pt x="2184" y="1626"/>
                  </a:lnTo>
                  <a:lnTo>
                    <a:pt x="2189" y="1630"/>
                  </a:lnTo>
                  <a:lnTo>
                    <a:pt x="2195" y="1631"/>
                  </a:lnTo>
                  <a:lnTo>
                    <a:pt x="2200" y="1631"/>
                  </a:lnTo>
                  <a:lnTo>
                    <a:pt x="2206" y="1630"/>
                  </a:lnTo>
                  <a:lnTo>
                    <a:pt x="2210" y="1628"/>
                  </a:lnTo>
                  <a:lnTo>
                    <a:pt x="2215" y="1624"/>
                  </a:lnTo>
                  <a:lnTo>
                    <a:pt x="2218" y="1622"/>
                  </a:lnTo>
                  <a:lnTo>
                    <a:pt x="2223" y="1618"/>
                  </a:lnTo>
                  <a:lnTo>
                    <a:pt x="2228" y="1616"/>
                  </a:lnTo>
                  <a:lnTo>
                    <a:pt x="2233" y="1615"/>
                  </a:lnTo>
                  <a:lnTo>
                    <a:pt x="2239" y="1614"/>
                  </a:lnTo>
                  <a:lnTo>
                    <a:pt x="2253" y="1612"/>
                  </a:lnTo>
                  <a:lnTo>
                    <a:pt x="2262" y="1609"/>
                  </a:lnTo>
                  <a:lnTo>
                    <a:pt x="2265" y="1607"/>
                  </a:lnTo>
                  <a:lnTo>
                    <a:pt x="2267" y="1605"/>
                  </a:lnTo>
                  <a:lnTo>
                    <a:pt x="2270" y="1603"/>
                  </a:lnTo>
                  <a:lnTo>
                    <a:pt x="2272" y="1599"/>
                  </a:lnTo>
                  <a:lnTo>
                    <a:pt x="2274" y="1583"/>
                  </a:lnTo>
                  <a:lnTo>
                    <a:pt x="2277" y="1560"/>
                  </a:lnTo>
                  <a:lnTo>
                    <a:pt x="2278" y="1556"/>
                  </a:lnTo>
                  <a:lnTo>
                    <a:pt x="2280" y="1550"/>
                  </a:lnTo>
                  <a:lnTo>
                    <a:pt x="2283" y="1544"/>
                  </a:lnTo>
                  <a:lnTo>
                    <a:pt x="2287" y="1539"/>
                  </a:lnTo>
                  <a:lnTo>
                    <a:pt x="2297" y="1529"/>
                  </a:lnTo>
                  <a:lnTo>
                    <a:pt x="2308" y="1518"/>
                  </a:lnTo>
                  <a:lnTo>
                    <a:pt x="2322" y="1510"/>
                  </a:lnTo>
                  <a:lnTo>
                    <a:pt x="2336" y="1505"/>
                  </a:lnTo>
                  <a:lnTo>
                    <a:pt x="2341" y="1502"/>
                  </a:lnTo>
                  <a:lnTo>
                    <a:pt x="2348" y="1500"/>
                  </a:lnTo>
                  <a:lnTo>
                    <a:pt x="2354" y="1499"/>
                  </a:lnTo>
                  <a:lnTo>
                    <a:pt x="2360" y="1499"/>
                  </a:lnTo>
                  <a:lnTo>
                    <a:pt x="2359" y="1493"/>
                  </a:lnTo>
                  <a:lnTo>
                    <a:pt x="2359" y="1489"/>
                  </a:lnTo>
                  <a:lnTo>
                    <a:pt x="2360" y="1483"/>
                  </a:lnTo>
                  <a:lnTo>
                    <a:pt x="2361" y="1477"/>
                  </a:lnTo>
                  <a:lnTo>
                    <a:pt x="2365" y="1468"/>
                  </a:lnTo>
                  <a:lnTo>
                    <a:pt x="2372" y="1459"/>
                  </a:lnTo>
                  <a:lnTo>
                    <a:pt x="2386" y="1441"/>
                  </a:lnTo>
                  <a:lnTo>
                    <a:pt x="2400" y="1425"/>
                  </a:lnTo>
                  <a:lnTo>
                    <a:pt x="2402" y="1420"/>
                  </a:lnTo>
                  <a:lnTo>
                    <a:pt x="2404" y="1415"/>
                  </a:lnTo>
                  <a:lnTo>
                    <a:pt x="2405" y="1409"/>
                  </a:lnTo>
                  <a:lnTo>
                    <a:pt x="2406" y="1402"/>
                  </a:lnTo>
                  <a:lnTo>
                    <a:pt x="2407" y="1388"/>
                  </a:lnTo>
                  <a:lnTo>
                    <a:pt x="2407" y="1375"/>
                  </a:lnTo>
                  <a:lnTo>
                    <a:pt x="2409" y="1362"/>
                  </a:lnTo>
                  <a:lnTo>
                    <a:pt x="2411" y="1351"/>
                  </a:lnTo>
                  <a:lnTo>
                    <a:pt x="2413" y="1346"/>
                  </a:lnTo>
                  <a:lnTo>
                    <a:pt x="2415" y="1342"/>
                  </a:lnTo>
                  <a:lnTo>
                    <a:pt x="2420" y="1339"/>
                  </a:lnTo>
                  <a:lnTo>
                    <a:pt x="2425" y="1337"/>
                  </a:lnTo>
                  <a:lnTo>
                    <a:pt x="2434" y="1335"/>
                  </a:lnTo>
                  <a:lnTo>
                    <a:pt x="2441" y="1333"/>
                  </a:lnTo>
                  <a:lnTo>
                    <a:pt x="2434" y="1328"/>
                  </a:lnTo>
                  <a:lnTo>
                    <a:pt x="2426" y="1325"/>
                  </a:lnTo>
                  <a:lnTo>
                    <a:pt x="2418" y="1321"/>
                  </a:lnTo>
                  <a:lnTo>
                    <a:pt x="2413" y="1320"/>
                  </a:lnTo>
                  <a:lnTo>
                    <a:pt x="2409" y="1319"/>
                  </a:lnTo>
                  <a:lnTo>
                    <a:pt x="2404" y="1319"/>
                  </a:lnTo>
                  <a:lnTo>
                    <a:pt x="2398" y="1320"/>
                  </a:lnTo>
                  <a:lnTo>
                    <a:pt x="2388" y="1322"/>
                  </a:lnTo>
                  <a:lnTo>
                    <a:pt x="2378" y="1326"/>
                  </a:lnTo>
                  <a:lnTo>
                    <a:pt x="2368" y="1330"/>
                  </a:lnTo>
                  <a:lnTo>
                    <a:pt x="2357" y="1335"/>
                  </a:lnTo>
                  <a:lnTo>
                    <a:pt x="2340" y="1344"/>
                  </a:lnTo>
                  <a:lnTo>
                    <a:pt x="2324" y="1351"/>
                  </a:lnTo>
                  <a:lnTo>
                    <a:pt x="2318" y="1352"/>
                  </a:lnTo>
                  <a:lnTo>
                    <a:pt x="2312" y="1352"/>
                  </a:lnTo>
                  <a:lnTo>
                    <a:pt x="2308" y="1351"/>
                  </a:lnTo>
                  <a:lnTo>
                    <a:pt x="2306" y="1350"/>
                  </a:lnTo>
                  <a:lnTo>
                    <a:pt x="2304" y="1347"/>
                  </a:lnTo>
                  <a:lnTo>
                    <a:pt x="2302" y="1345"/>
                  </a:lnTo>
                  <a:lnTo>
                    <a:pt x="2298" y="1338"/>
                  </a:lnTo>
                  <a:lnTo>
                    <a:pt x="2295" y="1329"/>
                  </a:lnTo>
                  <a:lnTo>
                    <a:pt x="2294" y="1316"/>
                  </a:lnTo>
                  <a:lnTo>
                    <a:pt x="2292" y="1298"/>
                  </a:lnTo>
                  <a:lnTo>
                    <a:pt x="2292" y="1273"/>
                  </a:lnTo>
                  <a:lnTo>
                    <a:pt x="2291" y="1248"/>
                  </a:lnTo>
                  <a:lnTo>
                    <a:pt x="2289" y="1236"/>
                  </a:lnTo>
                  <a:lnTo>
                    <a:pt x="2286" y="1223"/>
                  </a:lnTo>
                  <a:lnTo>
                    <a:pt x="2283" y="1218"/>
                  </a:lnTo>
                  <a:lnTo>
                    <a:pt x="2280" y="1213"/>
                  </a:lnTo>
                  <a:lnTo>
                    <a:pt x="2277" y="1207"/>
                  </a:lnTo>
                  <a:lnTo>
                    <a:pt x="2272" y="1203"/>
                  </a:lnTo>
                  <a:lnTo>
                    <a:pt x="2267" y="1197"/>
                  </a:lnTo>
                  <a:lnTo>
                    <a:pt x="2265" y="1193"/>
                  </a:lnTo>
                  <a:lnTo>
                    <a:pt x="2263" y="1188"/>
                  </a:lnTo>
                  <a:lnTo>
                    <a:pt x="2263" y="1182"/>
                  </a:lnTo>
                  <a:lnTo>
                    <a:pt x="2263" y="1173"/>
                  </a:lnTo>
                  <a:lnTo>
                    <a:pt x="2265" y="1163"/>
                  </a:lnTo>
                  <a:lnTo>
                    <a:pt x="2269" y="1154"/>
                  </a:lnTo>
                  <a:lnTo>
                    <a:pt x="2270" y="1146"/>
                  </a:lnTo>
                  <a:lnTo>
                    <a:pt x="2270" y="1141"/>
                  </a:lnTo>
                  <a:lnTo>
                    <a:pt x="2270" y="1137"/>
                  </a:lnTo>
                  <a:lnTo>
                    <a:pt x="2267" y="1133"/>
                  </a:lnTo>
                  <a:lnTo>
                    <a:pt x="2265" y="1130"/>
                  </a:lnTo>
                  <a:lnTo>
                    <a:pt x="2264" y="1127"/>
                  </a:lnTo>
                  <a:lnTo>
                    <a:pt x="2258" y="1127"/>
                  </a:lnTo>
                  <a:lnTo>
                    <a:pt x="2254" y="1128"/>
                  </a:lnTo>
                  <a:lnTo>
                    <a:pt x="2249" y="1130"/>
                  </a:lnTo>
                  <a:lnTo>
                    <a:pt x="2245" y="1132"/>
                  </a:lnTo>
                  <a:lnTo>
                    <a:pt x="2240" y="1136"/>
                  </a:lnTo>
                  <a:lnTo>
                    <a:pt x="2234" y="1138"/>
                  </a:lnTo>
                  <a:lnTo>
                    <a:pt x="2228" y="1139"/>
                  </a:lnTo>
                  <a:lnTo>
                    <a:pt x="2221" y="1138"/>
                  </a:lnTo>
                  <a:lnTo>
                    <a:pt x="2218" y="1128"/>
                  </a:lnTo>
                  <a:lnTo>
                    <a:pt x="2217" y="1117"/>
                  </a:lnTo>
                  <a:lnTo>
                    <a:pt x="2215" y="1107"/>
                  </a:lnTo>
                  <a:lnTo>
                    <a:pt x="2215" y="1097"/>
                  </a:lnTo>
                  <a:lnTo>
                    <a:pt x="2205" y="1098"/>
                  </a:lnTo>
                  <a:lnTo>
                    <a:pt x="2195" y="1100"/>
                  </a:lnTo>
                  <a:lnTo>
                    <a:pt x="2185" y="1105"/>
                  </a:lnTo>
                  <a:lnTo>
                    <a:pt x="2176" y="1109"/>
                  </a:lnTo>
                  <a:lnTo>
                    <a:pt x="2165" y="1116"/>
                  </a:lnTo>
                  <a:lnTo>
                    <a:pt x="2154" y="1121"/>
                  </a:lnTo>
                  <a:lnTo>
                    <a:pt x="2148" y="1122"/>
                  </a:lnTo>
                  <a:lnTo>
                    <a:pt x="2142" y="1122"/>
                  </a:lnTo>
                  <a:lnTo>
                    <a:pt x="2136" y="1122"/>
                  </a:lnTo>
                  <a:lnTo>
                    <a:pt x="2130" y="1120"/>
                  </a:lnTo>
                  <a:lnTo>
                    <a:pt x="2129" y="1114"/>
                  </a:lnTo>
                  <a:lnTo>
                    <a:pt x="2129" y="1109"/>
                  </a:lnTo>
                  <a:lnTo>
                    <a:pt x="2129" y="1105"/>
                  </a:lnTo>
                  <a:lnTo>
                    <a:pt x="2130" y="1100"/>
                  </a:lnTo>
                  <a:lnTo>
                    <a:pt x="2133" y="1092"/>
                  </a:lnTo>
                  <a:lnTo>
                    <a:pt x="2136" y="1084"/>
                  </a:lnTo>
                  <a:lnTo>
                    <a:pt x="2141" y="1076"/>
                  </a:lnTo>
                  <a:lnTo>
                    <a:pt x="2143" y="1067"/>
                  </a:lnTo>
                  <a:lnTo>
                    <a:pt x="2143" y="1063"/>
                  </a:lnTo>
                  <a:lnTo>
                    <a:pt x="2143" y="1058"/>
                  </a:lnTo>
                  <a:lnTo>
                    <a:pt x="2142" y="1053"/>
                  </a:lnTo>
                  <a:lnTo>
                    <a:pt x="2140" y="1048"/>
                  </a:lnTo>
                  <a:lnTo>
                    <a:pt x="2129" y="1023"/>
                  </a:lnTo>
                  <a:lnTo>
                    <a:pt x="2119" y="998"/>
                  </a:lnTo>
                  <a:lnTo>
                    <a:pt x="2115" y="986"/>
                  </a:lnTo>
                  <a:lnTo>
                    <a:pt x="2110" y="974"/>
                  </a:lnTo>
                  <a:lnTo>
                    <a:pt x="2105" y="961"/>
                  </a:lnTo>
                  <a:lnTo>
                    <a:pt x="2098" y="950"/>
                  </a:lnTo>
                  <a:lnTo>
                    <a:pt x="2089" y="935"/>
                  </a:lnTo>
                  <a:lnTo>
                    <a:pt x="2074" y="912"/>
                  </a:lnTo>
                  <a:lnTo>
                    <a:pt x="2056" y="889"/>
                  </a:lnTo>
                  <a:lnTo>
                    <a:pt x="2035" y="863"/>
                  </a:lnTo>
                  <a:lnTo>
                    <a:pt x="2025" y="852"/>
                  </a:lnTo>
                  <a:lnTo>
                    <a:pt x="2013" y="842"/>
                  </a:lnTo>
                  <a:lnTo>
                    <a:pt x="2003" y="834"/>
                  </a:lnTo>
                  <a:lnTo>
                    <a:pt x="1993" y="828"/>
                  </a:lnTo>
                  <a:lnTo>
                    <a:pt x="1988" y="826"/>
                  </a:lnTo>
                  <a:lnTo>
                    <a:pt x="1983" y="825"/>
                  </a:lnTo>
                  <a:lnTo>
                    <a:pt x="1978" y="824"/>
                  </a:lnTo>
                  <a:lnTo>
                    <a:pt x="1974" y="824"/>
                  </a:lnTo>
                  <a:lnTo>
                    <a:pt x="1969" y="825"/>
                  </a:lnTo>
                  <a:lnTo>
                    <a:pt x="1966" y="827"/>
                  </a:lnTo>
                  <a:lnTo>
                    <a:pt x="1961" y="829"/>
                  </a:lnTo>
                  <a:lnTo>
                    <a:pt x="1958" y="834"/>
                  </a:lnTo>
                  <a:lnTo>
                    <a:pt x="1954" y="837"/>
                  </a:lnTo>
                  <a:lnTo>
                    <a:pt x="1951" y="840"/>
                  </a:lnTo>
                  <a:lnTo>
                    <a:pt x="1946" y="842"/>
                  </a:lnTo>
                  <a:lnTo>
                    <a:pt x="1942" y="843"/>
                  </a:lnTo>
                  <a:lnTo>
                    <a:pt x="1932" y="844"/>
                  </a:lnTo>
                  <a:lnTo>
                    <a:pt x="1920" y="843"/>
                  </a:lnTo>
                  <a:lnTo>
                    <a:pt x="1910" y="841"/>
                  </a:lnTo>
                  <a:lnTo>
                    <a:pt x="1901" y="836"/>
                  </a:lnTo>
                  <a:lnTo>
                    <a:pt x="1892" y="832"/>
                  </a:lnTo>
                  <a:lnTo>
                    <a:pt x="1885" y="825"/>
                  </a:lnTo>
                  <a:lnTo>
                    <a:pt x="1871" y="808"/>
                  </a:lnTo>
                  <a:lnTo>
                    <a:pt x="1856" y="792"/>
                  </a:lnTo>
                  <a:lnTo>
                    <a:pt x="1851" y="788"/>
                  </a:lnTo>
                  <a:lnTo>
                    <a:pt x="1845" y="786"/>
                  </a:lnTo>
                  <a:lnTo>
                    <a:pt x="1840" y="785"/>
                  </a:lnTo>
                  <a:lnTo>
                    <a:pt x="1835" y="785"/>
                  </a:lnTo>
                  <a:lnTo>
                    <a:pt x="1831" y="785"/>
                  </a:lnTo>
                  <a:lnTo>
                    <a:pt x="1827" y="785"/>
                  </a:lnTo>
                  <a:lnTo>
                    <a:pt x="1828" y="781"/>
                  </a:lnTo>
                  <a:lnTo>
                    <a:pt x="1827" y="781"/>
                  </a:lnTo>
                  <a:lnTo>
                    <a:pt x="1828" y="781"/>
                  </a:lnTo>
                  <a:lnTo>
                    <a:pt x="1827" y="785"/>
                  </a:lnTo>
                  <a:lnTo>
                    <a:pt x="1818" y="786"/>
                  </a:lnTo>
                  <a:lnTo>
                    <a:pt x="1806" y="785"/>
                  </a:lnTo>
                  <a:lnTo>
                    <a:pt x="1776" y="779"/>
                  </a:lnTo>
                  <a:lnTo>
                    <a:pt x="1746" y="772"/>
                  </a:lnTo>
                  <a:lnTo>
                    <a:pt x="1731" y="767"/>
                  </a:lnTo>
                  <a:lnTo>
                    <a:pt x="1717" y="761"/>
                  </a:lnTo>
                  <a:lnTo>
                    <a:pt x="1704" y="753"/>
                  </a:lnTo>
                  <a:lnTo>
                    <a:pt x="1691" y="745"/>
                  </a:lnTo>
                  <a:lnTo>
                    <a:pt x="1686" y="739"/>
                  </a:lnTo>
                  <a:lnTo>
                    <a:pt x="1678" y="734"/>
                  </a:lnTo>
                  <a:lnTo>
                    <a:pt x="1671" y="726"/>
                  </a:lnTo>
                  <a:lnTo>
                    <a:pt x="1664" y="718"/>
                  </a:lnTo>
                  <a:lnTo>
                    <a:pt x="1662" y="714"/>
                  </a:lnTo>
                  <a:lnTo>
                    <a:pt x="1660" y="711"/>
                  </a:lnTo>
                  <a:lnTo>
                    <a:pt x="1660" y="706"/>
                  </a:lnTo>
                  <a:lnTo>
                    <a:pt x="1660" y="704"/>
                  </a:lnTo>
                  <a:lnTo>
                    <a:pt x="1663" y="701"/>
                  </a:lnTo>
                  <a:lnTo>
                    <a:pt x="1665" y="698"/>
                  </a:lnTo>
                  <a:lnTo>
                    <a:pt x="1671" y="697"/>
                  </a:lnTo>
                  <a:lnTo>
                    <a:pt x="1676" y="695"/>
                  </a:lnTo>
                  <a:lnTo>
                    <a:pt x="1676" y="684"/>
                  </a:lnTo>
                  <a:lnTo>
                    <a:pt x="1675" y="669"/>
                  </a:lnTo>
                  <a:lnTo>
                    <a:pt x="1673" y="651"/>
                  </a:lnTo>
                  <a:lnTo>
                    <a:pt x="1670" y="632"/>
                  </a:lnTo>
                  <a:lnTo>
                    <a:pt x="1664" y="615"/>
                  </a:lnTo>
                  <a:lnTo>
                    <a:pt x="1657" y="599"/>
                  </a:lnTo>
                  <a:lnTo>
                    <a:pt x="1654" y="594"/>
                  </a:lnTo>
                  <a:lnTo>
                    <a:pt x="1649" y="588"/>
                  </a:lnTo>
                  <a:lnTo>
                    <a:pt x="1645" y="584"/>
                  </a:lnTo>
                  <a:lnTo>
                    <a:pt x="1640" y="581"/>
                  </a:lnTo>
                  <a:lnTo>
                    <a:pt x="1632" y="579"/>
                  </a:lnTo>
                  <a:lnTo>
                    <a:pt x="1626" y="574"/>
                  </a:lnTo>
                  <a:lnTo>
                    <a:pt x="1622" y="571"/>
                  </a:lnTo>
                  <a:lnTo>
                    <a:pt x="1617" y="566"/>
                  </a:lnTo>
                  <a:lnTo>
                    <a:pt x="1615" y="562"/>
                  </a:lnTo>
                  <a:lnTo>
                    <a:pt x="1614" y="557"/>
                  </a:lnTo>
                  <a:lnTo>
                    <a:pt x="1614" y="551"/>
                  </a:lnTo>
                  <a:lnTo>
                    <a:pt x="1614" y="547"/>
                  </a:lnTo>
                  <a:lnTo>
                    <a:pt x="1615" y="541"/>
                  </a:lnTo>
                  <a:lnTo>
                    <a:pt x="1617" y="536"/>
                  </a:lnTo>
                  <a:lnTo>
                    <a:pt x="1621" y="531"/>
                  </a:lnTo>
                  <a:lnTo>
                    <a:pt x="1624" y="525"/>
                  </a:lnTo>
                  <a:lnTo>
                    <a:pt x="1631" y="514"/>
                  </a:lnTo>
                  <a:lnTo>
                    <a:pt x="1640" y="504"/>
                  </a:lnTo>
                  <a:lnTo>
                    <a:pt x="1646" y="498"/>
                  </a:lnTo>
                  <a:lnTo>
                    <a:pt x="1649" y="492"/>
                  </a:lnTo>
                  <a:lnTo>
                    <a:pt x="1651" y="485"/>
                  </a:lnTo>
                  <a:lnTo>
                    <a:pt x="1654" y="479"/>
                  </a:lnTo>
                  <a:lnTo>
                    <a:pt x="1657" y="465"/>
                  </a:lnTo>
                  <a:lnTo>
                    <a:pt x="1658" y="450"/>
                  </a:lnTo>
                  <a:lnTo>
                    <a:pt x="1658" y="435"/>
                  </a:lnTo>
                  <a:lnTo>
                    <a:pt x="1658" y="420"/>
                  </a:lnTo>
                  <a:lnTo>
                    <a:pt x="1659" y="406"/>
                  </a:lnTo>
                  <a:lnTo>
                    <a:pt x="1662" y="392"/>
                  </a:lnTo>
                  <a:lnTo>
                    <a:pt x="1666" y="378"/>
                  </a:lnTo>
                  <a:lnTo>
                    <a:pt x="1671" y="365"/>
                  </a:lnTo>
                  <a:lnTo>
                    <a:pt x="1672" y="358"/>
                  </a:lnTo>
                  <a:lnTo>
                    <a:pt x="1673" y="351"/>
                  </a:lnTo>
                  <a:lnTo>
                    <a:pt x="1674" y="343"/>
                  </a:lnTo>
                  <a:lnTo>
                    <a:pt x="1674" y="336"/>
                  </a:lnTo>
                  <a:lnTo>
                    <a:pt x="1673" y="329"/>
                  </a:lnTo>
                  <a:lnTo>
                    <a:pt x="1671" y="323"/>
                  </a:lnTo>
                  <a:lnTo>
                    <a:pt x="1667" y="317"/>
                  </a:lnTo>
                  <a:lnTo>
                    <a:pt x="1664" y="311"/>
                  </a:lnTo>
                  <a:lnTo>
                    <a:pt x="1660" y="305"/>
                  </a:lnTo>
                  <a:lnTo>
                    <a:pt x="1657" y="300"/>
                  </a:lnTo>
                  <a:lnTo>
                    <a:pt x="1655" y="294"/>
                  </a:lnTo>
                  <a:lnTo>
                    <a:pt x="1654" y="287"/>
                  </a:lnTo>
                  <a:lnTo>
                    <a:pt x="1640" y="285"/>
                  </a:lnTo>
                  <a:lnTo>
                    <a:pt x="1626" y="280"/>
                  </a:lnTo>
                  <a:lnTo>
                    <a:pt x="1613" y="274"/>
                  </a:lnTo>
                  <a:lnTo>
                    <a:pt x="1599" y="266"/>
                  </a:lnTo>
                  <a:lnTo>
                    <a:pt x="1586" y="255"/>
                  </a:lnTo>
                  <a:lnTo>
                    <a:pt x="1575" y="245"/>
                  </a:lnTo>
                  <a:lnTo>
                    <a:pt x="1565" y="235"/>
                  </a:lnTo>
                  <a:lnTo>
                    <a:pt x="1556" y="225"/>
                  </a:lnTo>
                  <a:lnTo>
                    <a:pt x="1552" y="219"/>
                  </a:lnTo>
                  <a:lnTo>
                    <a:pt x="1549" y="216"/>
                  </a:lnTo>
                  <a:lnTo>
                    <a:pt x="1547" y="213"/>
                  </a:lnTo>
                  <a:lnTo>
                    <a:pt x="1543" y="211"/>
                  </a:lnTo>
                  <a:lnTo>
                    <a:pt x="1540" y="211"/>
                  </a:lnTo>
                  <a:lnTo>
                    <a:pt x="1535" y="211"/>
                  </a:lnTo>
                  <a:lnTo>
                    <a:pt x="1531" y="211"/>
                  </a:lnTo>
                  <a:lnTo>
                    <a:pt x="1526" y="213"/>
                  </a:lnTo>
                  <a:lnTo>
                    <a:pt x="1519" y="214"/>
                  </a:lnTo>
                  <a:lnTo>
                    <a:pt x="1514" y="216"/>
                  </a:lnTo>
                  <a:lnTo>
                    <a:pt x="1507" y="217"/>
                  </a:lnTo>
                  <a:lnTo>
                    <a:pt x="1501" y="217"/>
                  </a:lnTo>
                  <a:lnTo>
                    <a:pt x="1490" y="216"/>
                  </a:lnTo>
                  <a:lnTo>
                    <a:pt x="1478" y="213"/>
                  </a:lnTo>
                  <a:lnTo>
                    <a:pt x="1463" y="211"/>
                  </a:lnTo>
                  <a:lnTo>
                    <a:pt x="1448" y="211"/>
                  </a:lnTo>
                  <a:lnTo>
                    <a:pt x="1444" y="223"/>
                  </a:lnTo>
                  <a:lnTo>
                    <a:pt x="1438" y="236"/>
                  </a:lnTo>
                  <a:lnTo>
                    <a:pt x="1435" y="241"/>
                  </a:lnTo>
                  <a:lnTo>
                    <a:pt x="1430" y="245"/>
                  </a:lnTo>
                  <a:lnTo>
                    <a:pt x="1425" y="247"/>
                  </a:lnTo>
                  <a:lnTo>
                    <a:pt x="1418" y="247"/>
                  </a:lnTo>
                  <a:lnTo>
                    <a:pt x="1418" y="243"/>
                  </a:lnTo>
                  <a:lnTo>
                    <a:pt x="1417" y="238"/>
                  </a:lnTo>
                  <a:lnTo>
                    <a:pt x="1415" y="233"/>
                  </a:lnTo>
                  <a:lnTo>
                    <a:pt x="1411" y="229"/>
                  </a:lnTo>
                  <a:lnTo>
                    <a:pt x="1408" y="226"/>
                  </a:lnTo>
                  <a:lnTo>
                    <a:pt x="1404" y="223"/>
                  </a:lnTo>
                  <a:lnTo>
                    <a:pt x="1399" y="223"/>
                  </a:lnTo>
                  <a:lnTo>
                    <a:pt x="1394" y="226"/>
                  </a:lnTo>
                  <a:lnTo>
                    <a:pt x="1391" y="229"/>
                  </a:lnTo>
                  <a:lnTo>
                    <a:pt x="1389" y="234"/>
                  </a:lnTo>
                  <a:lnTo>
                    <a:pt x="1389" y="238"/>
                  </a:lnTo>
                  <a:lnTo>
                    <a:pt x="1391" y="244"/>
                  </a:lnTo>
                  <a:lnTo>
                    <a:pt x="1391" y="249"/>
                  </a:lnTo>
                  <a:lnTo>
                    <a:pt x="1392" y="253"/>
                  </a:lnTo>
                  <a:lnTo>
                    <a:pt x="1392" y="258"/>
                  </a:lnTo>
                  <a:lnTo>
                    <a:pt x="1391" y="262"/>
                  </a:lnTo>
                  <a:lnTo>
                    <a:pt x="1386" y="268"/>
                  </a:lnTo>
                  <a:lnTo>
                    <a:pt x="1382" y="271"/>
                  </a:lnTo>
                  <a:lnTo>
                    <a:pt x="1377" y="272"/>
                  </a:lnTo>
                  <a:lnTo>
                    <a:pt x="1372" y="274"/>
                  </a:lnTo>
                  <a:lnTo>
                    <a:pt x="1368" y="274"/>
                  </a:lnTo>
                  <a:lnTo>
                    <a:pt x="1363" y="271"/>
                  </a:lnTo>
                  <a:lnTo>
                    <a:pt x="1359" y="269"/>
                  </a:lnTo>
                  <a:lnTo>
                    <a:pt x="1354" y="266"/>
                  </a:lnTo>
                  <a:lnTo>
                    <a:pt x="1351" y="262"/>
                  </a:lnTo>
                  <a:lnTo>
                    <a:pt x="1347" y="258"/>
                  </a:lnTo>
                  <a:lnTo>
                    <a:pt x="1344" y="252"/>
                  </a:lnTo>
                  <a:lnTo>
                    <a:pt x="1341" y="247"/>
                  </a:lnTo>
                  <a:lnTo>
                    <a:pt x="1339" y="242"/>
                  </a:lnTo>
                  <a:lnTo>
                    <a:pt x="1337" y="237"/>
                  </a:lnTo>
                  <a:lnTo>
                    <a:pt x="1337" y="231"/>
                  </a:lnTo>
                  <a:lnTo>
                    <a:pt x="1337" y="227"/>
                  </a:lnTo>
                  <a:lnTo>
                    <a:pt x="1331" y="227"/>
                  </a:lnTo>
                  <a:lnTo>
                    <a:pt x="1325" y="226"/>
                  </a:lnTo>
                  <a:lnTo>
                    <a:pt x="1318" y="226"/>
                  </a:lnTo>
                  <a:lnTo>
                    <a:pt x="1312" y="226"/>
                  </a:lnTo>
                  <a:lnTo>
                    <a:pt x="1311" y="214"/>
                  </a:lnTo>
                  <a:lnTo>
                    <a:pt x="1311" y="204"/>
                  </a:lnTo>
                  <a:lnTo>
                    <a:pt x="1303" y="204"/>
                  </a:lnTo>
                  <a:lnTo>
                    <a:pt x="1294" y="204"/>
                  </a:lnTo>
                  <a:lnTo>
                    <a:pt x="1285" y="205"/>
                  </a:lnTo>
                  <a:lnTo>
                    <a:pt x="1274" y="204"/>
                  </a:lnTo>
                  <a:lnTo>
                    <a:pt x="1264" y="203"/>
                  </a:lnTo>
                  <a:lnTo>
                    <a:pt x="1256" y="200"/>
                  </a:lnTo>
                  <a:lnTo>
                    <a:pt x="1248" y="186"/>
                  </a:lnTo>
                  <a:lnTo>
                    <a:pt x="1241" y="175"/>
                  </a:lnTo>
                  <a:lnTo>
                    <a:pt x="1233" y="173"/>
                  </a:lnTo>
                  <a:lnTo>
                    <a:pt x="1226" y="175"/>
                  </a:lnTo>
                  <a:lnTo>
                    <a:pt x="1224" y="187"/>
                  </a:lnTo>
                  <a:lnTo>
                    <a:pt x="1224" y="201"/>
                  </a:lnTo>
                  <a:lnTo>
                    <a:pt x="1224" y="213"/>
                  </a:lnTo>
                  <a:lnTo>
                    <a:pt x="1224" y="227"/>
                  </a:lnTo>
                  <a:lnTo>
                    <a:pt x="1221" y="228"/>
                  </a:lnTo>
                  <a:lnTo>
                    <a:pt x="1218" y="230"/>
                  </a:lnTo>
                  <a:lnTo>
                    <a:pt x="1215" y="233"/>
                  </a:lnTo>
                  <a:lnTo>
                    <a:pt x="1214" y="236"/>
                  </a:lnTo>
                  <a:lnTo>
                    <a:pt x="1213" y="242"/>
                  </a:lnTo>
                  <a:lnTo>
                    <a:pt x="1213" y="249"/>
                  </a:lnTo>
                  <a:lnTo>
                    <a:pt x="1215" y="254"/>
                  </a:lnTo>
                  <a:lnTo>
                    <a:pt x="1219" y="261"/>
                  </a:lnTo>
                  <a:lnTo>
                    <a:pt x="1223" y="267"/>
                  </a:lnTo>
                  <a:lnTo>
                    <a:pt x="1229" y="271"/>
                  </a:lnTo>
                  <a:lnTo>
                    <a:pt x="1221" y="272"/>
                  </a:lnTo>
                  <a:lnTo>
                    <a:pt x="1215" y="274"/>
                  </a:lnTo>
                  <a:lnTo>
                    <a:pt x="1208" y="272"/>
                  </a:lnTo>
                  <a:lnTo>
                    <a:pt x="1203" y="270"/>
                  </a:lnTo>
                  <a:lnTo>
                    <a:pt x="1192" y="264"/>
                  </a:lnTo>
                  <a:lnTo>
                    <a:pt x="1183" y="257"/>
                  </a:lnTo>
                  <a:lnTo>
                    <a:pt x="1175" y="250"/>
                  </a:lnTo>
                  <a:lnTo>
                    <a:pt x="1166" y="244"/>
                  </a:lnTo>
                  <a:lnTo>
                    <a:pt x="1162" y="242"/>
                  </a:lnTo>
                  <a:lnTo>
                    <a:pt x="1157" y="239"/>
                  </a:lnTo>
                  <a:lnTo>
                    <a:pt x="1153" y="239"/>
                  </a:lnTo>
                  <a:lnTo>
                    <a:pt x="1147" y="239"/>
                  </a:lnTo>
                  <a:lnTo>
                    <a:pt x="1146" y="244"/>
                  </a:lnTo>
                  <a:lnTo>
                    <a:pt x="1146" y="250"/>
                  </a:lnTo>
                  <a:lnTo>
                    <a:pt x="1133" y="249"/>
                  </a:lnTo>
                  <a:lnTo>
                    <a:pt x="1121" y="249"/>
                  </a:lnTo>
                  <a:lnTo>
                    <a:pt x="1108" y="250"/>
                  </a:lnTo>
                  <a:lnTo>
                    <a:pt x="1096" y="251"/>
                  </a:lnTo>
                  <a:lnTo>
                    <a:pt x="1082" y="252"/>
                  </a:lnTo>
                  <a:lnTo>
                    <a:pt x="1070" y="252"/>
                  </a:lnTo>
                  <a:lnTo>
                    <a:pt x="1057" y="252"/>
                  </a:lnTo>
                  <a:lnTo>
                    <a:pt x="1044" y="251"/>
                  </a:lnTo>
                  <a:lnTo>
                    <a:pt x="1043" y="235"/>
                  </a:lnTo>
                  <a:lnTo>
                    <a:pt x="1044" y="219"/>
                  </a:lnTo>
                  <a:lnTo>
                    <a:pt x="1046" y="211"/>
                  </a:lnTo>
                  <a:lnTo>
                    <a:pt x="1048" y="203"/>
                  </a:lnTo>
                  <a:lnTo>
                    <a:pt x="1052" y="196"/>
                  </a:lnTo>
                  <a:lnTo>
                    <a:pt x="1058" y="190"/>
                  </a:lnTo>
                  <a:lnTo>
                    <a:pt x="1067" y="185"/>
                  </a:lnTo>
                  <a:lnTo>
                    <a:pt x="1074" y="180"/>
                  </a:lnTo>
                  <a:lnTo>
                    <a:pt x="1076" y="177"/>
                  </a:lnTo>
                  <a:lnTo>
                    <a:pt x="1077" y="172"/>
                  </a:lnTo>
                  <a:lnTo>
                    <a:pt x="1077" y="168"/>
                  </a:lnTo>
                  <a:lnTo>
                    <a:pt x="1076" y="161"/>
                  </a:lnTo>
                  <a:lnTo>
                    <a:pt x="1066" y="160"/>
                  </a:lnTo>
                  <a:lnTo>
                    <a:pt x="1055" y="160"/>
                  </a:lnTo>
                  <a:lnTo>
                    <a:pt x="1042" y="161"/>
                  </a:lnTo>
                  <a:lnTo>
                    <a:pt x="1031" y="162"/>
                  </a:lnTo>
                  <a:lnTo>
                    <a:pt x="1022" y="163"/>
                  </a:lnTo>
                  <a:lnTo>
                    <a:pt x="1013" y="164"/>
                  </a:lnTo>
                  <a:lnTo>
                    <a:pt x="1003" y="164"/>
                  </a:lnTo>
                  <a:lnTo>
                    <a:pt x="995" y="164"/>
                  </a:lnTo>
                  <a:lnTo>
                    <a:pt x="994" y="143"/>
                  </a:lnTo>
                  <a:lnTo>
                    <a:pt x="994" y="120"/>
                  </a:lnTo>
                  <a:lnTo>
                    <a:pt x="994" y="98"/>
                  </a:lnTo>
                  <a:lnTo>
                    <a:pt x="993" y="75"/>
                  </a:lnTo>
                  <a:lnTo>
                    <a:pt x="969" y="75"/>
                  </a:lnTo>
                  <a:lnTo>
                    <a:pt x="945" y="75"/>
                  </a:lnTo>
                  <a:lnTo>
                    <a:pt x="934" y="74"/>
                  </a:lnTo>
                  <a:lnTo>
                    <a:pt x="921" y="73"/>
                  </a:lnTo>
                  <a:lnTo>
                    <a:pt x="910" y="72"/>
                  </a:lnTo>
                  <a:lnTo>
                    <a:pt x="899" y="69"/>
                  </a:lnTo>
                  <a:lnTo>
                    <a:pt x="890" y="66"/>
                  </a:lnTo>
                  <a:lnTo>
                    <a:pt x="883" y="65"/>
                  </a:lnTo>
                  <a:lnTo>
                    <a:pt x="875" y="64"/>
                  </a:lnTo>
                  <a:lnTo>
                    <a:pt x="867" y="64"/>
                  </a:lnTo>
                  <a:lnTo>
                    <a:pt x="851" y="66"/>
                  </a:lnTo>
                  <a:lnTo>
                    <a:pt x="836" y="70"/>
                  </a:lnTo>
                  <a:lnTo>
                    <a:pt x="822" y="72"/>
                  </a:lnTo>
                  <a:lnTo>
                    <a:pt x="810" y="73"/>
                  </a:lnTo>
                  <a:lnTo>
                    <a:pt x="796" y="74"/>
                  </a:lnTo>
                  <a:lnTo>
                    <a:pt x="784" y="73"/>
                  </a:lnTo>
                  <a:lnTo>
                    <a:pt x="783" y="67"/>
                  </a:lnTo>
                  <a:lnTo>
                    <a:pt x="781" y="63"/>
                  </a:lnTo>
                  <a:lnTo>
                    <a:pt x="778" y="57"/>
                  </a:lnTo>
                  <a:lnTo>
                    <a:pt x="772" y="53"/>
                  </a:lnTo>
                  <a:lnTo>
                    <a:pt x="760" y="44"/>
                  </a:lnTo>
                  <a:lnTo>
                    <a:pt x="744" y="33"/>
                  </a:lnTo>
                  <a:lnTo>
                    <a:pt x="727" y="25"/>
                  </a:lnTo>
                  <a:lnTo>
                    <a:pt x="711" y="16"/>
                  </a:lnTo>
                  <a:lnTo>
                    <a:pt x="697" y="8"/>
                  </a:lnTo>
                  <a:lnTo>
                    <a:pt x="688" y="0"/>
                  </a:lnTo>
                  <a:lnTo>
                    <a:pt x="683" y="8"/>
                  </a:lnTo>
                  <a:lnTo>
                    <a:pt x="678" y="15"/>
                  </a:lnTo>
                  <a:lnTo>
                    <a:pt x="670" y="20"/>
                  </a:lnTo>
                  <a:lnTo>
                    <a:pt x="662" y="23"/>
                  </a:lnTo>
                  <a:lnTo>
                    <a:pt x="664" y="29"/>
                  </a:lnTo>
                  <a:lnTo>
                    <a:pt x="666" y="34"/>
                  </a:lnTo>
                  <a:lnTo>
                    <a:pt x="670" y="40"/>
                  </a:lnTo>
                  <a:lnTo>
                    <a:pt x="673" y="45"/>
                  </a:lnTo>
                  <a:lnTo>
                    <a:pt x="682" y="55"/>
                  </a:lnTo>
                  <a:lnTo>
                    <a:pt x="690" y="64"/>
                  </a:lnTo>
                  <a:lnTo>
                    <a:pt x="694" y="70"/>
                  </a:lnTo>
                  <a:lnTo>
                    <a:pt x="697" y="74"/>
                  </a:lnTo>
                  <a:lnTo>
                    <a:pt x="699" y="80"/>
                  </a:lnTo>
                  <a:lnTo>
                    <a:pt x="701" y="85"/>
                  </a:lnTo>
                  <a:lnTo>
                    <a:pt x="701" y="91"/>
                  </a:lnTo>
                  <a:lnTo>
                    <a:pt x="699" y="97"/>
                  </a:lnTo>
                  <a:lnTo>
                    <a:pt x="696" y="104"/>
                  </a:lnTo>
                  <a:lnTo>
                    <a:pt x="691" y="111"/>
                  </a:lnTo>
                  <a:lnTo>
                    <a:pt x="676" y="120"/>
                  </a:lnTo>
                  <a:lnTo>
                    <a:pt x="661" y="129"/>
                  </a:lnTo>
                  <a:lnTo>
                    <a:pt x="658" y="136"/>
                  </a:lnTo>
                  <a:lnTo>
                    <a:pt x="658" y="142"/>
                  </a:lnTo>
                  <a:lnTo>
                    <a:pt x="660" y="145"/>
                  </a:lnTo>
                  <a:lnTo>
                    <a:pt x="663" y="147"/>
                  </a:lnTo>
                  <a:lnTo>
                    <a:pt x="666" y="149"/>
                  </a:lnTo>
                  <a:lnTo>
                    <a:pt x="670" y="152"/>
                  </a:lnTo>
                  <a:lnTo>
                    <a:pt x="673" y="155"/>
                  </a:lnTo>
                  <a:lnTo>
                    <a:pt x="674" y="161"/>
                  </a:lnTo>
                  <a:lnTo>
                    <a:pt x="677" y="185"/>
                  </a:lnTo>
                  <a:lnTo>
                    <a:pt x="676" y="219"/>
                  </a:lnTo>
                  <a:lnTo>
                    <a:pt x="674" y="236"/>
                  </a:lnTo>
                  <a:lnTo>
                    <a:pt x="672" y="251"/>
                  </a:lnTo>
                  <a:lnTo>
                    <a:pt x="671" y="258"/>
                  </a:lnTo>
                  <a:lnTo>
                    <a:pt x="669" y="264"/>
                  </a:lnTo>
                  <a:lnTo>
                    <a:pt x="666" y="269"/>
                  </a:lnTo>
                  <a:lnTo>
                    <a:pt x="664" y="274"/>
                  </a:lnTo>
                  <a:lnTo>
                    <a:pt x="657" y="282"/>
                  </a:lnTo>
                  <a:lnTo>
                    <a:pt x="650" y="288"/>
                  </a:lnTo>
                  <a:lnTo>
                    <a:pt x="644" y="294"/>
                  </a:lnTo>
                  <a:lnTo>
                    <a:pt x="637" y="299"/>
                  </a:lnTo>
                  <a:lnTo>
                    <a:pt x="630" y="302"/>
                  </a:lnTo>
                  <a:lnTo>
                    <a:pt x="623" y="305"/>
                  </a:lnTo>
                  <a:lnTo>
                    <a:pt x="616" y="309"/>
                  </a:lnTo>
                  <a:lnTo>
                    <a:pt x="608" y="310"/>
                  </a:lnTo>
                  <a:lnTo>
                    <a:pt x="578" y="316"/>
                  </a:lnTo>
                  <a:lnTo>
                    <a:pt x="541" y="320"/>
                  </a:lnTo>
                  <a:lnTo>
                    <a:pt x="541" y="325"/>
                  </a:lnTo>
                  <a:lnTo>
                    <a:pt x="543" y="329"/>
                  </a:lnTo>
                  <a:lnTo>
                    <a:pt x="546" y="332"/>
                  </a:lnTo>
                  <a:lnTo>
                    <a:pt x="548" y="335"/>
                  </a:lnTo>
                  <a:lnTo>
                    <a:pt x="556" y="339"/>
                  </a:lnTo>
                  <a:lnTo>
                    <a:pt x="564" y="343"/>
                  </a:lnTo>
                  <a:lnTo>
                    <a:pt x="570" y="348"/>
                  </a:lnTo>
                  <a:lnTo>
                    <a:pt x="575" y="352"/>
                  </a:lnTo>
                  <a:lnTo>
                    <a:pt x="579" y="359"/>
                  </a:lnTo>
                  <a:lnTo>
                    <a:pt x="582" y="365"/>
                  </a:lnTo>
                  <a:lnTo>
                    <a:pt x="584" y="372"/>
                  </a:lnTo>
                  <a:lnTo>
                    <a:pt x="588" y="378"/>
                  </a:lnTo>
                  <a:lnTo>
                    <a:pt x="591" y="384"/>
                  </a:lnTo>
                  <a:lnTo>
                    <a:pt x="597" y="390"/>
                  </a:lnTo>
                  <a:lnTo>
                    <a:pt x="591" y="395"/>
                  </a:lnTo>
                  <a:lnTo>
                    <a:pt x="586" y="401"/>
                  </a:lnTo>
                  <a:lnTo>
                    <a:pt x="575" y="401"/>
                  </a:lnTo>
                  <a:lnTo>
                    <a:pt x="566" y="402"/>
                  </a:lnTo>
                  <a:lnTo>
                    <a:pt x="548" y="402"/>
                  </a:lnTo>
                  <a:lnTo>
                    <a:pt x="531" y="405"/>
                  </a:lnTo>
                  <a:lnTo>
                    <a:pt x="524" y="408"/>
                  </a:lnTo>
                  <a:lnTo>
                    <a:pt x="517" y="411"/>
                  </a:lnTo>
                  <a:lnTo>
                    <a:pt x="510" y="417"/>
                  </a:lnTo>
                  <a:lnTo>
                    <a:pt x="506" y="424"/>
                  </a:lnTo>
                  <a:lnTo>
                    <a:pt x="508" y="418"/>
                  </a:lnTo>
                  <a:lnTo>
                    <a:pt x="508" y="413"/>
                  </a:lnTo>
                  <a:lnTo>
                    <a:pt x="508" y="407"/>
                  </a:lnTo>
                  <a:lnTo>
                    <a:pt x="507" y="402"/>
                  </a:lnTo>
                  <a:lnTo>
                    <a:pt x="501" y="393"/>
                  </a:lnTo>
                  <a:lnTo>
                    <a:pt x="494" y="385"/>
                  </a:lnTo>
                  <a:lnTo>
                    <a:pt x="486" y="377"/>
                  </a:lnTo>
                  <a:lnTo>
                    <a:pt x="480" y="368"/>
                  </a:lnTo>
                  <a:lnTo>
                    <a:pt x="477" y="364"/>
                  </a:lnTo>
                  <a:lnTo>
                    <a:pt x="475" y="359"/>
                  </a:lnTo>
                  <a:lnTo>
                    <a:pt x="475" y="353"/>
                  </a:lnTo>
                  <a:lnTo>
                    <a:pt x="475" y="348"/>
                  </a:lnTo>
                  <a:lnTo>
                    <a:pt x="465" y="346"/>
                  </a:lnTo>
                  <a:lnTo>
                    <a:pt x="455" y="346"/>
                  </a:lnTo>
                  <a:lnTo>
                    <a:pt x="445" y="349"/>
                  </a:lnTo>
                  <a:lnTo>
                    <a:pt x="435" y="351"/>
                  </a:lnTo>
                  <a:lnTo>
                    <a:pt x="436" y="357"/>
                  </a:lnTo>
                  <a:lnTo>
                    <a:pt x="438" y="361"/>
                  </a:lnTo>
                  <a:lnTo>
                    <a:pt x="438" y="366"/>
                  </a:lnTo>
                  <a:lnTo>
                    <a:pt x="436" y="370"/>
                  </a:lnTo>
                  <a:lnTo>
                    <a:pt x="433" y="378"/>
                  </a:lnTo>
                  <a:lnTo>
                    <a:pt x="428" y="384"/>
                  </a:lnTo>
                  <a:lnTo>
                    <a:pt x="423" y="390"/>
                  </a:lnTo>
                  <a:lnTo>
                    <a:pt x="416" y="397"/>
                  </a:lnTo>
                  <a:lnTo>
                    <a:pt x="410" y="403"/>
                  </a:lnTo>
                  <a:lnTo>
                    <a:pt x="406" y="411"/>
                  </a:lnTo>
                  <a:lnTo>
                    <a:pt x="403" y="417"/>
                  </a:lnTo>
                  <a:lnTo>
                    <a:pt x="402" y="423"/>
                  </a:lnTo>
                  <a:lnTo>
                    <a:pt x="401" y="430"/>
                  </a:lnTo>
                  <a:lnTo>
                    <a:pt x="401" y="435"/>
                  </a:lnTo>
                  <a:lnTo>
                    <a:pt x="401" y="447"/>
                  </a:lnTo>
                  <a:lnTo>
                    <a:pt x="401" y="458"/>
                  </a:lnTo>
                  <a:lnTo>
                    <a:pt x="401" y="463"/>
                  </a:lnTo>
                  <a:lnTo>
                    <a:pt x="400" y="468"/>
                  </a:lnTo>
                  <a:lnTo>
                    <a:pt x="399" y="473"/>
                  </a:lnTo>
                  <a:lnTo>
                    <a:pt x="397" y="477"/>
                  </a:lnTo>
                  <a:lnTo>
                    <a:pt x="394" y="482"/>
                  </a:lnTo>
                  <a:lnTo>
                    <a:pt x="390" y="485"/>
                  </a:lnTo>
                  <a:lnTo>
                    <a:pt x="384" y="489"/>
                  </a:lnTo>
                  <a:lnTo>
                    <a:pt x="377" y="492"/>
                  </a:lnTo>
                  <a:lnTo>
                    <a:pt x="370" y="496"/>
                  </a:lnTo>
                  <a:lnTo>
                    <a:pt x="365" y="498"/>
                  </a:lnTo>
                  <a:lnTo>
                    <a:pt x="360" y="501"/>
                  </a:lnTo>
                  <a:lnTo>
                    <a:pt x="357" y="505"/>
                  </a:lnTo>
                  <a:lnTo>
                    <a:pt x="353" y="508"/>
                  </a:lnTo>
                  <a:lnTo>
                    <a:pt x="351" y="512"/>
                  </a:lnTo>
                  <a:lnTo>
                    <a:pt x="350" y="515"/>
                  </a:lnTo>
                  <a:lnTo>
                    <a:pt x="350" y="518"/>
                  </a:lnTo>
                  <a:lnTo>
                    <a:pt x="351" y="526"/>
                  </a:lnTo>
                  <a:lnTo>
                    <a:pt x="353" y="534"/>
                  </a:lnTo>
                  <a:lnTo>
                    <a:pt x="359" y="542"/>
                  </a:lnTo>
                  <a:lnTo>
                    <a:pt x="365" y="550"/>
                  </a:lnTo>
                  <a:lnTo>
                    <a:pt x="379" y="567"/>
                  </a:lnTo>
                  <a:lnTo>
                    <a:pt x="394" y="583"/>
                  </a:lnTo>
                  <a:lnTo>
                    <a:pt x="400" y="592"/>
                  </a:lnTo>
                  <a:lnTo>
                    <a:pt x="404" y="600"/>
                  </a:lnTo>
                  <a:lnTo>
                    <a:pt x="408" y="608"/>
                  </a:lnTo>
                  <a:lnTo>
                    <a:pt x="409" y="616"/>
                  </a:lnTo>
                  <a:lnTo>
                    <a:pt x="424" y="618"/>
                  </a:lnTo>
                  <a:lnTo>
                    <a:pt x="436" y="618"/>
                  </a:lnTo>
                  <a:lnTo>
                    <a:pt x="438" y="627"/>
                  </a:lnTo>
                  <a:lnTo>
                    <a:pt x="436" y="635"/>
                  </a:lnTo>
                  <a:lnTo>
                    <a:pt x="434" y="641"/>
                  </a:lnTo>
                  <a:lnTo>
                    <a:pt x="430" y="647"/>
                  </a:lnTo>
                  <a:lnTo>
                    <a:pt x="425" y="652"/>
                  </a:lnTo>
                  <a:lnTo>
                    <a:pt x="419" y="656"/>
                  </a:lnTo>
                  <a:lnTo>
                    <a:pt x="414" y="660"/>
                  </a:lnTo>
                  <a:lnTo>
                    <a:pt x="406" y="664"/>
                  </a:lnTo>
                  <a:lnTo>
                    <a:pt x="393" y="671"/>
                  </a:lnTo>
                  <a:lnTo>
                    <a:pt x="382" y="680"/>
                  </a:lnTo>
                  <a:lnTo>
                    <a:pt x="371" y="689"/>
                  </a:lnTo>
                  <a:lnTo>
                    <a:pt x="363" y="701"/>
                  </a:lnTo>
                  <a:lnTo>
                    <a:pt x="356" y="712"/>
                  </a:lnTo>
                  <a:lnTo>
                    <a:pt x="348" y="723"/>
                  </a:lnTo>
                  <a:lnTo>
                    <a:pt x="341" y="736"/>
                  </a:lnTo>
                  <a:lnTo>
                    <a:pt x="335" y="748"/>
                  </a:lnTo>
                  <a:lnTo>
                    <a:pt x="329" y="764"/>
                  </a:lnTo>
                  <a:lnTo>
                    <a:pt x="325" y="789"/>
                  </a:lnTo>
                  <a:lnTo>
                    <a:pt x="321" y="801"/>
                  </a:lnTo>
                  <a:lnTo>
                    <a:pt x="318" y="811"/>
                  </a:lnTo>
                  <a:lnTo>
                    <a:pt x="315" y="819"/>
                  </a:lnTo>
                  <a:lnTo>
                    <a:pt x="312" y="822"/>
                  </a:lnTo>
                  <a:lnTo>
                    <a:pt x="303" y="825"/>
                  </a:lnTo>
                  <a:lnTo>
                    <a:pt x="294" y="825"/>
                  </a:lnTo>
                  <a:lnTo>
                    <a:pt x="285" y="824"/>
                  </a:lnTo>
                  <a:lnTo>
                    <a:pt x="277" y="821"/>
                  </a:lnTo>
                  <a:lnTo>
                    <a:pt x="267" y="820"/>
                  </a:lnTo>
                  <a:lnTo>
                    <a:pt x="258" y="819"/>
                  </a:lnTo>
                  <a:lnTo>
                    <a:pt x="253" y="818"/>
                  </a:lnTo>
                  <a:lnTo>
                    <a:pt x="247" y="819"/>
                  </a:lnTo>
                  <a:lnTo>
                    <a:pt x="244" y="820"/>
                  </a:lnTo>
                  <a:lnTo>
                    <a:pt x="239" y="821"/>
                  </a:lnTo>
                  <a:lnTo>
                    <a:pt x="241" y="828"/>
                  </a:lnTo>
                  <a:lnTo>
                    <a:pt x="241" y="834"/>
                  </a:lnTo>
                  <a:lnTo>
                    <a:pt x="239" y="840"/>
                  </a:lnTo>
                  <a:lnTo>
                    <a:pt x="236" y="844"/>
                  </a:lnTo>
                  <a:lnTo>
                    <a:pt x="233" y="846"/>
                  </a:lnTo>
                  <a:lnTo>
                    <a:pt x="227" y="849"/>
                  </a:lnTo>
                  <a:lnTo>
                    <a:pt x="221" y="850"/>
                  </a:lnTo>
                  <a:lnTo>
                    <a:pt x="214" y="849"/>
                  </a:lnTo>
                  <a:lnTo>
                    <a:pt x="215" y="853"/>
                  </a:lnTo>
                  <a:lnTo>
                    <a:pt x="218" y="859"/>
                  </a:lnTo>
                  <a:lnTo>
                    <a:pt x="218" y="863"/>
                  </a:lnTo>
                  <a:lnTo>
                    <a:pt x="218" y="868"/>
                  </a:lnTo>
                  <a:lnTo>
                    <a:pt x="217" y="873"/>
                  </a:lnTo>
                  <a:lnTo>
                    <a:pt x="215" y="877"/>
                  </a:lnTo>
                  <a:lnTo>
                    <a:pt x="212" y="881"/>
                  </a:lnTo>
                  <a:lnTo>
                    <a:pt x="206" y="883"/>
                  </a:lnTo>
                  <a:lnTo>
                    <a:pt x="206" y="891"/>
                  </a:lnTo>
                  <a:lnTo>
                    <a:pt x="207" y="896"/>
                  </a:lnTo>
                  <a:lnTo>
                    <a:pt x="210" y="902"/>
                  </a:lnTo>
                  <a:lnTo>
                    <a:pt x="212" y="907"/>
                  </a:lnTo>
                  <a:lnTo>
                    <a:pt x="218" y="916"/>
                  </a:lnTo>
                  <a:lnTo>
                    <a:pt x="225" y="927"/>
                  </a:lnTo>
                  <a:lnTo>
                    <a:pt x="228" y="937"/>
                  </a:lnTo>
                  <a:lnTo>
                    <a:pt x="229" y="949"/>
                  </a:lnTo>
                  <a:lnTo>
                    <a:pt x="228" y="959"/>
                  </a:lnTo>
                  <a:lnTo>
                    <a:pt x="227" y="969"/>
                  </a:lnTo>
                  <a:lnTo>
                    <a:pt x="220" y="990"/>
                  </a:lnTo>
                  <a:lnTo>
                    <a:pt x="212" y="1009"/>
                  </a:lnTo>
                  <a:lnTo>
                    <a:pt x="211" y="1017"/>
                  </a:lnTo>
                  <a:lnTo>
                    <a:pt x="210" y="1030"/>
                  </a:lnTo>
                  <a:lnTo>
                    <a:pt x="212" y="1034"/>
                  </a:lnTo>
                  <a:lnTo>
                    <a:pt x="217" y="1032"/>
                  </a:lnTo>
                  <a:lnTo>
                    <a:pt x="228" y="1030"/>
                  </a:lnTo>
                  <a:lnTo>
                    <a:pt x="237" y="1030"/>
                  </a:lnTo>
                  <a:lnTo>
                    <a:pt x="247" y="1029"/>
                  </a:lnTo>
                  <a:lnTo>
                    <a:pt x="260" y="1030"/>
                  </a:lnTo>
                  <a:lnTo>
                    <a:pt x="275" y="1032"/>
                  </a:lnTo>
                  <a:lnTo>
                    <a:pt x="293" y="1034"/>
                  </a:lnTo>
                  <a:lnTo>
                    <a:pt x="301" y="1035"/>
                  </a:lnTo>
                  <a:lnTo>
                    <a:pt x="303" y="1043"/>
                  </a:lnTo>
                  <a:lnTo>
                    <a:pt x="307" y="1057"/>
                  </a:lnTo>
                  <a:lnTo>
                    <a:pt x="310" y="1071"/>
                  </a:lnTo>
                  <a:lnTo>
                    <a:pt x="312" y="1076"/>
                  </a:lnTo>
                  <a:lnTo>
                    <a:pt x="303" y="1078"/>
                  </a:lnTo>
                  <a:lnTo>
                    <a:pt x="294" y="1078"/>
                  </a:lnTo>
                  <a:lnTo>
                    <a:pt x="293" y="1093"/>
                  </a:lnTo>
                  <a:lnTo>
                    <a:pt x="292" y="1113"/>
                  </a:lnTo>
                  <a:lnTo>
                    <a:pt x="293" y="1122"/>
                  </a:lnTo>
                  <a:lnTo>
                    <a:pt x="295" y="1130"/>
                  </a:lnTo>
                  <a:lnTo>
                    <a:pt x="296" y="1132"/>
                  </a:lnTo>
                  <a:lnTo>
                    <a:pt x="299" y="1134"/>
                  </a:lnTo>
                  <a:lnTo>
                    <a:pt x="302" y="1137"/>
                  </a:lnTo>
                  <a:lnTo>
                    <a:pt x="304" y="1137"/>
                  </a:lnTo>
                  <a:lnTo>
                    <a:pt x="305" y="1148"/>
                  </a:lnTo>
                  <a:lnTo>
                    <a:pt x="305" y="1160"/>
                  </a:lnTo>
                  <a:lnTo>
                    <a:pt x="305" y="1170"/>
                  </a:lnTo>
                  <a:lnTo>
                    <a:pt x="305" y="1181"/>
                  </a:lnTo>
                  <a:lnTo>
                    <a:pt x="296" y="1182"/>
                  </a:lnTo>
                  <a:lnTo>
                    <a:pt x="289" y="1185"/>
                  </a:lnTo>
                  <a:lnTo>
                    <a:pt x="285" y="1189"/>
                  </a:lnTo>
                  <a:lnTo>
                    <a:pt x="282" y="1194"/>
                  </a:lnTo>
                  <a:lnTo>
                    <a:pt x="280" y="1201"/>
                  </a:lnTo>
                  <a:lnTo>
                    <a:pt x="280" y="1207"/>
                  </a:lnTo>
                  <a:lnTo>
                    <a:pt x="282" y="1215"/>
                  </a:lnTo>
                  <a:lnTo>
                    <a:pt x="283" y="1223"/>
                  </a:lnTo>
                  <a:lnTo>
                    <a:pt x="288" y="1240"/>
                  </a:lnTo>
                  <a:lnTo>
                    <a:pt x="293" y="1257"/>
                  </a:lnTo>
                  <a:lnTo>
                    <a:pt x="295" y="1267"/>
                  </a:lnTo>
                  <a:lnTo>
                    <a:pt x="297" y="1275"/>
                  </a:lnTo>
                  <a:lnTo>
                    <a:pt x="297" y="1281"/>
                  </a:lnTo>
                  <a:lnTo>
                    <a:pt x="297" y="1288"/>
                  </a:lnTo>
                  <a:lnTo>
                    <a:pt x="295" y="1293"/>
                  </a:lnTo>
                  <a:lnTo>
                    <a:pt x="293" y="1298"/>
                  </a:lnTo>
                  <a:lnTo>
                    <a:pt x="291" y="1303"/>
                  </a:lnTo>
                  <a:lnTo>
                    <a:pt x="286" y="1309"/>
                  </a:lnTo>
                  <a:lnTo>
                    <a:pt x="277" y="1320"/>
                  </a:lnTo>
                  <a:lnTo>
                    <a:pt x="266" y="1331"/>
                  </a:lnTo>
                  <a:lnTo>
                    <a:pt x="253" y="1342"/>
                  </a:lnTo>
                  <a:lnTo>
                    <a:pt x="242" y="1350"/>
                  </a:lnTo>
                  <a:lnTo>
                    <a:pt x="236" y="1352"/>
                  </a:lnTo>
                  <a:lnTo>
                    <a:pt x="230" y="1354"/>
                  </a:lnTo>
                  <a:lnTo>
                    <a:pt x="225" y="1355"/>
                  </a:lnTo>
                  <a:lnTo>
                    <a:pt x="220" y="1354"/>
                  </a:lnTo>
                  <a:lnTo>
                    <a:pt x="220" y="1367"/>
                  </a:lnTo>
                  <a:lnTo>
                    <a:pt x="220" y="1379"/>
                  </a:lnTo>
                  <a:lnTo>
                    <a:pt x="220" y="1392"/>
                  </a:lnTo>
                  <a:lnTo>
                    <a:pt x="220" y="1404"/>
                  </a:lnTo>
                  <a:lnTo>
                    <a:pt x="207" y="1406"/>
                  </a:lnTo>
                  <a:lnTo>
                    <a:pt x="198" y="1409"/>
                  </a:lnTo>
                  <a:lnTo>
                    <a:pt x="195" y="1410"/>
                  </a:lnTo>
                  <a:lnTo>
                    <a:pt x="192" y="1412"/>
                  </a:lnTo>
                  <a:lnTo>
                    <a:pt x="189" y="1415"/>
                  </a:lnTo>
                  <a:lnTo>
                    <a:pt x="187" y="1417"/>
                  </a:lnTo>
                  <a:lnTo>
                    <a:pt x="184" y="1424"/>
                  </a:lnTo>
                  <a:lnTo>
                    <a:pt x="182" y="1432"/>
                  </a:lnTo>
                  <a:lnTo>
                    <a:pt x="181" y="1443"/>
                  </a:lnTo>
                  <a:lnTo>
                    <a:pt x="180" y="1456"/>
                  </a:lnTo>
                  <a:lnTo>
                    <a:pt x="171" y="1456"/>
                  </a:lnTo>
                  <a:lnTo>
                    <a:pt x="163" y="1457"/>
                  </a:lnTo>
                  <a:lnTo>
                    <a:pt x="154" y="1458"/>
                  </a:lnTo>
                  <a:lnTo>
                    <a:pt x="147" y="1461"/>
                  </a:lnTo>
                  <a:lnTo>
                    <a:pt x="144" y="1462"/>
                  </a:lnTo>
                  <a:lnTo>
                    <a:pt x="141" y="1465"/>
                  </a:lnTo>
                  <a:lnTo>
                    <a:pt x="139" y="1468"/>
                  </a:lnTo>
                  <a:lnTo>
                    <a:pt x="137" y="1470"/>
                  </a:lnTo>
                  <a:lnTo>
                    <a:pt x="136" y="1475"/>
                  </a:lnTo>
                  <a:lnTo>
                    <a:pt x="136" y="1480"/>
                  </a:lnTo>
                  <a:lnTo>
                    <a:pt x="136" y="1484"/>
                  </a:lnTo>
                  <a:lnTo>
                    <a:pt x="137" y="1490"/>
                  </a:lnTo>
                  <a:lnTo>
                    <a:pt x="146" y="1491"/>
                  </a:lnTo>
                  <a:lnTo>
                    <a:pt x="153" y="1493"/>
                  </a:lnTo>
                  <a:lnTo>
                    <a:pt x="160" y="1497"/>
                  </a:lnTo>
                  <a:lnTo>
                    <a:pt x="166" y="1500"/>
                  </a:lnTo>
                  <a:lnTo>
                    <a:pt x="172" y="1505"/>
                  </a:lnTo>
                  <a:lnTo>
                    <a:pt x="179" y="1508"/>
                  </a:lnTo>
                  <a:lnTo>
                    <a:pt x="186" y="1510"/>
                  </a:lnTo>
                  <a:lnTo>
                    <a:pt x="195" y="1513"/>
                  </a:lnTo>
                  <a:lnTo>
                    <a:pt x="211" y="1513"/>
                  </a:lnTo>
                  <a:lnTo>
                    <a:pt x="227" y="1513"/>
                  </a:lnTo>
                  <a:lnTo>
                    <a:pt x="237" y="1511"/>
                  </a:lnTo>
                  <a:lnTo>
                    <a:pt x="248" y="1511"/>
                  </a:lnTo>
                  <a:lnTo>
                    <a:pt x="258" y="1513"/>
                  </a:lnTo>
                  <a:lnTo>
                    <a:pt x="269" y="1513"/>
                  </a:lnTo>
                  <a:lnTo>
                    <a:pt x="282" y="1514"/>
                  </a:lnTo>
                  <a:lnTo>
                    <a:pt x="294" y="1517"/>
                  </a:lnTo>
                  <a:lnTo>
                    <a:pt x="300" y="1519"/>
                  </a:lnTo>
                  <a:lnTo>
                    <a:pt x="304" y="1522"/>
                  </a:lnTo>
                  <a:lnTo>
                    <a:pt x="309" y="1524"/>
                  </a:lnTo>
                  <a:lnTo>
                    <a:pt x="313" y="1527"/>
                  </a:lnTo>
                  <a:lnTo>
                    <a:pt x="316" y="1532"/>
                  </a:lnTo>
                  <a:lnTo>
                    <a:pt x="318" y="1536"/>
                  </a:lnTo>
                  <a:lnTo>
                    <a:pt x="318" y="1541"/>
                  </a:lnTo>
                  <a:lnTo>
                    <a:pt x="317" y="1547"/>
                  </a:lnTo>
                  <a:lnTo>
                    <a:pt x="305" y="1549"/>
                  </a:lnTo>
                  <a:lnTo>
                    <a:pt x="293" y="1551"/>
                  </a:lnTo>
                  <a:lnTo>
                    <a:pt x="279" y="1556"/>
                  </a:lnTo>
                  <a:lnTo>
                    <a:pt x="267" y="1562"/>
                  </a:lnTo>
                  <a:lnTo>
                    <a:pt x="253" y="1568"/>
                  </a:lnTo>
                  <a:lnTo>
                    <a:pt x="239" y="1576"/>
                  </a:lnTo>
                  <a:lnTo>
                    <a:pt x="227" y="1585"/>
                  </a:lnTo>
                  <a:lnTo>
                    <a:pt x="214" y="1596"/>
                  </a:lnTo>
                  <a:lnTo>
                    <a:pt x="202" y="1606"/>
                  </a:lnTo>
                  <a:lnTo>
                    <a:pt x="190" y="1617"/>
                  </a:lnTo>
                  <a:lnTo>
                    <a:pt x="181" y="1629"/>
                  </a:lnTo>
                  <a:lnTo>
                    <a:pt x="172" y="1641"/>
                  </a:lnTo>
                  <a:lnTo>
                    <a:pt x="164" y="1654"/>
                  </a:lnTo>
                  <a:lnTo>
                    <a:pt x="159" y="1666"/>
                  </a:lnTo>
                  <a:lnTo>
                    <a:pt x="154" y="1679"/>
                  </a:lnTo>
                  <a:lnTo>
                    <a:pt x="152" y="1692"/>
                  </a:lnTo>
                  <a:lnTo>
                    <a:pt x="147" y="1692"/>
                  </a:lnTo>
                  <a:lnTo>
                    <a:pt x="141" y="1694"/>
                  </a:lnTo>
                  <a:lnTo>
                    <a:pt x="137" y="1695"/>
                  </a:lnTo>
                  <a:lnTo>
                    <a:pt x="132" y="1697"/>
                  </a:lnTo>
                  <a:lnTo>
                    <a:pt x="127" y="1700"/>
                  </a:lnTo>
                  <a:lnTo>
                    <a:pt x="123" y="1704"/>
                  </a:lnTo>
                  <a:lnTo>
                    <a:pt x="119" y="1708"/>
                  </a:lnTo>
                  <a:lnTo>
                    <a:pt x="115" y="1713"/>
                  </a:lnTo>
                  <a:lnTo>
                    <a:pt x="113" y="1718"/>
                  </a:lnTo>
                  <a:lnTo>
                    <a:pt x="112" y="1723"/>
                  </a:lnTo>
                  <a:lnTo>
                    <a:pt x="111" y="1728"/>
                  </a:lnTo>
                  <a:lnTo>
                    <a:pt x="111" y="1732"/>
                  </a:lnTo>
                  <a:lnTo>
                    <a:pt x="112" y="1737"/>
                  </a:lnTo>
                  <a:lnTo>
                    <a:pt x="115" y="1741"/>
                  </a:lnTo>
                  <a:lnTo>
                    <a:pt x="119" y="1746"/>
                  </a:lnTo>
                  <a:lnTo>
                    <a:pt x="124" y="1749"/>
                  </a:lnTo>
                  <a:lnTo>
                    <a:pt x="146" y="1757"/>
                  </a:lnTo>
                  <a:lnTo>
                    <a:pt x="162" y="1761"/>
                  </a:lnTo>
                  <a:lnTo>
                    <a:pt x="165" y="1762"/>
                  </a:lnTo>
                  <a:lnTo>
                    <a:pt x="168" y="1764"/>
                  </a:lnTo>
                  <a:lnTo>
                    <a:pt x="170" y="1766"/>
                  </a:lnTo>
                  <a:lnTo>
                    <a:pt x="171" y="1770"/>
                  </a:lnTo>
                  <a:lnTo>
                    <a:pt x="172" y="1774"/>
                  </a:lnTo>
                  <a:lnTo>
                    <a:pt x="172" y="1780"/>
                  </a:lnTo>
                  <a:lnTo>
                    <a:pt x="171" y="1787"/>
                  </a:lnTo>
                  <a:lnTo>
                    <a:pt x="170" y="1796"/>
                  </a:lnTo>
                  <a:lnTo>
                    <a:pt x="164" y="1823"/>
                  </a:lnTo>
                  <a:lnTo>
                    <a:pt x="161" y="1850"/>
                  </a:lnTo>
                  <a:lnTo>
                    <a:pt x="157" y="1863"/>
                  </a:lnTo>
                  <a:lnTo>
                    <a:pt x="154" y="1876"/>
                  </a:lnTo>
                  <a:lnTo>
                    <a:pt x="148" y="1888"/>
                  </a:lnTo>
                  <a:lnTo>
                    <a:pt x="143" y="1901"/>
                  </a:lnTo>
                  <a:lnTo>
                    <a:pt x="139" y="1907"/>
                  </a:lnTo>
                  <a:lnTo>
                    <a:pt x="138" y="1912"/>
                  </a:lnTo>
                  <a:lnTo>
                    <a:pt x="137" y="1917"/>
                  </a:lnTo>
                  <a:lnTo>
                    <a:pt x="137" y="1923"/>
                  </a:lnTo>
                  <a:lnTo>
                    <a:pt x="139" y="1932"/>
                  </a:lnTo>
                  <a:lnTo>
                    <a:pt x="144" y="1942"/>
                  </a:lnTo>
                  <a:lnTo>
                    <a:pt x="148" y="1951"/>
                  </a:lnTo>
                  <a:lnTo>
                    <a:pt x="152" y="1961"/>
                  </a:lnTo>
                  <a:lnTo>
                    <a:pt x="154" y="1966"/>
                  </a:lnTo>
                  <a:lnTo>
                    <a:pt x="154" y="1971"/>
                  </a:lnTo>
                  <a:lnTo>
                    <a:pt x="155" y="1977"/>
                  </a:lnTo>
                  <a:lnTo>
                    <a:pt x="154" y="1983"/>
                  </a:lnTo>
                  <a:lnTo>
                    <a:pt x="146" y="1983"/>
                  </a:lnTo>
                  <a:lnTo>
                    <a:pt x="138" y="1983"/>
                  </a:lnTo>
                  <a:lnTo>
                    <a:pt x="130" y="1983"/>
                  </a:lnTo>
                  <a:lnTo>
                    <a:pt x="122" y="1984"/>
                  </a:lnTo>
                  <a:lnTo>
                    <a:pt x="121" y="1992"/>
                  </a:lnTo>
                  <a:lnTo>
                    <a:pt x="122" y="2001"/>
                  </a:lnTo>
                  <a:lnTo>
                    <a:pt x="123" y="2009"/>
                  </a:lnTo>
                  <a:lnTo>
                    <a:pt x="127" y="2018"/>
                  </a:lnTo>
                  <a:lnTo>
                    <a:pt x="128" y="2027"/>
                  </a:lnTo>
                  <a:lnTo>
                    <a:pt x="130" y="2035"/>
                  </a:lnTo>
                  <a:lnTo>
                    <a:pt x="130" y="2044"/>
                  </a:lnTo>
                  <a:lnTo>
                    <a:pt x="128" y="2053"/>
                  </a:lnTo>
                  <a:lnTo>
                    <a:pt x="133" y="2053"/>
                  </a:lnTo>
                  <a:lnTo>
                    <a:pt x="138" y="2055"/>
                  </a:lnTo>
                  <a:lnTo>
                    <a:pt x="143" y="2058"/>
                  </a:lnTo>
                  <a:lnTo>
                    <a:pt x="146" y="2060"/>
                  </a:lnTo>
                  <a:lnTo>
                    <a:pt x="148" y="2065"/>
                  </a:lnTo>
                  <a:lnTo>
                    <a:pt x="149" y="2069"/>
                  </a:lnTo>
                  <a:lnTo>
                    <a:pt x="151" y="2075"/>
                  </a:lnTo>
                  <a:lnTo>
                    <a:pt x="149" y="2081"/>
                  </a:lnTo>
                  <a:lnTo>
                    <a:pt x="146" y="2083"/>
                  </a:lnTo>
                  <a:lnTo>
                    <a:pt x="144" y="2085"/>
                  </a:lnTo>
                  <a:lnTo>
                    <a:pt x="141" y="2089"/>
                  </a:lnTo>
                  <a:lnTo>
                    <a:pt x="141" y="2093"/>
                  </a:lnTo>
                  <a:lnTo>
                    <a:pt x="140" y="2101"/>
                  </a:lnTo>
                  <a:lnTo>
                    <a:pt x="138" y="2109"/>
                  </a:lnTo>
                  <a:lnTo>
                    <a:pt x="135" y="2109"/>
                  </a:lnTo>
                  <a:lnTo>
                    <a:pt x="131" y="2110"/>
                  </a:lnTo>
                  <a:lnTo>
                    <a:pt x="128" y="2112"/>
                  </a:lnTo>
                  <a:lnTo>
                    <a:pt x="126" y="2114"/>
                  </a:lnTo>
                  <a:lnTo>
                    <a:pt x="119" y="2120"/>
                  </a:lnTo>
                  <a:lnTo>
                    <a:pt x="114" y="2125"/>
                  </a:lnTo>
                  <a:lnTo>
                    <a:pt x="108" y="2133"/>
                  </a:lnTo>
                  <a:lnTo>
                    <a:pt x="105" y="2141"/>
                  </a:lnTo>
                  <a:lnTo>
                    <a:pt x="102" y="2148"/>
                  </a:lnTo>
                  <a:lnTo>
                    <a:pt x="99" y="2154"/>
                  </a:lnTo>
                  <a:lnTo>
                    <a:pt x="91" y="2156"/>
                  </a:lnTo>
                  <a:lnTo>
                    <a:pt x="81" y="2157"/>
                  </a:lnTo>
                  <a:lnTo>
                    <a:pt x="71" y="2158"/>
                  </a:lnTo>
                  <a:lnTo>
                    <a:pt x="59" y="2158"/>
                  </a:lnTo>
                  <a:lnTo>
                    <a:pt x="48" y="2157"/>
                  </a:lnTo>
                  <a:lnTo>
                    <a:pt x="36" y="2158"/>
                  </a:lnTo>
                  <a:lnTo>
                    <a:pt x="25" y="2159"/>
                  </a:lnTo>
                  <a:lnTo>
                    <a:pt x="16" y="2162"/>
                  </a:lnTo>
                  <a:lnTo>
                    <a:pt x="12" y="2164"/>
                  </a:lnTo>
                  <a:lnTo>
                    <a:pt x="8" y="2166"/>
                  </a:lnTo>
                  <a:lnTo>
                    <a:pt x="5" y="2170"/>
                  </a:lnTo>
                  <a:lnTo>
                    <a:pt x="3" y="2173"/>
                  </a:lnTo>
                  <a:lnTo>
                    <a:pt x="1" y="2178"/>
                  </a:lnTo>
                  <a:lnTo>
                    <a:pt x="0" y="2182"/>
                  </a:lnTo>
                  <a:lnTo>
                    <a:pt x="0" y="2188"/>
                  </a:lnTo>
                  <a:lnTo>
                    <a:pt x="1" y="2195"/>
                  </a:lnTo>
                  <a:lnTo>
                    <a:pt x="18" y="2197"/>
                  </a:lnTo>
                  <a:lnTo>
                    <a:pt x="33" y="2200"/>
                  </a:lnTo>
                  <a:lnTo>
                    <a:pt x="49" y="2206"/>
                  </a:lnTo>
                  <a:lnTo>
                    <a:pt x="65" y="2211"/>
                  </a:lnTo>
                  <a:lnTo>
                    <a:pt x="80" y="2216"/>
                  </a:lnTo>
                  <a:lnTo>
                    <a:pt x="96" y="2221"/>
                  </a:lnTo>
                  <a:lnTo>
                    <a:pt x="112" y="2224"/>
                  </a:lnTo>
                  <a:lnTo>
                    <a:pt x="128" y="2227"/>
                  </a:lnTo>
                  <a:lnTo>
                    <a:pt x="146" y="2227"/>
                  </a:lnTo>
                  <a:lnTo>
                    <a:pt x="169" y="2228"/>
                  </a:lnTo>
                  <a:lnTo>
                    <a:pt x="180" y="2230"/>
                  </a:lnTo>
                  <a:lnTo>
                    <a:pt x="190" y="2233"/>
                  </a:lnTo>
                  <a:lnTo>
                    <a:pt x="194" y="2236"/>
                  </a:lnTo>
                  <a:lnTo>
                    <a:pt x="198" y="2239"/>
                  </a:lnTo>
                  <a:lnTo>
                    <a:pt x="201" y="2242"/>
                  </a:lnTo>
                  <a:lnTo>
                    <a:pt x="203" y="2247"/>
                  </a:lnTo>
                  <a:lnTo>
                    <a:pt x="218" y="2247"/>
                  </a:lnTo>
                  <a:lnTo>
                    <a:pt x="233" y="2247"/>
                  </a:lnTo>
                  <a:lnTo>
                    <a:pt x="233" y="2255"/>
                  </a:lnTo>
                  <a:lnTo>
                    <a:pt x="233" y="2261"/>
                  </a:lnTo>
                  <a:lnTo>
                    <a:pt x="231" y="2266"/>
                  </a:lnTo>
                  <a:lnTo>
                    <a:pt x="229" y="2271"/>
                  </a:lnTo>
                  <a:lnTo>
                    <a:pt x="227" y="2274"/>
                  </a:lnTo>
                  <a:lnTo>
                    <a:pt x="225" y="2278"/>
                  </a:lnTo>
                  <a:lnTo>
                    <a:pt x="221" y="2280"/>
                  </a:lnTo>
                  <a:lnTo>
                    <a:pt x="218" y="2282"/>
                  </a:lnTo>
                  <a:lnTo>
                    <a:pt x="209" y="2285"/>
                  </a:lnTo>
                  <a:lnTo>
                    <a:pt x="198" y="2286"/>
                  </a:lnTo>
                  <a:lnTo>
                    <a:pt x="187" y="2287"/>
                  </a:lnTo>
                  <a:lnTo>
                    <a:pt x="174" y="2287"/>
                  </a:lnTo>
                  <a:lnTo>
                    <a:pt x="169" y="2298"/>
                  </a:lnTo>
                  <a:lnTo>
                    <a:pt x="164" y="2310"/>
                  </a:lnTo>
                  <a:lnTo>
                    <a:pt x="160" y="2322"/>
                  </a:lnTo>
                  <a:lnTo>
                    <a:pt x="157" y="2336"/>
                  </a:lnTo>
                  <a:lnTo>
                    <a:pt x="156" y="2350"/>
                  </a:lnTo>
                  <a:lnTo>
                    <a:pt x="155" y="2364"/>
                  </a:lnTo>
                  <a:lnTo>
                    <a:pt x="155" y="2380"/>
                  </a:lnTo>
                  <a:lnTo>
                    <a:pt x="156" y="2395"/>
                  </a:lnTo>
                  <a:lnTo>
                    <a:pt x="159" y="2426"/>
                  </a:lnTo>
                  <a:lnTo>
                    <a:pt x="161" y="2457"/>
                  </a:lnTo>
                  <a:lnTo>
                    <a:pt x="164" y="2485"/>
                  </a:lnTo>
                  <a:lnTo>
                    <a:pt x="165" y="2511"/>
                  </a:lnTo>
                  <a:lnTo>
                    <a:pt x="170" y="2512"/>
                  </a:lnTo>
                  <a:lnTo>
                    <a:pt x="176" y="2512"/>
                  </a:lnTo>
                  <a:lnTo>
                    <a:pt x="180" y="2511"/>
                  </a:lnTo>
                  <a:lnTo>
                    <a:pt x="186" y="2509"/>
                  </a:lnTo>
                  <a:lnTo>
                    <a:pt x="186" y="2492"/>
                  </a:lnTo>
                  <a:lnTo>
                    <a:pt x="186" y="2478"/>
                  </a:lnTo>
                  <a:lnTo>
                    <a:pt x="185" y="2465"/>
                  </a:lnTo>
                  <a:lnTo>
                    <a:pt x="182" y="2450"/>
                  </a:lnTo>
                  <a:lnTo>
                    <a:pt x="181" y="2437"/>
                  </a:lnTo>
                  <a:lnTo>
                    <a:pt x="180" y="2432"/>
                  </a:lnTo>
                  <a:lnTo>
                    <a:pt x="181" y="2437"/>
                  </a:lnTo>
                  <a:lnTo>
                    <a:pt x="182" y="2450"/>
                  </a:lnTo>
                  <a:lnTo>
                    <a:pt x="185" y="2465"/>
                  </a:lnTo>
                  <a:lnTo>
                    <a:pt x="186" y="2478"/>
                  </a:lnTo>
                  <a:lnTo>
                    <a:pt x="187" y="2471"/>
                  </a:lnTo>
                  <a:lnTo>
                    <a:pt x="188" y="2466"/>
                  </a:lnTo>
                  <a:lnTo>
                    <a:pt x="189" y="2460"/>
                  </a:lnTo>
                  <a:lnTo>
                    <a:pt x="192" y="2454"/>
                  </a:lnTo>
                  <a:lnTo>
                    <a:pt x="198" y="2442"/>
                  </a:lnTo>
                  <a:lnTo>
                    <a:pt x="210" y="2427"/>
                  </a:lnTo>
                  <a:lnTo>
                    <a:pt x="215" y="2421"/>
                  </a:lnTo>
                  <a:lnTo>
                    <a:pt x="223" y="2413"/>
                  </a:lnTo>
                  <a:lnTo>
                    <a:pt x="231" y="2405"/>
                  </a:lnTo>
                  <a:lnTo>
                    <a:pt x="241" y="2400"/>
                  </a:lnTo>
                  <a:lnTo>
                    <a:pt x="245" y="2396"/>
                  </a:lnTo>
                  <a:lnTo>
                    <a:pt x="250" y="2395"/>
                  </a:lnTo>
                  <a:lnTo>
                    <a:pt x="254" y="2394"/>
                  </a:lnTo>
                  <a:lnTo>
                    <a:pt x="258" y="2394"/>
                  </a:lnTo>
                  <a:lnTo>
                    <a:pt x="262" y="2395"/>
                  </a:lnTo>
                  <a:lnTo>
                    <a:pt x="266" y="2396"/>
                  </a:lnTo>
                  <a:lnTo>
                    <a:pt x="270" y="2401"/>
                  </a:lnTo>
                  <a:lnTo>
                    <a:pt x="272" y="2405"/>
                  </a:lnTo>
                  <a:lnTo>
                    <a:pt x="277" y="2403"/>
                  </a:lnTo>
                  <a:lnTo>
                    <a:pt x="280" y="2402"/>
                  </a:lnTo>
                  <a:lnTo>
                    <a:pt x="285" y="2401"/>
                  </a:lnTo>
                  <a:lnTo>
                    <a:pt x="289" y="2400"/>
                  </a:lnTo>
                  <a:lnTo>
                    <a:pt x="301" y="2401"/>
                  </a:lnTo>
                  <a:lnTo>
                    <a:pt x="312" y="2402"/>
                  </a:lnTo>
                  <a:lnTo>
                    <a:pt x="335" y="2406"/>
                  </a:lnTo>
                  <a:lnTo>
                    <a:pt x="356" y="2409"/>
                  </a:lnTo>
                  <a:lnTo>
                    <a:pt x="358" y="2399"/>
                  </a:lnTo>
                  <a:lnTo>
                    <a:pt x="361" y="2388"/>
                  </a:lnTo>
                  <a:lnTo>
                    <a:pt x="367" y="2379"/>
                  </a:lnTo>
                  <a:lnTo>
                    <a:pt x="373" y="2371"/>
                  </a:lnTo>
                  <a:lnTo>
                    <a:pt x="376" y="2369"/>
                  </a:lnTo>
                  <a:lnTo>
                    <a:pt x="381" y="2365"/>
                  </a:lnTo>
                  <a:lnTo>
                    <a:pt x="384" y="2364"/>
                  </a:lnTo>
                  <a:lnTo>
                    <a:pt x="389" y="2362"/>
                  </a:lnTo>
                  <a:lnTo>
                    <a:pt x="394" y="2361"/>
                  </a:lnTo>
                  <a:lnTo>
                    <a:pt x="400" y="2360"/>
                  </a:lnTo>
                  <a:lnTo>
                    <a:pt x="406" y="2360"/>
                  </a:lnTo>
                  <a:lnTo>
                    <a:pt x="411" y="2361"/>
                  </a:lnTo>
                  <a:lnTo>
                    <a:pt x="412" y="2367"/>
                  </a:lnTo>
                  <a:lnTo>
                    <a:pt x="414" y="2371"/>
                  </a:lnTo>
                  <a:lnTo>
                    <a:pt x="417" y="2375"/>
                  </a:lnTo>
                  <a:lnTo>
                    <a:pt x="423" y="2376"/>
                  </a:lnTo>
                  <a:lnTo>
                    <a:pt x="427" y="2378"/>
                  </a:lnTo>
                  <a:lnTo>
                    <a:pt x="431" y="2381"/>
                  </a:lnTo>
                  <a:lnTo>
                    <a:pt x="434" y="2386"/>
                  </a:lnTo>
                  <a:lnTo>
                    <a:pt x="435" y="2392"/>
                  </a:lnTo>
                  <a:lnTo>
                    <a:pt x="439" y="2404"/>
                  </a:lnTo>
                  <a:lnTo>
                    <a:pt x="440" y="2414"/>
                  </a:lnTo>
                  <a:lnTo>
                    <a:pt x="440" y="2417"/>
                  </a:lnTo>
                  <a:lnTo>
                    <a:pt x="440" y="2418"/>
                  </a:lnTo>
                  <a:lnTo>
                    <a:pt x="445" y="2418"/>
                  </a:lnTo>
                  <a:lnTo>
                    <a:pt x="450" y="2416"/>
                  </a:lnTo>
                  <a:lnTo>
                    <a:pt x="453" y="2414"/>
                  </a:lnTo>
                  <a:lnTo>
                    <a:pt x="456" y="2411"/>
                  </a:lnTo>
                  <a:lnTo>
                    <a:pt x="459" y="2404"/>
                  </a:lnTo>
                  <a:lnTo>
                    <a:pt x="463" y="2396"/>
                  </a:lnTo>
                  <a:lnTo>
                    <a:pt x="466" y="2389"/>
                  </a:lnTo>
                  <a:lnTo>
                    <a:pt x="471" y="2384"/>
                  </a:lnTo>
                  <a:lnTo>
                    <a:pt x="473" y="2381"/>
                  </a:lnTo>
                  <a:lnTo>
                    <a:pt x="477" y="2380"/>
                  </a:lnTo>
                  <a:lnTo>
                    <a:pt x="482" y="2380"/>
                  </a:lnTo>
                  <a:lnTo>
                    <a:pt x="489" y="2381"/>
                  </a:lnTo>
                  <a:lnTo>
                    <a:pt x="490" y="2384"/>
                  </a:lnTo>
                  <a:lnTo>
                    <a:pt x="490" y="2387"/>
                  </a:lnTo>
                  <a:lnTo>
                    <a:pt x="509" y="2385"/>
                  </a:lnTo>
                  <a:lnTo>
                    <a:pt x="532" y="2383"/>
                  </a:lnTo>
                  <a:lnTo>
                    <a:pt x="543" y="2381"/>
                  </a:lnTo>
                  <a:lnTo>
                    <a:pt x="554" y="2383"/>
                  </a:lnTo>
                  <a:lnTo>
                    <a:pt x="558" y="2384"/>
                  </a:lnTo>
                  <a:lnTo>
                    <a:pt x="563" y="2386"/>
                  </a:lnTo>
                  <a:lnTo>
                    <a:pt x="566" y="2389"/>
                  </a:lnTo>
                  <a:lnTo>
                    <a:pt x="570" y="2393"/>
                  </a:lnTo>
                  <a:lnTo>
                    <a:pt x="575" y="2399"/>
                  </a:lnTo>
                  <a:lnTo>
                    <a:pt x="581" y="2403"/>
                  </a:lnTo>
                  <a:lnTo>
                    <a:pt x="587" y="2405"/>
                  </a:lnTo>
                  <a:lnTo>
                    <a:pt x="591" y="2406"/>
                  </a:lnTo>
                  <a:lnTo>
                    <a:pt x="604" y="2405"/>
                  </a:lnTo>
                  <a:lnTo>
                    <a:pt x="619" y="2405"/>
                  </a:lnTo>
                  <a:lnTo>
                    <a:pt x="620" y="2413"/>
                  </a:lnTo>
                  <a:lnTo>
                    <a:pt x="619" y="2420"/>
                  </a:lnTo>
                  <a:lnTo>
                    <a:pt x="616" y="2427"/>
                  </a:lnTo>
                  <a:lnTo>
                    <a:pt x="613" y="2434"/>
                  </a:lnTo>
                  <a:lnTo>
                    <a:pt x="609" y="2440"/>
                  </a:lnTo>
                  <a:lnTo>
                    <a:pt x="606" y="2446"/>
                  </a:lnTo>
                  <a:lnTo>
                    <a:pt x="603" y="2454"/>
                  </a:lnTo>
                  <a:lnTo>
                    <a:pt x="601" y="2461"/>
                  </a:lnTo>
                  <a:lnTo>
                    <a:pt x="614" y="2459"/>
                  </a:lnTo>
                  <a:lnTo>
                    <a:pt x="627" y="2458"/>
                  </a:lnTo>
                  <a:lnTo>
                    <a:pt x="627" y="2460"/>
                  </a:lnTo>
                  <a:lnTo>
                    <a:pt x="628" y="2463"/>
                  </a:lnTo>
                  <a:lnTo>
                    <a:pt x="628" y="2465"/>
                  </a:lnTo>
                  <a:lnTo>
                    <a:pt x="628" y="2467"/>
                  </a:lnTo>
                  <a:lnTo>
                    <a:pt x="630" y="2463"/>
                  </a:lnTo>
                  <a:lnTo>
                    <a:pt x="632" y="2461"/>
                  </a:lnTo>
                  <a:lnTo>
                    <a:pt x="635" y="2459"/>
                  </a:lnTo>
                  <a:lnTo>
                    <a:pt x="638" y="2458"/>
                  </a:lnTo>
                  <a:lnTo>
                    <a:pt x="639" y="2467"/>
                  </a:lnTo>
                  <a:lnTo>
                    <a:pt x="639" y="2478"/>
                  </a:lnTo>
                  <a:lnTo>
                    <a:pt x="639" y="2487"/>
                  </a:lnTo>
                  <a:lnTo>
                    <a:pt x="640" y="2496"/>
                  </a:lnTo>
                  <a:lnTo>
                    <a:pt x="641" y="2506"/>
                  </a:lnTo>
                  <a:lnTo>
                    <a:pt x="644" y="2514"/>
                  </a:lnTo>
                  <a:lnTo>
                    <a:pt x="645" y="2517"/>
                  </a:lnTo>
                  <a:lnTo>
                    <a:pt x="647" y="2520"/>
                  </a:lnTo>
                  <a:lnTo>
                    <a:pt x="649" y="2521"/>
                  </a:lnTo>
                  <a:lnTo>
                    <a:pt x="653" y="2524"/>
                  </a:lnTo>
                  <a:lnTo>
                    <a:pt x="656" y="2525"/>
                  </a:lnTo>
                  <a:lnTo>
                    <a:pt x="660" y="2525"/>
                  </a:lnTo>
                  <a:lnTo>
                    <a:pt x="664" y="2524"/>
                  </a:lnTo>
                  <a:lnTo>
                    <a:pt x="669" y="2523"/>
                  </a:lnTo>
                  <a:lnTo>
                    <a:pt x="671" y="2515"/>
                  </a:lnTo>
                  <a:lnTo>
                    <a:pt x="673" y="2509"/>
                  </a:lnTo>
                  <a:lnTo>
                    <a:pt x="677" y="2504"/>
                  </a:lnTo>
                  <a:lnTo>
                    <a:pt x="680" y="2502"/>
                  </a:lnTo>
                  <a:lnTo>
                    <a:pt x="683" y="2500"/>
                  </a:lnTo>
                  <a:lnTo>
                    <a:pt x="688" y="2498"/>
                  </a:lnTo>
                  <a:lnTo>
                    <a:pt x="691" y="2495"/>
                  </a:lnTo>
                  <a:lnTo>
                    <a:pt x="694" y="2491"/>
                  </a:lnTo>
                  <a:lnTo>
                    <a:pt x="695" y="2485"/>
                  </a:lnTo>
                  <a:lnTo>
                    <a:pt x="694" y="2479"/>
                  </a:lnTo>
                  <a:lnTo>
                    <a:pt x="694" y="2474"/>
                  </a:lnTo>
                  <a:lnTo>
                    <a:pt x="691" y="2468"/>
                  </a:lnTo>
                  <a:lnTo>
                    <a:pt x="690" y="2462"/>
                  </a:lnTo>
                  <a:lnTo>
                    <a:pt x="689" y="2457"/>
                  </a:lnTo>
                  <a:lnTo>
                    <a:pt x="689" y="2451"/>
                  </a:lnTo>
                  <a:lnTo>
                    <a:pt x="690" y="2445"/>
                  </a:lnTo>
                  <a:lnTo>
                    <a:pt x="704" y="2430"/>
                  </a:lnTo>
                  <a:lnTo>
                    <a:pt x="719" y="2417"/>
                  </a:lnTo>
                  <a:lnTo>
                    <a:pt x="720" y="2412"/>
                  </a:lnTo>
                  <a:lnTo>
                    <a:pt x="720" y="2409"/>
                  </a:lnTo>
                  <a:lnTo>
                    <a:pt x="719" y="2404"/>
                  </a:lnTo>
                  <a:lnTo>
                    <a:pt x="719" y="2400"/>
                  </a:lnTo>
                  <a:lnTo>
                    <a:pt x="718" y="2394"/>
                  </a:lnTo>
                  <a:lnTo>
                    <a:pt x="718" y="2387"/>
                  </a:lnTo>
                  <a:lnTo>
                    <a:pt x="718" y="2385"/>
                  </a:lnTo>
                  <a:lnTo>
                    <a:pt x="719" y="2381"/>
                  </a:lnTo>
                  <a:lnTo>
                    <a:pt x="721" y="2379"/>
                  </a:lnTo>
                  <a:lnTo>
                    <a:pt x="724" y="2376"/>
                  </a:lnTo>
                  <a:lnTo>
                    <a:pt x="728" y="2373"/>
                  </a:lnTo>
                  <a:lnTo>
                    <a:pt x="734" y="2372"/>
                  </a:lnTo>
                  <a:lnTo>
                    <a:pt x="739" y="2371"/>
                  </a:lnTo>
                  <a:lnTo>
                    <a:pt x="746" y="2370"/>
                  </a:lnTo>
                  <a:lnTo>
                    <a:pt x="760" y="2370"/>
                  </a:lnTo>
                  <a:lnTo>
                    <a:pt x="770" y="2367"/>
                  </a:lnTo>
                  <a:lnTo>
                    <a:pt x="777" y="2361"/>
                  </a:lnTo>
                  <a:lnTo>
                    <a:pt x="783" y="2356"/>
                  </a:lnTo>
                  <a:lnTo>
                    <a:pt x="785" y="2353"/>
                  </a:lnTo>
                  <a:lnTo>
                    <a:pt x="788" y="2351"/>
                  </a:lnTo>
                  <a:lnTo>
                    <a:pt x="793" y="2348"/>
                  </a:lnTo>
                  <a:lnTo>
                    <a:pt x="800" y="2346"/>
                  </a:lnTo>
                  <a:lnTo>
                    <a:pt x="811" y="2344"/>
                  </a:lnTo>
                  <a:lnTo>
                    <a:pt x="821" y="2340"/>
                  </a:lnTo>
                  <a:lnTo>
                    <a:pt x="830" y="2337"/>
                  </a:lnTo>
                  <a:lnTo>
                    <a:pt x="838" y="2332"/>
                  </a:lnTo>
                  <a:lnTo>
                    <a:pt x="842" y="2330"/>
                  </a:lnTo>
                  <a:lnTo>
                    <a:pt x="845" y="2327"/>
                  </a:lnTo>
                  <a:lnTo>
                    <a:pt x="847" y="2323"/>
                  </a:lnTo>
                  <a:lnTo>
                    <a:pt x="849" y="2319"/>
                  </a:lnTo>
                  <a:lnTo>
                    <a:pt x="850" y="2314"/>
                  </a:lnTo>
                  <a:lnTo>
                    <a:pt x="850" y="2309"/>
                  </a:lnTo>
                  <a:lnTo>
                    <a:pt x="850" y="2302"/>
                  </a:lnTo>
                  <a:lnTo>
                    <a:pt x="849" y="2294"/>
                  </a:lnTo>
                  <a:lnTo>
                    <a:pt x="853" y="2293"/>
                  </a:lnTo>
                  <a:lnTo>
                    <a:pt x="858" y="2294"/>
                  </a:lnTo>
                  <a:lnTo>
                    <a:pt x="861" y="2296"/>
                  </a:lnTo>
                  <a:lnTo>
                    <a:pt x="865" y="2298"/>
                  </a:lnTo>
                  <a:lnTo>
                    <a:pt x="868" y="2302"/>
                  </a:lnTo>
                  <a:lnTo>
                    <a:pt x="873" y="2305"/>
                  </a:lnTo>
                  <a:lnTo>
                    <a:pt x="876" y="2309"/>
                  </a:lnTo>
                  <a:lnTo>
                    <a:pt x="880" y="2310"/>
                  </a:lnTo>
                  <a:lnTo>
                    <a:pt x="885" y="2310"/>
                  </a:lnTo>
                  <a:lnTo>
                    <a:pt x="891" y="2309"/>
                  </a:lnTo>
                  <a:lnTo>
                    <a:pt x="895" y="2306"/>
                  </a:lnTo>
                  <a:lnTo>
                    <a:pt x="900" y="2304"/>
                  </a:lnTo>
                  <a:lnTo>
                    <a:pt x="910" y="2299"/>
                  </a:lnTo>
                  <a:lnTo>
                    <a:pt x="919" y="2295"/>
                  </a:lnTo>
                  <a:lnTo>
                    <a:pt x="935" y="2287"/>
                  </a:lnTo>
                  <a:lnTo>
                    <a:pt x="950" y="2278"/>
                  </a:lnTo>
                  <a:lnTo>
                    <a:pt x="956" y="2271"/>
                  </a:lnTo>
                  <a:lnTo>
                    <a:pt x="960" y="2264"/>
                  </a:lnTo>
                  <a:lnTo>
                    <a:pt x="964" y="2262"/>
                  </a:lnTo>
                  <a:lnTo>
                    <a:pt x="967" y="2261"/>
                  </a:lnTo>
                  <a:lnTo>
                    <a:pt x="973" y="2260"/>
                  </a:lnTo>
                  <a:lnTo>
                    <a:pt x="981" y="2261"/>
                  </a:lnTo>
                  <a:lnTo>
                    <a:pt x="981" y="2264"/>
                  </a:lnTo>
                  <a:lnTo>
                    <a:pt x="982" y="2268"/>
                  </a:lnTo>
                  <a:lnTo>
                    <a:pt x="989" y="2266"/>
                  </a:lnTo>
                  <a:lnTo>
                    <a:pt x="995" y="2266"/>
                  </a:lnTo>
                  <a:lnTo>
                    <a:pt x="997" y="2260"/>
                  </a:lnTo>
                  <a:lnTo>
                    <a:pt x="999" y="2254"/>
                  </a:lnTo>
                  <a:lnTo>
                    <a:pt x="1002" y="2249"/>
                  </a:lnTo>
                  <a:lnTo>
                    <a:pt x="1007" y="2247"/>
                  </a:lnTo>
                  <a:lnTo>
                    <a:pt x="1013" y="2245"/>
                  </a:lnTo>
                  <a:lnTo>
                    <a:pt x="1019" y="2244"/>
                  </a:lnTo>
                  <a:lnTo>
                    <a:pt x="1027" y="2242"/>
                  </a:lnTo>
                  <a:lnTo>
                    <a:pt x="1035" y="2244"/>
                  </a:lnTo>
                  <a:lnTo>
                    <a:pt x="1051" y="2246"/>
                  </a:lnTo>
                  <a:lnTo>
                    <a:pt x="1067" y="2250"/>
                  </a:lnTo>
                  <a:lnTo>
                    <a:pt x="1081" y="2255"/>
                  </a:lnTo>
                  <a:lnTo>
                    <a:pt x="1090" y="2260"/>
                  </a:lnTo>
                  <a:lnTo>
                    <a:pt x="1097" y="2247"/>
                  </a:lnTo>
                  <a:lnTo>
                    <a:pt x="1106" y="2235"/>
                  </a:lnTo>
                  <a:lnTo>
                    <a:pt x="1117" y="2221"/>
                  </a:lnTo>
                  <a:lnTo>
                    <a:pt x="1130" y="2207"/>
                  </a:lnTo>
                  <a:lnTo>
                    <a:pt x="1142" y="2195"/>
                  </a:lnTo>
                  <a:lnTo>
                    <a:pt x="1156" y="2183"/>
                  </a:lnTo>
                  <a:lnTo>
                    <a:pt x="1169" y="2173"/>
                  </a:lnTo>
                  <a:lnTo>
                    <a:pt x="1180" y="2165"/>
                  </a:lnTo>
                  <a:lnTo>
                    <a:pt x="1189" y="2162"/>
                  </a:lnTo>
                  <a:lnTo>
                    <a:pt x="1198" y="2158"/>
                  </a:lnTo>
                  <a:lnTo>
                    <a:pt x="1208" y="2155"/>
                  </a:lnTo>
                  <a:lnTo>
                    <a:pt x="1218" y="2151"/>
                  </a:lnTo>
                  <a:lnTo>
                    <a:pt x="1229" y="2145"/>
                  </a:lnTo>
                  <a:lnTo>
                    <a:pt x="1243" y="2138"/>
                  </a:lnTo>
                  <a:lnTo>
                    <a:pt x="1259" y="2135"/>
                  </a:lnTo>
                  <a:lnTo>
                    <a:pt x="1276" y="2134"/>
                  </a:lnTo>
                  <a:lnTo>
                    <a:pt x="1293" y="2133"/>
                  </a:lnTo>
                  <a:lnTo>
                    <a:pt x="1309" y="2132"/>
                  </a:lnTo>
                  <a:lnTo>
                    <a:pt x="1309" y="2125"/>
                  </a:lnTo>
                  <a:lnTo>
                    <a:pt x="1307" y="2118"/>
                  </a:lnTo>
                  <a:lnTo>
                    <a:pt x="1307" y="2110"/>
                  </a:lnTo>
                  <a:lnTo>
                    <a:pt x="1309" y="2104"/>
                  </a:lnTo>
                  <a:lnTo>
                    <a:pt x="1311" y="2098"/>
                  </a:lnTo>
                  <a:lnTo>
                    <a:pt x="1315" y="2093"/>
                  </a:lnTo>
                  <a:lnTo>
                    <a:pt x="1318" y="2091"/>
                  </a:lnTo>
                  <a:lnTo>
                    <a:pt x="1321" y="2090"/>
                  </a:lnTo>
                  <a:lnTo>
                    <a:pt x="1325" y="2090"/>
                  </a:lnTo>
                  <a:lnTo>
                    <a:pt x="1328" y="2090"/>
                  </a:lnTo>
                  <a:lnTo>
                    <a:pt x="1333" y="2099"/>
                  </a:lnTo>
                  <a:lnTo>
                    <a:pt x="1337" y="2105"/>
                  </a:lnTo>
                  <a:lnTo>
                    <a:pt x="1341" y="2109"/>
                  </a:lnTo>
                  <a:lnTo>
                    <a:pt x="1345" y="2113"/>
                  </a:lnTo>
                  <a:lnTo>
                    <a:pt x="1348" y="2114"/>
                  </a:lnTo>
                  <a:lnTo>
                    <a:pt x="1353" y="2115"/>
                  </a:lnTo>
                  <a:lnTo>
                    <a:pt x="1356" y="2114"/>
                  </a:lnTo>
                  <a:lnTo>
                    <a:pt x="1361" y="2113"/>
                  </a:lnTo>
                  <a:lnTo>
                    <a:pt x="1380" y="2102"/>
                  </a:lnTo>
                  <a:lnTo>
                    <a:pt x="1404" y="2091"/>
                  </a:lnTo>
                  <a:lnTo>
                    <a:pt x="1429" y="2085"/>
                  </a:lnTo>
                  <a:lnTo>
                    <a:pt x="1453" y="2082"/>
                  </a:lnTo>
                  <a:lnTo>
                    <a:pt x="1477" y="2081"/>
                  </a:lnTo>
                  <a:lnTo>
                    <a:pt x="1501" y="2081"/>
                  </a:lnTo>
                  <a:lnTo>
                    <a:pt x="1504" y="2090"/>
                  </a:lnTo>
                  <a:lnTo>
                    <a:pt x="1511" y="2104"/>
                  </a:lnTo>
                  <a:lnTo>
                    <a:pt x="1515" y="2110"/>
                  </a:lnTo>
                  <a:lnTo>
                    <a:pt x="1518" y="2117"/>
                  </a:lnTo>
                  <a:lnTo>
                    <a:pt x="1522" y="2121"/>
                  </a:lnTo>
                  <a:lnTo>
                    <a:pt x="1525" y="2123"/>
                  </a:lnTo>
                  <a:lnTo>
                    <a:pt x="1528" y="2122"/>
                  </a:lnTo>
                  <a:lnTo>
                    <a:pt x="1532" y="2120"/>
                  </a:lnTo>
                  <a:lnTo>
                    <a:pt x="1535" y="2116"/>
                  </a:lnTo>
                  <a:lnTo>
                    <a:pt x="1536" y="2112"/>
                  </a:lnTo>
                  <a:lnTo>
                    <a:pt x="1540" y="2100"/>
                  </a:lnTo>
                  <a:lnTo>
                    <a:pt x="1543" y="2092"/>
                  </a:lnTo>
                  <a:lnTo>
                    <a:pt x="1549" y="2081"/>
                  </a:lnTo>
                  <a:lnTo>
                    <a:pt x="1553" y="2075"/>
                  </a:lnTo>
                  <a:lnTo>
                    <a:pt x="1559" y="2072"/>
                  </a:lnTo>
                  <a:lnTo>
                    <a:pt x="1572" y="2067"/>
                  </a:lnTo>
                  <a:lnTo>
                    <a:pt x="1584" y="2063"/>
                  </a:lnTo>
                  <a:lnTo>
                    <a:pt x="1596" y="2057"/>
                  </a:lnTo>
                  <a:lnTo>
                    <a:pt x="1607" y="2051"/>
                  </a:lnTo>
                  <a:lnTo>
                    <a:pt x="1618" y="2044"/>
                  </a:lnTo>
                  <a:lnTo>
                    <a:pt x="1630" y="2039"/>
                  </a:lnTo>
                  <a:lnTo>
                    <a:pt x="1640" y="2034"/>
                  </a:lnTo>
                  <a:lnTo>
                    <a:pt x="1651" y="2031"/>
                  </a:lnTo>
                  <a:lnTo>
                    <a:pt x="1667" y="2030"/>
                  </a:lnTo>
                  <a:lnTo>
                    <a:pt x="1680" y="2028"/>
                  </a:lnTo>
                  <a:lnTo>
                    <a:pt x="1694" y="2027"/>
                  </a:lnTo>
                  <a:lnTo>
                    <a:pt x="1706" y="2026"/>
                  </a:lnTo>
                  <a:lnTo>
                    <a:pt x="1720" y="2025"/>
                  </a:lnTo>
                  <a:lnTo>
                    <a:pt x="1732" y="2025"/>
                  </a:lnTo>
                  <a:lnTo>
                    <a:pt x="1745" y="2024"/>
                  </a:lnTo>
                  <a:lnTo>
                    <a:pt x="1750" y="2023"/>
                  </a:lnTo>
                  <a:lnTo>
                    <a:pt x="1756" y="2022"/>
                  </a:lnTo>
                  <a:lnTo>
                    <a:pt x="1763" y="2020"/>
                  </a:lnTo>
                  <a:lnTo>
                    <a:pt x="1768" y="2017"/>
                  </a:lnTo>
                  <a:lnTo>
                    <a:pt x="1773" y="2014"/>
                  </a:lnTo>
                  <a:lnTo>
                    <a:pt x="1777" y="2010"/>
                  </a:lnTo>
                  <a:lnTo>
                    <a:pt x="1779" y="2006"/>
                  </a:lnTo>
                  <a:lnTo>
                    <a:pt x="1781" y="2001"/>
                  </a:lnTo>
                  <a:lnTo>
                    <a:pt x="1785" y="1992"/>
                  </a:lnTo>
                  <a:lnTo>
                    <a:pt x="1790" y="1979"/>
                  </a:lnTo>
                  <a:lnTo>
                    <a:pt x="1795" y="1984"/>
                  </a:lnTo>
                  <a:lnTo>
                    <a:pt x="1799" y="1987"/>
                  </a:lnTo>
                  <a:lnTo>
                    <a:pt x="1804" y="1990"/>
                  </a:lnTo>
                  <a:lnTo>
                    <a:pt x="1810" y="1991"/>
                  </a:lnTo>
                  <a:lnTo>
                    <a:pt x="1815" y="1991"/>
                  </a:lnTo>
                  <a:lnTo>
                    <a:pt x="1822" y="1990"/>
                  </a:lnTo>
                  <a:lnTo>
                    <a:pt x="1828" y="1987"/>
                  </a:lnTo>
                  <a:lnTo>
                    <a:pt x="1835" y="1984"/>
                  </a:lnTo>
                  <a:lnTo>
                    <a:pt x="1860" y="1970"/>
                  </a:lnTo>
                  <a:lnTo>
                    <a:pt x="1884" y="1957"/>
                  </a:lnTo>
                  <a:lnTo>
                    <a:pt x="1913" y="1945"/>
                  </a:lnTo>
                  <a:lnTo>
                    <a:pt x="1943" y="1936"/>
                  </a:lnTo>
                  <a:lnTo>
                    <a:pt x="1958" y="1930"/>
                  </a:lnTo>
                  <a:lnTo>
                    <a:pt x="1973" y="1925"/>
                  </a:lnTo>
                  <a:lnTo>
                    <a:pt x="1987" y="1917"/>
                  </a:lnTo>
                  <a:lnTo>
                    <a:pt x="2001" y="1908"/>
                  </a:lnTo>
                  <a:lnTo>
                    <a:pt x="2006" y="1893"/>
                  </a:lnTo>
                  <a:lnTo>
                    <a:pt x="2009" y="1880"/>
                  </a:lnTo>
                  <a:lnTo>
                    <a:pt x="2012" y="1872"/>
                  </a:lnTo>
                  <a:lnTo>
                    <a:pt x="2016" y="1869"/>
                  </a:lnTo>
                  <a:close/>
                  <a:moveTo>
                    <a:pt x="1881" y="520"/>
                  </a:moveTo>
                  <a:lnTo>
                    <a:pt x="1881" y="518"/>
                  </a:lnTo>
                  <a:lnTo>
                    <a:pt x="1883" y="518"/>
                  </a:lnTo>
                  <a:lnTo>
                    <a:pt x="1881" y="518"/>
                  </a:lnTo>
                  <a:lnTo>
                    <a:pt x="1881" y="52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016108" y="30514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1981694" y="1169983"/>
              <a:ext cx="1302011" cy="623540"/>
            </a:xfrm>
            <a:custGeom>
              <a:avLst/>
              <a:gdLst/>
              <a:ahLst/>
              <a:cxnLst/>
              <a:rect l="l" t="t" r="r" b="b"/>
              <a:pathLst>
                <a:path w="4540" h="2304" extrusionOk="0">
                  <a:moveTo>
                    <a:pt x="506" y="0"/>
                  </a:moveTo>
                  <a:lnTo>
                    <a:pt x="535" y="0"/>
                  </a:lnTo>
                  <a:lnTo>
                    <a:pt x="566" y="1"/>
                  </a:lnTo>
                  <a:lnTo>
                    <a:pt x="597" y="5"/>
                  </a:lnTo>
                  <a:lnTo>
                    <a:pt x="629" y="11"/>
                  </a:lnTo>
                  <a:lnTo>
                    <a:pt x="643" y="14"/>
                  </a:lnTo>
                  <a:lnTo>
                    <a:pt x="659" y="17"/>
                  </a:lnTo>
                  <a:lnTo>
                    <a:pt x="674" y="22"/>
                  </a:lnTo>
                  <a:lnTo>
                    <a:pt x="689" y="28"/>
                  </a:lnTo>
                  <a:lnTo>
                    <a:pt x="703" y="33"/>
                  </a:lnTo>
                  <a:lnTo>
                    <a:pt x="716" y="39"/>
                  </a:lnTo>
                  <a:lnTo>
                    <a:pt x="730" y="46"/>
                  </a:lnTo>
                  <a:lnTo>
                    <a:pt x="743" y="54"/>
                  </a:lnTo>
                  <a:lnTo>
                    <a:pt x="757" y="60"/>
                  </a:lnTo>
                  <a:lnTo>
                    <a:pt x="772" y="64"/>
                  </a:lnTo>
                  <a:lnTo>
                    <a:pt x="787" y="69"/>
                  </a:lnTo>
                  <a:lnTo>
                    <a:pt x="803" y="72"/>
                  </a:lnTo>
                  <a:lnTo>
                    <a:pt x="820" y="74"/>
                  </a:lnTo>
                  <a:lnTo>
                    <a:pt x="838" y="77"/>
                  </a:lnTo>
                  <a:lnTo>
                    <a:pt x="858" y="77"/>
                  </a:lnTo>
                  <a:lnTo>
                    <a:pt x="877" y="76"/>
                  </a:lnTo>
                  <a:lnTo>
                    <a:pt x="892" y="70"/>
                  </a:lnTo>
                  <a:lnTo>
                    <a:pt x="905" y="66"/>
                  </a:lnTo>
                  <a:lnTo>
                    <a:pt x="919" y="63"/>
                  </a:lnTo>
                  <a:lnTo>
                    <a:pt x="934" y="60"/>
                  </a:lnTo>
                  <a:lnTo>
                    <a:pt x="961" y="56"/>
                  </a:lnTo>
                  <a:lnTo>
                    <a:pt x="990" y="54"/>
                  </a:lnTo>
                  <a:lnTo>
                    <a:pt x="1002" y="55"/>
                  </a:lnTo>
                  <a:lnTo>
                    <a:pt x="1015" y="57"/>
                  </a:lnTo>
                  <a:lnTo>
                    <a:pt x="1025" y="58"/>
                  </a:lnTo>
                  <a:lnTo>
                    <a:pt x="1036" y="61"/>
                  </a:lnTo>
                  <a:lnTo>
                    <a:pt x="1036" y="69"/>
                  </a:lnTo>
                  <a:lnTo>
                    <a:pt x="1035" y="76"/>
                  </a:lnTo>
                  <a:lnTo>
                    <a:pt x="1033" y="83"/>
                  </a:lnTo>
                  <a:lnTo>
                    <a:pt x="1028" y="90"/>
                  </a:lnTo>
                  <a:lnTo>
                    <a:pt x="1042" y="101"/>
                  </a:lnTo>
                  <a:lnTo>
                    <a:pt x="1060" y="117"/>
                  </a:lnTo>
                  <a:lnTo>
                    <a:pt x="1069" y="123"/>
                  </a:lnTo>
                  <a:lnTo>
                    <a:pt x="1078" y="128"/>
                  </a:lnTo>
                  <a:lnTo>
                    <a:pt x="1082" y="129"/>
                  </a:lnTo>
                  <a:lnTo>
                    <a:pt x="1086" y="129"/>
                  </a:lnTo>
                  <a:lnTo>
                    <a:pt x="1090" y="128"/>
                  </a:lnTo>
                  <a:lnTo>
                    <a:pt x="1093" y="126"/>
                  </a:lnTo>
                  <a:lnTo>
                    <a:pt x="1098" y="121"/>
                  </a:lnTo>
                  <a:lnTo>
                    <a:pt x="1102" y="117"/>
                  </a:lnTo>
                  <a:lnTo>
                    <a:pt x="1106" y="111"/>
                  </a:lnTo>
                  <a:lnTo>
                    <a:pt x="1108" y="107"/>
                  </a:lnTo>
                  <a:lnTo>
                    <a:pt x="1112" y="98"/>
                  </a:lnTo>
                  <a:lnTo>
                    <a:pt x="1114" y="90"/>
                  </a:lnTo>
                  <a:lnTo>
                    <a:pt x="1126" y="98"/>
                  </a:lnTo>
                  <a:lnTo>
                    <a:pt x="1137" y="105"/>
                  </a:lnTo>
                  <a:lnTo>
                    <a:pt x="1140" y="89"/>
                  </a:lnTo>
                  <a:lnTo>
                    <a:pt x="1142" y="72"/>
                  </a:lnTo>
                  <a:lnTo>
                    <a:pt x="1163" y="112"/>
                  </a:lnTo>
                  <a:lnTo>
                    <a:pt x="1183" y="152"/>
                  </a:lnTo>
                  <a:lnTo>
                    <a:pt x="1204" y="192"/>
                  </a:lnTo>
                  <a:lnTo>
                    <a:pt x="1224" y="230"/>
                  </a:lnTo>
                  <a:lnTo>
                    <a:pt x="1241" y="241"/>
                  </a:lnTo>
                  <a:lnTo>
                    <a:pt x="1257" y="247"/>
                  </a:lnTo>
                  <a:lnTo>
                    <a:pt x="1273" y="254"/>
                  </a:lnTo>
                  <a:lnTo>
                    <a:pt x="1289" y="260"/>
                  </a:lnTo>
                  <a:lnTo>
                    <a:pt x="1304" y="263"/>
                  </a:lnTo>
                  <a:lnTo>
                    <a:pt x="1319" y="267"/>
                  </a:lnTo>
                  <a:lnTo>
                    <a:pt x="1334" y="269"/>
                  </a:lnTo>
                  <a:lnTo>
                    <a:pt x="1348" y="270"/>
                  </a:lnTo>
                  <a:lnTo>
                    <a:pt x="1377" y="271"/>
                  </a:lnTo>
                  <a:lnTo>
                    <a:pt x="1405" y="271"/>
                  </a:lnTo>
                  <a:lnTo>
                    <a:pt x="1434" y="270"/>
                  </a:lnTo>
                  <a:lnTo>
                    <a:pt x="1461" y="269"/>
                  </a:lnTo>
                  <a:lnTo>
                    <a:pt x="1477" y="265"/>
                  </a:lnTo>
                  <a:lnTo>
                    <a:pt x="1494" y="260"/>
                  </a:lnTo>
                  <a:lnTo>
                    <a:pt x="1510" y="255"/>
                  </a:lnTo>
                  <a:lnTo>
                    <a:pt x="1526" y="251"/>
                  </a:lnTo>
                  <a:lnTo>
                    <a:pt x="1552" y="270"/>
                  </a:lnTo>
                  <a:lnTo>
                    <a:pt x="1536" y="275"/>
                  </a:lnTo>
                  <a:lnTo>
                    <a:pt x="1520" y="278"/>
                  </a:lnTo>
                  <a:lnTo>
                    <a:pt x="1504" y="280"/>
                  </a:lnTo>
                  <a:lnTo>
                    <a:pt x="1494" y="283"/>
                  </a:lnTo>
                  <a:lnTo>
                    <a:pt x="1488" y="293"/>
                  </a:lnTo>
                  <a:lnTo>
                    <a:pt x="1484" y="303"/>
                  </a:lnTo>
                  <a:lnTo>
                    <a:pt x="1483" y="309"/>
                  </a:lnTo>
                  <a:lnTo>
                    <a:pt x="1483" y="315"/>
                  </a:lnTo>
                  <a:lnTo>
                    <a:pt x="1483" y="321"/>
                  </a:lnTo>
                  <a:lnTo>
                    <a:pt x="1484" y="327"/>
                  </a:lnTo>
                  <a:lnTo>
                    <a:pt x="1490" y="329"/>
                  </a:lnTo>
                  <a:lnTo>
                    <a:pt x="1495" y="332"/>
                  </a:lnTo>
                  <a:lnTo>
                    <a:pt x="1500" y="336"/>
                  </a:lnTo>
                  <a:lnTo>
                    <a:pt x="1504" y="340"/>
                  </a:lnTo>
                  <a:lnTo>
                    <a:pt x="1512" y="349"/>
                  </a:lnTo>
                  <a:lnTo>
                    <a:pt x="1520" y="358"/>
                  </a:lnTo>
                  <a:lnTo>
                    <a:pt x="1527" y="367"/>
                  </a:lnTo>
                  <a:lnTo>
                    <a:pt x="1536" y="375"/>
                  </a:lnTo>
                  <a:lnTo>
                    <a:pt x="1541" y="378"/>
                  </a:lnTo>
                  <a:lnTo>
                    <a:pt x="1546" y="381"/>
                  </a:lnTo>
                  <a:lnTo>
                    <a:pt x="1552" y="383"/>
                  </a:lnTo>
                  <a:lnTo>
                    <a:pt x="1558" y="384"/>
                  </a:lnTo>
                  <a:lnTo>
                    <a:pt x="1559" y="392"/>
                  </a:lnTo>
                  <a:lnTo>
                    <a:pt x="1560" y="398"/>
                  </a:lnTo>
                  <a:lnTo>
                    <a:pt x="1562" y="403"/>
                  </a:lnTo>
                  <a:lnTo>
                    <a:pt x="1564" y="408"/>
                  </a:lnTo>
                  <a:lnTo>
                    <a:pt x="1567" y="411"/>
                  </a:lnTo>
                  <a:lnTo>
                    <a:pt x="1570" y="415"/>
                  </a:lnTo>
                  <a:lnTo>
                    <a:pt x="1574" y="417"/>
                  </a:lnTo>
                  <a:lnTo>
                    <a:pt x="1577" y="418"/>
                  </a:lnTo>
                  <a:lnTo>
                    <a:pt x="1585" y="421"/>
                  </a:lnTo>
                  <a:lnTo>
                    <a:pt x="1595" y="419"/>
                  </a:lnTo>
                  <a:lnTo>
                    <a:pt x="1606" y="418"/>
                  </a:lnTo>
                  <a:lnTo>
                    <a:pt x="1616" y="416"/>
                  </a:lnTo>
                  <a:lnTo>
                    <a:pt x="1631" y="414"/>
                  </a:lnTo>
                  <a:lnTo>
                    <a:pt x="1646" y="413"/>
                  </a:lnTo>
                  <a:lnTo>
                    <a:pt x="1656" y="413"/>
                  </a:lnTo>
                  <a:lnTo>
                    <a:pt x="1665" y="414"/>
                  </a:lnTo>
                  <a:lnTo>
                    <a:pt x="1672" y="416"/>
                  </a:lnTo>
                  <a:lnTo>
                    <a:pt x="1679" y="418"/>
                  </a:lnTo>
                  <a:lnTo>
                    <a:pt x="1683" y="421"/>
                  </a:lnTo>
                  <a:lnTo>
                    <a:pt x="1688" y="424"/>
                  </a:lnTo>
                  <a:lnTo>
                    <a:pt x="1691" y="427"/>
                  </a:lnTo>
                  <a:lnTo>
                    <a:pt x="1695" y="432"/>
                  </a:lnTo>
                  <a:lnTo>
                    <a:pt x="1699" y="442"/>
                  </a:lnTo>
                  <a:lnTo>
                    <a:pt x="1701" y="456"/>
                  </a:lnTo>
                  <a:lnTo>
                    <a:pt x="1702" y="471"/>
                  </a:lnTo>
                  <a:lnTo>
                    <a:pt x="1704" y="487"/>
                  </a:lnTo>
                  <a:lnTo>
                    <a:pt x="1712" y="487"/>
                  </a:lnTo>
                  <a:lnTo>
                    <a:pt x="1718" y="488"/>
                  </a:lnTo>
                  <a:lnTo>
                    <a:pt x="1726" y="489"/>
                  </a:lnTo>
                  <a:lnTo>
                    <a:pt x="1733" y="491"/>
                  </a:lnTo>
                  <a:lnTo>
                    <a:pt x="1748" y="497"/>
                  </a:lnTo>
                  <a:lnTo>
                    <a:pt x="1762" y="505"/>
                  </a:lnTo>
                  <a:lnTo>
                    <a:pt x="1775" y="513"/>
                  </a:lnTo>
                  <a:lnTo>
                    <a:pt x="1790" y="521"/>
                  </a:lnTo>
                  <a:lnTo>
                    <a:pt x="1804" y="526"/>
                  </a:lnTo>
                  <a:lnTo>
                    <a:pt x="1819" y="531"/>
                  </a:lnTo>
                  <a:lnTo>
                    <a:pt x="1831" y="534"/>
                  </a:lnTo>
                  <a:lnTo>
                    <a:pt x="1841" y="538"/>
                  </a:lnTo>
                  <a:lnTo>
                    <a:pt x="1851" y="541"/>
                  </a:lnTo>
                  <a:lnTo>
                    <a:pt x="1857" y="547"/>
                  </a:lnTo>
                  <a:lnTo>
                    <a:pt x="1863" y="553"/>
                  </a:lnTo>
                  <a:lnTo>
                    <a:pt x="1866" y="561"/>
                  </a:lnTo>
                  <a:lnTo>
                    <a:pt x="1869" y="571"/>
                  </a:lnTo>
                  <a:lnTo>
                    <a:pt x="1871" y="583"/>
                  </a:lnTo>
                  <a:lnTo>
                    <a:pt x="1896" y="583"/>
                  </a:lnTo>
                  <a:lnTo>
                    <a:pt x="1921" y="582"/>
                  </a:lnTo>
                  <a:lnTo>
                    <a:pt x="1934" y="582"/>
                  </a:lnTo>
                  <a:lnTo>
                    <a:pt x="1946" y="583"/>
                  </a:lnTo>
                  <a:lnTo>
                    <a:pt x="1959" y="585"/>
                  </a:lnTo>
                  <a:lnTo>
                    <a:pt x="1970" y="587"/>
                  </a:lnTo>
                  <a:lnTo>
                    <a:pt x="1974" y="605"/>
                  </a:lnTo>
                  <a:lnTo>
                    <a:pt x="1977" y="623"/>
                  </a:lnTo>
                  <a:lnTo>
                    <a:pt x="1978" y="631"/>
                  </a:lnTo>
                  <a:lnTo>
                    <a:pt x="1981" y="638"/>
                  </a:lnTo>
                  <a:lnTo>
                    <a:pt x="1986" y="644"/>
                  </a:lnTo>
                  <a:lnTo>
                    <a:pt x="1991" y="648"/>
                  </a:lnTo>
                  <a:lnTo>
                    <a:pt x="1996" y="651"/>
                  </a:lnTo>
                  <a:lnTo>
                    <a:pt x="2003" y="653"/>
                  </a:lnTo>
                  <a:lnTo>
                    <a:pt x="2010" y="654"/>
                  </a:lnTo>
                  <a:lnTo>
                    <a:pt x="2017" y="654"/>
                  </a:lnTo>
                  <a:lnTo>
                    <a:pt x="2030" y="654"/>
                  </a:lnTo>
                  <a:lnTo>
                    <a:pt x="2044" y="651"/>
                  </a:lnTo>
                  <a:lnTo>
                    <a:pt x="2073" y="643"/>
                  </a:lnTo>
                  <a:lnTo>
                    <a:pt x="2099" y="636"/>
                  </a:lnTo>
                  <a:lnTo>
                    <a:pt x="2099" y="649"/>
                  </a:lnTo>
                  <a:lnTo>
                    <a:pt x="2101" y="664"/>
                  </a:lnTo>
                  <a:lnTo>
                    <a:pt x="2101" y="672"/>
                  </a:lnTo>
                  <a:lnTo>
                    <a:pt x="2101" y="680"/>
                  </a:lnTo>
                  <a:lnTo>
                    <a:pt x="2099" y="687"/>
                  </a:lnTo>
                  <a:lnTo>
                    <a:pt x="2093" y="694"/>
                  </a:lnTo>
                  <a:lnTo>
                    <a:pt x="2108" y="705"/>
                  </a:lnTo>
                  <a:lnTo>
                    <a:pt x="2125" y="720"/>
                  </a:lnTo>
                  <a:lnTo>
                    <a:pt x="2134" y="727"/>
                  </a:lnTo>
                  <a:lnTo>
                    <a:pt x="2143" y="731"/>
                  </a:lnTo>
                  <a:lnTo>
                    <a:pt x="2147" y="733"/>
                  </a:lnTo>
                  <a:lnTo>
                    <a:pt x="2151" y="733"/>
                  </a:lnTo>
                  <a:lnTo>
                    <a:pt x="2155" y="731"/>
                  </a:lnTo>
                  <a:lnTo>
                    <a:pt x="2158" y="729"/>
                  </a:lnTo>
                  <a:lnTo>
                    <a:pt x="2166" y="722"/>
                  </a:lnTo>
                  <a:lnTo>
                    <a:pt x="2171" y="714"/>
                  </a:lnTo>
                  <a:lnTo>
                    <a:pt x="2174" y="708"/>
                  </a:lnTo>
                  <a:lnTo>
                    <a:pt x="2176" y="701"/>
                  </a:lnTo>
                  <a:lnTo>
                    <a:pt x="2178" y="695"/>
                  </a:lnTo>
                  <a:lnTo>
                    <a:pt x="2181" y="689"/>
                  </a:lnTo>
                  <a:lnTo>
                    <a:pt x="2184" y="684"/>
                  </a:lnTo>
                  <a:lnTo>
                    <a:pt x="2189" y="679"/>
                  </a:lnTo>
                  <a:lnTo>
                    <a:pt x="2202" y="679"/>
                  </a:lnTo>
                  <a:lnTo>
                    <a:pt x="2215" y="678"/>
                  </a:lnTo>
                  <a:lnTo>
                    <a:pt x="2223" y="685"/>
                  </a:lnTo>
                  <a:lnTo>
                    <a:pt x="2215" y="713"/>
                  </a:lnTo>
                  <a:lnTo>
                    <a:pt x="2208" y="743"/>
                  </a:lnTo>
                  <a:lnTo>
                    <a:pt x="2200" y="772"/>
                  </a:lnTo>
                  <a:lnTo>
                    <a:pt x="2192" y="801"/>
                  </a:lnTo>
                  <a:lnTo>
                    <a:pt x="2218" y="801"/>
                  </a:lnTo>
                  <a:lnTo>
                    <a:pt x="2245" y="801"/>
                  </a:lnTo>
                  <a:lnTo>
                    <a:pt x="2271" y="801"/>
                  </a:lnTo>
                  <a:lnTo>
                    <a:pt x="2297" y="801"/>
                  </a:lnTo>
                  <a:lnTo>
                    <a:pt x="2537" y="1050"/>
                  </a:lnTo>
                  <a:lnTo>
                    <a:pt x="2650" y="1039"/>
                  </a:lnTo>
                  <a:lnTo>
                    <a:pt x="2677" y="1021"/>
                  </a:lnTo>
                  <a:lnTo>
                    <a:pt x="2680" y="1021"/>
                  </a:lnTo>
                  <a:lnTo>
                    <a:pt x="2694" y="1018"/>
                  </a:lnTo>
                  <a:lnTo>
                    <a:pt x="2710" y="1017"/>
                  </a:lnTo>
                  <a:lnTo>
                    <a:pt x="2719" y="1017"/>
                  </a:lnTo>
                  <a:lnTo>
                    <a:pt x="2728" y="1018"/>
                  </a:lnTo>
                  <a:lnTo>
                    <a:pt x="2735" y="1020"/>
                  </a:lnTo>
                  <a:lnTo>
                    <a:pt x="2742" y="1022"/>
                  </a:lnTo>
                  <a:lnTo>
                    <a:pt x="2747" y="1024"/>
                  </a:lnTo>
                  <a:lnTo>
                    <a:pt x="2751" y="1028"/>
                  </a:lnTo>
                  <a:lnTo>
                    <a:pt x="2756" y="1032"/>
                  </a:lnTo>
                  <a:lnTo>
                    <a:pt x="2758" y="1037"/>
                  </a:lnTo>
                  <a:lnTo>
                    <a:pt x="2763" y="1047"/>
                  </a:lnTo>
                  <a:lnTo>
                    <a:pt x="2765" y="1059"/>
                  </a:lnTo>
                  <a:lnTo>
                    <a:pt x="2766" y="1074"/>
                  </a:lnTo>
                  <a:lnTo>
                    <a:pt x="2767" y="1091"/>
                  </a:lnTo>
                  <a:lnTo>
                    <a:pt x="2775" y="1090"/>
                  </a:lnTo>
                  <a:lnTo>
                    <a:pt x="2782" y="1091"/>
                  </a:lnTo>
                  <a:lnTo>
                    <a:pt x="2790" y="1092"/>
                  </a:lnTo>
                  <a:lnTo>
                    <a:pt x="2797" y="1095"/>
                  </a:lnTo>
                  <a:lnTo>
                    <a:pt x="2812" y="1102"/>
                  </a:lnTo>
                  <a:lnTo>
                    <a:pt x="2825" y="1108"/>
                  </a:lnTo>
                  <a:lnTo>
                    <a:pt x="2840" y="1116"/>
                  </a:lnTo>
                  <a:lnTo>
                    <a:pt x="2854" y="1124"/>
                  </a:lnTo>
                  <a:lnTo>
                    <a:pt x="2867" y="1131"/>
                  </a:lnTo>
                  <a:lnTo>
                    <a:pt x="2882" y="1136"/>
                  </a:lnTo>
                  <a:lnTo>
                    <a:pt x="2890" y="1137"/>
                  </a:lnTo>
                  <a:lnTo>
                    <a:pt x="2898" y="1139"/>
                  </a:lnTo>
                  <a:lnTo>
                    <a:pt x="2918" y="1166"/>
                  </a:lnTo>
                  <a:lnTo>
                    <a:pt x="2929" y="1161"/>
                  </a:lnTo>
                  <a:lnTo>
                    <a:pt x="2930" y="1166"/>
                  </a:lnTo>
                  <a:lnTo>
                    <a:pt x="2932" y="1172"/>
                  </a:lnTo>
                  <a:lnTo>
                    <a:pt x="2933" y="1179"/>
                  </a:lnTo>
                  <a:lnTo>
                    <a:pt x="2935" y="1187"/>
                  </a:lnTo>
                  <a:lnTo>
                    <a:pt x="2960" y="1187"/>
                  </a:lnTo>
                  <a:lnTo>
                    <a:pt x="2986" y="1187"/>
                  </a:lnTo>
                  <a:lnTo>
                    <a:pt x="2998" y="1187"/>
                  </a:lnTo>
                  <a:lnTo>
                    <a:pt x="3011" y="1187"/>
                  </a:lnTo>
                  <a:lnTo>
                    <a:pt x="3023" y="1188"/>
                  </a:lnTo>
                  <a:lnTo>
                    <a:pt x="3036" y="1190"/>
                  </a:lnTo>
                  <a:lnTo>
                    <a:pt x="3051" y="1193"/>
                  </a:lnTo>
                  <a:lnTo>
                    <a:pt x="3064" y="1193"/>
                  </a:lnTo>
                  <a:lnTo>
                    <a:pt x="3079" y="1191"/>
                  </a:lnTo>
                  <a:lnTo>
                    <a:pt x="3093" y="1189"/>
                  </a:lnTo>
                  <a:lnTo>
                    <a:pt x="3165" y="1220"/>
                  </a:lnTo>
                  <a:lnTo>
                    <a:pt x="3165" y="1228"/>
                  </a:lnTo>
                  <a:lnTo>
                    <a:pt x="3165" y="1237"/>
                  </a:lnTo>
                  <a:lnTo>
                    <a:pt x="3173" y="1235"/>
                  </a:lnTo>
                  <a:lnTo>
                    <a:pt x="3182" y="1235"/>
                  </a:lnTo>
                  <a:lnTo>
                    <a:pt x="3190" y="1234"/>
                  </a:lnTo>
                  <a:lnTo>
                    <a:pt x="3198" y="1235"/>
                  </a:lnTo>
                  <a:lnTo>
                    <a:pt x="3199" y="1239"/>
                  </a:lnTo>
                  <a:lnTo>
                    <a:pt x="3200" y="1244"/>
                  </a:lnTo>
                  <a:lnTo>
                    <a:pt x="3202" y="1246"/>
                  </a:lnTo>
                  <a:lnTo>
                    <a:pt x="3206" y="1248"/>
                  </a:lnTo>
                  <a:lnTo>
                    <a:pt x="3214" y="1251"/>
                  </a:lnTo>
                  <a:lnTo>
                    <a:pt x="3222" y="1252"/>
                  </a:lnTo>
                  <a:lnTo>
                    <a:pt x="3225" y="1252"/>
                  </a:lnTo>
                  <a:lnTo>
                    <a:pt x="3230" y="1253"/>
                  </a:lnTo>
                  <a:lnTo>
                    <a:pt x="3233" y="1255"/>
                  </a:lnTo>
                  <a:lnTo>
                    <a:pt x="3236" y="1259"/>
                  </a:lnTo>
                  <a:lnTo>
                    <a:pt x="3239" y="1262"/>
                  </a:lnTo>
                  <a:lnTo>
                    <a:pt x="3240" y="1267"/>
                  </a:lnTo>
                  <a:lnTo>
                    <a:pt x="3241" y="1273"/>
                  </a:lnTo>
                  <a:lnTo>
                    <a:pt x="3241" y="1283"/>
                  </a:lnTo>
                  <a:lnTo>
                    <a:pt x="3252" y="1283"/>
                  </a:lnTo>
                  <a:lnTo>
                    <a:pt x="3265" y="1283"/>
                  </a:lnTo>
                  <a:lnTo>
                    <a:pt x="3276" y="1283"/>
                  </a:lnTo>
                  <a:lnTo>
                    <a:pt x="3289" y="1281"/>
                  </a:lnTo>
                  <a:lnTo>
                    <a:pt x="3291" y="1279"/>
                  </a:lnTo>
                  <a:lnTo>
                    <a:pt x="3293" y="1276"/>
                  </a:lnTo>
                  <a:lnTo>
                    <a:pt x="3319" y="1288"/>
                  </a:lnTo>
                  <a:lnTo>
                    <a:pt x="3378" y="1197"/>
                  </a:lnTo>
                  <a:lnTo>
                    <a:pt x="3515" y="1214"/>
                  </a:lnTo>
                  <a:lnTo>
                    <a:pt x="3514" y="1225"/>
                  </a:lnTo>
                  <a:lnTo>
                    <a:pt x="3514" y="1235"/>
                  </a:lnTo>
                  <a:lnTo>
                    <a:pt x="3514" y="1244"/>
                  </a:lnTo>
                  <a:lnTo>
                    <a:pt x="3515" y="1253"/>
                  </a:lnTo>
                  <a:lnTo>
                    <a:pt x="3519" y="1262"/>
                  </a:lnTo>
                  <a:lnTo>
                    <a:pt x="3523" y="1269"/>
                  </a:lnTo>
                  <a:lnTo>
                    <a:pt x="3527" y="1272"/>
                  </a:lnTo>
                  <a:lnTo>
                    <a:pt x="3530" y="1276"/>
                  </a:lnTo>
                  <a:lnTo>
                    <a:pt x="3535" y="1278"/>
                  </a:lnTo>
                  <a:lnTo>
                    <a:pt x="3539" y="1280"/>
                  </a:lnTo>
                  <a:lnTo>
                    <a:pt x="3549" y="1286"/>
                  </a:lnTo>
                  <a:lnTo>
                    <a:pt x="3559" y="1295"/>
                  </a:lnTo>
                  <a:lnTo>
                    <a:pt x="3568" y="1304"/>
                  </a:lnTo>
                  <a:lnTo>
                    <a:pt x="3577" y="1314"/>
                  </a:lnTo>
                  <a:lnTo>
                    <a:pt x="3586" y="1325"/>
                  </a:lnTo>
                  <a:lnTo>
                    <a:pt x="3595" y="1333"/>
                  </a:lnTo>
                  <a:lnTo>
                    <a:pt x="3600" y="1336"/>
                  </a:lnTo>
                  <a:lnTo>
                    <a:pt x="3604" y="1338"/>
                  </a:lnTo>
                  <a:lnTo>
                    <a:pt x="3609" y="1340"/>
                  </a:lnTo>
                  <a:lnTo>
                    <a:pt x="3613" y="1340"/>
                  </a:lnTo>
                  <a:lnTo>
                    <a:pt x="3620" y="1338"/>
                  </a:lnTo>
                  <a:lnTo>
                    <a:pt x="3626" y="1337"/>
                  </a:lnTo>
                  <a:lnTo>
                    <a:pt x="3633" y="1335"/>
                  </a:lnTo>
                  <a:lnTo>
                    <a:pt x="3638" y="1332"/>
                  </a:lnTo>
                  <a:lnTo>
                    <a:pt x="3650" y="1322"/>
                  </a:lnTo>
                  <a:lnTo>
                    <a:pt x="3660" y="1312"/>
                  </a:lnTo>
                  <a:lnTo>
                    <a:pt x="3679" y="1291"/>
                  </a:lnTo>
                  <a:lnTo>
                    <a:pt x="3696" y="1270"/>
                  </a:lnTo>
                  <a:lnTo>
                    <a:pt x="3704" y="1281"/>
                  </a:lnTo>
                  <a:lnTo>
                    <a:pt x="3715" y="1293"/>
                  </a:lnTo>
                  <a:lnTo>
                    <a:pt x="3719" y="1300"/>
                  </a:lnTo>
                  <a:lnTo>
                    <a:pt x="3723" y="1307"/>
                  </a:lnTo>
                  <a:lnTo>
                    <a:pt x="3725" y="1313"/>
                  </a:lnTo>
                  <a:lnTo>
                    <a:pt x="3725" y="1322"/>
                  </a:lnTo>
                  <a:lnTo>
                    <a:pt x="3742" y="1324"/>
                  </a:lnTo>
                  <a:lnTo>
                    <a:pt x="3765" y="1327"/>
                  </a:lnTo>
                  <a:lnTo>
                    <a:pt x="3776" y="1327"/>
                  </a:lnTo>
                  <a:lnTo>
                    <a:pt x="3786" y="1326"/>
                  </a:lnTo>
                  <a:lnTo>
                    <a:pt x="3790" y="1325"/>
                  </a:lnTo>
                  <a:lnTo>
                    <a:pt x="3793" y="1322"/>
                  </a:lnTo>
                  <a:lnTo>
                    <a:pt x="3797" y="1320"/>
                  </a:lnTo>
                  <a:lnTo>
                    <a:pt x="3798" y="1317"/>
                  </a:lnTo>
                  <a:lnTo>
                    <a:pt x="3799" y="1309"/>
                  </a:lnTo>
                  <a:lnTo>
                    <a:pt x="3800" y="1303"/>
                  </a:lnTo>
                  <a:lnTo>
                    <a:pt x="3800" y="1297"/>
                  </a:lnTo>
                  <a:lnTo>
                    <a:pt x="3800" y="1292"/>
                  </a:lnTo>
                  <a:lnTo>
                    <a:pt x="3798" y="1283"/>
                  </a:lnTo>
                  <a:lnTo>
                    <a:pt x="3795" y="1275"/>
                  </a:lnTo>
                  <a:lnTo>
                    <a:pt x="3794" y="1267"/>
                  </a:lnTo>
                  <a:lnTo>
                    <a:pt x="3795" y="1258"/>
                  </a:lnTo>
                  <a:lnTo>
                    <a:pt x="3797" y="1253"/>
                  </a:lnTo>
                  <a:lnTo>
                    <a:pt x="3799" y="1247"/>
                  </a:lnTo>
                  <a:lnTo>
                    <a:pt x="3802" y="1243"/>
                  </a:lnTo>
                  <a:lnTo>
                    <a:pt x="3807" y="1236"/>
                  </a:lnTo>
                  <a:lnTo>
                    <a:pt x="3810" y="1231"/>
                  </a:lnTo>
                  <a:lnTo>
                    <a:pt x="3813" y="1227"/>
                  </a:lnTo>
                  <a:lnTo>
                    <a:pt x="3814" y="1222"/>
                  </a:lnTo>
                  <a:lnTo>
                    <a:pt x="3815" y="1218"/>
                  </a:lnTo>
                  <a:lnTo>
                    <a:pt x="3815" y="1207"/>
                  </a:lnTo>
                  <a:lnTo>
                    <a:pt x="3814" y="1198"/>
                  </a:lnTo>
                  <a:lnTo>
                    <a:pt x="3814" y="1189"/>
                  </a:lnTo>
                  <a:lnTo>
                    <a:pt x="3814" y="1181"/>
                  </a:lnTo>
                  <a:lnTo>
                    <a:pt x="3816" y="1177"/>
                  </a:lnTo>
                  <a:lnTo>
                    <a:pt x="3817" y="1173"/>
                  </a:lnTo>
                  <a:lnTo>
                    <a:pt x="3821" y="1170"/>
                  </a:lnTo>
                  <a:lnTo>
                    <a:pt x="3825" y="1166"/>
                  </a:lnTo>
                  <a:lnTo>
                    <a:pt x="3833" y="1161"/>
                  </a:lnTo>
                  <a:lnTo>
                    <a:pt x="3840" y="1154"/>
                  </a:lnTo>
                  <a:lnTo>
                    <a:pt x="3847" y="1146"/>
                  </a:lnTo>
                  <a:lnTo>
                    <a:pt x="3851" y="1138"/>
                  </a:lnTo>
                  <a:lnTo>
                    <a:pt x="3859" y="1127"/>
                  </a:lnTo>
                  <a:lnTo>
                    <a:pt x="3867" y="1117"/>
                  </a:lnTo>
                  <a:lnTo>
                    <a:pt x="3873" y="1113"/>
                  </a:lnTo>
                  <a:lnTo>
                    <a:pt x="3879" y="1111"/>
                  </a:lnTo>
                  <a:lnTo>
                    <a:pt x="3885" y="1108"/>
                  </a:lnTo>
                  <a:lnTo>
                    <a:pt x="3895" y="1107"/>
                  </a:lnTo>
                  <a:lnTo>
                    <a:pt x="3902" y="1108"/>
                  </a:lnTo>
                  <a:lnTo>
                    <a:pt x="3910" y="1108"/>
                  </a:lnTo>
                  <a:lnTo>
                    <a:pt x="3918" y="1111"/>
                  </a:lnTo>
                  <a:lnTo>
                    <a:pt x="3926" y="1112"/>
                  </a:lnTo>
                  <a:lnTo>
                    <a:pt x="3940" y="1117"/>
                  </a:lnTo>
                  <a:lnTo>
                    <a:pt x="3953" y="1123"/>
                  </a:lnTo>
                  <a:lnTo>
                    <a:pt x="3965" y="1130"/>
                  </a:lnTo>
                  <a:lnTo>
                    <a:pt x="3978" y="1137"/>
                  </a:lnTo>
                  <a:lnTo>
                    <a:pt x="3991" y="1143"/>
                  </a:lnTo>
                  <a:lnTo>
                    <a:pt x="4007" y="1148"/>
                  </a:lnTo>
                  <a:lnTo>
                    <a:pt x="4025" y="1153"/>
                  </a:lnTo>
                  <a:lnTo>
                    <a:pt x="4045" y="1155"/>
                  </a:lnTo>
                  <a:lnTo>
                    <a:pt x="4065" y="1157"/>
                  </a:lnTo>
                  <a:lnTo>
                    <a:pt x="4086" y="1157"/>
                  </a:lnTo>
                  <a:lnTo>
                    <a:pt x="4127" y="1157"/>
                  </a:lnTo>
                  <a:lnTo>
                    <a:pt x="4166" y="1160"/>
                  </a:lnTo>
                  <a:lnTo>
                    <a:pt x="4188" y="1158"/>
                  </a:lnTo>
                  <a:lnTo>
                    <a:pt x="4218" y="1155"/>
                  </a:lnTo>
                  <a:lnTo>
                    <a:pt x="4234" y="1153"/>
                  </a:lnTo>
                  <a:lnTo>
                    <a:pt x="4248" y="1153"/>
                  </a:lnTo>
                  <a:lnTo>
                    <a:pt x="4253" y="1154"/>
                  </a:lnTo>
                  <a:lnTo>
                    <a:pt x="4259" y="1155"/>
                  </a:lnTo>
                  <a:lnTo>
                    <a:pt x="4262" y="1156"/>
                  </a:lnTo>
                  <a:lnTo>
                    <a:pt x="4266" y="1158"/>
                  </a:lnTo>
                  <a:lnTo>
                    <a:pt x="4268" y="1163"/>
                  </a:lnTo>
                  <a:lnTo>
                    <a:pt x="4268" y="1168"/>
                  </a:lnTo>
                  <a:lnTo>
                    <a:pt x="4268" y="1172"/>
                  </a:lnTo>
                  <a:lnTo>
                    <a:pt x="4267" y="1177"/>
                  </a:lnTo>
                  <a:lnTo>
                    <a:pt x="4261" y="1186"/>
                  </a:lnTo>
                  <a:lnTo>
                    <a:pt x="4252" y="1196"/>
                  </a:lnTo>
                  <a:lnTo>
                    <a:pt x="4234" y="1214"/>
                  </a:lnTo>
                  <a:lnTo>
                    <a:pt x="4220" y="1228"/>
                  </a:lnTo>
                  <a:lnTo>
                    <a:pt x="4220" y="1239"/>
                  </a:lnTo>
                  <a:lnTo>
                    <a:pt x="4222" y="1251"/>
                  </a:lnTo>
                  <a:lnTo>
                    <a:pt x="4225" y="1256"/>
                  </a:lnTo>
                  <a:lnTo>
                    <a:pt x="4227" y="1261"/>
                  </a:lnTo>
                  <a:lnTo>
                    <a:pt x="4230" y="1267"/>
                  </a:lnTo>
                  <a:lnTo>
                    <a:pt x="4235" y="1270"/>
                  </a:lnTo>
                  <a:lnTo>
                    <a:pt x="4241" y="1269"/>
                  </a:lnTo>
                  <a:lnTo>
                    <a:pt x="4248" y="1269"/>
                  </a:lnTo>
                  <a:lnTo>
                    <a:pt x="4253" y="1269"/>
                  </a:lnTo>
                  <a:lnTo>
                    <a:pt x="4259" y="1270"/>
                  </a:lnTo>
                  <a:lnTo>
                    <a:pt x="4270" y="1273"/>
                  </a:lnTo>
                  <a:lnTo>
                    <a:pt x="4282" y="1277"/>
                  </a:lnTo>
                  <a:lnTo>
                    <a:pt x="4293" y="1280"/>
                  </a:lnTo>
                  <a:lnTo>
                    <a:pt x="4304" y="1281"/>
                  </a:lnTo>
                  <a:lnTo>
                    <a:pt x="4311" y="1281"/>
                  </a:lnTo>
                  <a:lnTo>
                    <a:pt x="4317" y="1281"/>
                  </a:lnTo>
                  <a:lnTo>
                    <a:pt x="4323" y="1280"/>
                  </a:lnTo>
                  <a:lnTo>
                    <a:pt x="4328" y="1277"/>
                  </a:lnTo>
                  <a:lnTo>
                    <a:pt x="4333" y="1284"/>
                  </a:lnTo>
                  <a:lnTo>
                    <a:pt x="4337" y="1288"/>
                  </a:lnTo>
                  <a:lnTo>
                    <a:pt x="4342" y="1292"/>
                  </a:lnTo>
                  <a:lnTo>
                    <a:pt x="4347" y="1294"/>
                  </a:lnTo>
                  <a:lnTo>
                    <a:pt x="4351" y="1296"/>
                  </a:lnTo>
                  <a:lnTo>
                    <a:pt x="4356" y="1297"/>
                  </a:lnTo>
                  <a:lnTo>
                    <a:pt x="4359" y="1297"/>
                  </a:lnTo>
                  <a:lnTo>
                    <a:pt x="4364" y="1296"/>
                  </a:lnTo>
                  <a:lnTo>
                    <a:pt x="4372" y="1293"/>
                  </a:lnTo>
                  <a:lnTo>
                    <a:pt x="4378" y="1287"/>
                  </a:lnTo>
                  <a:lnTo>
                    <a:pt x="4386" y="1280"/>
                  </a:lnTo>
                  <a:lnTo>
                    <a:pt x="4394" y="1273"/>
                  </a:lnTo>
                  <a:lnTo>
                    <a:pt x="4406" y="1262"/>
                  </a:lnTo>
                  <a:lnTo>
                    <a:pt x="4417" y="1253"/>
                  </a:lnTo>
                  <a:lnTo>
                    <a:pt x="4421" y="1251"/>
                  </a:lnTo>
                  <a:lnTo>
                    <a:pt x="4424" y="1250"/>
                  </a:lnTo>
                  <a:lnTo>
                    <a:pt x="4462" y="1267"/>
                  </a:lnTo>
                  <a:lnTo>
                    <a:pt x="4467" y="1278"/>
                  </a:lnTo>
                  <a:lnTo>
                    <a:pt x="4475" y="1288"/>
                  </a:lnTo>
                  <a:lnTo>
                    <a:pt x="4483" y="1297"/>
                  </a:lnTo>
                  <a:lnTo>
                    <a:pt x="4489" y="1309"/>
                  </a:lnTo>
                  <a:lnTo>
                    <a:pt x="4490" y="1313"/>
                  </a:lnTo>
                  <a:lnTo>
                    <a:pt x="4490" y="1321"/>
                  </a:lnTo>
                  <a:lnTo>
                    <a:pt x="4489" y="1330"/>
                  </a:lnTo>
                  <a:lnTo>
                    <a:pt x="4487" y="1340"/>
                  </a:lnTo>
                  <a:lnTo>
                    <a:pt x="4483" y="1360"/>
                  </a:lnTo>
                  <a:lnTo>
                    <a:pt x="4479" y="1375"/>
                  </a:lnTo>
                  <a:lnTo>
                    <a:pt x="4475" y="1384"/>
                  </a:lnTo>
                  <a:lnTo>
                    <a:pt x="4470" y="1393"/>
                  </a:lnTo>
                  <a:lnTo>
                    <a:pt x="4465" y="1402"/>
                  </a:lnTo>
                  <a:lnTo>
                    <a:pt x="4462" y="1411"/>
                  </a:lnTo>
                  <a:lnTo>
                    <a:pt x="4457" y="1425"/>
                  </a:lnTo>
                  <a:lnTo>
                    <a:pt x="4450" y="1436"/>
                  </a:lnTo>
                  <a:lnTo>
                    <a:pt x="4445" y="1452"/>
                  </a:lnTo>
                  <a:lnTo>
                    <a:pt x="4440" y="1468"/>
                  </a:lnTo>
                  <a:lnTo>
                    <a:pt x="4435" y="1475"/>
                  </a:lnTo>
                  <a:lnTo>
                    <a:pt x="4430" y="1482"/>
                  </a:lnTo>
                  <a:lnTo>
                    <a:pt x="4424" y="1488"/>
                  </a:lnTo>
                  <a:lnTo>
                    <a:pt x="4418" y="1492"/>
                  </a:lnTo>
                  <a:lnTo>
                    <a:pt x="4413" y="1498"/>
                  </a:lnTo>
                  <a:lnTo>
                    <a:pt x="4408" y="1504"/>
                  </a:lnTo>
                  <a:lnTo>
                    <a:pt x="4407" y="1507"/>
                  </a:lnTo>
                  <a:lnTo>
                    <a:pt x="4406" y="1511"/>
                  </a:lnTo>
                  <a:lnTo>
                    <a:pt x="4405" y="1516"/>
                  </a:lnTo>
                  <a:lnTo>
                    <a:pt x="4405" y="1521"/>
                  </a:lnTo>
                  <a:lnTo>
                    <a:pt x="4407" y="1537"/>
                  </a:lnTo>
                  <a:lnTo>
                    <a:pt x="4412" y="1554"/>
                  </a:lnTo>
                  <a:lnTo>
                    <a:pt x="4414" y="1562"/>
                  </a:lnTo>
                  <a:lnTo>
                    <a:pt x="4415" y="1570"/>
                  </a:lnTo>
                  <a:lnTo>
                    <a:pt x="4416" y="1578"/>
                  </a:lnTo>
                  <a:lnTo>
                    <a:pt x="4415" y="1587"/>
                  </a:lnTo>
                  <a:lnTo>
                    <a:pt x="4412" y="1598"/>
                  </a:lnTo>
                  <a:lnTo>
                    <a:pt x="4407" y="1609"/>
                  </a:lnTo>
                  <a:lnTo>
                    <a:pt x="4405" y="1615"/>
                  </a:lnTo>
                  <a:lnTo>
                    <a:pt x="4404" y="1621"/>
                  </a:lnTo>
                  <a:lnTo>
                    <a:pt x="4404" y="1628"/>
                  </a:lnTo>
                  <a:lnTo>
                    <a:pt x="4405" y="1634"/>
                  </a:lnTo>
                  <a:lnTo>
                    <a:pt x="4410" y="1658"/>
                  </a:lnTo>
                  <a:lnTo>
                    <a:pt x="4413" y="1677"/>
                  </a:lnTo>
                  <a:lnTo>
                    <a:pt x="4413" y="1680"/>
                  </a:lnTo>
                  <a:lnTo>
                    <a:pt x="4412" y="1685"/>
                  </a:lnTo>
                  <a:lnTo>
                    <a:pt x="4409" y="1688"/>
                  </a:lnTo>
                  <a:lnTo>
                    <a:pt x="4407" y="1691"/>
                  </a:lnTo>
                  <a:lnTo>
                    <a:pt x="4404" y="1695"/>
                  </a:lnTo>
                  <a:lnTo>
                    <a:pt x="4399" y="1698"/>
                  </a:lnTo>
                  <a:lnTo>
                    <a:pt x="4394" y="1702"/>
                  </a:lnTo>
                  <a:lnTo>
                    <a:pt x="4388" y="1706"/>
                  </a:lnTo>
                  <a:lnTo>
                    <a:pt x="4397" y="1710"/>
                  </a:lnTo>
                  <a:lnTo>
                    <a:pt x="4406" y="1714"/>
                  </a:lnTo>
                  <a:lnTo>
                    <a:pt x="4407" y="1723"/>
                  </a:lnTo>
                  <a:lnTo>
                    <a:pt x="4408" y="1736"/>
                  </a:lnTo>
                  <a:lnTo>
                    <a:pt x="4407" y="1749"/>
                  </a:lnTo>
                  <a:lnTo>
                    <a:pt x="4407" y="1765"/>
                  </a:lnTo>
                  <a:lnTo>
                    <a:pt x="4407" y="1773"/>
                  </a:lnTo>
                  <a:lnTo>
                    <a:pt x="4407" y="1784"/>
                  </a:lnTo>
                  <a:lnTo>
                    <a:pt x="4408" y="1794"/>
                  </a:lnTo>
                  <a:lnTo>
                    <a:pt x="4409" y="1803"/>
                  </a:lnTo>
                  <a:lnTo>
                    <a:pt x="4412" y="1808"/>
                  </a:lnTo>
                  <a:lnTo>
                    <a:pt x="4413" y="1812"/>
                  </a:lnTo>
                  <a:lnTo>
                    <a:pt x="4415" y="1816"/>
                  </a:lnTo>
                  <a:lnTo>
                    <a:pt x="4418" y="1819"/>
                  </a:lnTo>
                  <a:lnTo>
                    <a:pt x="4421" y="1821"/>
                  </a:lnTo>
                  <a:lnTo>
                    <a:pt x="4425" y="1822"/>
                  </a:lnTo>
                  <a:lnTo>
                    <a:pt x="4429" y="1823"/>
                  </a:lnTo>
                  <a:lnTo>
                    <a:pt x="4434" y="1823"/>
                  </a:lnTo>
                  <a:lnTo>
                    <a:pt x="4440" y="1823"/>
                  </a:lnTo>
                  <a:lnTo>
                    <a:pt x="4446" y="1823"/>
                  </a:lnTo>
                  <a:lnTo>
                    <a:pt x="4451" y="1826"/>
                  </a:lnTo>
                  <a:lnTo>
                    <a:pt x="4456" y="1829"/>
                  </a:lnTo>
                  <a:lnTo>
                    <a:pt x="4459" y="1835"/>
                  </a:lnTo>
                  <a:lnTo>
                    <a:pt x="4460" y="1841"/>
                  </a:lnTo>
                  <a:lnTo>
                    <a:pt x="4460" y="1847"/>
                  </a:lnTo>
                  <a:lnTo>
                    <a:pt x="4460" y="1853"/>
                  </a:lnTo>
                  <a:lnTo>
                    <a:pt x="4462" y="1858"/>
                  </a:lnTo>
                  <a:lnTo>
                    <a:pt x="4465" y="1862"/>
                  </a:lnTo>
                  <a:lnTo>
                    <a:pt x="4467" y="1863"/>
                  </a:lnTo>
                  <a:lnTo>
                    <a:pt x="4470" y="1863"/>
                  </a:lnTo>
                  <a:lnTo>
                    <a:pt x="4474" y="1864"/>
                  </a:lnTo>
                  <a:lnTo>
                    <a:pt x="4479" y="1863"/>
                  </a:lnTo>
                  <a:lnTo>
                    <a:pt x="4479" y="1878"/>
                  </a:lnTo>
                  <a:lnTo>
                    <a:pt x="4479" y="1893"/>
                  </a:lnTo>
                  <a:lnTo>
                    <a:pt x="4478" y="1909"/>
                  </a:lnTo>
                  <a:lnTo>
                    <a:pt x="4480" y="1923"/>
                  </a:lnTo>
                  <a:lnTo>
                    <a:pt x="4482" y="1932"/>
                  </a:lnTo>
                  <a:lnTo>
                    <a:pt x="4484" y="1940"/>
                  </a:lnTo>
                  <a:lnTo>
                    <a:pt x="4488" y="1945"/>
                  </a:lnTo>
                  <a:lnTo>
                    <a:pt x="4492" y="1951"/>
                  </a:lnTo>
                  <a:lnTo>
                    <a:pt x="4501" y="1962"/>
                  </a:lnTo>
                  <a:lnTo>
                    <a:pt x="4512" y="1975"/>
                  </a:lnTo>
                  <a:lnTo>
                    <a:pt x="4520" y="1989"/>
                  </a:lnTo>
                  <a:lnTo>
                    <a:pt x="4530" y="2006"/>
                  </a:lnTo>
                  <a:lnTo>
                    <a:pt x="4534" y="2014"/>
                  </a:lnTo>
                  <a:lnTo>
                    <a:pt x="4538" y="2023"/>
                  </a:lnTo>
                  <a:lnTo>
                    <a:pt x="4540" y="2031"/>
                  </a:lnTo>
                  <a:lnTo>
                    <a:pt x="4539" y="2038"/>
                  </a:lnTo>
                  <a:lnTo>
                    <a:pt x="4525" y="2049"/>
                  </a:lnTo>
                  <a:lnTo>
                    <a:pt x="4509" y="2065"/>
                  </a:lnTo>
                  <a:lnTo>
                    <a:pt x="4507" y="2069"/>
                  </a:lnTo>
                  <a:lnTo>
                    <a:pt x="4506" y="2075"/>
                  </a:lnTo>
                  <a:lnTo>
                    <a:pt x="4505" y="2081"/>
                  </a:lnTo>
                  <a:lnTo>
                    <a:pt x="4505" y="2087"/>
                  </a:lnTo>
                  <a:lnTo>
                    <a:pt x="4505" y="2099"/>
                  </a:lnTo>
                  <a:lnTo>
                    <a:pt x="4505" y="2110"/>
                  </a:lnTo>
                  <a:lnTo>
                    <a:pt x="4505" y="2123"/>
                  </a:lnTo>
                  <a:lnTo>
                    <a:pt x="4504" y="2134"/>
                  </a:lnTo>
                  <a:lnTo>
                    <a:pt x="4503" y="2139"/>
                  </a:lnTo>
                  <a:lnTo>
                    <a:pt x="4501" y="2143"/>
                  </a:lnTo>
                  <a:lnTo>
                    <a:pt x="4499" y="2147"/>
                  </a:lnTo>
                  <a:lnTo>
                    <a:pt x="4497" y="2150"/>
                  </a:lnTo>
                  <a:lnTo>
                    <a:pt x="4493" y="2154"/>
                  </a:lnTo>
                  <a:lnTo>
                    <a:pt x="4490" y="2157"/>
                  </a:lnTo>
                  <a:lnTo>
                    <a:pt x="4486" y="2158"/>
                  </a:lnTo>
                  <a:lnTo>
                    <a:pt x="4481" y="2161"/>
                  </a:lnTo>
                  <a:lnTo>
                    <a:pt x="4468" y="2163"/>
                  </a:lnTo>
                  <a:lnTo>
                    <a:pt x="4452" y="2163"/>
                  </a:lnTo>
                  <a:lnTo>
                    <a:pt x="4452" y="2154"/>
                  </a:lnTo>
                  <a:lnTo>
                    <a:pt x="4451" y="2145"/>
                  </a:lnTo>
                  <a:lnTo>
                    <a:pt x="4446" y="2151"/>
                  </a:lnTo>
                  <a:lnTo>
                    <a:pt x="4442" y="2158"/>
                  </a:lnTo>
                  <a:lnTo>
                    <a:pt x="4440" y="2166"/>
                  </a:lnTo>
                  <a:lnTo>
                    <a:pt x="4439" y="2173"/>
                  </a:lnTo>
                  <a:lnTo>
                    <a:pt x="4437" y="2189"/>
                  </a:lnTo>
                  <a:lnTo>
                    <a:pt x="4434" y="2206"/>
                  </a:lnTo>
                  <a:lnTo>
                    <a:pt x="4431" y="2221"/>
                  </a:lnTo>
                  <a:lnTo>
                    <a:pt x="4426" y="2238"/>
                  </a:lnTo>
                  <a:lnTo>
                    <a:pt x="4422" y="2254"/>
                  </a:lnTo>
                  <a:lnTo>
                    <a:pt x="4415" y="2268"/>
                  </a:lnTo>
                  <a:lnTo>
                    <a:pt x="4412" y="2269"/>
                  </a:lnTo>
                  <a:lnTo>
                    <a:pt x="4407" y="2268"/>
                  </a:lnTo>
                  <a:lnTo>
                    <a:pt x="4402" y="2265"/>
                  </a:lnTo>
                  <a:lnTo>
                    <a:pt x="4398" y="2261"/>
                  </a:lnTo>
                  <a:lnTo>
                    <a:pt x="4386" y="2252"/>
                  </a:lnTo>
                  <a:lnTo>
                    <a:pt x="4375" y="2239"/>
                  </a:lnTo>
                  <a:lnTo>
                    <a:pt x="4364" y="2227"/>
                  </a:lnTo>
                  <a:lnTo>
                    <a:pt x="4351" y="2214"/>
                  </a:lnTo>
                  <a:lnTo>
                    <a:pt x="4345" y="2210"/>
                  </a:lnTo>
                  <a:lnTo>
                    <a:pt x="4340" y="2205"/>
                  </a:lnTo>
                  <a:lnTo>
                    <a:pt x="4334" y="2202"/>
                  </a:lnTo>
                  <a:lnTo>
                    <a:pt x="4328" y="2198"/>
                  </a:lnTo>
                  <a:lnTo>
                    <a:pt x="4327" y="2210"/>
                  </a:lnTo>
                  <a:lnTo>
                    <a:pt x="4324" y="2220"/>
                  </a:lnTo>
                  <a:lnTo>
                    <a:pt x="4309" y="2223"/>
                  </a:lnTo>
                  <a:lnTo>
                    <a:pt x="4276" y="2231"/>
                  </a:lnTo>
                  <a:lnTo>
                    <a:pt x="4241" y="2239"/>
                  </a:lnTo>
                  <a:lnTo>
                    <a:pt x="4221" y="2244"/>
                  </a:lnTo>
                  <a:lnTo>
                    <a:pt x="4211" y="2247"/>
                  </a:lnTo>
                  <a:lnTo>
                    <a:pt x="4203" y="2251"/>
                  </a:lnTo>
                  <a:lnTo>
                    <a:pt x="4195" y="2255"/>
                  </a:lnTo>
                  <a:lnTo>
                    <a:pt x="4187" y="2259"/>
                  </a:lnTo>
                  <a:lnTo>
                    <a:pt x="4180" y="2261"/>
                  </a:lnTo>
                  <a:lnTo>
                    <a:pt x="4174" y="2261"/>
                  </a:lnTo>
                  <a:lnTo>
                    <a:pt x="4167" y="2261"/>
                  </a:lnTo>
                  <a:lnTo>
                    <a:pt x="4160" y="2260"/>
                  </a:lnTo>
                  <a:lnTo>
                    <a:pt x="4146" y="2257"/>
                  </a:lnTo>
                  <a:lnTo>
                    <a:pt x="4134" y="2253"/>
                  </a:lnTo>
                  <a:lnTo>
                    <a:pt x="4121" y="2248"/>
                  </a:lnTo>
                  <a:lnTo>
                    <a:pt x="4109" y="2246"/>
                  </a:lnTo>
                  <a:lnTo>
                    <a:pt x="4103" y="2245"/>
                  </a:lnTo>
                  <a:lnTo>
                    <a:pt x="4097" y="2245"/>
                  </a:lnTo>
                  <a:lnTo>
                    <a:pt x="4090" y="2245"/>
                  </a:lnTo>
                  <a:lnTo>
                    <a:pt x="4085" y="2246"/>
                  </a:lnTo>
                  <a:lnTo>
                    <a:pt x="4079" y="2247"/>
                  </a:lnTo>
                  <a:lnTo>
                    <a:pt x="4074" y="2251"/>
                  </a:lnTo>
                  <a:lnTo>
                    <a:pt x="4070" y="2253"/>
                  </a:lnTo>
                  <a:lnTo>
                    <a:pt x="4068" y="2256"/>
                  </a:lnTo>
                  <a:lnTo>
                    <a:pt x="4063" y="2264"/>
                  </a:lnTo>
                  <a:lnTo>
                    <a:pt x="4061" y="2273"/>
                  </a:lnTo>
                  <a:lnTo>
                    <a:pt x="4059" y="2282"/>
                  </a:lnTo>
                  <a:lnTo>
                    <a:pt x="4055" y="2290"/>
                  </a:lnTo>
                  <a:lnTo>
                    <a:pt x="4053" y="2295"/>
                  </a:lnTo>
                  <a:lnTo>
                    <a:pt x="4051" y="2298"/>
                  </a:lnTo>
                  <a:lnTo>
                    <a:pt x="4047" y="2301"/>
                  </a:lnTo>
                  <a:lnTo>
                    <a:pt x="4043" y="2303"/>
                  </a:lnTo>
                  <a:lnTo>
                    <a:pt x="4039" y="2304"/>
                  </a:lnTo>
                  <a:lnTo>
                    <a:pt x="4036" y="2304"/>
                  </a:lnTo>
                  <a:lnTo>
                    <a:pt x="4032" y="2303"/>
                  </a:lnTo>
                  <a:lnTo>
                    <a:pt x="4029" y="2302"/>
                  </a:lnTo>
                  <a:lnTo>
                    <a:pt x="4021" y="2297"/>
                  </a:lnTo>
                  <a:lnTo>
                    <a:pt x="4013" y="2292"/>
                  </a:lnTo>
                  <a:lnTo>
                    <a:pt x="4006" y="2287"/>
                  </a:lnTo>
                  <a:lnTo>
                    <a:pt x="3998" y="2282"/>
                  </a:lnTo>
                  <a:lnTo>
                    <a:pt x="3994" y="2281"/>
                  </a:lnTo>
                  <a:lnTo>
                    <a:pt x="3989" y="2280"/>
                  </a:lnTo>
                  <a:lnTo>
                    <a:pt x="3984" y="2280"/>
                  </a:lnTo>
                  <a:lnTo>
                    <a:pt x="3979" y="2280"/>
                  </a:lnTo>
                  <a:lnTo>
                    <a:pt x="3978" y="2273"/>
                  </a:lnTo>
                  <a:lnTo>
                    <a:pt x="3978" y="2266"/>
                  </a:lnTo>
                  <a:lnTo>
                    <a:pt x="3971" y="2263"/>
                  </a:lnTo>
                  <a:lnTo>
                    <a:pt x="3964" y="2262"/>
                  </a:lnTo>
                  <a:lnTo>
                    <a:pt x="3956" y="2261"/>
                  </a:lnTo>
                  <a:lnTo>
                    <a:pt x="3949" y="2261"/>
                  </a:lnTo>
                  <a:lnTo>
                    <a:pt x="3933" y="2262"/>
                  </a:lnTo>
                  <a:lnTo>
                    <a:pt x="3918" y="2262"/>
                  </a:lnTo>
                  <a:lnTo>
                    <a:pt x="3916" y="2236"/>
                  </a:lnTo>
                  <a:lnTo>
                    <a:pt x="3912" y="2206"/>
                  </a:lnTo>
                  <a:lnTo>
                    <a:pt x="3908" y="2191"/>
                  </a:lnTo>
                  <a:lnTo>
                    <a:pt x="3904" y="2178"/>
                  </a:lnTo>
                  <a:lnTo>
                    <a:pt x="3899" y="2165"/>
                  </a:lnTo>
                  <a:lnTo>
                    <a:pt x="3893" y="2154"/>
                  </a:lnTo>
                  <a:lnTo>
                    <a:pt x="3888" y="2156"/>
                  </a:lnTo>
                  <a:lnTo>
                    <a:pt x="3883" y="2159"/>
                  </a:lnTo>
                  <a:lnTo>
                    <a:pt x="3880" y="2165"/>
                  </a:lnTo>
                  <a:lnTo>
                    <a:pt x="3877" y="2170"/>
                  </a:lnTo>
                  <a:lnTo>
                    <a:pt x="3875" y="2175"/>
                  </a:lnTo>
                  <a:lnTo>
                    <a:pt x="3873" y="2181"/>
                  </a:lnTo>
                  <a:lnTo>
                    <a:pt x="3869" y="2187"/>
                  </a:lnTo>
                  <a:lnTo>
                    <a:pt x="3864" y="2191"/>
                  </a:lnTo>
                  <a:lnTo>
                    <a:pt x="3857" y="2194"/>
                  </a:lnTo>
                  <a:lnTo>
                    <a:pt x="3850" y="2194"/>
                  </a:lnTo>
                  <a:lnTo>
                    <a:pt x="3843" y="2194"/>
                  </a:lnTo>
                  <a:lnTo>
                    <a:pt x="3838" y="2195"/>
                  </a:lnTo>
                  <a:lnTo>
                    <a:pt x="3830" y="2204"/>
                  </a:lnTo>
                  <a:lnTo>
                    <a:pt x="3823" y="2214"/>
                  </a:lnTo>
                  <a:lnTo>
                    <a:pt x="3811" y="2225"/>
                  </a:lnTo>
                  <a:lnTo>
                    <a:pt x="3801" y="2235"/>
                  </a:lnTo>
                  <a:lnTo>
                    <a:pt x="3791" y="2243"/>
                  </a:lnTo>
                  <a:lnTo>
                    <a:pt x="3780" y="2249"/>
                  </a:lnTo>
                  <a:lnTo>
                    <a:pt x="3767" y="2254"/>
                  </a:lnTo>
                  <a:lnTo>
                    <a:pt x="3754" y="2257"/>
                  </a:lnTo>
                  <a:lnTo>
                    <a:pt x="3740" y="2259"/>
                  </a:lnTo>
                  <a:lnTo>
                    <a:pt x="3723" y="2257"/>
                  </a:lnTo>
                  <a:lnTo>
                    <a:pt x="3718" y="2265"/>
                  </a:lnTo>
                  <a:lnTo>
                    <a:pt x="3713" y="2274"/>
                  </a:lnTo>
                  <a:lnTo>
                    <a:pt x="3710" y="2274"/>
                  </a:lnTo>
                  <a:lnTo>
                    <a:pt x="3707" y="2273"/>
                  </a:lnTo>
                  <a:lnTo>
                    <a:pt x="3704" y="2272"/>
                  </a:lnTo>
                  <a:lnTo>
                    <a:pt x="3701" y="2270"/>
                  </a:lnTo>
                  <a:lnTo>
                    <a:pt x="3694" y="2265"/>
                  </a:lnTo>
                  <a:lnTo>
                    <a:pt x="3688" y="2259"/>
                  </a:lnTo>
                  <a:lnTo>
                    <a:pt x="3677" y="2245"/>
                  </a:lnTo>
                  <a:lnTo>
                    <a:pt x="3665" y="2235"/>
                  </a:lnTo>
                  <a:lnTo>
                    <a:pt x="3649" y="2225"/>
                  </a:lnTo>
                  <a:lnTo>
                    <a:pt x="3631" y="2218"/>
                  </a:lnTo>
                  <a:lnTo>
                    <a:pt x="3616" y="2212"/>
                  </a:lnTo>
                  <a:lnTo>
                    <a:pt x="3600" y="2205"/>
                  </a:lnTo>
                  <a:lnTo>
                    <a:pt x="3594" y="2200"/>
                  </a:lnTo>
                  <a:lnTo>
                    <a:pt x="3587" y="2197"/>
                  </a:lnTo>
                  <a:lnTo>
                    <a:pt x="3580" y="2192"/>
                  </a:lnTo>
                  <a:lnTo>
                    <a:pt x="3570" y="2190"/>
                  </a:lnTo>
                  <a:lnTo>
                    <a:pt x="3561" y="2188"/>
                  </a:lnTo>
                  <a:lnTo>
                    <a:pt x="3552" y="2187"/>
                  </a:lnTo>
                  <a:lnTo>
                    <a:pt x="3542" y="2186"/>
                  </a:lnTo>
                  <a:lnTo>
                    <a:pt x="3532" y="2183"/>
                  </a:lnTo>
                  <a:lnTo>
                    <a:pt x="3514" y="2175"/>
                  </a:lnTo>
                  <a:lnTo>
                    <a:pt x="3491" y="2166"/>
                  </a:lnTo>
                  <a:lnTo>
                    <a:pt x="3481" y="2163"/>
                  </a:lnTo>
                  <a:lnTo>
                    <a:pt x="3472" y="2162"/>
                  </a:lnTo>
                  <a:lnTo>
                    <a:pt x="3468" y="2163"/>
                  </a:lnTo>
                  <a:lnTo>
                    <a:pt x="3464" y="2165"/>
                  </a:lnTo>
                  <a:lnTo>
                    <a:pt x="3462" y="2167"/>
                  </a:lnTo>
                  <a:lnTo>
                    <a:pt x="3460" y="2172"/>
                  </a:lnTo>
                  <a:lnTo>
                    <a:pt x="3449" y="2174"/>
                  </a:lnTo>
                  <a:lnTo>
                    <a:pt x="3438" y="2177"/>
                  </a:lnTo>
                  <a:lnTo>
                    <a:pt x="3428" y="2177"/>
                  </a:lnTo>
                  <a:lnTo>
                    <a:pt x="3417" y="2177"/>
                  </a:lnTo>
                  <a:lnTo>
                    <a:pt x="3407" y="2174"/>
                  </a:lnTo>
                  <a:lnTo>
                    <a:pt x="3397" y="2172"/>
                  </a:lnTo>
                  <a:lnTo>
                    <a:pt x="3388" y="2167"/>
                  </a:lnTo>
                  <a:lnTo>
                    <a:pt x="3378" y="2163"/>
                  </a:lnTo>
                  <a:lnTo>
                    <a:pt x="3365" y="2155"/>
                  </a:lnTo>
                  <a:lnTo>
                    <a:pt x="3352" y="2148"/>
                  </a:lnTo>
                  <a:lnTo>
                    <a:pt x="3346" y="2146"/>
                  </a:lnTo>
                  <a:lnTo>
                    <a:pt x="3339" y="2145"/>
                  </a:lnTo>
                  <a:lnTo>
                    <a:pt x="3332" y="2143"/>
                  </a:lnTo>
                  <a:lnTo>
                    <a:pt x="3324" y="2143"/>
                  </a:lnTo>
                  <a:lnTo>
                    <a:pt x="3317" y="2145"/>
                  </a:lnTo>
                  <a:lnTo>
                    <a:pt x="3313" y="2146"/>
                  </a:lnTo>
                  <a:lnTo>
                    <a:pt x="3308" y="2147"/>
                  </a:lnTo>
                  <a:lnTo>
                    <a:pt x="3306" y="2149"/>
                  </a:lnTo>
                  <a:lnTo>
                    <a:pt x="3300" y="2155"/>
                  </a:lnTo>
                  <a:lnTo>
                    <a:pt x="3291" y="2163"/>
                  </a:lnTo>
                  <a:lnTo>
                    <a:pt x="3275" y="2174"/>
                  </a:lnTo>
                  <a:lnTo>
                    <a:pt x="3260" y="2184"/>
                  </a:lnTo>
                  <a:lnTo>
                    <a:pt x="3243" y="2197"/>
                  </a:lnTo>
                  <a:lnTo>
                    <a:pt x="3226" y="2207"/>
                  </a:lnTo>
                  <a:lnTo>
                    <a:pt x="3222" y="2206"/>
                  </a:lnTo>
                  <a:lnTo>
                    <a:pt x="3217" y="2204"/>
                  </a:lnTo>
                  <a:lnTo>
                    <a:pt x="3212" y="2200"/>
                  </a:lnTo>
                  <a:lnTo>
                    <a:pt x="3209" y="2196"/>
                  </a:lnTo>
                  <a:lnTo>
                    <a:pt x="3201" y="2187"/>
                  </a:lnTo>
                  <a:lnTo>
                    <a:pt x="3193" y="2179"/>
                  </a:lnTo>
                  <a:lnTo>
                    <a:pt x="3187" y="2177"/>
                  </a:lnTo>
                  <a:lnTo>
                    <a:pt x="3182" y="2173"/>
                  </a:lnTo>
                  <a:lnTo>
                    <a:pt x="3176" y="2171"/>
                  </a:lnTo>
                  <a:lnTo>
                    <a:pt x="3170" y="2169"/>
                  </a:lnTo>
                  <a:lnTo>
                    <a:pt x="3157" y="2167"/>
                  </a:lnTo>
                  <a:lnTo>
                    <a:pt x="3144" y="2167"/>
                  </a:lnTo>
                  <a:lnTo>
                    <a:pt x="3143" y="2132"/>
                  </a:lnTo>
                  <a:lnTo>
                    <a:pt x="3143" y="2096"/>
                  </a:lnTo>
                  <a:lnTo>
                    <a:pt x="3143" y="2060"/>
                  </a:lnTo>
                  <a:lnTo>
                    <a:pt x="3142" y="2025"/>
                  </a:lnTo>
                  <a:lnTo>
                    <a:pt x="3121" y="2024"/>
                  </a:lnTo>
                  <a:lnTo>
                    <a:pt x="3101" y="2024"/>
                  </a:lnTo>
                  <a:lnTo>
                    <a:pt x="3091" y="2025"/>
                  </a:lnTo>
                  <a:lnTo>
                    <a:pt x="3080" y="2026"/>
                  </a:lnTo>
                  <a:lnTo>
                    <a:pt x="3071" y="2028"/>
                  </a:lnTo>
                  <a:lnTo>
                    <a:pt x="3062" y="2032"/>
                  </a:lnTo>
                  <a:lnTo>
                    <a:pt x="3045" y="2042"/>
                  </a:lnTo>
                  <a:lnTo>
                    <a:pt x="3025" y="2056"/>
                  </a:lnTo>
                  <a:lnTo>
                    <a:pt x="3014" y="2064"/>
                  </a:lnTo>
                  <a:lnTo>
                    <a:pt x="3005" y="2072"/>
                  </a:lnTo>
                  <a:lnTo>
                    <a:pt x="2998" y="2080"/>
                  </a:lnTo>
                  <a:lnTo>
                    <a:pt x="2995" y="2085"/>
                  </a:lnTo>
                  <a:lnTo>
                    <a:pt x="2981" y="2095"/>
                  </a:lnTo>
                  <a:lnTo>
                    <a:pt x="2971" y="2101"/>
                  </a:lnTo>
                  <a:lnTo>
                    <a:pt x="2965" y="2105"/>
                  </a:lnTo>
                  <a:lnTo>
                    <a:pt x="2959" y="2107"/>
                  </a:lnTo>
                  <a:lnTo>
                    <a:pt x="2951" y="2108"/>
                  </a:lnTo>
                  <a:lnTo>
                    <a:pt x="2939" y="2109"/>
                  </a:lnTo>
                  <a:lnTo>
                    <a:pt x="2933" y="2109"/>
                  </a:lnTo>
                  <a:lnTo>
                    <a:pt x="2928" y="2109"/>
                  </a:lnTo>
                  <a:lnTo>
                    <a:pt x="2913" y="2110"/>
                  </a:lnTo>
                  <a:lnTo>
                    <a:pt x="2899" y="2108"/>
                  </a:lnTo>
                  <a:lnTo>
                    <a:pt x="2892" y="2107"/>
                  </a:lnTo>
                  <a:lnTo>
                    <a:pt x="2886" y="2105"/>
                  </a:lnTo>
                  <a:lnTo>
                    <a:pt x="2880" y="2100"/>
                  </a:lnTo>
                  <a:lnTo>
                    <a:pt x="2875" y="2096"/>
                  </a:lnTo>
                  <a:lnTo>
                    <a:pt x="2871" y="2088"/>
                  </a:lnTo>
                  <a:lnTo>
                    <a:pt x="2867" y="2080"/>
                  </a:lnTo>
                  <a:lnTo>
                    <a:pt x="2866" y="2072"/>
                  </a:lnTo>
                  <a:lnTo>
                    <a:pt x="2865" y="2064"/>
                  </a:lnTo>
                  <a:lnTo>
                    <a:pt x="2864" y="2056"/>
                  </a:lnTo>
                  <a:lnTo>
                    <a:pt x="2861" y="2049"/>
                  </a:lnTo>
                  <a:lnTo>
                    <a:pt x="2859" y="2047"/>
                  </a:lnTo>
                  <a:lnTo>
                    <a:pt x="2856" y="2043"/>
                  </a:lnTo>
                  <a:lnTo>
                    <a:pt x="2853" y="2041"/>
                  </a:lnTo>
                  <a:lnTo>
                    <a:pt x="2848" y="2039"/>
                  </a:lnTo>
                  <a:lnTo>
                    <a:pt x="2840" y="2036"/>
                  </a:lnTo>
                  <a:lnTo>
                    <a:pt x="2829" y="2035"/>
                  </a:lnTo>
                  <a:lnTo>
                    <a:pt x="2817" y="2036"/>
                  </a:lnTo>
                  <a:lnTo>
                    <a:pt x="2806" y="2038"/>
                  </a:lnTo>
                  <a:lnTo>
                    <a:pt x="2792" y="2039"/>
                  </a:lnTo>
                  <a:lnTo>
                    <a:pt x="2781" y="2039"/>
                  </a:lnTo>
                  <a:lnTo>
                    <a:pt x="2776" y="2025"/>
                  </a:lnTo>
                  <a:lnTo>
                    <a:pt x="2769" y="2014"/>
                  </a:lnTo>
                  <a:lnTo>
                    <a:pt x="2762" y="2003"/>
                  </a:lnTo>
                  <a:lnTo>
                    <a:pt x="2751" y="1995"/>
                  </a:lnTo>
                  <a:lnTo>
                    <a:pt x="2741" y="1987"/>
                  </a:lnTo>
                  <a:lnTo>
                    <a:pt x="2730" y="1982"/>
                  </a:lnTo>
                  <a:lnTo>
                    <a:pt x="2717" y="1975"/>
                  </a:lnTo>
                  <a:lnTo>
                    <a:pt x="2703" y="1969"/>
                  </a:lnTo>
                  <a:lnTo>
                    <a:pt x="2695" y="1967"/>
                  </a:lnTo>
                  <a:lnTo>
                    <a:pt x="2686" y="1965"/>
                  </a:lnTo>
                  <a:lnTo>
                    <a:pt x="2678" y="1964"/>
                  </a:lnTo>
                  <a:lnTo>
                    <a:pt x="2669" y="1962"/>
                  </a:lnTo>
                  <a:lnTo>
                    <a:pt x="2652" y="1962"/>
                  </a:lnTo>
                  <a:lnTo>
                    <a:pt x="2634" y="1964"/>
                  </a:lnTo>
                  <a:lnTo>
                    <a:pt x="2620" y="1964"/>
                  </a:lnTo>
                  <a:lnTo>
                    <a:pt x="2607" y="1965"/>
                  </a:lnTo>
                  <a:lnTo>
                    <a:pt x="2593" y="1964"/>
                  </a:lnTo>
                  <a:lnTo>
                    <a:pt x="2579" y="1962"/>
                  </a:lnTo>
                  <a:lnTo>
                    <a:pt x="2570" y="1960"/>
                  </a:lnTo>
                  <a:lnTo>
                    <a:pt x="2562" y="1957"/>
                  </a:lnTo>
                  <a:lnTo>
                    <a:pt x="2555" y="1953"/>
                  </a:lnTo>
                  <a:lnTo>
                    <a:pt x="2551" y="1949"/>
                  </a:lnTo>
                  <a:lnTo>
                    <a:pt x="2546" y="1944"/>
                  </a:lnTo>
                  <a:lnTo>
                    <a:pt x="2544" y="1939"/>
                  </a:lnTo>
                  <a:lnTo>
                    <a:pt x="2543" y="1933"/>
                  </a:lnTo>
                  <a:lnTo>
                    <a:pt x="2542" y="1927"/>
                  </a:lnTo>
                  <a:lnTo>
                    <a:pt x="2543" y="1913"/>
                  </a:lnTo>
                  <a:lnTo>
                    <a:pt x="2546" y="1900"/>
                  </a:lnTo>
                  <a:lnTo>
                    <a:pt x="2551" y="1886"/>
                  </a:lnTo>
                  <a:lnTo>
                    <a:pt x="2557" y="1872"/>
                  </a:lnTo>
                  <a:lnTo>
                    <a:pt x="2561" y="1858"/>
                  </a:lnTo>
                  <a:lnTo>
                    <a:pt x="2563" y="1844"/>
                  </a:lnTo>
                  <a:lnTo>
                    <a:pt x="2563" y="1830"/>
                  </a:lnTo>
                  <a:lnTo>
                    <a:pt x="2561" y="1814"/>
                  </a:lnTo>
                  <a:lnTo>
                    <a:pt x="2557" y="1798"/>
                  </a:lnTo>
                  <a:lnTo>
                    <a:pt x="2551" y="1783"/>
                  </a:lnTo>
                  <a:lnTo>
                    <a:pt x="2546" y="1767"/>
                  </a:lnTo>
                  <a:lnTo>
                    <a:pt x="2544" y="1751"/>
                  </a:lnTo>
                  <a:lnTo>
                    <a:pt x="2533" y="1748"/>
                  </a:lnTo>
                  <a:lnTo>
                    <a:pt x="2520" y="1747"/>
                  </a:lnTo>
                  <a:lnTo>
                    <a:pt x="2508" y="1746"/>
                  </a:lnTo>
                  <a:lnTo>
                    <a:pt x="2494" y="1746"/>
                  </a:lnTo>
                  <a:lnTo>
                    <a:pt x="2468" y="1746"/>
                  </a:lnTo>
                  <a:lnTo>
                    <a:pt x="2440" y="1746"/>
                  </a:lnTo>
                  <a:lnTo>
                    <a:pt x="2427" y="1745"/>
                  </a:lnTo>
                  <a:lnTo>
                    <a:pt x="2414" y="1744"/>
                  </a:lnTo>
                  <a:lnTo>
                    <a:pt x="2402" y="1742"/>
                  </a:lnTo>
                  <a:lnTo>
                    <a:pt x="2389" y="1738"/>
                  </a:lnTo>
                  <a:lnTo>
                    <a:pt x="2378" y="1735"/>
                  </a:lnTo>
                  <a:lnTo>
                    <a:pt x="2366" y="1729"/>
                  </a:lnTo>
                  <a:lnTo>
                    <a:pt x="2356" y="1722"/>
                  </a:lnTo>
                  <a:lnTo>
                    <a:pt x="2347" y="1713"/>
                  </a:lnTo>
                  <a:lnTo>
                    <a:pt x="2342" y="1704"/>
                  </a:lnTo>
                  <a:lnTo>
                    <a:pt x="2338" y="1694"/>
                  </a:lnTo>
                  <a:lnTo>
                    <a:pt x="2336" y="1688"/>
                  </a:lnTo>
                  <a:lnTo>
                    <a:pt x="2334" y="1683"/>
                  </a:lnTo>
                  <a:lnTo>
                    <a:pt x="2331" y="1679"/>
                  </a:lnTo>
                  <a:lnTo>
                    <a:pt x="2329" y="1675"/>
                  </a:lnTo>
                  <a:lnTo>
                    <a:pt x="2324" y="1672"/>
                  </a:lnTo>
                  <a:lnTo>
                    <a:pt x="2319" y="1671"/>
                  </a:lnTo>
                  <a:lnTo>
                    <a:pt x="2313" y="1670"/>
                  </a:lnTo>
                  <a:lnTo>
                    <a:pt x="2307" y="1670"/>
                  </a:lnTo>
                  <a:lnTo>
                    <a:pt x="2295" y="1670"/>
                  </a:lnTo>
                  <a:lnTo>
                    <a:pt x="2284" y="1667"/>
                  </a:lnTo>
                  <a:lnTo>
                    <a:pt x="2272" y="1661"/>
                  </a:lnTo>
                  <a:lnTo>
                    <a:pt x="2262" y="1654"/>
                  </a:lnTo>
                  <a:lnTo>
                    <a:pt x="2257" y="1652"/>
                  </a:lnTo>
                  <a:lnTo>
                    <a:pt x="2251" y="1649"/>
                  </a:lnTo>
                  <a:lnTo>
                    <a:pt x="2245" y="1648"/>
                  </a:lnTo>
                  <a:lnTo>
                    <a:pt x="2235" y="1650"/>
                  </a:lnTo>
                  <a:lnTo>
                    <a:pt x="2231" y="1666"/>
                  </a:lnTo>
                  <a:lnTo>
                    <a:pt x="2229" y="1677"/>
                  </a:lnTo>
                  <a:lnTo>
                    <a:pt x="2226" y="1680"/>
                  </a:lnTo>
                  <a:lnTo>
                    <a:pt x="2222" y="1683"/>
                  </a:lnTo>
                  <a:lnTo>
                    <a:pt x="2215" y="1685"/>
                  </a:lnTo>
                  <a:lnTo>
                    <a:pt x="2205" y="1687"/>
                  </a:lnTo>
                  <a:lnTo>
                    <a:pt x="2178" y="1691"/>
                  </a:lnTo>
                  <a:lnTo>
                    <a:pt x="2156" y="1696"/>
                  </a:lnTo>
                  <a:lnTo>
                    <a:pt x="2145" y="1698"/>
                  </a:lnTo>
                  <a:lnTo>
                    <a:pt x="2134" y="1702"/>
                  </a:lnTo>
                  <a:lnTo>
                    <a:pt x="2123" y="1705"/>
                  </a:lnTo>
                  <a:lnTo>
                    <a:pt x="2110" y="1711"/>
                  </a:lnTo>
                  <a:lnTo>
                    <a:pt x="2094" y="1721"/>
                  </a:lnTo>
                  <a:lnTo>
                    <a:pt x="2077" y="1730"/>
                  </a:lnTo>
                  <a:lnTo>
                    <a:pt x="2071" y="1731"/>
                  </a:lnTo>
                  <a:lnTo>
                    <a:pt x="2065" y="1732"/>
                  </a:lnTo>
                  <a:lnTo>
                    <a:pt x="2059" y="1732"/>
                  </a:lnTo>
                  <a:lnTo>
                    <a:pt x="2053" y="1731"/>
                  </a:lnTo>
                  <a:lnTo>
                    <a:pt x="2045" y="1729"/>
                  </a:lnTo>
                  <a:lnTo>
                    <a:pt x="2036" y="1726"/>
                  </a:lnTo>
                  <a:lnTo>
                    <a:pt x="2028" y="1721"/>
                  </a:lnTo>
                  <a:lnTo>
                    <a:pt x="2021" y="1716"/>
                  </a:lnTo>
                  <a:lnTo>
                    <a:pt x="2005" y="1706"/>
                  </a:lnTo>
                  <a:lnTo>
                    <a:pt x="1989" y="1697"/>
                  </a:lnTo>
                  <a:lnTo>
                    <a:pt x="1972" y="1691"/>
                  </a:lnTo>
                  <a:lnTo>
                    <a:pt x="1955" y="1687"/>
                  </a:lnTo>
                  <a:lnTo>
                    <a:pt x="1938" y="1685"/>
                  </a:lnTo>
                  <a:lnTo>
                    <a:pt x="1920" y="1683"/>
                  </a:lnTo>
                  <a:lnTo>
                    <a:pt x="1884" y="1685"/>
                  </a:lnTo>
                  <a:lnTo>
                    <a:pt x="1847" y="1687"/>
                  </a:lnTo>
                  <a:lnTo>
                    <a:pt x="1844" y="1699"/>
                  </a:lnTo>
                  <a:lnTo>
                    <a:pt x="1838" y="1711"/>
                  </a:lnTo>
                  <a:lnTo>
                    <a:pt x="1831" y="1722"/>
                  </a:lnTo>
                  <a:lnTo>
                    <a:pt x="1823" y="1732"/>
                  </a:lnTo>
                  <a:lnTo>
                    <a:pt x="1813" y="1740"/>
                  </a:lnTo>
                  <a:lnTo>
                    <a:pt x="1799" y="1747"/>
                  </a:lnTo>
                  <a:lnTo>
                    <a:pt x="1792" y="1752"/>
                  </a:lnTo>
                  <a:lnTo>
                    <a:pt x="1787" y="1755"/>
                  </a:lnTo>
                  <a:lnTo>
                    <a:pt x="1782" y="1761"/>
                  </a:lnTo>
                  <a:lnTo>
                    <a:pt x="1779" y="1765"/>
                  </a:lnTo>
                  <a:lnTo>
                    <a:pt x="1774" y="1767"/>
                  </a:lnTo>
                  <a:lnTo>
                    <a:pt x="1770" y="1767"/>
                  </a:lnTo>
                  <a:lnTo>
                    <a:pt x="1765" y="1767"/>
                  </a:lnTo>
                  <a:lnTo>
                    <a:pt x="1762" y="1764"/>
                  </a:lnTo>
                  <a:lnTo>
                    <a:pt x="1755" y="1760"/>
                  </a:lnTo>
                  <a:lnTo>
                    <a:pt x="1749" y="1753"/>
                  </a:lnTo>
                  <a:lnTo>
                    <a:pt x="1741" y="1736"/>
                  </a:lnTo>
                  <a:lnTo>
                    <a:pt x="1734" y="1721"/>
                  </a:lnTo>
                  <a:lnTo>
                    <a:pt x="1726" y="1710"/>
                  </a:lnTo>
                  <a:lnTo>
                    <a:pt x="1717" y="1699"/>
                  </a:lnTo>
                  <a:lnTo>
                    <a:pt x="1713" y="1694"/>
                  </a:lnTo>
                  <a:lnTo>
                    <a:pt x="1707" y="1690"/>
                  </a:lnTo>
                  <a:lnTo>
                    <a:pt x="1700" y="1686"/>
                  </a:lnTo>
                  <a:lnTo>
                    <a:pt x="1692" y="1683"/>
                  </a:lnTo>
                  <a:lnTo>
                    <a:pt x="1684" y="1681"/>
                  </a:lnTo>
                  <a:lnTo>
                    <a:pt x="1676" y="1679"/>
                  </a:lnTo>
                  <a:lnTo>
                    <a:pt x="1667" y="1679"/>
                  </a:lnTo>
                  <a:lnTo>
                    <a:pt x="1658" y="1679"/>
                  </a:lnTo>
                  <a:lnTo>
                    <a:pt x="1640" y="1680"/>
                  </a:lnTo>
                  <a:lnTo>
                    <a:pt x="1621" y="1681"/>
                  </a:lnTo>
                  <a:lnTo>
                    <a:pt x="1609" y="1683"/>
                  </a:lnTo>
                  <a:lnTo>
                    <a:pt x="1598" y="1685"/>
                  </a:lnTo>
                  <a:lnTo>
                    <a:pt x="1586" y="1685"/>
                  </a:lnTo>
                  <a:lnTo>
                    <a:pt x="1576" y="1685"/>
                  </a:lnTo>
                  <a:lnTo>
                    <a:pt x="1575" y="1680"/>
                  </a:lnTo>
                  <a:lnTo>
                    <a:pt x="1573" y="1675"/>
                  </a:lnTo>
                  <a:lnTo>
                    <a:pt x="1570" y="1672"/>
                  </a:lnTo>
                  <a:lnTo>
                    <a:pt x="1566" y="1669"/>
                  </a:lnTo>
                  <a:lnTo>
                    <a:pt x="1562" y="1666"/>
                  </a:lnTo>
                  <a:lnTo>
                    <a:pt x="1557" y="1664"/>
                  </a:lnTo>
                  <a:lnTo>
                    <a:pt x="1551" y="1663"/>
                  </a:lnTo>
                  <a:lnTo>
                    <a:pt x="1545" y="1662"/>
                  </a:lnTo>
                  <a:lnTo>
                    <a:pt x="1533" y="1661"/>
                  </a:lnTo>
                  <a:lnTo>
                    <a:pt x="1519" y="1661"/>
                  </a:lnTo>
                  <a:lnTo>
                    <a:pt x="1504" y="1661"/>
                  </a:lnTo>
                  <a:lnTo>
                    <a:pt x="1491" y="1662"/>
                  </a:lnTo>
                  <a:lnTo>
                    <a:pt x="1475" y="1663"/>
                  </a:lnTo>
                  <a:lnTo>
                    <a:pt x="1462" y="1663"/>
                  </a:lnTo>
                  <a:lnTo>
                    <a:pt x="1462" y="1647"/>
                  </a:lnTo>
                  <a:lnTo>
                    <a:pt x="1462" y="1630"/>
                  </a:lnTo>
                  <a:lnTo>
                    <a:pt x="1462" y="1613"/>
                  </a:lnTo>
                  <a:lnTo>
                    <a:pt x="1461" y="1596"/>
                  </a:lnTo>
                  <a:lnTo>
                    <a:pt x="1460" y="1588"/>
                  </a:lnTo>
                  <a:lnTo>
                    <a:pt x="1457" y="1580"/>
                  </a:lnTo>
                  <a:lnTo>
                    <a:pt x="1453" y="1572"/>
                  </a:lnTo>
                  <a:lnTo>
                    <a:pt x="1449" y="1564"/>
                  </a:lnTo>
                  <a:lnTo>
                    <a:pt x="1441" y="1549"/>
                  </a:lnTo>
                  <a:lnTo>
                    <a:pt x="1434" y="1533"/>
                  </a:lnTo>
                  <a:lnTo>
                    <a:pt x="1425" y="1532"/>
                  </a:lnTo>
                  <a:lnTo>
                    <a:pt x="1416" y="1531"/>
                  </a:lnTo>
                  <a:lnTo>
                    <a:pt x="1406" y="1532"/>
                  </a:lnTo>
                  <a:lnTo>
                    <a:pt x="1396" y="1533"/>
                  </a:lnTo>
                  <a:lnTo>
                    <a:pt x="1378" y="1537"/>
                  </a:lnTo>
                  <a:lnTo>
                    <a:pt x="1360" y="1542"/>
                  </a:lnTo>
                  <a:lnTo>
                    <a:pt x="1344" y="1547"/>
                  </a:lnTo>
                  <a:lnTo>
                    <a:pt x="1327" y="1551"/>
                  </a:lnTo>
                  <a:lnTo>
                    <a:pt x="1319" y="1552"/>
                  </a:lnTo>
                  <a:lnTo>
                    <a:pt x="1311" y="1552"/>
                  </a:lnTo>
                  <a:lnTo>
                    <a:pt x="1303" y="1554"/>
                  </a:lnTo>
                  <a:lnTo>
                    <a:pt x="1295" y="1552"/>
                  </a:lnTo>
                  <a:lnTo>
                    <a:pt x="1286" y="1550"/>
                  </a:lnTo>
                  <a:lnTo>
                    <a:pt x="1278" y="1547"/>
                  </a:lnTo>
                  <a:lnTo>
                    <a:pt x="1272" y="1542"/>
                  </a:lnTo>
                  <a:lnTo>
                    <a:pt x="1266" y="1537"/>
                  </a:lnTo>
                  <a:lnTo>
                    <a:pt x="1256" y="1523"/>
                  </a:lnTo>
                  <a:lnTo>
                    <a:pt x="1245" y="1509"/>
                  </a:lnTo>
                  <a:lnTo>
                    <a:pt x="1238" y="1502"/>
                  </a:lnTo>
                  <a:lnTo>
                    <a:pt x="1231" y="1498"/>
                  </a:lnTo>
                  <a:lnTo>
                    <a:pt x="1224" y="1494"/>
                  </a:lnTo>
                  <a:lnTo>
                    <a:pt x="1219" y="1492"/>
                  </a:lnTo>
                  <a:lnTo>
                    <a:pt x="1204" y="1488"/>
                  </a:lnTo>
                  <a:lnTo>
                    <a:pt x="1189" y="1482"/>
                  </a:lnTo>
                  <a:lnTo>
                    <a:pt x="1160" y="1470"/>
                  </a:lnTo>
                  <a:lnTo>
                    <a:pt x="1133" y="1456"/>
                  </a:lnTo>
                  <a:lnTo>
                    <a:pt x="1105" y="1442"/>
                  </a:lnTo>
                  <a:lnTo>
                    <a:pt x="1077" y="1429"/>
                  </a:lnTo>
                  <a:lnTo>
                    <a:pt x="1060" y="1422"/>
                  </a:lnTo>
                  <a:lnTo>
                    <a:pt x="1049" y="1417"/>
                  </a:lnTo>
                  <a:lnTo>
                    <a:pt x="1043" y="1417"/>
                  </a:lnTo>
                  <a:lnTo>
                    <a:pt x="1039" y="1418"/>
                  </a:lnTo>
                  <a:lnTo>
                    <a:pt x="1032" y="1420"/>
                  </a:lnTo>
                  <a:lnTo>
                    <a:pt x="1024" y="1425"/>
                  </a:lnTo>
                  <a:lnTo>
                    <a:pt x="1012" y="1433"/>
                  </a:lnTo>
                  <a:lnTo>
                    <a:pt x="1001" y="1444"/>
                  </a:lnTo>
                  <a:lnTo>
                    <a:pt x="995" y="1449"/>
                  </a:lnTo>
                  <a:lnTo>
                    <a:pt x="989" y="1452"/>
                  </a:lnTo>
                  <a:lnTo>
                    <a:pt x="985" y="1453"/>
                  </a:lnTo>
                  <a:lnTo>
                    <a:pt x="982" y="1455"/>
                  </a:lnTo>
                  <a:lnTo>
                    <a:pt x="978" y="1453"/>
                  </a:lnTo>
                  <a:lnTo>
                    <a:pt x="974" y="1453"/>
                  </a:lnTo>
                  <a:lnTo>
                    <a:pt x="971" y="1449"/>
                  </a:lnTo>
                  <a:lnTo>
                    <a:pt x="969" y="1444"/>
                  </a:lnTo>
                  <a:lnTo>
                    <a:pt x="966" y="1440"/>
                  </a:lnTo>
                  <a:lnTo>
                    <a:pt x="962" y="1435"/>
                  </a:lnTo>
                  <a:lnTo>
                    <a:pt x="953" y="1428"/>
                  </a:lnTo>
                  <a:lnTo>
                    <a:pt x="943" y="1422"/>
                  </a:lnTo>
                  <a:lnTo>
                    <a:pt x="933" y="1416"/>
                  </a:lnTo>
                  <a:lnTo>
                    <a:pt x="921" y="1411"/>
                  </a:lnTo>
                  <a:lnTo>
                    <a:pt x="911" y="1408"/>
                  </a:lnTo>
                  <a:lnTo>
                    <a:pt x="901" y="1404"/>
                  </a:lnTo>
                  <a:lnTo>
                    <a:pt x="881" y="1399"/>
                  </a:lnTo>
                  <a:lnTo>
                    <a:pt x="863" y="1392"/>
                  </a:lnTo>
                  <a:lnTo>
                    <a:pt x="845" y="1384"/>
                  </a:lnTo>
                  <a:lnTo>
                    <a:pt x="827" y="1376"/>
                  </a:lnTo>
                  <a:lnTo>
                    <a:pt x="826" y="1365"/>
                  </a:lnTo>
                  <a:lnTo>
                    <a:pt x="825" y="1354"/>
                  </a:lnTo>
                  <a:lnTo>
                    <a:pt x="803" y="1344"/>
                  </a:lnTo>
                  <a:lnTo>
                    <a:pt x="782" y="1334"/>
                  </a:lnTo>
                  <a:lnTo>
                    <a:pt x="763" y="1321"/>
                  </a:lnTo>
                  <a:lnTo>
                    <a:pt x="743" y="1308"/>
                  </a:lnTo>
                  <a:lnTo>
                    <a:pt x="724" y="1292"/>
                  </a:lnTo>
                  <a:lnTo>
                    <a:pt x="707" y="1278"/>
                  </a:lnTo>
                  <a:lnTo>
                    <a:pt x="704" y="1275"/>
                  </a:lnTo>
                  <a:lnTo>
                    <a:pt x="699" y="1272"/>
                  </a:lnTo>
                  <a:lnTo>
                    <a:pt x="695" y="1271"/>
                  </a:lnTo>
                  <a:lnTo>
                    <a:pt x="690" y="1270"/>
                  </a:lnTo>
                  <a:lnTo>
                    <a:pt x="684" y="1269"/>
                  </a:lnTo>
                  <a:lnTo>
                    <a:pt x="679" y="1270"/>
                  </a:lnTo>
                  <a:lnTo>
                    <a:pt x="673" y="1271"/>
                  </a:lnTo>
                  <a:lnTo>
                    <a:pt x="667" y="1273"/>
                  </a:lnTo>
                  <a:lnTo>
                    <a:pt x="666" y="1276"/>
                  </a:lnTo>
                  <a:lnTo>
                    <a:pt x="665" y="1279"/>
                  </a:lnTo>
                  <a:lnTo>
                    <a:pt x="661" y="1279"/>
                  </a:lnTo>
                  <a:lnTo>
                    <a:pt x="657" y="1278"/>
                  </a:lnTo>
                  <a:lnTo>
                    <a:pt x="654" y="1276"/>
                  </a:lnTo>
                  <a:lnTo>
                    <a:pt x="651" y="1272"/>
                  </a:lnTo>
                  <a:lnTo>
                    <a:pt x="647" y="1263"/>
                  </a:lnTo>
                  <a:lnTo>
                    <a:pt x="645" y="1252"/>
                  </a:lnTo>
                  <a:lnTo>
                    <a:pt x="643" y="1226"/>
                  </a:lnTo>
                  <a:lnTo>
                    <a:pt x="640" y="1205"/>
                  </a:lnTo>
                  <a:lnTo>
                    <a:pt x="637" y="1195"/>
                  </a:lnTo>
                  <a:lnTo>
                    <a:pt x="632" y="1185"/>
                  </a:lnTo>
                  <a:lnTo>
                    <a:pt x="626" y="1174"/>
                  </a:lnTo>
                  <a:lnTo>
                    <a:pt x="621" y="1166"/>
                  </a:lnTo>
                  <a:lnTo>
                    <a:pt x="614" y="1158"/>
                  </a:lnTo>
                  <a:lnTo>
                    <a:pt x="607" y="1152"/>
                  </a:lnTo>
                  <a:lnTo>
                    <a:pt x="598" y="1146"/>
                  </a:lnTo>
                  <a:lnTo>
                    <a:pt x="589" y="1141"/>
                  </a:lnTo>
                  <a:lnTo>
                    <a:pt x="577" y="1139"/>
                  </a:lnTo>
                  <a:lnTo>
                    <a:pt x="567" y="1137"/>
                  </a:lnTo>
                  <a:lnTo>
                    <a:pt x="562" y="1137"/>
                  </a:lnTo>
                  <a:lnTo>
                    <a:pt x="557" y="1136"/>
                  </a:lnTo>
                  <a:lnTo>
                    <a:pt x="551" y="1133"/>
                  </a:lnTo>
                  <a:lnTo>
                    <a:pt x="546" y="1131"/>
                  </a:lnTo>
                  <a:lnTo>
                    <a:pt x="535" y="1125"/>
                  </a:lnTo>
                  <a:lnTo>
                    <a:pt x="526" y="1120"/>
                  </a:lnTo>
                  <a:lnTo>
                    <a:pt x="517" y="1114"/>
                  </a:lnTo>
                  <a:lnTo>
                    <a:pt x="507" y="1110"/>
                  </a:lnTo>
                  <a:lnTo>
                    <a:pt x="495" y="1104"/>
                  </a:lnTo>
                  <a:lnTo>
                    <a:pt x="484" y="1095"/>
                  </a:lnTo>
                  <a:lnTo>
                    <a:pt x="473" y="1088"/>
                  </a:lnTo>
                  <a:lnTo>
                    <a:pt x="464" y="1083"/>
                  </a:lnTo>
                  <a:lnTo>
                    <a:pt x="457" y="1081"/>
                  </a:lnTo>
                  <a:lnTo>
                    <a:pt x="450" y="1081"/>
                  </a:lnTo>
                  <a:lnTo>
                    <a:pt x="442" y="1081"/>
                  </a:lnTo>
                  <a:lnTo>
                    <a:pt x="434" y="1082"/>
                  </a:lnTo>
                  <a:lnTo>
                    <a:pt x="425" y="1082"/>
                  </a:lnTo>
                  <a:lnTo>
                    <a:pt x="416" y="1082"/>
                  </a:lnTo>
                  <a:lnTo>
                    <a:pt x="416" y="1070"/>
                  </a:lnTo>
                  <a:lnTo>
                    <a:pt x="415" y="1057"/>
                  </a:lnTo>
                  <a:lnTo>
                    <a:pt x="404" y="1057"/>
                  </a:lnTo>
                  <a:lnTo>
                    <a:pt x="394" y="1055"/>
                  </a:lnTo>
                  <a:lnTo>
                    <a:pt x="385" y="1054"/>
                  </a:lnTo>
                  <a:lnTo>
                    <a:pt x="376" y="1051"/>
                  </a:lnTo>
                  <a:lnTo>
                    <a:pt x="359" y="1045"/>
                  </a:lnTo>
                  <a:lnTo>
                    <a:pt x="344" y="1037"/>
                  </a:lnTo>
                  <a:lnTo>
                    <a:pt x="329" y="1026"/>
                  </a:lnTo>
                  <a:lnTo>
                    <a:pt x="316" y="1015"/>
                  </a:lnTo>
                  <a:lnTo>
                    <a:pt x="302" y="1004"/>
                  </a:lnTo>
                  <a:lnTo>
                    <a:pt x="287" y="990"/>
                  </a:lnTo>
                  <a:lnTo>
                    <a:pt x="273" y="976"/>
                  </a:lnTo>
                  <a:lnTo>
                    <a:pt x="262" y="961"/>
                  </a:lnTo>
                  <a:lnTo>
                    <a:pt x="256" y="955"/>
                  </a:lnTo>
                  <a:lnTo>
                    <a:pt x="249" y="950"/>
                  </a:lnTo>
                  <a:lnTo>
                    <a:pt x="246" y="948"/>
                  </a:lnTo>
                  <a:lnTo>
                    <a:pt x="243" y="947"/>
                  </a:lnTo>
                  <a:lnTo>
                    <a:pt x="238" y="946"/>
                  </a:lnTo>
                  <a:lnTo>
                    <a:pt x="234" y="946"/>
                  </a:lnTo>
                  <a:lnTo>
                    <a:pt x="227" y="946"/>
                  </a:lnTo>
                  <a:lnTo>
                    <a:pt x="222" y="947"/>
                  </a:lnTo>
                  <a:lnTo>
                    <a:pt x="218" y="949"/>
                  </a:lnTo>
                  <a:lnTo>
                    <a:pt x="214" y="952"/>
                  </a:lnTo>
                  <a:lnTo>
                    <a:pt x="211" y="955"/>
                  </a:lnTo>
                  <a:lnTo>
                    <a:pt x="210" y="959"/>
                  </a:lnTo>
                  <a:lnTo>
                    <a:pt x="207" y="964"/>
                  </a:lnTo>
                  <a:lnTo>
                    <a:pt x="207" y="968"/>
                  </a:lnTo>
                  <a:lnTo>
                    <a:pt x="206" y="990"/>
                  </a:lnTo>
                  <a:lnTo>
                    <a:pt x="207" y="1013"/>
                  </a:lnTo>
                  <a:lnTo>
                    <a:pt x="203" y="1013"/>
                  </a:lnTo>
                  <a:lnTo>
                    <a:pt x="198" y="1013"/>
                  </a:lnTo>
                  <a:lnTo>
                    <a:pt x="194" y="1010"/>
                  </a:lnTo>
                  <a:lnTo>
                    <a:pt x="190" y="1008"/>
                  </a:lnTo>
                  <a:lnTo>
                    <a:pt x="185" y="1002"/>
                  </a:lnTo>
                  <a:lnTo>
                    <a:pt x="179" y="996"/>
                  </a:lnTo>
                  <a:lnTo>
                    <a:pt x="173" y="988"/>
                  </a:lnTo>
                  <a:lnTo>
                    <a:pt x="168" y="981"/>
                  </a:lnTo>
                  <a:lnTo>
                    <a:pt x="161" y="974"/>
                  </a:lnTo>
                  <a:lnTo>
                    <a:pt x="154" y="969"/>
                  </a:lnTo>
                  <a:lnTo>
                    <a:pt x="144" y="966"/>
                  </a:lnTo>
                  <a:lnTo>
                    <a:pt x="134" y="965"/>
                  </a:lnTo>
                  <a:lnTo>
                    <a:pt x="127" y="965"/>
                  </a:lnTo>
                  <a:lnTo>
                    <a:pt x="120" y="965"/>
                  </a:lnTo>
                  <a:lnTo>
                    <a:pt x="112" y="965"/>
                  </a:lnTo>
                  <a:lnTo>
                    <a:pt x="104" y="963"/>
                  </a:lnTo>
                  <a:lnTo>
                    <a:pt x="96" y="957"/>
                  </a:lnTo>
                  <a:lnTo>
                    <a:pt x="87" y="949"/>
                  </a:lnTo>
                  <a:lnTo>
                    <a:pt x="81" y="941"/>
                  </a:lnTo>
                  <a:lnTo>
                    <a:pt x="76" y="931"/>
                  </a:lnTo>
                  <a:lnTo>
                    <a:pt x="71" y="922"/>
                  </a:lnTo>
                  <a:lnTo>
                    <a:pt x="65" y="911"/>
                  </a:lnTo>
                  <a:lnTo>
                    <a:pt x="62" y="908"/>
                  </a:lnTo>
                  <a:lnTo>
                    <a:pt x="58" y="905"/>
                  </a:lnTo>
                  <a:lnTo>
                    <a:pt x="54" y="902"/>
                  </a:lnTo>
                  <a:lnTo>
                    <a:pt x="49" y="900"/>
                  </a:lnTo>
                  <a:lnTo>
                    <a:pt x="35" y="917"/>
                  </a:lnTo>
                  <a:lnTo>
                    <a:pt x="31" y="923"/>
                  </a:lnTo>
                  <a:lnTo>
                    <a:pt x="35" y="917"/>
                  </a:lnTo>
                  <a:lnTo>
                    <a:pt x="49" y="900"/>
                  </a:lnTo>
                  <a:lnTo>
                    <a:pt x="46" y="898"/>
                  </a:lnTo>
                  <a:lnTo>
                    <a:pt x="43" y="897"/>
                  </a:lnTo>
                  <a:lnTo>
                    <a:pt x="32" y="892"/>
                  </a:lnTo>
                  <a:lnTo>
                    <a:pt x="21" y="887"/>
                  </a:lnTo>
                  <a:lnTo>
                    <a:pt x="15" y="884"/>
                  </a:lnTo>
                  <a:lnTo>
                    <a:pt x="10" y="881"/>
                  </a:lnTo>
                  <a:lnTo>
                    <a:pt x="7" y="877"/>
                  </a:lnTo>
                  <a:lnTo>
                    <a:pt x="4" y="873"/>
                  </a:lnTo>
                  <a:lnTo>
                    <a:pt x="2" y="868"/>
                  </a:lnTo>
                  <a:lnTo>
                    <a:pt x="1" y="864"/>
                  </a:lnTo>
                  <a:lnTo>
                    <a:pt x="0" y="858"/>
                  </a:lnTo>
                  <a:lnTo>
                    <a:pt x="1" y="853"/>
                  </a:lnTo>
                  <a:lnTo>
                    <a:pt x="4" y="844"/>
                  </a:lnTo>
                  <a:lnTo>
                    <a:pt x="8" y="835"/>
                  </a:lnTo>
                  <a:lnTo>
                    <a:pt x="19" y="817"/>
                  </a:lnTo>
                  <a:lnTo>
                    <a:pt x="32" y="802"/>
                  </a:lnTo>
                  <a:lnTo>
                    <a:pt x="42" y="791"/>
                  </a:lnTo>
                  <a:lnTo>
                    <a:pt x="51" y="779"/>
                  </a:lnTo>
                  <a:lnTo>
                    <a:pt x="60" y="767"/>
                  </a:lnTo>
                  <a:lnTo>
                    <a:pt x="68" y="754"/>
                  </a:lnTo>
                  <a:lnTo>
                    <a:pt x="83" y="728"/>
                  </a:lnTo>
                  <a:lnTo>
                    <a:pt x="98" y="701"/>
                  </a:lnTo>
                  <a:lnTo>
                    <a:pt x="107" y="679"/>
                  </a:lnTo>
                  <a:lnTo>
                    <a:pt x="116" y="654"/>
                  </a:lnTo>
                  <a:lnTo>
                    <a:pt x="121" y="643"/>
                  </a:lnTo>
                  <a:lnTo>
                    <a:pt x="127" y="632"/>
                  </a:lnTo>
                  <a:lnTo>
                    <a:pt x="132" y="622"/>
                  </a:lnTo>
                  <a:lnTo>
                    <a:pt x="139" y="614"/>
                  </a:lnTo>
                  <a:lnTo>
                    <a:pt x="141" y="606"/>
                  </a:lnTo>
                  <a:lnTo>
                    <a:pt x="144" y="597"/>
                  </a:lnTo>
                  <a:lnTo>
                    <a:pt x="154" y="597"/>
                  </a:lnTo>
                  <a:lnTo>
                    <a:pt x="163" y="596"/>
                  </a:lnTo>
                  <a:lnTo>
                    <a:pt x="172" y="596"/>
                  </a:lnTo>
                  <a:lnTo>
                    <a:pt x="180" y="596"/>
                  </a:lnTo>
                  <a:lnTo>
                    <a:pt x="182" y="590"/>
                  </a:lnTo>
                  <a:lnTo>
                    <a:pt x="182" y="586"/>
                  </a:lnTo>
                  <a:lnTo>
                    <a:pt x="182" y="580"/>
                  </a:lnTo>
                  <a:lnTo>
                    <a:pt x="181" y="575"/>
                  </a:lnTo>
                  <a:lnTo>
                    <a:pt x="179" y="572"/>
                  </a:lnTo>
                  <a:lnTo>
                    <a:pt x="175" y="569"/>
                  </a:lnTo>
                  <a:lnTo>
                    <a:pt x="172" y="566"/>
                  </a:lnTo>
                  <a:lnTo>
                    <a:pt x="166" y="565"/>
                  </a:lnTo>
                  <a:lnTo>
                    <a:pt x="157" y="541"/>
                  </a:lnTo>
                  <a:lnTo>
                    <a:pt x="148" y="516"/>
                  </a:lnTo>
                  <a:lnTo>
                    <a:pt x="145" y="504"/>
                  </a:lnTo>
                  <a:lnTo>
                    <a:pt x="144" y="490"/>
                  </a:lnTo>
                  <a:lnTo>
                    <a:pt x="144" y="484"/>
                  </a:lnTo>
                  <a:lnTo>
                    <a:pt x="144" y="477"/>
                  </a:lnTo>
                  <a:lnTo>
                    <a:pt x="145" y="472"/>
                  </a:lnTo>
                  <a:lnTo>
                    <a:pt x="147" y="465"/>
                  </a:lnTo>
                  <a:lnTo>
                    <a:pt x="149" y="464"/>
                  </a:lnTo>
                  <a:lnTo>
                    <a:pt x="153" y="462"/>
                  </a:lnTo>
                  <a:lnTo>
                    <a:pt x="154" y="459"/>
                  </a:lnTo>
                  <a:lnTo>
                    <a:pt x="156" y="457"/>
                  </a:lnTo>
                  <a:lnTo>
                    <a:pt x="158" y="450"/>
                  </a:lnTo>
                  <a:lnTo>
                    <a:pt x="160" y="443"/>
                  </a:lnTo>
                  <a:lnTo>
                    <a:pt x="161" y="437"/>
                  </a:lnTo>
                  <a:lnTo>
                    <a:pt x="161" y="429"/>
                  </a:lnTo>
                  <a:lnTo>
                    <a:pt x="163" y="422"/>
                  </a:lnTo>
                  <a:lnTo>
                    <a:pt x="165" y="416"/>
                  </a:lnTo>
                  <a:lnTo>
                    <a:pt x="171" y="409"/>
                  </a:lnTo>
                  <a:lnTo>
                    <a:pt x="177" y="405"/>
                  </a:lnTo>
                  <a:lnTo>
                    <a:pt x="182" y="402"/>
                  </a:lnTo>
                  <a:lnTo>
                    <a:pt x="188" y="400"/>
                  </a:lnTo>
                  <a:lnTo>
                    <a:pt x="194" y="399"/>
                  </a:lnTo>
                  <a:lnTo>
                    <a:pt x="201" y="398"/>
                  </a:lnTo>
                  <a:lnTo>
                    <a:pt x="206" y="394"/>
                  </a:lnTo>
                  <a:lnTo>
                    <a:pt x="212" y="390"/>
                  </a:lnTo>
                  <a:lnTo>
                    <a:pt x="216" y="383"/>
                  </a:lnTo>
                  <a:lnTo>
                    <a:pt x="219" y="377"/>
                  </a:lnTo>
                  <a:lnTo>
                    <a:pt x="221" y="369"/>
                  </a:lnTo>
                  <a:lnTo>
                    <a:pt x="221" y="362"/>
                  </a:lnTo>
                  <a:lnTo>
                    <a:pt x="221" y="345"/>
                  </a:lnTo>
                  <a:lnTo>
                    <a:pt x="218" y="328"/>
                  </a:lnTo>
                  <a:lnTo>
                    <a:pt x="214" y="311"/>
                  </a:lnTo>
                  <a:lnTo>
                    <a:pt x="211" y="294"/>
                  </a:lnTo>
                  <a:lnTo>
                    <a:pt x="210" y="286"/>
                  </a:lnTo>
                  <a:lnTo>
                    <a:pt x="210" y="278"/>
                  </a:lnTo>
                  <a:lnTo>
                    <a:pt x="211" y="271"/>
                  </a:lnTo>
                  <a:lnTo>
                    <a:pt x="212" y="265"/>
                  </a:lnTo>
                  <a:lnTo>
                    <a:pt x="215" y="258"/>
                  </a:lnTo>
                  <a:lnTo>
                    <a:pt x="220" y="251"/>
                  </a:lnTo>
                  <a:lnTo>
                    <a:pt x="227" y="247"/>
                  </a:lnTo>
                  <a:lnTo>
                    <a:pt x="232" y="244"/>
                  </a:lnTo>
                  <a:lnTo>
                    <a:pt x="247" y="238"/>
                  </a:lnTo>
                  <a:lnTo>
                    <a:pt x="262" y="234"/>
                  </a:lnTo>
                  <a:lnTo>
                    <a:pt x="271" y="229"/>
                  </a:lnTo>
                  <a:lnTo>
                    <a:pt x="279" y="225"/>
                  </a:lnTo>
                  <a:lnTo>
                    <a:pt x="317" y="213"/>
                  </a:lnTo>
                  <a:lnTo>
                    <a:pt x="322" y="131"/>
                  </a:lnTo>
                  <a:lnTo>
                    <a:pt x="324" y="130"/>
                  </a:lnTo>
                  <a:lnTo>
                    <a:pt x="329" y="127"/>
                  </a:lnTo>
                  <a:lnTo>
                    <a:pt x="336" y="124"/>
                  </a:lnTo>
                  <a:lnTo>
                    <a:pt x="344" y="123"/>
                  </a:lnTo>
                  <a:lnTo>
                    <a:pt x="352" y="122"/>
                  </a:lnTo>
                  <a:lnTo>
                    <a:pt x="369" y="121"/>
                  </a:lnTo>
                  <a:lnTo>
                    <a:pt x="384" y="120"/>
                  </a:lnTo>
                  <a:lnTo>
                    <a:pt x="386" y="113"/>
                  </a:lnTo>
                  <a:lnTo>
                    <a:pt x="390" y="106"/>
                  </a:lnTo>
                  <a:lnTo>
                    <a:pt x="394" y="99"/>
                  </a:lnTo>
                  <a:lnTo>
                    <a:pt x="399" y="93"/>
                  </a:lnTo>
                  <a:lnTo>
                    <a:pt x="409" y="79"/>
                  </a:lnTo>
                  <a:lnTo>
                    <a:pt x="420" y="65"/>
                  </a:lnTo>
                  <a:lnTo>
                    <a:pt x="442" y="57"/>
                  </a:lnTo>
                  <a:lnTo>
                    <a:pt x="434" y="45"/>
                  </a:lnTo>
                  <a:lnTo>
                    <a:pt x="436" y="41"/>
                  </a:lnTo>
                  <a:lnTo>
                    <a:pt x="439" y="37"/>
                  </a:lnTo>
                  <a:lnTo>
                    <a:pt x="444" y="28"/>
                  </a:lnTo>
                  <a:lnTo>
                    <a:pt x="449" y="21"/>
                  </a:lnTo>
                  <a:lnTo>
                    <a:pt x="453" y="15"/>
                  </a:lnTo>
                  <a:lnTo>
                    <a:pt x="458" y="13"/>
                  </a:lnTo>
                  <a:lnTo>
                    <a:pt x="465" y="11"/>
                  </a:lnTo>
                  <a:lnTo>
                    <a:pt x="472" y="9"/>
                  </a:lnTo>
                  <a:lnTo>
                    <a:pt x="481" y="11"/>
                  </a:lnTo>
                  <a:lnTo>
                    <a:pt x="493" y="13"/>
                  </a:lnTo>
                  <a:lnTo>
                    <a:pt x="499" y="13"/>
                  </a:lnTo>
                  <a:lnTo>
                    <a:pt x="503" y="11"/>
                  </a:lnTo>
                  <a:lnTo>
                    <a:pt x="505" y="9"/>
                  </a:lnTo>
                  <a:lnTo>
                    <a:pt x="506" y="7"/>
                  </a:lnTo>
                  <a:lnTo>
                    <a:pt x="507" y="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3277968" y="1738067"/>
              <a:ext cx="818775" cy="957628"/>
            </a:xfrm>
            <a:custGeom>
              <a:avLst/>
              <a:gdLst/>
              <a:ahLst/>
              <a:cxnLst/>
              <a:rect l="l" t="t" r="r" b="b"/>
              <a:pathLst>
                <a:path w="2852" h="3542" extrusionOk="0">
                  <a:moveTo>
                    <a:pt x="657" y="2713"/>
                  </a:moveTo>
                  <a:lnTo>
                    <a:pt x="656" y="2715"/>
                  </a:lnTo>
                  <a:lnTo>
                    <a:pt x="655" y="2716"/>
                  </a:lnTo>
                  <a:lnTo>
                    <a:pt x="653" y="2719"/>
                  </a:lnTo>
                  <a:lnTo>
                    <a:pt x="652" y="2723"/>
                  </a:lnTo>
                  <a:lnTo>
                    <a:pt x="652" y="2725"/>
                  </a:lnTo>
                  <a:lnTo>
                    <a:pt x="653" y="2728"/>
                  </a:lnTo>
                  <a:lnTo>
                    <a:pt x="657" y="2733"/>
                  </a:lnTo>
                  <a:lnTo>
                    <a:pt x="660" y="2737"/>
                  </a:lnTo>
                  <a:lnTo>
                    <a:pt x="666" y="2742"/>
                  </a:lnTo>
                  <a:lnTo>
                    <a:pt x="671" y="2746"/>
                  </a:lnTo>
                  <a:lnTo>
                    <a:pt x="676" y="2753"/>
                  </a:lnTo>
                  <a:lnTo>
                    <a:pt x="681" y="2761"/>
                  </a:lnTo>
                  <a:lnTo>
                    <a:pt x="684" y="2774"/>
                  </a:lnTo>
                  <a:lnTo>
                    <a:pt x="689" y="2785"/>
                  </a:lnTo>
                  <a:lnTo>
                    <a:pt x="694" y="2790"/>
                  </a:lnTo>
                  <a:lnTo>
                    <a:pt x="699" y="2793"/>
                  </a:lnTo>
                  <a:lnTo>
                    <a:pt x="702" y="2795"/>
                  </a:lnTo>
                  <a:lnTo>
                    <a:pt x="704" y="2799"/>
                  </a:lnTo>
                  <a:lnTo>
                    <a:pt x="701" y="2805"/>
                  </a:lnTo>
                  <a:lnTo>
                    <a:pt x="698" y="2815"/>
                  </a:lnTo>
                  <a:lnTo>
                    <a:pt x="697" y="2819"/>
                  </a:lnTo>
                  <a:lnTo>
                    <a:pt x="696" y="2823"/>
                  </a:lnTo>
                  <a:lnTo>
                    <a:pt x="694" y="2824"/>
                  </a:lnTo>
                  <a:lnTo>
                    <a:pt x="692" y="2825"/>
                  </a:lnTo>
                  <a:lnTo>
                    <a:pt x="689" y="2827"/>
                  </a:lnTo>
                  <a:lnTo>
                    <a:pt x="684" y="2832"/>
                  </a:lnTo>
                  <a:lnTo>
                    <a:pt x="681" y="2838"/>
                  </a:lnTo>
                  <a:lnTo>
                    <a:pt x="680" y="2843"/>
                  </a:lnTo>
                  <a:lnTo>
                    <a:pt x="680" y="2848"/>
                  </a:lnTo>
                  <a:lnTo>
                    <a:pt x="681" y="2854"/>
                  </a:lnTo>
                  <a:lnTo>
                    <a:pt x="688" y="2869"/>
                  </a:lnTo>
                  <a:lnTo>
                    <a:pt x="697" y="2885"/>
                  </a:lnTo>
                  <a:lnTo>
                    <a:pt x="698" y="2895"/>
                  </a:lnTo>
                  <a:lnTo>
                    <a:pt x="700" y="2909"/>
                  </a:lnTo>
                  <a:lnTo>
                    <a:pt x="704" y="2920"/>
                  </a:lnTo>
                  <a:lnTo>
                    <a:pt x="707" y="2929"/>
                  </a:lnTo>
                  <a:lnTo>
                    <a:pt x="707" y="2932"/>
                  </a:lnTo>
                  <a:lnTo>
                    <a:pt x="707" y="2937"/>
                  </a:lnTo>
                  <a:lnTo>
                    <a:pt x="706" y="2941"/>
                  </a:lnTo>
                  <a:lnTo>
                    <a:pt x="704" y="2945"/>
                  </a:lnTo>
                  <a:lnTo>
                    <a:pt x="691" y="2955"/>
                  </a:lnTo>
                  <a:lnTo>
                    <a:pt x="681" y="2961"/>
                  </a:lnTo>
                  <a:lnTo>
                    <a:pt x="678" y="2964"/>
                  </a:lnTo>
                  <a:lnTo>
                    <a:pt x="680" y="2966"/>
                  </a:lnTo>
                  <a:lnTo>
                    <a:pt x="681" y="2970"/>
                  </a:lnTo>
                  <a:lnTo>
                    <a:pt x="683" y="2979"/>
                  </a:lnTo>
                  <a:lnTo>
                    <a:pt x="683" y="2991"/>
                  </a:lnTo>
                  <a:lnTo>
                    <a:pt x="682" y="3000"/>
                  </a:lnTo>
                  <a:lnTo>
                    <a:pt x="682" y="3010"/>
                  </a:lnTo>
                  <a:lnTo>
                    <a:pt x="682" y="3016"/>
                  </a:lnTo>
                  <a:lnTo>
                    <a:pt x="684" y="3019"/>
                  </a:lnTo>
                  <a:lnTo>
                    <a:pt x="686" y="3019"/>
                  </a:lnTo>
                  <a:lnTo>
                    <a:pt x="690" y="3017"/>
                  </a:lnTo>
                  <a:lnTo>
                    <a:pt x="693" y="3015"/>
                  </a:lnTo>
                  <a:lnTo>
                    <a:pt x="700" y="3011"/>
                  </a:lnTo>
                  <a:lnTo>
                    <a:pt x="702" y="3008"/>
                  </a:lnTo>
                  <a:lnTo>
                    <a:pt x="700" y="3010"/>
                  </a:lnTo>
                  <a:lnTo>
                    <a:pt x="697" y="3014"/>
                  </a:lnTo>
                  <a:lnTo>
                    <a:pt x="696" y="3019"/>
                  </a:lnTo>
                  <a:lnTo>
                    <a:pt x="696" y="3023"/>
                  </a:lnTo>
                  <a:lnTo>
                    <a:pt x="697" y="3030"/>
                  </a:lnTo>
                  <a:lnTo>
                    <a:pt x="700" y="3038"/>
                  </a:lnTo>
                  <a:lnTo>
                    <a:pt x="705" y="3044"/>
                  </a:lnTo>
                  <a:lnTo>
                    <a:pt x="709" y="3048"/>
                  </a:lnTo>
                  <a:lnTo>
                    <a:pt x="715" y="3051"/>
                  </a:lnTo>
                  <a:lnTo>
                    <a:pt x="719" y="3052"/>
                  </a:lnTo>
                  <a:lnTo>
                    <a:pt x="724" y="3053"/>
                  </a:lnTo>
                  <a:lnTo>
                    <a:pt x="727" y="3055"/>
                  </a:lnTo>
                  <a:lnTo>
                    <a:pt x="731" y="3058"/>
                  </a:lnTo>
                  <a:lnTo>
                    <a:pt x="732" y="3064"/>
                  </a:lnTo>
                  <a:lnTo>
                    <a:pt x="734" y="3071"/>
                  </a:lnTo>
                  <a:lnTo>
                    <a:pt x="737" y="3076"/>
                  </a:lnTo>
                  <a:lnTo>
                    <a:pt x="740" y="3080"/>
                  </a:lnTo>
                  <a:lnTo>
                    <a:pt x="743" y="3082"/>
                  </a:lnTo>
                  <a:lnTo>
                    <a:pt x="747" y="3085"/>
                  </a:lnTo>
                  <a:lnTo>
                    <a:pt x="751" y="3085"/>
                  </a:lnTo>
                  <a:lnTo>
                    <a:pt x="755" y="3084"/>
                  </a:lnTo>
                  <a:lnTo>
                    <a:pt x="757" y="3082"/>
                  </a:lnTo>
                  <a:lnTo>
                    <a:pt x="762" y="3078"/>
                  </a:lnTo>
                  <a:lnTo>
                    <a:pt x="763" y="3073"/>
                  </a:lnTo>
                  <a:lnTo>
                    <a:pt x="764" y="3070"/>
                  </a:lnTo>
                  <a:lnTo>
                    <a:pt x="763" y="3068"/>
                  </a:lnTo>
                  <a:lnTo>
                    <a:pt x="762" y="3064"/>
                  </a:lnTo>
                  <a:lnTo>
                    <a:pt x="760" y="3062"/>
                  </a:lnTo>
                  <a:lnTo>
                    <a:pt x="755" y="3055"/>
                  </a:lnTo>
                  <a:lnTo>
                    <a:pt x="747" y="3051"/>
                  </a:lnTo>
                  <a:lnTo>
                    <a:pt x="743" y="3047"/>
                  </a:lnTo>
                  <a:lnTo>
                    <a:pt x="740" y="3041"/>
                  </a:lnTo>
                  <a:lnTo>
                    <a:pt x="739" y="3040"/>
                  </a:lnTo>
                  <a:lnTo>
                    <a:pt x="737" y="3038"/>
                  </a:lnTo>
                  <a:lnTo>
                    <a:pt x="734" y="3037"/>
                  </a:lnTo>
                  <a:lnTo>
                    <a:pt x="731" y="3036"/>
                  </a:lnTo>
                  <a:lnTo>
                    <a:pt x="725" y="3037"/>
                  </a:lnTo>
                  <a:lnTo>
                    <a:pt x="723" y="3037"/>
                  </a:lnTo>
                  <a:lnTo>
                    <a:pt x="721" y="3036"/>
                  </a:lnTo>
                  <a:lnTo>
                    <a:pt x="719" y="3030"/>
                  </a:lnTo>
                  <a:lnTo>
                    <a:pt x="716" y="3014"/>
                  </a:lnTo>
                  <a:lnTo>
                    <a:pt x="714" y="3000"/>
                  </a:lnTo>
                  <a:lnTo>
                    <a:pt x="710" y="2984"/>
                  </a:lnTo>
                  <a:lnTo>
                    <a:pt x="707" y="2973"/>
                  </a:lnTo>
                  <a:lnTo>
                    <a:pt x="706" y="2969"/>
                  </a:lnTo>
                  <a:lnTo>
                    <a:pt x="708" y="2963"/>
                  </a:lnTo>
                  <a:lnTo>
                    <a:pt x="709" y="2961"/>
                  </a:lnTo>
                  <a:lnTo>
                    <a:pt x="710" y="2959"/>
                  </a:lnTo>
                  <a:lnTo>
                    <a:pt x="712" y="2959"/>
                  </a:lnTo>
                  <a:lnTo>
                    <a:pt x="713" y="2962"/>
                  </a:lnTo>
                  <a:lnTo>
                    <a:pt x="715" y="2970"/>
                  </a:lnTo>
                  <a:lnTo>
                    <a:pt x="717" y="2979"/>
                  </a:lnTo>
                  <a:lnTo>
                    <a:pt x="721" y="2988"/>
                  </a:lnTo>
                  <a:lnTo>
                    <a:pt x="725" y="2995"/>
                  </a:lnTo>
                  <a:lnTo>
                    <a:pt x="727" y="2998"/>
                  </a:lnTo>
                  <a:lnTo>
                    <a:pt x="729" y="3003"/>
                  </a:lnTo>
                  <a:lnTo>
                    <a:pt x="730" y="3006"/>
                  </a:lnTo>
                  <a:lnTo>
                    <a:pt x="730" y="3010"/>
                  </a:lnTo>
                  <a:lnTo>
                    <a:pt x="730" y="3016"/>
                  </a:lnTo>
                  <a:lnTo>
                    <a:pt x="731" y="3022"/>
                  </a:lnTo>
                  <a:lnTo>
                    <a:pt x="740" y="3028"/>
                  </a:lnTo>
                  <a:lnTo>
                    <a:pt x="751" y="3033"/>
                  </a:lnTo>
                  <a:lnTo>
                    <a:pt x="756" y="3037"/>
                  </a:lnTo>
                  <a:lnTo>
                    <a:pt x="759" y="3039"/>
                  </a:lnTo>
                  <a:lnTo>
                    <a:pt x="762" y="3039"/>
                  </a:lnTo>
                  <a:lnTo>
                    <a:pt x="764" y="3037"/>
                  </a:lnTo>
                  <a:lnTo>
                    <a:pt x="771" y="3027"/>
                  </a:lnTo>
                  <a:lnTo>
                    <a:pt x="776" y="3021"/>
                  </a:lnTo>
                  <a:lnTo>
                    <a:pt x="779" y="3027"/>
                  </a:lnTo>
                  <a:lnTo>
                    <a:pt x="783" y="3037"/>
                  </a:lnTo>
                  <a:lnTo>
                    <a:pt x="786" y="3041"/>
                  </a:lnTo>
                  <a:lnTo>
                    <a:pt x="784" y="3044"/>
                  </a:lnTo>
                  <a:lnTo>
                    <a:pt x="786" y="3048"/>
                  </a:lnTo>
                  <a:lnTo>
                    <a:pt x="790" y="3056"/>
                  </a:lnTo>
                  <a:lnTo>
                    <a:pt x="798" y="3065"/>
                  </a:lnTo>
                  <a:lnTo>
                    <a:pt x="804" y="3072"/>
                  </a:lnTo>
                  <a:lnTo>
                    <a:pt x="806" y="3076"/>
                  </a:lnTo>
                  <a:lnTo>
                    <a:pt x="807" y="3078"/>
                  </a:lnTo>
                  <a:lnTo>
                    <a:pt x="807" y="3081"/>
                  </a:lnTo>
                  <a:lnTo>
                    <a:pt x="806" y="3085"/>
                  </a:lnTo>
                  <a:lnTo>
                    <a:pt x="803" y="3094"/>
                  </a:lnTo>
                  <a:lnTo>
                    <a:pt x="800" y="3103"/>
                  </a:lnTo>
                  <a:lnTo>
                    <a:pt x="799" y="3107"/>
                  </a:lnTo>
                  <a:lnTo>
                    <a:pt x="797" y="3111"/>
                  </a:lnTo>
                  <a:lnTo>
                    <a:pt x="796" y="3113"/>
                  </a:lnTo>
                  <a:lnTo>
                    <a:pt x="795" y="3114"/>
                  </a:lnTo>
                  <a:lnTo>
                    <a:pt x="795" y="3117"/>
                  </a:lnTo>
                  <a:lnTo>
                    <a:pt x="797" y="3119"/>
                  </a:lnTo>
                  <a:lnTo>
                    <a:pt x="800" y="3123"/>
                  </a:lnTo>
                  <a:lnTo>
                    <a:pt x="803" y="3126"/>
                  </a:lnTo>
                  <a:lnTo>
                    <a:pt x="806" y="3127"/>
                  </a:lnTo>
                  <a:lnTo>
                    <a:pt x="812" y="3126"/>
                  </a:lnTo>
                  <a:lnTo>
                    <a:pt x="823" y="3121"/>
                  </a:lnTo>
                  <a:lnTo>
                    <a:pt x="830" y="3120"/>
                  </a:lnTo>
                  <a:lnTo>
                    <a:pt x="836" y="3115"/>
                  </a:lnTo>
                  <a:lnTo>
                    <a:pt x="839" y="3112"/>
                  </a:lnTo>
                  <a:lnTo>
                    <a:pt x="842" y="3110"/>
                  </a:lnTo>
                  <a:lnTo>
                    <a:pt x="846" y="3107"/>
                  </a:lnTo>
                  <a:lnTo>
                    <a:pt x="848" y="3106"/>
                  </a:lnTo>
                  <a:lnTo>
                    <a:pt x="849" y="3105"/>
                  </a:lnTo>
                  <a:lnTo>
                    <a:pt x="849" y="3104"/>
                  </a:lnTo>
                  <a:lnTo>
                    <a:pt x="848" y="3103"/>
                  </a:lnTo>
                  <a:lnTo>
                    <a:pt x="845" y="3102"/>
                  </a:lnTo>
                  <a:lnTo>
                    <a:pt x="841" y="3101"/>
                  </a:lnTo>
                  <a:lnTo>
                    <a:pt x="840" y="3101"/>
                  </a:lnTo>
                  <a:lnTo>
                    <a:pt x="838" y="3099"/>
                  </a:lnTo>
                  <a:lnTo>
                    <a:pt x="837" y="3098"/>
                  </a:lnTo>
                  <a:lnTo>
                    <a:pt x="836" y="3095"/>
                  </a:lnTo>
                  <a:lnTo>
                    <a:pt x="835" y="3090"/>
                  </a:lnTo>
                  <a:lnTo>
                    <a:pt x="836" y="3087"/>
                  </a:lnTo>
                  <a:lnTo>
                    <a:pt x="837" y="3084"/>
                  </a:lnTo>
                  <a:lnTo>
                    <a:pt x="838" y="3078"/>
                  </a:lnTo>
                  <a:lnTo>
                    <a:pt x="841" y="3071"/>
                  </a:lnTo>
                  <a:lnTo>
                    <a:pt x="846" y="3065"/>
                  </a:lnTo>
                  <a:lnTo>
                    <a:pt x="848" y="3063"/>
                  </a:lnTo>
                  <a:lnTo>
                    <a:pt x="849" y="3060"/>
                  </a:lnTo>
                  <a:lnTo>
                    <a:pt x="849" y="3056"/>
                  </a:lnTo>
                  <a:lnTo>
                    <a:pt x="849" y="3053"/>
                  </a:lnTo>
                  <a:lnTo>
                    <a:pt x="844" y="3044"/>
                  </a:lnTo>
                  <a:lnTo>
                    <a:pt x="840" y="3038"/>
                  </a:lnTo>
                  <a:lnTo>
                    <a:pt x="839" y="3028"/>
                  </a:lnTo>
                  <a:lnTo>
                    <a:pt x="837" y="3021"/>
                  </a:lnTo>
                  <a:lnTo>
                    <a:pt x="836" y="3017"/>
                  </a:lnTo>
                  <a:lnTo>
                    <a:pt x="837" y="3014"/>
                  </a:lnTo>
                  <a:lnTo>
                    <a:pt x="837" y="3013"/>
                  </a:lnTo>
                  <a:lnTo>
                    <a:pt x="838" y="3013"/>
                  </a:lnTo>
                  <a:lnTo>
                    <a:pt x="839" y="3013"/>
                  </a:lnTo>
                  <a:lnTo>
                    <a:pt x="840" y="3013"/>
                  </a:lnTo>
                  <a:lnTo>
                    <a:pt x="844" y="3015"/>
                  </a:lnTo>
                  <a:lnTo>
                    <a:pt x="845" y="3017"/>
                  </a:lnTo>
                  <a:lnTo>
                    <a:pt x="847" y="3017"/>
                  </a:lnTo>
                  <a:lnTo>
                    <a:pt x="848" y="3015"/>
                  </a:lnTo>
                  <a:lnTo>
                    <a:pt x="850" y="3012"/>
                  </a:lnTo>
                  <a:lnTo>
                    <a:pt x="853" y="3008"/>
                  </a:lnTo>
                  <a:lnTo>
                    <a:pt x="854" y="3005"/>
                  </a:lnTo>
                  <a:lnTo>
                    <a:pt x="854" y="2999"/>
                  </a:lnTo>
                  <a:lnTo>
                    <a:pt x="854" y="2992"/>
                  </a:lnTo>
                  <a:lnTo>
                    <a:pt x="856" y="2987"/>
                  </a:lnTo>
                  <a:lnTo>
                    <a:pt x="858" y="2982"/>
                  </a:lnTo>
                  <a:lnTo>
                    <a:pt x="861" y="2979"/>
                  </a:lnTo>
                  <a:lnTo>
                    <a:pt x="863" y="2978"/>
                  </a:lnTo>
                  <a:lnTo>
                    <a:pt x="866" y="2975"/>
                  </a:lnTo>
                  <a:lnTo>
                    <a:pt x="870" y="2973"/>
                  </a:lnTo>
                  <a:lnTo>
                    <a:pt x="871" y="2970"/>
                  </a:lnTo>
                  <a:lnTo>
                    <a:pt x="871" y="2964"/>
                  </a:lnTo>
                  <a:lnTo>
                    <a:pt x="872" y="2957"/>
                  </a:lnTo>
                  <a:lnTo>
                    <a:pt x="873" y="2947"/>
                  </a:lnTo>
                  <a:lnTo>
                    <a:pt x="873" y="2938"/>
                  </a:lnTo>
                  <a:lnTo>
                    <a:pt x="871" y="2932"/>
                  </a:lnTo>
                  <a:lnTo>
                    <a:pt x="870" y="2929"/>
                  </a:lnTo>
                  <a:lnTo>
                    <a:pt x="872" y="2920"/>
                  </a:lnTo>
                  <a:lnTo>
                    <a:pt x="874" y="2912"/>
                  </a:lnTo>
                  <a:lnTo>
                    <a:pt x="881" y="2924"/>
                  </a:lnTo>
                  <a:lnTo>
                    <a:pt x="888" y="2940"/>
                  </a:lnTo>
                  <a:lnTo>
                    <a:pt x="891" y="2953"/>
                  </a:lnTo>
                  <a:lnTo>
                    <a:pt x="895" y="2965"/>
                  </a:lnTo>
                  <a:lnTo>
                    <a:pt x="894" y="2973"/>
                  </a:lnTo>
                  <a:lnTo>
                    <a:pt x="891" y="2981"/>
                  </a:lnTo>
                  <a:lnTo>
                    <a:pt x="887" y="2991"/>
                  </a:lnTo>
                  <a:lnTo>
                    <a:pt x="882" y="3002"/>
                  </a:lnTo>
                  <a:lnTo>
                    <a:pt x="883" y="3012"/>
                  </a:lnTo>
                  <a:lnTo>
                    <a:pt x="883" y="3028"/>
                  </a:lnTo>
                  <a:lnTo>
                    <a:pt x="883" y="3037"/>
                  </a:lnTo>
                  <a:lnTo>
                    <a:pt x="886" y="3044"/>
                  </a:lnTo>
                  <a:lnTo>
                    <a:pt x="888" y="3051"/>
                  </a:lnTo>
                  <a:lnTo>
                    <a:pt x="891" y="3057"/>
                  </a:lnTo>
                  <a:lnTo>
                    <a:pt x="896" y="3066"/>
                  </a:lnTo>
                  <a:lnTo>
                    <a:pt x="901" y="3072"/>
                  </a:lnTo>
                  <a:lnTo>
                    <a:pt x="904" y="3074"/>
                  </a:lnTo>
                  <a:lnTo>
                    <a:pt x="909" y="3076"/>
                  </a:lnTo>
                  <a:lnTo>
                    <a:pt x="913" y="3076"/>
                  </a:lnTo>
                  <a:lnTo>
                    <a:pt x="915" y="3076"/>
                  </a:lnTo>
                  <a:lnTo>
                    <a:pt x="919" y="3073"/>
                  </a:lnTo>
                  <a:lnTo>
                    <a:pt x="924" y="3066"/>
                  </a:lnTo>
                  <a:lnTo>
                    <a:pt x="930" y="3057"/>
                  </a:lnTo>
                  <a:lnTo>
                    <a:pt x="935" y="3048"/>
                  </a:lnTo>
                  <a:lnTo>
                    <a:pt x="942" y="3036"/>
                  </a:lnTo>
                  <a:lnTo>
                    <a:pt x="946" y="3024"/>
                  </a:lnTo>
                  <a:lnTo>
                    <a:pt x="947" y="3019"/>
                  </a:lnTo>
                  <a:lnTo>
                    <a:pt x="948" y="3015"/>
                  </a:lnTo>
                  <a:lnTo>
                    <a:pt x="947" y="3012"/>
                  </a:lnTo>
                  <a:lnTo>
                    <a:pt x="946" y="3007"/>
                  </a:lnTo>
                  <a:lnTo>
                    <a:pt x="944" y="2997"/>
                  </a:lnTo>
                  <a:lnTo>
                    <a:pt x="940" y="2989"/>
                  </a:lnTo>
                  <a:lnTo>
                    <a:pt x="938" y="2986"/>
                  </a:lnTo>
                  <a:lnTo>
                    <a:pt x="938" y="2982"/>
                  </a:lnTo>
                  <a:lnTo>
                    <a:pt x="938" y="2978"/>
                  </a:lnTo>
                  <a:lnTo>
                    <a:pt x="940" y="2973"/>
                  </a:lnTo>
                  <a:lnTo>
                    <a:pt x="944" y="2963"/>
                  </a:lnTo>
                  <a:lnTo>
                    <a:pt x="945" y="2954"/>
                  </a:lnTo>
                  <a:lnTo>
                    <a:pt x="946" y="2953"/>
                  </a:lnTo>
                  <a:lnTo>
                    <a:pt x="950" y="2951"/>
                  </a:lnTo>
                  <a:lnTo>
                    <a:pt x="953" y="2953"/>
                  </a:lnTo>
                  <a:lnTo>
                    <a:pt x="956" y="2953"/>
                  </a:lnTo>
                  <a:lnTo>
                    <a:pt x="960" y="2953"/>
                  </a:lnTo>
                  <a:lnTo>
                    <a:pt x="963" y="2953"/>
                  </a:lnTo>
                  <a:lnTo>
                    <a:pt x="965" y="2950"/>
                  </a:lnTo>
                  <a:lnTo>
                    <a:pt x="968" y="2946"/>
                  </a:lnTo>
                  <a:lnTo>
                    <a:pt x="967" y="2934"/>
                  </a:lnTo>
                  <a:lnTo>
                    <a:pt x="967" y="2925"/>
                  </a:lnTo>
                  <a:lnTo>
                    <a:pt x="970" y="2917"/>
                  </a:lnTo>
                  <a:lnTo>
                    <a:pt x="972" y="2909"/>
                  </a:lnTo>
                  <a:lnTo>
                    <a:pt x="972" y="2906"/>
                  </a:lnTo>
                  <a:lnTo>
                    <a:pt x="972" y="2904"/>
                  </a:lnTo>
                  <a:lnTo>
                    <a:pt x="970" y="2900"/>
                  </a:lnTo>
                  <a:lnTo>
                    <a:pt x="967" y="2898"/>
                  </a:lnTo>
                  <a:lnTo>
                    <a:pt x="960" y="2896"/>
                  </a:lnTo>
                  <a:lnTo>
                    <a:pt x="956" y="2895"/>
                  </a:lnTo>
                  <a:lnTo>
                    <a:pt x="955" y="2892"/>
                  </a:lnTo>
                  <a:lnTo>
                    <a:pt x="955" y="2888"/>
                  </a:lnTo>
                  <a:lnTo>
                    <a:pt x="954" y="2884"/>
                  </a:lnTo>
                  <a:lnTo>
                    <a:pt x="951" y="2881"/>
                  </a:lnTo>
                  <a:lnTo>
                    <a:pt x="950" y="2879"/>
                  </a:lnTo>
                  <a:lnTo>
                    <a:pt x="950" y="2876"/>
                  </a:lnTo>
                  <a:lnTo>
                    <a:pt x="950" y="2874"/>
                  </a:lnTo>
                  <a:lnTo>
                    <a:pt x="952" y="2871"/>
                  </a:lnTo>
                  <a:lnTo>
                    <a:pt x="957" y="2864"/>
                  </a:lnTo>
                  <a:lnTo>
                    <a:pt x="964" y="2858"/>
                  </a:lnTo>
                  <a:lnTo>
                    <a:pt x="967" y="2856"/>
                  </a:lnTo>
                  <a:lnTo>
                    <a:pt x="968" y="2852"/>
                  </a:lnTo>
                  <a:lnTo>
                    <a:pt x="968" y="2848"/>
                  </a:lnTo>
                  <a:lnTo>
                    <a:pt x="965" y="2843"/>
                  </a:lnTo>
                  <a:lnTo>
                    <a:pt x="960" y="2834"/>
                  </a:lnTo>
                  <a:lnTo>
                    <a:pt x="956" y="2828"/>
                  </a:lnTo>
                  <a:lnTo>
                    <a:pt x="955" y="2825"/>
                  </a:lnTo>
                  <a:lnTo>
                    <a:pt x="955" y="2822"/>
                  </a:lnTo>
                  <a:lnTo>
                    <a:pt x="953" y="2816"/>
                  </a:lnTo>
                  <a:lnTo>
                    <a:pt x="950" y="2808"/>
                  </a:lnTo>
                  <a:lnTo>
                    <a:pt x="947" y="2805"/>
                  </a:lnTo>
                  <a:lnTo>
                    <a:pt x="945" y="2802"/>
                  </a:lnTo>
                  <a:lnTo>
                    <a:pt x="944" y="2801"/>
                  </a:lnTo>
                  <a:lnTo>
                    <a:pt x="943" y="2802"/>
                  </a:lnTo>
                  <a:lnTo>
                    <a:pt x="942" y="2808"/>
                  </a:lnTo>
                  <a:lnTo>
                    <a:pt x="940" y="2813"/>
                  </a:lnTo>
                  <a:lnTo>
                    <a:pt x="939" y="2815"/>
                  </a:lnTo>
                  <a:lnTo>
                    <a:pt x="938" y="2816"/>
                  </a:lnTo>
                  <a:lnTo>
                    <a:pt x="937" y="2817"/>
                  </a:lnTo>
                  <a:lnTo>
                    <a:pt x="936" y="2816"/>
                  </a:lnTo>
                  <a:lnTo>
                    <a:pt x="934" y="2814"/>
                  </a:lnTo>
                  <a:lnTo>
                    <a:pt x="932" y="2810"/>
                  </a:lnTo>
                  <a:lnTo>
                    <a:pt x="931" y="2808"/>
                  </a:lnTo>
                  <a:lnTo>
                    <a:pt x="931" y="2806"/>
                  </a:lnTo>
                  <a:lnTo>
                    <a:pt x="932" y="2802"/>
                  </a:lnTo>
                  <a:lnTo>
                    <a:pt x="932" y="2793"/>
                  </a:lnTo>
                  <a:lnTo>
                    <a:pt x="931" y="2786"/>
                  </a:lnTo>
                  <a:lnTo>
                    <a:pt x="930" y="2775"/>
                  </a:lnTo>
                  <a:lnTo>
                    <a:pt x="929" y="2765"/>
                  </a:lnTo>
                  <a:lnTo>
                    <a:pt x="927" y="2758"/>
                  </a:lnTo>
                  <a:lnTo>
                    <a:pt x="924" y="2751"/>
                  </a:lnTo>
                  <a:lnTo>
                    <a:pt x="922" y="2745"/>
                  </a:lnTo>
                  <a:lnTo>
                    <a:pt x="921" y="2742"/>
                  </a:lnTo>
                  <a:lnTo>
                    <a:pt x="921" y="2740"/>
                  </a:lnTo>
                  <a:lnTo>
                    <a:pt x="921" y="2737"/>
                  </a:lnTo>
                  <a:lnTo>
                    <a:pt x="922" y="2734"/>
                  </a:lnTo>
                  <a:lnTo>
                    <a:pt x="926" y="2727"/>
                  </a:lnTo>
                  <a:lnTo>
                    <a:pt x="927" y="2723"/>
                  </a:lnTo>
                  <a:lnTo>
                    <a:pt x="927" y="2711"/>
                  </a:lnTo>
                  <a:lnTo>
                    <a:pt x="927" y="2703"/>
                  </a:lnTo>
                  <a:lnTo>
                    <a:pt x="928" y="2703"/>
                  </a:lnTo>
                  <a:lnTo>
                    <a:pt x="931" y="2707"/>
                  </a:lnTo>
                  <a:lnTo>
                    <a:pt x="935" y="2712"/>
                  </a:lnTo>
                  <a:lnTo>
                    <a:pt x="937" y="2720"/>
                  </a:lnTo>
                  <a:lnTo>
                    <a:pt x="936" y="2737"/>
                  </a:lnTo>
                  <a:lnTo>
                    <a:pt x="936" y="2751"/>
                  </a:lnTo>
                  <a:lnTo>
                    <a:pt x="939" y="2762"/>
                  </a:lnTo>
                  <a:lnTo>
                    <a:pt x="942" y="2777"/>
                  </a:lnTo>
                  <a:lnTo>
                    <a:pt x="950" y="2793"/>
                  </a:lnTo>
                  <a:lnTo>
                    <a:pt x="960" y="2808"/>
                  </a:lnTo>
                  <a:lnTo>
                    <a:pt x="963" y="2816"/>
                  </a:lnTo>
                  <a:lnTo>
                    <a:pt x="963" y="2822"/>
                  </a:lnTo>
                  <a:lnTo>
                    <a:pt x="964" y="2826"/>
                  </a:lnTo>
                  <a:lnTo>
                    <a:pt x="969" y="2832"/>
                  </a:lnTo>
                  <a:lnTo>
                    <a:pt x="971" y="2835"/>
                  </a:lnTo>
                  <a:lnTo>
                    <a:pt x="972" y="2839"/>
                  </a:lnTo>
                  <a:lnTo>
                    <a:pt x="975" y="2842"/>
                  </a:lnTo>
                  <a:lnTo>
                    <a:pt x="975" y="2846"/>
                  </a:lnTo>
                  <a:lnTo>
                    <a:pt x="975" y="2852"/>
                  </a:lnTo>
                  <a:lnTo>
                    <a:pt x="973" y="2860"/>
                  </a:lnTo>
                  <a:lnTo>
                    <a:pt x="971" y="2868"/>
                  </a:lnTo>
                  <a:lnTo>
                    <a:pt x="969" y="2879"/>
                  </a:lnTo>
                  <a:lnTo>
                    <a:pt x="969" y="2884"/>
                  </a:lnTo>
                  <a:lnTo>
                    <a:pt x="969" y="2888"/>
                  </a:lnTo>
                  <a:lnTo>
                    <a:pt x="970" y="2891"/>
                  </a:lnTo>
                  <a:lnTo>
                    <a:pt x="971" y="2893"/>
                  </a:lnTo>
                  <a:lnTo>
                    <a:pt x="975" y="2896"/>
                  </a:lnTo>
                  <a:lnTo>
                    <a:pt x="977" y="2898"/>
                  </a:lnTo>
                  <a:lnTo>
                    <a:pt x="978" y="2898"/>
                  </a:lnTo>
                  <a:lnTo>
                    <a:pt x="979" y="2897"/>
                  </a:lnTo>
                  <a:lnTo>
                    <a:pt x="980" y="2896"/>
                  </a:lnTo>
                  <a:lnTo>
                    <a:pt x="981" y="2895"/>
                  </a:lnTo>
                  <a:lnTo>
                    <a:pt x="984" y="2890"/>
                  </a:lnTo>
                  <a:lnTo>
                    <a:pt x="986" y="2888"/>
                  </a:lnTo>
                  <a:lnTo>
                    <a:pt x="987" y="2884"/>
                  </a:lnTo>
                  <a:lnTo>
                    <a:pt x="988" y="2877"/>
                  </a:lnTo>
                  <a:lnTo>
                    <a:pt x="987" y="2868"/>
                  </a:lnTo>
                  <a:lnTo>
                    <a:pt x="987" y="2857"/>
                  </a:lnTo>
                  <a:lnTo>
                    <a:pt x="987" y="2851"/>
                  </a:lnTo>
                  <a:lnTo>
                    <a:pt x="987" y="2846"/>
                  </a:lnTo>
                  <a:lnTo>
                    <a:pt x="988" y="2841"/>
                  </a:lnTo>
                  <a:lnTo>
                    <a:pt x="991" y="2836"/>
                  </a:lnTo>
                  <a:lnTo>
                    <a:pt x="994" y="2830"/>
                  </a:lnTo>
                  <a:lnTo>
                    <a:pt x="995" y="2827"/>
                  </a:lnTo>
                  <a:lnTo>
                    <a:pt x="995" y="2823"/>
                  </a:lnTo>
                  <a:lnTo>
                    <a:pt x="996" y="2814"/>
                  </a:lnTo>
                  <a:lnTo>
                    <a:pt x="995" y="2802"/>
                  </a:lnTo>
                  <a:lnTo>
                    <a:pt x="994" y="2793"/>
                  </a:lnTo>
                  <a:lnTo>
                    <a:pt x="992" y="2787"/>
                  </a:lnTo>
                  <a:lnTo>
                    <a:pt x="987" y="2782"/>
                  </a:lnTo>
                  <a:lnTo>
                    <a:pt x="984" y="2778"/>
                  </a:lnTo>
                  <a:lnTo>
                    <a:pt x="979" y="2777"/>
                  </a:lnTo>
                  <a:lnTo>
                    <a:pt x="977" y="2775"/>
                  </a:lnTo>
                  <a:lnTo>
                    <a:pt x="976" y="2772"/>
                  </a:lnTo>
                  <a:lnTo>
                    <a:pt x="975" y="2767"/>
                  </a:lnTo>
                  <a:lnTo>
                    <a:pt x="973" y="2764"/>
                  </a:lnTo>
                  <a:lnTo>
                    <a:pt x="973" y="2759"/>
                  </a:lnTo>
                  <a:lnTo>
                    <a:pt x="976" y="2754"/>
                  </a:lnTo>
                  <a:lnTo>
                    <a:pt x="979" y="2749"/>
                  </a:lnTo>
                  <a:lnTo>
                    <a:pt x="984" y="2743"/>
                  </a:lnTo>
                  <a:lnTo>
                    <a:pt x="987" y="2737"/>
                  </a:lnTo>
                  <a:lnTo>
                    <a:pt x="992" y="2733"/>
                  </a:lnTo>
                  <a:lnTo>
                    <a:pt x="994" y="2731"/>
                  </a:lnTo>
                  <a:lnTo>
                    <a:pt x="995" y="2728"/>
                  </a:lnTo>
                  <a:lnTo>
                    <a:pt x="994" y="2724"/>
                  </a:lnTo>
                  <a:lnTo>
                    <a:pt x="993" y="2719"/>
                  </a:lnTo>
                  <a:lnTo>
                    <a:pt x="989" y="2711"/>
                  </a:lnTo>
                  <a:lnTo>
                    <a:pt x="988" y="2707"/>
                  </a:lnTo>
                  <a:lnTo>
                    <a:pt x="989" y="2704"/>
                  </a:lnTo>
                  <a:lnTo>
                    <a:pt x="993" y="2702"/>
                  </a:lnTo>
                  <a:lnTo>
                    <a:pt x="997" y="2699"/>
                  </a:lnTo>
                  <a:lnTo>
                    <a:pt x="1000" y="2696"/>
                  </a:lnTo>
                  <a:lnTo>
                    <a:pt x="1002" y="2693"/>
                  </a:lnTo>
                  <a:lnTo>
                    <a:pt x="1004" y="2688"/>
                  </a:lnTo>
                  <a:lnTo>
                    <a:pt x="1009" y="2678"/>
                  </a:lnTo>
                  <a:lnTo>
                    <a:pt x="1010" y="2672"/>
                  </a:lnTo>
                  <a:lnTo>
                    <a:pt x="1010" y="2677"/>
                  </a:lnTo>
                  <a:lnTo>
                    <a:pt x="1011" y="2688"/>
                  </a:lnTo>
                  <a:lnTo>
                    <a:pt x="1011" y="2695"/>
                  </a:lnTo>
                  <a:lnTo>
                    <a:pt x="1010" y="2702"/>
                  </a:lnTo>
                  <a:lnTo>
                    <a:pt x="1009" y="2708"/>
                  </a:lnTo>
                  <a:lnTo>
                    <a:pt x="1008" y="2713"/>
                  </a:lnTo>
                  <a:lnTo>
                    <a:pt x="1004" y="2723"/>
                  </a:lnTo>
                  <a:lnTo>
                    <a:pt x="1003" y="2728"/>
                  </a:lnTo>
                  <a:lnTo>
                    <a:pt x="1003" y="2734"/>
                  </a:lnTo>
                  <a:lnTo>
                    <a:pt x="1003" y="2738"/>
                  </a:lnTo>
                  <a:lnTo>
                    <a:pt x="998" y="2745"/>
                  </a:lnTo>
                  <a:lnTo>
                    <a:pt x="992" y="2752"/>
                  </a:lnTo>
                  <a:lnTo>
                    <a:pt x="988" y="2756"/>
                  </a:lnTo>
                  <a:lnTo>
                    <a:pt x="985" y="2759"/>
                  </a:lnTo>
                  <a:lnTo>
                    <a:pt x="984" y="2762"/>
                  </a:lnTo>
                  <a:lnTo>
                    <a:pt x="985" y="2766"/>
                  </a:lnTo>
                  <a:lnTo>
                    <a:pt x="992" y="2773"/>
                  </a:lnTo>
                  <a:lnTo>
                    <a:pt x="998" y="2784"/>
                  </a:lnTo>
                  <a:lnTo>
                    <a:pt x="1004" y="2792"/>
                  </a:lnTo>
                  <a:lnTo>
                    <a:pt x="1008" y="2797"/>
                  </a:lnTo>
                  <a:lnTo>
                    <a:pt x="1009" y="2799"/>
                  </a:lnTo>
                  <a:lnTo>
                    <a:pt x="1010" y="2800"/>
                  </a:lnTo>
                  <a:lnTo>
                    <a:pt x="1010" y="2802"/>
                  </a:lnTo>
                  <a:lnTo>
                    <a:pt x="1010" y="2805"/>
                  </a:lnTo>
                  <a:lnTo>
                    <a:pt x="1009" y="2813"/>
                  </a:lnTo>
                  <a:lnTo>
                    <a:pt x="1008" y="2822"/>
                  </a:lnTo>
                  <a:lnTo>
                    <a:pt x="1006" y="2833"/>
                  </a:lnTo>
                  <a:lnTo>
                    <a:pt x="1003" y="2843"/>
                  </a:lnTo>
                  <a:lnTo>
                    <a:pt x="1000" y="2849"/>
                  </a:lnTo>
                  <a:lnTo>
                    <a:pt x="996" y="2852"/>
                  </a:lnTo>
                  <a:lnTo>
                    <a:pt x="995" y="2857"/>
                  </a:lnTo>
                  <a:lnTo>
                    <a:pt x="995" y="2865"/>
                  </a:lnTo>
                  <a:lnTo>
                    <a:pt x="995" y="2874"/>
                  </a:lnTo>
                  <a:lnTo>
                    <a:pt x="996" y="2881"/>
                  </a:lnTo>
                  <a:lnTo>
                    <a:pt x="996" y="2887"/>
                  </a:lnTo>
                  <a:lnTo>
                    <a:pt x="994" y="2891"/>
                  </a:lnTo>
                  <a:lnTo>
                    <a:pt x="991" y="2895"/>
                  </a:lnTo>
                  <a:lnTo>
                    <a:pt x="987" y="2898"/>
                  </a:lnTo>
                  <a:lnTo>
                    <a:pt x="986" y="2899"/>
                  </a:lnTo>
                  <a:lnTo>
                    <a:pt x="986" y="2901"/>
                  </a:lnTo>
                  <a:lnTo>
                    <a:pt x="986" y="2904"/>
                  </a:lnTo>
                  <a:lnTo>
                    <a:pt x="988" y="2906"/>
                  </a:lnTo>
                  <a:lnTo>
                    <a:pt x="994" y="2913"/>
                  </a:lnTo>
                  <a:lnTo>
                    <a:pt x="998" y="2920"/>
                  </a:lnTo>
                  <a:lnTo>
                    <a:pt x="1001" y="2928"/>
                  </a:lnTo>
                  <a:lnTo>
                    <a:pt x="1002" y="2939"/>
                  </a:lnTo>
                  <a:lnTo>
                    <a:pt x="1003" y="2945"/>
                  </a:lnTo>
                  <a:lnTo>
                    <a:pt x="1003" y="2949"/>
                  </a:lnTo>
                  <a:lnTo>
                    <a:pt x="1002" y="2954"/>
                  </a:lnTo>
                  <a:lnTo>
                    <a:pt x="1001" y="2958"/>
                  </a:lnTo>
                  <a:lnTo>
                    <a:pt x="995" y="2967"/>
                  </a:lnTo>
                  <a:lnTo>
                    <a:pt x="988" y="2976"/>
                  </a:lnTo>
                  <a:lnTo>
                    <a:pt x="985" y="2982"/>
                  </a:lnTo>
                  <a:lnTo>
                    <a:pt x="980" y="2989"/>
                  </a:lnTo>
                  <a:lnTo>
                    <a:pt x="978" y="2992"/>
                  </a:lnTo>
                  <a:lnTo>
                    <a:pt x="977" y="2997"/>
                  </a:lnTo>
                  <a:lnTo>
                    <a:pt x="977" y="3002"/>
                  </a:lnTo>
                  <a:lnTo>
                    <a:pt x="978" y="3006"/>
                  </a:lnTo>
                  <a:lnTo>
                    <a:pt x="981" y="3020"/>
                  </a:lnTo>
                  <a:lnTo>
                    <a:pt x="984" y="3028"/>
                  </a:lnTo>
                  <a:lnTo>
                    <a:pt x="987" y="3037"/>
                  </a:lnTo>
                  <a:lnTo>
                    <a:pt x="992" y="3049"/>
                  </a:lnTo>
                  <a:lnTo>
                    <a:pt x="992" y="3053"/>
                  </a:lnTo>
                  <a:lnTo>
                    <a:pt x="994" y="3057"/>
                  </a:lnTo>
                  <a:lnTo>
                    <a:pt x="996" y="3061"/>
                  </a:lnTo>
                  <a:lnTo>
                    <a:pt x="1000" y="3063"/>
                  </a:lnTo>
                  <a:lnTo>
                    <a:pt x="1005" y="3069"/>
                  </a:lnTo>
                  <a:lnTo>
                    <a:pt x="1010" y="3072"/>
                  </a:lnTo>
                  <a:lnTo>
                    <a:pt x="1013" y="3073"/>
                  </a:lnTo>
                  <a:lnTo>
                    <a:pt x="1019" y="3074"/>
                  </a:lnTo>
                  <a:lnTo>
                    <a:pt x="1022" y="3074"/>
                  </a:lnTo>
                  <a:lnTo>
                    <a:pt x="1024" y="3073"/>
                  </a:lnTo>
                  <a:lnTo>
                    <a:pt x="1027" y="3072"/>
                  </a:lnTo>
                  <a:lnTo>
                    <a:pt x="1027" y="3070"/>
                  </a:lnTo>
                  <a:lnTo>
                    <a:pt x="1030" y="3066"/>
                  </a:lnTo>
                  <a:lnTo>
                    <a:pt x="1030" y="3062"/>
                  </a:lnTo>
                  <a:lnTo>
                    <a:pt x="1030" y="3058"/>
                  </a:lnTo>
                  <a:lnTo>
                    <a:pt x="1027" y="3053"/>
                  </a:lnTo>
                  <a:lnTo>
                    <a:pt x="1024" y="3047"/>
                  </a:lnTo>
                  <a:lnTo>
                    <a:pt x="1020" y="3043"/>
                  </a:lnTo>
                  <a:lnTo>
                    <a:pt x="1019" y="3041"/>
                  </a:lnTo>
                  <a:lnTo>
                    <a:pt x="1019" y="3039"/>
                  </a:lnTo>
                  <a:lnTo>
                    <a:pt x="1019" y="3037"/>
                  </a:lnTo>
                  <a:lnTo>
                    <a:pt x="1022" y="3036"/>
                  </a:lnTo>
                  <a:lnTo>
                    <a:pt x="1027" y="3033"/>
                  </a:lnTo>
                  <a:lnTo>
                    <a:pt x="1031" y="3032"/>
                  </a:lnTo>
                  <a:lnTo>
                    <a:pt x="1037" y="3033"/>
                  </a:lnTo>
                  <a:lnTo>
                    <a:pt x="1041" y="3035"/>
                  </a:lnTo>
                  <a:lnTo>
                    <a:pt x="1046" y="3036"/>
                  </a:lnTo>
                  <a:lnTo>
                    <a:pt x="1054" y="3037"/>
                  </a:lnTo>
                  <a:lnTo>
                    <a:pt x="1060" y="3038"/>
                  </a:lnTo>
                  <a:lnTo>
                    <a:pt x="1065" y="3038"/>
                  </a:lnTo>
                  <a:lnTo>
                    <a:pt x="1067" y="3037"/>
                  </a:lnTo>
                  <a:lnTo>
                    <a:pt x="1071" y="3035"/>
                  </a:lnTo>
                  <a:lnTo>
                    <a:pt x="1077" y="3031"/>
                  </a:lnTo>
                  <a:lnTo>
                    <a:pt x="1079" y="3028"/>
                  </a:lnTo>
                  <a:lnTo>
                    <a:pt x="1082" y="3023"/>
                  </a:lnTo>
                  <a:lnTo>
                    <a:pt x="1082" y="3020"/>
                  </a:lnTo>
                  <a:lnTo>
                    <a:pt x="1083" y="3016"/>
                  </a:lnTo>
                  <a:lnTo>
                    <a:pt x="1084" y="3014"/>
                  </a:lnTo>
                  <a:lnTo>
                    <a:pt x="1083" y="3012"/>
                  </a:lnTo>
                  <a:lnTo>
                    <a:pt x="1076" y="3007"/>
                  </a:lnTo>
                  <a:lnTo>
                    <a:pt x="1060" y="2994"/>
                  </a:lnTo>
                  <a:lnTo>
                    <a:pt x="1050" y="2982"/>
                  </a:lnTo>
                  <a:lnTo>
                    <a:pt x="1044" y="2980"/>
                  </a:lnTo>
                  <a:lnTo>
                    <a:pt x="1041" y="2979"/>
                  </a:lnTo>
                  <a:lnTo>
                    <a:pt x="1037" y="2978"/>
                  </a:lnTo>
                  <a:lnTo>
                    <a:pt x="1037" y="2975"/>
                  </a:lnTo>
                  <a:lnTo>
                    <a:pt x="1035" y="2973"/>
                  </a:lnTo>
                  <a:lnTo>
                    <a:pt x="1035" y="2969"/>
                  </a:lnTo>
                  <a:lnTo>
                    <a:pt x="1035" y="2956"/>
                  </a:lnTo>
                  <a:lnTo>
                    <a:pt x="1037" y="2949"/>
                  </a:lnTo>
                  <a:lnTo>
                    <a:pt x="1038" y="2943"/>
                  </a:lnTo>
                  <a:lnTo>
                    <a:pt x="1044" y="2938"/>
                  </a:lnTo>
                  <a:lnTo>
                    <a:pt x="1046" y="2935"/>
                  </a:lnTo>
                  <a:lnTo>
                    <a:pt x="1049" y="2933"/>
                  </a:lnTo>
                  <a:lnTo>
                    <a:pt x="1050" y="2933"/>
                  </a:lnTo>
                  <a:lnTo>
                    <a:pt x="1050" y="2933"/>
                  </a:lnTo>
                  <a:lnTo>
                    <a:pt x="1051" y="2934"/>
                  </a:lnTo>
                  <a:lnTo>
                    <a:pt x="1051" y="2937"/>
                  </a:lnTo>
                  <a:lnTo>
                    <a:pt x="1053" y="2940"/>
                  </a:lnTo>
                  <a:lnTo>
                    <a:pt x="1055" y="2942"/>
                  </a:lnTo>
                  <a:lnTo>
                    <a:pt x="1057" y="2943"/>
                  </a:lnTo>
                  <a:lnTo>
                    <a:pt x="1058" y="2945"/>
                  </a:lnTo>
                  <a:lnTo>
                    <a:pt x="1058" y="2947"/>
                  </a:lnTo>
                  <a:lnTo>
                    <a:pt x="1058" y="2949"/>
                  </a:lnTo>
                  <a:lnTo>
                    <a:pt x="1055" y="2954"/>
                  </a:lnTo>
                  <a:lnTo>
                    <a:pt x="1053" y="2958"/>
                  </a:lnTo>
                  <a:lnTo>
                    <a:pt x="1052" y="2961"/>
                  </a:lnTo>
                  <a:lnTo>
                    <a:pt x="1052" y="2963"/>
                  </a:lnTo>
                  <a:lnTo>
                    <a:pt x="1052" y="2965"/>
                  </a:lnTo>
                  <a:lnTo>
                    <a:pt x="1053" y="2967"/>
                  </a:lnTo>
                  <a:lnTo>
                    <a:pt x="1057" y="2972"/>
                  </a:lnTo>
                  <a:lnTo>
                    <a:pt x="1058" y="2978"/>
                  </a:lnTo>
                  <a:lnTo>
                    <a:pt x="1059" y="2980"/>
                  </a:lnTo>
                  <a:lnTo>
                    <a:pt x="1060" y="2982"/>
                  </a:lnTo>
                  <a:lnTo>
                    <a:pt x="1062" y="2984"/>
                  </a:lnTo>
                  <a:lnTo>
                    <a:pt x="1066" y="2986"/>
                  </a:lnTo>
                  <a:lnTo>
                    <a:pt x="1079" y="2984"/>
                  </a:lnTo>
                  <a:lnTo>
                    <a:pt x="1094" y="2986"/>
                  </a:lnTo>
                  <a:lnTo>
                    <a:pt x="1100" y="2988"/>
                  </a:lnTo>
                  <a:lnTo>
                    <a:pt x="1104" y="2989"/>
                  </a:lnTo>
                  <a:lnTo>
                    <a:pt x="1107" y="2988"/>
                  </a:lnTo>
                  <a:lnTo>
                    <a:pt x="1108" y="2984"/>
                  </a:lnTo>
                  <a:lnTo>
                    <a:pt x="1109" y="2980"/>
                  </a:lnTo>
                  <a:lnTo>
                    <a:pt x="1111" y="2978"/>
                  </a:lnTo>
                  <a:lnTo>
                    <a:pt x="1113" y="2976"/>
                  </a:lnTo>
                  <a:lnTo>
                    <a:pt x="1117" y="2978"/>
                  </a:lnTo>
                  <a:lnTo>
                    <a:pt x="1126" y="2981"/>
                  </a:lnTo>
                  <a:lnTo>
                    <a:pt x="1133" y="2982"/>
                  </a:lnTo>
                  <a:lnTo>
                    <a:pt x="1139" y="2979"/>
                  </a:lnTo>
                  <a:lnTo>
                    <a:pt x="1149" y="2973"/>
                  </a:lnTo>
                  <a:lnTo>
                    <a:pt x="1152" y="2971"/>
                  </a:lnTo>
                  <a:lnTo>
                    <a:pt x="1154" y="2969"/>
                  </a:lnTo>
                  <a:lnTo>
                    <a:pt x="1156" y="2965"/>
                  </a:lnTo>
                  <a:lnTo>
                    <a:pt x="1158" y="2961"/>
                  </a:lnTo>
                  <a:lnTo>
                    <a:pt x="1161" y="2958"/>
                  </a:lnTo>
                  <a:lnTo>
                    <a:pt x="1164" y="2956"/>
                  </a:lnTo>
                  <a:lnTo>
                    <a:pt x="1167" y="2955"/>
                  </a:lnTo>
                  <a:lnTo>
                    <a:pt x="1172" y="2954"/>
                  </a:lnTo>
                  <a:lnTo>
                    <a:pt x="1176" y="2951"/>
                  </a:lnTo>
                  <a:lnTo>
                    <a:pt x="1178" y="2951"/>
                  </a:lnTo>
                  <a:lnTo>
                    <a:pt x="1181" y="2950"/>
                  </a:lnTo>
                  <a:lnTo>
                    <a:pt x="1183" y="2946"/>
                  </a:lnTo>
                  <a:lnTo>
                    <a:pt x="1186" y="2941"/>
                  </a:lnTo>
                  <a:lnTo>
                    <a:pt x="1189" y="2938"/>
                  </a:lnTo>
                  <a:lnTo>
                    <a:pt x="1189" y="2935"/>
                  </a:lnTo>
                  <a:lnTo>
                    <a:pt x="1188" y="2933"/>
                  </a:lnTo>
                  <a:lnTo>
                    <a:pt x="1184" y="2930"/>
                  </a:lnTo>
                  <a:lnTo>
                    <a:pt x="1180" y="2924"/>
                  </a:lnTo>
                  <a:lnTo>
                    <a:pt x="1169" y="2915"/>
                  </a:lnTo>
                  <a:lnTo>
                    <a:pt x="1162" y="2907"/>
                  </a:lnTo>
                  <a:lnTo>
                    <a:pt x="1161" y="2904"/>
                  </a:lnTo>
                  <a:lnTo>
                    <a:pt x="1160" y="2900"/>
                  </a:lnTo>
                  <a:lnTo>
                    <a:pt x="1160" y="2896"/>
                  </a:lnTo>
                  <a:lnTo>
                    <a:pt x="1160" y="2890"/>
                  </a:lnTo>
                  <a:lnTo>
                    <a:pt x="1160" y="2884"/>
                  </a:lnTo>
                  <a:lnTo>
                    <a:pt x="1159" y="2880"/>
                  </a:lnTo>
                  <a:lnTo>
                    <a:pt x="1158" y="2876"/>
                  </a:lnTo>
                  <a:lnTo>
                    <a:pt x="1157" y="2874"/>
                  </a:lnTo>
                  <a:lnTo>
                    <a:pt x="1156" y="2872"/>
                  </a:lnTo>
                  <a:lnTo>
                    <a:pt x="1156" y="2869"/>
                  </a:lnTo>
                  <a:lnTo>
                    <a:pt x="1156" y="2867"/>
                  </a:lnTo>
                  <a:lnTo>
                    <a:pt x="1157" y="2864"/>
                  </a:lnTo>
                  <a:lnTo>
                    <a:pt x="1160" y="2858"/>
                  </a:lnTo>
                  <a:lnTo>
                    <a:pt x="1161" y="2851"/>
                  </a:lnTo>
                  <a:lnTo>
                    <a:pt x="1161" y="2848"/>
                  </a:lnTo>
                  <a:lnTo>
                    <a:pt x="1160" y="2846"/>
                  </a:lnTo>
                  <a:lnTo>
                    <a:pt x="1160" y="2844"/>
                  </a:lnTo>
                  <a:lnTo>
                    <a:pt x="1159" y="2842"/>
                  </a:lnTo>
                  <a:lnTo>
                    <a:pt x="1156" y="2840"/>
                  </a:lnTo>
                  <a:lnTo>
                    <a:pt x="1150" y="2839"/>
                  </a:lnTo>
                  <a:lnTo>
                    <a:pt x="1142" y="2838"/>
                  </a:lnTo>
                  <a:lnTo>
                    <a:pt x="1136" y="2835"/>
                  </a:lnTo>
                  <a:lnTo>
                    <a:pt x="1132" y="2834"/>
                  </a:lnTo>
                  <a:lnTo>
                    <a:pt x="1128" y="2831"/>
                  </a:lnTo>
                  <a:lnTo>
                    <a:pt x="1127" y="2830"/>
                  </a:lnTo>
                  <a:lnTo>
                    <a:pt x="1127" y="2828"/>
                  </a:lnTo>
                  <a:lnTo>
                    <a:pt x="1129" y="2828"/>
                  </a:lnTo>
                  <a:lnTo>
                    <a:pt x="1133" y="2828"/>
                  </a:lnTo>
                  <a:lnTo>
                    <a:pt x="1144" y="2828"/>
                  </a:lnTo>
                  <a:lnTo>
                    <a:pt x="1151" y="2827"/>
                  </a:lnTo>
                  <a:lnTo>
                    <a:pt x="1154" y="2827"/>
                  </a:lnTo>
                  <a:lnTo>
                    <a:pt x="1158" y="2828"/>
                  </a:lnTo>
                  <a:lnTo>
                    <a:pt x="1159" y="2828"/>
                  </a:lnTo>
                  <a:lnTo>
                    <a:pt x="1160" y="2827"/>
                  </a:lnTo>
                  <a:lnTo>
                    <a:pt x="1161" y="2826"/>
                  </a:lnTo>
                  <a:lnTo>
                    <a:pt x="1162" y="2823"/>
                  </a:lnTo>
                  <a:lnTo>
                    <a:pt x="1164" y="2818"/>
                  </a:lnTo>
                  <a:lnTo>
                    <a:pt x="1165" y="2817"/>
                  </a:lnTo>
                  <a:lnTo>
                    <a:pt x="1166" y="2816"/>
                  </a:lnTo>
                  <a:lnTo>
                    <a:pt x="1167" y="2809"/>
                  </a:lnTo>
                  <a:lnTo>
                    <a:pt x="1167" y="2797"/>
                  </a:lnTo>
                  <a:lnTo>
                    <a:pt x="1164" y="2783"/>
                  </a:lnTo>
                  <a:lnTo>
                    <a:pt x="1161" y="2769"/>
                  </a:lnTo>
                  <a:lnTo>
                    <a:pt x="1159" y="2757"/>
                  </a:lnTo>
                  <a:lnTo>
                    <a:pt x="1159" y="2748"/>
                  </a:lnTo>
                  <a:lnTo>
                    <a:pt x="1158" y="2741"/>
                  </a:lnTo>
                  <a:lnTo>
                    <a:pt x="1156" y="2735"/>
                  </a:lnTo>
                  <a:lnTo>
                    <a:pt x="1153" y="2732"/>
                  </a:lnTo>
                  <a:lnTo>
                    <a:pt x="1150" y="2727"/>
                  </a:lnTo>
                  <a:lnTo>
                    <a:pt x="1147" y="2721"/>
                  </a:lnTo>
                  <a:lnTo>
                    <a:pt x="1143" y="2715"/>
                  </a:lnTo>
                  <a:lnTo>
                    <a:pt x="1142" y="2705"/>
                  </a:lnTo>
                  <a:lnTo>
                    <a:pt x="1141" y="2695"/>
                  </a:lnTo>
                  <a:lnTo>
                    <a:pt x="1142" y="2686"/>
                  </a:lnTo>
                  <a:lnTo>
                    <a:pt x="1143" y="2682"/>
                  </a:lnTo>
                  <a:lnTo>
                    <a:pt x="1145" y="2676"/>
                  </a:lnTo>
                  <a:lnTo>
                    <a:pt x="1149" y="2671"/>
                  </a:lnTo>
                  <a:lnTo>
                    <a:pt x="1152" y="2667"/>
                  </a:lnTo>
                  <a:lnTo>
                    <a:pt x="1160" y="2659"/>
                  </a:lnTo>
                  <a:lnTo>
                    <a:pt x="1164" y="2653"/>
                  </a:lnTo>
                  <a:lnTo>
                    <a:pt x="1166" y="2647"/>
                  </a:lnTo>
                  <a:lnTo>
                    <a:pt x="1166" y="2643"/>
                  </a:lnTo>
                  <a:lnTo>
                    <a:pt x="1162" y="2635"/>
                  </a:lnTo>
                  <a:lnTo>
                    <a:pt x="1157" y="2626"/>
                  </a:lnTo>
                  <a:lnTo>
                    <a:pt x="1154" y="2621"/>
                  </a:lnTo>
                  <a:lnTo>
                    <a:pt x="1153" y="2618"/>
                  </a:lnTo>
                  <a:lnTo>
                    <a:pt x="1153" y="2617"/>
                  </a:lnTo>
                  <a:lnTo>
                    <a:pt x="1153" y="2616"/>
                  </a:lnTo>
                  <a:lnTo>
                    <a:pt x="1154" y="2614"/>
                  </a:lnTo>
                  <a:lnTo>
                    <a:pt x="1156" y="2614"/>
                  </a:lnTo>
                  <a:lnTo>
                    <a:pt x="1162" y="2618"/>
                  </a:lnTo>
                  <a:lnTo>
                    <a:pt x="1167" y="2620"/>
                  </a:lnTo>
                  <a:lnTo>
                    <a:pt x="1175" y="2613"/>
                  </a:lnTo>
                  <a:lnTo>
                    <a:pt x="1190" y="2598"/>
                  </a:lnTo>
                  <a:lnTo>
                    <a:pt x="1199" y="2592"/>
                  </a:lnTo>
                  <a:lnTo>
                    <a:pt x="1203" y="2586"/>
                  </a:lnTo>
                  <a:lnTo>
                    <a:pt x="1207" y="2580"/>
                  </a:lnTo>
                  <a:lnTo>
                    <a:pt x="1209" y="2576"/>
                  </a:lnTo>
                  <a:lnTo>
                    <a:pt x="1211" y="2570"/>
                  </a:lnTo>
                  <a:lnTo>
                    <a:pt x="1215" y="2564"/>
                  </a:lnTo>
                  <a:lnTo>
                    <a:pt x="1218" y="2560"/>
                  </a:lnTo>
                  <a:lnTo>
                    <a:pt x="1224" y="2556"/>
                  </a:lnTo>
                  <a:lnTo>
                    <a:pt x="1232" y="2551"/>
                  </a:lnTo>
                  <a:lnTo>
                    <a:pt x="1235" y="2546"/>
                  </a:lnTo>
                  <a:lnTo>
                    <a:pt x="1231" y="2555"/>
                  </a:lnTo>
                  <a:lnTo>
                    <a:pt x="1219" y="2576"/>
                  </a:lnTo>
                  <a:lnTo>
                    <a:pt x="1214" y="2588"/>
                  </a:lnTo>
                  <a:lnTo>
                    <a:pt x="1208" y="2597"/>
                  </a:lnTo>
                  <a:lnTo>
                    <a:pt x="1203" y="2604"/>
                  </a:lnTo>
                  <a:lnTo>
                    <a:pt x="1198" y="2609"/>
                  </a:lnTo>
                  <a:lnTo>
                    <a:pt x="1193" y="2613"/>
                  </a:lnTo>
                  <a:lnTo>
                    <a:pt x="1189" y="2619"/>
                  </a:lnTo>
                  <a:lnTo>
                    <a:pt x="1185" y="2625"/>
                  </a:lnTo>
                  <a:lnTo>
                    <a:pt x="1182" y="2630"/>
                  </a:lnTo>
                  <a:lnTo>
                    <a:pt x="1177" y="2645"/>
                  </a:lnTo>
                  <a:lnTo>
                    <a:pt x="1172" y="2664"/>
                  </a:lnTo>
                  <a:lnTo>
                    <a:pt x="1167" y="2676"/>
                  </a:lnTo>
                  <a:lnTo>
                    <a:pt x="1164" y="2687"/>
                  </a:lnTo>
                  <a:lnTo>
                    <a:pt x="1161" y="2697"/>
                  </a:lnTo>
                  <a:lnTo>
                    <a:pt x="1161" y="2707"/>
                  </a:lnTo>
                  <a:lnTo>
                    <a:pt x="1165" y="2720"/>
                  </a:lnTo>
                  <a:lnTo>
                    <a:pt x="1170" y="2734"/>
                  </a:lnTo>
                  <a:lnTo>
                    <a:pt x="1174" y="2743"/>
                  </a:lnTo>
                  <a:lnTo>
                    <a:pt x="1178" y="2751"/>
                  </a:lnTo>
                  <a:lnTo>
                    <a:pt x="1184" y="2761"/>
                  </a:lnTo>
                  <a:lnTo>
                    <a:pt x="1188" y="2770"/>
                  </a:lnTo>
                  <a:lnTo>
                    <a:pt x="1189" y="2778"/>
                  </a:lnTo>
                  <a:lnTo>
                    <a:pt x="1190" y="2782"/>
                  </a:lnTo>
                  <a:lnTo>
                    <a:pt x="1191" y="2786"/>
                  </a:lnTo>
                  <a:lnTo>
                    <a:pt x="1193" y="2794"/>
                  </a:lnTo>
                  <a:lnTo>
                    <a:pt x="1193" y="2806"/>
                  </a:lnTo>
                  <a:lnTo>
                    <a:pt x="1193" y="2817"/>
                  </a:lnTo>
                  <a:lnTo>
                    <a:pt x="1193" y="2827"/>
                  </a:lnTo>
                  <a:lnTo>
                    <a:pt x="1194" y="2839"/>
                  </a:lnTo>
                  <a:lnTo>
                    <a:pt x="1201" y="2852"/>
                  </a:lnTo>
                  <a:lnTo>
                    <a:pt x="1208" y="2864"/>
                  </a:lnTo>
                  <a:lnTo>
                    <a:pt x="1210" y="2871"/>
                  </a:lnTo>
                  <a:lnTo>
                    <a:pt x="1213" y="2876"/>
                  </a:lnTo>
                  <a:lnTo>
                    <a:pt x="1216" y="2881"/>
                  </a:lnTo>
                  <a:lnTo>
                    <a:pt x="1221" y="2883"/>
                  </a:lnTo>
                  <a:lnTo>
                    <a:pt x="1225" y="2885"/>
                  </a:lnTo>
                  <a:lnTo>
                    <a:pt x="1230" y="2888"/>
                  </a:lnTo>
                  <a:lnTo>
                    <a:pt x="1232" y="2888"/>
                  </a:lnTo>
                  <a:lnTo>
                    <a:pt x="1233" y="2888"/>
                  </a:lnTo>
                  <a:lnTo>
                    <a:pt x="1235" y="2887"/>
                  </a:lnTo>
                  <a:lnTo>
                    <a:pt x="1236" y="2884"/>
                  </a:lnTo>
                  <a:lnTo>
                    <a:pt x="1239" y="2880"/>
                  </a:lnTo>
                  <a:lnTo>
                    <a:pt x="1240" y="2875"/>
                  </a:lnTo>
                  <a:lnTo>
                    <a:pt x="1240" y="2869"/>
                  </a:lnTo>
                  <a:lnTo>
                    <a:pt x="1238" y="2864"/>
                  </a:lnTo>
                  <a:lnTo>
                    <a:pt x="1235" y="2858"/>
                  </a:lnTo>
                  <a:lnTo>
                    <a:pt x="1234" y="2854"/>
                  </a:lnTo>
                  <a:lnTo>
                    <a:pt x="1234" y="2849"/>
                  </a:lnTo>
                  <a:lnTo>
                    <a:pt x="1238" y="2843"/>
                  </a:lnTo>
                  <a:lnTo>
                    <a:pt x="1244" y="2830"/>
                  </a:lnTo>
                  <a:lnTo>
                    <a:pt x="1250" y="2820"/>
                  </a:lnTo>
                  <a:lnTo>
                    <a:pt x="1254" y="2816"/>
                  </a:lnTo>
                  <a:lnTo>
                    <a:pt x="1257" y="2810"/>
                  </a:lnTo>
                  <a:lnTo>
                    <a:pt x="1258" y="2805"/>
                  </a:lnTo>
                  <a:lnTo>
                    <a:pt x="1259" y="2799"/>
                  </a:lnTo>
                  <a:lnTo>
                    <a:pt x="1258" y="2794"/>
                  </a:lnTo>
                  <a:lnTo>
                    <a:pt x="1255" y="2789"/>
                  </a:lnTo>
                  <a:lnTo>
                    <a:pt x="1255" y="2786"/>
                  </a:lnTo>
                  <a:lnTo>
                    <a:pt x="1255" y="2784"/>
                  </a:lnTo>
                  <a:lnTo>
                    <a:pt x="1258" y="2781"/>
                  </a:lnTo>
                  <a:lnTo>
                    <a:pt x="1263" y="2777"/>
                  </a:lnTo>
                  <a:lnTo>
                    <a:pt x="1273" y="2770"/>
                  </a:lnTo>
                  <a:lnTo>
                    <a:pt x="1280" y="2765"/>
                  </a:lnTo>
                  <a:lnTo>
                    <a:pt x="1283" y="2761"/>
                  </a:lnTo>
                  <a:lnTo>
                    <a:pt x="1283" y="2760"/>
                  </a:lnTo>
                  <a:lnTo>
                    <a:pt x="1283" y="2762"/>
                  </a:lnTo>
                  <a:lnTo>
                    <a:pt x="1281" y="2767"/>
                  </a:lnTo>
                  <a:lnTo>
                    <a:pt x="1279" y="2774"/>
                  </a:lnTo>
                  <a:lnTo>
                    <a:pt x="1273" y="2778"/>
                  </a:lnTo>
                  <a:lnTo>
                    <a:pt x="1266" y="2781"/>
                  </a:lnTo>
                  <a:lnTo>
                    <a:pt x="1262" y="2783"/>
                  </a:lnTo>
                  <a:lnTo>
                    <a:pt x="1260" y="2785"/>
                  </a:lnTo>
                  <a:lnTo>
                    <a:pt x="1259" y="2787"/>
                  </a:lnTo>
                  <a:lnTo>
                    <a:pt x="1260" y="2791"/>
                  </a:lnTo>
                  <a:lnTo>
                    <a:pt x="1262" y="2797"/>
                  </a:lnTo>
                  <a:lnTo>
                    <a:pt x="1266" y="2806"/>
                  </a:lnTo>
                  <a:lnTo>
                    <a:pt x="1267" y="2813"/>
                  </a:lnTo>
                  <a:lnTo>
                    <a:pt x="1266" y="2816"/>
                  </a:lnTo>
                  <a:lnTo>
                    <a:pt x="1265" y="2820"/>
                  </a:lnTo>
                  <a:lnTo>
                    <a:pt x="1264" y="2827"/>
                  </a:lnTo>
                  <a:lnTo>
                    <a:pt x="1260" y="2832"/>
                  </a:lnTo>
                  <a:lnTo>
                    <a:pt x="1254" y="2835"/>
                  </a:lnTo>
                  <a:lnTo>
                    <a:pt x="1247" y="2841"/>
                  </a:lnTo>
                  <a:lnTo>
                    <a:pt x="1246" y="2844"/>
                  </a:lnTo>
                  <a:lnTo>
                    <a:pt x="1243" y="2849"/>
                  </a:lnTo>
                  <a:lnTo>
                    <a:pt x="1242" y="2851"/>
                  </a:lnTo>
                  <a:lnTo>
                    <a:pt x="1242" y="2854"/>
                  </a:lnTo>
                  <a:lnTo>
                    <a:pt x="1243" y="2856"/>
                  </a:lnTo>
                  <a:lnTo>
                    <a:pt x="1244" y="2859"/>
                  </a:lnTo>
                  <a:lnTo>
                    <a:pt x="1246" y="2861"/>
                  </a:lnTo>
                  <a:lnTo>
                    <a:pt x="1248" y="2863"/>
                  </a:lnTo>
                  <a:lnTo>
                    <a:pt x="1249" y="2864"/>
                  </a:lnTo>
                  <a:lnTo>
                    <a:pt x="1251" y="2864"/>
                  </a:lnTo>
                  <a:lnTo>
                    <a:pt x="1255" y="2864"/>
                  </a:lnTo>
                  <a:lnTo>
                    <a:pt x="1258" y="2865"/>
                  </a:lnTo>
                  <a:lnTo>
                    <a:pt x="1262" y="2868"/>
                  </a:lnTo>
                  <a:lnTo>
                    <a:pt x="1264" y="2871"/>
                  </a:lnTo>
                  <a:lnTo>
                    <a:pt x="1267" y="2873"/>
                  </a:lnTo>
                  <a:lnTo>
                    <a:pt x="1274" y="2874"/>
                  </a:lnTo>
                  <a:lnTo>
                    <a:pt x="1277" y="2874"/>
                  </a:lnTo>
                  <a:lnTo>
                    <a:pt x="1280" y="2874"/>
                  </a:lnTo>
                  <a:lnTo>
                    <a:pt x="1282" y="2873"/>
                  </a:lnTo>
                  <a:lnTo>
                    <a:pt x="1283" y="2871"/>
                  </a:lnTo>
                  <a:lnTo>
                    <a:pt x="1284" y="2867"/>
                  </a:lnTo>
                  <a:lnTo>
                    <a:pt x="1284" y="2863"/>
                  </a:lnTo>
                  <a:lnTo>
                    <a:pt x="1284" y="2856"/>
                  </a:lnTo>
                  <a:lnTo>
                    <a:pt x="1285" y="2848"/>
                  </a:lnTo>
                  <a:lnTo>
                    <a:pt x="1287" y="2840"/>
                  </a:lnTo>
                  <a:lnTo>
                    <a:pt x="1289" y="2836"/>
                  </a:lnTo>
                  <a:lnTo>
                    <a:pt x="1291" y="2836"/>
                  </a:lnTo>
                  <a:lnTo>
                    <a:pt x="1295" y="2836"/>
                  </a:lnTo>
                  <a:lnTo>
                    <a:pt x="1298" y="2833"/>
                  </a:lnTo>
                  <a:lnTo>
                    <a:pt x="1301" y="2825"/>
                  </a:lnTo>
                  <a:lnTo>
                    <a:pt x="1306" y="2816"/>
                  </a:lnTo>
                  <a:lnTo>
                    <a:pt x="1310" y="2810"/>
                  </a:lnTo>
                  <a:lnTo>
                    <a:pt x="1316" y="2805"/>
                  </a:lnTo>
                  <a:lnTo>
                    <a:pt x="1322" y="2798"/>
                  </a:lnTo>
                  <a:lnTo>
                    <a:pt x="1325" y="2791"/>
                  </a:lnTo>
                  <a:lnTo>
                    <a:pt x="1325" y="2785"/>
                  </a:lnTo>
                  <a:lnTo>
                    <a:pt x="1326" y="2783"/>
                  </a:lnTo>
                  <a:lnTo>
                    <a:pt x="1328" y="2782"/>
                  </a:lnTo>
                  <a:lnTo>
                    <a:pt x="1329" y="2781"/>
                  </a:lnTo>
                  <a:lnTo>
                    <a:pt x="1331" y="2779"/>
                  </a:lnTo>
                  <a:lnTo>
                    <a:pt x="1342" y="2778"/>
                  </a:lnTo>
                  <a:lnTo>
                    <a:pt x="1350" y="2776"/>
                  </a:lnTo>
                  <a:lnTo>
                    <a:pt x="1354" y="2775"/>
                  </a:lnTo>
                  <a:lnTo>
                    <a:pt x="1357" y="2774"/>
                  </a:lnTo>
                  <a:lnTo>
                    <a:pt x="1359" y="2772"/>
                  </a:lnTo>
                  <a:lnTo>
                    <a:pt x="1362" y="2769"/>
                  </a:lnTo>
                  <a:lnTo>
                    <a:pt x="1364" y="2757"/>
                  </a:lnTo>
                  <a:lnTo>
                    <a:pt x="1367" y="2745"/>
                  </a:lnTo>
                  <a:lnTo>
                    <a:pt x="1373" y="2737"/>
                  </a:lnTo>
                  <a:lnTo>
                    <a:pt x="1375" y="2732"/>
                  </a:lnTo>
                  <a:lnTo>
                    <a:pt x="1377" y="2734"/>
                  </a:lnTo>
                  <a:lnTo>
                    <a:pt x="1378" y="2740"/>
                  </a:lnTo>
                  <a:lnTo>
                    <a:pt x="1378" y="2746"/>
                  </a:lnTo>
                  <a:lnTo>
                    <a:pt x="1375" y="2753"/>
                  </a:lnTo>
                  <a:lnTo>
                    <a:pt x="1373" y="2759"/>
                  </a:lnTo>
                  <a:lnTo>
                    <a:pt x="1372" y="2765"/>
                  </a:lnTo>
                  <a:lnTo>
                    <a:pt x="1372" y="2770"/>
                  </a:lnTo>
                  <a:lnTo>
                    <a:pt x="1372" y="2775"/>
                  </a:lnTo>
                  <a:lnTo>
                    <a:pt x="1372" y="2778"/>
                  </a:lnTo>
                  <a:lnTo>
                    <a:pt x="1370" y="2781"/>
                  </a:lnTo>
                  <a:lnTo>
                    <a:pt x="1365" y="2782"/>
                  </a:lnTo>
                  <a:lnTo>
                    <a:pt x="1356" y="2784"/>
                  </a:lnTo>
                  <a:lnTo>
                    <a:pt x="1347" y="2786"/>
                  </a:lnTo>
                  <a:lnTo>
                    <a:pt x="1342" y="2789"/>
                  </a:lnTo>
                  <a:lnTo>
                    <a:pt x="1339" y="2792"/>
                  </a:lnTo>
                  <a:lnTo>
                    <a:pt x="1334" y="2794"/>
                  </a:lnTo>
                  <a:lnTo>
                    <a:pt x="1331" y="2798"/>
                  </a:lnTo>
                  <a:lnTo>
                    <a:pt x="1329" y="2799"/>
                  </a:lnTo>
                  <a:lnTo>
                    <a:pt x="1328" y="2802"/>
                  </a:lnTo>
                  <a:lnTo>
                    <a:pt x="1326" y="2807"/>
                  </a:lnTo>
                  <a:lnTo>
                    <a:pt x="1320" y="2814"/>
                  </a:lnTo>
                  <a:lnTo>
                    <a:pt x="1313" y="2819"/>
                  </a:lnTo>
                  <a:lnTo>
                    <a:pt x="1308" y="2830"/>
                  </a:lnTo>
                  <a:lnTo>
                    <a:pt x="1306" y="2836"/>
                  </a:lnTo>
                  <a:lnTo>
                    <a:pt x="1305" y="2836"/>
                  </a:lnTo>
                  <a:lnTo>
                    <a:pt x="1303" y="2838"/>
                  </a:lnTo>
                  <a:lnTo>
                    <a:pt x="1300" y="2839"/>
                  </a:lnTo>
                  <a:lnTo>
                    <a:pt x="1299" y="2843"/>
                  </a:lnTo>
                  <a:lnTo>
                    <a:pt x="1297" y="2856"/>
                  </a:lnTo>
                  <a:lnTo>
                    <a:pt x="1295" y="2869"/>
                  </a:lnTo>
                  <a:lnTo>
                    <a:pt x="1292" y="2874"/>
                  </a:lnTo>
                  <a:lnTo>
                    <a:pt x="1292" y="2876"/>
                  </a:lnTo>
                  <a:lnTo>
                    <a:pt x="1290" y="2880"/>
                  </a:lnTo>
                  <a:lnTo>
                    <a:pt x="1283" y="2884"/>
                  </a:lnTo>
                  <a:lnTo>
                    <a:pt x="1275" y="2889"/>
                  </a:lnTo>
                  <a:lnTo>
                    <a:pt x="1268" y="2892"/>
                  </a:lnTo>
                  <a:lnTo>
                    <a:pt x="1266" y="2895"/>
                  </a:lnTo>
                  <a:lnTo>
                    <a:pt x="1265" y="2898"/>
                  </a:lnTo>
                  <a:lnTo>
                    <a:pt x="1266" y="2901"/>
                  </a:lnTo>
                  <a:lnTo>
                    <a:pt x="1267" y="2908"/>
                  </a:lnTo>
                  <a:lnTo>
                    <a:pt x="1271" y="2918"/>
                  </a:lnTo>
                  <a:lnTo>
                    <a:pt x="1273" y="2925"/>
                  </a:lnTo>
                  <a:lnTo>
                    <a:pt x="1274" y="2931"/>
                  </a:lnTo>
                  <a:lnTo>
                    <a:pt x="1273" y="2937"/>
                  </a:lnTo>
                  <a:lnTo>
                    <a:pt x="1269" y="2943"/>
                  </a:lnTo>
                  <a:lnTo>
                    <a:pt x="1267" y="2949"/>
                  </a:lnTo>
                  <a:lnTo>
                    <a:pt x="1267" y="2953"/>
                  </a:lnTo>
                  <a:lnTo>
                    <a:pt x="1268" y="2955"/>
                  </a:lnTo>
                  <a:lnTo>
                    <a:pt x="1271" y="2956"/>
                  </a:lnTo>
                  <a:lnTo>
                    <a:pt x="1274" y="2958"/>
                  </a:lnTo>
                  <a:lnTo>
                    <a:pt x="1282" y="2962"/>
                  </a:lnTo>
                  <a:lnTo>
                    <a:pt x="1287" y="2964"/>
                  </a:lnTo>
                  <a:lnTo>
                    <a:pt x="1288" y="2965"/>
                  </a:lnTo>
                  <a:lnTo>
                    <a:pt x="1290" y="2965"/>
                  </a:lnTo>
                  <a:lnTo>
                    <a:pt x="1291" y="2964"/>
                  </a:lnTo>
                  <a:lnTo>
                    <a:pt x="1292" y="2962"/>
                  </a:lnTo>
                  <a:lnTo>
                    <a:pt x="1296" y="2956"/>
                  </a:lnTo>
                  <a:lnTo>
                    <a:pt x="1298" y="2950"/>
                  </a:lnTo>
                  <a:lnTo>
                    <a:pt x="1300" y="2947"/>
                  </a:lnTo>
                  <a:lnTo>
                    <a:pt x="1301" y="2945"/>
                  </a:lnTo>
                  <a:lnTo>
                    <a:pt x="1304" y="2942"/>
                  </a:lnTo>
                  <a:lnTo>
                    <a:pt x="1307" y="2940"/>
                  </a:lnTo>
                  <a:lnTo>
                    <a:pt x="1310" y="2939"/>
                  </a:lnTo>
                  <a:lnTo>
                    <a:pt x="1312" y="2938"/>
                  </a:lnTo>
                  <a:lnTo>
                    <a:pt x="1313" y="2935"/>
                  </a:lnTo>
                  <a:lnTo>
                    <a:pt x="1314" y="2933"/>
                  </a:lnTo>
                  <a:lnTo>
                    <a:pt x="1315" y="2929"/>
                  </a:lnTo>
                  <a:lnTo>
                    <a:pt x="1317" y="2923"/>
                  </a:lnTo>
                  <a:lnTo>
                    <a:pt x="1322" y="2909"/>
                  </a:lnTo>
                  <a:lnTo>
                    <a:pt x="1323" y="2902"/>
                  </a:lnTo>
                  <a:lnTo>
                    <a:pt x="1324" y="2905"/>
                  </a:lnTo>
                  <a:lnTo>
                    <a:pt x="1325" y="2912"/>
                  </a:lnTo>
                  <a:lnTo>
                    <a:pt x="1325" y="2916"/>
                  </a:lnTo>
                  <a:lnTo>
                    <a:pt x="1325" y="2921"/>
                  </a:lnTo>
                  <a:lnTo>
                    <a:pt x="1324" y="2924"/>
                  </a:lnTo>
                  <a:lnTo>
                    <a:pt x="1323" y="2928"/>
                  </a:lnTo>
                  <a:lnTo>
                    <a:pt x="1318" y="2940"/>
                  </a:lnTo>
                  <a:lnTo>
                    <a:pt x="1315" y="2948"/>
                  </a:lnTo>
                  <a:lnTo>
                    <a:pt x="1312" y="2950"/>
                  </a:lnTo>
                  <a:lnTo>
                    <a:pt x="1308" y="2954"/>
                  </a:lnTo>
                  <a:lnTo>
                    <a:pt x="1307" y="2956"/>
                  </a:lnTo>
                  <a:lnTo>
                    <a:pt x="1306" y="2958"/>
                  </a:lnTo>
                  <a:lnTo>
                    <a:pt x="1306" y="2962"/>
                  </a:lnTo>
                  <a:lnTo>
                    <a:pt x="1308" y="2965"/>
                  </a:lnTo>
                  <a:lnTo>
                    <a:pt x="1310" y="2969"/>
                  </a:lnTo>
                  <a:lnTo>
                    <a:pt x="1312" y="2971"/>
                  </a:lnTo>
                  <a:lnTo>
                    <a:pt x="1314" y="2973"/>
                  </a:lnTo>
                  <a:lnTo>
                    <a:pt x="1317" y="2974"/>
                  </a:lnTo>
                  <a:lnTo>
                    <a:pt x="1325" y="2976"/>
                  </a:lnTo>
                  <a:lnTo>
                    <a:pt x="1338" y="2980"/>
                  </a:lnTo>
                  <a:lnTo>
                    <a:pt x="1349" y="2983"/>
                  </a:lnTo>
                  <a:lnTo>
                    <a:pt x="1355" y="2984"/>
                  </a:lnTo>
                  <a:lnTo>
                    <a:pt x="1359" y="2984"/>
                  </a:lnTo>
                  <a:lnTo>
                    <a:pt x="1369" y="2983"/>
                  </a:lnTo>
                  <a:lnTo>
                    <a:pt x="1374" y="2982"/>
                  </a:lnTo>
                  <a:lnTo>
                    <a:pt x="1378" y="2979"/>
                  </a:lnTo>
                  <a:lnTo>
                    <a:pt x="1381" y="2976"/>
                  </a:lnTo>
                  <a:lnTo>
                    <a:pt x="1382" y="2972"/>
                  </a:lnTo>
                  <a:lnTo>
                    <a:pt x="1385" y="2969"/>
                  </a:lnTo>
                  <a:lnTo>
                    <a:pt x="1386" y="2965"/>
                  </a:lnTo>
                  <a:lnTo>
                    <a:pt x="1389" y="2962"/>
                  </a:lnTo>
                  <a:lnTo>
                    <a:pt x="1394" y="2958"/>
                  </a:lnTo>
                  <a:lnTo>
                    <a:pt x="1404" y="2956"/>
                  </a:lnTo>
                  <a:lnTo>
                    <a:pt x="1411" y="2955"/>
                  </a:lnTo>
                  <a:lnTo>
                    <a:pt x="1413" y="2954"/>
                  </a:lnTo>
                  <a:lnTo>
                    <a:pt x="1414" y="2954"/>
                  </a:lnTo>
                  <a:lnTo>
                    <a:pt x="1415" y="2951"/>
                  </a:lnTo>
                  <a:lnTo>
                    <a:pt x="1416" y="2949"/>
                  </a:lnTo>
                  <a:lnTo>
                    <a:pt x="1418" y="2947"/>
                  </a:lnTo>
                  <a:lnTo>
                    <a:pt x="1419" y="2946"/>
                  </a:lnTo>
                  <a:lnTo>
                    <a:pt x="1419" y="2941"/>
                  </a:lnTo>
                  <a:lnTo>
                    <a:pt x="1419" y="2926"/>
                  </a:lnTo>
                  <a:lnTo>
                    <a:pt x="1418" y="2916"/>
                  </a:lnTo>
                  <a:lnTo>
                    <a:pt x="1416" y="2908"/>
                  </a:lnTo>
                  <a:lnTo>
                    <a:pt x="1414" y="2902"/>
                  </a:lnTo>
                  <a:lnTo>
                    <a:pt x="1413" y="2897"/>
                  </a:lnTo>
                  <a:lnTo>
                    <a:pt x="1412" y="2892"/>
                  </a:lnTo>
                  <a:lnTo>
                    <a:pt x="1411" y="2889"/>
                  </a:lnTo>
                  <a:lnTo>
                    <a:pt x="1412" y="2887"/>
                  </a:lnTo>
                  <a:lnTo>
                    <a:pt x="1414" y="2884"/>
                  </a:lnTo>
                  <a:lnTo>
                    <a:pt x="1420" y="2882"/>
                  </a:lnTo>
                  <a:lnTo>
                    <a:pt x="1425" y="2882"/>
                  </a:lnTo>
                  <a:lnTo>
                    <a:pt x="1428" y="2881"/>
                  </a:lnTo>
                  <a:lnTo>
                    <a:pt x="1430" y="2879"/>
                  </a:lnTo>
                  <a:lnTo>
                    <a:pt x="1431" y="2875"/>
                  </a:lnTo>
                  <a:lnTo>
                    <a:pt x="1432" y="2868"/>
                  </a:lnTo>
                  <a:lnTo>
                    <a:pt x="1435" y="2856"/>
                  </a:lnTo>
                  <a:lnTo>
                    <a:pt x="1437" y="2846"/>
                  </a:lnTo>
                  <a:lnTo>
                    <a:pt x="1439" y="2835"/>
                  </a:lnTo>
                  <a:lnTo>
                    <a:pt x="1441" y="2824"/>
                  </a:lnTo>
                  <a:lnTo>
                    <a:pt x="1444" y="2814"/>
                  </a:lnTo>
                  <a:lnTo>
                    <a:pt x="1446" y="2806"/>
                  </a:lnTo>
                  <a:lnTo>
                    <a:pt x="1449" y="2800"/>
                  </a:lnTo>
                  <a:lnTo>
                    <a:pt x="1454" y="2795"/>
                  </a:lnTo>
                  <a:lnTo>
                    <a:pt x="1456" y="2792"/>
                  </a:lnTo>
                  <a:lnTo>
                    <a:pt x="1457" y="2789"/>
                  </a:lnTo>
                  <a:lnTo>
                    <a:pt x="1457" y="2783"/>
                  </a:lnTo>
                  <a:lnTo>
                    <a:pt x="1457" y="2777"/>
                  </a:lnTo>
                  <a:lnTo>
                    <a:pt x="1457" y="2770"/>
                  </a:lnTo>
                  <a:lnTo>
                    <a:pt x="1459" y="2765"/>
                  </a:lnTo>
                  <a:lnTo>
                    <a:pt x="1461" y="2760"/>
                  </a:lnTo>
                  <a:lnTo>
                    <a:pt x="1464" y="2757"/>
                  </a:lnTo>
                  <a:lnTo>
                    <a:pt x="1471" y="2752"/>
                  </a:lnTo>
                  <a:lnTo>
                    <a:pt x="1473" y="2749"/>
                  </a:lnTo>
                  <a:lnTo>
                    <a:pt x="1474" y="2745"/>
                  </a:lnTo>
                  <a:lnTo>
                    <a:pt x="1477" y="2740"/>
                  </a:lnTo>
                  <a:lnTo>
                    <a:pt x="1478" y="2731"/>
                  </a:lnTo>
                  <a:lnTo>
                    <a:pt x="1477" y="2724"/>
                  </a:lnTo>
                  <a:lnTo>
                    <a:pt x="1474" y="2718"/>
                  </a:lnTo>
                  <a:lnTo>
                    <a:pt x="1471" y="2715"/>
                  </a:lnTo>
                  <a:lnTo>
                    <a:pt x="1468" y="2711"/>
                  </a:lnTo>
                  <a:lnTo>
                    <a:pt x="1465" y="2708"/>
                  </a:lnTo>
                  <a:lnTo>
                    <a:pt x="1464" y="2703"/>
                  </a:lnTo>
                  <a:lnTo>
                    <a:pt x="1465" y="2699"/>
                  </a:lnTo>
                  <a:lnTo>
                    <a:pt x="1468" y="2682"/>
                  </a:lnTo>
                  <a:lnTo>
                    <a:pt x="1468" y="2669"/>
                  </a:lnTo>
                  <a:lnTo>
                    <a:pt x="1468" y="2674"/>
                  </a:lnTo>
                  <a:lnTo>
                    <a:pt x="1469" y="2683"/>
                  </a:lnTo>
                  <a:lnTo>
                    <a:pt x="1471" y="2694"/>
                  </a:lnTo>
                  <a:lnTo>
                    <a:pt x="1474" y="2705"/>
                  </a:lnTo>
                  <a:lnTo>
                    <a:pt x="1480" y="2713"/>
                  </a:lnTo>
                  <a:lnTo>
                    <a:pt x="1486" y="2720"/>
                  </a:lnTo>
                  <a:lnTo>
                    <a:pt x="1488" y="2723"/>
                  </a:lnTo>
                  <a:lnTo>
                    <a:pt x="1489" y="2725"/>
                  </a:lnTo>
                  <a:lnTo>
                    <a:pt x="1490" y="2727"/>
                  </a:lnTo>
                  <a:lnTo>
                    <a:pt x="1490" y="2731"/>
                  </a:lnTo>
                  <a:lnTo>
                    <a:pt x="1487" y="2741"/>
                  </a:lnTo>
                  <a:lnTo>
                    <a:pt x="1481" y="2752"/>
                  </a:lnTo>
                  <a:lnTo>
                    <a:pt x="1479" y="2766"/>
                  </a:lnTo>
                  <a:lnTo>
                    <a:pt x="1477" y="2776"/>
                  </a:lnTo>
                  <a:lnTo>
                    <a:pt x="1474" y="2777"/>
                  </a:lnTo>
                  <a:lnTo>
                    <a:pt x="1473" y="2779"/>
                  </a:lnTo>
                  <a:lnTo>
                    <a:pt x="1473" y="2782"/>
                  </a:lnTo>
                  <a:lnTo>
                    <a:pt x="1473" y="2785"/>
                  </a:lnTo>
                  <a:lnTo>
                    <a:pt x="1473" y="2787"/>
                  </a:lnTo>
                  <a:lnTo>
                    <a:pt x="1474" y="2790"/>
                  </a:lnTo>
                  <a:lnTo>
                    <a:pt x="1477" y="2792"/>
                  </a:lnTo>
                  <a:lnTo>
                    <a:pt x="1479" y="2793"/>
                  </a:lnTo>
                  <a:lnTo>
                    <a:pt x="1486" y="2795"/>
                  </a:lnTo>
                  <a:lnTo>
                    <a:pt x="1493" y="2798"/>
                  </a:lnTo>
                  <a:lnTo>
                    <a:pt x="1495" y="2799"/>
                  </a:lnTo>
                  <a:lnTo>
                    <a:pt x="1496" y="2799"/>
                  </a:lnTo>
                  <a:lnTo>
                    <a:pt x="1498" y="2798"/>
                  </a:lnTo>
                  <a:lnTo>
                    <a:pt x="1500" y="2797"/>
                  </a:lnTo>
                  <a:lnTo>
                    <a:pt x="1502" y="2794"/>
                  </a:lnTo>
                  <a:lnTo>
                    <a:pt x="1505" y="2792"/>
                  </a:lnTo>
                  <a:lnTo>
                    <a:pt x="1510" y="2791"/>
                  </a:lnTo>
                  <a:lnTo>
                    <a:pt x="1514" y="2789"/>
                  </a:lnTo>
                  <a:lnTo>
                    <a:pt x="1517" y="2786"/>
                  </a:lnTo>
                  <a:lnTo>
                    <a:pt x="1518" y="2783"/>
                  </a:lnTo>
                  <a:lnTo>
                    <a:pt x="1520" y="2779"/>
                  </a:lnTo>
                  <a:lnTo>
                    <a:pt x="1520" y="2775"/>
                  </a:lnTo>
                  <a:lnTo>
                    <a:pt x="1521" y="2766"/>
                  </a:lnTo>
                  <a:lnTo>
                    <a:pt x="1521" y="2759"/>
                  </a:lnTo>
                  <a:lnTo>
                    <a:pt x="1521" y="2757"/>
                  </a:lnTo>
                  <a:lnTo>
                    <a:pt x="1521" y="2753"/>
                  </a:lnTo>
                  <a:lnTo>
                    <a:pt x="1523" y="2750"/>
                  </a:lnTo>
                  <a:lnTo>
                    <a:pt x="1526" y="2746"/>
                  </a:lnTo>
                  <a:lnTo>
                    <a:pt x="1528" y="2742"/>
                  </a:lnTo>
                  <a:lnTo>
                    <a:pt x="1528" y="2738"/>
                  </a:lnTo>
                  <a:lnTo>
                    <a:pt x="1527" y="2734"/>
                  </a:lnTo>
                  <a:lnTo>
                    <a:pt x="1526" y="2731"/>
                  </a:lnTo>
                  <a:lnTo>
                    <a:pt x="1526" y="2726"/>
                  </a:lnTo>
                  <a:lnTo>
                    <a:pt x="1526" y="2723"/>
                  </a:lnTo>
                  <a:lnTo>
                    <a:pt x="1529" y="2720"/>
                  </a:lnTo>
                  <a:lnTo>
                    <a:pt x="1536" y="2718"/>
                  </a:lnTo>
                  <a:lnTo>
                    <a:pt x="1548" y="2718"/>
                  </a:lnTo>
                  <a:lnTo>
                    <a:pt x="1558" y="2718"/>
                  </a:lnTo>
                  <a:lnTo>
                    <a:pt x="1561" y="2718"/>
                  </a:lnTo>
                  <a:lnTo>
                    <a:pt x="1564" y="2716"/>
                  </a:lnTo>
                  <a:lnTo>
                    <a:pt x="1567" y="2713"/>
                  </a:lnTo>
                  <a:lnTo>
                    <a:pt x="1568" y="2708"/>
                  </a:lnTo>
                  <a:lnTo>
                    <a:pt x="1571" y="2697"/>
                  </a:lnTo>
                  <a:lnTo>
                    <a:pt x="1574" y="2691"/>
                  </a:lnTo>
                  <a:lnTo>
                    <a:pt x="1576" y="2684"/>
                  </a:lnTo>
                  <a:lnTo>
                    <a:pt x="1580" y="2674"/>
                  </a:lnTo>
                  <a:lnTo>
                    <a:pt x="1585" y="2659"/>
                  </a:lnTo>
                  <a:lnTo>
                    <a:pt x="1588" y="2643"/>
                  </a:lnTo>
                  <a:lnTo>
                    <a:pt x="1591" y="2629"/>
                  </a:lnTo>
                  <a:lnTo>
                    <a:pt x="1591" y="2618"/>
                  </a:lnTo>
                  <a:lnTo>
                    <a:pt x="1591" y="2609"/>
                  </a:lnTo>
                  <a:lnTo>
                    <a:pt x="1589" y="2602"/>
                  </a:lnTo>
                  <a:lnTo>
                    <a:pt x="1586" y="2594"/>
                  </a:lnTo>
                  <a:lnTo>
                    <a:pt x="1581" y="2586"/>
                  </a:lnTo>
                  <a:lnTo>
                    <a:pt x="1577" y="2577"/>
                  </a:lnTo>
                  <a:lnTo>
                    <a:pt x="1575" y="2571"/>
                  </a:lnTo>
                  <a:lnTo>
                    <a:pt x="1572" y="2565"/>
                  </a:lnTo>
                  <a:lnTo>
                    <a:pt x="1570" y="2555"/>
                  </a:lnTo>
                  <a:lnTo>
                    <a:pt x="1570" y="2538"/>
                  </a:lnTo>
                  <a:lnTo>
                    <a:pt x="1569" y="2522"/>
                  </a:lnTo>
                  <a:lnTo>
                    <a:pt x="1560" y="2507"/>
                  </a:lnTo>
                  <a:lnTo>
                    <a:pt x="1545" y="2490"/>
                  </a:lnTo>
                  <a:lnTo>
                    <a:pt x="1537" y="2482"/>
                  </a:lnTo>
                  <a:lnTo>
                    <a:pt x="1529" y="2475"/>
                  </a:lnTo>
                  <a:lnTo>
                    <a:pt x="1526" y="2473"/>
                  </a:lnTo>
                  <a:lnTo>
                    <a:pt x="1522" y="2471"/>
                  </a:lnTo>
                  <a:lnTo>
                    <a:pt x="1519" y="2471"/>
                  </a:lnTo>
                  <a:lnTo>
                    <a:pt x="1515" y="2471"/>
                  </a:lnTo>
                  <a:lnTo>
                    <a:pt x="1505" y="2471"/>
                  </a:lnTo>
                  <a:lnTo>
                    <a:pt x="1494" y="2472"/>
                  </a:lnTo>
                  <a:lnTo>
                    <a:pt x="1490" y="2473"/>
                  </a:lnTo>
                  <a:lnTo>
                    <a:pt x="1487" y="2474"/>
                  </a:lnTo>
                  <a:lnTo>
                    <a:pt x="1485" y="2477"/>
                  </a:lnTo>
                  <a:lnTo>
                    <a:pt x="1485" y="2480"/>
                  </a:lnTo>
                  <a:lnTo>
                    <a:pt x="1487" y="2488"/>
                  </a:lnTo>
                  <a:lnTo>
                    <a:pt x="1489" y="2496"/>
                  </a:lnTo>
                  <a:lnTo>
                    <a:pt x="1490" y="2499"/>
                  </a:lnTo>
                  <a:lnTo>
                    <a:pt x="1492" y="2503"/>
                  </a:lnTo>
                  <a:lnTo>
                    <a:pt x="1492" y="2506"/>
                  </a:lnTo>
                  <a:lnTo>
                    <a:pt x="1490" y="2510"/>
                  </a:lnTo>
                  <a:lnTo>
                    <a:pt x="1482" y="2521"/>
                  </a:lnTo>
                  <a:lnTo>
                    <a:pt x="1476" y="2528"/>
                  </a:lnTo>
                  <a:lnTo>
                    <a:pt x="1477" y="2524"/>
                  </a:lnTo>
                  <a:lnTo>
                    <a:pt x="1480" y="2516"/>
                  </a:lnTo>
                  <a:lnTo>
                    <a:pt x="1481" y="2511"/>
                  </a:lnTo>
                  <a:lnTo>
                    <a:pt x="1482" y="2506"/>
                  </a:lnTo>
                  <a:lnTo>
                    <a:pt x="1482" y="2500"/>
                  </a:lnTo>
                  <a:lnTo>
                    <a:pt x="1482" y="2496"/>
                  </a:lnTo>
                  <a:lnTo>
                    <a:pt x="1479" y="2487"/>
                  </a:lnTo>
                  <a:lnTo>
                    <a:pt x="1477" y="2480"/>
                  </a:lnTo>
                  <a:lnTo>
                    <a:pt x="1476" y="2477"/>
                  </a:lnTo>
                  <a:lnTo>
                    <a:pt x="1474" y="2473"/>
                  </a:lnTo>
                  <a:lnTo>
                    <a:pt x="1476" y="2471"/>
                  </a:lnTo>
                  <a:lnTo>
                    <a:pt x="1478" y="2470"/>
                  </a:lnTo>
                  <a:lnTo>
                    <a:pt x="1488" y="2465"/>
                  </a:lnTo>
                  <a:lnTo>
                    <a:pt x="1502" y="2461"/>
                  </a:lnTo>
                  <a:lnTo>
                    <a:pt x="1509" y="2457"/>
                  </a:lnTo>
                  <a:lnTo>
                    <a:pt x="1514" y="2452"/>
                  </a:lnTo>
                  <a:lnTo>
                    <a:pt x="1517" y="2449"/>
                  </a:lnTo>
                  <a:lnTo>
                    <a:pt x="1517" y="2446"/>
                  </a:lnTo>
                  <a:lnTo>
                    <a:pt x="1517" y="2441"/>
                  </a:lnTo>
                  <a:lnTo>
                    <a:pt x="1514" y="2437"/>
                  </a:lnTo>
                  <a:lnTo>
                    <a:pt x="1510" y="2430"/>
                  </a:lnTo>
                  <a:lnTo>
                    <a:pt x="1506" y="2424"/>
                  </a:lnTo>
                  <a:lnTo>
                    <a:pt x="1505" y="2419"/>
                  </a:lnTo>
                  <a:lnTo>
                    <a:pt x="1504" y="2411"/>
                  </a:lnTo>
                  <a:lnTo>
                    <a:pt x="1503" y="2406"/>
                  </a:lnTo>
                  <a:lnTo>
                    <a:pt x="1501" y="2400"/>
                  </a:lnTo>
                  <a:lnTo>
                    <a:pt x="1497" y="2396"/>
                  </a:lnTo>
                  <a:lnTo>
                    <a:pt x="1494" y="2391"/>
                  </a:lnTo>
                  <a:lnTo>
                    <a:pt x="1486" y="2383"/>
                  </a:lnTo>
                  <a:lnTo>
                    <a:pt x="1479" y="2378"/>
                  </a:lnTo>
                  <a:lnTo>
                    <a:pt x="1477" y="2374"/>
                  </a:lnTo>
                  <a:lnTo>
                    <a:pt x="1476" y="2372"/>
                  </a:lnTo>
                  <a:lnTo>
                    <a:pt x="1473" y="2372"/>
                  </a:lnTo>
                  <a:lnTo>
                    <a:pt x="1466" y="2376"/>
                  </a:lnTo>
                  <a:lnTo>
                    <a:pt x="1462" y="2378"/>
                  </a:lnTo>
                  <a:lnTo>
                    <a:pt x="1459" y="2378"/>
                  </a:lnTo>
                  <a:lnTo>
                    <a:pt x="1457" y="2376"/>
                  </a:lnTo>
                  <a:lnTo>
                    <a:pt x="1457" y="2374"/>
                  </a:lnTo>
                  <a:lnTo>
                    <a:pt x="1456" y="2372"/>
                  </a:lnTo>
                  <a:lnTo>
                    <a:pt x="1456" y="2370"/>
                  </a:lnTo>
                  <a:lnTo>
                    <a:pt x="1454" y="2368"/>
                  </a:lnTo>
                  <a:lnTo>
                    <a:pt x="1452" y="2368"/>
                  </a:lnTo>
                  <a:lnTo>
                    <a:pt x="1444" y="2373"/>
                  </a:lnTo>
                  <a:lnTo>
                    <a:pt x="1435" y="2376"/>
                  </a:lnTo>
                  <a:lnTo>
                    <a:pt x="1431" y="2376"/>
                  </a:lnTo>
                  <a:lnTo>
                    <a:pt x="1429" y="2376"/>
                  </a:lnTo>
                  <a:lnTo>
                    <a:pt x="1429" y="2376"/>
                  </a:lnTo>
                  <a:lnTo>
                    <a:pt x="1430" y="2373"/>
                  </a:lnTo>
                  <a:lnTo>
                    <a:pt x="1435" y="2368"/>
                  </a:lnTo>
                  <a:lnTo>
                    <a:pt x="1439" y="2366"/>
                  </a:lnTo>
                  <a:lnTo>
                    <a:pt x="1444" y="2365"/>
                  </a:lnTo>
                  <a:lnTo>
                    <a:pt x="1448" y="2364"/>
                  </a:lnTo>
                  <a:lnTo>
                    <a:pt x="1451" y="2364"/>
                  </a:lnTo>
                  <a:lnTo>
                    <a:pt x="1454" y="2363"/>
                  </a:lnTo>
                  <a:lnTo>
                    <a:pt x="1455" y="2360"/>
                  </a:lnTo>
                  <a:lnTo>
                    <a:pt x="1456" y="2354"/>
                  </a:lnTo>
                  <a:lnTo>
                    <a:pt x="1457" y="2346"/>
                  </a:lnTo>
                  <a:lnTo>
                    <a:pt x="1456" y="2342"/>
                  </a:lnTo>
                  <a:lnTo>
                    <a:pt x="1456" y="2340"/>
                  </a:lnTo>
                  <a:lnTo>
                    <a:pt x="1459" y="2338"/>
                  </a:lnTo>
                  <a:lnTo>
                    <a:pt x="1462" y="2334"/>
                  </a:lnTo>
                  <a:lnTo>
                    <a:pt x="1465" y="2331"/>
                  </a:lnTo>
                  <a:lnTo>
                    <a:pt x="1469" y="2326"/>
                  </a:lnTo>
                  <a:lnTo>
                    <a:pt x="1470" y="2319"/>
                  </a:lnTo>
                  <a:lnTo>
                    <a:pt x="1469" y="2311"/>
                  </a:lnTo>
                  <a:lnTo>
                    <a:pt x="1469" y="2303"/>
                  </a:lnTo>
                  <a:lnTo>
                    <a:pt x="1469" y="2300"/>
                  </a:lnTo>
                  <a:lnTo>
                    <a:pt x="1469" y="2297"/>
                  </a:lnTo>
                  <a:lnTo>
                    <a:pt x="1470" y="2294"/>
                  </a:lnTo>
                  <a:lnTo>
                    <a:pt x="1472" y="2292"/>
                  </a:lnTo>
                  <a:lnTo>
                    <a:pt x="1477" y="2289"/>
                  </a:lnTo>
                  <a:lnTo>
                    <a:pt x="1485" y="2286"/>
                  </a:lnTo>
                  <a:lnTo>
                    <a:pt x="1493" y="2285"/>
                  </a:lnTo>
                  <a:lnTo>
                    <a:pt x="1497" y="2285"/>
                  </a:lnTo>
                  <a:lnTo>
                    <a:pt x="1502" y="2286"/>
                  </a:lnTo>
                  <a:lnTo>
                    <a:pt x="1506" y="2289"/>
                  </a:lnTo>
                  <a:lnTo>
                    <a:pt x="1507" y="2289"/>
                  </a:lnTo>
                  <a:lnTo>
                    <a:pt x="1510" y="2289"/>
                  </a:lnTo>
                  <a:lnTo>
                    <a:pt x="1511" y="2288"/>
                  </a:lnTo>
                  <a:lnTo>
                    <a:pt x="1511" y="2284"/>
                  </a:lnTo>
                  <a:lnTo>
                    <a:pt x="1513" y="2276"/>
                  </a:lnTo>
                  <a:lnTo>
                    <a:pt x="1514" y="2268"/>
                  </a:lnTo>
                  <a:lnTo>
                    <a:pt x="1514" y="2265"/>
                  </a:lnTo>
                  <a:lnTo>
                    <a:pt x="1512" y="2260"/>
                  </a:lnTo>
                  <a:lnTo>
                    <a:pt x="1510" y="2257"/>
                  </a:lnTo>
                  <a:lnTo>
                    <a:pt x="1505" y="2252"/>
                  </a:lnTo>
                  <a:lnTo>
                    <a:pt x="1497" y="2248"/>
                  </a:lnTo>
                  <a:lnTo>
                    <a:pt x="1492" y="2244"/>
                  </a:lnTo>
                  <a:lnTo>
                    <a:pt x="1488" y="2241"/>
                  </a:lnTo>
                  <a:lnTo>
                    <a:pt x="1486" y="2234"/>
                  </a:lnTo>
                  <a:lnTo>
                    <a:pt x="1481" y="2224"/>
                  </a:lnTo>
                  <a:lnTo>
                    <a:pt x="1477" y="2217"/>
                  </a:lnTo>
                  <a:lnTo>
                    <a:pt x="1473" y="2212"/>
                  </a:lnTo>
                  <a:lnTo>
                    <a:pt x="1471" y="2209"/>
                  </a:lnTo>
                  <a:lnTo>
                    <a:pt x="1471" y="2207"/>
                  </a:lnTo>
                  <a:lnTo>
                    <a:pt x="1472" y="2204"/>
                  </a:lnTo>
                  <a:lnTo>
                    <a:pt x="1474" y="2201"/>
                  </a:lnTo>
                  <a:lnTo>
                    <a:pt x="1478" y="2199"/>
                  </a:lnTo>
                  <a:lnTo>
                    <a:pt x="1486" y="2186"/>
                  </a:lnTo>
                  <a:lnTo>
                    <a:pt x="1489" y="2179"/>
                  </a:lnTo>
                  <a:lnTo>
                    <a:pt x="1494" y="2178"/>
                  </a:lnTo>
                  <a:lnTo>
                    <a:pt x="1498" y="2178"/>
                  </a:lnTo>
                  <a:lnTo>
                    <a:pt x="1501" y="2177"/>
                  </a:lnTo>
                  <a:lnTo>
                    <a:pt x="1503" y="2177"/>
                  </a:lnTo>
                  <a:lnTo>
                    <a:pt x="1505" y="2175"/>
                  </a:lnTo>
                  <a:lnTo>
                    <a:pt x="1506" y="2173"/>
                  </a:lnTo>
                  <a:lnTo>
                    <a:pt x="1510" y="2167"/>
                  </a:lnTo>
                  <a:lnTo>
                    <a:pt x="1514" y="2162"/>
                  </a:lnTo>
                  <a:lnTo>
                    <a:pt x="1518" y="2159"/>
                  </a:lnTo>
                  <a:lnTo>
                    <a:pt x="1521" y="2159"/>
                  </a:lnTo>
                  <a:lnTo>
                    <a:pt x="1527" y="2161"/>
                  </a:lnTo>
                  <a:lnTo>
                    <a:pt x="1536" y="2167"/>
                  </a:lnTo>
                  <a:lnTo>
                    <a:pt x="1548" y="2174"/>
                  </a:lnTo>
                  <a:lnTo>
                    <a:pt x="1562" y="2182"/>
                  </a:lnTo>
                  <a:lnTo>
                    <a:pt x="1575" y="2187"/>
                  </a:lnTo>
                  <a:lnTo>
                    <a:pt x="1584" y="2192"/>
                  </a:lnTo>
                  <a:lnTo>
                    <a:pt x="1588" y="2195"/>
                  </a:lnTo>
                  <a:lnTo>
                    <a:pt x="1593" y="2201"/>
                  </a:lnTo>
                  <a:lnTo>
                    <a:pt x="1597" y="2208"/>
                  </a:lnTo>
                  <a:lnTo>
                    <a:pt x="1604" y="2217"/>
                  </a:lnTo>
                  <a:lnTo>
                    <a:pt x="1611" y="2228"/>
                  </a:lnTo>
                  <a:lnTo>
                    <a:pt x="1615" y="2236"/>
                  </a:lnTo>
                  <a:lnTo>
                    <a:pt x="1618" y="2244"/>
                  </a:lnTo>
                  <a:lnTo>
                    <a:pt x="1619" y="2250"/>
                  </a:lnTo>
                  <a:lnTo>
                    <a:pt x="1621" y="2260"/>
                  </a:lnTo>
                  <a:lnTo>
                    <a:pt x="1624" y="2268"/>
                  </a:lnTo>
                  <a:lnTo>
                    <a:pt x="1626" y="2270"/>
                  </a:lnTo>
                  <a:lnTo>
                    <a:pt x="1628" y="2273"/>
                  </a:lnTo>
                  <a:lnTo>
                    <a:pt x="1629" y="2273"/>
                  </a:lnTo>
                  <a:lnTo>
                    <a:pt x="1632" y="2273"/>
                  </a:lnTo>
                  <a:lnTo>
                    <a:pt x="1634" y="2273"/>
                  </a:lnTo>
                  <a:lnTo>
                    <a:pt x="1635" y="2274"/>
                  </a:lnTo>
                  <a:lnTo>
                    <a:pt x="1636" y="2276"/>
                  </a:lnTo>
                  <a:lnTo>
                    <a:pt x="1637" y="2281"/>
                  </a:lnTo>
                  <a:lnTo>
                    <a:pt x="1638" y="2291"/>
                  </a:lnTo>
                  <a:lnTo>
                    <a:pt x="1642" y="2302"/>
                  </a:lnTo>
                  <a:lnTo>
                    <a:pt x="1645" y="2313"/>
                  </a:lnTo>
                  <a:lnTo>
                    <a:pt x="1649" y="2321"/>
                  </a:lnTo>
                  <a:lnTo>
                    <a:pt x="1653" y="2329"/>
                  </a:lnTo>
                  <a:lnTo>
                    <a:pt x="1659" y="2337"/>
                  </a:lnTo>
                  <a:lnTo>
                    <a:pt x="1667" y="2346"/>
                  </a:lnTo>
                  <a:lnTo>
                    <a:pt x="1675" y="2359"/>
                  </a:lnTo>
                  <a:lnTo>
                    <a:pt x="1678" y="2365"/>
                  </a:lnTo>
                  <a:lnTo>
                    <a:pt x="1683" y="2368"/>
                  </a:lnTo>
                  <a:lnTo>
                    <a:pt x="1685" y="2370"/>
                  </a:lnTo>
                  <a:lnTo>
                    <a:pt x="1689" y="2371"/>
                  </a:lnTo>
                  <a:lnTo>
                    <a:pt x="1691" y="2372"/>
                  </a:lnTo>
                  <a:lnTo>
                    <a:pt x="1693" y="2372"/>
                  </a:lnTo>
                  <a:lnTo>
                    <a:pt x="1694" y="2374"/>
                  </a:lnTo>
                  <a:lnTo>
                    <a:pt x="1695" y="2378"/>
                  </a:lnTo>
                  <a:lnTo>
                    <a:pt x="1695" y="2384"/>
                  </a:lnTo>
                  <a:lnTo>
                    <a:pt x="1695" y="2389"/>
                  </a:lnTo>
                  <a:lnTo>
                    <a:pt x="1697" y="2390"/>
                  </a:lnTo>
                  <a:lnTo>
                    <a:pt x="1698" y="2391"/>
                  </a:lnTo>
                  <a:lnTo>
                    <a:pt x="1699" y="2391"/>
                  </a:lnTo>
                  <a:lnTo>
                    <a:pt x="1702" y="2392"/>
                  </a:lnTo>
                  <a:lnTo>
                    <a:pt x="1710" y="2390"/>
                  </a:lnTo>
                  <a:lnTo>
                    <a:pt x="1718" y="2384"/>
                  </a:lnTo>
                  <a:lnTo>
                    <a:pt x="1722" y="2383"/>
                  </a:lnTo>
                  <a:lnTo>
                    <a:pt x="1725" y="2383"/>
                  </a:lnTo>
                  <a:lnTo>
                    <a:pt x="1727" y="2385"/>
                  </a:lnTo>
                  <a:lnTo>
                    <a:pt x="1727" y="2390"/>
                  </a:lnTo>
                  <a:lnTo>
                    <a:pt x="1727" y="2397"/>
                  </a:lnTo>
                  <a:lnTo>
                    <a:pt x="1728" y="2403"/>
                  </a:lnTo>
                  <a:lnTo>
                    <a:pt x="1731" y="2409"/>
                  </a:lnTo>
                  <a:lnTo>
                    <a:pt x="1733" y="2415"/>
                  </a:lnTo>
                  <a:lnTo>
                    <a:pt x="1736" y="2420"/>
                  </a:lnTo>
                  <a:lnTo>
                    <a:pt x="1740" y="2424"/>
                  </a:lnTo>
                  <a:lnTo>
                    <a:pt x="1743" y="2429"/>
                  </a:lnTo>
                  <a:lnTo>
                    <a:pt x="1747" y="2431"/>
                  </a:lnTo>
                  <a:lnTo>
                    <a:pt x="1761" y="2442"/>
                  </a:lnTo>
                  <a:lnTo>
                    <a:pt x="1777" y="2454"/>
                  </a:lnTo>
                  <a:lnTo>
                    <a:pt x="1781" y="2456"/>
                  </a:lnTo>
                  <a:lnTo>
                    <a:pt x="1784" y="2457"/>
                  </a:lnTo>
                  <a:lnTo>
                    <a:pt x="1786" y="2458"/>
                  </a:lnTo>
                  <a:lnTo>
                    <a:pt x="1790" y="2458"/>
                  </a:lnTo>
                  <a:lnTo>
                    <a:pt x="1794" y="2457"/>
                  </a:lnTo>
                  <a:lnTo>
                    <a:pt x="1798" y="2456"/>
                  </a:lnTo>
                  <a:lnTo>
                    <a:pt x="1805" y="2452"/>
                  </a:lnTo>
                  <a:lnTo>
                    <a:pt x="1814" y="2447"/>
                  </a:lnTo>
                  <a:lnTo>
                    <a:pt x="1818" y="2446"/>
                  </a:lnTo>
                  <a:lnTo>
                    <a:pt x="1822" y="2442"/>
                  </a:lnTo>
                  <a:lnTo>
                    <a:pt x="1824" y="2439"/>
                  </a:lnTo>
                  <a:lnTo>
                    <a:pt x="1824" y="2437"/>
                  </a:lnTo>
                  <a:lnTo>
                    <a:pt x="1821" y="2428"/>
                  </a:lnTo>
                  <a:lnTo>
                    <a:pt x="1816" y="2414"/>
                  </a:lnTo>
                  <a:lnTo>
                    <a:pt x="1809" y="2403"/>
                  </a:lnTo>
                  <a:lnTo>
                    <a:pt x="1805" y="2391"/>
                  </a:lnTo>
                  <a:lnTo>
                    <a:pt x="1806" y="2389"/>
                  </a:lnTo>
                  <a:lnTo>
                    <a:pt x="1808" y="2387"/>
                  </a:lnTo>
                  <a:lnTo>
                    <a:pt x="1810" y="2384"/>
                  </a:lnTo>
                  <a:lnTo>
                    <a:pt x="1813" y="2383"/>
                  </a:lnTo>
                  <a:lnTo>
                    <a:pt x="1816" y="2382"/>
                  </a:lnTo>
                  <a:lnTo>
                    <a:pt x="1817" y="2382"/>
                  </a:lnTo>
                  <a:lnTo>
                    <a:pt x="1817" y="2383"/>
                  </a:lnTo>
                  <a:lnTo>
                    <a:pt x="1816" y="2385"/>
                  </a:lnTo>
                  <a:lnTo>
                    <a:pt x="1815" y="2389"/>
                  </a:lnTo>
                  <a:lnTo>
                    <a:pt x="1816" y="2392"/>
                  </a:lnTo>
                  <a:lnTo>
                    <a:pt x="1818" y="2397"/>
                  </a:lnTo>
                  <a:lnTo>
                    <a:pt x="1821" y="2403"/>
                  </a:lnTo>
                  <a:lnTo>
                    <a:pt x="1826" y="2412"/>
                  </a:lnTo>
                  <a:lnTo>
                    <a:pt x="1831" y="2420"/>
                  </a:lnTo>
                  <a:lnTo>
                    <a:pt x="1831" y="2424"/>
                  </a:lnTo>
                  <a:lnTo>
                    <a:pt x="1830" y="2426"/>
                  </a:lnTo>
                  <a:lnTo>
                    <a:pt x="1830" y="2428"/>
                  </a:lnTo>
                  <a:lnTo>
                    <a:pt x="1830" y="2429"/>
                  </a:lnTo>
                  <a:lnTo>
                    <a:pt x="1832" y="2430"/>
                  </a:lnTo>
                  <a:lnTo>
                    <a:pt x="1835" y="2432"/>
                  </a:lnTo>
                  <a:lnTo>
                    <a:pt x="1850" y="2439"/>
                  </a:lnTo>
                  <a:lnTo>
                    <a:pt x="1860" y="2445"/>
                  </a:lnTo>
                  <a:lnTo>
                    <a:pt x="1863" y="2447"/>
                  </a:lnTo>
                  <a:lnTo>
                    <a:pt x="1864" y="2449"/>
                  </a:lnTo>
                  <a:lnTo>
                    <a:pt x="1864" y="2452"/>
                  </a:lnTo>
                  <a:lnTo>
                    <a:pt x="1864" y="2453"/>
                  </a:lnTo>
                  <a:lnTo>
                    <a:pt x="1864" y="2455"/>
                  </a:lnTo>
                  <a:lnTo>
                    <a:pt x="1865" y="2455"/>
                  </a:lnTo>
                  <a:lnTo>
                    <a:pt x="1868" y="2454"/>
                  </a:lnTo>
                  <a:lnTo>
                    <a:pt x="1872" y="2452"/>
                  </a:lnTo>
                  <a:lnTo>
                    <a:pt x="1880" y="2447"/>
                  </a:lnTo>
                  <a:lnTo>
                    <a:pt x="1882" y="2444"/>
                  </a:lnTo>
                  <a:lnTo>
                    <a:pt x="1886" y="2442"/>
                  </a:lnTo>
                  <a:lnTo>
                    <a:pt x="1894" y="2441"/>
                  </a:lnTo>
                  <a:lnTo>
                    <a:pt x="1913" y="2438"/>
                  </a:lnTo>
                  <a:lnTo>
                    <a:pt x="1925" y="2434"/>
                  </a:lnTo>
                  <a:lnTo>
                    <a:pt x="1931" y="2434"/>
                  </a:lnTo>
                  <a:lnTo>
                    <a:pt x="1936" y="2434"/>
                  </a:lnTo>
                  <a:lnTo>
                    <a:pt x="1939" y="2431"/>
                  </a:lnTo>
                  <a:lnTo>
                    <a:pt x="1944" y="2422"/>
                  </a:lnTo>
                  <a:lnTo>
                    <a:pt x="1947" y="2419"/>
                  </a:lnTo>
                  <a:lnTo>
                    <a:pt x="1950" y="2415"/>
                  </a:lnTo>
                  <a:lnTo>
                    <a:pt x="1954" y="2414"/>
                  </a:lnTo>
                  <a:lnTo>
                    <a:pt x="1956" y="2413"/>
                  </a:lnTo>
                  <a:lnTo>
                    <a:pt x="1958" y="2413"/>
                  </a:lnTo>
                  <a:lnTo>
                    <a:pt x="1958" y="2411"/>
                  </a:lnTo>
                  <a:lnTo>
                    <a:pt x="1957" y="2407"/>
                  </a:lnTo>
                  <a:lnTo>
                    <a:pt x="1955" y="2403"/>
                  </a:lnTo>
                  <a:lnTo>
                    <a:pt x="1948" y="2391"/>
                  </a:lnTo>
                  <a:lnTo>
                    <a:pt x="1942" y="2384"/>
                  </a:lnTo>
                  <a:lnTo>
                    <a:pt x="1940" y="2382"/>
                  </a:lnTo>
                  <a:lnTo>
                    <a:pt x="1937" y="2380"/>
                  </a:lnTo>
                  <a:lnTo>
                    <a:pt x="1932" y="2380"/>
                  </a:lnTo>
                  <a:lnTo>
                    <a:pt x="1927" y="2381"/>
                  </a:lnTo>
                  <a:lnTo>
                    <a:pt x="1922" y="2381"/>
                  </a:lnTo>
                  <a:lnTo>
                    <a:pt x="1917" y="2381"/>
                  </a:lnTo>
                  <a:lnTo>
                    <a:pt x="1915" y="2381"/>
                  </a:lnTo>
                  <a:lnTo>
                    <a:pt x="1913" y="2380"/>
                  </a:lnTo>
                  <a:lnTo>
                    <a:pt x="1909" y="2378"/>
                  </a:lnTo>
                  <a:lnTo>
                    <a:pt x="1906" y="2375"/>
                  </a:lnTo>
                  <a:lnTo>
                    <a:pt x="1903" y="2374"/>
                  </a:lnTo>
                  <a:lnTo>
                    <a:pt x="1899" y="2372"/>
                  </a:lnTo>
                  <a:lnTo>
                    <a:pt x="1898" y="2371"/>
                  </a:lnTo>
                  <a:lnTo>
                    <a:pt x="1898" y="2368"/>
                  </a:lnTo>
                  <a:lnTo>
                    <a:pt x="1899" y="2367"/>
                  </a:lnTo>
                  <a:lnTo>
                    <a:pt x="1901" y="2367"/>
                  </a:lnTo>
                  <a:lnTo>
                    <a:pt x="1906" y="2366"/>
                  </a:lnTo>
                  <a:lnTo>
                    <a:pt x="1909" y="2367"/>
                  </a:lnTo>
                  <a:lnTo>
                    <a:pt x="1911" y="2367"/>
                  </a:lnTo>
                  <a:lnTo>
                    <a:pt x="1911" y="2366"/>
                  </a:lnTo>
                  <a:lnTo>
                    <a:pt x="1911" y="2365"/>
                  </a:lnTo>
                  <a:lnTo>
                    <a:pt x="1911" y="2362"/>
                  </a:lnTo>
                  <a:lnTo>
                    <a:pt x="1909" y="2356"/>
                  </a:lnTo>
                  <a:lnTo>
                    <a:pt x="1909" y="2352"/>
                  </a:lnTo>
                  <a:lnTo>
                    <a:pt x="1911" y="2350"/>
                  </a:lnTo>
                  <a:lnTo>
                    <a:pt x="1915" y="2350"/>
                  </a:lnTo>
                  <a:lnTo>
                    <a:pt x="1921" y="2349"/>
                  </a:lnTo>
                  <a:lnTo>
                    <a:pt x="1927" y="2349"/>
                  </a:lnTo>
                  <a:lnTo>
                    <a:pt x="1930" y="2349"/>
                  </a:lnTo>
                  <a:lnTo>
                    <a:pt x="1932" y="2350"/>
                  </a:lnTo>
                  <a:lnTo>
                    <a:pt x="1935" y="2351"/>
                  </a:lnTo>
                  <a:lnTo>
                    <a:pt x="1936" y="2354"/>
                  </a:lnTo>
                  <a:lnTo>
                    <a:pt x="1937" y="2358"/>
                  </a:lnTo>
                  <a:lnTo>
                    <a:pt x="1940" y="2362"/>
                  </a:lnTo>
                  <a:lnTo>
                    <a:pt x="1941" y="2364"/>
                  </a:lnTo>
                  <a:lnTo>
                    <a:pt x="1944" y="2365"/>
                  </a:lnTo>
                  <a:lnTo>
                    <a:pt x="1946" y="2365"/>
                  </a:lnTo>
                  <a:lnTo>
                    <a:pt x="1947" y="2365"/>
                  </a:lnTo>
                  <a:lnTo>
                    <a:pt x="1952" y="2363"/>
                  </a:lnTo>
                  <a:lnTo>
                    <a:pt x="1955" y="2360"/>
                  </a:lnTo>
                  <a:lnTo>
                    <a:pt x="1956" y="2360"/>
                  </a:lnTo>
                  <a:lnTo>
                    <a:pt x="1958" y="2360"/>
                  </a:lnTo>
                  <a:lnTo>
                    <a:pt x="1961" y="2360"/>
                  </a:lnTo>
                  <a:lnTo>
                    <a:pt x="1963" y="2363"/>
                  </a:lnTo>
                  <a:lnTo>
                    <a:pt x="1969" y="2366"/>
                  </a:lnTo>
                  <a:lnTo>
                    <a:pt x="1975" y="2368"/>
                  </a:lnTo>
                  <a:lnTo>
                    <a:pt x="1978" y="2370"/>
                  </a:lnTo>
                  <a:lnTo>
                    <a:pt x="1981" y="2370"/>
                  </a:lnTo>
                  <a:lnTo>
                    <a:pt x="1982" y="2368"/>
                  </a:lnTo>
                  <a:lnTo>
                    <a:pt x="1983" y="2367"/>
                  </a:lnTo>
                  <a:lnTo>
                    <a:pt x="1986" y="2364"/>
                  </a:lnTo>
                  <a:lnTo>
                    <a:pt x="1990" y="2359"/>
                  </a:lnTo>
                  <a:lnTo>
                    <a:pt x="1991" y="2358"/>
                  </a:lnTo>
                  <a:lnTo>
                    <a:pt x="1990" y="2356"/>
                  </a:lnTo>
                  <a:lnTo>
                    <a:pt x="1989" y="2352"/>
                  </a:lnTo>
                  <a:lnTo>
                    <a:pt x="1985" y="2349"/>
                  </a:lnTo>
                  <a:lnTo>
                    <a:pt x="1974" y="2342"/>
                  </a:lnTo>
                  <a:lnTo>
                    <a:pt x="1966" y="2339"/>
                  </a:lnTo>
                  <a:lnTo>
                    <a:pt x="1964" y="2337"/>
                  </a:lnTo>
                  <a:lnTo>
                    <a:pt x="1963" y="2335"/>
                  </a:lnTo>
                  <a:lnTo>
                    <a:pt x="1964" y="2334"/>
                  </a:lnTo>
                  <a:lnTo>
                    <a:pt x="1968" y="2333"/>
                  </a:lnTo>
                  <a:lnTo>
                    <a:pt x="1980" y="2333"/>
                  </a:lnTo>
                  <a:lnTo>
                    <a:pt x="1989" y="2334"/>
                  </a:lnTo>
                  <a:lnTo>
                    <a:pt x="1997" y="2335"/>
                  </a:lnTo>
                  <a:lnTo>
                    <a:pt x="2003" y="2339"/>
                  </a:lnTo>
                  <a:lnTo>
                    <a:pt x="2006" y="2339"/>
                  </a:lnTo>
                  <a:lnTo>
                    <a:pt x="2009" y="2339"/>
                  </a:lnTo>
                  <a:lnTo>
                    <a:pt x="2010" y="2337"/>
                  </a:lnTo>
                  <a:lnTo>
                    <a:pt x="2010" y="2332"/>
                  </a:lnTo>
                  <a:lnTo>
                    <a:pt x="2007" y="2327"/>
                  </a:lnTo>
                  <a:lnTo>
                    <a:pt x="2005" y="2323"/>
                  </a:lnTo>
                  <a:lnTo>
                    <a:pt x="2002" y="2321"/>
                  </a:lnTo>
                  <a:lnTo>
                    <a:pt x="1999" y="2318"/>
                  </a:lnTo>
                  <a:lnTo>
                    <a:pt x="1997" y="2317"/>
                  </a:lnTo>
                  <a:lnTo>
                    <a:pt x="1997" y="2316"/>
                  </a:lnTo>
                  <a:lnTo>
                    <a:pt x="1999" y="2315"/>
                  </a:lnTo>
                  <a:lnTo>
                    <a:pt x="2004" y="2314"/>
                  </a:lnTo>
                  <a:lnTo>
                    <a:pt x="2022" y="2314"/>
                  </a:lnTo>
                  <a:lnTo>
                    <a:pt x="2029" y="2316"/>
                  </a:lnTo>
                  <a:lnTo>
                    <a:pt x="2030" y="2302"/>
                  </a:lnTo>
                  <a:lnTo>
                    <a:pt x="2032" y="2288"/>
                  </a:lnTo>
                  <a:lnTo>
                    <a:pt x="2037" y="2286"/>
                  </a:lnTo>
                  <a:lnTo>
                    <a:pt x="2040" y="2285"/>
                  </a:lnTo>
                  <a:lnTo>
                    <a:pt x="2043" y="2285"/>
                  </a:lnTo>
                  <a:lnTo>
                    <a:pt x="2045" y="2283"/>
                  </a:lnTo>
                  <a:lnTo>
                    <a:pt x="2048" y="2281"/>
                  </a:lnTo>
                  <a:lnTo>
                    <a:pt x="2051" y="2276"/>
                  </a:lnTo>
                  <a:lnTo>
                    <a:pt x="2054" y="2270"/>
                  </a:lnTo>
                  <a:lnTo>
                    <a:pt x="2056" y="2265"/>
                  </a:lnTo>
                  <a:lnTo>
                    <a:pt x="2057" y="2258"/>
                  </a:lnTo>
                  <a:lnTo>
                    <a:pt x="2059" y="2252"/>
                  </a:lnTo>
                  <a:lnTo>
                    <a:pt x="2060" y="2248"/>
                  </a:lnTo>
                  <a:lnTo>
                    <a:pt x="2060" y="2245"/>
                  </a:lnTo>
                  <a:lnTo>
                    <a:pt x="2061" y="2243"/>
                  </a:lnTo>
                  <a:lnTo>
                    <a:pt x="2062" y="2244"/>
                  </a:lnTo>
                  <a:lnTo>
                    <a:pt x="2063" y="2252"/>
                  </a:lnTo>
                  <a:lnTo>
                    <a:pt x="2062" y="2267"/>
                  </a:lnTo>
                  <a:lnTo>
                    <a:pt x="2060" y="2284"/>
                  </a:lnTo>
                  <a:lnTo>
                    <a:pt x="2055" y="2299"/>
                  </a:lnTo>
                  <a:lnTo>
                    <a:pt x="2054" y="2306"/>
                  </a:lnTo>
                  <a:lnTo>
                    <a:pt x="2055" y="2310"/>
                  </a:lnTo>
                  <a:lnTo>
                    <a:pt x="2057" y="2314"/>
                  </a:lnTo>
                  <a:lnTo>
                    <a:pt x="2062" y="2316"/>
                  </a:lnTo>
                  <a:lnTo>
                    <a:pt x="2073" y="2321"/>
                  </a:lnTo>
                  <a:lnTo>
                    <a:pt x="2087" y="2327"/>
                  </a:lnTo>
                  <a:lnTo>
                    <a:pt x="2098" y="2338"/>
                  </a:lnTo>
                  <a:lnTo>
                    <a:pt x="2109" y="2348"/>
                  </a:lnTo>
                  <a:lnTo>
                    <a:pt x="2117" y="2357"/>
                  </a:lnTo>
                  <a:lnTo>
                    <a:pt x="2126" y="2367"/>
                  </a:lnTo>
                  <a:lnTo>
                    <a:pt x="2134" y="2375"/>
                  </a:lnTo>
                  <a:lnTo>
                    <a:pt x="2141" y="2383"/>
                  </a:lnTo>
                  <a:lnTo>
                    <a:pt x="2146" y="2390"/>
                  </a:lnTo>
                  <a:lnTo>
                    <a:pt x="2149" y="2393"/>
                  </a:lnTo>
                  <a:lnTo>
                    <a:pt x="2153" y="2399"/>
                  </a:lnTo>
                  <a:lnTo>
                    <a:pt x="2158" y="2400"/>
                  </a:lnTo>
                  <a:lnTo>
                    <a:pt x="2159" y="2405"/>
                  </a:lnTo>
                  <a:lnTo>
                    <a:pt x="2165" y="2415"/>
                  </a:lnTo>
                  <a:lnTo>
                    <a:pt x="2171" y="2428"/>
                  </a:lnTo>
                  <a:lnTo>
                    <a:pt x="2180" y="2438"/>
                  </a:lnTo>
                  <a:lnTo>
                    <a:pt x="2190" y="2445"/>
                  </a:lnTo>
                  <a:lnTo>
                    <a:pt x="2200" y="2452"/>
                  </a:lnTo>
                  <a:lnTo>
                    <a:pt x="2204" y="2456"/>
                  </a:lnTo>
                  <a:lnTo>
                    <a:pt x="2209" y="2461"/>
                  </a:lnTo>
                  <a:lnTo>
                    <a:pt x="2213" y="2467"/>
                  </a:lnTo>
                  <a:lnTo>
                    <a:pt x="2217" y="2477"/>
                  </a:lnTo>
                  <a:lnTo>
                    <a:pt x="2223" y="2494"/>
                  </a:lnTo>
                  <a:lnTo>
                    <a:pt x="2229" y="2507"/>
                  </a:lnTo>
                  <a:lnTo>
                    <a:pt x="2235" y="2518"/>
                  </a:lnTo>
                  <a:lnTo>
                    <a:pt x="2242" y="2526"/>
                  </a:lnTo>
                  <a:lnTo>
                    <a:pt x="2248" y="2531"/>
                  </a:lnTo>
                  <a:lnTo>
                    <a:pt x="2251" y="2537"/>
                  </a:lnTo>
                  <a:lnTo>
                    <a:pt x="2254" y="2546"/>
                  </a:lnTo>
                  <a:lnTo>
                    <a:pt x="2256" y="2557"/>
                  </a:lnTo>
                  <a:lnTo>
                    <a:pt x="2257" y="2564"/>
                  </a:lnTo>
                  <a:lnTo>
                    <a:pt x="2258" y="2568"/>
                  </a:lnTo>
                  <a:lnTo>
                    <a:pt x="2259" y="2571"/>
                  </a:lnTo>
                  <a:lnTo>
                    <a:pt x="2261" y="2572"/>
                  </a:lnTo>
                  <a:lnTo>
                    <a:pt x="2264" y="2575"/>
                  </a:lnTo>
                  <a:lnTo>
                    <a:pt x="2265" y="2578"/>
                  </a:lnTo>
                  <a:lnTo>
                    <a:pt x="2267" y="2582"/>
                  </a:lnTo>
                  <a:lnTo>
                    <a:pt x="2268" y="2588"/>
                  </a:lnTo>
                  <a:lnTo>
                    <a:pt x="2269" y="2601"/>
                  </a:lnTo>
                  <a:lnTo>
                    <a:pt x="2268" y="2609"/>
                  </a:lnTo>
                  <a:lnTo>
                    <a:pt x="2269" y="2613"/>
                  </a:lnTo>
                  <a:lnTo>
                    <a:pt x="2272" y="2619"/>
                  </a:lnTo>
                  <a:lnTo>
                    <a:pt x="2275" y="2623"/>
                  </a:lnTo>
                  <a:lnTo>
                    <a:pt x="2280" y="2627"/>
                  </a:lnTo>
                  <a:lnTo>
                    <a:pt x="2282" y="2628"/>
                  </a:lnTo>
                  <a:lnTo>
                    <a:pt x="2284" y="2629"/>
                  </a:lnTo>
                  <a:lnTo>
                    <a:pt x="2288" y="2628"/>
                  </a:lnTo>
                  <a:lnTo>
                    <a:pt x="2291" y="2628"/>
                  </a:lnTo>
                  <a:lnTo>
                    <a:pt x="2294" y="2626"/>
                  </a:lnTo>
                  <a:lnTo>
                    <a:pt x="2298" y="2625"/>
                  </a:lnTo>
                  <a:lnTo>
                    <a:pt x="2301" y="2622"/>
                  </a:lnTo>
                  <a:lnTo>
                    <a:pt x="2303" y="2620"/>
                  </a:lnTo>
                  <a:lnTo>
                    <a:pt x="2305" y="2618"/>
                  </a:lnTo>
                  <a:lnTo>
                    <a:pt x="2303" y="2614"/>
                  </a:lnTo>
                  <a:lnTo>
                    <a:pt x="2301" y="2611"/>
                  </a:lnTo>
                  <a:lnTo>
                    <a:pt x="2297" y="2608"/>
                  </a:lnTo>
                  <a:lnTo>
                    <a:pt x="2291" y="2604"/>
                  </a:lnTo>
                  <a:lnTo>
                    <a:pt x="2286" y="2600"/>
                  </a:lnTo>
                  <a:lnTo>
                    <a:pt x="2282" y="2595"/>
                  </a:lnTo>
                  <a:lnTo>
                    <a:pt x="2278" y="2590"/>
                  </a:lnTo>
                  <a:lnTo>
                    <a:pt x="2276" y="2586"/>
                  </a:lnTo>
                  <a:lnTo>
                    <a:pt x="2275" y="2582"/>
                  </a:lnTo>
                  <a:lnTo>
                    <a:pt x="2275" y="2579"/>
                  </a:lnTo>
                  <a:lnTo>
                    <a:pt x="2277" y="2578"/>
                  </a:lnTo>
                  <a:lnTo>
                    <a:pt x="2290" y="2571"/>
                  </a:lnTo>
                  <a:lnTo>
                    <a:pt x="2300" y="2565"/>
                  </a:lnTo>
                  <a:lnTo>
                    <a:pt x="2305" y="2564"/>
                  </a:lnTo>
                  <a:lnTo>
                    <a:pt x="2309" y="2561"/>
                  </a:lnTo>
                  <a:lnTo>
                    <a:pt x="2314" y="2556"/>
                  </a:lnTo>
                  <a:lnTo>
                    <a:pt x="2317" y="2553"/>
                  </a:lnTo>
                  <a:lnTo>
                    <a:pt x="2321" y="2549"/>
                  </a:lnTo>
                  <a:lnTo>
                    <a:pt x="2324" y="2545"/>
                  </a:lnTo>
                  <a:lnTo>
                    <a:pt x="2326" y="2539"/>
                  </a:lnTo>
                  <a:lnTo>
                    <a:pt x="2327" y="2531"/>
                  </a:lnTo>
                  <a:lnTo>
                    <a:pt x="2331" y="2513"/>
                  </a:lnTo>
                  <a:lnTo>
                    <a:pt x="2333" y="2502"/>
                  </a:lnTo>
                  <a:lnTo>
                    <a:pt x="2334" y="2512"/>
                  </a:lnTo>
                  <a:lnTo>
                    <a:pt x="2335" y="2531"/>
                  </a:lnTo>
                  <a:lnTo>
                    <a:pt x="2333" y="2546"/>
                  </a:lnTo>
                  <a:lnTo>
                    <a:pt x="2330" y="2559"/>
                  </a:lnTo>
                  <a:lnTo>
                    <a:pt x="2328" y="2562"/>
                  </a:lnTo>
                  <a:lnTo>
                    <a:pt x="2326" y="2564"/>
                  </a:lnTo>
                  <a:lnTo>
                    <a:pt x="2324" y="2565"/>
                  </a:lnTo>
                  <a:lnTo>
                    <a:pt x="2321" y="2568"/>
                  </a:lnTo>
                  <a:lnTo>
                    <a:pt x="2314" y="2570"/>
                  </a:lnTo>
                  <a:lnTo>
                    <a:pt x="2307" y="2573"/>
                  </a:lnTo>
                  <a:lnTo>
                    <a:pt x="2299" y="2576"/>
                  </a:lnTo>
                  <a:lnTo>
                    <a:pt x="2293" y="2578"/>
                  </a:lnTo>
                  <a:lnTo>
                    <a:pt x="2291" y="2579"/>
                  </a:lnTo>
                  <a:lnTo>
                    <a:pt x="2289" y="2581"/>
                  </a:lnTo>
                  <a:lnTo>
                    <a:pt x="2289" y="2582"/>
                  </a:lnTo>
                  <a:lnTo>
                    <a:pt x="2289" y="2585"/>
                  </a:lnTo>
                  <a:lnTo>
                    <a:pt x="2299" y="2594"/>
                  </a:lnTo>
                  <a:lnTo>
                    <a:pt x="2307" y="2603"/>
                  </a:lnTo>
                  <a:lnTo>
                    <a:pt x="2310" y="2609"/>
                  </a:lnTo>
                  <a:lnTo>
                    <a:pt x="2315" y="2613"/>
                  </a:lnTo>
                  <a:lnTo>
                    <a:pt x="2317" y="2617"/>
                  </a:lnTo>
                  <a:lnTo>
                    <a:pt x="2317" y="2619"/>
                  </a:lnTo>
                  <a:lnTo>
                    <a:pt x="2317" y="2621"/>
                  </a:lnTo>
                  <a:lnTo>
                    <a:pt x="2314" y="2625"/>
                  </a:lnTo>
                  <a:lnTo>
                    <a:pt x="2306" y="2633"/>
                  </a:lnTo>
                  <a:lnTo>
                    <a:pt x="2299" y="2642"/>
                  </a:lnTo>
                  <a:lnTo>
                    <a:pt x="2297" y="2646"/>
                  </a:lnTo>
                  <a:lnTo>
                    <a:pt x="2295" y="2652"/>
                  </a:lnTo>
                  <a:lnTo>
                    <a:pt x="2295" y="2657"/>
                  </a:lnTo>
                  <a:lnTo>
                    <a:pt x="2297" y="2662"/>
                  </a:lnTo>
                  <a:lnTo>
                    <a:pt x="2301" y="2678"/>
                  </a:lnTo>
                  <a:lnTo>
                    <a:pt x="2303" y="2688"/>
                  </a:lnTo>
                  <a:lnTo>
                    <a:pt x="2305" y="2692"/>
                  </a:lnTo>
                  <a:lnTo>
                    <a:pt x="2307" y="2694"/>
                  </a:lnTo>
                  <a:lnTo>
                    <a:pt x="2310" y="2695"/>
                  </a:lnTo>
                  <a:lnTo>
                    <a:pt x="2314" y="2695"/>
                  </a:lnTo>
                  <a:lnTo>
                    <a:pt x="2318" y="2687"/>
                  </a:lnTo>
                  <a:lnTo>
                    <a:pt x="2323" y="2682"/>
                  </a:lnTo>
                  <a:lnTo>
                    <a:pt x="2325" y="2680"/>
                  </a:lnTo>
                  <a:lnTo>
                    <a:pt x="2327" y="2679"/>
                  </a:lnTo>
                  <a:lnTo>
                    <a:pt x="2328" y="2679"/>
                  </a:lnTo>
                  <a:lnTo>
                    <a:pt x="2330" y="2680"/>
                  </a:lnTo>
                  <a:lnTo>
                    <a:pt x="2331" y="2682"/>
                  </a:lnTo>
                  <a:lnTo>
                    <a:pt x="2332" y="2685"/>
                  </a:lnTo>
                  <a:lnTo>
                    <a:pt x="2331" y="2693"/>
                  </a:lnTo>
                  <a:lnTo>
                    <a:pt x="2327" y="2702"/>
                  </a:lnTo>
                  <a:lnTo>
                    <a:pt x="2326" y="2708"/>
                  </a:lnTo>
                  <a:lnTo>
                    <a:pt x="2326" y="2712"/>
                  </a:lnTo>
                  <a:lnTo>
                    <a:pt x="2327" y="2718"/>
                  </a:lnTo>
                  <a:lnTo>
                    <a:pt x="2331" y="2725"/>
                  </a:lnTo>
                  <a:lnTo>
                    <a:pt x="2338" y="2735"/>
                  </a:lnTo>
                  <a:lnTo>
                    <a:pt x="2342" y="2744"/>
                  </a:lnTo>
                  <a:lnTo>
                    <a:pt x="2344" y="2752"/>
                  </a:lnTo>
                  <a:lnTo>
                    <a:pt x="2343" y="2760"/>
                  </a:lnTo>
                  <a:lnTo>
                    <a:pt x="2342" y="2770"/>
                  </a:lnTo>
                  <a:lnTo>
                    <a:pt x="2343" y="2779"/>
                  </a:lnTo>
                  <a:lnTo>
                    <a:pt x="2343" y="2789"/>
                  </a:lnTo>
                  <a:lnTo>
                    <a:pt x="2346" y="2794"/>
                  </a:lnTo>
                  <a:lnTo>
                    <a:pt x="2355" y="2803"/>
                  </a:lnTo>
                  <a:lnTo>
                    <a:pt x="2364" y="2813"/>
                  </a:lnTo>
                  <a:lnTo>
                    <a:pt x="2364" y="2825"/>
                  </a:lnTo>
                  <a:lnTo>
                    <a:pt x="2365" y="2835"/>
                  </a:lnTo>
                  <a:lnTo>
                    <a:pt x="2366" y="2842"/>
                  </a:lnTo>
                  <a:lnTo>
                    <a:pt x="2368" y="2849"/>
                  </a:lnTo>
                  <a:lnTo>
                    <a:pt x="2368" y="2852"/>
                  </a:lnTo>
                  <a:lnTo>
                    <a:pt x="2371" y="2855"/>
                  </a:lnTo>
                  <a:lnTo>
                    <a:pt x="2373" y="2856"/>
                  </a:lnTo>
                  <a:lnTo>
                    <a:pt x="2375" y="2856"/>
                  </a:lnTo>
                  <a:lnTo>
                    <a:pt x="2390" y="2848"/>
                  </a:lnTo>
                  <a:lnTo>
                    <a:pt x="2392" y="2848"/>
                  </a:lnTo>
                  <a:lnTo>
                    <a:pt x="2387" y="2851"/>
                  </a:lnTo>
                  <a:lnTo>
                    <a:pt x="2382" y="2855"/>
                  </a:lnTo>
                  <a:lnTo>
                    <a:pt x="2381" y="2857"/>
                  </a:lnTo>
                  <a:lnTo>
                    <a:pt x="2379" y="2859"/>
                  </a:lnTo>
                  <a:lnTo>
                    <a:pt x="2379" y="2863"/>
                  </a:lnTo>
                  <a:lnTo>
                    <a:pt x="2377" y="2867"/>
                  </a:lnTo>
                  <a:lnTo>
                    <a:pt x="2376" y="2880"/>
                  </a:lnTo>
                  <a:lnTo>
                    <a:pt x="2373" y="2891"/>
                  </a:lnTo>
                  <a:lnTo>
                    <a:pt x="2372" y="2902"/>
                  </a:lnTo>
                  <a:lnTo>
                    <a:pt x="2373" y="2909"/>
                  </a:lnTo>
                  <a:lnTo>
                    <a:pt x="2373" y="2912"/>
                  </a:lnTo>
                  <a:lnTo>
                    <a:pt x="2374" y="2913"/>
                  </a:lnTo>
                  <a:lnTo>
                    <a:pt x="2376" y="2914"/>
                  </a:lnTo>
                  <a:lnTo>
                    <a:pt x="2382" y="2913"/>
                  </a:lnTo>
                  <a:lnTo>
                    <a:pt x="2391" y="2906"/>
                  </a:lnTo>
                  <a:lnTo>
                    <a:pt x="2398" y="2902"/>
                  </a:lnTo>
                  <a:lnTo>
                    <a:pt x="2403" y="2904"/>
                  </a:lnTo>
                  <a:lnTo>
                    <a:pt x="2406" y="2905"/>
                  </a:lnTo>
                  <a:lnTo>
                    <a:pt x="2408" y="2905"/>
                  </a:lnTo>
                  <a:lnTo>
                    <a:pt x="2412" y="2905"/>
                  </a:lnTo>
                  <a:lnTo>
                    <a:pt x="2415" y="2902"/>
                  </a:lnTo>
                  <a:lnTo>
                    <a:pt x="2420" y="2901"/>
                  </a:lnTo>
                  <a:lnTo>
                    <a:pt x="2421" y="2900"/>
                  </a:lnTo>
                  <a:lnTo>
                    <a:pt x="2421" y="2900"/>
                  </a:lnTo>
                  <a:lnTo>
                    <a:pt x="2421" y="2901"/>
                  </a:lnTo>
                  <a:lnTo>
                    <a:pt x="2420" y="2904"/>
                  </a:lnTo>
                  <a:lnTo>
                    <a:pt x="2413" y="2910"/>
                  </a:lnTo>
                  <a:lnTo>
                    <a:pt x="2407" y="2917"/>
                  </a:lnTo>
                  <a:lnTo>
                    <a:pt x="2406" y="2921"/>
                  </a:lnTo>
                  <a:lnTo>
                    <a:pt x="2406" y="2924"/>
                  </a:lnTo>
                  <a:lnTo>
                    <a:pt x="2406" y="2924"/>
                  </a:lnTo>
                  <a:lnTo>
                    <a:pt x="2407" y="2925"/>
                  </a:lnTo>
                  <a:lnTo>
                    <a:pt x="2408" y="2925"/>
                  </a:lnTo>
                  <a:lnTo>
                    <a:pt x="2410" y="2924"/>
                  </a:lnTo>
                  <a:lnTo>
                    <a:pt x="2416" y="2922"/>
                  </a:lnTo>
                  <a:lnTo>
                    <a:pt x="2421" y="2922"/>
                  </a:lnTo>
                  <a:lnTo>
                    <a:pt x="2422" y="2922"/>
                  </a:lnTo>
                  <a:lnTo>
                    <a:pt x="2423" y="2922"/>
                  </a:lnTo>
                  <a:lnTo>
                    <a:pt x="2422" y="2923"/>
                  </a:lnTo>
                  <a:lnTo>
                    <a:pt x="2421" y="2924"/>
                  </a:lnTo>
                  <a:lnTo>
                    <a:pt x="2416" y="2925"/>
                  </a:lnTo>
                  <a:lnTo>
                    <a:pt x="2410" y="2925"/>
                  </a:lnTo>
                  <a:lnTo>
                    <a:pt x="2408" y="2926"/>
                  </a:lnTo>
                  <a:lnTo>
                    <a:pt x="2406" y="2926"/>
                  </a:lnTo>
                  <a:lnTo>
                    <a:pt x="2405" y="2929"/>
                  </a:lnTo>
                  <a:lnTo>
                    <a:pt x="2404" y="2931"/>
                  </a:lnTo>
                  <a:lnTo>
                    <a:pt x="2405" y="2943"/>
                  </a:lnTo>
                  <a:lnTo>
                    <a:pt x="2405" y="2949"/>
                  </a:lnTo>
                  <a:lnTo>
                    <a:pt x="2405" y="2953"/>
                  </a:lnTo>
                  <a:lnTo>
                    <a:pt x="2408" y="2957"/>
                  </a:lnTo>
                  <a:lnTo>
                    <a:pt x="2413" y="2963"/>
                  </a:lnTo>
                  <a:lnTo>
                    <a:pt x="2416" y="2967"/>
                  </a:lnTo>
                  <a:lnTo>
                    <a:pt x="2422" y="2963"/>
                  </a:lnTo>
                  <a:lnTo>
                    <a:pt x="2428" y="2959"/>
                  </a:lnTo>
                  <a:lnTo>
                    <a:pt x="2429" y="2962"/>
                  </a:lnTo>
                  <a:lnTo>
                    <a:pt x="2429" y="2965"/>
                  </a:lnTo>
                  <a:lnTo>
                    <a:pt x="2428" y="2967"/>
                  </a:lnTo>
                  <a:lnTo>
                    <a:pt x="2426" y="2970"/>
                  </a:lnTo>
                  <a:lnTo>
                    <a:pt x="2424" y="2973"/>
                  </a:lnTo>
                  <a:lnTo>
                    <a:pt x="2424" y="2975"/>
                  </a:lnTo>
                  <a:lnTo>
                    <a:pt x="2424" y="2979"/>
                  </a:lnTo>
                  <a:lnTo>
                    <a:pt x="2426" y="2981"/>
                  </a:lnTo>
                  <a:lnTo>
                    <a:pt x="2432" y="2986"/>
                  </a:lnTo>
                  <a:lnTo>
                    <a:pt x="2436" y="2987"/>
                  </a:lnTo>
                  <a:lnTo>
                    <a:pt x="2439" y="2987"/>
                  </a:lnTo>
                  <a:lnTo>
                    <a:pt x="2442" y="2983"/>
                  </a:lnTo>
                  <a:lnTo>
                    <a:pt x="2447" y="2973"/>
                  </a:lnTo>
                  <a:lnTo>
                    <a:pt x="2451" y="2967"/>
                  </a:lnTo>
                  <a:lnTo>
                    <a:pt x="2454" y="2969"/>
                  </a:lnTo>
                  <a:lnTo>
                    <a:pt x="2455" y="2971"/>
                  </a:lnTo>
                  <a:lnTo>
                    <a:pt x="2456" y="2974"/>
                  </a:lnTo>
                  <a:lnTo>
                    <a:pt x="2457" y="2979"/>
                  </a:lnTo>
                  <a:lnTo>
                    <a:pt x="2459" y="2982"/>
                  </a:lnTo>
                  <a:lnTo>
                    <a:pt x="2464" y="2986"/>
                  </a:lnTo>
                  <a:lnTo>
                    <a:pt x="2465" y="2988"/>
                  </a:lnTo>
                  <a:lnTo>
                    <a:pt x="2465" y="2989"/>
                  </a:lnTo>
                  <a:lnTo>
                    <a:pt x="2465" y="2991"/>
                  </a:lnTo>
                  <a:lnTo>
                    <a:pt x="2462" y="2994"/>
                  </a:lnTo>
                  <a:lnTo>
                    <a:pt x="2455" y="2999"/>
                  </a:lnTo>
                  <a:lnTo>
                    <a:pt x="2451" y="3004"/>
                  </a:lnTo>
                  <a:lnTo>
                    <a:pt x="2449" y="3007"/>
                  </a:lnTo>
                  <a:lnTo>
                    <a:pt x="2449" y="3012"/>
                  </a:lnTo>
                  <a:lnTo>
                    <a:pt x="2451" y="3017"/>
                  </a:lnTo>
                  <a:lnTo>
                    <a:pt x="2454" y="3023"/>
                  </a:lnTo>
                  <a:lnTo>
                    <a:pt x="2455" y="3025"/>
                  </a:lnTo>
                  <a:lnTo>
                    <a:pt x="2455" y="3028"/>
                  </a:lnTo>
                  <a:lnTo>
                    <a:pt x="2454" y="3030"/>
                  </a:lnTo>
                  <a:lnTo>
                    <a:pt x="2450" y="3032"/>
                  </a:lnTo>
                  <a:lnTo>
                    <a:pt x="2445" y="3036"/>
                  </a:lnTo>
                  <a:lnTo>
                    <a:pt x="2440" y="3039"/>
                  </a:lnTo>
                  <a:lnTo>
                    <a:pt x="2439" y="3041"/>
                  </a:lnTo>
                  <a:lnTo>
                    <a:pt x="2438" y="3045"/>
                  </a:lnTo>
                  <a:lnTo>
                    <a:pt x="2438" y="3047"/>
                  </a:lnTo>
                  <a:lnTo>
                    <a:pt x="2440" y="3052"/>
                  </a:lnTo>
                  <a:lnTo>
                    <a:pt x="2444" y="3058"/>
                  </a:lnTo>
                  <a:lnTo>
                    <a:pt x="2446" y="3065"/>
                  </a:lnTo>
                  <a:lnTo>
                    <a:pt x="2447" y="3070"/>
                  </a:lnTo>
                  <a:lnTo>
                    <a:pt x="2447" y="3073"/>
                  </a:lnTo>
                  <a:lnTo>
                    <a:pt x="2448" y="3077"/>
                  </a:lnTo>
                  <a:lnTo>
                    <a:pt x="2451" y="3081"/>
                  </a:lnTo>
                  <a:lnTo>
                    <a:pt x="2453" y="3084"/>
                  </a:lnTo>
                  <a:lnTo>
                    <a:pt x="2453" y="3086"/>
                  </a:lnTo>
                  <a:lnTo>
                    <a:pt x="2453" y="3087"/>
                  </a:lnTo>
                  <a:lnTo>
                    <a:pt x="2450" y="3088"/>
                  </a:lnTo>
                  <a:lnTo>
                    <a:pt x="2445" y="3087"/>
                  </a:lnTo>
                  <a:lnTo>
                    <a:pt x="2440" y="3085"/>
                  </a:lnTo>
                  <a:lnTo>
                    <a:pt x="2438" y="3084"/>
                  </a:lnTo>
                  <a:lnTo>
                    <a:pt x="2437" y="3085"/>
                  </a:lnTo>
                  <a:lnTo>
                    <a:pt x="2436" y="3087"/>
                  </a:lnTo>
                  <a:lnTo>
                    <a:pt x="2434" y="3092"/>
                  </a:lnTo>
                  <a:lnTo>
                    <a:pt x="2434" y="3101"/>
                  </a:lnTo>
                  <a:lnTo>
                    <a:pt x="2434" y="3107"/>
                  </a:lnTo>
                  <a:lnTo>
                    <a:pt x="2436" y="3110"/>
                  </a:lnTo>
                  <a:lnTo>
                    <a:pt x="2436" y="3112"/>
                  </a:lnTo>
                  <a:lnTo>
                    <a:pt x="2434" y="3114"/>
                  </a:lnTo>
                  <a:lnTo>
                    <a:pt x="2432" y="3117"/>
                  </a:lnTo>
                  <a:lnTo>
                    <a:pt x="2428" y="3121"/>
                  </a:lnTo>
                  <a:lnTo>
                    <a:pt x="2424" y="3126"/>
                  </a:lnTo>
                  <a:lnTo>
                    <a:pt x="2423" y="3128"/>
                  </a:lnTo>
                  <a:lnTo>
                    <a:pt x="2423" y="3130"/>
                  </a:lnTo>
                  <a:lnTo>
                    <a:pt x="2424" y="3133"/>
                  </a:lnTo>
                  <a:lnTo>
                    <a:pt x="2426" y="3136"/>
                  </a:lnTo>
                  <a:lnTo>
                    <a:pt x="2438" y="3148"/>
                  </a:lnTo>
                  <a:lnTo>
                    <a:pt x="2457" y="3170"/>
                  </a:lnTo>
                  <a:lnTo>
                    <a:pt x="2466" y="3180"/>
                  </a:lnTo>
                  <a:lnTo>
                    <a:pt x="2475" y="3192"/>
                  </a:lnTo>
                  <a:lnTo>
                    <a:pt x="2482" y="3201"/>
                  </a:lnTo>
                  <a:lnTo>
                    <a:pt x="2486" y="3208"/>
                  </a:lnTo>
                  <a:lnTo>
                    <a:pt x="2488" y="3219"/>
                  </a:lnTo>
                  <a:lnTo>
                    <a:pt x="2489" y="3233"/>
                  </a:lnTo>
                  <a:lnTo>
                    <a:pt x="2490" y="3246"/>
                  </a:lnTo>
                  <a:lnTo>
                    <a:pt x="2491" y="3260"/>
                  </a:lnTo>
                  <a:lnTo>
                    <a:pt x="2492" y="3271"/>
                  </a:lnTo>
                  <a:lnTo>
                    <a:pt x="2495" y="3284"/>
                  </a:lnTo>
                  <a:lnTo>
                    <a:pt x="2496" y="3290"/>
                  </a:lnTo>
                  <a:lnTo>
                    <a:pt x="2498" y="3296"/>
                  </a:lnTo>
                  <a:lnTo>
                    <a:pt x="2502" y="3302"/>
                  </a:lnTo>
                  <a:lnTo>
                    <a:pt x="2506" y="3307"/>
                  </a:lnTo>
                  <a:lnTo>
                    <a:pt x="2515" y="3316"/>
                  </a:lnTo>
                  <a:lnTo>
                    <a:pt x="2524" y="3322"/>
                  </a:lnTo>
                  <a:lnTo>
                    <a:pt x="2529" y="3325"/>
                  </a:lnTo>
                  <a:lnTo>
                    <a:pt x="2532" y="3330"/>
                  </a:lnTo>
                  <a:lnTo>
                    <a:pt x="2537" y="3334"/>
                  </a:lnTo>
                  <a:lnTo>
                    <a:pt x="2541" y="3341"/>
                  </a:lnTo>
                  <a:lnTo>
                    <a:pt x="2549" y="3353"/>
                  </a:lnTo>
                  <a:lnTo>
                    <a:pt x="2555" y="3363"/>
                  </a:lnTo>
                  <a:lnTo>
                    <a:pt x="2561" y="3368"/>
                  </a:lnTo>
                  <a:lnTo>
                    <a:pt x="2566" y="3373"/>
                  </a:lnTo>
                  <a:lnTo>
                    <a:pt x="2573" y="3377"/>
                  </a:lnTo>
                  <a:lnTo>
                    <a:pt x="2579" y="3380"/>
                  </a:lnTo>
                  <a:lnTo>
                    <a:pt x="2582" y="3382"/>
                  </a:lnTo>
                  <a:lnTo>
                    <a:pt x="2585" y="3384"/>
                  </a:lnTo>
                  <a:lnTo>
                    <a:pt x="2587" y="3388"/>
                  </a:lnTo>
                  <a:lnTo>
                    <a:pt x="2588" y="3391"/>
                  </a:lnTo>
                  <a:lnTo>
                    <a:pt x="2594" y="3406"/>
                  </a:lnTo>
                  <a:lnTo>
                    <a:pt x="2602" y="3427"/>
                  </a:lnTo>
                  <a:lnTo>
                    <a:pt x="2607" y="3439"/>
                  </a:lnTo>
                  <a:lnTo>
                    <a:pt x="2613" y="3450"/>
                  </a:lnTo>
                  <a:lnTo>
                    <a:pt x="2619" y="3459"/>
                  </a:lnTo>
                  <a:lnTo>
                    <a:pt x="2626" y="3467"/>
                  </a:lnTo>
                  <a:lnTo>
                    <a:pt x="2637" y="3479"/>
                  </a:lnTo>
                  <a:lnTo>
                    <a:pt x="2646" y="3490"/>
                  </a:lnTo>
                  <a:lnTo>
                    <a:pt x="2650" y="3495"/>
                  </a:lnTo>
                  <a:lnTo>
                    <a:pt x="2653" y="3500"/>
                  </a:lnTo>
                  <a:lnTo>
                    <a:pt x="2655" y="3505"/>
                  </a:lnTo>
                  <a:lnTo>
                    <a:pt x="2656" y="3511"/>
                  </a:lnTo>
                  <a:lnTo>
                    <a:pt x="2660" y="3521"/>
                  </a:lnTo>
                  <a:lnTo>
                    <a:pt x="2664" y="3530"/>
                  </a:lnTo>
                  <a:lnTo>
                    <a:pt x="2668" y="3534"/>
                  </a:lnTo>
                  <a:lnTo>
                    <a:pt x="2671" y="3538"/>
                  </a:lnTo>
                  <a:lnTo>
                    <a:pt x="2675" y="3540"/>
                  </a:lnTo>
                  <a:lnTo>
                    <a:pt x="2678" y="3542"/>
                  </a:lnTo>
                  <a:lnTo>
                    <a:pt x="2691" y="3542"/>
                  </a:lnTo>
                  <a:lnTo>
                    <a:pt x="2696" y="3541"/>
                  </a:lnTo>
                  <a:lnTo>
                    <a:pt x="2693" y="3533"/>
                  </a:lnTo>
                  <a:lnTo>
                    <a:pt x="2684" y="3514"/>
                  </a:lnTo>
                  <a:lnTo>
                    <a:pt x="2672" y="3488"/>
                  </a:lnTo>
                  <a:lnTo>
                    <a:pt x="2659" y="3460"/>
                  </a:lnTo>
                  <a:lnTo>
                    <a:pt x="2647" y="3440"/>
                  </a:lnTo>
                  <a:lnTo>
                    <a:pt x="2639" y="3426"/>
                  </a:lnTo>
                  <a:lnTo>
                    <a:pt x="2636" y="3419"/>
                  </a:lnTo>
                  <a:lnTo>
                    <a:pt x="2634" y="3414"/>
                  </a:lnTo>
                  <a:lnTo>
                    <a:pt x="2631" y="3406"/>
                  </a:lnTo>
                  <a:lnTo>
                    <a:pt x="2630" y="3397"/>
                  </a:lnTo>
                  <a:lnTo>
                    <a:pt x="2628" y="3376"/>
                  </a:lnTo>
                  <a:lnTo>
                    <a:pt x="2626" y="3357"/>
                  </a:lnTo>
                  <a:lnTo>
                    <a:pt x="2623" y="3349"/>
                  </a:lnTo>
                  <a:lnTo>
                    <a:pt x="2621" y="3341"/>
                  </a:lnTo>
                  <a:lnTo>
                    <a:pt x="2617" y="3334"/>
                  </a:lnTo>
                  <a:lnTo>
                    <a:pt x="2611" y="3327"/>
                  </a:lnTo>
                  <a:lnTo>
                    <a:pt x="2600" y="3318"/>
                  </a:lnTo>
                  <a:lnTo>
                    <a:pt x="2593" y="3315"/>
                  </a:lnTo>
                  <a:lnTo>
                    <a:pt x="2590" y="3312"/>
                  </a:lnTo>
                  <a:lnTo>
                    <a:pt x="2589" y="3310"/>
                  </a:lnTo>
                  <a:lnTo>
                    <a:pt x="2587" y="3307"/>
                  </a:lnTo>
                  <a:lnTo>
                    <a:pt x="2586" y="3302"/>
                  </a:lnTo>
                  <a:lnTo>
                    <a:pt x="2581" y="3291"/>
                  </a:lnTo>
                  <a:lnTo>
                    <a:pt x="2576" y="3279"/>
                  </a:lnTo>
                  <a:lnTo>
                    <a:pt x="2573" y="3274"/>
                  </a:lnTo>
                  <a:lnTo>
                    <a:pt x="2572" y="3268"/>
                  </a:lnTo>
                  <a:lnTo>
                    <a:pt x="2572" y="3266"/>
                  </a:lnTo>
                  <a:lnTo>
                    <a:pt x="2572" y="3263"/>
                  </a:lnTo>
                  <a:lnTo>
                    <a:pt x="2573" y="3261"/>
                  </a:lnTo>
                  <a:lnTo>
                    <a:pt x="2576" y="3260"/>
                  </a:lnTo>
                  <a:lnTo>
                    <a:pt x="2581" y="3253"/>
                  </a:lnTo>
                  <a:lnTo>
                    <a:pt x="2585" y="3248"/>
                  </a:lnTo>
                  <a:lnTo>
                    <a:pt x="2585" y="3243"/>
                  </a:lnTo>
                  <a:lnTo>
                    <a:pt x="2584" y="3237"/>
                  </a:lnTo>
                  <a:lnTo>
                    <a:pt x="2582" y="3232"/>
                  </a:lnTo>
                  <a:lnTo>
                    <a:pt x="2582" y="3227"/>
                  </a:lnTo>
                  <a:lnTo>
                    <a:pt x="2582" y="3222"/>
                  </a:lnTo>
                  <a:lnTo>
                    <a:pt x="2584" y="3217"/>
                  </a:lnTo>
                  <a:lnTo>
                    <a:pt x="2585" y="3212"/>
                  </a:lnTo>
                  <a:lnTo>
                    <a:pt x="2585" y="3211"/>
                  </a:lnTo>
                  <a:lnTo>
                    <a:pt x="2585" y="3208"/>
                  </a:lnTo>
                  <a:lnTo>
                    <a:pt x="2581" y="3201"/>
                  </a:lnTo>
                  <a:lnTo>
                    <a:pt x="2577" y="3193"/>
                  </a:lnTo>
                  <a:lnTo>
                    <a:pt x="2572" y="3187"/>
                  </a:lnTo>
                  <a:lnTo>
                    <a:pt x="2570" y="3185"/>
                  </a:lnTo>
                  <a:lnTo>
                    <a:pt x="2569" y="3183"/>
                  </a:lnTo>
                  <a:lnTo>
                    <a:pt x="2570" y="3180"/>
                  </a:lnTo>
                  <a:lnTo>
                    <a:pt x="2571" y="3178"/>
                  </a:lnTo>
                  <a:lnTo>
                    <a:pt x="2578" y="3170"/>
                  </a:lnTo>
                  <a:lnTo>
                    <a:pt x="2584" y="3166"/>
                  </a:lnTo>
                  <a:lnTo>
                    <a:pt x="2590" y="3159"/>
                  </a:lnTo>
                  <a:lnTo>
                    <a:pt x="2595" y="3152"/>
                  </a:lnTo>
                  <a:lnTo>
                    <a:pt x="2598" y="3151"/>
                  </a:lnTo>
                  <a:lnTo>
                    <a:pt x="2602" y="3147"/>
                  </a:lnTo>
                  <a:lnTo>
                    <a:pt x="2604" y="3143"/>
                  </a:lnTo>
                  <a:lnTo>
                    <a:pt x="2605" y="3137"/>
                  </a:lnTo>
                  <a:lnTo>
                    <a:pt x="2605" y="3129"/>
                  </a:lnTo>
                  <a:lnTo>
                    <a:pt x="2605" y="3121"/>
                  </a:lnTo>
                  <a:lnTo>
                    <a:pt x="2606" y="3118"/>
                  </a:lnTo>
                  <a:lnTo>
                    <a:pt x="2607" y="3114"/>
                  </a:lnTo>
                  <a:lnTo>
                    <a:pt x="2610" y="3113"/>
                  </a:lnTo>
                  <a:lnTo>
                    <a:pt x="2613" y="3113"/>
                  </a:lnTo>
                  <a:lnTo>
                    <a:pt x="2620" y="3115"/>
                  </a:lnTo>
                  <a:lnTo>
                    <a:pt x="2628" y="3117"/>
                  </a:lnTo>
                  <a:lnTo>
                    <a:pt x="2633" y="3115"/>
                  </a:lnTo>
                  <a:lnTo>
                    <a:pt x="2636" y="3114"/>
                  </a:lnTo>
                  <a:lnTo>
                    <a:pt x="2639" y="3111"/>
                  </a:lnTo>
                  <a:lnTo>
                    <a:pt x="2642" y="3107"/>
                  </a:lnTo>
                  <a:lnTo>
                    <a:pt x="2644" y="3099"/>
                  </a:lnTo>
                  <a:lnTo>
                    <a:pt x="2644" y="3094"/>
                  </a:lnTo>
                  <a:lnTo>
                    <a:pt x="2644" y="3092"/>
                  </a:lnTo>
                  <a:lnTo>
                    <a:pt x="2646" y="3089"/>
                  </a:lnTo>
                  <a:lnTo>
                    <a:pt x="2648" y="3088"/>
                  </a:lnTo>
                  <a:lnTo>
                    <a:pt x="2654" y="3088"/>
                  </a:lnTo>
                  <a:lnTo>
                    <a:pt x="2659" y="3086"/>
                  </a:lnTo>
                  <a:lnTo>
                    <a:pt x="2662" y="3085"/>
                  </a:lnTo>
                  <a:lnTo>
                    <a:pt x="2664" y="3082"/>
                  </a:lnTo>
                  <a:lnTo>
                    <a:pt x="2667" y="3080"/>
                  </a:lnTo>
                  <a:lnTo>
                    <a:pt x="2668" y="3078"/>
                  </a:lnTo>
                  <a:lnTo>
                    <a:pt x="2669" y="3077"/>
                  </a:lnTo>
                  <a:lnTo>
                    <a:pt x="2671" y="3078"/>
                  </a:lnTo>
                  <a:lnTo>
                    <a:pt x="2675" y="3080"/>
                  </a:lnTo>
                  <a:lnTo>
                    <a:pt x="2680" y="3086"/>
                  </a:lnTo>
                  <a:lnTo>
                    <a:pt x="2684" y="3092"/>
                  </a:lnTo>
                  <a:lnTo>
                    <a:pt x="2686" y="3096"/>
                  </a:lnTo>
                  <a:lnTo>
                    <a:pt x="2689" y="3102"/>
                  </a:lnTo>
                  <a:lnTo>
                    <a:pt x="2693" y="3107"/>
                  </a:lnTo>
                  <a:lnTo>
                    <a:pt x="2697" y="3114"/>
                  </a:lnTo>
                  <a:lnTo>
                    <a:pt x="2700" y="3121"/>
                  </a:lnTo>
                  <a:lnTo>
                    <a:pt x="2701" y="3128"/>
                  </a:lnTo>
                  <a:lnTo>
                    <a:pt x="2701" y="3135"/>
                  </a:lnTo>
                  <a:lnTo>
                    <a:pt x="2702" y="3140"/>
                  </a:lnTo>
                  <a:lnTo>
                    <a:pt x="2703" y="3144"/>
                  </a:lnTo>
                  <a:lnTo>
                    <a:pt x="2705" y="3145"/>
                  </a:lnTo>
                  <a:lnTo>
                    <a:pt x="2709" y="3146"/>
                  </a:lnTo>
                  <a:lnTo>
                    <a:pt x="2713" y="3146"/>
                  </a:lnTo>
                  <a:lnTo>
                    <a:pt x="2720" y="3143"/>
                  </a:lnTo>
                  <a:lnTo>
                    <a:pt x="2725" y="3140"/>
                  </a:lnTo>
                  <a:lnTo>
                    <a:pt x="2726" y="3139"/>
                  </a:lnTo>
                  <a:lnTo>
                    <a:pt x="2728" y="3139"/>
                  </a:lnTo>
                  <a:lnTo>
                    <a:pt x="2730" y="3139"/>
                  </a:lnTo>
                  <a:lnTo>
                    <a:pt x="2735" y="3142"/>
                  </a:lnTo>
                  <a:lnTo>
                    <a:pt x="2738" y="3143"/>
                  </a:lnTo>
                  <a:lnTo>
                    <a:pt x="2741" y="3144"/>
                  </a:lnTo>
                  <a:lnTo>
                    <a:pt x="2743" y="3144"/>
                  </a:lnTo>
                  <a:lnTo>
                    <a:pt x="2745" y="3143"/>
                  </a:lnTo>
                  <a:lnTo>
                    <a:pt x="2750" y="3140"/>
                  </a:lnTo>
                  <a:lnTo>
                    <a:pt x="2754" y="3138"/>
                  </a:lnTo>
                  <a:lnTo>
                    <a:pt x="2758" y="3136"/>
                  </a:lnTo>
                  <a:lnTo>
                    <a:pt x="2759" y="3134"/>
                  </a:lnTo>
                  <a:lnTo>
                    <a:pt x="2760" y="3130"/>
                  </a:lnTo>
                  <a:lnTo>
                    <a:pt x="2761" y="3128"/>
                  </a:lnTo>
                  <a:lnTo>
                    <a:pt x="2762" y="3127"/>
                  </a:lnTo>
                  <a:lnTo>
                    <a:pt x="2763" y="3127"/>
                  </a:lnTo>
                  <a:lnTo>
                    <a:pt x="2766" y="3128"/>
                  </a:lnTo>
                  <a:lnTo>
                    <a:pt x="2769" y="3131"/>
                  </a:lnTo>
                  <a:lnTo>
                    <a:pt x="2773" y="3136"/>
                  </a:lnTo>
                  <a:lnTo>
                    <a:pt x="2775" y="3139"/>
                  </a:lnTo>
                  <a:lnTo>
                    <a:pt x="2775" y="3143"/>
                  </a:lnTo>
                  <a:lnTo>
                    <a:pt x="2775" y="3145"/>
                  </a:lnTo>
                  <a:lnTo>
                    <a:pt x="2775" y="3147"/>
                  </a:lnTo>
                  <a:lnTo>
                    <a:pt x="2776" y="3151"/>
                  </a:lnTo>
                  <a:lnTo>
                    <a:pt x="2778" y="3154"/>
                  </a:lnTo>
                  <a:lnTo>
                    <a:pt x="2782" y="3159"/>
                  </a:lnTo>
                  <a:lnTo>
                    <a:pt x="2786" y="3164"/>
                  </a:lnTo>
                  <a:lnTo>
                    <a:pt x="2790" y="3171"/>
                  </a:lnTo>
                  <a:lnTo>
                    <a:pt x="2792" y="3178"/>
                  </a:lnTo>
                  <a:lnTo>
                    <a:pt x="2794" y="3185"/>
                  </a:lnTo>
                  <a:lnTo>
                    <a:pt x="2797" y="3197"/>
                  </a:lnTo>
                  <a:lnTo>
                    <a:pt x="2799" y="3205"/>
                  </a:lnTo>
                  <a:lnTo>
                    <a:pt x="2799" y="3209"/>
                  </a:lnTo>
                  <a:lnTo>
                    <a:pt x="2800" y="3212"/>
                  </a:lnTo>
                  <a:lnTo>
                    <a:pt x="2802" y="3214"/>
                  </a:lnTo>
                  <a:lnTo>
                    <a:pt x="2804" y="3217"/>
                  </a:lnTo>
                  <a:lnTo>
                    <a:pt x="2808" y="3217"/>
                  </a:lnTo>
                  <a:lnTo>
                    <a:pt x="2811" y="3216"/>
                  </a:lnTo>
                  <a:lnTo>
                    <a:pt x="2816" y="3213"/>
                  </a:lnTo>
                  <a:lnTo>
                    <a:pt x="2823" y="3208"/>
                  </a:lnTo>
                  <a:lnTo>
                    <a:pt x="2828" y="3203"/>
                  </a:lnTo>
                  <a:lnTo>
                    <a:pt x="2832" y="3202"/>
                  </a:lnTo>
                  <a:lnTo>
                    <a:pt x="2835" y="3202"/>
                  </a:lnTo>
                  <a:lnTo>
                    <a:pt x="2838" y="3202"/>
                  </a:lnTo>
                  <a:lnTo>
                    <a:pt x="2840" y="3202"/>
                  </a:lnTo>
                  <a:lnTo>
                    <a:pt x="2841" y="3201"/>
                  </a:lnTo>
                  <a:lnTo>
                    <a:pt x="2842" y="3196"/>
                  </a:lnTo>
                  <a:lnTo>
                    <a:pt x="2844" y="3189"/>
                  </a:lnTo>
                  <a:lnTo>
                    <a:pt x="2848" y="3175"/>
                  </a:lnTo>
                  <a:lnTo>
                    <a:pt x="2852" y="3168"/>
                  </a:lnTo>
                  <a:lnTo>
                    <a:pt x="2852" y="3166"/>
                  </a:lnTo>
                  <a:lnTo>
                    <a:pt x="2852" y="3163"/>
                  </a:lnTo>
                  <a:lnTo>
                    <a:pt x="2851" y="3161"/>
                  </a:lnTo>
                  <a:lnTo>
                    <a:pt x="2849" y="3158"/>
                  </a:lnTo>
                  <a:lnTo>
                    <a:pt x="2844" y="3152"/>
                  </a:lnTo>
                  <a:lnTo>
                    <a:pt x="2843" y="3145"/>
                  </a:lnTo>
                  <a:lnTo>
                    <a:pt x="2839" y="3135"/>
                  </a:lnTo>
                  <a:lnTo>
                    <a:pt x="2830" y="3115"/>
                  </a:lnTo>
                  <a:lnTo>
                    <a:pt x="2823" y="3103"/>
                  </a:lnTo>
                  <a:lnTo>
                    <a:pt x="2818" y="3093"/>
                  </a:lnTo>
                  <a:lnTo>
                    <a:pt x="2815" y="3082"/>
                  </a:lnTo>
                  <a:lnTo>
                    <a:pt x="2812" y="3073"/>
                  </a:lnTo>
                  <a:lnTo>
                    <a:pt x="2809" y="3057"/>
                  </a:lnTo>
                  <a:lnTo>
                    <a:pt x="2806" y="3039"/>
                  </a:lnTo>
                  <a:lnTo>
                    <a:pt x="2800" y="3013"/>
                  </a:lnTo>
                  <a:lnTo>
                    <a:pt x="2791" y="2976"/>
                  </a:lnTo>
                  <a:lnTo>
                    <a:pt x="2786" y="2954"/>
                  </a:lnTo>
                  <a:lnTo>
                    <a:pt x="2783" y="2931"/>
                  </a:lnTo>
                  <a:lnTo>
                    <a:pt x="2782" y="2906"/>
                  </a:lnTo>
                  <a:lnTo>
                    <a:pt x="2782" y="2881"/>
                  </a:lnTo>
                  <a:lnTo>
                    <a:pt x="2783" y="2840"/>
                  </a:lnTo>
                  <a:lnTo>
                    <a:pt x="2786" y="2818"/>
                  </a:lnTo>
                  <a:lnTo>
                    <a:pt x="2787" y="2810"/>
                  </a:lnTo>
                  <a:lnTo>
                    <a:pt x="2789" y="2808"/>
                  </a:lnTo>
                  <a:lnTo>
                    <a:pt x="2786" y="2799"/>
                  </a:lnTo>
                  <a:lnTo>
                    <a:pt x="2781" y="2775"/>
                  </a:lnTo>
                  <a:lnTo>
                    <a:pt x="2773" y="2744"/>
                  </a:lnTo>
                  <a:lnTo>
                    <a:pt x="2762" y="2713"/>
                  </a:lnTo>
                  <a:lnTo>
                    <a:pt x="2756" y="2691"/>
                  </a:lnTo>
                  <a:lnTo>
                    <a:pt x="2752" y="2676"/>
                  </a:lnTo>
                  <a:lnTo>
                    <a:pt x="2751" y="2666"/>
                  </a:lnTo>
                  <a:lnTo>
                    <a:pt x="2748" y="2660"/>
                  </a:lnTo>
                  <a:lnTo>
                    <a:pt x="2743" y="2653"/>
                  </a:lnTo>
                  <a:lnTo>
                    <a:pt x="2738" y="2646"/>
                  </a:lnTo>
                  <a:lnTo>
                    <a:pt x="2738" y="2644"/>
                  </a:lnTo>
                  <a:lnTo>
                    <a:pt x="2738" y="2642"/>
                  </a:lnTo>
                  <a:lnTo>
                    <a:pt x="2741" y="2642"/>
                  </a:lnTo>
                  <a:lnTo>
                    <a:pt x="2745" y="2642"/>
                  </a:lnTo>
                  <a:lnTo>
                    <a:pt x="2753" y="2645"/>
                  </a:lnTo>
                  <a:lnTo>
                    <a:pt x="2757" y="2649"/>
                  </a:lnTo>
                  <a:lnTo>
                    <a:pt x="2758" y="2649"/>
                  </a:lnTo>
                  <a:lnTo>
                    <a:pt x="2758" y="2649"/>
                  </a:lnTo>
                  <a:lnTo>
                    <a:pt x="2759" y="2646"/>
                  </a:lnTo>
                  <a:lnTo>
                    <a:pt x="2760" y="2642"/>
                  </a:lnTo>
                  <a:lnTo>
                    <a:pt x="2757" y="2642"/>
                  </a:lnTo>
                  <a:lnTo>
                    <a:pt x="2754" y="2641"/>
                  </a:lnTo>
                  <a:lnTo>
                    <a:pt x="2753" y="2638"/>
                  </a:lnTo>
                  <a:lnTo>
                    <a:pt x="2752" y="2635"/>
                  </a:lnTo>
                  <a:lnTo>
                    <a:pt x="2751" y="2628"/>
                  </a:lnTo>
                  <a:lnTo>
                    <a:pt x="2750" y="2618"/>
                  </a:lnTo>
                  <a:lnTo>
                    <a:pt x="2749" y="2613"/>
                  </a:lnTo>
                  <a:lnTo>
                    <a:pt x="2748" y="2609"/>
                  </a:lnTo>
                  <a:lnTo>
                    <a:pt x="2746" y="2606"/>
                  </a:lnTo>
                  <a:lnTo>
                    <a:pt x="2745" y="2604"/>
                  </a:lnTo>
                  <a:lnTo>
                    <a:pt x="2740" y="2595"/>
                  </a:lnTo>
                  <a:lnTo>
                    <a:pt x="2734" y="2586"/>
                  </a:lnTo>
                  <a:lnTo>
                    <a:pt x="2732" y="2581"/>
                  </a:lnTo>
                  <a:lnTo>
                    <a:pt x="2729" y="2577"/>
                  </a:lnTo>
                  <a:lnTo>
                    <a:pt x="2727" y="2571"/>
                  </a:lnTo>
                  <a:lnTo>
                    <a:pt x="2726" y="2565"/>
                  </a:lnTo>
                  <a:lnTo>
                    <a:pt x="2724" y="2546"/>
                  </a:lnTo>
                  <a:lnTo>
                    <a:pt x="2721" y="2526"/>
                  </a:lnTo>
                  <a:lnTo>
                    <a:pt x="2719" y="2506"/>
                  </a:lnTo>
                  <a:lnTo>
                    <a:pt x="2716" y="2486"/>
                  </a:lnTo>
                  <a:lnTo>
                    <a:pt x="2711" y="2474"/>
                  </a:lnTo>
                  <a:lnTo>
                    <a:pt x="2709" y="2464"/>
                  </a:lnTo>
                  <a:lnTo>
                    <a:pt x="2711" y="2459"/>
                  </a:lnTo>
                  <a:lnTo>
                    <a:pt x="2712" y="2455"/>
                  </a:lnTo>
                  <a:lnTo>
                    <a:pt x="2711" y="2441"/>
                  </a:lnTo>
                  <a:lnTo>
                    <a:pt x="2710" y="2429"/>
                  </a:lnTo>
                  <a:lnTo>
                    <a:pt x="2710" y="2415"/>
                  </a:lnTo>
                  <a:lnTo>
                    <a:pt x="2710" y="2403"/>
                  </a:lnTo>
                  <a:lnTo>
                    <a:pt x="2709" y="2393"/>
                  </a:lnTo>
                  <a:lnTo>
                    <a:pt x="2707" y="2385"/>
                  </a:lnTo>
                  <a:lnTo>
                    <a:pt x="2704" y="2378"/>
                  </a:lnTo>
                  <a:lnTo>
                    <a:pt x="2701" y="2371"/>
                  </a:lnTo>
                  <a:lnTo>
                    <a:pt x="2694" y="2356"/>
                  </a:lnTo>
                  <a:lnTo>
                    <a:pt x="2688" y="2340"/>
                  </a:lnTo>
                  <a:lnTo>
                    <a:pt x="2686" y="2331"/>
                  </a:lnTo>
                  <a:lnTo>
                    <a:pt x="2684" y="2322"/>
                  </a:lnTo>
                  <a:lnTo>
                    <a:pt x="2680" y="2314"/>
                  </a:lnTo>
                  <a:lnTo>
                    <a:pt x="2677" y="2305"/>
                  </a:lnTo>
                  <a:lnTo>
                    <a:pt x="2671" y="2294"/>
                  </a:lnTo>
                  <a:lnTo>
                    <a:pt x="2666" y="2285"/>
                  </a:lnTo>
                  <a:lnTo>
                    <a:pt x="2660" y="2275"/>
                  </a:lnTo>
                  <a:lnTo>
                    <a:pt x="2656" y="2265"/>
                  </a:lnTo>
                  <a:lnTo>
                    <a:pt x="2652" y="2248"/>
                  </a:lnTo>
                  <a:lnTo>
                    <a:pt x="2646" y="2231"/>
                  </a:lnTo>
                  <a:lnTo>
                    <a:pt x="2637" y="2210"/>
                  </a:lnTo>
                  <a:lnTo>
                    <a:pt x="2628" y="2188"/>
                  </a:lnTo>
                  <a:lnTo>
                    <a:pt x="2619" y="2168"/>
                  </a:lnTo>
                  <a:lnTo>
                    <a:pt x="2607" y="2147"/>
                  </a:lnTo>
                  <a:lnTo>
                    <a:pt x="2596" y="2132"/>
                  </a:lnTo>
                  <a:lnTo>
                    <a:pt x="2585" y="2117"/>
                  </a:lnTo>
                  <a:lnTo>
                    <a:pt x="2581" y="2110"/>
                  </a:lnTo>
                  <a:lnTo>
                    <a:pt x="2578" y="2103"/>
                  </a:lnTo>
                  <a:lnTo>
                    <a:pt x="2576" y="2095"/>
                  </a:lnTo>
                  <a:lnTo>
                    <a:pt x="2573" y="2087"/>
                  </a:lnTo>
                  <a:lnTo>
                    <a:pt x="2569" y="2071"/>
                  </a:lnTo>
                  <a:lnTo>
                    <a:pt x="2564" y="2056"/>
                  </a:lnTo>
                  <a:lnTo>
                    <a:pt x="2559" y="2042"/>
                  </a:lnTo>
                  <a:lnTo>
                    <a:pt x="2552" y="2027"/>
                  </a:lnTo>
                  <a:lnTo>
                    <a:pt x="2549" y="2020"/>
                  </a:lnTo>
                  <a:lnTo>
                    <a:pt x="2547" y="2012"/>
                  </a:lnTo>
                  <a:lnTo>
                    <a:pt x="2546" y="2004"/>
                  </a:lnTo>
                  <a:lnTo>
                    <a:pt x="2546" y="1995"/>
                  </a:lnTo>
                  <a:lnTo>
                    <a:pt x="2546" y="1980"/>
                  </a:lnTo>
                  <a:lnTo>
                    <a:pt x="2546" y="1965"/>
                  </a:lnTo>
                  <a:lnTo>
                    <a:pt x="2547" y="1950"/>
                  </a:lnTo>
                  <a:lnTo>
                    <a:pt x="2547" y="1936"/>
                  </a:lnTo>
                  <a:lnTo>
                    <a:pt x="2548" y="1908"/>
                  </a:lnTo>
                  <a:lnTo>
                    <a:pt x="2551" y="1880"/>
                  </a:lnTo>
                  <a:lnTo>
                    <a:pt x="2551" y="1866"/>
                  </a:lnTo>
                  <a:lnTo>
                    <a:pt x="2551" y="1851"/>
                  </a:lnTo>
                  <a:lnTo>
                    <a:pt x="2551" y="1838"/>
                  </a:lnTo>
                  <a:lnTo>
                    <a:pt x="2548" y="1824"/>
                  </a:lnTo>
                  <a:lnTo>
                    <a:pt x="2546" y="1817"/>
                  </a:lnTo>
                  <a:lnTo>
                    <a:pt x="2541" y="1810"/>
                  </a:lnTo>
                  <a:lnTo>
                    <a:pt x="2537" y="1806"/>
                  </a:lnTo>
                  <a:lnTo>
                    <a:pt x="2532" y="1800"/>
                  </a:lnTo>
                  <a:lnTo>
                    <a:pt x="2521" y="1791"/>
                  </a:lnTo>
                  <a:lnTo>
                    <a:pt x="2512" y="1780"/>
                  </a:lnTo>
                  <a:lnTo>
                    <a:pt x="2508" y="1774"/>
                  </a:lnTo>
                  <a:lnTo>
                    <a:pt x="2506" y="1768"/>
                  </a:lnTo>
                  <a:lnTo>
                    <a:pt x="2505" y="1763"/>
                  </a:lnTo>
                  <a:lnTo>
                    <a:pt x="2505" y="1757"/>
                  </a:lnTo>
                  <a:lnTo>
                    <a:pt x="2506" y="1744"/>
                  </a:lnTo>
                  <a:lnTo>
                    <a:pt x="2507" y="1732"/>
                  </a:lnTo>
                  <a:lnTo>
                    <a:pt x="2508" y="1718"/>
                  </a:lnTo>
                  <a:lnTo>
                    <a:pt x="2508" y="1705"/>
                  </a:lnTo>
                  <a:lnTo>
                    <a:pt x="2508" y="1699"/>
                  </a:lnTo>
                  <a:lnTo>
                    <a:pt x="2507" y="1693"/>
                  </a:lnTo>
                  <a:lnTo>
                    <a:pt x="2505" y="1686"/>
                  </a:lnTo>
                  <a:lnTo>
                    <a:pt x="2502" y="1681"/>
                  </a:lnTo>
                  <a:lnTo>
                    <a:pt x="2496" y="1662"/>
                  </a:lnTo>
                  <a:lnTo>
                    <a:pt x="2489" y="1637"/>
                  </a:lnTo>
                  <a:lnTo>
                    <a:pt x="2485" y="1624"/>
                  </a:lnTo>
                  <a:lnTo>
                    <a:pt x="2480" y="1613"/>
                  </a:lnTo>
                  <a:lnTo>
                    <a:pt x="2477" y="1609"/>
                  </a:lnTo>
                  <a:lnTo>
                    <a:pt x="2473" y="1604"/>
                  </a:lnTo>
                  <a:lnTo>
                    <a:pt x="2470" y="1602"/>
                  </a:lnTo>
                  <a:lnTo>
                    <a:pt x="2466" y="1601"/>
                  </a:lnTo>
                  <a:lnTo>
                    <a:pt x="2465" y="1603"/>
                  </a:lnTo>
                  <a:lnTo>
                    <a:pt x="2464" y="1611"/>
                  </a:lnTo>
                  <a:lnTo>
                    <a:pt x="2462" y="1613"/>
                  </a:lnTo>
                  <a:lnTo>
                    <a:pt x="2458" y="1619"/>
                  </a:lnTo>
                  <a:lnTo>
                    <a:pt x="2455" y="1628"/>
                  </a:lnTo>
                  <a:lnTo>
                    <a:pt x="2453" y="1635"/>
                  </a:lnTo>
                  <a:lnTo>
                    <a:pt x="2449" y="1642"/>
                  </a:lnTo>
                  <a:lnTo>
                    <a:pt x="2447" y="1648"/>
                  </a:lnTo>
                  <a:lnTo>
                    <a:pt x="2442" y="1653"/>
                  </a:lnTo>
                  <a:lnTo>
                    <a:pt x="2438" y="1657"/>
                  </a:lnTo>
                  <a:lnTo>
                    <a:pt x="2431" y="1661"/>
                  </a:lnTo>
                  <a:lnTo>
                    <a:pt x="2423" y="1666"/>
                  </a:lnTo>
                  <a:lnTo>
                    <a:pt x="2417" y="1671"/>
                  </a:lnTo>
                  <a:lnTo>
                    <a:pt x="2395" y="1673"/>
                  </a:lnTo>
                  <a:lnTo>
                    <a:pt x="2395" y="1673"/>
                  </a:lnTo>
                  <a:lnTo>
                    <a:pt x="2395" y="1673"/>
                  </a:lnTo>
                  <a:lnTo>
                    <a:pt x="2393" y="1666"/>
                  </a:lnTo>
                  <a:lnTo>
                    <a:pt x="2392" y="1658"/>
                  </a:lnTo>
                  <a:lnTo>
                    <a:pt x="2391" y="1654"/>
                  </a:lnTo>
                  <a:lnTo>
                    <a:pt x="2389" y="1652"/>
                  </a:lnTo>
                  <a:lnTo>
                    <a:pt x="2388" y="1652"/>
                  </a:lnTo>
                  <a:lnTo>
                    <a:pt x="2383" y="1653"/>
                  </a:lnTo>
                  <a:lnTo>
                    <a:pt x="2380" y="1656"/>
                  </a:lnTo>
                  <a:lnTo>
                    <a:pt x="2376" y="1658"/>
                  </a:lnTo>
                  <a:lnTo>
                    <a:pt x="2373" y="1660"/>
                  </a:lnTo>
                  <a:lnTo>
                    <a:pt x="2366" y="1667"/>
                  </a:lnTo>
                  <a:lnTo>
                    <a:pt x="2359" y="1675"/>
                  </a:lnTo>
                  <a:lnTo>
                    <a:pt x="2350" y="1685"/>
                  </a:lnTo>
                  <a:lnTo>
                    <a:pt x="2340" y="1695"/>
                  </a:lnTo>
                  <a:lnTo>
                    <a:pt x="2334" y="1699"/>
                  </a:lnTo>
                  <a:lnTo>
                    <a:pt x="2327" y="1702"/>
                  </a:lnTo>
                  <a:lnTo>
                    <a:pt x="2322" y="1705"/>
                  </a:lnTo>
                  <a:lnTo>
                    <a:pt x="2315" y="1706"/>
                  </a:lnTo>
                  <a:lnTo>
                    <a:pt x="2308" y="1706"/>
                  </a:lnTo>
                  <a:lnTo>
                    <a:pt x="2301" y="1703"/>
                  </a:lnTo>
                  <a:lnTo>
                    <a:pt x="2295" y="1701"/>
                  </a:lnTo>
                  <a:lnTo>
                    <a:pt x="2289" y="1698"/>
                  </a:lnTo>
                  <a:lnTo>
                    <a:pt x="2284" y="1694"/>
                  </a:lnTo>
                  <a:lnTo>
                    <a:pt x="2282" y="1690"/>
                  </a:lnTo>
                  <a:lnTo>
                    <a:pt x="2278" y="1686"/>
                  </a:lnTo>
                  <a:lnTo>
                    <a:pt x="2277" y="1682"/>
                  </a:lnTo>
                  <a:lnTo>
                    <a:pt x="2275" y="1673"/>
                  </a:lnTo>
                  <a:lnTo>
                    <a:pt x="2274" y="1665"/>
                  </a:lnTo>
                  <a:lnTo>
                    <a:pt x="2273" y="1658"/>
                  </a:lnTo>
                  <a:lnTo>
                    <a:pt x="2270" y="1653"/>
                  </a:lnTo>
                  <a:lnTo>
                    <a:pt x="2267" y="1653"/>
                  </a:lnTo>
                  <a:lnTo>
                    <a:pt x="2265" y="1667"/>
                  </a:lnTo>
                  <a:lnTo>
                    <a:pt x="2265" y="1682"/>
                  </a:lnTo>
                  <a:lnTo>
                    <a:pt x="2265" y="1698"/>
                  </a:lnTo>
                  <a:lnTo>
                    <a:pt x="2266" y="1714"/>
                  </a:lnTo>
                  <a:lnTo>
                    <a:pt x="2267" y="1726"/>
                  </a:lnTo>
                  <a:lnTo>
                    <a:pt x="2269" y="1734"/>
                  </a:lnTo>
                  <a:lnTo>
                    <a:pt x="2272" y="1742"/>
                  </a:lnTo>
                  <a:lnTo>
                    <a:pt x="2275" y="1750"/>
                  </a:lnTo>
                  <a:lnTo>
                    <a:pt x="2278" y="1757"/>
                  </a:lnTo>
                  <a:lnTo>
                    <a:pt x="2284" y="1768"/>
                  </a:lnTo>
                  <a:lnTo>
                    <a:pt x="2290" y="1780"/>
                  </a:lnTo>
                  <a:lnTo>
                    <a:pt x="2291" y="1786"/>
                  </a:lnTo>
                  <a:lnTo>
                    <a:pt x="2293" y="1793"/>
                  </a:lnTo>
                  <a:lnTo>
                    <a:pt x="2293" y="1801"/>
                  </a:lnTo>
                  <a:lnTo>
                    <a:pt x="2293" y="1809"/>
                  </a:lnTo>
                  <a:lnTo>
                    <a:pt x="2292" y="1820"/>
                  </a:lnTo>
                  <a:lnTo>
                    <a:pt x="2277" y="1820"/>
                  </a:lnTo>
                  <a:lnTo>
                    <a:pt x="2270" y="1821"/>
                  </a:lnTo>
                  <a:lnTo>
                    <a:pt x="2264" y="1822"/>
                  </a:lnTo>
                  <a:lnTo>
                    <a:pt x="2259" y="1824"/>
                  </a:lnTo>
                  <a:lnTo>
                    <a:pt x="2253" y="1826"/>
                  </a:lnTo>
                  <a:lnTo>
                    <a:pt x="2250" y="1830"/>
                  </a:lnTo>
                  <a:lnTo>
                    <a:pt x="2247" y="1834"/>
                  </a:lnTo>
                  <a:lnTo>
                    <a:pt x="2244" y="1840"/>
                  </a:lnTo>
                  <a:lnTo>
                    <a:pt x="2243" y="1847"/>
                  </a:lnTo>
                  <a:lnTo>
                    <a:pt x="2241" y="1854"/>
                  </a:lnTo>
                  <a:lnTo>
                    <a:pt x="2239" y="1861"/>
                  </a:lnTo>
                  <a:lnTo>
                    <a:pt x="2235" y="1866"/>
                  </a:lnTo>
                  <a:lnTo>
                    <a:pt x="2232" y="1872"/>
                  </a:lnTo>
                  <a:lnTo>
                    <a:pt x="2224" y="1882"/>
                  </a:lnTo>
                  <a:lnTo>
                    <a:pt x="2216" y="1891"/>
                  </a:lnTo>
                  <a:lnTo>
                    <a:pt x="2211" y="1897"/>
                  </a:lnTo>
                  <a:lnTo>
                    <a:pt x="2206" y="1903"/>
                  </a:lnTo>
                  <a:lnTo>
                    <a:pt x="2201" y="1908"/>
                  </a:lnTo>
                  <a:lnTo>
                    <a:pt x="2198" y="1915"/>
                  </a:lnTo>
                  <a:lnTo>
                    <a:pt x="2196" y="1922"/>
                  </a:lnTo>
                  <a:lnTo>
                    <a:pt x="2196" y="1930"/>
                  </a:lnTo>
                  <a:lnTo>
                    <a:pt x="2198" y="1938"/>
                  </a:lnTo>
                  <a:lnTo>
                    <a:pt x="2200" y="1947"/>
                  </a:lnTo>
                  <a:lnTo>
                    <a:pt x="2206" y="1964"/>
                  </a:lnTo>
                  <a:lnTo>
                    <a:pt x="2211" y="1978"/>
                  </a:lnTo>
                  <a:lnTo>
                    <a:pt x="2213" y="1984"/>
                  </a:lnTo>
                  <a:lnTo>
                    <a:pt x="2218" y="1991"/>
                  </a:lnTo>
                  <a:lnTo>
                    <a:pt x="2223" y="1999"/>
                  </a:lnTo>
                  <a:lnTo>
                    <a:pt x="2227" y="2007"/>
                  </a:lnTo>
                  <a:lnTo>
                    <a:pt x="2229" y="2017"/>
                  </a:lnTo>
                  <a:lnTo>
                    <a:pt x="2232" y="2024"/>
                  </a:lnTo>
                  <a:lnTo>
                    <a:pt x="2231" y="2032"/>
                  </a:lnTo>
                  <a:lnTo>
                    <a:pt x="2229" y="2040"/>
                  </a:lnTo>
                  <a:lnTo>
                    <a:pt x="2228" y="2047"/>
                  </a:lnTo>
                  <a:lnTo>
                    <a:pt x="2225" y="2055"/>
                  </a:lnTo>
                  <a:lnTo>
                    <a:pt x="2221" y="2062"/>
                  </a:lnTo>
                  <a:lnTo>
                    <a:pt x="2217" y="2070"/>
                  </a:lnTo>
                  <a:lnTo>
                    <a:pt x="2211" y="2078"/>
                  </a:lnTo>
                  <a:lnTo>
                    <a:pt x="2206" y="2085"/>
                  </a:lnTo>
                  <a:lnTo>
                    <a:pt x="2196" y="2093"/>
                  </a:lnTo>
                  <a:lnTo>
                    <a:pt x="2187" y="2101"/>
                  </a:lnTo>
                  <a:lnTo>
                    <a:pt x="2177" y="2108"/>
                  </a:lnTo>
                  <a:lnTo>
                    <a:pt x="2167" y="2113"/>
                  </a:lnTo>
                  <a:lnTo>
                    <a:pt x="2157" y="2118"/>
                  </a:lnTo>
                  <a:lnTo>
                    <a:pt x="2145" y="2121"/>
                  </a:lnTo>
                  <a:lnTo>
                    <a:pt x="2135" y="2125"/>
                  </a:lnTo>
                  <a:lnTo>
                    <a:pt x="2125" y="2125"/>
                  </a:lnTo>
                  <a:lnTo>
                    <a:pt x="2118" y="2125"/>
                  </a:lnTo>
                  <a:lnTo>
                    <a:pt x="2111" y="2125"/>
                  </a:lnTo>
                  <a:lnTo>
                    <a:pt x="2105" y="2124"/>
                  </a:lnTo>
                  <a:lnTo>
                    <a:pt x="2098" y="2121"/>
                  </a:lnTo>
                  <a:lnTo>
                    <a:pt x="2093" y="2119"/>
                  </a:lnTo>
                  <a:lnTo>
                    <a:pt x="2087" y="2116"/>
                  </a:lnTo>
                  <a:lnTo>
                    <a:pt x="2083" y="2112"/>
                  </a:lnTo>
                  <a:lnTo>
                    <a:pt x="2078" y="2108"/>
                  </a:lnTo>
                  <a:lnTo>
                    <a:pt x="2070" y="2099"/>
                  </a:lnTo>
                  <a:lnTo>
                    <a:pt x="2063" y="2088"/>
                  </a:lnTo>
                  <a:lnTo>
                    <a:pt x="2059" y="2077"/>
                  </a:lnTo>
                  <a:lnTo>
                    <a:pt x="2056" y="2065"/>
                  </a:lnTo>
                  <a:lnTo>
                    <a:pt x="2052" y="2043"/>
                  </a:lnTo>
                  <a:lnTo>
                    <a:pt x="2051" y="2020"/>
                  </a:lnTo>
                  <a:lnTo>
                    <a:pt x="2048" y="1997"/>
                  </a:lnTo>
                  <a:lnTo>
                    <a:pt x="2045" y="1977"/>
                  </a:lnTo>
                  <a:lnTo>
                    <a:pt x="2042" y="1968"/>
                  </a:lnTo>
                  <a:lnTo>
                    <a:pt x="2038" y="1960"/>
                  </a:lnTo>
                  <a:lnTo>
                    <a:pt x="2032" y="1953"/>
                  </a:lnTo>
                  <a:lnTo>
                    <a:pt x="2024" y="1946"/>
                  </a:lnTo>
                  <a:lnTo>
                    <a:pt x="2018" y="1943"/>
                  </a:lnTo>
                  <a:lnTo>
                    <a:pt x="2014" y="1941"/>
                  </a:lnTo>
                  <a:lnTo>
                    <a:pt x="2012" y="1945"/>
                  </a:lnTo>
                  <a:lnTo>
                    <a:pt x="2010" y="1949"/>
                  </a:lnTo>
                  <a:lnTo>
                    <a:pt x="2007" y="1955"/>
                  </a:lnTo>
                  <a:lnTo>
                    <a:pt x="2006" y="1961"/>
                  </a:lnTo>
                  <a:lnTo>
                    <a:pt x="2004" y="1976"/>
                  </a:lnTo>
                  <a:lnTo>
                    <a:pt x="2004" y="1990"/>
                  </a:lnTo>
                  <a:lnTo>
                    <a:pt x="2004" y="2022"/>
                  </a:lnTo>
                  <a:lnTo>
                    <a:pt x="2006" y="2047"/>
                  </a:lnTo>
                  <a:lnTo>
                    <a:pt x="2006" y="2056"/>
                  </a:lnTo>
                  <a:lnTo>
                    <a:pt x="2006" y="2064"/>
                  </a:lnTo>
                  <a:lnTo>
                    <a:pt x="2006" y="2067"/>
                  </a:lnTo>
                  <a:lnTo>
                    <a:pt x="2006" y="2070"/>
                  </a:lnTo>
                  <a:lnTo>
                    <a:pt x="2005" y="2072"/>
                  </a:lnTo>
                  <a:lnTo>
                    <a:pt x="2003" y="2075"/>
                  </a:lnTo>
                  <a:lnTo>
                    <a:pt x="1998" y="2078"/>
                  </a:lnTo>
                  <a:lnTo>
                    <a:pt x="1993" y="2079"/>
                  </a:lnTo>
                  <a:lnTo>
                    <a:pt x="1987" y="2079"/>
                  </a:lnTo>
                  <a:lnTo>
                    <a:pt x="1981" y="2077"/>
                  </a:lnTo>
                  <a:lnTo>
                    <a:pt x="1974" y="2075"/>
                  </a:lnTo>
                  <a:lnTo>
                    <a:pt x="1968" y="2071"/>
                  </a:lnTo>
                  <a:lnTo>
                    <a:pt x="1957" y="2064"/>
                  </a:lnTo>
                  <a:lnTo>
                    <a:pt x="1950" y="2059"/>
                  </a:lnTo>
                  <a:lnTo>
                    <a:pt x="1947" y="2052"/>
                  </a:lnTo>
                  <a:lnTo>
                    <a:pt x="1944" y="2045"/>
                  </a:lnTo>
                  <a:lnTo>
                    <a:pt x="1941" y="2038"/>
                  </a:lnTo>
                  <a:lnTo>
                    <a:pt x="1940" y="2031"/>
                  </a:lnTo>
                  <a:lnTo>
                    <a:pt x="1938" y="2017"/>
                  </a:lnTo>
                  <a:lnTo>
                    <a:pt x="1938" y="2003"/>
                  </a:lnTo>
                  <a:lnTo>
                    <a:pt x="1938" y="1988"/>
                  </a:lnTo>
                  <a:lnTo>
                    <a:pt x="1940" y="1974"/>
                  </a:lnTo>
                  <a:lnTo>
                    <a:pt x="1942" y="1962"/>
                  </a:lnTo>
                  <a:lnTo>
                    <a:pt x="1942" y="1952"/>
                  </a:lnTo>
                  <a:lnTo>
                    <a:pt x="1941" y="1945"/>
                  </a:lnTo>
                  <a:lnTo>
                    <a:pt x="1939" y="1938"/>
                  </a:lnTo>
                  <a:lnTo>
                    <a:pt x="1936" y="1932"/>
                  </a:lnTo>
                  <a:lnTo>
                    <a:pt x="1931" y="1925"/>
                  </a:lnTo>
                  <a:lnTo>
                    <a:pt x="1928" y="1919"/>
                  </a:lnTo>
                  <a:lnTo>
                    <a:pt x="1923" y="1912"/>
                  </a:lnTo>
                  <a:lnTo>
                    <a:pt x="1920" y="1904"/>
                  </a:lnTo>
                  <a:lnTo>
                    <a:pt x="1917" y="1895"/>
                  </a:lnTo>
                  <a:lnTo>
                    <a:pt x="1916" y="1884"/>
                  </a:lnTo>
                  <a:lnTo>
                    <a:pt x="1915" y="1874"/>
                  </a:lnTo>
                  <a:lnTo>
                    <a:pt x="1915" y="1862"/>
                  </a:lnTo>
                  <a:lnTo>
                    <a:pt x="1912" y="1850"/>
                  </a:lnTo>
                  <a:lnTo>
                    <a:pt x="1906" y="1838"/>
                  </a:lnTo>
                  <a:lnTo>
                    <a:pt x="1899" y="1824"/>
                  </a:lnTo>
                  <a:lnTo>
                    <a:pt x="1895" y="1816"/>
                  </a:lnTo>
                  <a:lnTo>
                    <a:pt x="1890" y="1808"/>
                  </a:lnTo>
                  <a:lnTo>
                    <a:pt x="1888" y="1802"/>
                  </a:lnTo>
                  <a:lnTo>
                    <a:pt x="1884" y="1797"/>
                  </a:lnTo>
                  <a:lnTo>
                    <a:pt x="1880" y="1789"/>
                  </a:lnTo>
                  <a:lnTo>
                    <a:pt x="1876" y="1781"/>
                  </a:lnTo>
                  <a:lnTo>
                    <a:pt x="1873" y="1773"/>
                  </a:lnTo>
                  <a:lnTo>
                    <a:pt x="1870" y="1765"/>
                  </a:lnTo>
                  <a:lnTo>
                    <a:pt x="1870" y="1759"/>
                  </a:lnTo>
                  <a:lnTo>
                    <a:pt x="1870" y="1752"/>
                  </a:lnTo>
                  <a:lnTo>
                    <a:pt x="1870" y="1747"/>
                  </a:lnTo>
                  <a:lnTo>
                    <a:pt x="1871" y="1742"/>
                  </a:lnTo>
                  <a:lnTo>
                    <a:pt x="1872" y="1735"/>
                  </a:lnTo>
                  <a:lnTo>
                    <a:pt x="1872" y="1730"/>
                  </a:lnTo>
                  <a:lnTo>
                    <a:pt x="1870" y="1723"/>
                  </a:lnTo>
                  <a:lnTo>
                    <a:pt x="1866" y="1718"/>
                  </a:lnTo>
                  <a:lnTo>
                    <a:pt x="1862" y="1714"/>
                  </a:lnTo>
                  <a:lnTo>
                    <a:pt x="1856" y="1709"/>
                  </a:lnTo>
                  <a:lnTo>
                    <a:pt x="1851" y="1705"/>
                  </a:lnTo>
                  <a:lnTo>
                    <a:pt x="1847" y="1700"/>
                  </a:lnTo>
                  <a:lnTo>
                    <a:pt x="1843" y="1695"/>
                  </a:lnTo>
                  <a:lnTo>
                    <a:pt x="1839" y="1690"/>
                  </a:lnTo>
                  <a:lnTo>
                    <a:pt x="1837" y="1683"/>
                  </a:lnTo>
                  <a:lnTo>
                    <a:pt x="1835" y="1675"/>
                  </a:lnTo>
                  <a:lnTo>
                    <a:pt x="1837" y="1666"/>
                  </a:lnTo>
                  <a:lnTo>
                    <a:pt x="1839" y="1656"/>
                  </a:lnTo>
                  <a:lnTo>
                    <a:pt x="1843" y="1646"/>
                  </a:lnTo>
                  <a:lnTo>
                    <a:pt x="1848" y="1638"/>
                  </a:lnTo>
                  <a:lnTo>
                    <a:pt x="1854" y="1630"/>
                  </a:lnTo>
                  <a:lnTo>
                    <a:pt x="1858" y="1625"/>
                  </a:lnTo>
                  <a:lnTo>
                    <a:pt x="1865" y="1616"/>
                  </a:lnTo>
                  <a:lnTo>
                    <a:pt x="1870" y="1608"/>
                  </a:lnTo>
                  <a:lnTo>
                    <a:pt x="1873" y="1600"/>
                  </a:lnTo>
                  <a:lnTo>
                    <a:pt x="1875" y="1591"/>
                  </a:lnTo>
                  <a:lnTo>
                    <a:pt x="1875" y="1576"/>
                  </a:lnTo>
                  <a:lnTo>
                    <a:pt x="1874" y="1562"/>
                  </a:lnTo>
                  <a:lnTo>
                    <a:pt x="1874" y="1551"/>
                  </a:lnTo>
                  <a:lnTo>
                    <a:pt x="1874" y="1538"/>
                  </a:lnTo>
                  <a:lnTo>
                    <a:pt x="1875" y="1525"/>
                  </a:lnTo>
                  <a:lnTo>
                    <a:pt x="1878" y="1511"/>
                  </a:lnTo>
                  <a:lnTo>
                    <a:pt x="1880" y="1502"/>
                  </a:lnTo>
                  <a:lnTo>
                    <a:pt x="1889" y="1502"/>
                  </a:lnTo>
                  <a:lnTo>
                    <a:pt x="1896" y="1501"/>
                  </a:lnTo>
                  <a:lnTo>
                    <a:pt x="1901" y="1498"/>
                  </a:lnTo>
                  <a:lnTo>
                    <a:pt x="1907" y="1495"/>
                  </a:lnTo>
                  <a:lnTo>
                    <a:pt x="1913" y="1492"/>
                  </a:lnTo>
                  <a:lnTo>
                    <a:pt x="1919" y="1488"/>
                  </a:lnTo>
                  <a:lnTo>
                    <a:pt x="1925" y="1484"/>
                  </a:lnTo>
                  <a:lnTo>
                    <a:pt x="1933" y="1480"/>
                  </a:lnTo>
                  <a:lnTo>
                    <a:pt x="1941" y="1478"/>
                  </a:lnTo>
                  <a:lnTo>
                    <a:pt x="1941" y="1478"/>
                  </a:lnTo>
                  <a:lnTo>
                    <a:pt x="1941" y="1470"/>
                  </a:lnTo>
                  <a:lnTo>
                    <a:pt x="1941" y="1462"/>
                  </a:lnTo>
                  <a:lnTo>
                    <a:pt x="1944" y="1454"/>
                  </a:lnTo>
                  <a:lnTo>
                    <a:pt x="1946" y="1446"/>
                  </a:lnTo>
                  <a:lnTo>
                    <a:pt x="1949" y="1439"/>
                  </a:lnTo>
                  <a:lnTo>
                    <a:pt x="1956" y="1439"/>
                  </a:lnTo>
                  <a:lnTo>
                    <a:pt x="1965" y="1438"/>
                  </a:lnTo>
                  <a:lnTo>
                    <a:pt x="1977" y="1438"/>
                  </a:lnTo>
                  <a:lnTo>
                    <a:pt x="1994" y="1438"/>
                  </a:lnTo>
                  <a:lnTo>
                    <a:pt x="2009" y="1440"/>
                  </a:lnTo>
                  <a:lnTo>
                    <a:pt x="2016" y="1443"/>
                  </a:lnTo>
                  <a:lnTo>
                    <a:pt x="2024" y="1445"/>
                  </a:lnTo>
                  <a:lnTo>
                    <a:pt x="2030" y="1447"/>
                  </a:lnTo>
                  <a:lnTo>
                    <a:pt x="2036" y="1448"/>
                  </a:lnTo>
                  <a:lnTo>
                    <a:pt x="2039" y="1447"/>
                  </a:lnTo>
                  <a:lnTo>
                    <a:pt x="2047" y="1441"/>
                  </a:lnTo>
                  <a:lnTo>
                    <a:pt x="2063" y="1426"/>
                  </a:lnTo>
                  <a:lnTo>
                    <a:pt x="2077" y="1410"/>
                  </a:lnTo>
                  <a:lnTo>
                    <a:pt x="2079" y="1403"/>
                  </a:lnTo>
                  <a:lnTo>
                    <a:pt x="2080" y="1394"/>
                  </a:lnTo>
                  <a:lnTo>
                    <a:pt x="2081" y="1388"/>
                  </a:lnTo>
                  <a:lnTo>
                    <a:pt x="2083" y="1381"/>
                  </a:lnTo>
                  <a:lnTo>
                    <a:pt x="2085" y="1373"/>
                  </a:lnTo>
                  <a:lnTo>
                    <a:pt x="2089" y="1366"/>
                  </a:lnTo>
                  <a:lnTo>
                    <a:pt x="2097" y="1357"/>
                  </a:lnTo>
                  <a:lnTo>
                    <a:pt x="2106" y="1365"/>
                  </a:lnTo>
                  <a:lnTo>
                    <a:pt x="2112" y="1371"/>
                  </a:lnTo>
                  <a:lnTo>
                    <a:pt x="2117" y="1377"/>
                  </a:lnTo>
                  <a:lnTo>
                    <a:pt x="2122" y="1385"/>
                  </a:lnTo>
                  <a:lnTo>
                    <a:pt x="2128" y="1389"/>
                  </a:lnTo>
                  <a:lnTo>
                    <a:pt x="2129" y="1381"/>
                  </a:lnTo>
                  <a:lnTo>
                    <a:pt x="2131" y="1373"/>
                  </a:lnTo>
                  <a:lnTo>
                    <a:pt x="2135" y="1366"/>
                  </a:lnTo>
                  <a:lnTo>
                    <a:pt x="2139" y="1361"/>
                  </a:lnTo>
                  <a:lnTo>
                    <a:pt x="2145" y="1356"/>
                  </a:lnTo>
                  <a:lnTo>
                    <a:pt x="2153" y="1353"/>
                  </a:lnTo>
                  <a:lnTo>
                    <a:pt x="2165" y="1350"/>
                  </a:lnTo>
                  <a:lnTo>
                    <a:pt x="2177" y="1350"/>
                  </a:lnTo>
                  <a:lnTo>
                    <a:pt x="2185" y="1351"/>
                  </a:lnTo>
                  <a:lnTo>
                    <a:pt x="2193" y="1354"/>
                  </a:lnTo>
                  <a:lnTo>
                    <a:pt x="2199" y="1357"/>
                  </a:lnTo>
                  <a:lnTo>
                    <a:pt x="2204" y="1361"/>
                  </a:lnTo>
                  <a:lnTo>
                    <a:pt x="2215" y="1370"/>
                  </a:lnTo>
                  <a:lnTo>
                    <a:pt x="2223" y="1380"/>
                  </a:lnTo>
                  <a:lnTo>
                    <a:pt x="2225" y="1382"/>
                  </a:lnTo>
                  <a:lnTo>
                    <a:pt x="2226" y="1370"/>
                  </a:lnTo>
                  <a:lnTo>
                    <a:pt x="2225" y="1354"/>
                  </a:lnTo>
                  <a:lnTo>
                    <a:pt x="2224" y="1344"/>
                  </a:lnTo>
                  <a:lnTo>
                    <a:pt x="2223" y="1333"/>
                  </a:lnTo>
                  <a:lnTo>
                    <a:pt x="2224" y="1322"/>
                  </a:lnTo>
                  <a:lnTo>
                    <a:pt x="2227" y="1312"/>
                  </a:lnTo>
                  <a:lnTo>
                    <a:pt x="2229" y="1305"/>
                  </a:lnTo>
                  <a:lnTo>
                    <a:pt x="2233" y="1301"/>
                  </a:lnTo>
                  <a:lnTo>
                    <a:pt x="2236" y="1299"/>
                  </a:lnTo>
                  <a:lnTo>
                    <a:pt x="2240" y="1298"/>
                  </a:lnTo>
                  <a:lnTo>
                    <a:pt x="2241" y="1293"/>
                  </a:lnTo>
                  <a:lnTo>
                    <a:pt x="2240" y="1290"/>
                  </a:lnTo>
                  <a:lnTo>
                    <a:pt x="2240" y="1283"/>
                  </a:lnTo>
                  <a:lnTo>
                    <a:pt x="2240" y="1277"/>
                  </a:lnTo>
                  <a:lnTo>
                    <a:pt x="2242" y="1267"/>
                  </a:lnTo>
                  <a:lnTo>
                    <a:pt x="2245" y="1260"/>
                  </a:lnTo>
                  <a:lnTo>
                    <a:pt x="2249" y="1254"/>
                  </a:lnTo>
                  <a:lnTo>
                    <a:pt x="2252" y="1249"/>
                  </a:lnTo>
                  <a:lnTo>
                    <a:pt x="2257" y="1244"/>
                  </a:lnTo>
                  <a:lnTo>
                    <a:pt x="2260" y="1238"/>
                  </a:lnTo>
                  <a:lnTo>
                    <a:pt x="2265" y="1225"/>
                  </a:lnTo>
                  <a:lnTo>
                    <a:pt x="2276" y="1231"/>
                  </a:lnTo>
                  <a:lnTo>
                    <a:pt x="2284" y="1236"/>
                  </a:lnTo>
                  <a:lnTo>
                    <a:pt x="2292" y="1243"/>
                  </a:lnTo>
                  <a:lnTo>
                    <a:pt x="2297" y="1248"/>
                  </a:lnTo>
                  <a:lnTo>
                    <a:pt x="2301" y="1251"/>
                  </a:lnTo>
                  <a:lnTo>
                    <a:pt x="2306" y="1255"/>
                  </a:lnTo>
                  <a:lnTo>
                    <a:pt x="2309" y="1256"/>
                  </a:lnTo>
                  <a:lnTo>
                    <a:pt x="2311" y="1254"/>
                  </a:lnTo>
                  <a:lnTo>
                    <a:pt x="2314" y="1248"/>
                  </a:lnTo>
                  <a:lnTo>
                    <a:pt x="2315" y="1242"/>
                  </a:lnTo>
                  <a:lnTo>
                    <a:pt x="2315" y="1236"/>
                  </a:lnTo>
                  <a:lnTo>
                    <a:pt x="2316" y="1232"/>
                  </a:lnTo>
                  <a:lnTo>
                    <a:pt x="2317" y="1227"/>
                  </a:lnTo>
                  <a:lnTo>
                    <a:pt x="2318" y="1217"/>
                  </a:lnTo>
                  <a:lnTo>
                    <a:pt x="2325" y="1217"/>
                  </a:lnTo>
                  <a:lnTo>
                    <a:pt x="2325" y="1215"/>
                  </a:lnTo>
                  <a:lnTo>
                    <a:pt x="2326" y="1211"/>
                  </a:lnTo>
                  <a:lnTo>
                    <a:pt x="2334" y="1192"/>
                  </a:lnTo>
                  <a:lnTo>
                    <a:pt x="2347" y="1208"/>
                  </a:lnTo>
                  <a:lnTo>
                    <a:pt x="2349" y="1211"/>
                  </a:lnTo>
                  <a:lnTo>
                    <a:pt x="2350" y="1214"/>
                  </a:lnTo>
                  <a:lnTo>
                    <a:pt x="2355" y="1214"/>
                  </a:lnTo>
                  <a:lnTo>
                    <a:pt x="2358" y="1213"/>
                  </a:lnTo>
                  <a:lnTo>
                    <a:pt x="2360" y="1200"/>
                  </a:lnTo>
                  <a:lnTo>
                    <a:pt x="2360" y="1184"/>
                  </a:lnTo>
                  <a:lnTo>
                    <a:pt x="2374" y="1172"/>
                  </a:lnTo>
                  <a:lnTo>
                    <a:pt x="2387" y="1159"/>
                  </a:lnTo>
                  <a:lnTo>
                    <a:pt x="2392" y="1153"/>
                  </a:lnTo>
                  <a:lnTo>
                    <a:pt x="2396" y="1148"/>
                  </a:lnTo>
                  <a:lnTo>
                    <a:pt x="2398" y="1142"/>
                  </a:lnTo>
                  <a:lnTo>
                    <a:pt x="2400" y="1137"/>
                  </a:lnTo>
                  <a:lnTo>
                    <a:pt x="2401" y="1125"/>
                  </a:lnTo>
                  <a:lnTo>
                    <a:pt x="2401" y="1108"/>
                  </a:lnTo>
                  <a:lnTo>
                    <a:pt x="2403" y="1094"/>
                  </a:lnTo>
                  <a:lnTo>
                    <a:pt x="2404" y="1080"/>
                  </a:lnTo>
                  <a:lnTo>
                    <a:pt x="2406" y="1068"/>
                  </a:lnTo>
                  <a:lnTo>
                    <a:pt x="2409" y="1055"/>
                  </a:lnTo>
                  <a:lnTo>
                    <a:pt x="2424" y="1042"/>
                  </a:lnTo>
                  <a:lnTo>
                    <a:pt x="2438" y="1028"/>
                  </a:lnTo>
                  <a:lnTo>
                    <a:pt x="2440" y="1025"/>
                  </a:lnTo>
                  <a:lnTo>
                    <a:pt x="2442" y="1021"/>
                  </a:lnTo>
                  <a:lnTo>
                    <a:pt x="2444" y="1017"/>
                  </a:lnTo>
                  <a:lnTo>
                    <a:pt x="2445" y="1012"/>
                  </a:lnTo>
                  <a:lnTo>
                    <a:pt x="2444" y="1006"/>
                  </a:lnTo>
                  <a:lnTo>
                    <a:pt x="2442" y="1002"/>
                  </a:lnTo>
                  <a:lnTo>
                    <a:pt x="2441" y="995"/>
                  </a:lnTo>
                  <a:lnTo>
                    <a:pt x="2438" y="989"/>
                  </a:lnTo>
                  <a:lnTo>
                    <a:pt x="2426" y="971"/>
                  </a:lnTo>
                  <a:lnTo>
                    <a:pt x="2416" y="956"/>
                  </a:lnTo>
                  <a:lnTo>
                    <a:pt x="2413" y="950"/>
                  </a:lnTo>
                  <a:lnTo>
                    <a:pt x="2412" y="940"/>
                  </a:lnTo>
                  <a:lnTo>
                    <a:pt x="2413" y="930"/>
                  </a:lnTo>
                  <a:lnTo>
                    <a:pt x="2416" y="918"/>
                  </a:lnTo>
                  <a:lnTo>
                    <a:pt x="2422" y="918"/>
                  </a:lnTo>
                  <a:lnTo>
                    <a:pt x="2428" y="919"/>
                  </a:lnTo>
                  <a:lnTo>
                    <a:pt x="2434" y="921"/>
                  </a:lnTo>
                  <a:lnTo>
                    <a:pt x="2441" y="923"/>
                  </a:lnTo>
                  <a:lnTo>
                    <a:pt x="2456" y="930"/>
                  </a:lnTo>
                  <a:lnTo>
                    <a:pt x="2472" y="937"/>
                  </a:lnTo>
                  <a:lnTo>
                    <a:pt x="2485" y="943"/>
                  </a:lnTo>
                  <a:lnTo>
                    <a:pt x="2496" y="948"/>
                  </a:lnTo>
                  <a:lnTo>
                    <a:pt x="2508" y="953"/>
                  </a:lnTo>
                  <a:lnTo>
                    <a:pt x="2520" y="956"/>
                  </a:lnTo>
                  <a:lnTo>
                    <a:pt x="2530" y="957"/>
                  </a:lnTo>
                  <a:lnTo>
                    <a:pt x="2539" y="956"/>
                  </a:lnTo>
                  <a:lnTo>
                    <a:pt x="2544" y="955"/>
                  </a:lnTo>
                  <a:lnTo>
                    <a:pt x="2547" y="953"/>
                  </a:lnTo>
                  <a:lnTo>
                    <a:pt x="2551" y="950"/>
                  </a:lnTo>
                  <a:lnTo>
                    <a:pt x="2554" y="946"/>
                  </a:lnTo>
                  <a:lnTo>
                    <a:pt x="2556" y="940"/>
                  </a:lnTo>
                  <a:lnTo>
                    <a:pt x="2559" y="935"/>
                  </a:lnTo>
                  <a:lnTo>
                    <a:pt x="2559" y="927"/>
                  </a:lnTo>
                  <a:lnTo>
                    <a:pt x="2559" y="919"/>
                  </a:lnTo>
                  <a:lnTo>
                    <a:pt x="2557" y="912"/>
                  </a:lnTo>
                  <a:lnTo>
                    <a:pt x="2555" y="904"/>
                  </a:lnTo>
                  <a:lnTo>
                    <a:pt x="2553" y="898"/>
                  </a:lnTo>
                  <a:lnTo>
                    <a:pt x="2549" y="894"/>
                  </a:lnTo>
                  <a:lnTo>
                    <a:pt x="2545" y="890"/>
                  </a:lnTo>
                  <a:lnTo>
                    <a:pt x="2540" y="887"/>
                  </a:lnTo>
                  <a:lnTo>
                    <a:pt x="2535" y="886"/>
                  </a:lnTo>
                  <a:lnTo>
                    <a:pt x="2528" y="885"/>
                  </a:lnTo>
                  <a:lnTo>
                    <a:pt x="2515" y="883"/>
                  </a:lnTo>
                  <a:lnTo>
                    <a:pt x="2502" y="882"/>
                  </a:lnTo>
                  <a:lnTo>
                    <a:pt x="2502" y="866"/>
                  </a:lnTo>
                  <a:lnTo>
                    <a:pt x="2499" y="848"/>
                  </a:lnTo>
                  <a:lnTo>
                    <a:pt x="2498" y="840"/>
                  </a:lnTo>
                  <a:lnTo>
                    <a:pt x="2495" y="832"/>
                  </a:lnTo>
                  <a:lnTo>
                    <a:pt x="2491" y="825"/>
                  </a:lnTo>
                  <a:lnTo>
                    <a:pt x="2486" y="820"/>
                  </a:lnTo>
                  <a:lnTo>
                    <a:pt x="2486" y="820"/>
                  </a:lnTo>
                  <a:lnTo>
                    <a:pt x="2485" y="819"/>
                  </a:lnTo>
                  <a:lnTo>
                    <a:pt x="2475" y="814"/>
                  </a:lnTo>
                  <a:lnTo>
                    <a:pt x="2466" y="813"/>
                  </a:lnTo>
                  <a:lnTo>
                    <a:pt x="2455" y="812"/>
                  </a:lnTo>
                  <a:lnTo>
                    <a:pt x="2444" y="813"/>
                  </a:lnTo>
                  <a:lnTo>
                    <a:pt x="2420" y="814"/>
                  </a:lnTo>
                  <a:lnTo>
                    <a:pt x="2400" y="815"/>
                  </a:lnTo>
                  <a:lnTo>
                    <a:pt x="2396" y="807"/>
                  </a:lnTo>
                  <a:lnTo>
                    <a:pt x="2391" y="800"/>
                  </a:lnTo>
                  <a:lnTo>
                    <a:pt x="2385" y="795"/>
                  </a:lnTo>
                  <a:lnTo>
                    <a:pt x="2380" y="789"/>
                  </a:lnTo>
                  <a:lnTo>
                    <a:pt x="2374" y="784"/>
                  </a:lnTo>
                  <a:lnTo>
                    <a:pt x="2367" y="780"/>
                  </a:lnTo>
                  <a:lnTo>
                    <a:pt x="2360" y="776"/>
                  </a:lnTo>
                  <a:lnTo>
                    <a:pt x="2354" y="773"/>
                  </a:lnTo>
                  <a:lnTo>
                    <a:pt x="2339" y="768"/>
                  </a:lnTo>
                  <a:lnTo>
                    <a:pt x="2323" y="765"/>
                  </a:lnTo>
                  <a:lnTo>
                    <a:pt x="2307" y="763"/>
                  </a:lnTo>
                  <a:lnTo>
                    <a:pt x="2290" y="763"/>
                  </a:lnTo>
                  <a:lnTo>
                    <a:pt x="2253" y="763"/>
                  </a:lnTo>
                  <a:lnTo>
                    <a:pt x="2216" y="762"/>
                  </a:lnTo>
                  <a:lnTo>
                    <a:pt x="2179" y="763"/>
                  </a:lnTo>
                  <a:lnTo>
                    <a:pt x="2142" y="764"/>
                  </a:lnTo>
                  <a:lnTo>
                    <a:pt x="2130" y="764"/>
                  </a:lnTo>
                  <a:lnTo>
                    <a:pt x="2118" y="764"/>
                  </a:lnTo>
                  <a:lnTo>
                    <a:pt x="2112" y="764"/>
                  </a:lnTo>
                  <a:lnTo>
                    <a:pt x="2106" y="765"/>
                  </a:lnTo>
                  <a:lnTo>
                    <a:pt x="2101" y="766"/>
                  </a:lnTo>
                  <a:lnTo>
                    <a:pt x="2095" y="767"/>
                  </a:lnTo>
                  <a:lnTo>
                    <a:pt x="2091" y="771"/>
                  </a:lnTo>
                  <a:lnTo>
                    <a:pt x="2088" y="774"/>
                  </a:lnTo>
                  <a:lnTo>
                    <a:pt x="2086" y="776"/>
                  </a:lnTo>
                  <a:lnTo>
                    <a:pt x="2086" y="780"/>
                  </a:lnTo>
                  <a:lnTo>
                    <a:pt x="2086" y="783"/>
                  </a:lnTo>
                  <a:lnTo>
                    <a:pt x="2085" y="787"/>
                  </a:lnTo>
                  <a:lnTo>
                    <a:pt x="2084" y="790"/>
                  </a:lnTo>
                  <a:lnTo>
                    <a:pt x="2080" y="795"/>
                  </a:lnTo>
                  <a:lnTo>
                    <a:pt x="2075" y="797"/>
                  </a:lnTo>
                  <a:lnTo>
                    <a:pt x="2067" y="799"/>
                  </a:lnTo>
                  <a:lnTo>
                    <a:pt x="2056" y="799"/>
                  </a:lnTo>
                  <a:lnTo>
                    <a:pt x="2045" y="799"/>
                  </a:lnTo>
                  <a:lnTo>
                    <a:pt x="2023" y="797"/>
                  </a:lnTo>
                  <a:lnTo>
                    <a:pt x="2006" y="797"/>
                  </a:lnTo>
                  <a:lnTo>
                    <a:pt x="1998" y="797"/>
                  </a:lnTo>
                  <a:lnTo>
                    <a:pt x="1989" y="797"/>
                  </a:lnTo>
                  <a:lnTo>
                    <a:pt x="1982" y="790"/>
                  </a:lnTo>
                  <a:lnTo>
                    <a:pt x="1978" y="786"/>
                  </a:lnTo>
                  <a:lnTo>
                    <a:pt x="1971" y="784"/>
                  </a:lnTo>
                  <a:lnTo>
                    <a:pt x="1965" y="786"/>
                  </a:lnTo>
                  <a:lnTo>
                    <a:pt x="1960" y="787"/>
                  </a:lnTo>
                  <a:lnTo>
                    <a:pt x="1953" y="789"/>
                  </a:lnTo>
                  <a:lnTo>
                    <a:pt x="1941" y="796"/>
                  </a:lnTo>
                  <a:lnTo>
                    <a:pt x="1929" y="799"/>
                  </a:lnTo>
                  <a:lnTo>
                    <a:pt x="1923" y="799"/>
                  </a:lnTo>
                  <a:lnTo>
                    <a:pt x="1919" y="799"/>
                  </a:lnTo>
                  <a:lnTo>
                    <a:pt x="1913" y="798"/>
                  </a:lnTo>
                  <a:lnTo>
                    <a:pt x="1907" y="796"/>
                  </a:lnTo>
                  <a:lnTo>
                    <a:pt x="1897" y="791"/>
                  </a:lnTo>
                  <a:lnTo>
                    <a:pt x="1888" y="787"/>
                  </a:lnTo>
                  <a:lnTo>
                    <a:pt x="1878" y="781"/>
                  </a:lnTo>
                  <a:lnTo>
                    <a:pt x="1867" y="775"/>
                  </a:lnTo>
                  <a:lnTo>
                    <a:pt x="1863" y="774"/>
                  </a:lnTo>
                  <a:lnTo>
                    <a:pt x="1858" y="773"/>
                  </a:lnTo>
                  <a:lnTo>
                    <a:pt x="1853" y="772"/>
                  </a:lnTo>
                  <a:lnTo>
                    <a:pt x="1847" y="772"/>
                  </a:lnTo>
                  <a:lnTo>
                    <a:pt x="1838" y="774"/>
                  </a:lnTo>
                  <a:lnTo>
                    <a:pt x="1830" y="778"/>
                  </a:lnTo>
                  <a:lnTo>
                    <a:pt x="1821" y="781"/>
                  </a:lnTo>
                  <a:lnTo>
                    <a:pt x="1813" y="787"/>
                  </a:lnTo>
                  <a:lnTo>
                    <a:pt x="1804" y="791"/>
                  </a:lnTo>
                  <a:lnTo>
                    <a:pt x="1796" y="795"/>
                  </a:lnTo>
                  <a:lnTo>
                    <a:pt x="1785" y="797"/>
                  </a:lnTo>
                  <a:lnTo>
                    <a:pt x="1776" y="798"/>
                  </a:lnTo>
                  <a:lnTo>
                    <a:pt x="1767" y="797"/>
                  </a:lnTo>
                  <a:lnTo>
                    <a:pt x="1758" y="795"/>
                  </a:lnTo>
                  <a:lnTo>
                    <a:pt x="1750" y="791"/>
                  </a:lnTo>
                  <a:lnTo>
                    <a:pt x="1742" y="789"/>
                  </a:lnTo>
                  <a:lnTo>
                    <a:pt x="1734" y="786"/>
                  </a:lnTo>
                  <a:lnTo>
                    <a:pt x="1725" y="783"/>
                  </a:lnTo>
                  <a:lnTo>
                    <a:pt x="1717" y="781"/>
                  </a:lnTo>
                  <a:lnTo>
                    <a:pt x="1708" y="781"/>
                  </a:lnTo>
                  <a:lnTo>
                    <a:pt x="1692" y="782"/>
                  </a:lnTo>
                  <a:lnTo>
                    <a:pt x="1676" y="784"/>
                  </a:lnTo>
                  <a:lnTo>
                    <a:pt x="1659" y="788"/>
                  </a:lnTo>
                  <a:lnTo>
                    <a:pt x="1642" y="789"/>
                  </a:lnTo>
                  <a:lnTo>
                    <a:pt x="1601" y="789"/>
                  </a:lnTo>
                  <a:lnTo>
                    <a:pt x="1559" y="789"/>
                  </a:lnTo>
                  <a:lnTo>
                    <a:pt x="1538" y="790"/>
                  </a:lnTo>
                  <a:lnTo>
                    <a:pt x="1517" y="791"/>
                  </a:lnTo>
                  <a:lnTo>
                    <a:pt x="1496" y="794"/>
                  </a:lnTo>
                  <a:lnTo>
                    <a:pt x="1476" y="797"/>
                  </a:lnTo>
                  <a:lnTo>
                    <a:pt x="1457" y="799"/>
                  </a:lnTo>
                  <a:lnTo>
                    <a:pt x="1438" y="801"/>
                  </a:lnTo>
                  <a:lnTo>
                    <a:pt x="1419" y="804"/>
                  </a:lnTo>
                  <a:lnTo>
                    <a:pt x="1399" y="805"/>
                  </a:lnTo>
                  <a:lnTo>
                    <a:pt x="1361" y="807"/>
                  </a:lnTo>
                  <a:lnTo>
                    <a:pt x="1323" y="806"/>
                  </a:lnTo>
                  <a:lnTo>
                    <a:pt x="1310" y="806"/>
                  </a:lnTo>
                  <a:lnTo>
                    <a:pt x="1300" y="804"/>
                  </a:lnTo>
                  <a:lnTo>
                    <a:pt x="1290" y="803"/>
                  </a:lnTo>
                  <a:lnTo>
                    <a:pt x="1281" y="799"/>
                  </a:lnTo>
                  <a:lnTo>
                    <a:pt x="1263" y="794"/>
                  </a:lnTo>
                  <a:lnTo>
                    <a:pt x="1242" y="788"/>
                  </a:lnTo>
                  <a:lnTo>
                    <a:pt x="1225" y="784"/>
                  </a:lnTo>
                  <a:lnTo>
                    <a:pt x="1205" y="782"/>
                  </a:lnTo>
                  <a:lnTo>
                    <a:pt x="1184" y="779"/>
                  </a:lnTo>
                  <a:lnTo>
                    <a:pt x="1167" y="774"/>
                  </a:lnTo>
                  <a:lnTo>
                    <a:pt x="1143" y="762"/>
                  </a:lnTo>
                  <a:lnTo>
                    <a:pt x="1123" y="749"/>
                  </a:lnTo>
                  <a:lnTo>
                    <a:pt x="1112" y="745"/>
                  </a:lnTo>
                  <a:lnTo>
                    <a:pt x="1102" y="740"/>
                  </a:lnTo>
                  <a:lnTo>
                    <a:pt x="1095" y="739"/>
                  </a:lnTo>
                  <a:lnTo>
                    <a:pt x="1090" y="739"/>
                  </a:lnTo>
                  <a:lnTo>
                    <a:pt x="1083" y="739"/>
                  </a:lnTo>
                  <a:lnTo>
                    <a:pt x="1076" y="739"/>
                  </a:lnTo>
                  <a:lnTo>
                    <a:pt x="1052" y="743"/>
                  </a:lnTo>
                  <a:lnTo>
                    <a:pt x="1029" y="748"/>
                  </a:lnTo>
                  <a:lnTo>
                    <a:pt x="1024" y="748"/>
                  </a:lnTo>
                  <a:lnTo>
                    <a:pt x="1018" y="747"/>
                  </a:lnTo>
                  <a:lnTo>
                    <a:pt x="1012" y="747"/>
                  </a:lnTo>
                  <a:lnTo>
                    <a:pt x="1006" y="745"/>
                  </a:lnTo>
                  <a:lnTo>
                    <a:pt x="1002" y="742"/>
                  </a:lnTo>
                  <a:lnTo>
                    <a:pt x="997" y="739"/>
                  </a:lnTo>
                  <a:lnTo>
                    <a:pt x="993" y="734"/>
                  </a:lnTo>
                  <a:lnTo>
                    <a:pt x="988" y="730"/>
                  </a:lnTo>
                  <a:lnTo>
                    <a:pt x="983" y="718"/>
                  </a:lnTo>
                  <a:lnTo>
                    <a:pt x="978" y="706"/>
                  </a:lnTo>
                  <a:lnTo>
                    <a:pt x="975" y="693"/>
                  </a:lnTo>
                  <a:lnTo>
                    <a:pt x="971" y="680"/>
                  </a:lnTo>
                  <a:lnTo>
                    <a:pt x="970" y="666"/>
                  </a:lnTo>
                  <a:lnTo>
                    <a:pt x="969" y="651"/>
                  </a:lnTo>
                  <a:lnTo>
                    <a:pt x="968" y="636"/>
                  </a:lnTo>
                  <a:lnTo>
                    <a:pt x="968" y="622"/>
                  </a:lnTo>
                  <a:lnTo>
                    <a:pt x="968" y="594"/>
                  </a:lnTo>
                  <a:lnTo>
                    <a:pt x="969" y="566"/>
                  </a:lnTo>
                  <a:lnTo>
                    <a:pt x="970" y="540"/>
                  </a:lnTo>
                  <a:lnTo>
                    <a:pt x="969" y="516"/>
                  </a:lnTo>
                  <a:lnTo>
                    <a:pt x="967" y="494"/>
                  </a:lnTo>
                  <a:lnTo>
                    <a:pt x="962" y="472"/>
                  </a:lnTo>
                  <a:lnTo>
                    <a:pt x="960" y="461"/>
                  </a:lnTo>
                  <a:lnTo>
                    <a:pt x="959" y="451"/>
                  </a:lnTo>
                  <a:lnTo>
                    <a:pt x="957" y="439"/>
                  </a:lnTo>
                  <a:lnTo>
                    <a:pt x="956" y="429"/>
                  </a:lnTo>
                  <a:lnTo>
                    <a:pt x="959" y="407"/>
                  </a:lnTo>
                  <a:lnTo>
                    <a:pt x="963" y="388"/>
                  </a:lnTo>
                  <a:lnTo>
                    <a:pt x="965" y="378"/>
                  </a:lnTo>
                  <a:lnTo>
                    <a:pt x="967" y="366"/>
                  </a:lnTo>
                  <a:lnTo>
                    <a:pt x="968" y="355"/>
                  </a:lnTo>
                  <a:lnTo>
                    <a:pt x="967" y="344"/>
                  </a:lnTo>
                  <a:lnTo>
                    <a:pt x="962" y="341"/>
                  </a:lnTo>
                  <a:lnTo>
                    <a:pt x="959" y="338"/>
                  </a:lnTo>
                  <a:lnTo>
                    <a:pt x="955" y="335"/>
                  </a:lnTo>
                  <a:lnTo>
                    <a:pt x="953" y="330"/>
                  </a:lnTo>
                  <a:lnTo>
                    <a:pt x="947" y="320"/>
                  </a:lnTo>
                  <a:lnTo>
                    <a:pt x="944" y="308"/>
                  </a:lnTo>
                  <a:lnTo>
                    <a:pt x="938" y="280"/>
                  </a:lnTo>
                  <a:lnTo>
                    <a:pt x="932" y="251"/>
                  </a:lnTo>
                  <a:lnTo>
                    <a:pt x="930" y="238"/>
                  </a:lnTo>
                  <a:lnTo>
                    <a:pt x="927" y="225"/>
                  </a:lnTo>
                  <a:lnTo>
                    <a:pt x="922" y="215"/>
                  </a:lnTo>
                  <a:lnTo>
                    <a:pt x="916" y="207"/>
                  </a:lnTo>
                  <a:lnTo>
                    <a:pt x="913" y="204"/>
                  </a:lnTo>
                  <a:lnTo>
                    <a:pt x="910" y="201"/>
                  </a:lnTo>
                  <a:lnTo>
                    <a:pt x="905" y="200"/>
                  </a:lnTo>
                  <a:lnTo>
                    <a:pt x="901" y="200"/>
                  </a:lnTo>
                  <a:lnTo>
                    <a:pt x="895" y="200"/>
                  </a:lnTo>
                  <a:lnTo>
                    <a:pt x="889" y="201"/>
                  </a:lnTo>
                  <a:lnTo>
                    <a:pt x="882" y="205"/>
                  </a:lnTo>
                  <a:lnTo>
                    <a:pt x="875" y="208"/>
                  </a:lnTo>
                  <a:lnTo>
                    <a:pt x="868" y="214"/>
                  </a:lnTo>
                  <a:lnTo>
                    <a:pt x="863" y="220"/>
                  </a:lnTo>
                  <a:lnTo>
                    <a:pt x="858" y="225"/>
                  </a:lnTo>
                  <a:lnTo>
                    <a:pt x="854" y="231"/>
                  </a:lnTo>
                  <a:lnTo>
                    <a:pt x="846" y="237"/>
                  </a:lnTo>
                  <a:lnTo>
                    <a:pt x="840" y="240"/>
                  </a:lnTo>
                  <a:lnTo>
                    <a:pt x="833" y="243"/>
                  </a:lnTo>
                  <a:lnTo>
                    <a:pt x="829" y="248"/>
                  </a:lnTo>
                  <a:lnTo>
                    <a:pt x="824" y="253"/>
                  </a:lnTo>
                  <a:lnTo>
                    <a:pt x="820" y="259"/>
                  </a:lnTo>
                  <a:lnTo>
                    <a:pt x="820" y="270"/>
                  </a:lnTo>
                  <a:lnTo>
                    <a:pt x="819" y="281"/>
                  </a:lnTo>
                  <a:lnTo>
                    <a:pt x="809" y="295"/>
                  </a:lnTo>
                  <a:lnTo>
                    <a:pt x="800" y="308"/>
                  </a:lnTo>
                  <a:lnTo>
                    <a:pt x="797" y="325"/>
                  </a:lnTo>
                  <a:lnTo>
                    <a:pt x="792" y="340"/>
                  </a:lnTo>
                  <a:lnTo>
                    <a:pt x="790" y="343"/>
                  </a:lnTo>
                  <a:lnTo>
                    <a:pt x="787" y="344"/>
                  </a:lnTo>
                  <a:lnTo>
                    <a:pt x="781" y="345"/>
                  </a:lnTo>
                  <a:lnTo>
                    <a:pt x="776" y="346"/>
                  </a:lnTo>
                  <a:lnTo>
                    <a:pt x="764" y="346"/>
                  </a:lnTo>
                  <a:lnTo>
                    <a:pt x="751" y="346"/>
                  </a:lnTo>
                  <a:lnTo>
                    <a:pt x="726" y="344"/>
                  </a:lnTo>
                  <a:lnTo>
                    <a:pt x="707" y="341"/>
                  </a:lnTo>
                  <a:lnTo>
                    <a:pt x="692" y="339"/>
                  </a:lnTo>
                  <a:lnTo>
                    <a:pt x="678" y="333"/>
                  </a:lnTo>
                  <a:lnTo>
                    <a:pt x="664" y="328"/>
                  </a:lnTo>
                  <a:lnTo>
                    <a:pt x="650" y="321"/>
                  </a:lnTo>
                  <a:lnTo>
                    <a:pt x="624" y="305"/>
                  </a:lnTo>
                  <a:lnTo>
                    <a:pt x="598" y="290"/>
                  </a:lnTo>
                  <a:lnTo>
                    <a:pt x="582" y="281"/>
                  </a:lnTo>
                  <a:lnTo>
                    <a:pt x="570" y="272"/>
                  </a:lnTo>
                  <a:lnTo>
                    <a:pt x="566" y="266"/>
                  </a:lnTo>
                  <a:lnTo>
                    <a:pt x="561" y="261"/>
                  </a:lnTo>
                  <a:lnTo>
                    <a:pt x="557" y="254"/>
                  </a:lnTo>
                  <a:lnTo>
                    <a:pt x="552" y="245"/>
                  </a:lnTo>
                  <a:lnTo>
                    <a:pt x="546" y="232"/>
                  </a:lnTo>
                  <a:lnTo>
                    <a:pt x="544" y="221"/>
                  </a:lnTo>
                  <a:lnTo>
                    <a:pt x="542" y="208"/>
                  </a:lnTo>
                  <a:lnTo>
                    <a:pt x="540" y="192"/>
                  </a:lnTo>
                  <a:lnTo>
                    <a:pt x="538" y="180"/>
                  </a:lnTo>
                  <a:lnTo>
                    <a:pt x="536" y="163"/>
                  </a:lnTo>
                  <a:lnTo>
                    <a:pt x="535" y="155"/>
                  </a:lnTo>
                  <a:lnTo>
                    <a:pt x="533" y="147"/>
                  </a:lnTo>
                  <a:lnTo>
                    <a:pt x="530" y="141"/>
                  </a:lnTo>
                  <a:lnTo>
                    <a:pt x="528" y="135"/>
                  </a:lnTo>
                  <a:lnTo>
                    <a:pt x="522" y="131"/>
                  </a:lnTo>
                  <a:lnTo>
                    <a:pt x="517" y="127"/>
                  </a:lnTo>
                  <a:lnTo>
                    <a:pt x="509" y="124"/>
                  </a:lnTo>
                  <a:lnTo>
                    <a:pt x="501" y="122"/>
                  </a:lnTo>
                  <a:lnTo>
                    <a:pt x="494" y="118"/>
                  </a:lnTo>
                  <a:lnTo>
                    <a:pt x="489" y="114"/>
                  </a:lnTo>
                  <a:lnTo>
                    <a:pt x="487" y="110"/>
                  </a:lnTo>
                  <a:lnTo>
                    <a:pt x="486" y="106"/>
                  </a:lnTo>
                  <a:lnTo>
                    <a:pt x="485" y="101"/>
                  </a:lnTo>
                  <a:lnTo>
                    <a:pt x="486" y="95"/>
                  </a:lnTo>
                  <a:lnTo>
                    <a:pt x="469" y="94"/>
                  </a:lnTo>
                  <a:lnTo>
                    <a:pt x="453" y="95"/>
                  </a:lnTo>
                  <a:lnTo>
                    <a:pt x="445" y="97"/>
                  </a:lnTo>
                  <a:lnTo>
                    <a:pt x="437" y="98"/>
                  </a:lnTo>
                  <a:lnTo>
                    <a:pt x="430" y="100"/>
                  </a:lnTo>
                  <a:lnTo>
                    <a:pt x="422" y="103"/>
                  </a:lnTo>
                  <a:lnTo>
                    <a:pt x="421" y="109"/>
                  </a:lnTo>
                  <a:lnTo>
                    <a:pt x="421" y="114"/>
                  </a:lnTo>
                  <a:lnTo>
                    <a:pt x="422" y="118"/>
                  </a:lnTo>
                  <a:lnTo>
                    <a:pt x="422" y="123"/>
                  </a:lnTo>
                  <a:lnTo>
                    <a:pt x="426" y="131"/>
                  </a:lnTo>
                  <a:lnTo>
                    <a:pt x="431" y="138"/>
                  </a:lnTo>
                  <a:lnTo>
                    <a:pt x="444" y="150"/>
                  </a:lnTo>
                  <a:lnTo>
                    <a:pt x="456" y="164"/>
                  </a:lnTo>
                  <a:lnTo>
                    <a:pt x="467" y="177"/>
                  </a:lnTo>
                  <a:lnTo>
                    <a:pt x="476" y="191"/>
                  </a:lnTo>
                  <a:lnTo>
                    <a:pt x="485" y="205"/>
                  </a:lnTo>
                  <a:lnTo>
                    <a:pt x="494" y="218"/>
                  </a:lnTo>
                  <a:lnTo>
                    <a:pt x="485" y="220"/>
                  </a:lnTo>
                  <a:lnTo>
                    <a:pt x="476" y="220"/>
                  </a:lnTo>
                  <a:lnTo>
                    <a:pt x="467" y="220"/>
                  </a:lnTo>
                  <a:lnTo>
                    <a:pt x="458" y="220"/>
                  </a:lnTo>
                  <a:lnTo>
                    <a:pt x="451" y="218"/>
                  </a:lnTo>
                  <a:lnTo>
                    <a:pt x="445" y="217"/>
                  </a:lnTo>
                  <a:lnTo>
                    <a:pt x="442" y="215"/>
                  </a:lnTo>
                  <a:lnTo>
                    <a:pt x="438" y="214"/>
                  </a:lnTo>
                  <a:lnTo>
                    <a:pt x="434" y="209"/>
                  </a:lnTo>
                  <a:lnTo>
                    <a:pt x="426" y="205"/>
                  </a:lnTo>
                  <a:lnTo>
                    <a:pt x="417" y="199"/>
                  </a:lnTo>
                  <a:lnTo>
                    <a:pt x="410" y="195"/>
                  </a:lnTo>
                  <a:lnTo>
                    <a:pt x="407" y="195"/>
                  </a:lnTo>
                  <a:lnTo>
                    <a:pt x="403" y="196"/>
                  </a:lnTo>
                  <a:lnTo>
                    <a:pt x="398" y="199"/>
                  </a:lnTo>
                  <a:lnTo>
                    <a:pt x="394" y="205"/>
                  </a:lnTo>
                  <a:lnTo>
                    <a:pt x="390" y="220"/>
                  </a:lnTo>
                  <a:lnTo>
                    <a:pt x="389" y="236"/>
                  </a:lnTo>
                  <a:lnTo>
                    <a:pt x="384" y="220"/>
                  </a:lnTo>
                  <a:lnTo>
                    <a:pt x="377" y="201"/>
                  </a:lnTo>
                  <a:lnTo>
                    <a:pt x="372" y="202"/>
                  </a:lnTo>
                  <a:lnTo>
                    <a:pt x="368" y="204"/>
                  </a:lnTo>
                  <a:lnTo>
                    <a:pt x="364" y="206"/>
                  </a:lnTo>
                  <a:lnTo>
                    <a:pt x="362" y="208"/>
                  </a:lnTo>
                  <a:lnTo>
                    <a:pt x="360" y="216"/>
                  </a:lnTo>
                  <a:lnTo>
                    <a:pt x="360" y="225"/>
                  </a:lnTo>
                  <a:lnTo>
                    <a:pt x="359" y="236"/>
                  </a:lnTo>
                  <a:lnTo>
                    <a:pt x="357" y="245"/>
                  </a:lnTo>
                  <a:lnTo>
                    <a:pt x="356" y="249"/>
                  </a:lnTo>
                  <a:lnTo>
                    <a:pt x="355" y="253"/>
                  </a:lnTo>
                  <a:lnTo>
                    <a:pt x="352" y="256"/>
                  </a:lnTo>
                  <a:lnTo>
                    <a:pt x="348" y="258"/>
                  </a:lnTo>
                  <a:lnTo>
                    <a:pt x="348" y="271"/>
                  </a:lnTo>
                  <a:lnTo>
                    <a:pt x="347" y="283"/>
                  </a:lnTo>
                  <a:lnTo>
                    <a:pt x="346" y="295"/>
                  </a:lnTo>
                  <a:lnTo>
                    <a:pt x="344" y="306"/>
                  </a:lnTo>
                  <a:lnTo>
                    <a:pt x="341" y="300"/>
                  </a:lnTo>
                  <a:lnTo>
                    <a:pt x="340" y="292"/>
                  </a:lnTo>
                  <a:lnTo>
                    <a:pt x="340" y="284"/>
                  </a:lnTo>
                  <a:lnTo>
                    <a:pt x="340" y="277"/>
                  </a:lnTo>
                  <a:lnTo>
                    <a:pt x="340" y="259"/>
                  </a:lnTo>
                  <a:lnTo>
                    <a:pt x="340" y="243"/>
                  </a:lnTo>
                  <a:lnTo>
                    <a:pt x="329" y="246"/>
                  </a:lnTo>
                  <a:lnTo>
                    <a:pt x="319" y="247"/>
                  </a:lnTo>
                  <a:lnTo>
                    <a:pt x="307" y="247"/>
                  </a:lnTo>
                  <a:lnTo>
                    <a:pt x="296" y="247"/>
                  </a:lnTo>
                  <a:lnTo>
                    <a:pt x="296" y="239"/>
                  </a:lnTo>
                  <a:lnTo>
                    <a:pt x="298" y="232"/>
                  </a:lnTo>
                  <a:lnTo>
                    <a:pt x="300" y="226"/>
                  </a:lnTo>
                  <a:lnTo>
                    <a:pt x="304" y="220"/>
                  </a:lnTo>
                  <a:lnTo>
                    <a:pt x="312" y="207"/>
                  </a:lnTo>
                  <a:lnTo>
                    <a:pt x="318" y="195"/>
                  </a:lnTo>
                  <a:lnTo>
                    <a:pt x="319" y="181"/>
                  </a:lnTo>
                  <a:lnTo>
                    <a:pt x="319" y="166"/>
                  </a:lnTo>
                  <a:lnTo>
                    <a:pt x="318" y="151"/>
                  </a:lnTo>
                  <a:lnTo>
                    <a:pt x="316" y="139"/>
                  </a:lnTo>
                  <a:lnTo>
                    <a:pt x="302" y="138"/>
                  </a:lnTo>
                  <a:lnTo>
                    <a:pt x="287" y="136"/>
                  </a:lnTo>
                  <a:lnTo>
                    <a:pt x="272" y="135"/>
                  </a:lnTo>
                  <a:lnTo>
                    <a:pt x="257" y="134"/>
                  </a:lnTo>
                  <a:lnTo>
                    <a:pt x="263" y="119"/>
                  </a:lnTo>
                  <a:lnTo>
                    <a:pt x="267" y="105"/>
                  </a:lnTo>
                  <a:lnTo>
                    <a:pt x="254" y="105"/>
                  </a:lnTo>
                  <a:lnTo>
                    <a:pt x="241" y="105"/>
                  </a:lnTo>
                  <a:lnTo>
                    <a:pt x="229" y="105"/>
                  </a:lnTo>
                  <a:lnTo>
                    <a:pt x="215" y="105"/>
                  </a:lnTo>
                  <a:lnTo>
                    <a:pt x="215" y="90"/>
                  </a:lnTo>
                  <a:lnTo>
                    <a:pt x="214" y="75"/>
                  </a:lnTo>
                  <a:lnTo>
                    <a:pt x="205" y="75"/>
                  </a:lnTo>
                  <a:lnTo>
                    <a:pt x="195" y="73"/>
                  </a:lnTo>
                  <a:lnTo>
                    <a:pt x="184" y="68"/>
                  </a:lnTo>
                  <a:lnTo>
                    <a:pt x="174" y="62"/>
                  </a:lnTo>
                  <a:lnTo>
                    <a:pt x="164" y="56"/>
                  </a:lnTo>
                  <a:lnTo>
                    <a:pt x="156" y="48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9" y="35"/>
                  </a:lnTo>
                  <a:lnTo>
                    <a:pt x="149" y="31"/>
                  </a:lnTo>
                  <a:lnTo>
                    <a:pt x="143" y="29"/>
                  </a:lnTo>
                  <a:lnTo>
                    <a:pt x="138" y="27"/>
                  </a:lnTo>
                  <a:lnTo>
                    <a:pt x="131" y="26"/>
                  </a:lnTo>
                  <a:lnTo>
                    <a:pt x="124" y="26"/>
                  </a:lnTo>
                  <a:lnTo>
                    <a:pt x="122" y="10"/>
                  </a:lnTo>
                  <a:lnTo>
                    <a:pt x="119" y="0"/>
                  </a:lnTo>
                  <a:lnTo>
                    <a:pt x="119" y="5"/>
                  </a:lnTo>
                  <a:lnTo>
                    <a:pt x="119" y="11"/>
                  </a:lnTo>
                  <a:lnTo>
                    <a:pt x="117" y="16"/>
                  </a:lnTo>
                  <a:lnTo>
                    <a:pt x="116" y="20"/>
                  </a:lnTo>
                  <a:lnTo>
                    <a:pt x="111" y="28"/>
                  </a:lnTo>
                  <a:lnTo>
                    <a:pt x="108" y="39"/>
                  </a:lnTo>
                  <a:lnTo>
                    <a:pt x="108" y="45"/>
                  </a:lnTo>
                  <a:lnTo>
                    <a:pt x="108" y="52"/>
                  </a:lnTo>
                  <a:lnTo>
                    <a:pt x="109" y="58"/>
                  </a:lnTo>
                  <a:lnTo>
                    <a:pt x="111" y="64"/>
                  </a:lnTo>
                  <a:lnTo>
                    <a:pt x="117" y="73"/>
                  </a:lnTo>
                  <a:lnTo>
                    <a:pt x="123" y="84"/>
                  </a:lnTo>
                  <a:lnTo>
                    <a:pt x="128" y="95"/>
                  </a:lnTo>
                  <a:lnTo>
                    <a:pt x="134" y="105"/>
                  </a:lnTo>
                  <a:lnTo>
                    <a:pt x="140" y="110"/>
                  </a:lnTo>
                  <a:lnTo>
                    <a:pt x="146" y="115"/>
                  </a:lnTo>
                  <a:lnTo>
                    <a:pt x="152" y="117"/>
                  </a:lnTo>
                  <a:lnTo>
                    <a:pt x="160" y="119"/>
                  </a:lnTo>
                  <a:lnTo>
                    <a:pt x="171" y="121"/>
                  </a:lnTo>
                  <a:lnTo>
                    <a:pt x="184" y="121"/>
                  </a:lnTo>
                  <a:lnTo>
                    <a:pt x="188" y="133"/>
                  </a:lnTo>
                  <a:lnTo>
                    <a:pt x="192" y="144"/>
                  </a:lnTo>
                  <a:lnTo>
                    <a:pt x="195" y="150"/>
                  </a:lnTo>
                  <a:lnTo>
                    <a:pt x="196" y="156"/>
                  </a:lnTo>
                  <a:lnTo>
                    <a:pt x="197" y="163"/>
                  </a:lnTo>
                  <a:lnTo>
                    <a:pt x="196" y="168"/>
                  </a:lnTo>
                  <a:lnTo>
                    <a:pt x="188" y="168"/>
                  </a:lnTo>
                  <a:lnTo>
                    <a:pt x="180" y="169"/>
                  </a:lnTo>
                  <a:lnTo>
                    <a:pt x="173" y="171"/>
                  </a:lnTo>
                  <a:lnTo>
                    <a:pt x="166" y="173"/>
                  </a:lnTo>
                  <a:lnTo>
                    <a:pt x="160" y="176"/>
                  </a:lnTo>
                  <a:lnTo>
                    <a:pt x="155" y="180"/>
                  </a:lnTo>
                  <a:lnTo>
                    <a:pt x="149" y="184"/>
                  </a:lnTo>
                  <a:lnTo>
                    <a:pt x="143" y="189"/>
                  </a:lnTo>
                  <a:lnTo>
                    <a:pt x="138" y="197"/>
                  </a:lnTo>
                  <a:lnTo>
                    <a:pt x="134" y="205"/>
                  </a:lnTo>
                  <a:lnTo>
                    <a:pt x="132" y="214"/>
                  </a:lnTo>
                  <a:lnTo>
                    <a:pt x="130" y="222"/>
                  </a:lnTo>
                  <a:lnTo>
                    <a:pt x="127" y="230"/>
                  </a:lnTo>
                  <a:lnTo>
                    <a:pt x="124" y="238"/>
                  </a:lnTo>
                  <a:lnTo>
                    <a:pt x="119" y="246"/>
                  </a:lnTo>
                  <a:lnTo>
                    <a:pt x="113" y="253"/>
                  </a:lnTo>
                  <a:lnTo>
                    <a:pt x="103" y="258"/>
                  </a:lnTo>
                  <a:lnTo>
                    <a:pt x="94" y="263"/>
                  </a:lnTo>
                  <a:lnTo>
                    <a:pt x="85" y="267"/>
                  </a:lnTo>
                  <a:lnTo>
                    <a:pt x="75" y="271"/>
                  </a:lnTo>
                  <a:lnTo>
                    <a:pt x="66" y="275"/>
                  </a:lnTo>
                  <a:lnTo>
                    <a:pt x="57" y="281"/>
                  </a:lnTo>
                  <a:lnTo>
                    <a:pt x="48" y="287"/>
                  </a:lnTo>
                  <a:lnTo>
                    <a:pt x="41" y="296"/>
                  </a:lnTo>
                  <a:lnTo>
                    <a:pt x="32" y="307"/>
                  </a:lnTo>
                  <a:lnTo>
                    <a:pt x="25" y="318"/>
                  </a:lnTo>
                  <a:lnTo>
                    <a:pt x="24" y="323"/>
                  </a:lnTo>
                  <a:lnTo>
                    <a:pt x="23" y="330"/>
                  </a:lnTo>
                  <a:lnTo>
                    <a:pt x="23" y="337"/>
                  </a:lnTo>
                  <a:lnTo>
                    <a:pt x="24" y="345"/>
                  </a:lnTo>
                  <a:lnTo>
                    <a:pt x="28" y="355"/>
                  </a:lnTo>
                  <a:lnTo>
                    <a:pt x="34" y="365"/>
                  </a:lnTo>
                  <a:lnTo>
                    <a:pt x="36" y="370"/>
                  </a:lnTo>
                  <a:lnTo>
                    <a:pt x="39" y="374"/>
                  </a:lnTo>
                  <a:lnTo>
                    <a:pt x="40" y="381"/>
                  </a:lnTo>
                  <a:lnTo>
                    <a:pt x="40" y="388"/>
                  </a:lnTo>
                  <a:lnTo>
                    <a:pt x="31" y="390"/>
                  </a:lnTo>
                  <a:lnTo>
                    <a:pt x="24" y="395"/>
                  </a:lnTo>
                  <a:lnTo>
                    <a:pt x="18" y="401"/>
                  </a:lnTo>
                  <a:lnTo>
                    <a:pt x="13" y="407"/>
                  </a:lnTo>
                  <a:lnTo>
                    <a:pt x="9" y="417"/>
                  </a:lnTo>
                  <a:lnTo>
                    <a:pt x="7" y="425"/>
                  </a:lnTo>
                  <a:lnTo>
                    <a:pt x="4" y="435"/>
                  </a:lnTo>
                  <a:lnTo>
                    <a:pt x="3" y="445"/>
                  </a:lnTo>
                  <a:lnTo>
                    <a:pt x="3" y="466"/>
                  </a:lnTo>
                  <a:lnTo>
                    <a:pt x="4" y="487"/>
                  </a:lnTo>
                  <a:lnTo>
                    <a:pt x="7" y="507"/>
                  </a:lnTo>
                  <a:lnTo>
                    <a:pt x="8" y="524"/>
                  </a:lnTo>
                  <a:lnTo>
                    <a:pt x="21" y="525"/>
                  </a:lnTo>
                  <a:lnTo>
                    <a:pt x="35" y="524"/>
                  </a:lnTo>
                  <a:lnTo>
                    <a:pt x="43" y="522"/>
                  </a:lnTo>
                  <a:lnTo>
                    <a:pt x="51" y="522"/>
                  </a:lnTo>
                  <a:lnTo>
                    <a:pt x="59" y="522"/>
                  </a:lnTo>
                  <a:lnTo>
                    <a:pt x="67" y="525"/>
                  </a:lnTo>
                  <a:lnTo>
                    <a:pt x="78" y="528"/>
                  </a:lnTo>
                  <a:lnTo>
                    <a:pt x="90" y="532"/>
                  </a:lnTo>
                  <a:lnTo>
                    <a:pt x="101" y="535"/>
                  </a:lnTo>
                  <a:lnTo>
                    <a:pt x="114" y="538"/>
                  </a:lnTo>
                  <a:lnTo>
                    <a:pt x="126" y="543"/>
                  </a:lnTo>
                  <a:lnTo>
                    <a:pt x="138" y="551"/>
                  </a:lnTo>
                  <a:lnTo>
                    <a:pt x="148" y="559"/>
                  </a:lnTo>
                  <a:lnTo>
                    <a:pt x="158" y="569"/>
                  </a:lnTo>
                  <a:lnTo>
                    <a:pt x="166" y="575"/>
                  </a:lnTo>
                  <a:lnTo>
                    <a:pt x="175" y="582"/>
                  </a:lnTo>
                  <a:lnTo>
                    <a:pt x="179" y="586"/>
                  </a:lnTo>
                  <a:lnTo>
                    <a:pt x="183" y="590"/>
                  </a:lnTo>
                  <a:lnTo>
                    <a:pt x="187" y="594"/>
                  </a:lnTo>
                  <a:lnTo>
                    <a:pt x="189" y="598"/>
                  </a:lnTo>
                  <a:lnTo>
                    <a:pt x="189" y="612"/>
                  </a:lnTo>
                  <a:lnTo>
                    <a:pt x="189" y="628"/>
                  </a:lnTo>
                  <a:lnTo>
                    <a:pt x="191" y="635"/>
                  </a:lnTo>
                  <a:lnTo>
                    <a:pt x="195" y="641"/>
                  </a:lnTo>
                  <a:lnTo>
                    <a:pt x="199" y="647"/>
                  </a:lnTo>
                  <a:lnTo>
                    <a:pt x="204" y="652"/>
                  </a:lnTo>
                  <a:lnTo>
                    <a:pt x="213" y="661"/>
                  </a:lnTo>
                  <a:lnTo>
                    <a:pt x="224" y="669"/>
                  </a:lnTo>
                  <a:lnTo>
                    <a:pt x="249" y="683"/>
                  </a:lnTo>
                  <a:lnTo>
                    <a:pt x="274" y="693"/>
                  </a:lnTo>
                  <a:lnTo>
                    <a:pt x="282" y="698"/>
                  </a:lnTo>
                  <a:lnTo>
                    <a:pt x="289" y="700"/>
                  </a:lnTo>
                  <a:lnTo>
                    <a:pt x="296" y="702"/>
                  </a:lnTo>
                  <a:lnTo>
                    <a:pt x="302" y="705"/>
                  </a:lnTo>
                  <a:lnTo>
                    <a:pt x="308" y="705"/>
                  </a:lnTo>
                  <a:lnTo>
                    <a:pt x="315" y="704"/>
                  </a:lnTo>
                  <a:lnTo>
                    <a:pt x="323" y="702"/>
                  </a:lnTo>
                  <a:lnTo>
                    <a:pt x="333" y="699"/>
                  </a:lnTo>
                  <a:lnTo>
                    <a:pt x="341" y="696"/>
                  </a:lnTo>
                  <a:lnTo>
                    <a:pt x="348" y="691"/>
                  </a:lnTo>
                  <a:lnTo>
                    <a:pt x="354" y="688"/>
                  </a:lnTo>
                  <a:lnTo>
                    <a:pt x="360" y="683"/>
                  </a:lnTo>
                  <a:lnTo>
                    <a:pt x="369" y="673"/>
                  </a:lnTo>
                  <a:lnTo>
                    <a:pt x="381" y="660"/>
                  </a:lnTo>
                  <a:lnTo>
                    <a:pt x="386" y="673"/>
                  </a:lnTo>
                  <a:lnTo>
                    <a:pt x="393" y="684"/>
                  </a:lnTo>
                  <a:lnTo>
                    <a:pt x="400" y="697"/>
                  </a:lnTo>
                  <a:lnTo>
                    <a:pt x="406" y="708"/>
                  </a:lnTo>
                  <a:lnTo>
                    <a:pt x="411" y="721"/>
                  </a:lnTo>
                  <a:lnTo>
                    <a:pt x="415" y="734"/>
                  </a:lnTo>
                  <a:lnTo>
                    <a:pt x="421" y="746"/>
                  </a:lnTo>
                  <a:lnTo>
                    <a:pt x="428" y="757"/>
                  </a:lnTo>
                  <a:lnTo>
                    <a:pt x="438" y="768"/>
                  </a:lnTo>
                  <a:lnTo>
                    <a:pt x="451" y="779"/>
                  </a:lnTo>
                  <a:lnTo>
                    <a:pt x="458" y="783"/>
                  </a:lnTo>
                  <a:lnTo>
                    <a:pt x="464" y="787"/>
                  </a:lnTo>
                  <a:lnTo>
                    <a:pt x="468" y="788"/>
                  </a:lnTo>
                  <a:lnTo>
                    <a:pt x="471" y="788"/>
                  </a:lnTo>
                  <a:lnTo>
                    <a:pt x="474" y="788"/>
                  </a:lnTo>
                  <a:lnTo>
                    <a:pt x="477" y="787"/>
                  </a:lnTo>
                  <a:lnTo>
                    <a:pt x="479" y="784"/>
                  </a:lnTo>
                  <a:lnTo>
                    <a:pt x="481" y="782"/>
                  </a:lnTo>
                  <a:lnTo>
                    <a:pt x="483" y="780"/>
                  </a:lnTo>
                  <a:lnTo>
                    <a:pt x="484" y="776"/>
                  </a:lnTo>
                  <a:lnTo>
                    <a:pt x="486" y="771"/>
                  </a:lnTo>
                  <a:lnTo>
                    <a:pt x="487" y="764"/>
                  </a:lnTo>
                  <a:lnTo>
                    <a:pt x="489" y="759"/>
                  </a:lnTo>
                  <a:lnTo>
                    <a:pt x="494" y="755"/>
                  </a:lnTo>
                  <a:lnTo>
                    <a:pt x="497" y="754"/>
                  </a:lnTo>
                  <a:lnTo>
                    <a:pt x="501" y="753"/>
                  </a:lnTo>
                  <a:lnTo>
                    <a:pt x="505" y="753"/>
                  </a:lnTo>
                  <a:lnTo>
                    <a:pt x="510" y="754"/>
                  </a:lnTo>
                  <a:lnTo>
                    <a:pt x="511" y="763"/>
                  </a:lnTo>
                  <a:lnTo>
                    <a:pt x="510" y="775"/>
                  </a:lnTo>
                  <a:lnTo>
                    <a:pt x="508" y="792"/>
                  </a:lnTo>
                  <a:lnTo>
                    <a:pt x="503" y="811"/>
                  </a:lnTo>
                  <a:lnTo>
                    <a:pt x="499" y="828"/>
                  </a:lnTo>
                  <a:lnTo>
                    <a:pt x="494" y="844"/>
                  </a:lnTo>
                  <a:lnTo>
                    <a:pt x="492" y="850"/>
                  </a:lnTo>
                  <a:lnTo>
                    <a:pt x="489" y="855"/>
                  </a:lnTo>
                  <a:lnTo>
                    <a:pt x="487" y="860"/>
                  </a:lnTo>
                  <a:lnTo>
                    <a:pt x="484" y="863"/>
                  </a:lnTo>
                  <a:lnTo>
                    <a:pt x="481" y="864"/>
                  </a:lnTo>
                  <a:lnTo>
                    <a:pt x="478" y="865"/>
                  </a:lnTo>
                  <a:lnTo>
                    <a:pt x="474" y="865"/>
                  </a:lnTo>
                  <a:lnTo>
                    <a:pt x="470" y="865"/>
                  </a:lnTo>
                  <a:lnTo>
                    <a:pt x="461" y="864"/>
                  </a:lnTo>
                  <a:lnTo>
                    <a:pt x="451" y="862"/>
                  </a:lnTo>
                  <a:lnTo>
                    <a:pt x="437" y="860"/>
                  </a:lnTo>
                  <a:lnTo>
                    <a:pt x="425" y="860"/>
                  </a:lnTo>
                  <a:lnTo>
                    <a:pt x="420" y="861"/>
                  </a:lnTo>
                  <a:lnTo>
                    <a:pt x="415" y="863"/>
                  </a:lnTo>
                  <a:lnTo>
                    <a:pt x="412" y="868"/>
                  </a:lnTo>
                  <a:lnTo>
                    <a:pt x="410" y="873"/>
                  </a:lnTo>
                  <a:lnTo>
                    <a:pt x="400" y="874"/>
                  </a:lnTo>
                  <a:lnTo>
                    <a:pt x="389" y="874"/>
                  </a:lnTo>
                  <a:lnTo>
                    <a:pt x="379" y="873"/>
                  </a:lnTo>
                  <a:lnTo>
                    <a:pt x="369" y="873"/>
                  </a:lnTo>
                  <a:lnTo>
                    <a:pt x="354" y="872"/>
                  </a:lnTo>
                  <a:lnTo>
                    <a:pt x="340" y="872"/>
                  </a:lnTo>
                  <a:lnTo>
                    <a:pt x="327" y="873"/>
                  </a:lnTo>
                  <a:lnTo>
                    <a:pt x="312" y="875"/>
                  </a:lnTo>
                  <a:lnTo>
                    <a:pt x="291" y="878"/>
                  </a:lnTo>
                  <a:lnTo>
                    <a:pt x="269" y="879"/>
                  </a:lnTo>
                  <a:lnTo>
                    <a:pt x="257" y="880"/>
                  </a:lnTo>
                  <a:lnTo>
                    <a:pt x="246" y="882"/>
                  </a:lnTo>
                  <a:lnTo>
                    <a:pt x="236" y="885"/>
                  </a:lnTo>
                  <a:lnTo>
                    <a:pt x="226" y="888"/>
                  </a:lnTo>
                  <a:lnTo>
                    <a:pt x="225" y="902"/>
                  </a:lnTo>
                  <a:lnTo>
                    <a:pt x="226" y="914"/>
                  </a:lnTo>
                  <a:lnTo>
                    <a:pt x="228" y="926"/>
                  </a:lnTo>
                  <a:lnTo>
                    <a:pt x="231" y="937"/>
                  </a:lnTo>
                  <a:lnTo>
                    <a:pt x="233" y="947"/>
                  </a:lnTo>
                  <a:lnTo>
                    <a:pt x="237" y="959"/>
                  </a:lnTo>
                  <a:lnTo>
                    <a:pt x="238" y="971"/>
                  </a:lnTo>
                  <a:lnTo>
                    <a:pt x="237" y="984"/>
                  </a:lnTo>
                  <a:lnTo>
                    <a:pt x="223" y="985"/>
                  </a:lnTo>
                  <a:lnTo>
                    <a:pt x="213" y="987"/>
                  </a:lnTo>
                  <a:lnTo>
                    <a:pt x="209" y="989"/>
                  </a:lnTo>
                  <a:lnTo>
                    <a:pt x="207" y="992"/>
                  </a:lnTo>
                  <a:lnTo>
                    <a:pt x="205" y="994"/>
                  </a:lnTo>
                  <a:lnTo>
                    <a:pt x="203" y="995"/>
                  </a:lnTo>
                  <a:lnTo>
                    <a:pt x="201" y="1002"/>
                  </a:lnTo>
                  <a:lnTo>
                    <a:pt x="200" y="1011"/>
                  </a:lnTo>
                  <a:lnTo>
                    <a:pt x="200" y="1022"/>
                  </a:lnTo>
                  <a:lnTo>
                    <a:pt x="200" y="1036"/>
                  </a:lnTo>
                  <a:lnTo>
                    <a:pt x="188" y="1036"/>
                  </a:lnTo>
                  <a:lnTo>
                    <a:pt x="176" y="1037"/>
                  </a:lnTo>
                  <a:lnTo>
                    <a:pt x="164" y="1037"/>
                  </a:lnTo>
                  <a:lnTo>
                    <a:pt x="152" y="1037"/>
                  </a:lnTo>
                  <a:lnTo>
                    <a:pt x="151" y="1045"/>
                  </a:lnTo>
                  <a:lnTo>
                    <a:pt x="151" y="1052"/>
                  </a:lnTo>
                  <a:lnTo>
                    <a:pt x="154" y="1057"/>
                  </a:lnTo>
                  <a:lnTo>
                    <a:pt x="156" y="1062"/>
                  </a:lnTo>
                  <a:lnTo>
                    <a:pt x="159" y="1067"/>
                  </a:lnTo>
                  <a:lnTo>
                    <a:pt x="164" y="1070"/>
                  </a:lnTo>
                  <a:lnTo>
                    <a:pt x="168" y="1074"/>
                  </a:lnTo>
                  <a:lnTo>
                    <a:pt x="174" y="1077"/>
                  </a:lnTo>
                  <a:lnTo>
                    <a:pt x="165" y="1078"/>
                  </a:lnTo>
                  <a:lnTo>
                    <a:pt x="155" y="1079"/>
                  </a:lnTo>
                  <a:lnTo>
                    <a:pt x="150" y="1079"/>
                  </a:lnTo>
                  <a:lnTo>
                    <a:pt x="146" y="1078"/>
                  </a:lnTo>
                  <a:lnTo>
                    <a:pt x="141" y="1077"/>
                  </a:lnTo>
                  <a:lnTo>
                    <a:pt x="138" y="1075"/>
                  </a:lnTo>
                  <a:lnTo>
                    <a:pt x="133" y="1058"/>
                  </a:lnTo>
                  <a:lnTo>
                    <a:pt x="130" y="1041"/>
                  </a:lnTo>
                  <a:lnTo>
                    <a:pt x="123" y="1037"/>
                  </a:lnTo>
                  <a:lnTo>
                    <a:pt x="115" y="1036"/>
                  </a:lnTo>
                  <a:lnTo>
                    <a:pt x="105" y="1035"/>
                  </a:lnTo>
                  <a:lnTo>
                    <a:pt x="93" y="1035"/>
                  </a:lnTo>
                  <a:lnTo>
                    <a:pt x="70" y="1037"/>
                  </a:lnTo>
                  <a:lnTo>
                    <a:pt x="54" y="1038"/>
                  </a:lnTo>
                  <a:lnTo>
                    <a:pt x="54" y="1065"/>
                  </a:lnTo>
                  <a:lnTo>
                    <a:pt x="54" y="1091"/>
                  </a:lnTo>
                  <a:lnTo>
                    <a:pt x="53" y="1103"/>
                  </a:lnTo>
                  <a:lnTo>
                    <a:pt x="51" y="1116"/>
                  </a:lnTo>
                  <a:lnTo>
                    <a:pt x="48" y="1127"/>
                  </a:lnTo>
                  <a:lnTo>
                    <a:pt x="42" y="1139"/>
                  </a:lnTo>
                  <a:lnTo>
                    <a:pt x="33" y="1150"/>
                  </a:lnTo>
                  <a:lnTo>
                    <a:pt x="24" y="1162"/>
                  </a:lnTo>
                  <a:lnTo>
                    <a:pt x="21" y="1175"/>
                  </a:lnTo>
                  <a:lnTo>
                    <a:pt x="20" y="1188"/>
                  </a:lnTo>
                  <a:lnTo>
                    <a:pt x="17" y="1193"/>
                  </a:lnTo>
                  <a:lnTo>
                    <a:pt x="12" y="1197"/>
                  </a:lnTo>
                  <a:lnTo>
                    <a:pt x="9" y="1200"/>
                  </a:lnTo>
                  <a:lnTo>
                    <a:pt x="4" y="1202"/>
                  </a:lnTo>
                  <a:lnTo>
                    <a:pt x="1" y="1206"/>
                  </a:lnTo>
                  <a:lnTo>
                    <a:pt x="0" y="1209"/>
                  </a:lnTo>
                  <a:lnTo>
                    <a:pt x="0" y="1215"/>
                  </a:lnTo>
                  <a:lnTo>
                    <a:pt x="2" y="1223"/>
                  </a:lnTo>
                  <a:lnTo>
                    <a:pt x="6" y="1227"/>
                  </a:lnTo>
                  <a:lnTo>
                    <a:pt x="9" y="1232"/>
                  </a:lnTo>
                  <a:lnTo>
                    <a:pt x="15" y="1235"/>
                  </a:lnTo>
                  <a:lnTo>
                    <a:pt x="21" y="1240"/>
                  </a:lnTo>
                  <a:lnTo>
                    <a:pt x="27" y="1244"/>
                  </a:lnTo>
                  <a:lnTo>
                    <a:pt x="34" y="1248"/>
                  </a:lnTo>
                  <a:lnTo>
                    <a:pt x="39" y="1252"/>
                  </a:lnTo>
                  <a:lnTo>
                    <a:pt x="43" y="1257"/>
                  </a:lnTo>
                  <a:lnTo>
                    <a:pt x="49" y="1266"/>
                  </a:lnTo>
                  <a:lnTo>
                    <a:pt x="52" y="1276"/>
                  </a:lnTo>
                  <a:lnTo>
                    <a:pt x="56" y="1287"/>
                  </a:lnTo>
                  <a:lnTo>
                    <a:pt x="60" y="1297"/>
                  </a:lnTo>
                  <a:lnTo>
                    <a:pt x="67" y="1305"/>
                  </a:lnTo>
                  <a:lnTo>
                    <a:pt x="76" y="1312"/>
                  </a:lnTo>
                  <a:lnTo>
                    <a:pt x="86" y="1317"/>
                  </a:lnTo>
                  <a:lnTo>
                    <a:pt x="95" y="1322"/>
                  </a:lnTo>
                  <a:lnTo>
                    <a:pt x="106" y="1328"/>
                  </a:lnTo>
                  <a:lnTo>
                    <a:pt x="115" y="1332"/>
                  </a:lnTo>
                  <a:lnTo>
                    <a:pt x="123" y="1338"/>
                  </a:lnTo>
                  <a:lnTo>
                    <a:pt x="128" y="1345"/>
                  </a:lnTo>
                  <a:lnTo>
                    <a:pt x="138" y="1346"/>
                  </a:lnTo>
                  <a:lnTo>
                    <a:pt x="146" y="1348"/>
                  </a:lnTo>
                  <a:lnTo>
                    <a:pt x="155" y="1351"/>
                  </a:lnTo>
                  <a:lnTo>
                    <a:pt x="162" y="1356"/>
                  </a:lnTo>
                  <a:lnTo>
                    <a:pt x="167" y="1362"/>
                  </a:lnTo>
                  <a:lnTo>
                    <a:pt x="172" y="1369"/>
                  </a:lnTo>
                  <a:lnTo>
                    <a:pt x="173" y="1372"/>
                  </a:lnTo>
                  <a:lnTo>
                    <a:pt x="174" y="1377"/>
                  </a:lnTo>
                  <a:lnTo>
                    <a:pt x="174" y="1381"/>
                  </a:lnTo>
                  <a:lnTo>
                    <a:pt x="174" y="1386"/>
                  </a:lnTo>
                  <a:lnTo>
                    <a:pt x="193" y="1387"/>
                  </a:lnTo>
                  <a:lnTo>
                    <a:pt x="214" y="1387"/>
                  </a:lnTo>
                  <a:lnTo>
                    <a:pt x="223" y="1388"/>
                  </a:lnTo>
                  <a:lnTo>
                    <a:pt x="233" y="1389"/>
                  </a:lnTo>
                  <a:lnTo>
                    <a:pt x="242" y="1391"/>
                  </a:lnTo>
                  <a:lnTo>
                    <a:pt x="251" y="1394"/>
                  </a:lnTo>
                  <a:lnTo>
                    <a:pt x="266" y="1400"/>
                  </a:lnTo>
                  <a:lnTo>
                    <a:pt x="280" y="1406"/>
                  </a:lnTo>
                  <a:lnTo>
                    <a:pt x="286" y="1410"/>
                  </a:lnTo>
                  <a:lnTo>
                    <a:pt x="294" y="1412"/>
                  </a:lnTo>
                  <a:lnTo>
                    <a:pt x="300" y="1414"/>
                  </a:lnTo>
                  <a:lnTo>
                    <a:pt x="310" y="1415"/>
                  </a:lnTo>
                  <a:lnTo>
                    <a:pt x="322" y="1415"/>
                  </a:lnTo>
                  <a:lnTo>
                    <a:pt x="336" y="1415"/>
                  </a:lnTo>
                  <a:lnTo>
                    <a:pt x="347" y="1415"/>
                  </a:lnTo>
                  <a:lnTo>
                    <a:pt x="360" y="1415"/>
                  </a:lnTo>
                  <a:lnTo>
                    <a:pt x="365" y="1416"/>
                  </a:lnTo>
                  <a:lnTo>
                    <a:pt x="371" y="1418"/>
                  </a:lnTo>
                  <a:lnTo>
                    <a:pt x="376" y="1420"/>
                  </a:lnTo>
                  <a:lnTo>
                    <a:pt x="381" y="1422"/>
                  </a:lnTo>
                  <a:lnTo>
                    <a:pt x="388" y="1427"/>
                  </a:lnTo>
                  <a:lnTo>
                    <a:pt x="394" y="1432"/>
                  </a:lnTo>
                  <a:lnTo>
                    <a:pt x="401" y="1439"/>
                  </a:lnTo>
                  <a:lnTo>
                    <a:pt x="405" y="1447"/>
                  </a:lnTo>
                  <a:lnTo>
                    <a:pt x="411" y="1456"/>
                  </a:lnTo>
                  <a:lnTo>
                    <a:pt x="415" y="1465"/>
                  </a:lnTo>
                  <a:lnTo>
                    <a:pt x="419" y="1474"/>
                  </a:lnTo>
                  <a:lnTo>
                    <a:pt x="423" y="1485"/>
                  </a:lnTo>
                  <a:lnTo>
                    <a:pt x="429" y="1505"/>
                  </a:lnTo>
                  <a:lnTo>
                    <a:pt x="433" y="1526"/>
                  </a:lnTo>
                  <a:lnTo>
                    <a:pt x="435" y="1545"/>
                  </a:lnTo>
                  <a:lnTo>
                    <a:pt x="435" y="1562"/>
                  </a:lnTo>
                  <a:lnTo>
                    <a:pt x="433" y="1574"/>
                  </a:lnTo>
                  <a:lnTo>
                    <a:pt x="429" y="1586"/>
                  </a:lnTo>
                  <a:lnTo>
                    <a:pt x="426" y="1596"/>
                  </a:lnTo>
                  <a:lnTo>
                    <a:pt x="420" y="1608"/>
                  </a:lnTo>
                  <a:lnTo>
                    <a:pt x="410" y="1628"/>
                  </a:lnTo>
                  <a:lnTo>
                    <a:pt x="400" y="1652"/>
                  </a:lnTo>
                  <a:lnTo>
                    <a:pt x="397" y="1662"/>
                  </a:lnTo>
                  <a:lnTo>
                    <a:pt x="396" y="1671"/>
                  </a:lnTo>
                  <a:lnTo>
                    <a:pt x="396" y="1675"/>
                  </a:lnTo>
                  <a:lnTo>
                    <a:pt x="394" y="1678"/>
                  </a:lnTo>
                  <a:lnTo>
                    <a:pt x="390" y="1682"/>
                  </a:lnTo>
                  <a:lnTo>
                    <a:pt x="386" y="1685"/>
                  </a:lnTo>
                  <a:lnTo>
                    <a:pt x="380" y="1687"/>
                  </a:lnTo>
                  <a:lnTo>
                    <a:pt x="374" y="1689"/>
                  </a:lnTo>
                  <a:lnTo>
                    <a:pt x="369" y="1689"/>
                  </a:lnTo>
                  <a:lnTo>
                    <a:pt x="363" y="1687"/>
                  </a:lnTo>
                  <a:lnTo>
                    <a:pt x="356" y="1687"/>
                  </a:lnTo>
                  <a:lnTo>
                    <a:pt x="351" y="1686"/>
                  </a:lnTo>
                  <a:lnTo>
                    <a:pt x="345" y="1687"/>
                  </a:lnTo>
                  <a:lnTo>
                    <a:pt x="339" y="1691"/>
                  </a:lnTo>
                  <a:lnTo>
                    <a:pt x="336" y="1694"/>
                  </a:lnTo>
                  <a:lnTo>
                    <a:pt x="333" y="1700"/>
                  </a:lnTo>
                  <a:lnTo>
                    <a:pt x="331" y="1707"/>
                  </a:lnTo>
                  <a:lnTo>
                    <a:pt x="330" y="1714"/>
                  </a:lnTo>
                  <a:lnTo>
                    <a:pt x="329" y="1727"/>
                  </a:lnTo>
                  <a:lnTo>
                    <a:pt x="328" y="1739"/>
                  </a:lnTo>
                  <a:lnTo>
                    <a:pt x="327" y="1766"/>
                  </a:lnTo>
                  <a:lnTo>
                    <a:pt x="328" y="1794"/>
                  </a:lnTo>
                  <a:lnTo>
                    <a:pt x="330" y="1823"/>
                  </a:lnTo>
                  <a:lnTo>
                    <a:pt x="333" y="1850"/>
                  </a:lnTo>
                  <a:lnTo>
                    <a:pt x="338" y="1850"/>
                  </a:lnTo>
                  <a:lnTo>
                    <a:pt x="345" y="1850"/>
                  </a:lnTo>
                  <a:lnTo>
                    <a:pt x="357" y="1849"/>
                  </a:lnTo>
                  <a:lnTo>
                    <a:pt x="366" y="1850"/>
                  </a:lnTo>
                  <a:lnTo>
                    <a:pt x="370" y="1853"/>
                  </a:lnTo>
                  <a:lnTo>
                    <a:pt x="371" y="1855"/>
                  </a:lnTo>
                  <a:lnTo>
                    <a:pt x="372" y="1857"/>
                  </a:lnTo>
                  <a:lnTo>
                    <a:pt x="373" y="1861"/>
                  </a:lnTo>
                  <a:lnTo>
                    <a:pt x="376" y="1865"/>
                  </a:lnTo>
                  <a:lnTo>
                    <a:pt x="378" y="1870"/>
                  </a:lnTo>
                  <a:lnTo>
                    <a:pt x="389" y="1879"/>
                  </a:lnTo>
                  <a:lnTo>
                    <a:pt x="401" y="1888"/>
                  </a:lnTo>
                  <a:lnTo>
                    <a:pt x="413" y="1896"/>
                  </a:lnTo>
                  <a:lnTo>
                    <a:pt x="428" y="1903"/>
                  </a:lnTo>
                  <a:lnTo>
                    <a:pt x="443" y="1907"/>
                  </a:lnTo>
                  <a:lnTo>
                    <a:pt x="456" y="1912"/>
                  </a:lnTo>
                  <a:lnTo>
                    <a:pt x="462" y="1915"/>
                  </a:lnTo>
                  <a:lnTo>
                    <a:pt x="466" y="1921"/>
                  </a:lnTo>
                  <a:lnTo>
                    <a:pt x="467" y="1923"/>
                  </a:lnTo>
                  <a:lnTo>
                    <a:pt x="467" y="1928"/>
                  </a:lnTo>
                  <a:lnTo>
                    <a:pt x="467" y="1931"/>
                  </a:lnTo>
                  <a:lnTo>
                    <a:pt x="467" y="1937"/>
                  </a:lnTo>
                  <a:lnTo>
                    <a:pt x="459" y="1947"/>
                  </a:lnTo>
                  <a:lnTo>
                    <a:pt x="450" y="1958"/>
                  </a:lnTo>
                  <a:lnTo>
                    <a:pt x="447" y="1972"/>
                  </a:lnTo>
                  <a:lnTo>
                    <a:pt x="447" y="1986"/>
                  </a:lnTo>
                  <a:lnTo>
                    <a:pt x="443" y="2009"/>
                  </a:lnTo>
                  <a:lnTo>
                    <a:pt x="438" y="2035"/>
                  </a:lnTo>
                  <a:lnTo>
                    <a:pt x="437" y="2048"/>
                  </a:lnTo>
                  <a:lnTo>
                    <a:pt x="437" y="2062"/>
                  </a:lnTo>
                  <a:lnTo>
                    <a:pt x="438" y="2075"/>
                  </a:lnTo>
                  <a:lnTo>
                    <a:pt x="442" y="2085"/>
                  </a:lnTo>
                  <a:lnTo>
                    <a:pt x="445" y="2093"/>
                  </a:lnTo>
                  <a:lnTo>
                    <a:pt x="451" y="2097"/>
                  </a:lnTo>
                  <a:lnTo>
                    <a:pt x="455" y="2099"/>
                  </a:lnTo>
                  <a:lnTo>
                    <a:pt x="460" y="2099"/>
                  </a:lnTo>
                  <a:lnTo>
                    <a:pt x="466" y="2096"/>
                  </a:lnTo>
                  <a:lnTo>
                    <a:pt x="471" y="2093"/>
                  </a:lnTo>
                  <a:lnTo>
                    <a:pt x="478" y="2088"/>
                  </a:lnTo>
                  <a:lnTo>
                    <a:pt x="484" y="2084"/>
                  </a:lnTo>
                  <a:lnTo>
                    <a:pt x="492" y="2078"/>
                  </a:lnTo>
                  <a:lnTo>
                    <a:pt x="501" y="2072"/>
                  </a:lnTo>
                  <a:lnTo>
                    <a:pt x="510" y="2069"/>
                  </a:lnTo>
                  <a:lnTo>
                    <a:pt x="519" y="2068"/>
                  </a:lnTo>
                  <a:lnTo>
                    <a:pt x="537" y="2070"/>
                  </a:lnTo>
                  <a:lnTo>
                    <a:pt x="561" y="2076"/>
                  </a:lnTo>
                  <a:lnTo>
                    <a:pt x="585" y="2083"/>
                  </a:lnTo>
                  <a:lnTo>
                    <a:pt x="601" y="2089"/>
                  </a:lnTo>
                  <a:lnTo>
                    <a:pt x="593" y="2088"/>
                  </a:lnTo>
                  <a:lnTo>
                    <a:pt x="586" y="2089"/>
                  </a:lnTo>
                  <a:lnTo>
                    <a:pt x="581" y="2093"/>
                  </a:lnTo>
                  <a:lnTo>
                    <a:pt x="576" y="2097"/>
                  </a:lnTo>
                  <a:lnTo>
                    <a:pt x="571" y="2103"/>
                  </a:lnTo>
                  <a:lnTo>
                    <a:pt x="569" y="2109"/>
                  </a:lnTo>
                  <a:lnTo>
                    <a:pt x="566" y="2116"/>
                  </a:lnTo>
                  <a:lnTo>
                    <a:pt x="565" y="2124"/>
                  </a:lnTo>
                  <a:lnTo>
                    <a:pt x="558" y="2127"/>
                  </a:lnTo>
                  <a:lnTo>
                    <a:pt x="553" y="2132"/>
                  </a:lnTo>
                  <a:lnTo>
                    <a:pt x="549" y="2137"/>
                  </a:lnTo>
                  <a:lnTo>
                    <a:pt x="545" y="2144"/>
                  </a:lnTo>
                  <a:lnTo>
                    <a:pt x="543" y="2151"/>
                  </a:lnTo>
                  <a:lnTo>
                    <a:pt x="541" y="2159"/>
                  </a:lnTo>
                  <a:lnTo>
                    <a:pt x="540" y="2167"/>
                  </a:lnTo>
                  <a:lnTo>
                    <a:pt x="538" y="2175"/>
                  </a:lnTo>
                  <a:lnTo>
                    <a:pt x="537" y="2209"/>
                  </a:lnTo>
                  <a:lnTo>
                    <a:pt x="534" y="2237"/>
                  </a:lnTo>
                  <a:lnTo>
                    <a:pt x="538" y="2237"/>
                  </a:lnTo>
                  <a:lnTo>
                    <a:pt x="542" y="2240"/>
                  </a:lnTo>
                  <a:lnTo>
                    <a:pt x="545" y="2242"/>
                  </a:lnTo>
                  <a:lnTo>
                    <a:pt x="549" y="2244"/>
                  </a:lnTo>
                  <a:lnTo>
                    <a:pt x="554" y="2251"/>
                  </a:lnTo>
                  <a:lnTo>
                    <a:pt x="559" y="2258"/>
                  </a:lnTo>
                  <a:lnTo>
                    <a:pt x="565" y="2265"/>
                  </a:lnTo>
                  <a:lnTo>
                    <a:pt x="571" y="2269"/>
                  </a:lnTo>
                  <a:lnTo>
                    <a:pt x="575" y="2273"/>
                  </a:lnTo>
                  <a:lnTo>
                    <a:pt x="578" y="2276"/>
                  </a:lnTo>
                  <a:lnTo>
                    <a:pt x="582" y="2281"/>
                  </a:lnTo>
                  <a:lnTo>
                    <a:pt x="584" y="2286"/>
                  </a:lnTo>
                  <a:lnTo>
                    <a:pt x="586" y="2293"/>
                  </a:lnTo>
                  <a:lnTo>
                    <a:pt x="586" y="2299"/>
                  </a:lnTo>
                  <a:lnTo>
                    <a:pt x="587" y="2307"/>
                  </a:lnTo>
                  <a:lnTo>
                    <a:pt x="587" y="2314"/>
                  </a:lnTo>
                  <a:lnTo>
                    <a:pt x="586" y="2327"/>
                  </a:lnTo>
                  <a:lnTo>
                    <a:pt x="585" y="2341"/>
                  </a:lnTo>
                  <a:lnTo>
                    <a:pt x="582" y="2343"/>
                  </a:lnTo>
                  <a:lnTo>
                    <a:pt x="578" y="2344"/>
                  </a:lnTo>
                  <a:lnTo>
                    <a:pt x="576" y="2348"/>
                  </a:lnTo>
                  <a:lnTo>
                    <a:pt x="575" y="2350"/>
                  </a:lnTo>
                  <a:lnTo>
                    <a:pt x="574" y="2356"/>
                  </a:lnTo>
                  <a:lnTo>
                    <a:pt x="576" y="2362"/>
                  </a:lnTo>
                  <a:lnTo>
                    <a:pt x="582" y="2375"/>
                  </a:lnTo>
                  <a:lnTo>
                    <a:pt x="586" y="2390"/>
                  </a:lnTo>
                  <a:lnTo>
                    <a:pt x="589" y="2407"/>
                  </a:lnTo>
                  <a:lnTo>
                    <a:pt x="591" y="2423"/>
                  </a:lnTo>
                  <a:lnTo>
                    <a:pt x="593" y="2438"/>
                  </a:lnTo>
                  <a:lnTo>
                    <a:pt x="598" y="2454"/>
                  </a:lnTo>
                  <a:lnTo>
                    <a:pt x="610" y="2485"/>
                  </a:lnTo>
                  <a:lnTo>
                    <a:pt x="622" y="2512"/>
                  </a:lnTo>
                  <a:lnTo>
                    <a:pt x="626" y="2526"/>
                  </a:lnTo>
                  <a:lnTo>
                    <a:pt x="630" y="2540"/>
                  </a:lnTo>
                  <a:lnTo>
                    <a:pt x="632" y="2556"/>
                  </a:lnTo>
                  <a:lnTo>
                    <a:pt x="633" y="2575"/>
                  </a:lnTo>
                  <a:lnTo>
                    <a:pt x="634" y="2593"/>
                  </a:lnTo>
                  <a:lnTo>
                    <a:pt x="636" y="2609"/>
                  </a:lnTo>
                  <a:lnTo>
                    <a:pt x="639" y="2622"/>
                  </a:lnTo>
                  <a:lnTo>
                    <a:pt x="643" y="2636"/>
                  </a:lnTo>
                  <a:lnTo>
                    <a:pt x="649" y="2649"/>
                  </a:lnTo>
                  <a:lnTo>
                    <a:pt x="656" y="2661"/>
                  </a:lnTo>
                  <a:lnTo>
                    <a:pt x="664" y="2675"/>
                  </a:lnTo>
                  <a:lnTo>
                    <a:pt x="673" y="2690"/>
                  </a:lnTo>
                  <a:lnTo>
                    <a:pt x="678" y="2733"/>
                  </a:lnTo>
                  <a:lnTo>
                    <a:pt x="669" y="2724"/>
                  </a:lnTo>
                  <a:lnTo>
                    <a:pt x="657" y="271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189615" y="2449526"/>
              <a:ext cx="1039601" cy="822369"/>
            </a:xfrm>
            <a:custGeom>
              <a:avLst/>
              <a:gdLst/>
              <a:ahLst/>
              <a:cxnLst/>
              <a:rect l="l" t="t" r="r" b="b"/>
              <a:pathLst>
                <a:path w="3625" h="3038" extrusionOk="0">
                  <a:moveTo>
                    <a:pt x="3555" y="453"/>
                  </a:moveTo>
                  <a:lnTo>
                    <a:pt x="3549" y="448"/>
                  </a:lnTo>
                  <a:lnTo>
                    <a:pt x="3543" y="445"/>
                  </a:lnTo>
                  <a:lnTo>
                    <a:pt x="3536" y="443"/>
                  </a:lnTo>
                  <a:lnTo>
                    <a:pt x="3529" y="440"/>
                  </a:lnTo>
                  <a:lnTo>
                    <a:pt x="3517" y="436"/>
                  </a:lnTo>
                  <a:lnTo>
                    <a:pt x="3503" y="431"/>
                  </a:lnTo>
                  <a:lnTo>
                    <a:pt x="3496" y="429"/>
                  </a:lnTo>
                  <a:lnTo>
                    <a:pt x="3491" y="427"/>
                  </a:lnTo>
                  <a:lnTo>
                    <a:pt x="3485" y="423"/>
                  </a:lnTo>
                  <a:lnTo>
                    <a:pt x="3479" y="420"/>
                  </a:lnTo>
                  <a:lnTo>
                    <a:pt x="3475" y="415"/>
                  </a:lnTo>
                  <a:lnTo>
                    <a:pt x="3471" y="410"/>
                  </a:lnTo>
                  <a:lnTo>
                    <a:pt x="3468" y="403"/>
                  </a:lnTo>
                  <a:lnTo>
                    <a:pt x="3465" y="395"/>
                  </a:lnTo>
                  <a:lnTo>
                    <a:pt x="3463" y="385"/>
                  </a:lnTo>
                  <a:lnTo>
                    <a:pt x="3460" y="373"/>
                  </a:lnTo>
                  <a:lnTo>
                    <a:pt x="3456" y="362"/>
                  </a:lnTo>
                  <a:lnTo>
                    <a:pt x="3453" y="352"/>
                  </a:lnTo>
                  <a:lnTo>
                    <a:pt x="3450" y="347"/>
                  </a:lnTo>
                  <a:lnTo>
                    <a:pt x="3447" y="342"/>
                  </a:lnTo>
                  <a:lnTo>
                    <a:pt x="3443" y="339"/>
                  </a:lnTo>
                  <a:lnTo>
                    <a:pt x="3439" y="336"/>
                  </a:lnTo>
                  <a:lnTo>
                    <a:pt x="3435" y="333"/>
                  </a:lnTo>
                  <a:lnTo>
                    <a:pt x="3429" y="331"/>
                  </a:lnTo>
                  <a:lnTo>
                    <a:pt x="3422" y="330"/>
                  </a:lnTo>
                  <a:lnTo>
                    <a:pt x="3415" y="331"/>
                  </a:lnTo>
                  <a:lnTo>
                    <a:pt x="3411" y="344"/>
                  </a:lnTo>
                  <a:lnTo>
                    <a:pt x="3406" y="354"/>
                  </a:lnTo>
                  <a:lnTo>
                    <a:pt x="3403" y="361"/>
                  </a:lnTo>
                  <a:lnTo>
                    <a:pt x="3398" y="366"/>
                  </a:lnTo>
                  <a:lnTo>
                    <a:pt x="3394" y="370"/>
                  </a:lnTo>
                  <a:lnTo>
                    <a:pt x="3387" y="372"/>
                  </a:lnTo>
                  <a:lnTo>
                    <a:pt x="3378" y="374"/>
                  </a:lnTo>
                  <a:lnTo>
                    <a:pt x="3366" y="378"/>
                  </a:lnTo>
                  <a:lnTo>
                    <a:pt x="3366" y="385"/>
                  </a:lnTo>
                  <a:lnTo>
                    <a:pt x="3365" y="390"/>
                  </a:lnTo>
                  <a:lnTo>
                    <a:pt x="3363" y="394"/>
                  </a:lnTo>
                  <a:lnTo>
                    <a:pt x="3361" y="397"/>
                  </a:lnTo>
                  <a:lnTo>
                    <a:pt x="3357" y="398"/>
                  </a:lnTo>
                  <a:lnTo>
                    <a:pt x="3354" y="399"/>
                  </a:lnTo>
                  <a:lnTo>
                    <a:pt x="3350" y="399"/>
                  </a:lnTo>
                  <a:lnTo>
                    <a:pt x="3346" y="398"/>
                  </a:lnTo>
                  <a:lnTo>
                    <a:pt x="3338" y="395"/>
                  </a:lnTo>
                  <a:lnTo>
                    <a:pt x="3330" y="388"/>
                  </a:lnTo>
                  <a:lnTo>
                    <a:pt x="3322" y="382"/>
                  </a:lnTo>
                  <a:lnTo>
                    <a:pt x="3316" y="374"/>
                  </a:lnTo>
                  <a:lnTo>
                    <a:pt x="3313" y="368"/>
                  </a:lnTo>
                  <a:lnTo>
                    <a:pt x="3311" y="361"/>
                  </a:lnTo>
                  <a:lnTo>
                    <a:pt x="3308" y="354"/>
                  </a:lnTo>
                  <a:lnTo>
                    <a:pt x="3308" y="347"/>
                  </a:lnTo>
                  <a:lnTo>
                    <a:pt x="3308" y="333"/>
                  </a:lnTo>
                  <a:lnTo>
                    <a:pt x="3311" y="319"/>
                  </a:lnTo>
                  <a:lnTo>
                    <a:pt x="3311" y="304"/>
                  </a:lnTo>
                  <a:lnTo>
                    <a:pt x="3311" y="290"/>
                  </a:lnTo>
                  <a:lnTo>
                    <a:pt x="3308" y="283"/>
                  </a:lnTo>
                  <a:lnTo>
                    <a:pt x="3305" y="276"/>
                  </a:lnTo>
                  <a:lnTo>
                    <a:pt x="3301" y="271"/>
                  </a:lnTo>
                  <a:lnTo>
                    <a:pt x="3296" y="264"/>
                  </a:lnTo>
                  <a:lnTo>
                    <a:pt x="3287" y="257"/>
                  </a:lnTo>
                  <a:lnTo>
                    <a:pt x="3278" y="253"/>
                  </a:lnTo>
                  <a:lnTo>
                    <a:pt x="3270" y="248"/>
                  </a:lnTo>
                  <a:lnTo>
                    <a:pt x="3259" y="246"/>
                  </a:lnTo>
                  <a:lnTo>
                    <a:pt x="3241" y="243"/>
                  </a:lnTo>
                  <a:lnTo>
                    <a:pt x="3223" y="241"/>
                  </a:lnTo>
                  <a:lnTo>
                    <a:pt x="3215" y="240"/>
                  </a:lnTo>
                  <a:lnTo>
                    <a:pt x="3206" y="238"/>
                  </a:lnTo>
                  <a:lnTo>
                    <a:pt x="3198" y="234"/>
                  </a:lnTo>
                  <a:lnTo>
                    <a:pt x="3191" y="230"/>
                  </a:lnTo>
                  <a:lnTo>
                    <a:pt x="3184" y="223"/>
                  </a:lnTo>
                  <a:lnTo>
                    <a:pt x="3178" y="215"/>
                  </a:lnTo>
                  <a:lnTo>
                    <a:pt x="3174" y="205"/>
                  </a:lnTo>
                  <a:lnTo>
                    <a:pt x="3169" y="192"/>
                  </a:lnTo>
                  <a:lnTo>
                    <a:pt x="3159" y="190"/>
                  </a:lnTo>
                  <a:lnTo>
                    <a:pt x="3148" y="186"/>
                  </a:lnTo>
                  <a:lnTo>
                    <a:pt x="3138" y="185"/>
                  </a:lnTo>
                  <a:lnTo>
                    <a:pt x="3126" y="185"/>
                  </a:lnTo>
                  <a:lnTo>
                    <a:pt x="3126" y="179"/>
                  </a:lnTo>
                  <a:lnTo>
                    <a:pt x="3126" y="173"/>
                  </a:lnTo>
                  <a:lnTo>
                    <a:pt x="3126" y="167"/>
                  </a:lnTo>
                  <a:lnTo>
                    <a:pt x="3124" y="161"/>
                  </a:lnTo>
                  <a:lnTo>
                    <a:pt x="3119" y="150"/>
                  </a:lnTo>
                  <a:lnTo>
                    <a:pt x="3114" y="139"/>
                  </a:lnTo>
                  <a:lnTo>
                    <a:pt x="3104" y="130"/>
                  </a:lnTo>
                  <a:lnTo>
                    <a:pt x="3095" y="120"/>
                  </a:lnTo>
                  <a:lnTo>
                    <a:pt x="3085" y="112"/>
                  </a:lnTo>
                  <a:lnTo>
                    <a:pt x="3074" y="107"/>
                  </a:lnTo>
                  <a:lnTo>
                    <a:pt x="3062" y="102"/>
                  </a:lnTo>
                  <a:lnTo>
                    <a:pt x="3051" y="100"/>
                  </a:lnTo>
                  <a:lnTo>
                    <a:pt x="3045" y="100"/>
                  </a:lnTo>
                  <a:lnTo>
                    <a:pt x="3041" y="100"/>
                  </a:lnTo>
                  <a:lnTo>
                    <a:pt x="3035" y="100"/>
                  </a:lnTo>
                  <a:lnTo>
                    <a:pt x="3030" y="101"/>
                  </a:lnTo>
                  <a:lnTo>
                    <a:pt x="3026" y="103"/>
                  </a:lnTo>
                  <a:lnTo>
                    <a:pt x="3021" y="106"/>
                  </a:lnTo>
                  <a:lnTo>
                    <a:pt x="3018" y="109"/>
                  </a:lnTo>
                  <a:lnTo>
                    <a:pt x="3015" y="112"/>
                  </a:lnTo>
                  <a:lnTo>
                    <a:pt x="3011" y="117"/>
                  </a:lnTo>
                  <a:lnTo>
                    <a:pt x="3009" y="123"/>
                  </a:lnTo>
                  <a:lnTo>
                    <a:pt x="3007" y="128"/>
                  </a:lnTo>
                  <a:lnTo>
                    <a:pt x="3005" y="135"/>
                  </a:lnTo>
                  <a:lnTo>
                    <a:pt x="2999" y="138"/>
                  </a:lnTo>
                  <a:lnTo>
                    <a:pt x="2992" y="140"/>
                  </a:lnTo>
                  <a:lnTo>
                    <a:pt x="2985" y="141"/>
                  </a:lnTo>
                  <a:lnTo>
                    <a:pt x="2978" y="141"/>
                  </a:lnTo>
                  <a:lnTo>
                    <a:pt x="2978" y="136"/>
                  </a:lnTo>
                  <a:lnTo>
                    <a:pt x="2978" y="131"/>
                  </a:lnTo>
                  <a:lnTo>
                    <a:pt x="2976" y="125"/>
                  </a:lnTo>
                  <a:lnTo>
                    <a:pt x="2974" y="118"/>
                  </a:lnTo>
                  <a:lnTo>
                    <a:pt x="2966" y="106"/>
                  </a:lnTo>
                  <a:lnTo>
                    <a:pt x="2956" y="93"/>
                  </a:lnTo>
                  <a:lnTo>
                    <a:pt x="2936" y="68"/>
                  </a:lnTo>
                  <a:lnTo>
                    <a:pt x="2919" y="51"/>
                  </a:lnTo>
                  <a:lnTo>
                    <a:pt x="2914" y="46"/>
                  </a:lnTo>
                  <a:lnTo>
                    <a:pt x="2910" y="42"/>
                  </a:lnTo>
                  <a:lnTo>
                    <a:pt x="2904" y="38"/>
                  </a:lnTo>
                  <a:lnTo>
                    <a:pt x="2898" y="36"/>
                  </a:lnTo>
                  <a:lnTo>
                    <a:pt x="2887" y="32"/>
                  </a:lnTo>
                  <a:lnTo>
                    <a:pt x="2874" y="29"/>
                  </a:lnTo>
                  <a:lnTo>
                    <a:pt x="2862" y="28"/>
                  </a:lnTo>
                  <a:lnTo>
                    <a:pt x="2848" y="28"/>
                  </a:lnTo>
                  <a:lnTo>
                    <a:pt x="2836" y="28"/>
                  </a:lnTo>
                  <a:lnTo>
                    <a:pt x="2822" y="29"/>
                  </a:lnTo>
                  <a:lnTo>
                    <a:pt x="2813" y="29"/>
                  </a:lnTo>
                  <a:lnTo>
                    <a:pt x="2803" y="30"/>
                  </a:lnTo>
                  <a:lnTo>
                    <a:pt x="2794" y="30"/>
                  </a:lnTo>
                  <a:lnTo>
                    <a:pt x="2786" y="30"/>
                  </a:lnTo>
                  <a:lnTo>
                    <a:pt x="2785" y="21"/>
                  </a:lnTo>
                  <a:lnTo>
                    <a:pt x="2782" y="15"/>
                  </a:lnTo>
                  <a:lnTo>
                    <a:pt x="2779" y="9"/>
                  </a:lnTo>
                  <a:lnTo>
                    <a:pt x="2775" y="5"/>
                  </a:lnTo>
                  <a:lnTo>
                    <a:pt x="2770" y="2"/>
                  </a:lnTo>
                  <a:lnTo>
                    <a:pt x="2764" y="1"/>
                  </a:lnTo>
                  <a:lnTo>
                    <a:pt x="2757" y="0"/>
                  </a:lnTo>
                  <a:lnTo>
                    <a:pt x="2749" y="0"/>
                  </a:lnTo>
                  <a:lnTo>
                    <a:pt x="2717" y="5"/>
                  </a:lnTo>
                  <a:lnTo>
                    <a:pt x="2688" y="10"/>
                  </a:lnTo>
                  <a:lnTo>
                    <a:pt x="2706" y="43"/>
                  </a:lnTo>
                  <a:lnTo>
                    <a:pt x="2729" y="89"/>
                  </a:lnTo>
                  <a:lnTo>
                    <a:pt x="2733" y="101"/>
                  </a:lnTo>
                  <a:lnTo>
                    <a:pt x="2736" y="112"/>
                  </a:lnTo>
                  <a:lnTo>
                    <a:pt x="2738" y="124"/>
                  </a:lnTo>
                  <a:lnTo>
                    <a:pt x="2739" y="134"/>
                  </a:lnTo>
                  <a:lnTo>
                    <a:pt x="2738" y="139"/>
                  </a:lnTo>
                  <a:lnTo>
                    <a:pt x="2737" y="143"/>
                  </a:lnTo>
                  <a:lnTo>
                    <a:pt x="2736" y="147"/>
                  </a:lnTo>
                  <a:lnTo>
                    <a:pt x="2733" y="151"/>
                  </a:lnTo>
                  <a:lnTo>
                    <a:pt x="2731" y="155"/>
                  </a:lnTo>
                  <a:lnTo>
                    <a:pt x="2728" y="157"/>
                  </a:lnTo>
                  <a:lnTo>
                    <a:pt x="2723" y="160"/>
                  </a:lnTo>
                  <a:lnTo>
                    <a:pt x="2718" y="163"/>
                  </a:lnTo>
                  <a:lnTo>
                    <a:pt x="2718" y="168"/>
                  </a:lnTo>
                  <a:lnTo>
                    <a:pt x="2718" y="175"/>
                  </a:lnTo>
                  <a:lnTo>
                    <a:pt x="2720" y="181"/>
                  </a:lnTo>
                  <a:lnTo>
                    <a:pt x="2722" y="186"/>
                  </a:lnTo>
                  <a:lnTo>
                    <a:pt x="2725" y="197"/>
                  </a:lnTo>
                  <a:lnTo>
                    <a:pt x="2731" y="208"/>
                  </a:lnTo>
                  <a:lnTo>
                    <a:pt x="2736" y="218"/>
                  </a:lnTo>
                  <a:lnTo>
                    <a:pt x="2739" y="230"/>
                  </a:lnTo>
                  <a:lnTo>
                    <a:pt x="2740" y="235"/>
                  </a:lnTo>
                  <a:lnTo>
                    <a:pt x="2741" y="242"/>
                  </a:lnTo>
                  <a:lnTo>
                    <a:pt x="2741" y="249"/>
                  </a:lnTo>
                  <a:lnTo>
                    <a:pt x="2740" y="256"/>
                  </a:lnTo>
                  <a:lnTo>
                    <a:pt x="2731" y="256"/>
                  </a:lnTo>
                  <a:lnTo>
                    <a:pt x="2723" y="258"/>
                  </a:lnTo>
                  <a:lnTo>
                    <a:pt x="2717" y="261"/>
                  </a:lnTo>
                  <a:lnTo>
                    <a:pt x="2713" y="264"/>
                  </a:lnTo>
                  <a:lnTo>
                    <a:pt x="2708" y="267"/>
                  </a:lnTo>
                  <a:lnTo>
                    <a:pt x="2705" y="273"/>
                  </a:lnTo>
                  <a:lnTo>
                    <a:pt x="2703" y="278"/>
                  </a:lnTo>
                  <a:lnTo>
                    <a:pt x="2700" y="284"/>
                  </a:lnTo>
                  <a:lnTo>
                    <a:pt x="2697" y="311"/>
                  </a:lnTo>
                  <a:lnTo>
                    <a:pt x="2690" y="336"/>
                  </a:lnTo>
                  <a:lnTo>
                    <a:pt x="2679" y="336"/>
                  </a:lnTo>
                  <a:lnTo>
                    <a:pt x="2668" y="336"/>
                  </a:lnTo>
                  <a:lnTo>
                    <a:pt x="2658" y="336"/>
                  </a:lnTo>
                  <a:lnTo>
                    <a:pt x="2649" y="333"/>
                  </a:lnTo>
                  <a:lnTo>
                    <a:pt x="2632" y="329"/>
                  </a:lnTo>
                  <a:lnTo>
                    <a:pt x="2613" y="324"/>
                  </a:lnTo>
                  <a:lnTo>
                    <a:pt x="2618" y="317"/>
                  </a:lnTo>
                  <a:lnTo>
                    <a:pt x="2625" y="308"/>
                  </a:lnTo>
                  <a:lnTo>
                    <a:pt x="2630" y="300"/>
                  </a:lnTo>
                  <a:lnTo>
                    <a:pt x="2632" y="291"/>
                  </a:lnTo>
                  <a:lnTo>
                    <a:pt x="2633" y="288"/>
                  </a:lnTo>
                  <a:lnTo>
                    <a:pt x="2633" y="283"/>
                  </a:lnTo>
                  <a:lnTo>
                    <a:pt x="2632" y="280"/>
                  </a:lnTo>
                  <a:lnTo>
                    <a:pt x="2630" y="276"/>
                  </a:lnTo>
                  <a:lnTo>
                    <a:pt x="2627" y="273"/>
                  </a:lnTo>
                  <a:lnTo>
                    <a:pt x="2623" y="270"/>
                  </a:lnTo>
                  <a:lnTo>
                    <a:pt x="2618" y="267"/>
                  </a:lnTo>
                  <a:lnTo>
                    <a:pt x="2613" y="264"/>
                  </a:lnTo>
                  <a:lnTo>
                    <a:pt x="2605" y="271"/>
                  </a:lnTo>
                  <a:lnTo>
                    <a:pt x="2598" y="276"/>
                  </a:lnTo>
                  <a:lnTo>
                    <a:pt x="2590" y="280"/>
                  </a:lnTo>
                  <a:lnTo>
                    <a:pt x="2583" y="282"/>
                  </a:lnTo>
                  <a:lnTo>
                    <a:pt x="2575" y="283"/>
                  </a:lnTo>
                  <a:lnTo>
                    <a:pt x="2567" y="282"/>
                  </a:lnTo>
                  <a:lnTo>
                    <a:pt x="2560" y="281"/>
                  </a:lnTo>
                  <a:lnTo>
                    <a:pt x="2552" y="280"/>
                  </a:lnTo>
                  <a:lnTo>
                    <a:pt x="2521" y="266"/>
                  </a:lnTo>
                  <a:lnTo>
                    <a:pt x="2493" y="253"/>
                  </a:lnTo>
                  <a:lnTo>
                    <a:pt x="2478" y="247"/>
                  </a:lnTo>
                  <a:lnTo>
                    <a:pt x="2462" y="242"/>
                  </a:lnTo>
                  <a:lnTo>
                    <a:pt x="2445" y="238"/>
                  </a:lnTo>
                  <a:lnTo>
                    <a:pt x="2428" y="234"/>
                  </a:lnTo>
                  <a:lnTo>
                    <a:pt x="2411" y="233"/>
                  </a:lnTo>
                  <a:lnTo>
                    <a:pt x="2395" y="234"/>
                  </a:lnTo>
                  <a:lnTo>
                    <a:pt x="2387" y="235"/>
                  </a:lnTo>
                  <a:lnTo>
                    <a:pt x="2379" y="238"/>
                  </a:lnTo>
                  <a:lnTo>
                    <a:pt x="2371" y="240"/>
                  </a:lnTo>
                  <a:lnTo>
                    <a:pt x="2363" y="243"/>
                  </a:lnTo>
                  <a:lnTo>
                    <a:pt x="2353" y="251"/>
                  </a:lnTo>
                  <a:lnTo>
                    <a:pt x="2343" y="261"/>
                  </a:lnTo>
                  <a:lnTo>
                    <a:pt x="2334" y="271"/>
                  </a:lnTo>
                  <a:lnTo>
                    <a:pt x="2326" y="281"/>
                  </a:lnTo>
                  <a:lnTo>
                    <a:pt x="2316" y="291"/>
                  </a:lnTo>
                  <a:lnTo>
                    <a:pt x="2306" y="300"/>
                  </a:lnTo>
                  <a:lnTo>
                    <a:pt x="2301" y="304"/>
                  </a:lnTo>
                  <a:lnTo>
                    <a:pt x="2295" y="307"/>
                  </a:lnTo>
                  <a:lnTo>
                    <a:pt x="2289" y="309"/>
                  </a:lnTo>
                  <a:lnTo>
                    <a:pt x="2282" y="311"/>
                  </a:lnTo>
                  <a:lnTo>
                    <a:pt x="2273" y="312"/>
                  </a:lnTo>
                  <a:lnTo>
                    <a:pt x="2264" y="312"/>
                  </a:lnTo>
                  <a:lnTo>
                    <a:pt x="2255" y="312"/>
                  </a:lnTo>
                  <a:lnTo>
                    <a:pt x="2246" y="309"/>
                  </a:lnTo>
                  <a:lnTo>
                    <a:pt x="2229" y="305"/>
                  </a:lnTo>
                  <a:lnTo>
                    <a:pt x="2212" y="298"/>
                  </a:lnTo>
                  <a:lnTo>
                    <a:pt x="2195" y="291"/>
                  </a:lnTo>
                  <a:lnTo>
                    <a:pt x="2178" y="286"/>
                  </a:lnTo>
                  <a:lnTo>
                    <a:pt x="2168" y="282"/>
                  </a:lnTo>
                  <a:lnTo>
                    <a:pt x="2160" y="280"/>
                  </a:lnTo>
                  <a:lnTo>
                    <a:pt x="2151" y="279"/>
                  </a:lnTo>
                  <a:lnTo>
                    <a:pt x="2142" y="278"/>
                  </a:lnTo>
                  <a:lnTo>
                    <a:pt x="2147" y="271"/>
                  </a:lnTo>
                  <a:lnTo>
                    <a:pt x="2153" y="265"/>
                  </a:lnTo>
                  <a:lnTo>
                    <a:pt x="2158" y="261"/>
                  </a:lnTo>
                  <a:lnTo>
                    <a:pt x="2165" y="256"/>
                  </a:lnTo>
                  <a:lnTo>
                    <a:pt x="2171" y="251"/>
                  </a:lnTo>
                  <a:lnTo>
                    <a:pt x="2176" y="246"/>
                  </a:lnTo>
                  <a:lnTo>
                    <a:pt x="2179" y="242"/>
                  </a:lnTo>
                  <a:lnTo>
                    <a:pt x="2180" y="238"/>
                  </a:lnTo>
                  <a:lnTo>
                    <a:pt x="2181" y="234"/>
                  </a:lnTo>
                  <a:lnTo>
                    <a:pt x="2182" y="229"/>
                  </a:lnTo>
                  <a:lnTo>
                    <a:pt x="2187" y="227"/>
                  </a:lnTo>
                  <a:lnTo>
                    <a:pt x="2191" y="227"/>
                  </a:lnTo>
                  <a:lnTo>
                    <a:pt x="2192" y="204"/>
                  </a:lnTo>
                  <a:lnTo>
                    <a:pt x="2194" y="179"/>
                  </a:lnTo>
                  <a:lnTo>
                    <a:pt x="2194" y="153"/>
                  </a:lnTo>
                  <a:lnTo>
                    <a:pt x="2194" y="130"/>
                  </a:lnTo>
                  <a:lnTo>
                    <a:pt x="2192" y="104"/>
                  </a:lnTo>
                  <a:lnTo>
                    <a:pt x="2192" y="79"/>
                  </a:lnTo>
                  <a:lnTo>
                    <a:pt x="2191" y="56"/>
                  </a:lnTo>
                  <a:lnTo>
                    <a:pt x="2189" y="32"/>
                  </a:lnTo>
                  <a:lnTo>
                    <a:pt x="2183" y="30"/>
                  </a:lnTo>
                  <a:lnTo>
                    <a:pt x="2178" y="30"/>
                  </a:lnTo>
                  <a:lnTo>
                    <a:pt x="2172" y="30"/>
                  </a:lnTo>
                  <a:lnTo>
                    <a:pt x="2166" y="32"/>
                  </a:lnTo>
                  <a:lnTo>
                    <a:pt x="2156" y="35"/>
                  </a:lnTo>
                  <a:lnTo>
                    <a:pt x="2146" y="41"/>
                  </a:lnTo>
                  <a:lnTo>
                    <a:pt x="2125" y="53"/>
                  </a:lnTo>
                  <a:lnTo>
                    <a:pt x="2106" y="66"/>
                  </a:lnTo>
                  <a:lnTo>
                    <a:pt x="2083" y="74"/>
                  </a:lnTo>
                  <a:lnTo>
                    <a:pt x="2060" y="81"/>
                  </a:lnTo>
                  <a:lnTo>
                    <a:pt x="2036" y="85"/>
                  </a:lnTo>
                  <a:lnTo>
                    <a:pt x="2012" y="90"/>
                  </a:lnTo>
                  <a:lnTo>
                    <a:pt x="1997" y="92"/>
                  </a:lnTo>
                  <a:lnTo>
                    <a:pt x="1981" y="93"/>
                  </a:lnTo>
                  <a:lnTo>
                    <a:pt x="1965" y="93"/>
                  </a:lnTo>
                  <a:lnTo>
                    <a:pt x="1948" y="92"/>
                  </a:lnTo>
                  <a:lnTo>
                    <a:pt x="1933" y="91"/>
                  </a:lnTo>
                  <a:lnTo>
                    <a:pt x="1917" y="91"/>
                  </a:lnTo>
                  <a:lnTo>
                    <a:pt x="1902" y="91"/>
                  </a:lnTo>
                  <a:lnTo>
                    <a:pt x="1886" y="93"/>
                  </a:lnTo>
                  <a:lnTo>
                    <a:pt x="1877" y="95"/>
                  </a:lnTo>
                  <a:lnTo>
                    <a:pt x="1869" y="99"/>
                  </a:lnTo>
                  <a:lnTo>
                    <a:pt x="1861" y="102"/>
                  </a:lnTo>
                  <a:lnTo>
                    <a:pt x="1853" y="107"/>
                  </a:lnTo>
                  <a:lnTo>
                    <a:pt x="1837" y="117"/>
                  </a:lnTo>
                  <a:lnTo>
                    <a:pt x="1822" y="127"/>
                  </a:lnTo>
                  <a:lnTo>
                    <a:pt x="1813" y="132"/>
                  </a:lnTo>
                  <a:lnTo>
                    <a:pt x="1803" y="135"/>
                  </a:lnTo>
                  <a:lnTo>
                    <a:pt x="1793" y="138"/>
                  </a:lnTo>
                  <a:lnTo>
                    <a:pt x="1780" y="140"/>
                  </a:lnTo>
                  <a:lnTo>
                    <a:pt x="1768" y="141"/>
                  </a:lnTo>
                  <a:lnTo>
                    <a:pt x="1755" y="141"/>
                  </a:lnTo>
                  <a:lnTo>
                    <a:pt x="1743" y="141"/>
                  </a:lnTo>
                  <a:lnTo>
                    <a:pt x="1730" y="140"/>
                  </a:lnTo>
                  <a:lnTo>
                    <a:pt x="1716" y="138"/>
                  </a:lnTo>
                  <a:lnTo>
                    <a:pt x="1704" y="135"/>
                  </a:lnTo>
                  <a:lnTo>
                    <a:pt x="1691" y="132"/>
                  </a:lnTo>
                  <a:lnTo>
                    <a:pt x="1679" y="127"/>
                  </a:lnTo>
                  <a:lnTo>
                    <a:pt x="1669" y="123"/>
                  </a:lnTo>
                  <a:lnTo>
                    <a:pt x="1658" y="117"/>
                  </a:lnTo>
                  <a:lnTo>
                    <a:pt x="1649" y="110"/>
                  </a:lnTo>
                  <a:lnTo>
                    <a:pt x="1641" y="103"/>
                  </a:lnTo>
                  <a:lnTo>
                    <a:pt x="1636" y="95"/>
                  </a:lnTo>
                  <a:lnTo>
                    <a:pt x="1631" y="89"/>
                  </a:lnTo>
                  <a:lnTo>
                    <a:pt x="1628" y="81"/>
                  </a:lnTo>
                  <a:lnTo>
                    <a:pt x="1624" y="73"/>
                  </a:lnTo>
                  <a:lnTo>
                    <a:pt x="1621" y="63"/>
                  </a:lnTo>
                  <a:lnTo>
                    <a:pt x="1616" y="57"/>
                  </a:lnTo>
                  <a:lnTo>
                    <a:pt x="1612" y="49"/>
                  </a:lnTo>
                  <a:lnTo>
                    <a:pt x="1605" y="42"/>
                  </a:lnTo>
                  <a:lnTo>
                    <a:pt x="1597" y="36"/>
                  </a:lnTo>
                  <a:lnTo>
                    <a:pt x="1589" y="33"/>
                  </a:lnTo>
                  <a:lnTo>
                    <a:pt x="1580" y="32"/>
                  </a:lnTo>
                  <a:lnTo>
                    <a:pt x="1571" y="30"/>
                  </a:lnTo>
                  <a:lnTo>
                    <a:pt x="1571" y="32"/>
                  </a:lnTo>
                  <a:lnTo>
                    <a:pt x="1571" y="30"/>
                  </a:lnTo>
                  <a:lnTo>
                    <a:pt x="1556" y="30"/>
                  </a:lnTo>
                  <a:lnTo>
                    <a:pt x="1541" y="32"/>
                  </a:lnTo>
                  <a:lnTo>
                    <a:pt x="1546" y="34"/>
                  </a:lnTo>
                  <a:lnTo>
                    <a:pt x="1551" y="37"/>
                  </a:lnTo>
                  <a:lnTo>
                    <a:pt x="1552" y="61"/>
                  </a:lnTo>
                  <a:lnTo>
                    <a:pt x="1554" y="81"/>
                  </a:lnTo>
                  <a:lnTo>
                    <a:pt x="1554" y="89"/>
                  </a:lnTo>
                  <a:lnTo>
                    <a:pt x="1552" y="97"/>
                  </a:lnTo>
                  <a:lnTo>
                    <a:pt x="1551" y="103"/>
                  </a:lnTo>
                  <a:lnTo>
                    <a:pt x="1548" y="110"/>
                  </a:lnTo>
                  <a:lnTo>
                    <a:pt x="1546" y="116"/>
                  </a:lnTo>
                  <a:lnTo>
                    <a:pt x="1541" y="122"/>
                  </a:lnTo>
                  <a:lnTo>
                    <a:pt x="1535" y="126"/>
                  </a:lnTo>
                  <a:lnTo>
                    <a:pt x="1530" y="131"/>
                  </a:lnTo>
                  <a:lnTo>
                    <a:pt x="1522" y="135"/>
                  </a:lnTo>
                  <a:lnTo>
                    <a:pt x="1513" y="139"/>
                  </a:lnTo>
                  <a:lnTo>
                    <a:pt x="1502" y="143"/>
                  </a:lnTo>
                  <a:lnTo>
                    <a:pt x="1490" y="147"/>
                  </a:lnTo>
                  <a:lnTo>
                    <a:pt x="1474" y="153"/>
                  </a:lnTo>
                  <a:lnTo>
                    <a:pt x="1457" y="161"/>
                  </a:lnTo>
                  <a:lnTo>
                    <a:pt x="1440" y="173"/>
                  </a:lnTo>
                  <a:lnTo>
                    <a:pt x="1424" y="185"/>
                  </a:lnTo>
                  <a:lnTo>
                    <a:pt x="1391" y="210"/>
                  </a:lnTo>
                  <a:lnTo>
                    <a:pt x="1362" y="233"/>
                  </a:lnTo>
                  <a:lnTo>
                    <a:pt x="1346" y="243"/>
                  </a:lnTo>
                  <a:lnTo>
                    <a:pt x="1329" y="258"/>
                  </a:lnTo>
                  <a:lnTo>
                    <a:pt x="1321" y="266"/>
                  </a:lnTo>
                  <a:lnTo>
                    <a:pt x="1314" y="274"/>
                  </a:lnTo>
                  <a:lnTo>
                    <a:pt x="1312" y="279"/>
                  </a:lnTo>
                  <a:lnTo>
                    <a:pt x="1310" y="283"/>
                  </a:lnTo>
                  <a:lnTo>
                    <a:pt x="1309" y="287"/>
                  </a:lnTo>
                  <a:lnTo>
                    <a:pt x="1309" y="291"/>
                  </a:lnTo>
                  <a:lnTo>
                    <a:pt x="1308" y="303"/>
                  </a:lnTo>
                  <a:lnTo>
                    <a:pt x="1305" y="309"/>
                  </a:lnTo>
                  <a:lnTo>
                    <a:pt x="1302" y="314"/>
                  </a:lnTo>
                  <a:lnTo>
                    <a:pt x="1297" y="317"/>
                  </a:lnTo>
                  <a:lnTo>
                    <a:pt x="1293" y="320"/>
                  </a:lnTo>
                  <a:lnTo>
                    <a:pt x="1287" y="322"/>
                  </a:lnTo>
                  <a:lnTo>
                    <a:pt x="1283" y="327"/>
                  </a:lnTo>
                  <a:lnTo>
                    <a:pt x="1278" y="333"/>
                  </a:lnTo>
                  <a:lnTo>
                    <a:pt x="1273" y="341"/>
                  </a:lnTo>
                  <a:lnTo>
                    <a:pt x="1271" y="350"/>
                  </a:lnTo>
                  <a:lnTo>
                    <a:pt x="1271" y="357"/>
                  </a:lnTo>
                  <a:lnTo>
                    <a:pt x="1271" y="364"/>
                  </a:lnTo>
                  <a:lnTo>
                    <a:pt x="1272" y="371"/>
                  </a:lnTo>
                  <a:lnTo>
                    <a:pt x="1275" y="378"/>
                  </a:lnTo>
                  <a:lnTo>
                    <a:pt x="1278" y="385"/>
                  </a:lnTo>
                  <a:lnTo>
                    <a:pt x="1281" y="390"/>
                  </a:lnTo>
                  <a:lnTo>
                    <a:pt x="1301" y="414"/>
                  </a:lnTo>
                  <a:lnTo>
                    <a:pt x="1318" y="439"/>
                  </a:lnTo>
                  <a:lnTo>
                    <a:pt x="1304" y="450"/>
                  </a:lnTo>
                  <a:lnTo>
                    <a:pt x="1291" y="458"/>
                  </a:lnTo>
                  <a:lnTo>
                    <a:pt x="1279" y="467"/>
                  </a:lnTo>
                  <a:lnTo>
                    <a:pt x="1269" y="476"/>
                  </a:lnTo>
                  <a:lnTo>
                    <a:pt x="1264" y="480"/>
                  </a:lnTo>
                  <a:lnTo>
                    <a:pt x="1260" y="486"/>
                  </a:lnTo>
                  <a:lnTo>
                    <a:pt x="1256" y="492"/>
                  </a:lnTo>
                  <a:lnTo>
                    <a:pt x="1253" y="497"/>
                  </a:lnTo>
                  <a:lnTo>
                    <a:pt x="1251" y="504"/>
                  </a:lnTo>
                  <a:lnTo>
                    <a:pt x="1248" y="512"/>
                  </a:lnTo>
                  <a:lnTo>
                    <a:pt x="1246" y="520"/>
                  </a:lnTo>
                  <a:lnTo>
                    <a:pt x="1245" y="529"/>
                  </a:lnTo>
                  <a:lnTo>
                    <a:pt x="1240" y="530"/>
                  </a:lnTo>
                  <a:lnTo>
                    <a:pt x="1238" y="532"/>
                  </a:lnTo>
                  <a:lnTo>
                    <a:pt x="1236" y="534"/>
                  </a:lnTo>
                  <a:lnTo>
                    <a:pt x="1234" y="536"/>
                  </a:lnTo>
                  <a:lnTo>
                    <a:pt x="1231" y="541"/>
                  </a:lnTo>
                  <a:lnTo>
                    <a:pt x="1231" y="546"/>
                  </a:lnTo>
                  <a:lnTo>
                    <a:pt x="1232" y="560"/>
                  </a:lnTo>
                  <a:lnTo>
                    <a:pt x="1232" y="574"/>
                  </a:lnTo>
                  <a:lnTo>
                    <a:pt x="1232" y="576"/>
                  </a:lnTo>
                  <a:lnTo>
                    <a:pt x="1231" y="578"/>
                  </a:lnTo>
                  <a:lnTo>
                    <a:pt x="1229" y="582"/>
                  </a:lnTo>
                  <a:lnTo>
                    <a:pt x="1227" y="584"/>
                  </a:lnTo>
                  <a:lnTo>
                    <a:pt x="1221" y="588"/>
                  </a:lnTo>
                  <a:lnTo>
                    <a:pt x="1213" y="592"/>
                  </a:lnTo>
                  <a:lnTo>
                    <a:pt x="1206" y="596"/>
                  </a:lnTo>
                  <a:lnTo>
                    <a:pt x="1199" y="602"/>
                  </a:lnTo>
                  <a:lnTo>
                    <a:pt x="1193" y="608"/>
                  </a:lnTo>
                  <a:lnTo>
                    <a:pt x="1188" y="615"/>
                  </a:lnTo>
                  <a:lnTo>
                    <a:pt x="1182" y="624"/>
                  </a:lnTo>
                  <a:lnTo>
                    <a:pt x="1179" y="636"/>
                  </a:lnTo>
                  <a:lnTo>
                    <a:pt x="1175" y="649"/>
                  </a:lnTo>
                  <a:lnTo>
                    <a:pt x="1173" y="661"/>
                  </a:lnTo>
                  <a:lnTo>
                    <a:pt x="1172" y="675"/>
                  </a:lnTo>
                  <a:lnTo>
                    <a:pt x="1171" y="688"/>
                  </a:lnTo>
                  <a:lnTo>
                    <a:pt x="1171" y="700"/>
                  </a:lnTo>
                  <a:lnTo>
                    <a:pt x="1171" y="711"/>
                  </a:lnTo>
                  <a:lnTo>
                    <a:pt x="1172" y="716"/>
                  </a:lnTo>
                  <a:lnTo>
                    <a:pt x="1173" y="721"/>
                  </a:lnTo>
                  <a:lnTo>
                    <a:pt x="1175" y="725"/>
                  </a:lnTo>
                  <a:lnTo>
                    <a:pt x="1178" y="730"/>
                  </a:lnTo>
                  <a:lnTo>
                    <a:pt x="1183" y="736"/>
                  </a:lnTo>
                  <a:lnTo>
                    <a:pt x="1189" y="744"/>
                  </a:lnTo>
                  <a:lnTo>
                    <a:pt x="1195" y="751"/>
                  </a:lnTo>
                  <a:lnTo>
                    <a:pt x="1199" y="759"/>
                  </a:lnTo>
                  <a:lnTo>
                    <a:pt x="1201" y="764"/>
                  </a:lnTo>
                  <a:lnTo>
                    <a:pt x="1202" y="767"/>
                  </a:lnTo>
                  <a:lnTo>
                    <a:pt x="1202" y="773"/>
                  </a:lnTo>
                  <a:lnTo>
                    <a:pt x="1202" y="777"/>
                  </a:lnTo>
                  <a:lnTo>
                    <a:pt x="1188" y="777"/>
                  </a:lnTo>
                  <a:lnTo>
                    <a:pt x="1172" y="776"/>
                  </a:lnTo>
                  <a:lnTo>
                    <a:pt x="1161" y="775"/>
                  </a:lnTo>
                  <a:lnTo>
                    <a:pt x="1149" y="775"/>
                  </a:lnTo>
                  <a:lnTo>
                    <a:pt x="1138" y="775"/>
                  </a:lnTo>
                  <a:lnTo>
                    <a:pt x="1128" y="776"/>
                  </a:lnTo>
                  <a:lnTo>
                    <a:pt x="1117" y="779"/>
                  </a:lnTo>
                  <a:lnTo>
                    <a:pt x="1108" y="783"/>
                  </a:lnTo>
                  <a:lnTo>
                    <a:pt x="1105" y="785"/>
                  </a:lnTo>
                  <a:lnTo>
                    <a:pt x="1100" y="789"/>
                  </a:lnTo>
                  <a:lnTo>
                    <a:pt x="1098" y="792"/>
                  </a:lnTo>
                  <a:lnTo>
                    <a:pt x="1095" y="796"/>
                  </a:lnTo>
                  <a:lnTo>
                    <a:pt x="1092" y="804"/>
                  </a:lnTo>
                  <a:lnTo>
                    <a:pt x="1090" y="811"/>
                  </a:lnTo>
                  <a:lnTo>
                    <a:pt x="1090" y="818"/>
                  </a:lnTo>
                  <a:lnTo>
                    <a:pt x="1090" y="826"/>
                  </a:lnTo>
                  <a:lnTo>
                    <a:pt x="1091" y="834"/>
                  </a:lnTo>
                  <a:lnTo>
                    <a:pt x="1091" y="842"/>
                  </a:lnTo>
                  <a:lnTo>
                    <a:pt x="1090" y="850"/>
                  </a:lnTo>
                  <a:lnTo>
                    <a:pt x="1089" y="858"/>
                  </a:lnTo>
                  <a:lnTo>
                    <a:pt x="1083" y="873"/>
                  </a:lnTo>
                  <a:lnTo>
                    <a:pt x="1076" y="889"/>
                  </a:lnTo>
                  <a:lnTo>
                    <a:pt x="1073" y="896"/>
                  </a:lnTo>
                  <a:lnTo>
                    <a:pt x="1071" y="904"/>
                  </a:lnTo>
                  <a:lnTo>
                    <a:pt x="1068" y="912"/>
                  </a:lnTo>
                  <a:lnTo>
                    <a:pt x="1067" y="920"/>
                  </a:lnTo>
                  <a:lnTo>
                    <a:pt x="1048" y="921"/>
                  </a:lnTo>
                  <a:lnTo>
                    <a:pt x="1032" y="921"/>
                  </a:lnTo>
                  <a:lnTo>
                    <a:pt x="1024" y="920"/>
                  </a:lnTo>
                  <a:lnTo>
                    <a:pt x="1017" y="916"/>
                  </a:lnTo>
                  <a:lnTo>
                    <a:pt x="1009" y="912"/>
                  </a:lnTo>
                  <a:lnTo>
                    <a:pt x="1002" y="905"/>
                  </a:lnTo>
                  <a:lnTo>
                    <a:pt x="999" y="903"/>
                  </a:lnTo>
                  <a:lnTo>
                    <a:pt x="994" y="900"/>
                  </a:lnTo>
                  <a:lnTo>
                    <a:pt x="990" y="898"/>
                  </a:lnTo>
                  <a:lnTo>
                    <a:pt x="985" y="897"/>
                  </a:lnTo>
                  <a:lnTo>
                    <a:pt x="976" y="896"/>
                  </a:lnTo>
                  <a:lnTo>
                    <a:pt x="965" y="895"/>
                  </a:lnTo>
                  <a:lnTo>
                    <a:pt x="944" y="897"/>
                  </a:lnTo>
                  <a:lnTo>
                    <a:pt x="925" y="898"/>
                  </a:lnTo>
                  <a:lnTo>
                    <a:pt x="902" y="899"/>
                  </a:lnTo>
                  <a:lnTo>
                    <a:pt x="878" y="899"/>
                  </a:lnTo>
                  <a:lnTo>
                    <a:pt x="854" y="898"/>
                  </a:lnTo>
                  <a:lnTo>
                    <a:pt x="832" y="897"/>
                  </a:lnTo>
                  <a:lnTo>
                    <a:pt x="807" y="896"/>
                  </a:lnTo>
                  <a:lnTo>
                    <a:pt x="783" y="895"/>
                  </a:lnTo>
                  <a:lnTo>
                    <a:pt x="759" y="895"/>
                  </a:lnTo>
                  <a:lnTo>
                    <a:pt x="735" y="896"/>
                  </a:lnTo>
                  <a:lnTo>
                    <a:pt x="733" y="918"/>
                  </a:lnTo>
                  <a:lnTo>
                    <a:pt x="730" y="938"/>
                  </a:lnTo>
                  <a:lnTo>
                    <a:pt x="727" y="959"/>
                  </a:lnTo>
                  <a:lnTo>
                    <a:pt x="721" y="979"/>
                  </a:lnTo>
                  <a:lnTo>
                    <a:pt x="715" y="998"/>
                  </a:lnTo>
                  <a:lnTo>
                    <a:pt x="709" y="1018"/>
                  </a:lnTo>
                  <a:lnTo>
                    <a:pt x="701" y="1038"/>
                  </a:lnTo>
                  <a:lnTo>
                    <a:pt x="692" y="1058"/>
                  </a:lnTo>
                  <a:lnTo>
                    <a:pt x="686" y="1071"/>
                  </a:lnTo>
                  <a:lnTo>
                    <a:pt x="678" y="1087"/>
                  </a:lnTo>
                  <a:lnTo>
                    <a:pt x="673" y="1095"/>
                  </a:lnTo>
                  <a:lnTo>
                    <a:pt x="668" y="1102"/>
                  </a:lnTo>
                  <a:lnTo>
                    <a:pt x="663" y="1108"/>
                  </a:lnTo>
                  <a:lnTo>
                    <a:pt x="656" y="1111"/>
                  </a:lnTo>
                  <a:lnTo>
                    <a:pt x="652" y="1112"/>
                  </a:lnTo>
                  <a:lnTo>
                    <a:pt x="647" y="1112"/>
                  </a:lnTo>
                  <a:lnTo>
                    <a:pt x="643" y="1112"/>
                  </a:lnTo>
                  <a:lnTo>
                    <a:pt x="638" y="1111"/>
                  </a:lnTo>
                  <a:lnTo>
                    <a:pt x="635" y="1109"/>
                  </a:lnTo>
                  <a:lnTo>
                    <a:pt x="630" y="1107"/>
                  </a:lnTo>
                  <a:lnTo>
                    <a:pt x="627" y="1104"/>
                  </a:lnTo>
                  <a:lnTo>
                    <a:pt x="624" y="1101"/>
                  </a:lnTo>
                  <a:lnTo>
                    <a:pt x="619" y="1093"/>
                  </a:lnTo>
                  <a:lnTo>
                    <a:pt x="614" y="1084"/>
                  </a:lnTo>
                  <a:lnTo>
                    <a:pt x="612" y="1076"/>
                  </a:lnTo>
                  <a:lnTo>
                    <a:pt x="611" y="1067"/>
                  </a:lnTo>
                  <a:lnTo>
                    <a:pt x="603" y="1063"/>
                  </a:lnTo>
                  <a:lnTo>
                    <a:pt x="595" y="1061"/>
                  </a:lnTo>
                  <a:lnTo>
                    <a:pt x="586" y="1061"/>
                  </a:lnTo>
                  <a:lnTo>
                    <a:pt x="578" y="1061"/>
                  </a:lnTo>
                  <a:lnTo>
                    <a:pt x="577" y="1086"/>
                  </a:lnTo>
                  <a:lnTo>
                    <a:pt x="577" y="1111"/>
                  </a:lnTo>
                  <a:lnTo>
                    <a:pt x="575" y="1135"/>
                  </a:lnTo>
                  <a:lnTo>
                    <a:pt x="577" y="1160"/>
                  </a:lnTo>
                  <a:lnTo>
                    <a:pt x="577" y="1185"/>
                  </a:lnTo>
                  <a:lnTo>
                    <a:pt x="578" y="1210"/>
                  </a:lnTo>
                  <a:lnTo>
                    <a:pt x="579" y="1234"/>
                  </a:lnTo>
                  <a:lnTo>
                    <a:pt x="580" y="1259"/>
                  </a:lnTo>
                  <a:lnTo>
                    <a:pt x="581" y="1275"/>
                  </a:lnTo>
                  <a:lnTo>
                    <a:pt x="581" y="1291"/>
                  </a:lnTo>
                  <a:lnTo>
                    <a:pt x="581" y="1308"/>
                  </a:lnTo>
                  <a:lnTo>
                    <a:pt x="583" y="1324"/>
                  </a:lnTo>
                  <a:lnTo>
                    <a:pt x="586" y="1331"/>
                  </a:lnTo>
                  <a:lnTo>
                    <a:pt x="589" y="1335"/>
                  </a:lnTo>
                  <a:lnTo>
                    <a:pt x="592" y="1338"/>
                  </a:lnTo>
                  <a:lnTo>
                    <a:pt x="598" y="1340"/>
                  </a:lnTo>
                  <a:lnTo>
                    <a:pt x="603" y="1341"/>
                  </a:lnTo>
                  <a:lnTo>
                    <a:pt x="608" y="1342"/>
                  </a:lnTo>
                  <a:lnTo>
                    <a:pt x="613" y="1345"/>
                  </a:lnTo>
                  <a:lnTo>
                    <a:pt x="618" y="1349"/>
                  </a:lnTo>
                  <a:lnTo>
                    <a:pt x="623" y="1359"/>
                  </a:lnTo>
                  <a:lnTo>
                    <a:pt x="629" y="1370"/>
                  </a:lnTo>
                  <a:lnTo>
                    <a:pt x="632" y="1379"/>
                  </a:lnTo>
                  <a:lnTo>
                    <a:pt x="635" y="1389"/>
                  </a:lnTo>
                  <a:lnTo>
                    <a:pt x="636" y="1399"/>
                  </a:lnTo>
                  <a:lnTo>
                    <a:pt x="637" y="1411"/>
                  </a:lnTo>
                  <a:lnTo>
                    <a:pt x="637" y="1421"/>
                  </a:lnTo>
                  <a:lnTo>
                    <a:pt x="636" y="1431"/>
                  </a:lnTo>
                  <a:lnTo>
                    <a:pt x="629" y="1474"/>
                  </a:lnTo>
                  <a:lnTo>
                    <a:pt x="620" y="1519"/>
                  </a:lnTo>
                  <a:lnTo>
                    <a:pt x="616" y="1540"/>
                  </a:lnTo>
                  <a:lnTo>
                    <a:pt x="614" y="1563"/>
                  </a:lnTo>
                  <a:lnTo>
                    <a:pt x="613" y="1575"/>
                  </a:lnTo>
                  <a:lnTo>
                    <a:pt x="612" y="1586"/>
                  </a:lnTo>
                  <a:lnTo>
                    <a:pt x="612" y="1597"/>
                  </a:lnTo>
                  <a:lnTo>
                    <a:pt x="613" y="1608"/>
                  </a:lnTo>
                  <a:lnTo>
                    <a:pt x="614" y="1613"/>
                  </a:lnTo>
                  <a:lnTo>
                    <a:pt x="616" y="1619"/>
                  </a:lnTo>
                  <a:lnTo>
                    <a:pt x="620" y="1624"/>
                  </a:lnTo>
                  <a:lnTo>
                    <a:pt x="624" y="1627"/>
                  </a:lnTo>
                  <a:lnTo>
                    <a:pt x="629" y="1630"/>
                  </a:lnTo>
                  <a:lnTo>
                    <a:pt x="633" y="1633"/>
                  </a:lnTo>
                  <a:lnTo>
                    <a:pt x="639" y="1636"/>
                  </a:lnTo>
                  <a:lnTo>
                    <a:pt x="645" y="1637"/>
                  </a:lnTo>
                  <a:lnTo>
                    <a:pt x="671" y="1643"/>
                  </a:lnTo>
                  <a:lnTo>
                    <a:pt x="694" y="1645"/>
                  </a:lnTo>
                  <a:lnTo>
                    <a:pt x="700" y="1646"/>
                  </a:lnTo>
                  <a:lnTo>
                    <a:pt x="710" y="1646"/>
                  </a:lnTo>
                  <a:lnTo>
                    <a:pt x="723" y="1645"/>
                  </a:lnTo>
                  <a:lnTo>
                    <a:pt x="737" y="1645"/>
                  </a:lnTo>
                  <a:lnTo>
                    <a:pt x="754" y="1644"/>
                  </a:lnTo>
                  <a:lnTo>
                    <a:pt x="768" y="1644"/>
                  </a:lnTo>
                  <a:lnTo>
                    <a:pt x="778" y="1644"/>
                  </a:lnTo>
                  <a:lnTo>
                    <a:pt x="783" y="1644"/>
                  </a:lnTo>
                  <a:lnTo>
                    <a:pt x="786" y="1649"/>
                  </a:lnTo>
                  <a:lnTo>
                    <a:pt x="789" y="1654"/>
                  </a:lnTo>
                  <a:lnTo>
                    <a:pt x="792" y="1660"/>
                  </a:lnTo>
                  <a:lnTo>
                    <a:pt x="793" y="1666"/>
                  </a:lnTo>
                  <a:lnTo>
                    <a:pt x="795" y="1678"/>
                  </a:lnTo>
                  <a:lnTo>
                    <a:pt x="795" y="1691"/>
                  </a:lnTo>
                  <a:lnTo>
                    <a:pt x="794" y="1716"/>
                  </a:lnTo>
                  <a:lnTo>
                    <a:pt x="792" y="1739"/>
                  </a:lnTo>
                  <a:lnTo>
                    <a:pt x="779" y="1752"/>
                  </a:lnTo>
                  <a:lnTo>
                    <a:pt x="768" y="1765"/>
                  </a:lnTo>
                  <a:lnTo>
                    <a:pt x="760" y="1769"/>
                  </a:lnTo>
                  <a:lnTo>
                    <a:pt x="752" y="1773"/>
                  </a:lnTo>
                  <a:lnTo>
                    <a:pt x="747" y="1774"/>
                  </a:lnTo>
                  <a:lnTo>
                    <a:pt x="743" y="1774"/>
                  </a:lnTo>
                  <a:lnTo>
                    <a:pt x="737" y="1774"/>
                  </a:lnTo>
                  <a:lnTo>
                    <a:pt x="731" y="1773"/>
                  </a:lnTo>
                  <a:lnTo>
                    <a:pt x="730" y="1757"/>
                  </a:lnTo>
                  <a:lnTo>
                    <a:pt x="730" y="1741"/>
                  </a:lnTo>
                  <a:lnTo>
                    <a:pt x="730" y="1724"/>
                  </a:lnTo>
                  <a:lnTo>
                    <a:pt x="729" y="1708"/>
                  </a:lnTo>
                  <a:lnTo>
                    <a:pt x="714" y="1703"/>
                  </a:lnTo>
                  <a:lnTo>
                    <a:pt x="695" y="1700"/>
                  </a:lnTo>
                  <a:lnTo>
                    <a:pt x="684" y="1699"/>
                  </a:lnTo>
                  <a:lnTo>
                    <a:pt x="673" y="1698"/>
                  </a:lnTo>
                  <a:lnTo>
                    <a:pt x="662" y="1698"/>
                  </a:lnTo>
                  <a:lnTo>
                    <a:pt x="651" y="1699"/>
                  </a:lnTo>
                  <a:lnTo>
                    <a:pt x="640" y="1700"/>
                  </a:lnTo>
                  <a:lnTo>
                    <a:pt x="631" y="1702"/>
                  </a:lnTo>
                  <a:lnTo>
                    <a:pt x="622" y="1704"/>
                  </a:lnTo>
                  <a:lnTo>
                    <a:pt x="615" y="1709"/>
                  </a:lnTo>
                  <a:lnTo>
                    <a:pt x="612" y="1712"/>
                  </a:lnTo>
                  <a:lnTo>
                    <a:pt x="610" y="1715"/>
                  </a:lnTo>
                  <a:lnTo>
                    <a:pt x="607" y="1718"/>
                  </a:lnTo>
                  <a:lnTo>
                    <a:pt x="606" y="1722"/>
                  </a:lnTo>
                  <a:lnTo>
                    <a:pt x="605" y="1726"/>
                  </a:lnTo>
                  <a:lnTo>
                    <a:pt x="604" y="1731"/>
                  </a:lnTo>
                  <a:lnTo>
                    <a:pt x="604" y="1735"/>
                  </a:lnTo>
                  <a:lnTo>
                    <a:pt x="605" y="1741"/>
                  </a:lnTo>
                  <a:lnTo>
                    <a:pt x="596" y="1742"/>
                  </a:lnTo>
                  <a:lnTo>
                    <a:pt x="588" y="1743"/>
                  </a:lnTo>
                  <a:lnTo>
                    <a:pt x="581" y="1742"/>
                  </a:lnTo>
                  <a:lnTo>
                    <a:pt x="575" y="1740"/>
                  </a:lnTo>
                  <a:lnTo>
                    <a:pt x="571" y="1736"/>
                  </a:lnTo>
                  <a:lnTo>
                    <a:pt x="566" y="1732"/>
                  </a:lnTo>
                  <a:lnTo>
                    <a:pt x="563" y="1726"/>
                  </a:lnTo>
                  <a:lnTo>
                    <a:pt x="561" y="1720"/>
                  </a:lnTo>
                  <a:lnTo>
                    <a:pt x="556" y="1707"/>
                  </a:lnTo>
                  <a:lnTo>
                    <a:pt x="554" y="1693"/>
                  </a:lnTo>
                  <a:lnTo>
                    <a:pt x="553" y="1679"/>
                  </a:lnTo>
                  <a:lnTo>
                    <a:pt x="551" y="1667"/>
                  </a:lnTo>
                  <a:lnTo>
                    <a:pt x="531" y="1653"/>
                  </a:lnTo>
                  <a:lnTo>
                    <a:pt x="510" y="1643"/>
                  </a:lnTo>
                  <a:lnTo>
                    <a:pt x="491" y="1635"/>
                  </a:lnTo>
                  <a:lnTo>
                    <a:pt x="471" y="1629"/>
                  </a:lnTo>
                  <a:lnTo>
                    <a:pt x="449" y="1625"/>
                  </a:lnTo>
                  <a:lnTo>
                    <a:pt x="427" y="1622"/>
                  </a:lnTo>
                  <a:lnTo>
                    <a:pt x="405" y="1620"/>
                  </a:lnTo>
                  <a:lnTo>
                    <a:pt x="380" y="1619"/>
                  </a:lnTo>
                  <a:lnTo>
                    <a:pt x="380" y="1612"/>
                  </a:lnTo>
                  <a:lnTo>
                    <a:pt x="380" y="1607"/>
                  </a:lnTo>
                  <a:lnTo>
                    <a:pt x="377" y="1602"/>
                  </a:lnTo>
                  <a:lnTo>
                    <a:pt x="375" y="1597"/>
                  </a:lnTo>
                  <a:lnTo>
                    <a:pt x="372" y="1595"/>
                  </a:lnTo>
                  <a:lnTo>
                    <a:pt x="367" y="1594"/>
                  </a:lnTo>
                  <a:lnTo>
                    <a:pt x="362" y="1592"/>
                  </a:lnTo>
                  <a:lnTo>
                    <a:pt x="357" y="1592"/>
                  </a:lnTo>
                  <a:lnTo>
                    <a:pt x="334" y="1592"/>
                  </a:lnTo>
                  <a:lnTo>
                    <a:pt x="311" y="1594"/>
                  </a:lnTo>
                  <a:lnTo>
                    <a:pt x="310" y="1602"/>
                  </a:lnTo>
                  <a:lnTo>
                    <a:pt x="309" y="1612"/>
                  </a:lnTo>
                  <a:lnTo>
                    <a:pt x="307" y="1621"/>
                  </a:lnTo>
                  <a:lnTo>
                    <a:pt x="304" y="1630"/>
                  </a:lnTo>
                  <a:lnTo>
                    <a:pt x="300" y="1649"/>
                  </a:lnTo>
                  <a:lnTo>
                    <a:pt x="294" y="1666"/>
                  </a:lnTo>
                  <a:lnTo>
                    <a:pt x="292" y="1675"/>
                  </a:lnTo>
                  <a:lnTo>
                    <a:pt x="291" y="1683"/>
                  </a:lnTo>
                  <a:lnTo>
                    <a:pt x="290" y="1692"/>
                  </a:lnTo>
                  <a:lnTo>
                    <a:pt x="290" y="1701"/>
                  </a:lnTo>
                  <a:lnTo>
                    <a:pt x="291" y="1710"/>
                  </a:lnTo>
                  <a:lnTo>
                    <a:pt x="293" y="1719"/>
                  </a:lnTo>
                  <a:lnTo>
                    <a:pt x="296" y="1728"/>
                  </a:lnTo>
                  <a:lnTo>
                    <a:pt x="301" y="1737"/>
                  </a:lnTo>
                  <a:lnTo>
                    <a:pt x="313" y="1739"/>
                  </a:lnTo>
                  <a:lnTo>
                    <a:pt x="326" y="1737"/>
                  </a:lnTo>
                  <a:lnTo>
                    <a:pt x="339" y="1735"/>
                  </a:lnTo>
                  <a:lnTo>
                    <a:pt x="350" y="1733"/>
                  </a:lnTo>
                  <a:lnTo>
                    <a:pt x="351" y="1741"/>
                  </a:lnTo>
                  <a:lnTo>
                    <a:pt x="353" y="1748"/>
                  </a:lnTo>
                  <a:lnTo>
                    <a:pt x="357" y="1752"/>
                  </a:lnTo>
                  <a:lnTo>
                    <a:pt x="360" y="1757"/>
                  </a:lnTo>
                  <a:lnTo>
                    <a:pt x="365" y="1759"/>
                  </a:lnTo>
                  <a:lnTo>
                    <a:pt x="370" y="1761"/>
                  </a:lnTo>
                  <a:lnTo>
                    <a:pt x="375" y="1764"/>
                  </a:lnTo>
                  <a:lnTo>
                    <a:pt x="381" y="1765"/>
                  </a:lnTo>
                  <a:lnTo>
                    <a:pt x="392" y="1768"/>
                  </a:lnTo>
                  <a:lnTo>
                    <a:pt x="402" y="1772"/>
                  </a:lnTo>
                  <a:lnTo>
                    <a:pt x="407" y="1775"/>
                  </a:lnTo>
                  <a:lnTo>
                    <a:pt x="411" y="1778"/>
                  </a:lnTo>
                  <a:lnTo>
                    <a:pt x="415" y="1783"/>
                  </a:lnTo>
                  <a:lnTo>
                    <a:pt x="417" y="1789"/>
                  </a:lnTo>
                  <a:lnTo>
                    <a:pt x="421" y="1799"/>
                  </a:lnTo>
                  <a:lnTo>
                    <a:pt x="422" y="1809"/>
                  </a:lnTo>
                  <a:lnTo>
                    <a:pt x="422" y="1819"/>
                  </a:lnTo>
                  <a:lnTo>
                    <a:pt x="421" y="1831"/>
                  </a:lnTo>
                  <a:lnTo>
                    <a:pt x="415" y="1851"/>
                  </a:lnTo>
                  <a:lnTo>
                    <a:pt x="408" y="1873"/>
                  </a:lnTo>
                  <a:lnTo>
                    <a:pt x="400" y="1893"/>
                  </a:lnTo>
                  <a:lnTo>
                    <a:pt x="393" y="1915"/>
                  </a:lnTo>
                  <a:lnTo>
                    <a:pt x="391" y="1925"/>
                  </a:lnTo>
                  <a:lnTo>
                    <a:pt x="389" y="1936"/>
                  </a:lnTo>
                  <a:lnTo>
                    <a:pt x="388" y="1947"/>
                  </a:lnTo>
                  <a:lnTo>
                    <a:pt x="388" y="1957"/>
                  </a:lnTo>
                  <a:lnTo>
                    <a:pt x="397" y="1956"/>
                  </a:lnTo>
                  <a:lnTo>
                    <a:pt x="407" y="1957"/>
                  </a:lnTo>
                  <a:lnTo>
                    <a:pt x="417" y="1958"/>
                  </a:lnTo>
                  <a:lnTo>
                    <a:pt x="426" y="1958"/>
                  </a:lnTo>
                  <a:lnTo>
                    <a:pt x="430" y="1967"/>
                  </a:lnTo>
                  <a:lnTo>
                    <a:pt x="434" y="1975"/>
                  </a:lnTo>
                  <a:lnTo>
                    <a:pt x="440" y="1982"/>
                  </a:lnTo>
                  <a:lnTo>
                    <a:pt x="447" y="1987"/>
                  </a:lnTo>
                  <a:lnTo>
                    <a:pt x="454" y="1993"/>
                  </a:lnTo>
                  <a:lnTo>
                    <a:pt x="460" y="1998"/>
                  </a:lnTo>
                  <a:lnTo>
                    <a:pt x="467" y="2004"/>
                  </a:lnTo>
                  <a:lnTo>
                    <a:pt x="472" y="2012"/>
                  </a:lnTo>
                  <a:lnTo>
                    <a:pt x="475" y="2018"/>
                  </a:lnTo>
                  <a:lnTo>
                    <a:pt x="477" y="2023"/>
                  </a:lnTo>
                  <a:lnTo>
                    <a:pt x="479" y="2029"/>
                  </a:lnTo>
                  <a:lnTo>
                    <a:pt x="480" y="2035"/>
                  </a:lnTo>
                  <a:lnTo>
                    <a:pt x="481" y="2047"/>
                  </a:lnTo>
                  <a:lnTo>
                    <a:pt x="480" y="2060"/>
                  </a:lnTo>
                  <a:lnTo>
                    <a:pt x="479" y="2086"/>
                  </a:lnTo>
                  <a:lnTo>
                    <a:pt x="477" y="2110"/>
                  </a:lnTo>
                  <a:lnTo>
                    <a:pt x="480" y="2138"/>
                  </a:lnTo>
                  <a:lnTo>
                    <a:pt x="484" y="2166"/>
                  </a:lnTo>
                  <a:lnTo>
                    <a:pt x="490" y="2193"/>
                  </a:lnTo>
                  <a:lnTo>
                    <a:pt x="496" y="2220"/>
                  </a:lnTo>
                  <a:lnTo>
                    <a:pt x="501" y="2248"/>
                  </a:lnTo>
                  <a:lnTo>
                    <a:pt x="506" y="2276"/>
                  </a:lnTo>
                  <a:lnTo>
                    <a:pt x="508" y="2290"/>
                  </a:lnTo>
                  <a:lnTo>
                    <a:pt x="508" y="2303"/>
                  </a:lnTo>
                  <a:lnTo>
                    <a:pt x="509" y="2318"/>
                  </a:lnTo>
                  <a:lnTo>
                    <a:pt x="508" y="2332"/>
                  </a:lnTo>
                  <a:lnTo>
                    <a:pt x="500" y="2333"/>
                  </a:lnTo>
                  <a:lnTo>
                    <a:pt x="491" y="2334"/>
                  </a:lnTo>
                  <a:lnTo>
                    <a:pt x="477" y="2336"/>
                  </a:lnTo>
                  <a:lnTo>
                    <a:pt x="465" y="2335"/>
                  </a:lnTo>
                  <a:lnTo>
                    <a:pt x="466" y="2359"/>
                  </a:lnTo>
                  <a:lnTo>
                    <a:pt x="465" y="2385"/>
                  </a:lnTo>
                  <a:lnTo>
                    <a:pt x="463" y="2398"/>
                  </a:lnTo>
                  <a:lnTo>
                    <a:pt x="460" y="2410"/>
                  </a:lnTo>
                  <a:lnTo>
                    <a:pt x="458" y="2416"/>
                  </a:lnTo>
                  <a:lnTo>
                    <a:pt x="455" y="2421"/>
                  </a:lnTo>
                  <a:lnTo>
                    <a:pt x="452" y="2426"/>
                  </a:lnTo>
                  <a:lnTo>
                    <a:pt x="449" y="2430"/>
                  </a:lnTo>
                  <a:lnTo>
                    <a:pt x="444" y="2433"/>
                  </a:lnTo>
                  <a:lnTo>
                    <a:pt x="440" y="2437"/>
                  </a:lnTo>
                  <a:lnTo>
                    <a:pt x="435" y="2439"/>
                  </a:lnTo>
                  <a:lnTo>
                    <a:pt x="430" y="2441"/>
                  </a:lnTo>
                  <a:lnTo>
                    <a:pt x="419" y="2443"/>
                  </a:lnTo>
                  <a:lnTo>
                    <a:pt x="410" y="2446"/>
                  </a:lnTo>
                  <a:lnTo>
                    <a:pt x="405" y="2448"/>
                  </a:lnTo>
                  <a:lnTo>
                    <a:pt x="401" y="2449"/>
                  </a:lnTo>
                  <a:lnTo>
                    <a:pt x="397" y="2451"/>
                  </a:lnTo>
                  <a:lnTo>
                    <a:pt x="393" y="2455"/>
                  </a:lnTo>
                  <a:lnTo>
                    <a:pt x="390" y="2458"/>
                  </a:lnTo>
                  <a:lnTo>
                    <a:pt x="388" y="2463"/>
                  </a:lnTo>
                  <a:lnTo>
                    <a:pt x="386" y="2469"/>
                  </a:lnTo>
                  <a:lnTo>
                    <a:pt x="385" y="2475"/>
                  </a:lnTo>
                  <a:lnTo>
                    <a:pt x="367" y="2479"/>
                  </a:lnTo>
                  <a:lnTo>
                    <a:pt x="347" y="2481"/>
                  </a:lnTo>
                  <a:lnTo>
                    <a:pt x="327" y="2483"/>
                  </a:lnTo>
                  <a:lnTo>
                    <a:pt x="309" y="2487"/>
                  </a:lnTo>
                  <a:lnTo>
                    <a:pt x="323" y="2495"/>
                  </a:lnTo>
                  <a:lnTo>
                    <a:pt x="333" y="2502"/>
                  </a:lnTo>
                  <a:lnTo>
                    <a:pt x="341" y="2510"/>
                  </a:lnTo>
                  <a:lnTo>
                    <a:pt x="347" y="2518"/>
                  </a:lnTo>
                  <a:lnTo>
                    <a:pt x="351" y="2527"/>
                  </a:lnTo>
                  <a:lnTo>
                    <a:pt x="352" y="2537"/>
                  </a:lnTo>
                  <a:lnTo>
                    <a:pt x="353" y="2551"/>
                  </a:lnTo>
                  <a:lnTo>
                    <a:pt x="352" y="2566"/>
                  </a:lnTo>
                  <a:lnTo>
                    <a:pt x="339" y="2569"/>
                  </a:lnTo>
                  <a:lnTo>
                    <a:pt x="325" y="2571"/>
                  </a:lnTo>
                  <a:lnTo>
                    <a:pt x="311" y="2573"/>
                  </a:lnTo>
                  <a:lnTo>
                    <a:pt x="298" y="2574"/>
                  </a:lnTo>
                  <a:lnTo>
                    <a:pt x="291" y="2581"/>
                  </a:lnTo>
                  <a:lnTo>
                    <a:pt x="286" y="2589"/>
                  </a:lnTo>
                  <a:lnTo>
                    <a:pt x="282" y="2597"/>
                  </a:lnTo>
                  <a:lnTo>
                    <a:pt x="277" y="2606"/>
                  </a:lnTo>
                  <a:lnTo>
                    <a:pt x="269" y="2625"/>
                  </a:lnTo>
                  <a:lnTo>
                    <a:pt x="262" y="2643"/>
                  </a:lnTo>
                  <a:lnTo>
                    <a:pt x="254" y="2661"/>
                  </a:lnTo>
                  <a:lnTo>
                    <a:pt x="245" y="2678"/>
                  </a:lnTo>
                  <a:lnTo>
                    <a:pt x="239" y="2686"/>
                  </a:lnTo>
                  <a:lnTo>
                    <a:pt x="234" y="2693"/>
                  </a:lnTo>
                  <a:lnTo>
                    <a:pt x="227" y="2699"/>
                  </a:lnTo>
                  <a:lnTo>
                    <a:pt x="219" y="2704"/>
                  </a:lnTo>
                  <a:lnTo>
                    <a:pt x="213" y="2707"/>
                  </a:lnTo>
                  <a:lnTo>
                    <a:pt x="206" y="2707"/>
                  </a:lnTo>
                  <a:lnTo>
                    <a:pt x="201" y="2707"/>
                  </a:lnTo>
                  <a:lnTo>
                    <a:pt x="194" y="2705"/>
                  </a:lnTo>
                  <a:lnTo>
                    <a:pt x="188" y="2704"/>
                  </a:lnTo>
                  <a:lnTo>
                    <a:pt x="184" y="2703"/>
                  </a:lnTo>
                  <a:lnTo>
                    <a:pt x="178" y="2703"/>
                  </a:lnTo>
                  <a:lnTo>
                    <a:pt x="173" y="2704"/>
                  </a:lnTo>
                  <a:lnTo>
                    <a:pt x="164" y="2708"/>
                  </a:lnTo>
                  <a:lnTo>
                    <a:pt x="157" y="2713"/>
                  </a:lnTo>
                  <a:lnTo>
                    <a:pt x="152" y="2719"/>
                  </a:lnTo>
                  <a:lnTo>
                    <a:pt x="144" y="2726"/>
                  </a:lnTo>
                  <a:lnTo>
                    <a:pt x="130" y="2738"/>
                  </a:lnTo>
                  <a:lnTo>
                    <a:pt x="116" y="2751"/>
                  </a:lnTo>
                  <a:lnTo>
                    <a:pt x="110" y="2757"/>
                  </a:lnTo>
                  <a:lnTo>
                    <a:pt x="103" y="2761"/>
                  </a:lnTo>
                  <a:lnTo>
                    <a:pt x="94" y="2766"/>
                  </a:lnTo>
                  <a:lnTo>
                    <a:pt x="85" y="2768"/>
                  </a:lnTo>
                  <a:lnTo>
                    <a:pt x="82" y="2804"/>
                  </a:lnTo>
                  <a:lnTo>
                    <a:pt x="80" y="2840"/>
                  </a:lnTo>
                  <a:lnTo>
                    <a:pt x="77" y="2858"/>
                  </a:lnTo>
                  <a:lnTo>
                    <a:pt x="72" y="2875"/>
                  </a:lnTo>
                  <a:lnTo>
                    <a:pt x="69" y="2883"/>
                  </a:lnTo>
                  <a:lnTo>
                    <a:pt x="64" y="2891"/>
                  </a:lnTo>
                  <a:lnTo>
                    <a:pt x="60" y="2899"/>
                  </a:lnTo>
                  <a:lnTo>
                    <a:pt x="55" y="2907"/>
                  </a:lnTo>
                  <a:lnTo>
                    <a:pt x="36" y="2931"/>
                  </a:lnTo>
                  <a:lnTo>
                    <a:pt x="17" y="2955"/>
                  </a:lnTo>
                  <a:lnTo>
                    <a:pt x="11" y="2967"/>
                  </a:lnTo>
                  <a:lnTo>
                    <a:pt x="6" y="2981"/>
                  </a:lnTo>
                  <a:lnTo>
                    <a:pt x="4" y="2988"/>
                  </a:lnTo>
                  <a:lnTo>
                    <a:pt x="1" y="2996"/>
                  </a:lnTo>
                  <a:lnTo>
                    <a:pt x="0" y="3004"/>
                  </a:lnTo>
                  <a:lnTo>
                    <a:pt x="0" y="3013"/>
                  </a:lnTo>
                  <a:lnTo>
                    <a:pt x="0" y="3022"/>
                  </a:lnTo>
                  <a:lnTo>
                    <a:pt x="0" y="3038"/>
                  </a:lnTo>
                  <a:lnTo>
                    <a:pt x="29" y="3032"/>
                  </a:lnTo>
                  <a:lnTo>
                    <a:pt x="58" y="3028"/>
                  </a:lnTo>
                  <a:lnTo>
                    <a:pt x="87" y="3025"/>
                  </a:lnTo>
                  <a:lnTo>
                    <a:pt x="115" y="3024"/>
                  </a:lnTo>
                  <a:lnTo>
                    <a:pt x="128" y="3024"/>
                  </a:lnTo>
                  <a:lnTo>
                    <a:pt x="139" y="3023"/>
                  </a:lnTo>
                  <a:lnTo>
                    <a:pt x="148" y="3021"/>
                  </a:lnTo>
                  <a:lnTo>
                    <a:pt x="157" y="3019"/>
                  </a:lnTo>
                  <a:lnTo>
                    <a:pt x="175" y="3013"/>
                  </a:lnTo>
                  <a:lnTo>
                    <a:pt x="195" y="3006"/>
                  </a:lnTo>
                  <a:lnTo>
                    <a:pt x="202" y="3004"/>
                  </a:lnTo>
                  <a:lnTo>
                    <a:pt x="209" y="3004"/>
                  </a:lnTo>
                  <a:lnTo>
                    <a:pt x="216" y="3004"/>
                  </a:lnTo>
                  <a:lnTo>
                    <a:pt x="222" y="3004"/>
                  </a:lnTo>
                  <a:lnTo>
                    <a:pt x="233" y="3005"/>
                  </a:lnTo>
                  <a:lnTo>
                    <a:pt x="244" y="3005"/>
                  </a:lnTo>
                  <a:lnTo>
                    <a:pt x="255" y="3001"/>
                  </a:lnTo>
                  <a:lnTo>
                    <a:pt x="267" y="2997"/>
                  </a:lnTo>
                  <a:lnTo>
                    <a:pt x="277" y="2992"/>
                  </a:lnTo>
                  <a:lnTo>
                    <a:pt x="288" y="2989"/>
                  </a:lnTo>
                  <a:lnTo>
                    <a:pt x="290" y="2980"/>
                  </a:lnTo>
                  <a:lnTo>
                    <a:pt x="291" y="2972"/>
                  </a:lnTo>
                  <a:lnTo>
                    <a:pt x="293" y="2965"/>
                  </a:lnTo>
                  <a:lnTo>
                    <a:pt x="295" y="2959"/>
                  </a:lnTo>
                  <a:lnTo>
                    <a:pt x="298" y="2955"/>
                  </a:lnTo>
                  <a:lnTo>
                    <a:pt x="301" y="2951"/>
                  </a:lnTo>
                  <a:lnTo>
                    <a:pt x="306" y="2949"/>
                  </a:lnTo>
                  <a:lnTo>
                    <a:pt x="310" y="2947"/>
                  </a:lnTo>
                  <a:lnTo>
                    <a:pt x="332" y="2942"/>
                  </a:lnTo>
                  <a:lnTo>
                    <a:pt x="360" y="2940"/>
                  </a:lnTo>
                  <a:lnTo>
                    <a:pt x="367" y="2938"/>
                  </a:lnTo>
                  <a:lnTo>
                    <a:pt x="374" y="2935"/>
                  </a:lnTo>
                  <a:lnTo>
                    <a:pt x="381" y="2931"/>
                  </a:lnTo>
                  <a:lnTo>
                    <a:pt x="386" y="2927"/>
                  </a:lnTo>
                  <a:lnTo>
                    <a:pt x="397" y="2917"/>
                  </a:lnTo>
                  <a:lnTo>
                    <a:pt x="406" y="2907"/>
                  </a:lnTo>
                  <a:lnTo>
                    <a:pt x="415" y="2897"/>
                  </a:lnTo>
                  <a:lnTo>
                    <a:pt x="426" y="2889"/>
                  </a:lnTo>
                  <a:lnTo>
                    <a:pt x="432" y="2885"/>
                  </a:lnTo>
                  <a:lnTo>
                    <a:pt x="439" y="2883"/>
                  </a:lnTo>
                  <a:lnTo>
                    <a:pt x="446" y="2882"/>
                  </a:lnTo>
                  <a:lnTo>
                    <a:pt x="454" y="2882"/>
                  </a:lnTo>
                  <a:lnTo>
                    <a:pt x="469" y="2883"/>
                  </a:lnTo>
                  <a:lnTo>
                    <a:pt x="487" y="2884"/>
                  </a:lnTo>
                  <a:lnTo>
                    <a:pt x="495" y="2886"/>
                  </a:lnTo>
                  <a:lnTo>
                    <a:pt x="501" y="2890"/>
                  </a:lnTo>
                  <a:lnTo>
                    <a:pt x="505" y="2891"/>
                  </a:lnTo>
                  <a:lnTo>
                    <a:pt x="508" y="2894"/>
                  </a:lnTo>
                  <a:lnTo>
                    <a:pt x="510" y="2897"/>
                  </a:lnTo>
                  <a:lnTo>
                    <a:pt x="513" y="2900"/>
                  </a:lnTo>
                  <a:lnTo>
                    <a:pt x="517" y="2912"/>
                  </a:lnTo>
                  <a:lnTo>
                    <a:pt x="522" y="2922"/>
                  </a:lnTo>
                  <a:lnTo>
                    <a:pt x="525" y="2926"/>
                  </a:lnTo>
                  <a:lnTo>
                    <a:pt x="530" y="2931"/>
                  </a:lnTo>
                  <a:lnTo>
                    <a:pt x="534" y="2933"/>
                  </a:lnTo>
                  <a:lnTo>
                    <a:pt x="541" y="2934"/>
                  </a:lnTo>
                  <a:lnTo>
                    <a:pt x="546" y="2934"/>
                  </a:lnTo>
                  <a:lnTo>
                    <a:pt x="550" y="2933"/>
                  </a:lnTo>
                  <a:lnTo>
                    <a:pt x="554" y="2932"/>
                  </a:lnTo>
                  <a:lnTo>
                    <a:pt x="556" y="2931"/>
                  </a:lnTo>
                  <a:lnTo>
                    <a:pt x="561" y="2926"/>
                  </a:lnTo>
                  <a:lnTo>
                    <a:pt x="563" y="2919"/>
                  </a:lnTo>
                  <a:lnTo>
                    <a:pt x="566" y="2906"/>
                  </a:lnTo>
                  <a:lnTo>
                    <a:pt x="571" y="2892"/>
                  </a:lnTo>
                  <a:lnTo>
                    <a:pt x="574" y="2889"/>
                  </a:lnTo>
                  <a:lnTo>
                    <a:pt x="577" y="2885"/>
                  </a:lnTo>
                  <a:lnTo>
                    <a:pt x="580" y="2883"/>
                  </a:lnTo>
                  <a:lnTo>
                    <a:pt x="582" y="2882"/>
                  </a:lnTo>
                  <a:lnTo>
                    <a:pt x="588" y="2881"/>
                  </a:lnTo>
                  <a:lnTo>
                    <a:pt x="595" y="2881"/>
                  </a:lnTo>
                  <a:lnTo>
                    <a:pt x="600" y="2881"/>
                  </a:lnTo>
                  <a:lnTo>
                    <a:pt x="608" y="2880"/>
                  </a:lnTo>
                  <a:lnTo>
                    <a:pt x="607" y="2867"/>
                  </a:lnTo>
                  <a:lnTo>
                    <a:pt x="607" y="2853"/>
                  </a:lnTo>
                  <a:lnTo>
                    <a:pt x="608" y="2848"/>
                  </a:lnTo>
                  <a:lnTo>
                    <a:pt x="612" y="2843"/>
                  </a:lnTo>
                  <a:lnTo>
                    <a:pt x="613" y="2841"/>
                  </a:lnTo>
                  <a:lnTo>
                    <a:pt x="616" y="2840"/>
                  </a:lnTo>
                  <a:lnTo>
                    <a:pt x="619" y="2839"/>
                  </a:lnTo>
                  <a:lnTo>
                    <a:pt x="623" y="2839"/>
                  </a:lnTo>
                  <a:lnTo>
                    <a:pt x="624" y="2833"/>
                  </a:lnTo>
                  <a:lnTo>
                    <a:pt x="624" y="2826"/>
                  </a:lnTo>
                  <a:lnTo>
                    <a:pt x="623" y="2819"/>
                  </a:lnTo>
                  <a:lnTo>
                    <a:pt x="622" y="2814"/>
                  </a:lnTo>
                  <a:lnTo>
                    <a:pt x="610" y="2811"/>
                  </a:lnTo>
                  <a:lnTo>
                    <a:pt x="597" y="2809"/>
                  </a:lnTo>
                  <a:lnTo>
                    <a:pt x="596" y="2793"/>
                  </a:lnTo>
                  <a:lnTo>
                    <a:pt x="596" y="2777"/>
                  </a:lnTo>
                  <a:lnTo>
                    <a:pt x="597" y="2769"/>
                  </a:lnTo>
                  <a:lnTo>
                    <a:pt x="599" y="2761"/>
                  </a:lnTo>
                  <a:lnTo>
                    <a:pt x="600" y="2758"/>
                  </a:lnTo>
                  <a:lnTo>
                    <a:pt x="603" y="2756"/>
                  </a:lnTo>
                  <a:lnTo>
                    <a:pt x="606" y="2752"/>
                  </a:lnTo>
                  <a:lnTo>
                    <a:pt x="610" y="2750"/>
                  </a:lnTo>
                  <a:lnTo>
                    <a:pt x="616" y="2746"/>
                  </a:lnTo>
                  <a:lnTo>
                    <a:pt x="622" y="2742"/>
                  </a:lnTo>
                  <a:lnTo>
                    <a:pt x="624" y="2740"/>
                  </a:lnTo>
                  <a:lnTo>
                    <a:pt x="625" y="2736"/>
                  </a:lnTo>
                  <a:lnTo>
                    <a:pt x="627" y="2732"/>
                  </a:lnTo>
                  <a:lnTo>
                    <a:pt x="625" y="2727"/>
                  </a:lnTo>
                  <a:lnTo>
                    <a:pt x="621" y="2727"/>
                  </a:lnTo>
                  <a:lnTo>
                    <a:pt x="615" y="2726"/>
                  </a:lnTo>
                  <a:lnTo>
                    <a:pt x="615" y="2717"/>
                  </a:lnTo>
                  <a:lnTo>
                    <a:pt x="614" y="2708"/>
                  </a:lnTo>
                  <a:lnTo>
                    <a:pt x="612" y="2699"/>
                  </a:lnTo>
                  <a:lnTo>
                    <a:pt x="610" y="2689"/>
                  </a:lnTo>
                  <a:lnTo>
                    <a:pt x="607" y="2680"/>
                  </a:lnTo>
                  <a:lnTo>
                    <a:pt x="606" y="2671"/>
                  </a:lnTo>
                  <a:lnTo>
                    <a:pt x="604" y="2662"/>
                  </a:lnTo>
                  <a:lnTo>
                    <a:pt x="604" y="2653"/>
                  </a:lnTo>
                  <a:lnTo>
                    <a:pt x="619" y="2648"/>
                  </a:lnTo>
                  <a:lnTo>
                    <a:pt x="630" y="2644"/>
                  </a:lnTo>
                  <a:lnTo>
                    <a:pt x="639" y="2638"/>
                  </a:lnTo>
                  <a:lnTo>
                    <a:pt x="647" y="2633"/>
                  </a:lnTo>
                  <a:lnTo>
                    <a:pt x="655" y="2625"/>
                  </a:lnTo>
                  <a:lnTo>
                    <a:pt x="662" y="2615"/>
                  </a:lnTo>
                  <a:lnTo>
                    <a:pt x="669" y="2605"/>
                  </a:lnTo>
                  <a:lnTo>
                    <a:pt x="676" y="2593"/>
                  </a:lnTo>
                  <a:lnTo>
                    <a:pt x="684" y="2596"/>
                  </a:lnTo>
                  <a:lnTo>
                    <a:pt x="692" y="2599"/>
                  </a:lnTo>
                  <a:lnTo>
                    <a:pt x="700" y="2604"/>
                  </a:lnTo>
                  <a:lnTo>
                    <a:pt x="706" y="2609"/>
                  </a:lnTo>
                  <a:lnTo>
                    <a:pt x="712" y="2614"/>
                  </a:lnTo>
                  <a:lnTo>
                    <a:pt x="719" y="2621"/>
                  </a:lnTo>
                  <a:lnTo>
                    <a:pt x="725" y="2628"/>
                  </a:lnTo>
                  <a:lnTo>
                    <a:pt x="729" y="2635"/>
                  </a:lnTo>
                  <a:lnTo>
                    <a:pt x="738" y="2651"/>
                  </a:lnTo>
                  <a:lnTo>
                    <a:pt x="746" y="2666"/>
                  </a:lnTo>
                  <a:lnTo>
                    <a:pt x="753" y="2680"/>
                  </a:lnTo>
                  <a:lnTo>
                    <a:pt x="759" y="2694"/>
                  </a:lnTo>
                  <a:lnTo>
                    <a:pt x="763" y="2696"/>
                  </a:lnTo>
                  <a:lnTo>
                    <a:pt x="767" y="2699"/>
                  </a:lnTo>
                  <a:lnTo>
                    <a:pt x="768" y="2701"/>
                  </a:lnTo>
                  <a:lnTo>
                    <a:pt x="769" y="2704"/>
                  </a:lnTo>
                  <a:lnTo>
                    <a:pt x="769" y="2707"/>
                  </a:lnTo>
                  <a:lnTo>
                    <a:pt x="768" y="2710"/>
                  </a:lnTo>
                  <a:lnTo>
                    <a:pt x="767" y="2713"/>
                  </a:lnTo>
                  <a:lnTo>
                    <a:pt x="764" y="2717"/>
                  </a:lnTo>
                  <a:lnTo>
                    <a:pt x="759" y="2722"/>
                  </a:lnTo>
                  <a:lnTo>
                    <a:pt x="752" y="2729"/>
                  </a:lnTo>
                  <a:lnTo>
                    <a:pt x="745" y="2734"/>
                  </a:lnTo>
                  <a:lnTo>
                    <a:pt x="741" y="2737"/>
                  </a:lnTo>
                  <a:lnTo>
                    <a:pt x="742" y="2745"/>
                  </a:lnTo>
                  <a:lnTo>
                    <a:pt x="745" y="2751"/>
                  </a:lnTo>
                  <a:lnTo>
                    <a:pt x="747" y="2756"/>
                  </a:lnTo>
                  <a:lnTo>
                    <a:pt x="751" y="2758"/>
                  </a:lnTo>
                  <a:lnTo>
                    <a:pt x="755" y="2760"/>
                  </a:lnTo>
                  <a:lnTo>
                    <a:pt x="759" y="2760"/>
                  </a:lnTo>
                  <a:lnTo>
                    <a:pt x="763" y="2760"/>
                  </a:lnTo>
                  <a:lnTo>
                    <a:pt x="768" y="2759"/>
                  </a:lnTo>
                  <a:lnTo>
                    <a:pt x="778" y="2753"/>
                  </a:lnTo>
                  <a:lnTo>
                    <a:pt x="788" y="2746"/>
                  </a:lnTo>
                  <a:lnTo>
                    <a:pt x="800" y="2737"/>
                  </a:lnTo>
                  <a:lnTo>
                    <a:pt x="811" y="2727"/>
                  </a:lnTo>
                  <a:lnTo>
                    <a:pt x="825" y="2715"/>
                  </a:lnTo>
                  <a:lnTo>
                    <a:pt x="838" y="2703"/>
                  </a:lnTo>
                  <a:lnTo>
                    <a:pt x="845" y="2700"/>
                  </a:lnTo>
                  <a:lnTo>
                    <a:pt x="852" y="2696"/>
                  </a:lnTo>
                  <a:lnTo>
                    <a:pt x="858" y="2694"/>
                  </a:lnTo>
                  <a:lnTo>
                    <a:pt x="863" y="2694"/>
                  </a:lnTo>
                  <a:lnTo>
                    <a:pt x="863" y="2683"/>
                  </a:lnTo>
                  <a:lnTo>
                    <a:pt x="863" y="2671"/>
                  </a:lnTo>
                  <a:lnTo>
                    <a:pt x="863" y="2661"/>
                  </a:lnTo>
                  <a:lnTo>
                    <a:pt x="863" y="2650"/>
                  </a:lnTo>
                  <a:lnTo>
                    <a:pt x="871" y="2650"/>
                  </a:lnTo>
                  <a:lnTo>
                    <a:pt x="879" y="2650"/>
                  </a:lnTo>
                  <a:lnTo>
                    <a:pt x="887" y="2650"/>
                  </a:lnTo>
                  <a:lnTo>
                    <a:pt x="894" y="2652"/>
                  </a:lnTo>
                  <a:lnTo>
                    <a:pt x="901" y="2654"/>
                  </a:lnTo>
                  <a:lnTo>
                    <a:pt x="908" y="2658"/>
                  </a:lnTo>
                  <a:lnTo>
                    <a:pt x="914" y="2663"/>
                  </a:lnTo>
                  <a:lnTo>
                    <a:pt x="919" y="2669"/>
                  </a:lnTo>
                  <a:lnTo>
                    <a:pt x="927" y="2680"/>
                  </a:lnTo>
                  <a:lnTo>
                    <a:pt x="935" y="2692"/>
                  </a:lnTo>
                  <a:lnTo>
                    <a:pt x="940" y="2696"/>
                  </a:lnTo>
                  <a:lnTo>
                    <a:pt x="945" y="2700"/>
                  </a:lnTo>
                  <a:lnTo>
                    <a:pt x="952" y="2702"/>
                  </a:lnTo>
                  <a:lnTo>
                    <a:pt x="959" y="2702"/>
                  </a:lnTo>
                  <a:lnTo>
                    <a:pt x="964" y="2701"/>
                  </a:lnTo>
                  <a:lnTo>
                    <a:pt x="969" y="2700"/>
                  </a:lnTo>
                  <a:lnTo>
                    <a:pt x="973" y="2697"/>
                  </a:lnTo>
                  <a:lnTo>
                    <a:pt x="977" y="2695"/>
                  </a:lnTo>
                  <a:lnTo>
                    <a:pt x="985" y="2689"/>
                  </a:lnTo>
                  <a:lnTo>
                    <a:pt x="992" y="2683"/>
                  </a:lnTo>
                  <a:lnTo>
                    <a:pt x="1000" y="2676"/>
                  </a:lnTo>
                  <a:lnTo>
                    <a:pt x="1008" y="2670"/>
                  </a:lnTo>
                  <a:lnTo>
                    <a:pt x="1013" y="2668"/>
                  </a:lnTo>
                  <a:lnTo>
                    <a:pt x="1017" y="2667"/>
                  </a:lnTo>
                  <a:lnTo>
                    <a:pt x="1023" y="2666"/>
                  </a:lnTo>
                  <a:lnTo>
                    <a:pt x="1029" y="2666"/>
                  </a:lnTo>
                  <a:lnTo>
                    <a:pt x="1027" y="2659"/>
                  </a:lnTo>
                  <a:lnTo>
                    <a:pt x="1025" y="2655"/>
                  </a:lnTo>
                  <a:lnTo>
                    <a:pt x="1022" y="2653"/>
                  </a:lnTo>
                  <a:lnTo>
                    <a:pt x="1015" y="2651"/>
                  </a:lnTo>
                  <a:lnTo>
                    <a:pt x="1015" y="2643"/>
                  </a:lnTo>
                  <a:lnTo>
                    <a:pt x="1015" y="2634"/>
                  </a:lnTo>
                  <a:lnTo>
                    <a:pt x="1016" y="2627"/>
                  </a:lnTo>
                  <a:lnTo>
                    <a:pt x="1019" y="2620"/>
                  </a:lnTo>
                  <a:lnTo>
                    <a:pt x="1022" y="2617"/>
                  </a:lnTo>
                  <a:lnTo>
                    <a:pt x="1024" y="2614"/>
                  </a:lnTo>
                  <a:lnTo>
                    <a:pt x="1026" y="2612"/>
                  </a:lnTo>
                  <a:lnTo>
                    <a:pt x="1030" y="2611"/>
                  </a:lnTo>
                  <a:lnTo>
                    <a:pt x="1033" y="2610"/>
                  </a:lnTo>
                  <a:lnTo>
                    <a:pt x="1037" y="2609"/>
                  </a:lnTo>
                  <a:lnTo>
                    <a:pt x="1041" y="2609"/>
                  </a:lnTo>
                  <a:lnTo>
                    <a:pt x="1047" y="2610"/>
                  </a:lnTo>
                  <a:lnTo>
                    <a:pt x="1048" y="2604"/>
                  </a:lnTo>
                  <a:lnTo>
                    <a:pt x="1049" y="2599"/>
                  </a:lnTo>
                  <a:lnTo>
                    <a:pt x="1048" y="2595"/>
                  </a:lnTo>
                  <a:lnTo>
                    <a:pt x="1047" y="2590"/>
                  </a:lnTo>
                  <a:lnTo>
                    <a:pt x="1046" y="2587"/>
                  </a:lnTo>
                  <a:lnTo>
                    <a:pt x="1042" y="2585"/>
                  </a:lnTo>
                  <a:lnTo>
                    <a:pt x="1038" y="2584"/>
                  </a:lnTo>
                  <a:lnTo>
                    <a:pt x="1033" y="2584"/>
                  </a:lnTo>
                  <a:lnTo>
                    <a:pt x="1032" y="2579"/>
                  </a:lnTo>
                  <a:lnTo>
                    <a:pt x="1030" y="2574"/>
                  </a:lnTo>
                  <a:lnTo>
                    <a:pt x="1027" y="2571"/>
                  </a:lnTo>
                  <a:lnTo>
                    <a:pt x="1024" y="2569"/>
                  </a:lnTo>
                  <a:lnTo>
                    <a:pt x="1018" y="2563"/>
                  </a:lnTo>
                  <a:lnTo>
                    <a:pt x="1012" y="2558"/>
                  </a:lnTo>
                  <a:lnTo>
                    <a:pt x="1006" y="2554"/>
                  </a:lnTo>
                  <a:lnTo>
                    <a:pt x="1000" y="2548"/>
                  </a:lnTo>
                  <a:lnTo>
                    <a:pt x="998" y="2545"/>
                  </a:lnTo>
                  <a:lnTo>
                    <a:pt x="997" y="2540"/>
                  </a:lnTo>
                  <a:lnTo>
                    <a:pt x="996" y="2536"/>
                  </a:lnTo>
                  <a:lnTo>
                    <a:pt x="996" y="2530"/>
                  </a:lnTo>
                  <a:lnTo>
                    <a:pt x="997" y="2523"/>
                  </a:lnTo>
                  <a:lnTo>
                    <a:pt x="999" y="2516"/>
                  </a:lnTo>
                  <a:lnTo>
                    <a:pt x="1001" y="2511"/>
                  </a:lnTo>
                  <a:lnTo>
                    <a:pt x="1005" y="2505"/>
                  </a:lnTo>
                  <a:lnTo>
                    <a:pt x="1009" y="2502"/>
                  </a:lnTo>
                  <a:lnTo>
                    <a:pt x="1014" y="2498"/>
                  </a:lnTo>
                  <a:lnTo>
                    <a:pt x="1019" y="2495"/>
                  </a:lnTo>
                  <a:lnTo>
                    <a:pt x="1027" y="2494"/>
                  </a:lnTo>
                  <a:lnTo>
                    <a:pt x="1033" y="2491"/>
                  </a:lnTo>
                  <a:lnTo>
                    <a:pt x="1038" y="2489"/>
                  </a:lnTo>
                  <a:lnTo>
                    <a:pt x="1042" y="2486"/>
                  </a:lnTo>
                  <a:lnTo>
                    <a:pt x="1045" y="2481"/>
                  </a:lnTo>
                  <a:lnTo>
                    <a:pt x="1046" y="2477"/>
                  </a:lnTo>
                  <a:lnTo>
                    <a:pt x="1047" y="2471"/>
                  </a:lnTo>
                  <a:lnTo>
                    <a:pt x="1047" y="2466"/>
                  </a:lnTo>
                  <a:lnTo>
                    <a:pt x="1047" y="2461"/>
                  </a:lnTo>
                  <a:lnTo>
                    <a:pt x="1047" y="2450"/>
                  </a:lnTo>
                  <a:lnTo>
                    <a:pt x="1046" y="2440"/>
                  </a:lnTo>
                  <a:lnTo>
                    <a:pt x="1046" y="2437"/>
                  </a:lnTo>
                  <a:lnTo>
                    <a:pt x="1047" y="2433"/>
                  </a:lnTo>
                  <a:lnTo>
                    <a:pt x="1048" y="2431"/>
                  </a:lnTo>
                  <a:lnTo>
                    <a:pt x="1050" y="2430"/>
                  </a:lnTo>
                  <a:lnTo>
                    <a:pt x="1058" y="2429"/>
                  </a:lnTo>
                  <a:lnTo>
                    <a:pt x="1065" y="2429"/>
                  </a:lnTo>
                  <a:lnTo>
                    <a:pt x="1073" y="2429"/>
                  </a:lnTo>
                  <a:lnTo>
                    <a:pt x="1081" y="2430"/>
                  </a:lnTo>
                  <a:lnTo>
                    <a:pt x="1095" y="2431"/>
                  </a:lnTo>
                  <a:lnTo>
                    <a:pt x="1109" y="2430"/>
                  </a:lnTo>
                  <a:lnTo>
                    <a:pt x="1125" y="2426"/>
                  </a:lnTo>
                  <a:lnTo>
                    <a:pt x="1141" y="2423"/>
                  </a:lnTo>
                  <a:lnTo>
                    <a:pt x="1157" y="2417"/>
                  </a:lnTo>
                  <a:lnTo>
                    <a:pt x="1173" y="2412"/>
                  </a:lnTo>
                  <a:lnTo>
                    <a:pt x="1180" y="2406"/>
                  </a:lnTo>
                  <a:lnTo>
                    <a:pt x="1187" y="2398"/>
                  </a:lnTo>
                  <a:lnTo>
                    <a:pt x="1194" y="2388"/>
                  </a:lnTo>
                  <a:lnTo>
                    <a:pt x="1201" y="2377"/>
                  </a:lnTo>
                  <a:lnTo>
                    <a:pt x="1207" y="2367"/>
                  </a:lnTo>
                  <a:lnTo>
                    <a:pt x="1214" y="2358"/>
                  </a:lnTo>
                  <a:lnTo>
                    <a:pt x="1219" y="2355"/>
                  </a:lnTo>
                  <a:lnTo>
                    <a:pt x="1222" y="2352"/>
                  </a:lnTo>
                  <a:lnTo>
                    <a:pt x="1226" y="2350"/>
                  </a:lnTo>
                  <a:lnTo>
                    <a:pt x="1229" y="2349"/>
                  </a:lnTo>
                  <a:lnTo>
                    <a:pt x="1222" y="2349"/>
                  </a:lnTo>
                  <a:lnTo>
                    <a:pt x="1215" y="2348"/>
                  </a:lnTo>
                  <a:lnTo>
                    <a:pt x="1214" y="2344"/>
                  </a:lnTo>
                  <a:lnTo>
                    <a:pt x="1212" y="2341"/>
                  </a:lnTo>
                  <a:lnTo>
                    <a:pt x="1209" y="2339"/>
                  </a:lnTo>
                  <a:lnTo>
                    <a:pt x="1204" y="2335"/>
                  </a:lnTo>
                  <a:lnTo>
                    <a:pt x="1195" y="2330"/>
                  </a:lnTo>
                  <a:lnTo>
                    <a:pt x="1185" y="2324"/>
                  </a:lnTo>
                  <a:lnTo>
                    <a:pt x="1177" y="2318"/>
                  </a:lnTo>
                  <a:lnTo>
                    <a:pt x="1171" y="2311"/>
                  </a:lnTo>
                  <a:lnTo>
                    <a:pt x="1170" y="2308"/>
                  </a:lnTo>
                  <a:lnTo>
                    <a:pt x="1170" y="2305"/>
                  </a:lnTo>
                  <a:lnTo>
                    <a:pt x="1172" y="2301"/>
                  </a:lnTo>
                  <a:lnTo>
                    <a:pt x="1175" y="2298"/>
                  </a:lnTo>
                  <a:lnTo>
                    <a:pt x="1183" y="2291"/>
                  </a:lnTo>
                  <a:lnTo>
                    <a:pt x="1190" y="2287"/>
                  </a:lnTo>
                  <a:lnTo>
                    <a:pt x="1196" y="2284"/>
                  </a:lnTo>
                  <a:lnTo>
                    <a:pt x="1202" y="2283"/>
                  </a:lnTo>
                  <a:lnTo>
                    <a:pt x="1207" y="2283"/>
                  </a:lnTo>
                  <a:lnTo>
                    <a:pt x="1212" y="2284"/>
                  </a:lnTo>
                  <a:lnTo>
                    <a:pt x="1216" y="2286"/>
                  </a:lnTo>
                  <a:lnTo>
                    <a:pt x="1221" y="2289"/>
                  </a:lnTo>
                  <a:lnTo>
                    <a:pt x="1229" y="2297"/>
                  </a:lnTo>
                  <a:lnTo>
                    <a:pt x="1238" y="2306"/>
                  </a:lnTo>
                  <a:lnTo>
                    <a:pt x="1248" y="2314"/>
                  </a:lnTo>
                  <a:lnTo>
                    <a:pt x="1260" y="2322"/>
                  </a:lnTo>
                  <a:lnTo>
                    <a:pt x="1259" y="2313"/>
                  </a:lnTo>
                  <a:lnTo>
                    <a:pt x="1260" y="2301"/>
                  </a:lnTo>
                  <a:lnTo>
                    <a:pt x="1261" y="2290"/>
                  </a:lnTo>
                  <a:lnTo>
                    <a:pt x="1263" y="2277"/>
                  </a:lnTo>
                  <a:lnTo>
                    <a:pt x="1268" y="2254"/>
                  </a:lnTo>
                  <a:lnTo>
                    <a:pt x="1273" y="2236"/>
                  </a:lnTo>
                  <a:lnTo>
                    <a:pt x="1278" y="2240"/>
                  </a:lnTo>
                  <a:lnTo>
                    <a:pt x="1283" y="2245"/>
                  </a:lnTo>
                  <a:lnTo>
                    <a:pt x="1285" y="2250"/>
                  </a:lnTo>
                  <a:lnTo>
                    <a:pt x="1288" y="2256"/>
                  </a:lnTo>
                  <a:lnTo>
                    <a:pt x="1293" y="2268"/>
                  </a:lnTo>
                  <a:lnTo>
                    <a:pt x="1298" y="2281"/>
                  </a:lnTo>
                  <a:lnTo>
                    <a:pt x="1304" y="2267"/>
                  </a:lnTo>
                  <a:lnTo>
                    <a:pt x="1312" y="2253"/>
                  </a:lnTo>
                  <a:lnTo>
                    <a:pt x="1319" y="2259"/>
                  </a:lnTo>
                  <a:lnTo>
                    <a:pt x="1326" y="2261"/>
                  </a:lnTo>
                  <a:lnTo>
                    <a:pt x="1332" y="2261"/>
                  </a:lnTo>
                  <a:lnTo>
                    <a:pt x="1336" y="2260"/>
                  </a:lnTo>
                  <a:lnTo>
                    <a:pt x="1339" y="2258"/>
                  </a:lnTo>
                  <a:lnTo>
                    <a:pt x="1342" y="2253"/>
                  </a:lnTo>
                  <a:lnTo>
                    <a:pt x="1344" y="2248"/>
                  </a:lnTo>
                  <a:lnTo>
                    <a:pt x="1346" y="2241"/>
                  </a:lnTo>
                  <a:lnTo>
                    <a:pt x="1350" y="2211"/>
                  </a:lnTo>
                  <a:lnTo>
                    <a:pt x="1350" y="2186"/>
                  </a:lnTo>
                  <a:lnTo>
                    <a:pt x="1354" y="2187"/>
                  </a:lnTo>
                  <a:lnTo>
                    <a:pt x="1359" y="2188"/>
                  </a:lnTo>
                  <a:lnTo>
                    <a:pt x="1363" y="2191"/>
                  </a:lnTo>
                  <a:lnTo>
                    <a:pt x="1368" y="2194"/>
                  </a:lnTo>
                  <a:lnTo>
                    <a:pt x="1368" y="2205"/>
                  </a:lnTo>
                  <a:lnTo>
                    <a:pt x="1372" y="2219"/>
                  </a:lnTo>
                  <a:lnTo>
                    <a:pt x="1378" y="2235"/>
                  </a:lnTo>
                  <a:lnTo>
                    <a:pt x="1385" y="2250"/>
                  </a:lnTo>
                  <a:lnTo>
                    <a:pt x="1390" y="2257"/>
                  </a:lnTo>
                  <a:lnTo>
                    <a:pt x="1394" y="2262"/>
                  </a:lnTo>
                  <a:lnTo>
                    <a:pt x="1400" y="2268"/>
                  </a:lnTo>
                  <a:lnTo>
                    <a:pt x="1406" y="2273"/>
                  </a:lnTo>
                  <a:lnTo>
                    <a:pt x="1410" y="2276"/>
                  </a:lnTo>
                  <a:lnTo>
                    <a:pt x="1417" y="2278"/>
                  </a:lnTo>
                  <a:lnTo>
                    <a:pt x="1423" y="2280"/>
                  </a:lnTo>
                  <a:lnTo>
                    <a:pt x="1428" y="2278"/>
                  </a:lnTo>
                  <a:lnTo>
                    <a:pt x="1429" y="2275"/>
                  </a:lnTo>
                  <a:lnTo>
                    <a:pt x="1432" y="2272"/>
                  </a:lnTo>
                  <a:lnTo>
                    <a:pt x="1434" y="2268"/>
                  </a:lnTo>
                  <a:lnTo>
                    <a:pt x="1436" y="2267"/>
                  </a:lnTo>
                  <a:lnTo>
                    <a:pt x="1440" y="2265"/>
                  </a:lnTo>
                  <a:lnTo>
                    <a:pt x="1443" y="2265"/>
                  </a:lnTo>
                  <a:lnTo>
                    <a:pt x="1447" y="2264"/>
                  </a:lnTo>
                  <a:lnTo>
                    <a:pt x="1451" y="2265"/>
                  </a:lnTo>
                  <a:lnTo>
                    <a:pt x="1458" y="2278"/>
                  </a:lnTo>
                  <a:lnTo>
                    <a:pt x="1465" y="2291"/>
                  </a:lnTo>
                  <a:lnTo>
                    <a:pt x="1472" y="2303"/>
                  </a:lnTo>
                  <a:lnTo>
                    <a:pt x="1480" y="2315"/>
                  </a:lnTo>
                  <a:lnTo>
                    <a:pt x="1486" y="2327"/>
                  </a:lnTo>
                  <a:lnTo>
                    <a:pt x="1493" y="2340"/>
                  </a:lnTo>
                  <a:lnTo>
                    <a:pt x="1498" y="2354"/>
                  </a:lnTo>
                  <a:lnTo>
                    <a:pt x="1502" y="2368"/>
                  </a:lnTo>
                  <a:lnTo>
                    <a:pt x="1502" y="2373"/>
                  </a:lnTo>
                  <a:lnTo>
                    <a:pt x="1505" y="2376"/>
                  </a:lnTo>
                  <a:lnTo>
                    <a:pt x="1506" y="2380"/>
                  </a:lnTo>
                  <a:lnTo>
                    <a:pt x="1508" y="2382"/>
                  </a:lnTo>
                  <a:lnTo>
                    <a:pt x="1514" y="2387"/>
                  </a:lnTo>
                  <a:lnTo>
                    <a:pt x="1521" y="2389"/>
                  </a:lnTo>
                  <a:lnTo>
                    <a:pt x="1527" y="2390"/>
                  </a:lnTo>
                  <a:lnTo>
                    <a:pt x="1535" y="2390"/>
                  </a:lnTo>
                  <a:lnTo>
                    <a:pt x="1543" y="2389"/>
                  </a:lnTo>
                  <a:lnTo>
                    <a:pt x="1550" y="2389"/>
                  </a:lnTo>
                  <a:lnTo>
                    <a:pt x="1558" y="2388"/>
                  </a:lnTo>
                  <a:lnTo>
                    <a:pt x="1566" y="2388"/>
                  </a:lnTo>
                  <a:lnTo>
                    <a:pt x="1581" y="2388"/>
                  </a:lnTo>
                  <a:lnTo>
                    <a:pt x="1595" y="2390"/>
                  </a:lnTo>
                  <a:lnTo>
                    <a:pt x="1606" y="2392"/>
                  </a:lnTo>
                  <a:lnTo>
                    <a:pt x="1617" y="2396"/>
                  </a:lnTo>
                  <a:lnTo>
                    <a:pt x="1639" y="2406"/>
                  </a:lnTo>
                  <a:lnTo>
                    <a:pt x="1664" y="2415"/>
                  </a:lnTo>
                  <a:lnTo>
                    <a:pt x="1677" y="2418"/>
                  </a:lnTo>
                  <a:lnTo>
                    <a:pt x="1690" y="2421"/>
                  </a:lnTo>
                  <a:lnTo>
                    <a:pt x="1703" y="2421"/>
                  </a:lnTo>
                  <a:lnTo>
                    <a:pt x="1716" y="2421"/>
                  </a:lnTo>
                  <a:lnTo>
                    <a:pt x="1744" y="2417"/>
                  </a:lnTo>
                  <a:lnTo>
                    <a:pt x="1768" y="2415"/>
                  </a:lnTo>
                  <a:lnTo>
                    <a:pt x="1769" y="2404"/>
                  </a:lnTo>
                  <a:lnTo>
                    <a:pt x="1769" y="2393"/>
                  </a:lnTo>
                  <a:lnTo>
                    <a:pt x="1777" y="2392"/>
                  </a:lnTo>
                  <a:lnTo>
                    <a:pt x="1782" y="2390"/>
                  </a:lnTo>
                  <a:lnTo>
                    <a:pt x="1788" y="2387"/>
                  </a:lnTo>
                  <a:lnTo>
                    <a:pt x="1793" y="2383"/>
                  </a:lnTo>
                  <a:lnTo>
                    <a:pt x="1800" y="2375"/>
                  </a:lnTo>
                  <a:lnTo>
                    <a:pt x="1806" y="2365"/>
                  </a:lnTo>
                  <a:lnTo>
                    <a:pt x="1813" y="2356"/>
                  </a:lnTo>
                  <a:lnTo>
                    <a:pt x="1821" y="2348"/>
                  </a:lnTo>
                  <a:lnTo>
                    <a:pt x="1826" y="2344"/>
                  </a:lnTo>
                  <a:lnTo>
                    <a:pt x="1831" y="2342"/>
                  </a:lnTo>
                  <a:lnTo>
                    <a:pt x="1839" y="2340"/>
                  </a:lnTo>
                  <a:lnTo>
                    <a:pt x="1847" y="2339"/>
                  </a:lnTo>
                  <a:lnTo>
                    <a:pt x="1839" y="2330"/>
                  </a:lnTo>
                  <a:lnTo>
                    <a:pt x="1829" y="2315"/>
                  </a:lnTo>
                  <a:lnTo>
                    <a:pt x="1823" y="2307"/>
                  </a:lnTo>
                  <a:lnTo>
                    <a:pt x="1820" y="2300"/>
                  </a:lnTo>
                  <a:lnTo>
                    <a:pt x="1817" y="2294"/>
                  </a:lnTo>
                  <a:lnTo>
                    <a:pt x="1817" y="2291"/>
                  </a:lnTo>
                  <a:lnTo>
                    <a:pt x="1820" y="2287"/>
                  </a:lnTo>
                  <a:lnTo>
                    <a:pt x="1825" y="2286"/>
                  </a:lnTo>
                  <a:lnTo>
                    <a:pt x="1829" y="2286"/>
                  </a:lnTo>
                  <a:lnTo>
                    <a:pt x="1834" y="2286"/>
                  </a:lnTo>
                  <a:lnTo>
                    <a:pt x="1841" y="2287"/>
                  </a:lnTo>
                  <a:lnTo>
                    <a:pt x="1847" y="2286"/>
                  </a:lnTo>
                  <a:lnTo>
                    <a:pt x="1853" y="2282"/>
                  </a:lnTo>
                  <a:lnTo>
                    <a:pt x="1859" y="2277"/>
                  </a:lnTo>
                  <a:lnTo>
                    <a:pt x="1864" y="2270"/>
                  </a:lnTo>
                  <a:lnTo>
                    <a:pt x="1869" y="2264"/>
                  </a:lnTo>
                  <a:lnTo>
                    <a:pt x="1874" y="2260"/>
                  </a:lnTo>
                  <a:lnTo>
                    <a:pt x="1880" y="2257"/>
                  </a:lnTo>
                  <a:lnTo>
                    <a:pt x="1886" y="2254"/>
                  </a:lnTo>
                  <a:lnTo>
                    <a:pt x="1894" y="2252"/>
                  </a:lnTo>
                  <a:lnTo>
                    <a:pt x="1910" y="2249"/>
                  </a:lnTo>
                  <a:lnTo>
                    <a:pt x="1927" y="2245"/>
                  </a:lnTo>
                  <a:lnTo>
                    <a:pt x="1935" y="2244"/>
                  </a:lnTo>
                  <a:lnTo>
                    <a:pt x="1943" y="2242"/>
                  </a:lnTo>
                  <a:lnTo>
                    <a:pt x="1949" y="2240"/>
                  </a:lnTo>
                  <a:lnTo>
                    <a:pt x="1954" y="2237"/>
                  </a:lnTo>
                  <a:lnTo>
                    <a:pt x="1959" y="2234"/>
                  </a:lnTo>
                  <a:lnTo>
                    <a:pt x="1962" y="2229"/>
                  </a:lnTo>
                  <a:lnTo>
                    <a:pt x="1963" y="2225"/>
                  </a:lnTo>
                  <a:lnTo>
                    <a:pt x="1962" y="2219"/>
                  </a:lnTo>
                  <a:lnTo>
                    <a:pt x="1958" y="2218"/>
                  </a:lnTo>
                  <a:lnTo>
                    <a:pt x="1953" y="2217"/>
                  </a:lnTo>
                  <a:lnTo>
                    <a:pt x="1949" y="2216"/>
                  </a:lnTo>
                  <a:lnTo>
                    <a:pt x="1945" y="2212"/>
                  </a:lnTo>
                  <a:lnTo>
                    <a:pt x="1943" y="2210"/>
                  </a:lnTo>
                  <a:lnTo>
                    <a:pt x="1941" y="2205"/>
                  </a:lnTo>
                  <a:lnTo>
                    <a:pt x="1941" y="2201"/>
                  </a:lnTo>
                  <a:lnTo>
                    <a:pt x="1941" y="2196"/>
                  </a:lnTo>
                  <a:lnTo>
                    <a:pt x="1949" y="2191"/>
                  </a:lnTo>
                  <a:lnTo>
                    <a:pt x="1956" y="2186"/>
                  </a:lnTo>
                  <a:lnTo>
                    <a:pt x="1962" y="2183"/>
                  </a:lnTo>
                  <a:lnTo>
                    <a:pt x="1969" y="2180"/>
                  </a:lnTo>
                  <a:lnTo>
                    <a:pt x="1977" y="2178"/>
                  </a:lnTo>
                  <a:lnTo>
                    <a:pt x="1984" y="2177"/>
                  </a:lnTo>
                  <a:lnTo>
                    <a:pt x="1993" y="2177"/>
                  </a:lnTo>
                  <a:lnTo>
                    <a:pt x="2003" y="2177"/>
                  </a:lnTo>
                  <a:lnTo>
                    <a:pt x="2006" y="2183"/>
                  </a:lnTo>
                  <a:lnTo>
                    <a:pt x="2009" y="2188"/>
                  </a:lnTo>
                  <a:lnTo>
                    <a:pt x="2014" y="2194"/>
                  </a:lnTo>
                  <a:lnTo>
                    <a:pt x="2018" y="2200"/>
                  </a:lnTo>
                  <a:lnTo>
                    <a:pt x="2025" y="2204"/>
                  </a:lnTo>
                  <a:lnTo>
                    <a:pt x="2032" y="2209"/>
                  </a:lnTo>
                  <a:lnTo>
                    <a:pt x="2041" y="2213"/>
                  </a:lnTo>
                  <a:lnTo>
                    <a:pt x="2049" y="2218"/>
                  </a:lnTo>
                  <a:lnTo>
                    <a:pt x="2051" y="2205"/>
                  </a:lnTo>
                  <a:lnTo>
                    <a:pt x="2055" y="2194"/>
                  </a:lnTo>
                  <a:lnTo>
                    <a:pt x="2061" y="2183"/>
                  </a:lnTo>
                  <a:lnTo>
                    <a:pt x="2068" y="2172"/>
                  </a:lnTo>
                  <a:lnTo>
                    <a:pt x="2077" y="2163"/>
                  </a:lnTo>
                  <a:lnTo>
                    <a:pt x="2086" y="2154"/>
                  </a:lnTo>
                  <a:lnTo>
                    <a:pt x="2096" y="2146"/>
                  </a:lnTo>
                  <a:lnTo>
                    <a:pt x="2105" y="2138"/>
                  </a:lnTo>
                  <a:lnTo>
                    <a:pt x="2113" y="2129"/>
                  </a:lnTo>
                  <a:lnTo>
                    <a:pt x="2119" y="2119"/>
                  </a:lnTo>
                  <a:lnTo>
                    <a:pt x="2125" y="2104"/>
                  </a:lnTo>
                  <a:lnTo>
                    <a:pt x="2131" y="2090"/>
                  </a:lnTo>
                  <a:lnTo>
                    <a:pt x="2137" y="2077"/>
                  </a:lnTo>
                  <a:lnTo>
                    <a:pt x="2145" y="2063"/>
                  </a:lnTo>
                  <a:lnTo>
                    <a:pt x="2156" y="2046"/>
                  </a:lnTo>
                  <a:lnTo>
                    <a:pt x="2167" y="2028"/>
                  </a:lnTo>
                  <a:lnTo>
                    <a:pt x="2180" y="2008"/>
                  </a:lnTo>
                  <a:lnTo>
                    <a:pt x="2194" y="1991"/>
                  </a:lnTo>
                  <a:lnTo>
                    <a:pt x="2200" y="1985"/>
                  </a:lnTo>
                  <a:lnTo>
                    <a:pt x="2208" y="1979"/>
                  </a:lnTo>
                  <a:lnTo>
                    <a:pt x="2217" y="1974"/>
                  </a:lnTo>
                  <a:lnTo>
                    <a:pt x="2227" y="1970"/>
                  </a:lnTo>
                  <a:lnTo>
                    <a:pt x="2237" y="1965"/>
                  </a:lnTo>
                  <a:lnTo>
                    <a:pt x="2246" y="1960"/>
                  </a:lnTo>
                  <a:lnTo>
                    <a:pt x="2255" y="1954"/>
                  </a:lnTo>
                  <a:lnTo>
                    <a:pt x="2264" y="1948"/>
                  </a:lnTo>
                  <a:lnTo>
                    <a:pt x="2271" y="1940"/>
                  </a:lnTo>
                  <a:lnTo>
                    <a:pt x="2277" y="1933"/>
                  </a:lnTo>
                  <a:lnTo>
                    <a:pt x="2281" y="1926"/>
                  </a:lnTo>
                  <a:lnTo>
                    <a:pt x="2285" y="1920"/>
                  </a:lnTo>
                  <a:lnTo>
                    <a:pt x="2289" y="1913"/>
                  </a:lnTo>
                  <a:lnTo>
                    <a:pt x="2295" y="1906"/>
                  </a:lnTo>
                  <a:lnTo>
                    <a:pt x="2303" y="1900"/>
                  </a:lnTo>
                  <a:lnTo>
                    <a:pt x="2312" y="1895"/>
                  </a:lnTo>
                  <a:lnTo>
                    <a:pt x="2330" y="1883"/>
                  </a:lnTo>
                  <a:lnTo>
                    <a:pt x="2345" y="1872"/>
                  </a:lnTo>
                  <a:lnTo>
                    <a:pt x="2353" y="1866"/>
                  </a:lnTo>
                  <a:lnTo>
                    <a:pt x="2361" y="1860"/>
                  </a:lnTo>
                  <a:lnTo>
                    <a:pt x="2370" y="1856"/>
                  </a:lnTo>
                  <a:lnTo>
                    <a:pt x="2380" y="1852"/>
                  </a:lnTo>
                  <a:lnTo>
                    <a:pt x="2380" y="1846"/>
                  </a:lnTo>
                  <a:lnTo>
                    <a:pt x="2380" y="1839"/>
                  </a:lnTo>
                  <a:lnTo>
                    <a:pt x="2363" y="1838"/>
                  </a:lnTo>
                  <a:lnTo>
                    <a:pt x="2347" y="1835"/>
                  </a:lnTo>
                  <a:lnTo>
                    <a:pt x="2344" y="1841"/>
                  </a:lnTo>
                  <a:lnTo>
                    <a:pt x="2340" y="1845"/>
                  </a:lnTo>
                  <a:lnTo>
                    <a:pt x="2335" y="1847"/>
                  </a:lnTo>
                  <a:lnTo>
                    <a:pt x="2329" y="1847"/>
                  </a:lnTo>
                  <a:lnTo>
                    <a:pt x="2318" y="1848"/>
                  </a:lnTo>
                  <a:lnTo>
                    <a:pt x="2306" y="1850"/>
                  </a:lnTo>
                  <a:lnTo>
                    <a:pt x="2309" y="1842"/>
                  </a:lnTo>
                  <a:lnTo>
                    <a:pt x="2312" y="1837"/>
                  </a:lnTo>
                  <a:lnTo>
                    <a:pt x="2318" y="1832"/>
                  </a:lnTo>
                  <a:lnTo>
                    <a:pt x="2323" y="1827"/>
                  </a:lnTo>
                  <a:lnTo>
                    <a:pt x="2336" y="1818"/>
                  </a:lnTo>
                  <a:lnTo>
                    <a:pt x="2346" y="1809"/>
                  </a:lnTo>
                  <a:lnTo>
                    <a:pt x="2331" y="1805"/>
                  </a:lnTo>
                  <a:lnTo>
                    <a:pt x="2318" y="1799"/>
                  </a:lnTo>
                  <a:lnTo>
                    <a:pt x="2311" y="1816"/>
                  </a:lnTo>
                  <a:lnTo>
                    <a:pt x="2302" y="1834"/>
                  </a:lnTo>
                  <a:lnTo>
                    <a:pt x="2296" y="1843"/>
                  </a:lnTo>
                  <a:lnTo>
                    <a:pt x="2290" y="1851"/>
                  </a:lnTo>
                  <a:lnTo>
                    <a:pt x="2285" y="1858"/>
                  </a:lnTo>
                  <a:lnTo>
                    <a:pt x="2278" y="1865"/>
                  </a:lnTo>
                  <a:lnTo>
                    <a:pt x="2266" y="1872"/>
                  </a:lnTo>
                  <a:lnTo>
                    <a:pt x="2253" y="1879"/>
                  </a:lnTo>
                  <a:lnTo>
                    <a:pt x="2249" y="1882"/>
                  </a:lnTo>
                  <a:lnTo>
                    <a:pt x="2245" y="1885"/>
                  </a:lnTo>
                  <a:lnTo>
                    <a:pt x="2238" y="1887"/>
                  </a:lnTo>
                  <a:lnTo>
                    <a:pt x="2231" y="1888"/>
                  </a:lnTo>
                  <a:lnTo>
                    <a:pt x="2241" y="1883"/>
                  </a:lnTo>
                  <a:lnTo>
                    <a:pt x="2253" y="1879"/>
                  </a:lnTo>
                  <a:lnTo>
                    <a:pt x="2256" y="1874"/>
                  </a:lnTo>
                  <a:lnTo>
                    <a:pt x="2258" y="1870"/>
                  </a:lnTo>
                  <a:lnTo>
                    <a:pt x="2260" y="1865"/>
                  </a:lnTo>
                  <a:lnTo>
                    <a:pt x="2261" y="1860"/>
                  </a:lnTo>
                  <a:lnTo>
                    <a:pt x="2263" y="1849"/>
                  </a:lnTo>
                  <a:lnTo>
                    <a:pt x="2263" y="1837"/>
                  </a:lnTo>
                  <a:lnTo>
                    <a:pt x="2264" y="1825"/>
                  </a:lnTo>
                  <a:lnTo>
                    <a:pt x="2264" y="1814"/>
                  </a:lnTo>
                  <a:lnTo>
                    <a:pt x="2265" y="1804"/>
                  </a:lnTo>
                  <a:lnTo>
                    <a:pt x="2266" y="1794"/>
                  </a:lnTo>
                  <a:lnTo>
                    <a:pt x="2272" y="1785"/>
                  </a:lnTo>
                  <a:lnTo>
                    <a:pt x="2281" y="1773"/>
                  </a:lnTo>
                  <a:lnTo>
                    <a:pt x="2291" y="1760"/>
                  </a:lnTo>
                  <a:lnTo>
                    <a:pt x="2299" y="1751"/>
                  </a:lnTo>
                  <a:lnTo>
                    <a:pt x="2309" y="1743"/>
                  </a:lnTo>
                  <a:lnTo>
                    <a:pt x="2319" y="1735"/>
                  </a:lnTo>
                  <a:lnTo>
                    <a:pt x="2330" y="1728"/>
                  </a:lnTo>
                  <a:lnTo>
                    <a:pt x="2340" y="1723"/>
                  </a:lnTo>
                  <a:lnTo>
                    <a:pt x="2363" y="1711"/>
                  </a:lnTo>
                  <a:lnTo>
                    <a:pt x="2385" y="1698"/>
                  </a:lnTo>
                  <a:lnTo>
                    <a:pt x="2397" y="1688"/>
                  </a:lnTo>
                  <a:lnTo>
                    <a:pt x="2410" y="1678"/>
                  </a:lnTo>
                  <a:lnTo>
                    <a:pt x="2425" y="1669"/>
                  </a:lnTo>
                  <a:lnTo>
                    <a:pt x="2439" y="1662"/>
                  </a:lnTo>
                  <a:lnTo>
                    <a:pt x="2447" y="1659"/>
                  </a:lnTo>
                  <a:lnTo>
                    <a:pt x="2454" y="1658"/>
                  </a:lnTo>
                  <a:lnTo>
                    <a:pt x="2462" y="1658"/>
                  </a:lnTo>
                  <a:lnTo>
                    <a:pt x="2469" y="1659"/>
                  </a:lnTo>
                  <a:lnTo>
                    <a:pt x="2477" y="1661"/>
                  </a:lnTo>
                  <a:lnTo>
                    <a:pt x="2484" y="1666"/>
                  </a:lnTo>
                  <a:lnTo>
                    <a:pt x="2492" y="1671"/>
                  </a:lnTo>
                  <a:lnTo>
                    <a:pt x="2499" y="1681"/>
                  </a:lnTo>
                  <a:lnTo>
                    <a:pt x="2502" y="1685"/>
                  </a:lnTo>
                  <a:lnTo>
                    <a:pt x="2504" y="1691"/>
                  </a:lnTo>
                  <a:lnTo>
                    <a:pt x="2506" y="1696"/>
                  </a:lnTo>
                  <a:lnTo>
                    <a:pt x="2506" y="1701"/>
                  </a:lnTo>
                  <a:lnTo>
                    <a:pt x="2504" y="1707"/>
                  </a:lnTo>
                  <a:lnTo>
                    <a:pt x="2503" y="1712"/>
                  </a:lnTo>
                  <a:lnTo>
                    <a:pt x="2501" y="1717"/>
                  </a:lnTo>
                  <a:lnTo>
                    <a:pt x="2499" y="1723"/>
                  </a:lnTo>
                  <a:lnTo>
                    <a:pt x="2492" y="1732"/>
                  </a:lnTo>
                  <a:lnTo>
                    <a:pt x="2484" y="1741"/>
                  </a:lnTo>
                  <a:lnTo>
                    <a:pt x="2476" y="1749"/>
                  </a:lnTo>
                  <a:lnTo>
                    <a:pt x="2467" y="1757"/>
                  </a:lnTo>
                  <a:lnTo>
                    <a:pt x="2452" y="1765"/>
                  </a:lnTo>
                  <a:lnTo>
                    <a:pt x="2424" y="1781"/>
                  </a:lnTo>
                  <a:lnTo>
                    <a:pt x="2409" y="1788"/>
                  </a:lnTo>
                  <a:lnTo>
                    <a:pt x="2396" y="1793"/>
                  </a:lnTo>
                  <a:lnTo>
                    <a:pt x="2388" y="1798"/>
                  </a:lnTo>
                  <a:lnTo>
                    <a:pt x="2385" y="1798"/>
                  </a:lnTo>
                  <a:lnTo>
                    <a:pt x="2384" y="1808"/>
                  </a:lnTo>
                  <a:lnTo>
                    <a:pt x="2384" y="1817"/>
                  </a:lnTo>
                  <a:lnTo>
                    <a:pt x="2385" y="1827"/>
                  </a:lnTo>
                  <a:lnTo>
                    <a:pt x="2385" y="1838"/>
                  </a:lnTo>
                  <a:lnTo>
                    <a:pt x="2392" y="1838"/>
                  </a:lnTo>
                  <a:lnTo>
                    <a:pt x="2396" y="1837"/>
                  </a:lnTo>
                  <a:lnTo>
                    <a:pt x="2400" y="1834"/>
                  </a:lnTo>
                  <a:lnTo>
                    <a:pt x="2403" y="1831"/>
                  </a:lnTo>
                  <a:lnTo>
                    <a:pt x="2408" y="1823"/>
                  </a:lnTo>
                  <a:lnTo>
                    <a:pt x="2414" y="1816"/>
                  </a:lnTo>
                  <a:lnTo>
                    <a:pt x="2424" y="1810"/>
                  </a:lnTo>
                  <a:lnTo>
                    <a:pt x="2435" y="1805"/>
                  </a:lnTo>
                  <a:lnTo>
                    <a:pt x="2446" y="1800"/>
                  </a:lnTo>
                  <a:lnTo>
                    <a:pt x="2460" y="1796"/>
                  </a:lnTo>
                  <a:lnTo>
                    <a:pt x="2482" y="1791"/>
                  </a:lnTo>
                  <a:lnTo>
                    <a:pt x="2502" y="1785"/>
                  </a:lnTo>
                  <a:lnTo>
                    <a:pt x="2523" y="1778"/>
                  </a:lnTo>
                  <a:lnTo>
                    <a:pt x="2543" y="1770"/>
                  </a:lnTo>
                  <a:lnTo>
                    <a:pt x="2581" y="1751"/>
                  </a:lnTo>
                  <a:lnTo>
                    <a:pt x="2619" y="1733"/>
                  </a:lnTo>
                  <a:lnTo>
                    <a:pt x="2658" y="1714"/>
                  </a:lnTo>
                  <a:lnTo>
                    <a:pt x="2696" y="1696"/>
                  </a:lnTo>
                  <a:lnTo>
                    <a:pt x="2717" y="1688"/>
                  </a:lnTo>
                  <a:lnTo>
                    <a:pt x="2739" y="1682"/>
                  </a:lnTo>
                  <a:lnTo>
                    <a:pt x="2762" y="1677"/>
                  </a:lnTo>
                  <a:lnTo>
                    <a:pt x="2785" y="1673"/>
                  </a:lnTo>
                  <a:lnTo>
                    <a:pt x="2806" y="1668"/>
                  </a:lnTo>
                  <a:lnTo>
                    <a:pt x="2829" y="1662"/>
                  </a:lnTo>
                  <a:lnTo>
                    <a:pt x="2840" y="1659"/>
                  </a:lnTo>
                  <a:lnTo>
                    <a:pt x="2852" y="1655"/>
                  </a:lnTo>
                  <a:lnTo>
                    <a:pt x="2862" y="1651"/>
                  </a:lnTo>
                  <a:lnTo>
                    <a:pt x="2873" y="1646"/>
                  </a:lnTo>
                  <a:lnTo>
                    <a:pt x="2907" y="1629"/>
                  </a:lnTo>
                  <a:lnTo>
                    <a:pt x="2942" y="1611"/>
                  </a:lnTo>
                  <a:lnTo>
                    <a:pt x="2950" y="1605"/>
                  </a:lnTo>
                  <a:lnTo>
                    <a:pt x="2956" y="1601"/>
                  </a:lnTo>
                  <a:lnTo>
                    <a:pt x="2963" y="1594"/>
                  </a:lnTo>
                  <a:lnTo>
                    <a:pt x="2970" y="1587"/>
                  </a:lnTo>
                  <a:lnTo>
                    <a:pt x="2976" y="1579"/>
                  </a:lnTo>
                  <a:lnTo>
                    <a:pt x="2982" y="1571"/>
                  </a:lnTo>
                  <a:lnTo>
                    <a:pt x="2985" y="1562"/>
                  </a:lnTo>
                  <a:lnTo>
                    <a:pt x="2989" y="1552"/>
                  </a:lnTo>
                  <a:lnTo>
                    <a:pt x="2995" y="1531"/>
                  </a:lnTo>
                  <a:lnTo>
                    <a:pt x="3002" y="1510"/>
                  </a:lnTo>
                  <a:lnTo>
                    <a:pt x="3007" y="1501"/>
                  </a:lnTo>
                  <a:lnTo>
                    <a:pt x="3013" y="1493"/>
                  </a:lnTo>
                  <a:lnTo>
                    <a:pt x="3018" y="1489"/>
                  </a:lnTo>
                  <a:lnTo>
                    <a:pt x="3022" y="1487"/>
                  </a:lnTo>
                  <a:lnTo>
                    <a:pt x="3027" y="1485"/>
                  </a:lnTo>
                  <a:lnTo>
                    <a:pt x="3033" y="1484"/>
                  </a:lnTo>
                  <a:lnTo>
                    <a:pt x="3035" y="1477"/>
                  </a:lnTo>
                  <a:lnTo>
                    <a:pt x="3037" y="1470"/>
                  </a:lnTo>
                  <a:lnTo>
                    <a:pt x="3042" y="1464"/>
                  </a:lnTo>
                  <a:lnTo>
                    <a:pt x="3048" y="1458"/>
                  </a:lnTo>
                  <a:lnTo>
                    <a:pt x="3054" y="1453"/>
                  </a:lnTo>
                  <a:lnTo>
                    <a:pt x="3062" y="1448"/>
                  </a:lnTo>
                  <a:lnTo>
                    <a:pt x="3070" y="1443"/>
                  </a:lnTo>
                  <a:lnTo>
                    <a:pt x="3079" y="1438"/>
                  </a:lnTo>
                  <a:lnTo>
                    <a:pt x="3116" y="1422"/>
                  </a:lnTo>
                  <a:lnTo>
                    <a:pt x="3147" y="1407"/>
                  </a:lnTo>
                  <a:lnTo>
                    <a:pt x="3160" y="1400"/>
                  </a:lnTo>
                  <a:lnTo>
                    <a:pt x="3177" y="1392"/>
                  </a:lnTo>
                  <a:lnTo>
                    <a:pt x="3185" y="1389"/>
                  </a:lnTo>
                  <a:lnTo>
                    <a:pt x="3193" y="1384"/>
                  </a:lnTo>
                  <a:lnTo>
                    <a:pt x="3200" y="1381"/>
                  </a:lnTo>
                  <a:lnTo>
                    <a:pt x="3205" y="1376"/>
                  </a:lnTo>
                  <a:lnTo>
                    <a:pt x="3210" y="1370"/>
                  </a:lnTo>
                  <a:lnTo>
                    <a:pt x="3214" y="1361"/>
                  </a:lnTo>
                  <a:lnTo>
                    <a:pt x="3216" y="1351"/>
                  </a:lnTo>
                  <a:lnTo>
                    <a:pt x="3217" y="1342"/>
                  </a:lnTo>
                  <a:lnTo>
                    <a:pt x="3217" y="1322"/>
                  </a:lnTo>
                  <a:lnTo>
                    <a:pt x="3216" y="1302"/>
                  </a:lnTo>
                  <a:lnTo>
                    <a:pt x="3208" y="1302"/>
                  </a:lnTo>
                  <a:lnTo>
                    <a:pt x="3200" y="1304"/>
                  </a:lnTo>
                  <a:lnTo>
                    <a:pt x="3192" y="1305"/>
                  </a:lnTo>
                  <a:lnTo>
                    <a:pt x="3183" y="1305"/>
                  </a:lnTo>
                  <a:lnTo>
                    <a:pt x="3182" y="1294"/>
                  </a:lnTo>
                  <a:lnTo>
                    <a:pt x="3183" y="1284"/>
                  </a:lnTo>
                  <a:lnTo>
                    <a:pt x="3184" y="1275"/>
                  </a:lnTo>
                  <a:lnTo>
                    <a:pt x="3188" y="1267"/>
                  </a:lnTo>
                  <a:lnTo>
                    <a:pt x="3192" y="1259"/>
                  </a:lnTo>
                  <a:lnTo>
                    <a:pt x="3198" y="1251"/>
                  </a:lnTo>
                  <a:lnTo>
                    <a:pt x="3205" y="1244"/>
                  </a:lnTo>
                  <a:lnTo>
                    <a:pt x="3212" y="1238"/>
                  </a:lnTo>
                  <a:lnTo>
                    <a:pt x="3229" y="1225"/>
                  </a:lnTo>
                  <a:lnTo>
                    <a:pt x="3246" y="1215"/>
                  </a:lnTo>
                  <a:lnTo>
                    <a:pt x="3264" y="1205"/>
                  </a:lnTo>
                  <a:lnTo>
                    <a:pt x="3280" y="1195"/>
                  </a:lnTo>
                  <a:lnTo>
                    <a:pt x="3296" y="1184"/>
                  </a:lnTo>
                  <a:lnTo>
                    <a:pt x="3312" y="1170"/>
                  </a:lnTo>
                  <a:lnTo>
                    <a:pt x="3327" y="1156"/>
                  </a:lnTo>
                  <a:lnTo>
                    <a:pt x="3339" y="1141"/>
                  </a:lnTo>
                  <a:lnTo>
                    <a:pt x="3352" y="1124"/>
                  </a:lnTo>
                  <a:lnTo>
                    <a:pt x="3363" y="1107"/>
                  </a:lnTo>
                  <a:lnTo>
                    <a:pt x="3372" y="1088"/>
                  </a:lnTo>
                  <a:lnTo>
                    <a:pt x="3379" y="1071"/>
                  </a:lnTo>
                  <a:lnTo>
                    <a:pt x="3369" y="1070"/>
                  </a:lnTo>
                  <a:lnTo>
                    <a:pt x="3358" y="1071"/>
                  </a:lnTo>
                  <a:lnTo>
                    <a:pt x="3354" y="1072"/>
                  </a:lnTo>
                  <a:lnTo>
                    <a:pt x="3352" y="1075"/>
                  </a:lnTo>
                  <a:lnTo>
                    <a:pt x="3350" y="1077"/>
                  </a:lnTo>
                  <a:lnTo>
                    <a:pt x="3349" y="1079"/>
                  </a:lnTo>
                  <a:lnTo>
                    <a:pt x="3349" y="1082"/>
                  </a:lnTo>
                  <a:lnTo>
                    <a:pt x="3348" y="1084"/>
                  </a:lnTo>
                  <a:lnTo>
                    <a:pt x="3347" y="1086"/>
                  </a:lnTo>
                  <a:lnTo>
                    <a:pt x="3345" y="1087"/>
                  </a:lnTo>
                  <a:lnTo>
                    <a:pt x="3339" y="1088"/>
                  </a:lnTo>
                  <a:lnTo>
                    <a:pt x="3333" y="1088"/>
                  </a:lnTo>
                  <a:lnTo>
                    <a:pt x="3328" y="1088"/>
                  </a:lnTo>
                  <a:lnTo>
                    <a:pt x="3324" y="1090"/>
                  </a:lnTo>
                  <a:lnTo>
                    <a:pt x="3315" y="1097"/>
                  </a:lnTo>
                  <a:lnTo>
                    <a:pt x="3306" y="1105"/>
                  </a:lnTo>
                  <a:lnTo>
                    <a:pt x="3296" y="1110"/>
                  </a:lnTo>
                  <a:lnTo>
                    <a:pt x="3286" y="1112"/>
                  </a:lnTo>
                  <a:lnTo>
                    <a:pt x="3276" y="1115"/>
                  </a:lnTo>
                  <a:lnTo>
                    <a:pt x="3264" y="1117"/>
                  </a:lnTo>
                  <a:lnTo>
                    <a:pt x="3254" y="1121"/>
                  </a:lnTo>
                  <a:lnTo>
                    <a:pt x="3246" y="1126"/>
                  </a:lnTo>
                  <a:lnTo>
                    <a:pt x="3239" y="1132"/>
                  </a:lnTo>
                  <a:lnTo>
                    <a:pt x="3230" y="1138"/>
                  </a:lnTo>
                  <a:lnTo>
                    <a:pt x="3231" y="1119"/>
                  </a:lnTo>
                  <a:lnTo>
                    <a:pt x="3233" y="1103"/>
                  </a:lnTo>
                  <a:lnTo>
                    <a:pt x="3235" y="1097"/>
                  </a:lnTo>
                  <a:lnTo>
                    <a:pt x="3238" y="1092"/>
                  </a:lnTo>
                  <a:lnTo>
                    <a:pt x="3241" y="1087"/>
                  </a:lnTo>
                  <a:lnTo>
                    <a:pt x="3245" y="1083"/>
                  </a:lnTo>
                  <a:lnTo>
                    <a:pt x="3249" y="1079"/>
                  </a:lnTo>
                  <a:lnTo>
                    <a:pt x="3254" y="1077"/>
                  </a:lnTo>
                  <a:lnTo>
                    <a:pt x="3259" y="1075"/>
                  </a:lnTo>
                  <a:lnTo>
                    <a:pt x="3266" y="1072"/>
                  </a:lnTo>
                  <a:lnTo>
                    <a:pt x="3282" y="1070"/>
                  </a:lnTo>
                  <a:lnTo>
                    <a:pt x="3301" y="1068"/>
                  </a:lnTo>
                  <a:lnTo>
                    <a:pt x="3313" y="1067"/>
                  </a:lnTo>
                  <a:lnTo>
                    <a:pt x="3322" y="1063"/>
                  </a:lnTo>
                  <a:lnTo>
                    <a:pt x="3329" y="1060"/>
                  </a:lnTo>
                  <a:lnTo>
                    <a:pt x="3333" y="1055"/>
                  </a:lnTo>
                  <a:lnTo>
                    <a:pt x="3336" y="1051"/>
                  </a:lnTo>
                  <a:lnTo>
                    <a:pt x="3337" y="1044"/>
                  </a:lnTo>
                  <a:lnTo>
                    <a:pt x="3336" y="1038"/>
                  </a:lnTo>
                  <a:lnTo>
                    <a:pt x="3335" y="1031"/>
                  </a:lnTo>
                  <a:lnTo>
                    <a:pt x="3328" y="1017"/>
                  </a:lnTo>
                  <a:lnTo>
                    <a:pt x="3319" y="1002"/>
                  </a:lnTo>
                  <a:lnTo>
                    <a:pt x="3308" y="987"/>
                  </a:lnTo>
                  <a:lnTo>
                    <a:pt x="3299" y="973"/>
                  </a:lnTo>
                  <a:lnTo>
                    <a:pt x="3286" y="949"/>
                  </a:lnTo>
                  <a:lnTo>
                    <a:pt x="3273" y="923"/>
                  </a:lnTo>
                  <a:lnTo>
                    <a:pt x="3267" y="910"/>
                  </a:lnTo>
                  <a:lnTo>
                    <a:pt x="3262" y="896"/>
                  </a:lnTo>
                  <a:lnTo>
                    <a:pt x="3258" y="882"/>
                  </a:lnTo>
                  <a:lnTo>
                    <a:pt x="3254" y="869"/>
                  </a:lnTo>
                  <a:lnTo>
                    <a:pt x="3253" y="857"/>
                  </a:lnTo>
                  <a:lnTo>
                    <a:pt x="3250" y="841"/>
                  </a:lnTo>
                  <a:lnTo>
                    <a:pt x="3249" y="823"/>
                  </a:lnTo>
                  <a:lnTo>
                    <a:pt x="3249" y="804"/>
                  </a:lnTo>
                  <a:lnTo>
                    <a:pt x="3250" y="785"/>
                  </a:lnTo>
                  <a:lnTo>
                    <a:pt x="3254" y="770"/>
                  </a:lnTo>
                  <a:lnTo>
                    <a:pt x="3256" y="763"/>
                  </a:lnTo>
                  <a:lnTo>
                    <a:pt x="3259" y="758"/>
                  </a:lnTo>
                  <a:lnTo>
                    <a:pt x="3263" y="754"/>
                  </a:lnTo>
                  <a:lnTo>
                    <a:pt x="3267" y="751"/>
                  </a:lnTo>
                  <a:lnTo>
                    <a:pt x="3271" y="741"/>
                  </a:lnTo>
                  <a:lnTo>
                    <a:pt x="3275" y="732"/>
                  </a:lnTo>
                  <a:lnTo>
                    <a:pt x="3281" y="722"/>
                  </a:lnTo>
                  <a:lnTo>
                    <a:pt x="3288" y="713"/>
                  </a:lnTo>
                  <a:lnTo>
                    <a:pt x="3296" y="703"/>
                  </a:lnTo>
                  <a:lnTo>
                    <a:pt x="3304" y="694"/>
                  </a:lnTo>
                  <a:lnTo>
                    <a:pt x="3312" y="686"/>
                  </a:lnTo>
                  <a:lnTo>
                    <a:pt x="3321" y="680"/>
                  </a:lnTo>
                  <a:lnTo>
                    <a:pt x="3339" y="662"/>
                  </a:lnTo>
                  <a:lnTo>
                    <a:pt x="3356" y="643"/>
                  </a:lnTo>
                  <a:lnTo>
                    <a:pt x="3364" y="634"/>
                  </a:lnTo>
                  <a:lnTo>
                    <a:pt x="3373" y="626"/>
                  </a:lnTo>
                  <a:lnTo>
                    <a:pt x="3382" y="618"/>
                  </a:lnTo>
                  <a:lnTo>
                    <a:pt x="3391" y="611"/>
                  </a:lnTo>
                  <a:lnTo>
                    <a:pt x="3413" y="599"/>
                  </a:lnTo>
                  <a:lnTo>
                    <a:pt x="3437" y="587"/>
                  </a:lnTo>
                  <a:lnTo>
                    <a:pt x="3462" y="577"/>
                  </a:lnTo>
                  <a:lnTo>
                    <a:pt x="3486" y="570"/>
                  </a:lnTo>
                  <a:lnTo>
                    <a:pt x="3497" y="567"/>
                  </a:lnTo>
                  <a:lnTo>
                    <a:pt x="3510" y="566"/>
                  </a:lnTo>
                  <a:lnTo>
                    <a:pt x="3522" y="565"/>
                  </a:lnTo>
                  <a:lnTo>
                    <a:pt x="3535" y="566"/>
                  </a:lnTo>
                  <a:lnTo>
                    <a:pt x="3551" y="569"/>
                  </a:lnTo>
                  <a:lnTo>
                    <a:pt x="3568" y="575"/>
                  </a:lnTo>
                  <a:lnTo>
                    <a:pt x="3577" y="577"/>
                  </a:lnTo>
                  <a:lnTo>
                    <a:pt x="3585" y="579"/>
                  </a:lnTo>
                  <a:lnTo>
                    <a:pt x="3593" y="580"/>
                  </a:lnTo>
                  <a:lnTo>
                    <a:pt x="3602" y="579"/>
                  </a:lnTo>
                  <a:lnTo>
                    <a:pt x="3603" y="576"/>
                  </a:lnTo>
                  <a:lnTo>
                    <a:pt x="3609" y="567"/>
                  </a:lnTo>
                  <a:lnTo>
                    <a:pt x="3616" y="554"/>
                  </a:lnTo>
                  <a:lnTo>
                    <a:pt x="3625" y="541"/>
                  </a:lnTo>
                  <a:lnTo>
                    <a:pt x="3624" y="532"/>
                  </a:lnTo>
                  <a:lnTo>
                    <a:pt x="3623" y="522"/>
                  </a:lnTo>
                  <a:lnTo>
                    <a:pt x="3621" y="516"/>
                  </a:lnTo>
                  <a:lnTo>
                    <a:pt x="3619" y="509"/>
                  </a:lnTo>
                  <a:lnTo>
                    <a:pt x="3616" y="503"/>
                  </a:lnTo>
                  <a:lnTo>
                    <a:pt x="3612" y="497"/>
                  </a:lnTo>
                  <a:lnTo>
                    <a:pt x="3609" y="493"/>
                  </a:lnTo>
                  <a:lnTo>
                    <a:pt x="3604" y="489"/>
                  </a:lnTo>
                  <a:lnTo>
                    <a:pt x="3583" y="473"/>
                  </a:lnTo>
                  <a:lnTo>
                    <a:pt x="3555" y="453"/>
                  </a:lnTo>
                  <a:close/>
                </a:path>
              </a:pathLst>
            </a:custGeom>
            <a:solidFill>
              <a:srgbClr val="E8FCF9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2" name="Google Shape;1712;p11"/>
          <p:cNvSpPr txBox="1">
            <a:spLocks noGrp="1"/>
          </p:cNvSpPr>
          <p:nvPr>
            <p:ph type="title"/>
          </p:nvPr>
        </p:nvSpPr>
        <p:spPr>
          <a:xfrm>
            <a:off x="700566" y="304590"/>
            <a:ext cx="1108739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4800" dirty="0">
                <a:latin typeface="Arial"/>
                <a:ea typeface="Arial"/>
                <a:cs typeface="Arial"/>
                <a:sym typeface="Arial"/>
              </a:rPr>
              <a:t>Kerala’s space footprint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7" name="Google Shape;1717;p11"/>
          <p:cNvGraphicFramePr/>
          <p:nvPr/>
        </p:nvGraphicFramePr>
        <p:xfrm>
          <a:off x="1532399" y="3207387"/>
          <a:ext cx="9322200" cy="6905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0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5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BD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D45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18" name="Google Shape;1718;p11"/>
          <p:cNvSpPr/>
          <p:nvPr/>
        </p:nvSpPr>
        <p:spPr>
          <a:xfrm>
            <a:off x="223430" y="1101602"/>
            <a:ext cx="4266727" cy="2012535"/>
          </a:xfrm>
          <a:prstGeom prst="wedgeRoundRectCallout">
            <a:avLst>
              <a:gd name="adj1" fmla="val 18049"/>
              <a:gd name="adj2" fmla="val 58507"/>
              <a:gd name="adj3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Thumba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Equatorial Rocket Launching Station (TERLS)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1962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VIKRAM SARABHAI SPACE CENTRE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9" name="Google Shape;1719;p11"/>
          <p:cNvSpPr/>
          <p:nvPr/>
        </p:nvSpPr>
        <p:spPr>
          <a:xfrm>
            <a:off x="4628663" y="1442322"/>
            <a:ext cx="3841616" cy="1536519"/>
          </a:xfrm>
          <a:prstGeom prst="wedgeRoundRectCallout">
            <a:avLst>
              <a:gd name="adj1" fmla="val 6126"/>
              <a:gd name="adj2" fmla="val 72820"/>
              <a:gd name="adj3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ISRO Inertial Systems Unit (IISU)</a:t>
            </a:r>
            <a:endParaRPr lang="en-US" sz="2800" kern="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0" name="Google Shape;1720;p11"/>
          <p:cNvSpPr/>
          <p:nvPr/>
        </p:nvSpPr>
        <p:spPr>
          <a:xfrm>
            <a:off x="5920938" y="1674756"/>
            <a:ext cx="2549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11"/>
          <p:cNvSpPr txBox="1"/>
          <p:nvPr/>
        </p:nvSpPr>
        <p:spPr>
          <a:xfrm>
            <a:off x="2688644" y="3412768"/>
            <a:ext cx="610861" cy="3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1960’s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2" name="Google Shape;1722;p11"/>
          <p:cNvSpPr/>
          <p:nvPr/>
        </p:nvSpPr>
        <p:spPr>
          <a:xfrm>
            <a:off x="7363743" y="4118847"/>
            <a:ext cx="4285891" cy="990625"/>
          </a:xfrm>
          <a:prstGeom prst="wedgeRoundRectCallout">
            <a:avLst>
              <a:gd name="adj1" fmla="val -20587"/>
              <a:gd name="adj2" fmla="val -75228"/>
              <a:gd name="adj3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Indian Institute of Space Science and Technology (IIST)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3" name="Google Shape;1723;p11"/>
          <p:cNvSpPr/>
          <p:nvPr/>
        </p:nvSpPr>
        <p:spPr>
          <a:xfrm>
            <a:off x="5920938" y="5625417"/>
            <a:ext cx="6062812" cy="904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4" name="Google Shape;1724;p11"/>
          <p:cNvSpPr/>
          <p:nvPr/>
        </p:nvSpPr>
        <p:spPr>
          <a:xfrm>
            <a:off x="816422" y="4525806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11"/>
          <p:cNvSpPr/>
          <p:nvPr/>
        </p:nvSpPr>
        <p:spPr>
          <a:xfrm>
            <a:off x="8707875" y="1421475"/>
            <a:ext cx="2633420" cy="1578212"/>
          </a:xfrm>
          <a:prstGeom prst="wedgeRoundRectCallout">
            <a:avLst>
              <a:gd name="adj1" fmla="val -24991"/>
              <a:gd name="adj2" fmla="val 70823"/>
              <a:gd name="adj3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Brahmos Aerospace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26" name="Google Shape;1726;p11"/>
          <p:cNvSpPr/>
          <p:nvPr/>
        </p:nvSpPr>
        <p:spPr>
          <a:xfrm>
            <a:off x="1374381" y="4048769"/>
            <a:ext cx="5474907" cy="1023264"/>
          </a:xfrm>
          <a:prstGeom prst="wedgeRoundRectCallout">
            <a:avLst>
              <a:gd name="adj1" fmla="val 26408"/>
              <a:gd name="adj2" fmla="val -69487"/>
              <a:gd name="adj3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Liquid Propulsion Systems Centre (LPSC)</a:t>
            </a:r>
          </a:p>
        </p:txBody>
      </p:sp>
      <p:sp>
        <p:nvSpPr>
          <p:cNvPr id="1727" name="Google Shape;1727;p11"/>
          <p:cNvSpPr txBox="1"/>
          <p:nvPr/>
        </p:nvSpPr>
        <p:spPr>
          <a:xfrm>
            <a:off x="5889007" y="3412768"/>
            <a:ext cx="634214" cy="3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1990’s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8" name="Google Shape;1728;p11"/>
          <p:cNvSpPr txBox="1"/>
          <p:nvPr/>
        </p:nvSpPr>
        <p:spPr>
          <a:xfrm>
            <a:off x="9099782" y="3432424"/>
            <a:ext cx="634213" cy="31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2000’s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9" name="Google Shape;1729;p11"/>
          <p:cNvSpPr/>
          <p:nvPr/>
        </p:nvSpPr>
        <p:spPr>
          <a:xfrm>
            <a:off x="1245492" y="6348258"/>
            <a:ext cx="219938" cy="210656"/>
          </a:xfrm>
          <a:prstGeom prst="ellipse">
            <a:avLst/>
          </a:prstGeom>
          <a:solidFill>
            <a:srgbClr val="F68D2E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11"/>
          <p:cNvSpPr/>
          <p:nvPr/>
        </p:nvSpPr>
        <p:spPr>
          <a:xfrm>
            <a:off x="5134708" y="5753387"/>
            <a:ext cx="647114" cy="4386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0C7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11"/>
          <p:cNvSpPr/>
          <p:nvPr/>
        </p:nvSpPr>
        <p:spPr>
          <a:xfrm>
            <a:off x="2178377" y="5237201"/>
            <a:ext cx="3086427" cy="1303644"/>
          </a:xfrm>
          <a:prstGeom prst="wedgeRoundRectCallout">
            <a:avLst>
              <a:gd name="adj1" fmla="val -68369"/>
              <a:gd name="adj2" fmla="val 3612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68D2E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In the 1960s, a handful of scientists started work on India's space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programme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at a church in Thiruvananthapuram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0" name="Picture 129" descr="Logo, company name&#10;&#10;Description automatically generated">
            <a:extLst>
              <a:ext uri="{FF2B5EF4-FFF2-40B4-BE49-F238E27FC236}">
                <a16:creationId xmlns:a16="http://schemas.microsoft.com/office/drawing/2014/main" id="{A2F7D419-13F9-4BB0-AB4D-6172DF8F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2"/>
          <p:cNvSpPr txBox="1">
            <a:spLocks noGrp="1"/>
          </p:cNvSpPr>
          <p:nvPr>
            <p:ph type="title"/>
          </p:nvPr>
        </p:nvSpPr>
        <p:spPr>
          <a:xfrm>
            <a:off x="958342" y="438592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</a:pPr>
            <a:r>
              <a:rPr lang="en-US" sz="6000" dirty="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Advantage Kerala</a:t>
            </a:r>
            <a:endParaRPr sz="6000" dirty="0">
              <a:solidFill>
                <a:srgbClr val="00338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2"/>
          <p:cNvSpPr txBox="1"/>
          <p:nvPr/>
        </p:nvSpPr>
        <p:spPr>
          <a:xfrm>
            <a:off x="7013038" y="5095129"/>
            <a:ext cx="4331948" cy="193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2"/>
          <p:cNvSpPr/>
          <p:nvPr/>
        </p:nvSpPr>
        <p:spPr>
          <a:xfrm>
            <a:off x="2196670" y="1642110"/>
            <a:ext cx="2473890" cy="1745298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Organizational support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0" name="Google Shape;17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089" y="3195590"/>
            <a:ext cx="3453750" cy="330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" name="Google Shape;1741;p12"/>
          <p:cNvSpPr/>
          <p:nvPr/>
        </p:nvSpPr>
        <p:spPr>
          <a:xfrm>
            <a:off x="3495798" y="3707230"/>
            <a:ext cx="2948385" cy="1878508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Mentors/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consultants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2" name="Google Shape;1742;p12"/>
          <p:cNvSpPr/>
          <p:nvPr/>
        </p:nvSpPr>
        <p:spPr>
          <a:xfrm>
            <a:off x="5616785" y="1932713"/>
            <a:ext cx="2301970" cy="1749488"/>
          </a:xfrm>
          <a:prstGeom prst="ellipse">
            <a:avLst/>
          </a:prstGeom>
          <a:solidFill>
            <a:srgbClr val="6D2077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Qualified young talents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43" name="Google Shape;1743;p12"/>
          <p:cNvGrpSpPr/>
          <p:nvPr/>
        </p:nvGrpSpPr>
        <p:grpSpPr>
          <a:xfrm>
            <a:off x="6868701" y="4797510"/>
            <a:ext cx="2881786" cy="1565495"/>
            <a:chOff x="5877595" y="3412758"/>
            <a:chExt cx="1678355" cy="1356892"/>
          </a:xfrm>
        </p:grpSpPr>
        <p:sp>
          <p:nvSpPr>
            <p:cNvPr id="1744" name="Google Shape;1744;p12"/>
            <p:cNvSpPr/>
            <p:nvPr/>
          </p:nvSpPr>
          <p:spPr>
            <a:xfrm>
              <a:off x="5877595" y="3412758"/>
              <a:ext cx="1678355" cy="1356892"/>
            </a:xfrm>
            <a:prstGeom prst="ellipse">
              <a:avLst/>
            </a:prstGeom>
            <a:solidFill>
              <a:srgbClr val="470A68"/>
            </a:solidFill>
            <a:ln>
              <a:noFill/>
            </a:ln>
          </p:spPr>
          <p:txBody>
            <a:bodyPr spcFirstLastPara="1" wrap="square" lIns="54600" tIns="54600" rIns="54600" bIns="54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5909512" y="4000585"/>
              <a:ext cx="1627762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Expert work force</a:t>
              </a:r>
              <a:endPara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6" name="Google Shape;1746;p12"/>
          <p:cNvGrpSpPr/>
          <p:nvPr/>
        </p:nvGrpSpPr>
        <p:grpSpPr>
          <a:xfrm>
            <a:off x="7924990" y="2309871"/>
            <a:ext cx="3419996" cy="1960157"/>
            <a:chOff x="7725843" y="3524460"/>
            <a:chExt cx="2170063" cy="1960157"/>
          </a:xfrm>
        </p:grpSpPr>
        <p:sp>
          <p:nvSpPr>
            <p:cNvPr id="1747" name="Google Shape;1747;p12"/>
            <p:cNvSpPr/>
            <p:nvPr/>
          </p:nvSpPr>
          <p:spPr>
            <a:xfrm>
              <a:off x="7725843" y="3524460"/>
              <a:ext cx="2170063" cy="1960157"/>
            </a:xfrm>
            <a:prstGeom prst="ellipse">
              <a:avLst/>
            </a:prstGeom>
            <a:solidFill>
              <a:srgbClr val="00A3A1"/>
            </a:solidFill>
            <a:ln>
              <a:noFill/>
            </a:ln>
          </p:spPr>
          <p:txBody>
            <a:bodyPr spcFirstLastPara="1" wrap="square" lIns="54600" tIns="54600" rIns="54600" bIns="546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7993876" y="3847149"/>
              <a:ext cx="1627762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b="1" kern="0" dirty="0">
                  <a:solidFill>
                    <a:srgbClr val="FFFFFF"/>
                  </a:solidFill>
                  <a:latin typeface="Arial"/>
                  <a:cs typeface="Arial"/>
                  <a:sym typeface="Arial"/>
                </a:rPr>
                <a:t>Advanced research and product development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49" name="Google Shape;1749;p12"/>
          <p:cNvSpPr/>
          <p:nvPr/>
        </p:nvSpPr>
        <p:spPr>
          <a:xfrm>
            <a:off x="1163119" y="1891170"/>
            <a:ext cx="1075553" cy="977006"/>
          </a:xfrm>
          <a:prstGeom prst="ellipse">
            <a:avLst/>
          </a:prstGeom>
          <a:solidFill>
            <a:srgbClr val="00338D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01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0" name="Google Shape;1750;p12"/>
          <p:cNvSpPr/>
          <p:nvPr/>
        </p:nvSpPr>
        <p:spPr>
          <a:xfrm>
            <a:off x="4422751" y="2712171"/>
            <a:ext cx="1014330" cy="992860"/>
          </a:xfrm>
          <a:prstGeom prst="ellipse">
            <a:avLst/>
          </a:prstGeom>
          <a:solidFill>
            <a:srgbClr val="005EB8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12"/>
          <p:cNvSpPr/>
          <p:nvPr/>
        </p:nvSpPr>
        <p:spPr>
          <a:xfrm>
            <a:off x="4850264" y="1552638"/>
            <a:ext cx="1014330" cy="972984"/>
          </a:xfrm>
          <a:prstGeom prst="ellipse">
            <a:avLst/>
          </a:prstGeom>
          <a:solidFill>
            <a:srgbClr val="6D2077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03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12"/>
          <p:cNvSpPr/>
          <p:nvPr/>
        </p:nvSpPr>
        <p:spPr>
          <a:xfrm>
            <a:off x="7107991" y="3927990"/>
            <a:ext cx="971027" cy="967736"/>
          </a:xfrm>
          <a:prstGeom prst="ellipse">
            <a:avLst/>
          </a:prstGeom>
          <a:solidFill>
            <a:srgbClr val="470A68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04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12"/>
          <p:cNvSpPr/>
          <p:nvPr/>
        </p:nvSpPr>
        <p:spPr>
          <a:xfrm>
            <a:off x="7677063" y="1613622"/>
            <a:ext cx="1014330" cy="928869"/>
          </a:xfrm>
          <a:prstGeom prst="ellipse">
            <a:avLst/>
          </a:prstGeom>
          <a:solidFill>
            <a:srgbClr val="00A3A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05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4" name="Google Shape;1754;p12"/>
          <p:cNvCxnSpPr>
            <a:cxnSpLocks/>
            <a:stCxn id="1739" idx="5"/>
            <a:endCxn id="1741" idx="1"/>
          </p:cNvCxnSpPr>
          <p:nvPr/>
        </p:nvCxnSpPr>
        <p:spPr>
          <a:xfrm flipH="1">
            <a:off x="3927579" y="3131815"/>
            <a:ext cx="380688" cy="850516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5" name="Google Shape;1755;p12"/>
          <p:cNvCxnSpPr>
            <a:cxnSpLocks/>
            <a:stCxn id="1741" idx="6"/>
            <a:endCxn id="1742" idx="4"/>
          </p:cNvCxnSpPr>
          <p:nvPr/>
        </p:nvCxnSpPr>
        <p:spPr>
          <a:xfrm flipV="1">
            <a:off x="6444183" y="3682201"/>
            <a:ext cx="323587" cy="964283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6" name="Google Shape;1756;p12"/>
          <p:cNvCxnSpPr>
            <a:cxnSpLocks/>
            <a:stCxn id="1742" idx="6"/>
            <a:endCxn id="1753" idx="1"/>
          </p:cNvCxnSpPr>
          <p:nvPr/>
        </p:nvCxnSpPr>
        <p:spPr>
          <a:xfrm flipH="1" flipV="1">
            <a:off x="7825608" y="1749652"/>
            <a:ext cx="93147" cy="1057805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7" name="Google Shape;1757;p12"/>
          <p:cNvCxnSpPr>
            <a:cxnSpLocks/>
            <a:stCxn id="1747" idx="4"/>
            <a:endCxn id="1744" idx="7"/>
          </p:cNvCxnSpPr>
          <p:nvPr/>
        </p:nvCxnSpPr>
        <p:spPr>
          <a:xfrm flipH="1">
            <a:off x="9328459" y="4270028"/>
            <a:ext cx="306529" cy="756743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8" name="Google Shape;1758;p12"/>
          <p:cNvCxnSpPr>
            <a:cxnSpLocks/>
            <a:stCxn id="1739" idx="7"/>
            <a:endCxn id="1751" idx="1"/>
          </p:cNvCxnSpPr>
          <p:nvPr/>
        </p:nvCxnSpPr>
        <p:spPr>
          <a:xfrm flipV="1">
            <a:off x="4308267" y="1695128"/>
            <a:ext cx="690542" cy="202575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59" name="Google Shape;1759;p12"/>
          <p:cNvCxnSpPr>
            <a:cxnSpLocks/>
            <a:stCxn id="1751" idx="7"/>
            <a:endCxn id="1753" idx="1"/>
          </p:cNvCxnSpPr>
          <p:nvPr/>
        </p:nvCxnSpPr>
        <p:spPr>
          <a:xfrm>
            <a:off x="5716049" y="1695128"/>
            <a:ext cx="2109559" cy="54524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0" name="Google Shape;1760;p12"/>
          <p:cNvCxnSpPr>
            <a:cxnSpLocks/>
            <a:stCxn id="1742" idx="5"/>
            <a:endCxn id="1752" idx="1"/>
          </p:cNvCxnSpPr>
          <p:nvPr/>
        </p:nvCxnSpPr>
        <p:spPr>
          <a:xfrm flipH="1">
            <a:off x="7250195" y="3425994"/>
            <a:ext cx="331444" cy="643718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1" name="Google Shape;1761;p12"/>
          <p:cNvCxnSpPr>
            <a:cxnSpLocks/>
            <a:stCxn id="1751" idx="3"/>
            <a:endCxn id="1750" idx="7"/>
          </p:cNvCxnSpPr>
          <p:nvPr/>
        </p:nvCxnSpPr>
        <p:spPr>
          <a:xfrm>
            <a:off x="4998809" y="2383132"/>
            <a:ext cx="289727" cy="47444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2" name="Google Shape;1762;p12"/>
          <p:cNvCxnSpPr>
            <a:cxnSpLocks/>
            <a:stCxn id="1741" idx="4"/>
            <a:endCxn id="1744" idx="2"/>
          </p:cNvCxnSpPr>
          <p:nvPr/>
        </p:nvCxnSpPr>
        <p:spPr>
          <a:xfrm flipV="1">
            <a:off x="4969991" y="5580258"/>
            <a:ext cx="1898710" cy="548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3" name="Google Shape;1763;p12"/>
          <p:cNvCxnSpPr>
            <a:cxnSpLocks/>
            <a:stCxn id="1742" idx="3"/>
            <a:endCxn id="1750" idx="7"/>
          </p:cNvCxnSpPr>
          <p:nvPr/>
        </p:nvCxnSpPr>
        <p:spPr>
          <a:xfrm flipH="1" flipV="1">
            <a:off x="5288536" y="2857572"/>
            <a:ext cx="665365" cy="568422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64" name="Google Shape;1764;p12"/>
          <p:cNvCxnSpPr>
            <a:cxnSpLocks/>
            <a:stCxn id="1747" idx="2"/>
            <a:endCxn id="1752" idx="0"/>
          </p:cNvCxnSpPr>
          <p:nvPr/>
        </p:nvCxnSpPr>
        <p:spPr>
          <a:xfrm flipH="1">
            <a:off x="7593505" y="3289950"/>
            <a:ext cx="331485" cy="638040"/>
          </a:xfrm>
          <a:prstGeom prst="straightConnector1">
            <a:avLst/>
          </a:prstGeom>
          <a:noFill/>
          <a:ln w="1905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5" name="Google Shape;1765;p12"/>
          <p:cNvSpPr/>
          <p:nvPr/>
        </p:nvSpPr>
        <p:spPr>
          <a:xfrm>
            <a:off x="4151300" y="1331791"/>
            <a:ext cx="4158294" cy="123770"/>
          </a:xfrm>
          <a:prstGeom prst="rect">
            <a:avLst/>
          </a:prstGeom>
          <a:solidFill>
            <a:srgbClr val="48BDB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66" name="Google Shape;1766;p12"/>
          <p:cNvSpPr/>
          <p:nvPr/>
        </p:nvSpPr>
        <p:spPr>
          <a:xfrm>
            <a:off x="8309594" y="1330036"/>
            <a:ext cx="3898434" cy="121182"/>
          </a:xfrm>
          <a:prstGeom prst="rect">
            <a:avLst/>
          </a:prstGeom>
          <a:solidFill>
            <a:srgbClr val="4D459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67" name="Google Shape;1767;p12"/>
          <p:cNvSpPr/>
          <p:nvPr/>
        </p:nvSpPr>
        <p:spPr>
          <a:xfrm>
            <a:off x="-6994" y="1331791"/>
            <a:ext cx="4158294" cy="123770"/>
          </a:xfrm>
          <a:prstGeom prst="rect">
            <a:avLst/>
          </a:prstGeom>
          <a:solidFill>
            <a:srgbClr val="00338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1E8DB756-667A-44E7-B404-4EBAC70F2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13"/>
          <p:cNvSpPr txBox="1"/>
          <p:nvPr/>
        </p:nvSpPr>
        <p:spPr>
          <a:xfrm>
            <a:off x="729962" y="231562"/>
            <a:ext cx="11284464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Kerala- a knowledge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centre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13"/>
          <p:cNvSpPr/>
          <p:nvPr/>
        </p:nvSpPr>
        <p:spPr>
          <a:xfrm>
            <a:off x="-23022" y="1089238"/>
            <a:ext cx="4158294" cy="123770"/>
          </a:xfrm>
          <a:prstGeom prst="rect">
            <a:avLst/>
          </a:prstGeom>
          <a:solidFill>
            <a:srgbClr val="00338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5" name="Google Shape;1775;p13"/>
          <p:cNvSpPr/>
          <p:nvPr/>
        </p:nvSpPr>
        <p:spPr>
          <a:xfrm>
            <a:off x="4135272" y="1089238"/>
            <a:ext cx="4158294" cy="123770"/>
          </a:xfrm>
          <a:prstGeom prst="rect">
            <a:avLst/>
          </a:prstGeom>
          <a:solidFill>
            <a:srgbClr val="48BDB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6" name="Google Shape;1776;p13"/>
          <p:cNvSpPr/>
          <p:nvPr/>
        </p:nvSpPr>
        <p:spPr>
          <a:xfrm>
            <a:off x="8293566" y="1092479"/>
            <a:ext cx="3898434" cy="133907"/>
          </a:xfrm>
          <a:prstGeom prst="rect">
            <a:avLst/>
          </a:prstGeom>
          <a:solidFill>
            <a:srgbClr val="4D459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78" name="Google Shape;17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0831" y="1930311"/>
            <a:ext cx="4481509" cy="4898802"/>
          </a:xfrm>
          <a:prstGeom prst="rect">
            <a:avLst/>
          </a:prstGeom>
          <a:solidFill>
            <a:srgbClr val="00A3A1"/>
          </a:solidFill>
          <a:ln>
            <a:noFill/>
          </a:ln>
        </p:spPr>
      </p:pic>
      <p:sp>
        <p:nvSpPr>
          <p:cNvPr id="1779" name="Google Shape;1779;p13"/>
          <p:cNvSpPr/>
          <p:nvPr/>
        </p:nvSpPr>
        <p:spPr>
          <a:xfrm>
            <a:off x="4551754" y="3160970"/>
            <a:ext cx="133877" cy="133877"/>
          </a:xfrm>
          <a:prstGeom prst="ellipse">
            <a:avLst/>
          </a:prstGeom>
          <a:solidFill>
            <a:srgbClr val="F68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0" name="Google Shape;1780;p13"/>
          <p:cNvSpPr/>
          <p:nvPr/>
        </p:nvSpPr>
        <p:spPr>
          <a:xfrm>
            <a:off x="5429164" y="4853579"/>
            <a:ext cx="133877" cy="133877"/>
          </a:xfrm>
          <a:prstGeom prst="ellipse">
            <a:avLst/>
          </a:prstGeom>
          <a:solidFill>
            <a:srgbClr val="F68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1" name="Google Shape;1781;p13"/>
          <p:cNvSpPr/>
          <p:nvPr/>
        </p:nvSpPr>
        <p:spPr>
          <a:xfrm>
            <a:off x="6256391" y="6359818"/>
            <a:ext cx="133877" cy="133877"/>
          </a:xfrm>
          <a:prstGeom prst="ellipse">
            <a:avLst/>
          </a:prstGeom>
          <a:solidFill>
            <a:srgbClr val="F68D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2" name="Google Shape;1782;p13"/>
          <p:cNvSpPr/>
          <p:nvPr/>
        </p:nvSpPr>
        <p:spPr>
          <a:xfrm>
            <a:off x="4723109" y="2910721"/>
            <a:ext cx="985193" cy="31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Kozhikode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3" name="Google Shape;1783;p13"/>
          <p:cNvSpPr/>
          <p:nvPr/>
        </p:nvSpPr>
        <p:spPr>
          <a:xfrm>
            <a:off x="4655095" y="4797485"/>
            <a:ext cx="664032" cy="28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Kochi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6" name="Google Shape;1786;p13"/>
          <p:cNvSpPr/>
          <p:nvPr/>
        </p:nvSpPr>
        <p:spPr>
          <a:xfrm rot="-10525013">
            <a:off x="8909947" y="5836373"/>
            <a:ext cx="3778998" cy="3595560"/>
          </a:xfrm>
          <a:custGeom>
            <a:avLst/>
            <a:gdLst/>
            <a:ahLst/>
            <a:cxnLst/>
            <a:rect l="l" t="t" r="r" b="b"/>
            <a:pathLst>
              <a:path w="7018020" h="1150620" extrusionOk="0">
                <a:moveTo>
                  <a:pt x="6240780" y="0"/>
                </a:moveTo>
                <a:lnTo>
                  <a:pt x="6423660" y="441960"/>
                </a:lnTo>
                <a:lnTo>
                  <a:pt x="6614160" y="914400"/>
                </a:lnTo>
                <a:lnTo>
                  <a:pt x="7018020" y="1150620"/>
                </a:lnTo>
                <a:lnTo>
                  <a:pt x="0" y="1150620"/>
                </a:lnTo>
                <a:lnTo>
                  <a:pt x="6240780" y="0"/>
                </a:lnTo>
                <a:close/>
              </a:path>
            </a:pathLst>
          </a:custGeom>
          <a:solidFill>
            <a:srgbClr val="006CA3">
              <a:alpha val="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13"/>
          <p:cNvSpPr/>
          <p:nvPr/>
        </p:nvSpPr>
        <p:spPr>
          <a:xfrm>
            <a:off x="104160" y="1249422"/>
            <a:ext cx="8071386" cy="28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Major educational centers  in Kerala – Thiruvananthapuram, Kochi, Kozhikode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788" name="Google Shape;1788;p13"/>
          <p:cNvGraphicFramePr/>
          <p:nvPr>
            <p:extLst>
              <p:ext uri="{D42A27DB-BD31-4B8C-83A1-F6EECF244321}">
                <p14:modId xmlns:p14="http://schemas.microsoft.com/office/powerpoint/2010/main" val="35416420"/>
              </p:ext>
            </p:extLst>
          </p:nvPr>
        </p:nvGraphicFramePr>
        <p:xfrm>
          <a:off x="3936925" y="7263493"/>
          <a:ext cx="8255075" cy="331373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8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5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Thiruvananthapuram</a:t>
                      </a:r>
                      <a:endParaRPr sz="16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Kozhikode</a:t>
                      </a:r>
                      <a:endParaRPr sz="16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Kochi</a:t>
                      </a:r>
                      <a:endParaRPr sz="1600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33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attrocento Sans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Research</a:t>
                      </a:r>
                      <a:endParaRPr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A78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A7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VSSC,LPSC,IISU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A7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IIST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A78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IISER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RCC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NIIST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1" dirty="0">
                          <a:solidFill>
                            <a:srgbClr val="7F7F7F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Tropical Botanical Research Centre</a:t>
                      </a:r>
                      <a:endParaRPr b="1" dirty="0"/>
                    </a:p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None/>
                      </a:pPr>
                      <a:endParaRPr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attrocento Sans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Universities / Law / Management</a:t>
                      </a:r>
                      <a:endParaRPr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A78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rgbClr val="0070C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attrocento Sans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Engineering &amp; Technology</a:t>
                      </a:r>
                      <a:endParaRPr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A78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Kerala Technological University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C0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Rajiv Gandhi Biotechnology Centre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Quattrocento Sans"/>
                        <a:buNone/>
                      </a:pPr>
                      <a:r>
                        <a:rPr lang="en-US" sz="1400" b="1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Medical</a:t>
                      </a:r>
                      <a:endParaRPr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A78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dirty="0">
                          <a:solidFill>
                            <a:srgbClr val="0070C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Govt. Medical College</a:t>
                      </a:r>
                      <a:endParaRPr dirty="0">
                        <a:solidFill>
                          <a:srgbClr val="0070C0"/>
                        </a:solidFill>
                      </a:endParaRPr>
                    </a:p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Sree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 Chitra Institute of Medical Science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b="1" dirty="0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200"/>
                        <a:buFont typeface="Arial"/>
                        <a:buChar char="•"/>
                      </a:pP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1FEEA0-A350-4D7A-82AD-5A20B284625C}"/>
              </a:ext>
            </a:extLst>
          </p:cNvPr>
          <p:cNvSpPr/>
          <p:nvPr/>
        </p:nvSpPr>
        <p:spPr>
          <a:xfrm>
            <a:off x="7702377" y="3291431"/>
            <a:ext cx="4481509" cy="36905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A78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VSSC,LPSC,IISU</a:t>
            </a:r>
            <a:endParaRPr lang="en-US" dirty="0">
              <a:solidFill>
                <a:srgbClr val="0070C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A78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IIST</a:t>
            </a:r>
            <a:endParaRPr lang="en-US" dirty="0">
              <a:solidFill>
                <a:srgbClr val="C0000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7A78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IISER</a:t>
            </a:r>
            <a:endParaRPr lang="en-US" dirty="0">
              <a:solidFill>
                <a:schemeClr val="tx1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RCC</a:t>
            </a:r>
            <a:endParaRPr lang="en-US" dirty="0">
              <a:solidFill>
                <a:srgbClr val="0070C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NIIST</a:t>
            </a: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Sree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Chitra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Tirunal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Institute for Medical Sciences &amp; Technology</a:t>
            </a:r>
            <a:endParaRPr lang="en-US" dirty="0">
              <a:solidFill>
                <a:srgbClr val="FF000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Tropical Botanical Research Centre</a:t>
            </a: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 of Kerala</a:t>
            </a: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0070C0"/>
                </a:solidFill>
                <a:latin typeface="Quattrocento Sans"/>
                <a:sym typeface="Quattrocento Sans"/>
              </a:rPr>
              <a:t>Digital university of  Kerala</a:t>
            </a: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Kerala Technological University</a:t>
            </a:r>
            <a:endParaRPr lang="en-US" dirty="0">
              <a:solidFill>
                <a:srgbClr val="0070C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Rajiv Gandhi Biotechnology Centre</a:t>
            </a:r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C74084E-3957-4B9D-A63A-7A2025162F2E}"/>
              </a:ext>
            </a:extLst>
          </p:cNvPr>
          <p:cNvSpPr/>
          <p:nvPr/>
        </p:nvSpPr>
        <p:spPr>
          <a:xfrm>
            <a:off x="349244" y="4009529"/>
            <a:ext cx="4343178" cy="28800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Central Marine Fisheries Research</a:t>
            </a: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Cochin University of Science &amp; Technology</a:t>
            </a:r>
            <a:endParaRPr lang="en-US" dirty="0">
              <a:solidFill>
                <a:srgbClr val="00206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University of Advanced Legal Studies</a:t>
            </a:r>
            <a:endParaRPr lang="en-US" dirty="0">
              <a:solidFill>
                <a:srgbClr val="C0000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Cooperative Medical College</a:t>
            </a:r>
          </a:p>
          <a:p>
            <a:pPr marL="119063" indent="-119063">
              <a:lnSpc>
                <a:spcPct val="105000"/>
              </a:lnSpc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Quattrocento Sans"/>
                <a:sym typeface="Quattrocento Sans"/>
              </a:rPr>
              <a:t>AMRITA  Institute of Medical Sciences</a:t>
            </a:r>
          </a:p>
          <a:p>
            <a:pPr marL="119063" indent="-119063">
              <a:lnSpc>
                <a:spcPct val="105000"/>
              </a:lnSpc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 Engineering College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84" name="Google Shape;1784;p13"/>
          <p:cNvSpPr/>
          <p:nvPr/>
        </p:nvSpPr>
        <p:spPr>
          <a:xfrm>
            <a:off x="6228733" y="6426756"/>
            <a:ext cx="1939293" cy="308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Thiruvananthapuram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F56542-4259-486D-ABFC-325B08C9DFA7}"/>
              </a:ext>
            </a:extLst>
          </p:cNvPr>
          <p:cNvSpPr/>
          <p:nvPr/>
        </p:nvSpPr>
        <p:spPr>
          <a:xfrm>
            <a:off x="5618806" y="1524992"/>
            <a:ext cx="4057105" cy="16948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IIM Kozhikode</a:t>
            </a:r>
            <a:endParaRPr lang="en-US" dirty="0">
              <a:solidFill>
                <a:srgbClr val="C00000"/>
              </a:solidFill>
            </a:endParaRPr>
          </a:p>
          <a:p>
            <a:pPr marL="119063" marR="0" lvl="0" indent="-119063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00206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University of Calicut</a:t>
            </a:r>
          </a:p>
          <a:p>
            <a:pPr marL="119063" indent="-119063">
              <a:lnSpc>
                <a:spcPct val="105000"/>
              </a:lnSpc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National Institute of Technology</a:t>
            </a:r>
          </a:p>
          <a:p>
            <a:pPr marL="119063" indent="-119063">
              <a:lnSpc>
                <a:spcPct val="105000"/>
              </a:lnSpc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dirty="0">
                <a:solidFill>
                  <a:srgbClr val="7030A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Government Medical College</a:t>
            </a:r>
          </a:p>
          <a:p>
            <a:pPr marL="119063" indent="-119063">
              <a:lnSpc>
                <a:spcPct val="105000"/>
              </a:lnSpc>
              <a:buClr>
                <a:srgbClr val="7F7F7F"/>
              </a:buClr>
              <a:buSzPts val="1200"/>
              <a:buFont typeface="Arial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Indian Institute of Spice Research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CC963F5A-C436-4193-99ED-610068A03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"/>
          <p:cNvSpPr txBox="1">
            <a:spLocks noGrp="1"/>
          </p:cNvSpPr>
          <p:nvPr>
            <p:ph type="title"/>
          </p:nvPr>
        </p:nvSpPr>
        <p:spPr>
          <a:xfrm>
            <a:off x="930559" y="304865"/>
            <a:ext cx="8559831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5400" dirty="0">
                <a:latin typeface="Arial"/>
                <a:ea typeface="Arial"/>
                <a:cs typeface="Arial"/>
                <a:sym typeface="Arial"/>
              </a:rPr>
              <a:t>Kerala…many successes to be proud of…… </a:t>
            </a:r>
            <a:endParaRPr sz="5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5"/>
          <p:cNvSpPr/>
          <p:nvPr/>
        </p:nvSpPr>
        <p:spPr>
          <a:xfrm>
            <a:off x="9138628" y="2438591"/>
            <a:ext cx="1943098" cy="278872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0950" tIns="274300" rIns="40950" bIns="40950" anchor="t" anchorCtr="0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Kerala is one of the few states to have marketed its natural beauty successfully to the leisure tourism sector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.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5" name="Google Shape;945;p5"/>
          <p:cNvSpPr/>
          <p:nvPr/>
        </p:nvSpPr>
        <p:spPr>
          <a:xfrm>
            <a:off x="464283" y="2438591"/>
            <a:ext cx="1943098" cy="28176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0950" tIns="274300" rIns="40950" bIns="40950" anchor="t" anchorCtr="0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Kerala has a massive talent pool that is increasingly strategic to </a:t>
            </a:r>
            <a:r>
              <a:rPr lang="en-US" kern="0" dirty="0">
                <a:latin typeface="Quattrocento Sans"/>
                <a:ea typeface="Quattrocento Sans"/>
                <a:cs typeface="Quattrocento Sans"/>
                <a:sym typeface="Quattrocento Sans"/>
              </a:rPr>
              <a:t>power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success for the state. </a:t>
            </a:r>
            <a:endParaRPr kumimoji="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5"/>
          <p:cNvSpPr/>
          <p:nvPr/>
        </p:nvSpPr>
        <p:spPr>
          <a:xfrm>
            <a:off x="2562893" y="2451939"/>
            <a:ext cx="2088153" cy="28247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0950" tIns="274300" rIns="40950" bIns="40950" anchor="t" anchorCtr="0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Vizhinjam Seaport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Cochin Seaport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>
                <a:latin typeface="Quattrocento Sans"/>
                <a:ea typeface="Quattrocento Sans"/>
                <a:cs typeface="Quattrocento Sans"/>
                <a:sym typeface="Quattrocento Sans"/>
              </a:rPr>
              <a:t>4 International Airports at Trivandrum, Cochin, Calicut and Kannur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>
                <a:solidFill>
                  <a:srgbClr val="C00000"/>
                </a:solidFill>
                <a:latin typeface="Quattrocento Sans"/>
                <a:cs typeface="Arial"/>
                <a:sym typeface="Quattrocento Sans"/>
              </a:rPr>
              <a:t>K-rail Semi high speed rail project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7" name="Google Shape;947;p5"/>
          <p:cNvSpPr/>
          <p:nvPr/>
        </p:nvSpPr>
        <p:spPr>
          <a:xfrm>
            <a:off x="4803868" y="2458085"/>
            <a:ext cx="1943098" cy="279811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0950" tIns="274300" rIns="40950" bIns="40950" anchor="t" anchorCtr="0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Digital University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>
                <a:solidFill>
                  <a:srgbClr val="C00000"/>
                </a:solidFill>
                <a:latin typeface="Quattrocento Sans"/>
                <a:cs typeface="Arial"/>
                <a:sym typeface="Quattrocento Sans"/>
              </a:rPr>
              <a:t>Technopark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cs typeface="Arial"/>
                <a:sym typeface="Quattrocento Sans"/>
              </a:rPr>
              <a:t>Infopark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Quattrocento Sans"/>
              <a:cs typeface="Arial"/>
              <a:sym typeface="Quattrocento San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Quattrocento Sans"/>
                <a:cs typeface="Arial"/>
                <a:sym typeface="Quattrocento Sans"/>
              </a:rPr>
              <a:t>Cyberpark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cs typeface="Arial"/>
                <a:sym typeface="Quattrocento Sans"/>
              </a:rPr>
              <a:t>KINFRA parks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>
                <a:solidFill>
                  <a:srgbClr val="002060"/>
                </a:solidFill>
                <a:latin typeface="Quattrocento Sans"/>
                <a:cs typeface="Arial"/>
                <a:sym typeface="Quattrocento Sans"/>
              </a:rPr>
              <a:t>Bio-life Science park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48" name="Google Shape;9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217" y="4869569"/>
            <a:ext cx="1305691" cy="1135835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5"/>
          <p:cNvSpPr/>
          <p:nvPr/>
        </p:nvSpPr>
        <p:spPr>
          <a:xfrm>
            <a:off x="6981941" y="2531632"/>
            <a:ext cx="1943098" cy="28247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40950" tIns="274300" rIns="40950" bIns="40950" anchor="t" anchorCtr="0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Kerala has around 2900 + startups working in various sectors spread across its 14 districts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</a:p>
        </p:txBody>
      </p:sp>
      <p:pic>
        <p:nvPicPr>
          <p:cNvPr id="950" name="Google Shape;9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7062" y="4909068"/>
            <a:ext cx="1517619" cy="1517619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5"/>
          <p:cNvSpPr/>
          <p:nvPr/>
        </p:nvSpPr>
        <p:spPr>
          <a:xfrm>
            <a:off x="9111302" y="1464205"/>
            <a:ext cx="1943098" cy="104579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40950" tIns="274300" rIns="40950" bIns="4095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God’s own country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2" name="Google Shape;952;p5"/>
          <p:cNvSpPr/>
          <p:nvPr/>
        </p:nvSpPr>
        <p:spPr>
          <a:xfrm>
            <a:off x="486588" y="1478507"/>
            <a:ext cx="1943098" cy="104579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005EB8"/>
          </a:solidFill>
          <a:ln>
            <a:noFill/>
          </a:ln>
        </p:spPr>
        <p:txBody>
          <a:bodyPr spcFirstLastPara="1" wrap="square" lIns="40950" tIns="274300" rIns="40950" bIns="4095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Well-trained human resource pool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3" name="Google Shape;953;p5"/>
          <p:cNvSpPr/>
          <p:nvPr/>
        </p:nvSpPr>
        <p:spPr>
          <a:xfrm>
            <a:off x="2587025" y="1464205"/>
            <a:ext cx="1943098" cy="104579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470A68"/>
          </a:solidFill>
          <a:ln>
            <a:noFill/>
          </a:ln>
        </p:spPr>
        <p:txBody>
          <a:bodyPr spcFirstLastPara="1" wrap="square" lIns="40950" tIns="274300" rIns="40950" bIns="4095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Gateway to international trade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4" name="Google Shape;954;p5"/>
          <p:cNvSpPr/>
          <p:nvPr/>
        </p:nvSpPr>
        <p:spPr>
          <a:xfrm>
            <a:off x="4820778" y="1464205"/>
            <a:ext cx="1943098" cy="104579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6D2077"/>
          </a:solidFill>
          <a:ln>
            <a:noFill/>
          </a:ln>
        </p:spPr>
        <p:txBody>
          <a:bodyPr spcFirstLastPara="1" wrap="square" lIns="40950" tIns="274300" rIns="40950" bIns="4095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Promoting Knowledge-based industries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55" name="Google Shape;955;p5"/>
          <p:cNvSpPr/>
          <p:nvPr/>
        </p:nvSpPr>
        <p:spPr>
          <a:xfrm>
            <a:off x="6966040" y="1478506"/>
            <a:ext cx="1943098" cy="1045797"/>
          </a:xfrm>
          <a:prstGeom prst="snip2SameRect">
            <a:avLst>
              <a:gd name="adj1" fmla="val 16667"/>
              <a:gd name="adj2" fmla="val 0"/>
            </a:avLst>
          </a:prstGeom>
          <a:solidFill>
            <a:srgbClr val="00A3A1"/>
          </a:solidFill>
          <a:ln>
            <a:noFill/>
          </a:ln>
        </p:spPr>
        <p:txBody>
          <a:bodyPr spcFirstLastPara="1" wrap="square" lIns="40950" tIns="274300" rIns="40950" bIns="409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Best startup ecosystem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956" name="Google Shape;956;p5"/>
          <p:cNvGrpSpPr/>
          <p:nvPr/>
        </p:nvGrpSpPr>
        <p:grpSpPr>
          <a:xfrm>
            <a:off x="4846681" y="5256202"/>
            <a:ext cx="1891291" cy="819417"/>
            <a:chOff x="483355" y="4341813"/>
            <a:chExt cx="2339980" cy="1086980"/>
          </a:xfrm>
        </p:grpSpPr>
        <p:sp>
          <p:nvSpPr>
            <p:cNvPr id="957" name="Google Shape;957;p5"/>
            <p:cNvSpPr/>
            <p:nvPr/>
          </p:nvSpPr>
          <p:spPr>
            <a:xfrm>
              <a:off x="483355" y="5314648"/>
              <a:ext cx="2339980" cy="11414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1985962" y="5346700"/>
              <a:ext cx="36512" cy="25400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5" y="0"/>
                  </a:moveTo>
                  <a:cubicBezTo>
                    <a:pt x="3" y="1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9" y="13"/>
                    <a:pt x="10" y="13"/>
                  </a:cubicBezTo>
                  <a:cubicBezTo>
                    <a:pt x="13" y="14"/>
                    <a:pt x="20" y="13"/>
                    <a:pt x="20" y="13"/>
                  </a:cubicBezTo>
                  <a:cubicBezTo>
                    <a:pt x="20" y="13"/>
                    <a:pt x="21" y="10"/>
                    <a:pt x="19" y="10"/>
                  </a:cubicBezTo>
                  <a:cubicBezTo>
                    <a:pt x="14" y="9"/>
                    <a:pt x="13" y="5"/>
                    <a:pt x="13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2214562" y="5018088"/>
              <a:ext cx="46037" cy="44450"/>
            </a:xfrm>
            <a:prstGeom prst="rect">
              <a:avLst/>
            </a:pr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1803400" y="4838700"/>
              <a:ext cx="17462" cy="22225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9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1803400" y="4838700"/>
              <a:ext cx="17462" cy="22225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9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1803400" y="4849813"/>
              <a:ext cx="63500" cy="122238"/>
            </a:xfrm>
            <a:custGeom>
              <a:avLst/>
              <a:gdLst/>
              <a:ahLst/>
              <a:cxnLst/>
              <a:rect l="l" t="t" r="r" b="b"/>
              <a:pathLst>
                <a:path w="36" h="69" extrusionOk="0">
                  <a:moveTo>
                    <a:pt x="21" y="66"/>
                  </a:moveTo>
                  <a:cubicBezTo>
                    <a:pt x="19" y="58"/>
                    <a:pt x="7" y="41"/>
                    <a:pt x="4" y="32"/>
                  </a:cubicBezTo>
                  <a:cubicBezTo>
                    <a:pt x="3" y="26"/>
                    <a:pt x="0" y="2"/>
                    <a:pt x="0" y="2"/>
                  </a:cubicBezTo>
                  <a:cubicBezTo>
                    <a:pt x="3" y="1"/>
                    <a:pt x="10" y="0"/>
                    <a:pt x="10" y="0"/>
                  </a:cubicBezTo>
                  <a:cubicBezTo>
                    <a:pt x="10" y="3"/>
                    <a:pt x="16" y="29"/>
                    <a:pt x="16" y="29"/>
                  </a:cubicBezTo>
                  <a:cubicBezTo>
                    <a:pt x="16" y="29"/>
                    <a:pt x="33" y="51"/>
                    <a:pt x="34" y="56"/>
                  </a:cubicBezTo>
                  <a:cubicBezTo>
                    <a:pt x="36" y="64"/>
                    <a:pt x="32" y="60"/>
                    <a:pt x="31" y="69"/>
                  </a:cubicBezTo>
                  <a:cubicBezTo>
                    <a:pt x="21" y="66"/>
                    <a:pt x="21" y="66"/>
                    <a:pt x="21" y="66"/>
                  </a:cubicBezTo>
                </a:path>
              </a:pathLst>
            </a:custGeom>
            <a:solidFill>
              <a:srgbClr val="7A03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1824037" y="4911725"/>
              <a:ext cx="25400" cy="30163"/>
            </a:xfrm>
            <a:custGeom>
              <a:avLst/>
              <a:gdLst/>
              <a:ahLst/>
              <a:cxnLst/>
              <a:rect l="l" t="t" r="r" b="b"/>
              <a:pathLst>
                <a:path w="14" h="17" extrusionOk="0">
                  <a:moveTo>
                    <a:pt x="1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11" y="7"/>
                    <a:pt x="13" y="5"/>
                  </a:cubicBezTo>
                  <a:cubicBezTo>
                    <a:pt x="14" y="3"/>
                    <a:pt x="6" y="0"/>
                    <a:pt x="4" y="2"/>
                  </a:cubicBezTo>
                  <a:cubicBezTo>
                    <a:pt x="0" y="6"/>
                    <a:pt x="1" y="17"/>
                    <a:pt x="1" y="17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1814512" y="48752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" y="13"/>
                  </a:moveTo>
                  <a:cubicBezTo>
                    <a:pt x="2" y="14"/>
                    <a:pt x="3" y="15"/>
                    <a:pt x="3" y="16"/>
                  </a:cubicBezTo>
                  <a:cubicBezTo>
                    <a:pt x="3" y="16"/>
                    <a:pt x="3" y="16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1" y="25"/>
                    <a:pt x="5" y="26"/>
                    <a:pt x="8" y="28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8" y="31"/>
                    <a:pt x="22" y="31"/>
                    <a:pt x="26" y="23"/>
                  </a:cubicBezTo>
                  <a:cubicBezTo>
                    <a:pt x="31" y="16"/>
                    <a:pt x="29" y="7"/>
                    <a:pt x="23" y="3"/>
                  </a:cubicBezTo>
                  <a:cubicBezTo>
                    <a:pt x="18" y="0"/>
                    <a:pt x="11" y="1"/>
                    <a:pt x="7" y="10"/>
                  </a:cubicBezTo>
                  <a:cubicBezTo>
                    <a:pt x="7" y="11"/>
                    <a:pt x="3" y="13"/>
                    <a:pt x="2" y="13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1830387" y="4892675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2"/>
                    <a:pt x="2" y="3"/>
                  </a:cubicBezTo>
                  <a:cubicBezTo>
                    <a:pt x="2" y="3"/>
                    <a:pt x="0" y="1"/>
                    <a:pt x="0" y="1"/>
                  </a:cubicBezTo>
                </a:path>
              </a:pathLst>
            </a:cu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1830387" y="4887913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cubicBezTo>
                    <a:pt x="0" y="1"/>
                    <a:pt x="1" y="1"/>
                    <a:pt x="2" y="2"/>
                  </a:cubicBezTo>
                  <a:cubicBezTo>
                    <a:pt x="3" y="3"/>
                    <a:pt x="3" y="3"/>
                    <a:pt x="4" y="5"/>
                  </a:cubicBezTo>
                  <a:cubicBezTo>
                    <a:pt x="4" y="5"/>
                    <a:pt x="3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525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1827212" y="4892675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0" y="3"/>
                    <a:pt x="0" y="2"/>
                  </a:cubicBezTo>
                </a:path>
              </a:pathLst>
            </a:custGeom>
            <a:solidFill>
              <a:srgbClr val="B78A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1827212" y="4892675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3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1827212" y="48926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1830387" y="4891088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1830387" y="4892675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1830387" y="4892675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1831975" y="48942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1827212" y="4892675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1827212" y="4894263"/>
              <a:ext cx="3175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1957387" y="5235575"/>
              <a:ext cx="114300" cy="123825"/>
            </a:xfrm>
            <a:custGeom>
              <a:avLst/>
              <a:gdLst/>
              <a:ahLst/>
              <a:cxnLst/>
              <a:rect l="l" t="t" r="r" b="b"/>
              <a:pathLst>
                <a:path w="65" h="70" extrusionOk="0">
                  <a:moveTo>
                    <a:pt x="18" y="1"/>
                  </a:moveTo>
                  <a:cubicBezTo>
                    <a:pt x="24" y="0"/>
                    <a:pt x="52" y="20"/>
                    <a:pt x="57" y="24"/>
                  </a:cubicBezTo>
                  <a:cubicBezTo>
                    <a:pt x="65" y="31"/>
                    <a:pt x="43" y="50"/>
                    <a:pt x="31" y="70"/>
                  </a:cubicBezTo>
                  <a:cubicBezTo>
                    <a:pt x="31" y="70"/>
                    <a:pt x="29" y="70"/>
                    <a:pt x="26" y="68"/>
                  </a:cubicBezTo>
                  <a:cubicBezTo>
                    <a:pt x="22" y="66"/>
                    <a:pt x="19" y="63"/>
                    <a:pt x="19" y="6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1" y="24"/>
                    <a:pt x="14" y="22"/>
                  </a:cubicBezTo>
                  <a:cubicBezTo>
                    <a:pt x="5" y="21"/>
                    <a:pt x="0" y="12"/>
                    <a:pt x="6" y="1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1900237" y="5226050"/>
              <a:ext cx="104775" cy="134938"/>
            </a:xfrm>
            <a:custGeom>
              <a:avLst/>
              <a:gdLst/>
              <a:ahLst/>
              <a:cxnLst/>
              <a:rect l="l" t="t" r="r" b="b"/>
              <a:pathLst>
                <a:path w="59" h="76" extrusionOk="0">
                  <a:moveTo>
                    <a:pt x="54" y="13"/>
                  </a:moveTo>
                  <a:cubicBezTo>
                    <a:pt x="59" y="16"/>
                    <a:pt x="57" y="51"/>
                    <a:pt x="55" y="58"/>
                  </a:cubicBezTo>
                  <a:cubicBezTo>
                    <a:pt x="53" y="67"/>
                    <a:pt x="27" y="69"/>
                    <a:pt x="6" y="76"/>
                  </a:cubicBezTo>
                  <a:cubicBezTo>
                    <a:pt x="6" y="76"/>
                    <a:pt x="5" y="75"/>
                    <a:pt x="3" y="72"/>
                  </a:cubicBezTo>
                  <a:cubicBezTo>
                    <a:pt x="0" y="68"/>
                    <a:pt x="0" y="64"/>
                    <a:pt x="0" y="64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8" y="43"/>
                    <a:pt x="35" y="33"/>
                  </a:cubicBezTo>
                  <a:cubicBezTo>
                    <a:pt x="32" y="24"/>
                    <a:pt x="25" y="16"/>
                    <a:pt x="38" y="0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2163762" y="5057775"/>
              <a:ext cx="14287" cy="20638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6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2163762" y="5057775"/>
              <a:ext cx="14287" cy="20638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6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4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2151062" y="5060950"/>
              <a:ext cx="58737" cy="41275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28" y="1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8" y="0"/>
                    <a:pt x="8" y="0"/>
                  </a:cubicBezTo>
                  <a:cubicBezTo>
                    <a:pt x="8" y="0"/>
                    <a:pt x="5" y="7"/>
                    <a:pt x="3" y="11"/>
                  </a:cubicBezTo>
                  <a:cubicBezTo>
                    <a:pt x="0" y="21"/>
                    <a:pt x="3" y="22"/>
                    <a:pt x="8" y="23"/>
                  </a:cubicBezTo>
                  <a:cubicBezTo>
                    <a:pt x="13" y="24"/>
                    <a:pt x="22" y="21"/>
                    <a:pt x="27" y="19"/>
                  </a:cubicBezTo>
                  <a:cubicBezTo>
                    <a:pt x="31" y="17"/>
                    <a:pt x="33" y="16"/>
                    <a:pt x="33" y="16"/>
                  </a:cubicBezTo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2173287" y="5070475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3" y="0"/>
                  </a:moveTo>
                  <a:lnTo>
                    <a:pt x="0" y="10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1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028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1635125" y="4975225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lnTo>
                    <a:pt x="0" y="1"/>
                  </a:lnTo>
                  <a:lnTo>
                    <a:pt x="9" y="0"/>
                  </a:lnTo>
                  <a:lnTo>
                    <a:pt x="12" y="9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1635125" y="4975225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15"/>
                  </a:moveTo>
                  <a:lnTo>
                    <a:pt x="0" y="1"/>
                  </a:lnTo>
                  <a:lnTo>
                    <a:pt x="9" y="0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1633537" y="4954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0" y="9"/>
                  </a:moveTo>
                  <a:cubicBezTo>
                    <a:pt x="0" y="8"/>
                    <a:pt x="0" y="0"/>
                    <a:pt x="4" y="0"/>
                  </a:cubicBezTo>
                  <a:cubicBezTo>
                    <a:pt x="5" y="0"/>
                    <a:pt x="8" y="0"/>
                    <a:pt x="10" y="5"/>
                  </a:cubicBezTo>
                  <a:cubicBezTo>
                    <a:pt x="11" y="9"/>
                    <a:pt x="11" y="14"/>
                    <a:pt x="10" y="15"/>
                  </a:cubicBezTo>
                  <a:cubicBezTo>
                    <a:pt x="8" y="16"/>
                    <a:pt x="2" y="14"/>
                    <a:pt x="2" y="14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2300287" y="5053013"/>
              <a:ext cx="17462" cy="23813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8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15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2300287" y="5053013"/>
              <a:ext cx="17462" cy="23813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8"/>
                  </a:moveTo>
                  <a:lnTo>
                    <a:pt x="5" y="0"/>
                  </a:lnTo>
                  <a:lnTo>
                    <a:pt x="0" y="5"/>
                  </a:lnTo>
                  <a:lnTo>
                    <a:pt x="5" y="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2214562" y="5354638"/>
              <a:ext cx="12700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4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7" y="0"/>
                    <a:pt x="7" y="0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2198687" y="5343525"/>
              <a:ext cx="33337" cy="20638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6" y="0"/>
                  </a:moveTo>
                  <a:cubicBezTo>
                    <a:pt x="17" y="1"/>
                    <a:pt x="19" y="2"/>
                    <a:pt x="18" y="6"/>
                  </a:cubicBezTo>
                  <a:cubicBezTo>
                    <a:pt x="18" y="6"/>
                    <a:pt x="18" y="8"/>
                    <a:pt x="18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1" y="10"/>
                    <a:pt x="9" y="11"/>
                  </a:cubicBezTo>
                  <a:cubicBezTo>
                    <a:pt x="8" y="12"/>
                    <a:pt x="2" y="12"/>
                    <a:pt x="0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5" y="5"/>
                    <a:pt x="8" y="2"/>
                    <a:pt x="8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2251075" y="5354638"/>
              <a:ext cx="11112" cy="4763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2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0"/>
                    <a:pt x="5" y="0"/>
                  </a:cubicBezTo>
                  <a:cubicBezTo>
                    <a:pt x="4" y="0"/>
                    <a:pt x="0" y="0"/>
                    <a:pt x="0" y="0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2243137" y="5343525"/>
              <a:ext cx="34925" cy="20638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3" y="0"/>
                  </a:moveTo>
                  <a:cubicBezTo>
                    <a:pt x="2" y="1"/>
                    <a:pt x="0" y="2"/>
                    <a:pt x="1" y="6"/>
                  </a:cubicBezTo>
                  <a:cubicBezTo>
                    <a:pt x="1" y="6"/>
                    <a:pt x="2" y="8"/>
                    <a:pt x="2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9" y="10"/>
                    <a:pt x="10" y="11"/>
                  </a:cubicBezTo>
                  <a:cubicBezTo>
                    <a:pt x="11" y="12"/>
                    <a:pt x="17" y="12"/>
                    <a:pt x="19" y="11"/>
                  </a:cubicBezTo>
                  <a:cubicBezTo>
                    <a:pt x="20" y="10"/>
                    <a:pt x="19" y="9"/>
                    <a:pt x="18" y="8"/>
                  </a:cubicBezTo>
                  <a:cubicBezTo>
                    <a:pt x="14" y="5"/>
                    <a:pt x="11" y="2"/>
                    <a:pt x="11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2200275" y="5149850"/>
              <a:ext cx="38100" cy="201613"/>
            </a:xfrm>
            <a:custGeom>
              <a:avLst/>
              <a:gdLst/>
              <a:ahLst/>
              <a:cxnLst/>
              <a:rect l="l" t="t" r="r" b="b"/>
              <a:pathLst>
                <a:path w="21" h="114" extrusionOk="0">
                  <a:moveTo>
                    <a:pt x="21" y="3"/>
                  </a:moveTo>
                  <a:cubicBezTo>
                    <a:pt x="21" y="3"/>
                    <a:pt x="20" y="82"/>
                    <a:pt x="18" y="110"/>
                  </a:cubicBezTo>
                  <a:cubicBezTo>
                    <a:pt x="17" y="114"/>
                    <a:pt x="6" y="111"/>
                    <a:pt x="6" y="111"/>
                  </a:cubicBezTo>
                  <a:cubicBezTo>
                    <a:pt x="6" y="111"/>
                    <a:pt x="1" y="27"/>
                    <a:pt x="0" y="15"/>
                  </a:cubicBezTo>
                  <a:cubicBezTo>
                    <a:pt x="0" y="6"/>
                    <a:pt x="2" y="0"/>
                    <a:pt x="2" y="0"/>
                  </a:cubicBezTo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2232025" y="5154613"/>
              <a:ext cx="42862" cy="200025"/>
            </a:xfrm>
            <a:custGeom>
              <a:avLst/>
              <a:gdLst/>
              <a:ahLst/>
              <a:cxnLst/>
              <a:rect l="l" t="t" r="r" b="b"/>
              <a:pathLst>
                <a:path w="24" h="113" extrusionOk="0">
                  <a:moveTo>
                    <a:pt x="0" y="0"/>
                  </a:moveTo>
                  <a:cubicBezTo>
                    <a:pt x="0" y="0"/>
                    <a:pt x="1" y="5"/>
                    <a:pt x="2" y="21"/>
                  </a:cubicBezTo>
                  <a:cubicBezTo>
                    <a:pt x="4" y="43"/>
                    <a:pt x="6" y="89"/>
                    <a:pt x="6" y="109"/>
                  </a:cubicBezTo>
                  <a:cubicBezTo>
                    <a:pt x="6" y="113"/>
                    <a:pt x="18" y="109"/>
                    <a:pt x="18" y="109"/>
                  </a:cubicBezTo>
                  <a:cubicBezTo>
                    <a:pt x="18" y="109"/>
                    <a:pt x="22" y="17"/>
                    <a:pt x="22" y="13"/>
                  </a:cubicBezTo>
                  <a:cubicBezTo>
                    <a:pt x="24" y="5"/>
                    <a:pt x="22" y="0"/>
                    <a:pt x="22" y="0"/>
                  </a:cubicBezTo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2222500" y="5057775"/>
              <a:ext cx="30162" cy="968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2208212" y="5148263"/>
              <a:ext cx="61912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2227262" y="5148263"/>
              <a:ext cx="12700" cy="793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close/>
                  <a:moveTo>
                    <a:pt x="1" y="4"/>
                  </a:moveTo>
                  <a:lnTo>
                    <a:pt x="7" y="4"/>
                  </a:lnTo>
                  <a:lnTo>
                    <a:pt x="7" y="1"/>
                  </a:lnTo>
                  <a:lnTo>
                    <a:pt x="1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2228850" y="5153025"/>
              <a:ext cx="6350" cy="1588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2246312" y="5057775"/>
              <a:ext cx="41275" cy="128588"/>
            </a:xfrm>
            <a:custGeom>
              <a:avLst/>
              <a:gdLst/>
              <a:ahLst/>
              <a:cxnLst/>
              <a:rect l="l" t="t" r="r" b="b"/>
              <a:pathLst>
                <a:path w="23" h="72" extrusionOk="0">
                  <a:moveTo>
                    <a:pt x="16" y="0"/>
                  </a:moveTo>
                  <a:cubicBezTo>
                    <a:pt x="23" y="0"/>
                    <a:pt x="16" y="4"/>
                    <a:pt x="16" y="13"/>
                  </a:cubicBezTo>
                  <a:cubicBezTo>
                    <a:pt x="16" y="13"/>
                    <a:pt x="13" y="31"/>
                    <a:pt x="13" y="36"/>
                  </a:cubicBezTo>
                  <a:cubicBezTo>
                    <a:pt x="13" y="44"/>
                    <a:pt x="19" y="68"/>
                    <a:pt x="19" y="68"/>
                  </a:cubicBezTo>
                  <a:cubicBezTo>
                    <a:pt x="18" y="72"/>
                    <a:pt x="0" y="72"/>
                    <a:pt x="0" y="7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2193925" y="5057775"/>
              <a:ext cx="34925" cy="130175"/>
            </a:xfrm>
            <a:custGeom>
              <a:avLst/>
              <a:gdLst/>
              <a:ahLst/>
              <a:cxnLst/>
              <a:rect l="l" t="t" r="r" b="b"/>
              <a:pathLst>
                <a:path w="20" h="73" extrusionOk="0">
                  <a:moveTo>
                    <a:pt x="1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7" y="73"/>
                    <a:pt x="0" y="72"/>
                    <a:pt x="0" y="71"/>
                  </a:cubicBezTo>
                  <a:cubicBezTo>
                    <a:pt x="0" y="71"/>
                    <a:pt x="7" y="44"/>
                    <a:pt x="7" y="37"/>
                  </a:cubicBezTo>
                  <a:cubicBezTo>
                    <a:pt x="7" y="30"/>
                    <a:pt x="5" y="15"/>
                    <a:pt x="5" y="15"/>
                  </a:cubicBezTo>
                  <a:cubicBezTo>
                    <a:pt x="5" y="7"/>
                    <a:pt x="3" y="0"/>
                    <a:pt x="10" y="0"/>
                  </a:cubicBezTo>
                  <a:close/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2228850" y="5035550"/>
              <a:ext cx="17462" cy="26988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3" y="15"/>
                    <a:pt x="5" y="15"/>
                  </a:cubicBezTo>
                  <a:cubicBezTo>
                    <a:pt x="8" y="15"/>
                    <a:pt x="10" y="15"/>
                    <a:pt x="10" y="1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A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2235200" y="5062538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5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2239962" y="50546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4"/>
                  </a:moveTo>
                  <a:cubicBezTo>
                    <a:pt x="0" y="4"/>
                    <a:pt x="4" y="7"/>
                    <a:pt x="4" y="9"/>
                  </a:cubicBezTo>
                  <a:cubicBezTo>
                    <a:pt x="4" y="9"/>
                    <a:pt x="8" y="7"/>
                    <a:pt x="8" y="1"/>
                  </a:cubicBezTo>
                  <a:cubicBezTo>
                    <a:pt x="8" y="0"/>
                    <a:pt x="4" y="0"/>
                    <a:pt x="4" y="0"/>
                  </a:cubicBezTo>
                  <a:cubicBezTo>
                    <a:pt x="4" y="0"/>
                    <a:pt x="6" y="4"/>
                    <a:pt x="0" y="4"/>
                  </a:cubicBezTo>
                  <a:close/>
                </a:path>
              </a:pathLst>
            </a:custGeom>
            <a:solidFill>
              <a:srgbClr val="FFF4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2222500" y="5054600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9" y="4"/>
                  </a:moveTo>
                  <a:cubicBezTo>
                    <a:pt x="9" y="4"/>
                    <a:pt x="5" y="7"/>
                    <a:pt x="4" y="9"/>
                  </a:cubicBezTo>
                  <a:cubicBezTo>
                    <a:pt x="4" y="9"/>
                    <a:pt x="0" y="7"/>
                    <a:pt x="0" y="1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2" y="3"/>
                    <a:pt x="9" y="4"/>
                  </a:cubicBezTo>
                  <a:close/>
                </a:path>
              </a:pathLst>
            </a:custGeom>
            <a:solidFill>
              <a:srgbClr val="FFF4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2230437" y="5067300"/>
              <a:ext cx="15875" cy="61913"/>
            </a:xfrm>
            <a:custGeom>
              <a:avLst/>
              <a:gdLst/>
              <a:ahLst/>
              <a:cxnLst/>
              <a:rect l="l" t="t" r="r" b="b"/>
              <a:pathLst>
                <a:path w="9" h="35" extrusionOk="0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4" y="35"/>
                    <a:pt x="4" y="35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2255837" y="5148263"/>
              <a:ext cx="19050" cy="20638"/>
            </a:xfrm>
            <a:custGeom>
              <a:avLst/>
              <a:gdLst/>
              <a:ahLst/>
              <a:cxnLst/>
              <a:rect l="l" t="t" r="r" b="b"/>
              <a:pathLst>
                <a:path w="12" h="13" extrusionOk="0">
                  <a:moveTo>
                    <a:pt x="1" y="0"/>
                  </a:moveTo>
                  <a:lnTo>
                    <a:pt x="0" y="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65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205037" y="5145088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0"/>
                  </a:moveTo>
                  <a:lnTo>
                    <a:pt x="10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028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246312" y="5053013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9" h="34" extrusionOk="0">
                  <a:moveTo>
                    <a:pt x="6" y="1"/>
                  </a:moveTo>
                  <a:cubicBezTo>
                    <a:pt x="7" y="1"/>
                    <a:pt x="9" y="3"/>
                    <a:pt x="9" y="9"/>
                  </a:cubicBezTo>
                  <a:cubicBezTo>
                    <a:pt x="9" y="13"/>
                    <a:pt x="8" y="19"/>
                    <a:pt x="8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2" y="7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lose/>
                </a:path>
              </a:pathLst>
            </a:custGeom>
            <a:solidFill>
              <a:srgbClr val="7028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212975" y="5053013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9" h="34" extrusionOk="0">
                  <a:moveTo>
                    <a:pt x="3" y="1"/>
                  </a:moveTo>
                  <a:cubicBezTo>
                    <a:pt x="2" y="2"/>
                    <a:pt x="1" y="3"/>
                    <a:pt x="1" y="9"/>
                  </a:cubicBezTo>
                  <a:cubicBezTo>
                    <a:pt x="0" y="13"/>
                    <a:pt x="2" y="19"/>
                    <a:pt x="2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8" y="7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7028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1554162" y="5349875"/>
              <a:ext cx="14287" cy="7938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5" y="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0"/>
                    <a:pt x="1" y="0"/>
                  </a:cubicBezTo>
                  <a:cubicBezTo>
                    <a:pt x="2" y="1"/>
                    <a:pt x="8" y="0"/>
                    <a:pt x="8" y="0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1533525" y="5340350"/>
              <a:ext cx="41275" cy="23813"/>
            </a:xfrm>
            <a:custGeom>
              <a:avLst/>
              <a:gdLst/>
              <a:ahLst/>
              <a:cxnLst/>
              <a:rect l="l" t="t" r="r" b="b"/>
              <a:pathLst>
                <a:path w="24" h="14" extrusionOk="0">
                  <a:moveTo>
                    <a:pt x="20" y="0"/>
                  </a:moveTo>
                  <a:cubicBezTo>
                    <a:pt x="22" y="1"/>
                    <a:pt x="24" y="2"/>
                    <a:pt x="23" y="6"/>
                  </a:cubicBezTo>
                  <a:cubicBezTo>
                    <a:pt x="23" y="6"/>
                    <a:pt x="23" y="8"/>
                    <a:pt x="23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4" y="11"/>
                    <a:pt x="12" y="12"/>
                  </a:cubicBezTo>
                  <a:cubicBezTo>
                    <a:pt x="11" y="13"/>
                    <a:pt x="3" y="14"/>
                    <a:pt x="1" y="12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7" y="6"/>
                    <a:pt x="11" y="1"/>
                    <a:pt x="11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5"/>
            <p:cNvSpPr/>
            <p:nvPr/>
          </p:nvSpPr>
          <p:spPr>
            <a:xfrm>
              <a:off x="1603375" y="5349875"/>
              <a:ext cx="14287" cy="7938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3" y="4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0"/>
                    <a:pt x="7" y="0"/>
                  </a:cubicBezTo>
                  <a:cubicBezTo>
                    <a:pt x="6" y="1"/>
                    <a:pt x="0" y="0"/>
                    <a:pt x="0" y="0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597025" y="5340350"/>
              <a:ext cx="39687" cy="23813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3" y="0"/>
                  </a:moveTo>
                  <a:cubicBezTo>
                    <a:pt x="2" y="1"/>
                    <a:pt x="0" y="2"/>
                    <a:pt x="1" y="6"/>
                  </a:cubicBezTo>
                  <a:cubicBezTo>
                    <a:pt x="1" y="6"/>
                    <a:pt x="1" y="8"/>
                    <a:pt x="1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10" y="11"/>
                    <a:pt x="11" y="12"/>
                  </a:cubicBezTo>
                  <a:cubicBezTo>
                    <a:pt x="13" y="13"/>
                    <a:pt x="20" y="14"/>
                    <a:pt x="23" y="12"/>
                  </a:cubicBezTo>
                  <a:cubicBezTo>
                    <a:pt x="23" y="12"/>
                    <a:pt x="23" y="10"/>
                    <a:pt x="21" y="9"/>
                  </a:cubicBezTo>
                  <a:cubicBezTo>
                    <a:pt x="16" y="6"/>
                    <a:pt x="13" y="1"/>
                    <a:pt x="13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1549400" y="5149850"/>
              <a:ext cx="38100" cy="200025"/>
            </a:xfrm>
            <a:custGeom>
              <a:avLst/>
              <a:gdLst/>
              <a:ahLst/>
              <a:cxnLst/>
              <a:rect l="l" t="t" r="r" b="b"/>
              <a:pathLst>
                <a:path w="22" h="113" extrusionOk="0">
                  <a:moveTo>
                    <a:pt x="22" y="2"/>
                  </a:moveTo>
                  <a:cubicBezTo>
                    <a:pt x="22" y="2"/>
                    <a:pt x="18" y="81"/>
                    <a:pt x="16" y="109"/>
                  </a:cubicBezTo>
                  <a:cubicBezTo>
                    <a:pt x="16" y="113"/>
                    <a:pt x="0" y="109"/>
                    <a:pt x="0" y="109"/>
                  </a:cubicBezTo>
                  <a:cubicBezTo>
                    <a:pt x="0" y="109"/>
                    <a:pt x="1" y="18"/>
                    <a:pt x="1" y="15"/>
                  </a:cubicBezTo>
                  <a:cubicBezTo>
                    <a:pt x="1" y="6"/>
                    <a:pt x="2" y="0"/>
                    <a:pt x="2" y="0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581150" y="5154613"/>
              <a:ext cx="41275" cy="195263"/>
            </a:xfrm>
            <a:custGeom>
              <a:avLst/>
              <a:gdLst/>
              <a:ahLst/>
              <a:cxnLst/>
              <a:rect l="l" t="t" r="r" b="b"/>
              <a:pathLst>
                <a:path w="24" h="111" extrusionOk="0">
                  <a:moveTo>
                    <a:pt x="0" y="0"/>
                  </a:moveTo>
                  <a:cubicBezTo>
                    <a:pt x="0" y="0"/>
                    <a:pt x="1" y="4"/>
                    <a:pt x="3" y="21"/>
                  </a:cubicBezTo>
                  <a:cubicBezTo>
                    <a:pt x="4" y="42"/>
                    <a:pt x="7" y="88"/>
                    <a:pt x="7" y="107"/>
                  </a:cubicBezTo>
                  <a:cubicBezTo>
                    <a:pt x="7" y="111"/>
                    <a:pt x="24" y="107"/>
                    <a:pt x="24" y="107"/>
                  </a:cubicBezTo>
                  <a:cubicBezTo>
                    <a:pt x="24" y="107"/>
                    <a:pt x="22" y="16"/>
                    <a:pt x="23" y="12"/>
                  </a:cubicBezTo>
                  <a:cubicBezTo>
                    <a:pt x="24" y="4"/>
                    <a:pt x="23" y="0"/>
                    <a:pt x="23" y="0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1570037" y="5054600"/>
              <a:ext cx="31750" cy="100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557337" y="5145088"/>
              <a:ext cx="60325" cy="12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576387" y="5145088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2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close/>
                  <a:moveTo>
                    <a:pt x="2" y="7"/>
                  </a:moveTo>
                  <a:lnTo>
                    <a:pt x="10" y="7"/>
                  </a:lnTo>
                  <a:lnTo>
                    <a:pt x="10" y="1"/>
                  </a:lnTo>
                  <a:lnTo>
                    <a:pt x="2" y="1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1579562" y="5149850"/>
              <a:ext cx="6350" cy="3175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811337" y="4829175"/>
              <a:ext cx="11112" cy="17463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1" y="10"/>
                  </a:moveTo>
                  <a:cubicBezTo>
                    <a:pt x="1" y="10"/>
                    <a:pt x="6" y="6"/>
                    <a:pt x="4" y="3"/>
                  </a:cubicBezTo>
                  <a:cubicBezTo>
                    <a:pt x="1" y="0"/>
                    <a:pt x="0" y="6"/>
                    <a:pt x="0" y="6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795462" y="4821238"/>
              <a:ext cx="20637" cy="30163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10" y="7"/>
                  </a:moveTo>
                  <a:cubicBezTo>
                    <a:pt x="9" y="7"/>
                    <a:pt x="6" y="0"/>
                    <a:pt x="3" y="2"/>
                  </a:cubicBezTo>
                  <a:cubicBezTo>
                    <a:pt x="2" y="2"/>
                    <a:pt x="0" y="7"/>
                    <a:pt x="1" y="11"/>
                  </a:cubicBezTo>
                  <a:cubicBezTo>
                    <a:pt x="1" y="13"/>
                    <a:pt x="2" y="17"/>
                    <a:pt x="4" y="17"/>
                  </a:cubicBezTo>
                  <a:cubicBezTo>
                    <a:pt x="6" y="17"/>
                    <a:pt x="11" y="12"/>
                    <a:pt x="11" y="12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1524000" y="4968875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15"/>
                  </a:moveTo>
                  <a:lnTo>
                    <a:pt x="12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524000" y="4968875"/>
              <a:ext cx="19050" cy="23813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8" y="15"/>
                  </a:moveTo>
                  <a:lnTo>
                    <a:pt x="12" y="1"/>
                  </a:lnTo>
                  <a:lnTo>
                    <a:pt x="3" y="0"/>
                  </a:lnTo>
                  <a:lnTo>
                    <a:pt x="0" y="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1525587" y="4946650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11" h="16" extrusionOk="0">
                  <a:moveTo>
                    <a:pt x="11" y="9"/>
                  </a:moveTo>
                  <a:cubicBezTo>
                    <a:pt x="11" y="8"/>
                    <a:pt x="11" y="0"/>
                    <a:pt x="7" y="0"/>
                  </a:cubicBezTo>
                  <a:cubicBezTo>
                    <a:pt x="6" y="0"/>
                    <a:pt x="3" y="0"/>
                    <a:pt x="2" y="5"/>
                  </a:cubicBezTo>
                  <a:cubicBezTo>
                    <a:pt x="0" y="9"/>
                    <a:pt x="0" y="14"/>
                    <a:pt x="1" y="15"/>
                  </a:cubicBezTo>
                  <a:cubicBezTo>
                    <a:pt x="3" y="16"/>
                    <a:pt x="9" y="14"/>
                    <a:pt x="9" y="14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2020887" y="5057775"/>
              <a:ext cx="7937" cy="15875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4" y="9"/>
                  </a:moveTo>
                  <a:cubicBezTo>
                    <a:pt x="4" y="9"/>
                    <a:pt x="0" y="5"/>
                    <a:pt x="2" y="3"/>
                  </a:cubicBezTo>
                  <a:cubicBezTo>
                    <a:pt x="4" y="0"/>
                    <a:pt x="5" y="5"/>
                    <a:pt x="5" y="5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2025650" y="5067300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7" y="1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2025650" y="5067300"/>
              <a:ext cx="12700" cy="17463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7" y="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2024062" y="5053013"/>
              <a:ext cx="15875" cy="28575"/>
            </a:xfrm>
            <a:custGeom>
              <a:avLst/>
              <a:gdLst/>
              <a:ahLst/>
              <a:cxnLst/>
              <a:rect l="l" t="t" r="r" b="b"/>
              <a:pathLst>
                <a:path w="9" h="16" extrusionOk="0">
                  <a:moveTo>
                    <a:pt x="0" y="7"/>
                  </a:moveTo>
                  <a:cubicBezTo>
                    <a:pt x="1" y="7"/>
                    <a:pt x="3" y="0"/>
                    <a:pt x="6" y="1"/>
                  </a:cubicBezTo>
                  <a:cubicBezTo>
                    <a:pt x="6" y="2"/>
                    <a:pt x="9" y="5"/>
                    <a:pt x="9" y="9"/>
                  </a:cubicBezTo>
                  <a:cubicBezTo>
                    <a:pt x="9" y="10"/>
                    <a:pt x="7" y="14"/>
                    <a:pt x="7" y="15"/>
                  </a:cubicBezTo>
                  <a:cubicBezTo>
                    <a:pt x="5" y="16"/>
                    <a:pt x="1" y="12"/>
                    <a:pt x="1" y="12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1963737" y="5076825"/>
              <a:ext cx="76200" cy="93663"/>
            </a:xfrm>
            <a:custGeom>
              <a:avLst/>
              <a:gdLst/>
              <a:ahLst/>
              <a:cxnLst/>
              <a:rect l="l" t="t" r="r" b="b"/>
              <a:pathLst>
                <a:path w="43" h="53" extrusionOk="0">
                  <a:moveTo>
                    <a:pt x="15" y="52"/>
                  </a:moveTo>
                  <a:cubicBezTo>
                    <a:pt x="20" y="45"/>
                    <a:pt x="31" y="38"/>
                    <a:pt x="37" y="30"/>
                  </a:cubicBezTo>
                  <a:cubicBezTo>
                    <a:pt x="40" y="25"/>
                    <a:pt x="43" y="2"/>
                    <a:pt x="43" y="2"/>
                  </a:cubicBezTo>
                  <a:cubicBezTo>
                    <a:pt x="41" y="0"/>
                    <a:pt x="33" y="1"/>
                    <a:pt x="33" y="1"/>
                  </a:cubicBezTo>
                  <a:cubicBezTo>
                    <a:pt x="33" y="4"/>
                    <a:pt x="28" y="20"/>
                    <a:pt x="28" y="20"/>
                  </a:cubicBezTo>
                  <a:cubicBezTo>
                    <a:pt x="28" y="20"/>
                    <a:pt x="8" y="36"/>
                    <a:pt x="5" y="40"/>
                  </a:cubicBezTo>
                  <a:cubicBezTo>
                    <a:pt x="0" y="47"/>
                    <a:pt x="3" y="45"/>
                    <a:pt x="1" y="53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2270125" y="5060950"/>
              <a:ext cx="63500" cy="39688"/>
            </a:xfrm>
            <a:custGeom>
              <a:avLst/>
              <a:gdLst/>
              <a:ahLst/>
              <a:cxnLst/>
              <a:rect l="l" t="t" r="r" b="b"/>
              <a:pathLst>
                <a:path w="36" h="23" extrusionOk="0">
                  <a:moveTo>
                    <a:pt x="3" y="0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7" y="2"/>
                    <a:pt x="27" y="2"/>
                  </a:cubicBezTo>
                  <a:cubicBezTo>
                    <a:pt x="27" y="2"/>
                    <a:pt x="28" y="4"/>
                    <a:pt x="31" y="9"/>
                  </a:cubicBezTo>
                  <a:cubicBezTo>
                    <a:pt x="36" y="18"/>
                    <a:pt x="32" y="20"/>
                    <a:pt x="27" y="21"/>
                  </a:cubicBezTo>
                  <a:cubicBezTo>
                    <a:pt x="22" y="23"/>
                    <a:pt x="16" y="21"/>
                    <a:pt x="10" y="20"/>
                  </a:cubicBezTo>
                  <a:cubicBezTo>
                    <a:pt x="4" y="18"/>
                    <a:pt x="0" y="17"/>
                    <a:pt x="0" y="17"/>
                  </a:cubicBezTo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982787" y="5126038"/>
              <a:ext cx="22225" cy="30163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7" y="1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3" y="4"/>
                    <a:pt x="2" y="2"/>
                  </a:cubicBezTo>
                  <a:cubicBezTo>
                    <a:pt x="1" y="0"/>
                    <a:pt x="9" y="1"/>
                    <a:pt x="10" y="3"/>
                  </a:cubicBezTo>
                  <a:cubicBezTo>
                    <a:pt x="12" y="8"/>
                    <a:pt x="7" y="17"/>
                    <a:pt x="7" y="17"/>
                  </a:cubicBez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978025" y="5095875"/>
              <a:ext cx="42862" cy="47625"/>
            </a:xfrm>
            <a:custGeom>
              <a:avLst/>
              <a:gdLst/>
              <a:ahLst/>
              <a:cxnLst/>
              <a:rect l="l" t="t" r="r" b="b"/>
              <a:pathLst>
                <a:path w="24" h="27" extrusionOk="0">
                  <a:moveTo>
                    <a:pt x="24" y="16"/>
                  </a:moveTo>
                  <a:cubicBezTo>
                    <a:pt x="24" y="17"/>
                    <a:pt x="23" y="17"/>
                    <a:pt x="23" y="17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1" y="22"/>
                    <a:pt x="21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1" y="24"/>
                    <a:pt x="22" y="25"/>
                    <a:pt x="21" y="26"/>
                  </a:cubicBezTo>
                  <a:cubicBezTo>
                    <a:pt x="20" y="27"/>
                    <a:pt x="14" y="26"/>
                    <a:pt x="12" y="26"/>
                  </a:cubicBezTo>
                  <a:cubicBezTo>
                    <a:pt x="6" y="24"/>
                    <a:pt x="0" y="22"/>
                    <a:pt x="0" y="14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6" y="0"/>
                    <a:pt x="20" y="3"/>
                    <a:pt x="21" y="11"/>
                  </a:cubicBezTo>
                  <a:cubicBezTo>
                    <a:pt x="21" y="12"/>
                    <a:pt x="24" y="15"/>
                    <a:pt x="24" y="16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2009775" y="51133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3"/>
                    <a:pt x="1" y="2"/>
                    <a:pt x="2" y="1"/>
                  </a:cubicBezTo>
                </a:path>
              </a:pathLst>
            </a:cu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2006600" y="5110163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4" y="0"/>
                    <a:pt x="4" y="1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2009775" y="51133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3"/>
                    <a:pt x="2" y="3"/>
                    <a:pt x="2" y="2"/>
                  </a:cubicBezTo>
                </a:path>
              </a:pathLst>
            </a:custGeom>
            <a:solidFill>
              <a:srgbClr val="B78A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2009775" y="5113338"/>
              <a:ext cx="3175" cy="4763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3"/>
                  </a:moveTo>
                  <a:cubicBezTo>
                    <a:pt x="0" y="3"/>
                    <a:pt x="2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2011362" y="5114925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2011362" y="5113338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5"/>
            <p:cNvSpPr/>
            <p:nvPr/>
          </p:nvSpPr>
          <p:spPr>
            <a:xfrm>
              <a:off x="2011362" y="5113338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5"/>
            <p:cNvSpPr/>
            <p:nvPr/>
          </p:nvSpPr>
          <p:spPr>
            <a:xfrm>
              <a:off x="2011362" y="5113338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2009775" y="5114925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2012950" y="5114925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2012950" y="5116513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1966912" y="5089525"/>
              <a:ext cx="46037" cy="52388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4" y="0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7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0" y="12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3"/>
                    <a:pt x="7" y="26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5" y="26"/>
                    <a:pt x="15" y="24"/>
                  </a:cubicBezTo>
                  <a:cubicBezTo>
                    <a:pt x="15" y="23"/>
                    <a:pt x="15" y="23"/>
                    <a:pt x="14" y="21"/>
                  </a:cubicBezTo>
                  <a:cubicBezTo>
                    <a:pt x="12" y="20"/>
                    <a:pt x="11" y="17"/>
                    <a:pt x="13" y="16"/>
                  </a:cubicBezTo>
                  <a:cubicBezTo>
                    <a:pt x="15" y="15"/>
                    <a:pt x="16" y="17"/>
                    <a:pt x="16" y="18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6"/>
                  </a:cubicBezTo>
                  <a:cubicBezTo>
                    <a:pt x="17" y="13"/>
                    <a:pt x="19" y="11"/>
                    <a:pt x="19" y="1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1" y="10"/>
                    <a:pt x="21" y="10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8"/>
                    <a:pt x="26" y="6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2" y="2"/>
                    <a:pt x="21" y="2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2009775" y="5110163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2"/>
                  </a:moveTo>
                  <a:cubicBezTo>
                    <a:pt x="2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1987550" y="5092700"/>
              <a:ext cx="3175" cy="1588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0CA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1966912" y="5092700"/>
              <a:ext cx="23812" cy="31750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3" y="0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0" y="10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5"/>
                    <a:pt x="4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2"/>
                    <a:pt x="13" y="0"/>
                  </a:cubicBezTo>
                </a:path>
              </a:pathLst>
            </a:custGeom>
            <a:solidFill>
              <a:srgbClr val="48312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5"/>
            <p:cNvSpPr/>
            <p:nvPr/>
          </p:nvSpPr>
          <p:spPr>
            <a:xfrm>
              <a:off x="1982787" y="5092700"/>
              <a:ext cx="30162" cy="42863"/>
            </a:xfrm>
            <a:custGeom>
              <a:avLst/>
              <a:gdLst/>
              <a:ahLst/>
              <a:cxnLst/>
              <a:rect l="l" t="t" r="r" b="b"/>
              <a:pathLst>
                <a:path w="17" h="25" extrusionOk="0"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9" y="1"/>
                    <a:pt x="12" y="3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6"/>
                    <a:pt x="9" y="7"/>
                  </a:cubicBezTo>
                  <a:cubicBezTo>
                    <a:pt x="9" y="7"/>
                    <a:pt x="8" y="6"/>
                    <a:pt x="8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9"/>
                    <a:pt x="8" y="11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2" y="14"/>
                    <a:pt x="0" y="17"/>
                    <a:pt x="1" y="19"/>
                  </a:cubicBezTo>
                  <a:cubicBezTo>
                    <a:pt x="2" y="21"/>
                    <a:pt x="3" y="21"/>
                    <a:pt x="4" y="23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6" y="25"/>
                    <a:pt x="6" y="24"/>
                    <a:pt x="6" y="23"/>
                  </a:cubicBezTo>
                  <a:cubicBezTo>
                    <a:pt x="6" y="22"/>
                    <a:pt x="6" y="22"/>
                    <a:pt x="5" y="20"/>
                  </a:cubicBezTo>
                  <a:cubicBezTo>
                    <a:pt x="3" y="19"/>
                    <a:pt x="2" y="16"/>
                    <a:pt x="4" y="15"/>
                  </a:cubicBezTo>
                  <a:cubicBezTo>
                    <a:pt x="6" y="14"/>
                    <a:pt x="7" y="16"/>
                    <a:pt x="7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7"/>
                    <a:pt x="9" y="15"/>
                  </a:cubicBezTo>
                  <a:cubicBezTo>
                    <a:pt x="8" y="12"/>
                    <a:pt x="10" y="10"/>
                    <a:pt x="10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2" y="9"/>
                    <a:pt x="12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7" y="7"/>
                    <a:pt x="17" y="5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2D1B1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5"/>
            <p:cNvSpPr/>
            <p:nvPr/>
          </p:nvSpPr>
          <p:spPr>
            <a:xfrm>
              <a:off x="1666875" y="4540250"/>
              <a:ext cx="341312" cy="339725"/>
            </a:xfrm>
            <a:custGeom>
              <a:avLst/>
              <a:gdLst/>
              <a:ahLst/>
              <a:cxnLst/>
              <a:rect l="l" t="t" r="r" b="b"/>
              <a:pathLst>
                <a:path w="193" h="192" extrusionOk="0">
                  <a:moveTo>
                    <a:pt x="23" y="158"/>
                  </a:moveTo>
                  <a:cubicBezTo>
                    <a:pt x="26" y="162"/>
                    <a:pt x="26" y="162"/>
                    <a:pt x="26" y="162"/>
                  </a:cubicBezTo>
                  <a:cubicBezTo>
                    <a:pt x="27" y="163"/>
                    <a:pt x="28" y="163"/>
                    <a:pt x="29" y="162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4" y="155"/>
                    <a:pt x="46" y="156"/>
                    <a:pt x="47" y="157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40" y="173"/>
                    <a:pt x="40" y="174"/>
                    <a:pt x="41" y="175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47" y="179"/>
                    <a:pt x="48" y="178"/>
                    <a:pt x="49" y="178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61" y="166"/>
                    <a:pt x="63" y="167"/>
                    <a:pt x="65" y="168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2" y="185"/>
                    <a:pt x="63" y="186"/>
                    <a:pt x="63" y="187"/>
                  </a:cubicBezTo>
                  <a:cubicBezTo>
                    <a:pt x="69" y="188"/>
                    <a:pt x="69" y="188"/>
                    <a:pt x="69" y="188"/>
                  </a:cubicBezTo>
                  <a:cubicBezTo>
                    <a:pt x="70" y="189"/>
                    <a:pt x="71" y="188"/>
                    <a:pt x="71" y="18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1" y="173"/>
                    <a:pt x="83" y="173"/>
                    <a:pt x="85" y="174"/>
                  </a:cubicBezTo>
                  <a:cubicBezTo>
                    <a:pt x="86" y="190"/>
                    <a:pt x="86" y="190"/>
                    <a:pt x="86" y="190"/>
                  </a:cubicBezTo>
                  <a:cubicBezTo>
                    <a:pt x="86" y="191"/>
                    <a:pt x="87" y="192"/>
                    <a:pt x="88" y="192"/>
                  </a:cubicBezTo>
                  <a:cubicBezTo>
                    <a:pt x="94" y="192"/>
                    <a:pt x="94" y="192"/>
                    <a:pt x="94" y="192"/>
                  </a:cubicBezTo>
                  <a:cubicBezTo>
                    <a:pt x="95" y="192"/>
                    <a:pt x="96" y="192"/>
                    <a:pt x="96" y="191"/>
                  </a:cubicBezTo>
                  <a:cubicBezTo>
                    <a:pt x="99" y="175"/>
                    <a:pt x="99" y="175"/>
                    <a:pt x="99" y="175"/>
                  </a:cubicBezTo>
                  <a:cubicBezTo>
                    <a:pt x="101" y="175"/>
                    <a:pt x="103" y="174"/>
                    <a:pt x="105" y="174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111" y="191"/>
                    <a:pt x="112" y="191"/>
                    <a:pt x="113" y="191"/>
                  </a:cubicBezTo>
                  <a:cubicBezTo>
                    <a:pt x="119" y="190"/>
                    <a:pt x="119" y="190"/>
                    <a:pt x="119" y="190"/>
                  </a:cubicBezTo>
                  <a:cubicBezTo>
                    <a:pt x="120" y="190"/>
                    <a:pt x="120" y="189"/>
                    <a:pt x="120" y="188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3" y="170"/>
                    <a:pt x="125" y="169"/>
                  </a:cubicBezTo>
                  <a:cubicBezTo>
                    <a:pt x="135" y="183"/>
                    <a:pt x="135" y="183"/>
                    <a:pt x="135" y="183"/>
                  </a:cubicBezTo>
                  <a:cubicBezTo>
                    <a:pt x="135" y="184"/>
                    <a:pt x="136" y="184"/>
                    <a:pt x="137" y="184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3" y="181"/>
                    <a:pt x="144" y="179"/>
                    <a:pt x="143" y="179"/>
                  </a:cubicBezTo>
                  <a:cubicBezTo>
                    <a:pt x="138" y="163"/>
                    <a:pt x="138" y="163"/>
                    <a:pt x="138" y="163"/>
                  </a:cubicBezTo>
                  <a:cubicBezTo>
                    <a:pt x="140" y="162"/>
                    <a:pt x="142" y="161"/>
                    <a:pt x="143" y="160"/>
                  </a:cubicBezTo>
                  <a:cubicBezTo>
                    <a:pt x="156" y="170"/>
                    <a:pt x="156" y="170"/>
                    <a:pt x="156" y="170"/>
                  </a:cubicBezTo>
                  <a:cubicBezTo>
                    <a:pt x="157" y="171"/>
                    <a:pt x="158" y="171"/>
                    <a:pt x="158" y="170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63" y="166"/>
                    <a:pt x="164" y="164"/>
                    <a:pt x="163" y="164"/>
                  </a:cubicBezTo>
                  <a:cubicBezTo>
                    <a:pt x="154" y="150"/>
                    <a:pt x="154" y="150"/>
                    <a:pt x="154" y="150"/>
                  </a:cubicBezTo>
                  <a:cubicBezTo>
                    <a:pt x="155" y="148"/>
                    <a:pt x="157" y="147"/>
                    <a:pt x="158" y="14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4" y="153"/>
                    <a:pt x="175" y="152"/>
                    <a:pt x="176" y="152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9" y="146"/>
                    <a:pt x="179" y="145"/>
                    <a:pt x="178" y="144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1"/>
                    <a:pt x="168" y="130"/>
                    <a:pt x="169" y="12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6" y="131"/>
                    <a:pt x="187" y="130"/>
                    <a:pt x="187" y="129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2"/>
                    <a:pt x="188" y="121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74" y="112"/>
                    <a:pt x="174" y="110"/>
                    <a:pt x="174" y="108"/>
                  </a:cubicBezTo>
                  <a:cubicBezTo>
                    <a:pt x="191" y="107"/>
                    <a:pt x="191" y="107"/>
                    <a:pt x="191" y="107"/>
                  </a:cubicBezTo>
                  <a:cubicBezTo>
                    <a:pt x="192" y="106"/>
                    <a:pt x="193" y="106"/>
                    <a:pt x="193" y="105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193" y="98"/>
                    <a:pt x="192" y="97"/>
                    <a:pt x="192" y="97"/>
                  </a:cubicBezTo>
                  <a:cubicBezTo>
                    <a:pt x="175" y="93"/>
                    <a:pt x="175" y="93"/>
                    <a:pt x="175" y="93"/>
                  </a:cubicBezTo>
                  <a:cubicBezTo>
                    <a:pt x="175" y="91"/>
                    <a:pt x="175" y="90"/>
                    <a:pt x="175" y="88"/>
                  </a:cubicBezTo>
                  <a:cubicBezTo>
                    <a:pt x="190" y="82"/>
                    <a:pt x="190" y="82"/>
                    <a:pt x="190" y="82"/>
                  </a:cubicBezTo>
                  <a:cubicBezTo>
                    <a:pt x="191" y="81"/>
                    <a:pt x="192" y="80"/>
                    <a:pt x="192" y="80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0" y="73"/>
                    <a:pt x="189" y="72"/>
                    <a:pt x="189" y="72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1" y="71"/>
                    <a:pt x="171" y="69"/>
                    <a:pt x="170" y="68"/>
                  </a:cubicBezTo>
                  <a:cubicBezTo>
                    <a:pt x="184" y="58"/>
                    <a:pt x="184" y="58"/>
                    <a:pt x="184" y="58"/>
                  </a:cubicBezTo>
                  <a:cubicBezTo>
                    <a:pt x="184" y="57"/>
                    <a:pt x="185" y="56"/>
                    <a:pt x="184" y="56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1" y="50"/>
                    <a:pt x="180" y="49"/>
                    <a:pt x="179" y="49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62" y="53"/>
                    <a:pt x="161" y="51"/>
                    <a:pt x="160" y="50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36"/>
                    <a:pt x="171" y="35"/>
                    <a:pt x="171" y="34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6" y="29"/>
                    <a:pt x="165" y="29"/>
                    <a:pt x="164" y="30"/>
                  </a:cubicBezTo>
                  <a:cubicBezTo>
                    <a:pt x="150" y="39"/>
                    <a:pt x="150" y="39"/>
                    <a:pt x="150" y="39"/>
                  </a:cubicBezTo>
                  <a:cubicBezTo>
                    <a:pt x="149" y="37"/>
                    <a:pt x="148" y="36"/>
                    <a:pt x="146" y="35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19"/>
                    <a:pt x="153" y="18"/>
                    <a:pt x="152" y="17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6" y="14"/>
                    <a:pt x="145" y="14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2" y="26"/>
                    <a:pt x="130" y="25"/>
                    <a:pt x="129" y="24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1" y="7"/>
                    <a:pt x="131" y="6"/>
                    <a:pt x="130" y="6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1" y="19"/>
                    <a:pt x="109" y="18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1"/>
                    <a:pt x="106" y="0"/>
                    <a:pt x="10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8" y="0"/>
                    <a:pt x="98" y="1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2" y="18"/>
                    <a:pt x="90" y="18"/>
                    <a:pt x="88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2" y="1"/>
                    <a:pt x="81" y="1"/>
                    <a:pt x="80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3" y="3"/>
                    <a:pt x="73" y="4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2" y="21"/>
                    <a:pt x="70" y="22"/>
                    <a:pt x="68" y="2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8"/>
                    <a:pt x="57" y="8"/>
                    <a:pt x="56" y="9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2"/>
                    <a:pt x="50" y="13"/>
                    <a:pt x="50" y="14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3" y="30"/>
                    <a:pt x="52" y="31"/>
                    <a:pt x="50" y="3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6" y="21"/>
                    <a:pt x="35" y="22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8"/>
                    <a:pt x="30" y="2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4"/>
                    <a:pt x="37" y="45"/>
                    <a:pt x="35" y="4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9"/>
                    <a:pt x="18" y="40"/>
                    <a:pt x="18" y="41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7"/>
                    <a:pt x="15" y="48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61"/>
                    <a:pt x="26" y="62"/>
                    <a:pt x="25" y="64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7" y="62"/>
                    <a:pt x="6" y="63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5" y="70"/>
                    <a:pt x="5" y="71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80"/>
                    <a:pt x="19" y="82"/>
                    <a:pt x="19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6"/>
                    <a:pt x="1" y="86"/>
                    <a:pt x="1" y="8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1" y="95"/>
                    <a:pt x="2" y="95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101"/>
                    <a:pt x="18" y="103"/>
                    <a:pt x="19" y="104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1"/>
                    <a:pt x="2" y="112"/>
                    <a:pt x="2" y="113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4" y="120"/>
                    <a:pt x="5" y="120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2" y="121"/>
                    <a:pt x="23" y="123"/>
                    <a:pt x="23" y="12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9" y="135"/>
                    <a:pt x="9" y="136"/>
                    <a:pt x="9" y="137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3"/>
                    <a:pt x="13" y="143"/>
                    <a:pt x="14" y="143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1" y="139"/>
                    <a:pt x="32" y="141"/>
                    <a:pt x="33" y="142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6"/>
                    <a:pt x="22" y="157"/>
                    <a:pt x="23" y="158"/>
                  </a:cubicBezTo>
                  <a:moveTo>
                    <a:pt x="53" y="61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5" y="92"/>
                    <a:pt x="75" y="97"/>
                    <a:pt x="76" y="102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36" y="106"/>
                    <a:pt x="38" y="79"/>
                    <a:pt x="53" y="61"/>
                  </a:cubicBezTo>
                  <a:moveTo>
                    <a:pt x="132" y="52"/>
                  </a:moveTo>
                  <a:cubicBezTo>
                    <a:pt x="105" y="76"/>
                    <a:pt x="105" y="76"/>
                    <a:pt x="105" y="76"/>
                  </a:cubicBezTo>
                  <a:cubicBezTo>
                    <a:pt x="100" y="74"/>
                    <a:pt x="96" y="74"/>
                    <a:pt x="91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87" y="35"/>
                    <a:pt x="114" y="37"/>
                    <a:pt x="132" y="52"/>
                  </a:cubicBezTo>
                  <a:moveTo>
                    <a:pt x="141" y="131"/>
                  </a:moveTo>
                  <a:cubicBezTo>
                    <a:pt x="117" y="104"/>
                    <a:pt x="117" y="104"/>
                    <a:pt x="117" y="104"/>
                  </a:cubicBezTo>
                  <a:cubicBezTo>
                    <a:pt x="118" y="100"/>
                    <a:pt x="119" y="95"/>
                    <a:pt x="117" y="90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57" y="87"/>
                    <a:pt x="156" y="113"/>
                    <a:pt x="141" y="131"/>
                  </a:cubicBezTo>
                  <a:moveTo>
                    <a:pt x="61" y="140"/>
                  </a:moveTo>
                  <a:cubicBezTo>
                    <a:pt x="89" y="116"/>
                    <a:pt x="89" y="116"/>
                    <a:pt x="89" y="116"/>
                  </a:cubicBezTo>
                  <a:cubicBezTo>
                    <a:pt x="93" y="118"/>
                    <a:pt x="98" y="118"/>
                    <a:pt x="102" y="117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06" y="157"/>
                    <a:pt x="80" y="155"/>
                    <a:pt x="61" y="140"/>
                  </a:cubicBezTo>
                </a:path>
              </a:pathLst>
            </a:custGeom>
            <a:solidFill>
              <a:srgbClr val="3844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2230437" y="5081588"/>
              <a:ext cx="282575" cy="280988"/>
            </a:xfrm>
            <a:custGeom>
              <a:avLst/>
              <a:gdLst/>
              <a:ahLst/>
              <a:cxnLst/>
              <a:rect l="l" t="t" r="r" b="b"/>
              <a:pathLst>
                <a:path w="160" h="159" extrusionOk="0">
                  <a:moveTo>
                    <a:pt x="0" y="77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1" y="83"/>
                    <a:pt x="1" y="84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5" y="87"/>
                    <a:pt x="15" y="89"/>
                    <a:pt x="16" y="9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6"/>
                    <a:pt x="2" y="97"/>
                    <a:pt x="2" y="98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4" y="104"/>
                    <a:pt x="5" y="104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4"/>
                    <a:pt x="20" y="105"/>
                    <a:pt x="21" y="107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6"/>
                    <a:pt x="9" y="117"/>
                    <a:pt x="9" y="118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3" y="123"/>
                    <a:pt x="14" y="122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8" y="119"/>
                    <a:pt x="29" y="120"/>
                    <a:pt x="30" y="121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3"/>
                    <a:pt x="21" y="134"/>
                    <a:pt x="22" y="134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6" y="138"/>
                    <a:pt x="27" y="138"/>
                    <a:pt x="27" y="13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0" y="131"/>
                    <a:pt x="41" y="132"/>
                    <a:pt x="42" y="133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8" y="148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3" y="150"/>
                    <a:pt x="44" y="150"/>
                    <a:pt x="44" y="150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40"/>
                    <a:pt x="56" y="140"/>
                    <a:pt x="57" y="141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56" y="155"/>
                    <a:pt x="56" y="156"/>
                    <a:pt x="57" y="156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2" y="158"/>
                    <a:pt x="63" y="157"/>
                    <a:pt x="63" y="156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1" y="144"/>
                    <a:pt x="72" y="144"/>
                    <a:pt x="74" y="144"/>
                  </a:cubicBezTo>
                  <a:cubicBezTo>
                    <a:pt x="76" y="158"/>
                    <a:pt x="76" y="158"/>
                    <a:pt x="76" y="158"/>
                  </a:cubicBezTo>
                  <a:cubicBezTo>
                    <a:pt x="76" y="159"/>
                    <a:pt x="77" y="159"/>
                    <a:pt x="78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3" y="159"/>
                    <a:pt x="84" y="159"/>
                    <a:pt x="84" y="158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8" y="144"/>
                    <a:pt x="89" y="144"/>
                    <a:pt x="91" y="144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7" y="157"/>
                    <a:pt x="98" y="158"/>
                    <a:pt x="98" y="157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4" y="156"/>
                    <a:pt x="104" y="155"/>
                    <a:pt x="104" y="154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4" y="140"/>
                    <a:pt x="106" y="140"/>
                    <a:pt x="107" y="139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6" y="150"/>
                    <a:pt x="117" y="150"/>
                    <a:pt x="118" y="150"/>
                  </a:cubicBezTo>
                  <a:cubicBezTo>
                    <a:pt x="122" y="148"/>
                    <a:pt x="122" y="148"/>
                    <a:pt x="122" y="148"/>
                  </a:cubicBezTo>
                  <a:cubicBezTo>
                    <a:pt x="123" y="147"/>
                    <a:pt x="123" y="146"/>
                    <a:pt x="123" y="146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9" y="132"/>
                    <a:pt x="120" y="131"/>
                    <a:pt x="121" y="130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4" y="138"/>
                    <a:pt x="135" y="138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39" y="134"/>
                    <a:pt x="139" y="133"/>
                    <a:pt x="138" y="132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131" y="120"/>
                    <a:pt x="132" y="119"/>
                    <a:pt x="133" y="117"/>
                  </a:cubicBezTo>
                  <a:cubicBezTo>
                    <a:pt x="146" y="122"/>
                    <a:pt x="146" y="122"/>
                    <a:pt x="146" y="122"/>
                  </a:cubicBezTo>
                  <a:cubicBezTo>
                    <a:pt x="147" y="123"/>
                    <a:pt x="147" y="122"/>
                    <a:pt x="148" y="122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1" y="117"/>
                    <a:pt x="150" y="116"/>
                    <a:pt x="150" y="11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0" y="105"/>
                    <a:pt x="140" y="104"/>
                    <a:pt x="141" y="102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5" y="104"/>
                    <a:pt x="156" y="103"/>
                    <a:pt x="156" y="103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8" y="97"/>
                    <a:pt x="157" y="96"/>
                    <a:pt x="157" y="96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9"/>
                    <a:pt x="145" y="87"/>
                    <a:pt x="145" y="86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9" y="83"/>
                    <a:pt x="160" y="83"/>
                    <a:pt x="160" y="82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60" y="76"/>
                    <a:pt x="159" y="76"/>
                    <a:pt x="158" y="76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5" y="72"/>
                    <a:pt x="144" y="70"/>
                    <a:pt x="144" y="69"/>
                  </a:cubicBezTo>
                  <a:cubicBezTo>
                    <a:pt x="157" y="63"/>
                    <a:pt x="157" y="63"/>
                    <a:pt x="157" y="63"/>
                  </a:cubicBezTo>
                  <a:cubicBezTo>
                    <a:pt x="157" y="63"/>
                    <a:pt x="158" y="62"/>
                    <a:pt x="158" y="61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6" y="56"/>
                    <a:pt x="155" y="55"/>
                    <a:pt x="155" y="55"/>
                  </a:cubicBezTo>
                  <a:cubicBezTo>
                    <a:pt x="141" y="57"/>
                    <a:pt x="141" y="57"/>
                    <a:pt x="141" y="57"/>
                  </a:cubicBezTo>
                  <a:cubicBezTo>
                    <a:pt x="140" y="55"/>
                    <a:pt x="140" y="54"/>
                    <a:pt x="139" y="52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3"/>
                    <a:pt x="151" y="42"/>
                    <a:pt x="150" y="42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37"/>
                    <a:pt x="147" y="37"/>
                    <a:pt x="146" y="37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1"/>
                    <a:pt x="131" y="39"/>
                    <a:pt x="130" y="38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9" y="26"/>
                    <a:pt x="139" y="25"/>
                    <a:pt x="138" y="25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4" y="21"/>
                    <a:pt x="133" y="21"/>
                    <a:pt x="132" y="21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0" y="28"/>
                    <a:pt x="119" y="27"/>
                    <a:pt x="118" y="26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3"/>
                    <a:pt x="122" y="12"/>
                    <a:pt x="122" y="12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9"/>
                    <a:pt x="116" y="9"/>
                    <a:pt x="116" y="1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6" y="20"/>
                    <a:pt x="104" y="19"/>
                    <a:pt x="103" y="18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4"/>
                    <a:pt x="104" y="3"/>
                    <a:pt x="103" y="3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7" y="2"/>
                    <a:pt x="97" y="2"/>
                    <a:pt x="96" y="3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9" y="15"/>
                    <a:pt x="88" y="15"/>
                    <a:pt x="86" y="15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0"/>
                    <a:pt x="83" y="0"/>
                    <a:pt x="8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76" y="0"/>
                    <a:pt x="76" y="1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5"/>
                    <a:pt x="71" y="15"/>
                    <a:pt x="69" y="15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2" y="2"/>
                    <a:pt x="61" y="2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3"/>
                    <a:pt x="56" y="4"/>
                    <a:pt x="56" y="5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19"/>
                    <a:pt x="54" y="20"/>
                    <a:pt x="53" y="2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9"/>
                    <a:pt x="43" y="9"/>
                    <a:pt x="42" y="9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2"/>
                    <a:pt x="37" y="13"/>
                    <a:pt x="37" y="14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7"/>
                    <a:pt x="40" y="28"/>
                    <a:pt x="38" y="2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6"/>
                    <a:pt x="21" y="2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9"/>
                    <a:pt x="28" y="41"/>
                    <a:pt x="27" y="4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2" y="37"/>
                    <a:pt x="12" y="38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10" y="44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4"/>
                    <a:pt x="19" y="55"/>
                    <a:pt x="19" y="57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3" y="56"/>
                    <a:pt x="3" y="57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3"/>
                    <a:pt x="3" y="63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2"/>
                    <a:pt x="15" y="73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6"/>
                    <a:pt x="0" y="76"/>
                    <a:pt x="0" y="77"/>
                  </a:cubicBezTo>
                  <a:close/>
                  <a:moveTo>
                    <a:pt x="72" y="33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68" y="65"/>
                    <a:pt x="66" y="68"/>
                    <a:pt x="6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" y="52"/>
                    <a:pt x="52" y="37"/>
                    <a:pt x="72" y="33"/>
                  </a:cubicBezTo>
                  <a:close/>
                  <a:moveTo>
                    <a:pt x="126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4" y="68"/>
                    <a:pt x="91" y="65"/>
                    <a:pt x="88" y="6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107" y="37"/>
                    <a:pt x="123" y="52"/>
                    <a:pt x="126" y="72"/>
                  </a:cubicBezTo>
                  <a:close/>
                  <a:moveTo>
                    <a:pt x="88" y="126"/>
                  </a:moveTo>
                  <a:cubicBezTo>
                    <a:pt x="88" y="96"/>
                    <a:pt x="88" y="96"/>
                    <a:pt x="88" y="96"/>
                  </a:cubicBezTo>
                  <a:cubicBezTo>
                    <a:pt x="91" y="94"/>
                    <a:pt x="94" y="91"/>
                    <a:pt x="96" y="87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3" y="107"/>
                    <a:pt x="107" y="122"/>
                    <a:pt x="88" y="126"/>
                  </a:cubicBezTo>
                  <a:close/>
                  <a:moveTo>
                    <a:pt x="34" y="87"/>
                  </a:moveTo>
                  <a:cubicBezTo>
                    <a:pt x="64" y="87"/>
                    <a:pt x="64" y="87"/>
                    <a:pt x="64" y="87"/>
                  </a:cubicBezTo>
                  <a:cubicBezTo>
                    <a:pt x="66" y="91"/>
                    <a:pt x="68" y="94"/>
                    <a:pt x="72" y="96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52" y="122"/>
                    <a:pt x="37" y="107"/>
                    <a:pt x="34" y="87"/>
                  </a:cubicBezTo>
                  <a:close/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1804987" y="5240338"/>
              <a:ext cx="50800" cy="23813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5" y="1"/>
                  </a:moveTo>
                  <a:cubicBezTo>
                    <a:pt x="27" y="2"/>
                    <a:pt x="29" y="6"/>
                    <a:pt x="27" y="1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3" y="13"/>
                    <a:pt x="10" y="13"/>
                  </a:cubicBezTo>
                  <a:cubicBezTo>
                    <a:pt x="7" y="13"/>
                    <a:pt x="0" y="12"/>
                    <a:pt x="0" y="12"/>
                  </a:cubicBezTo>
                  <a:cubicBezTo>
                    <a:pt x="0" y="12"/>
                    <a:pt x="0" y="8"/>
                    <a:pt x="2" y="8"/>
                  </a:cubicBezTo>
                  <a:cubicBezTo>
                    <a:pt x="10" y="6"/>
                    <a:pt x="14" y="0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1820862" y="5056188"/>
              <a:ext cx="46037" cy="195263"/>
            </a:xfrm>
            <a:custGeom>
              <a:avLst/>
              <a:gdLst/>
              <a:ahLst/>
              <a:cxnLst/>
              <a:rect l="l" t="t" r="r" b="b"/>
              <a:pathLst>
                <a:path w="26" h="110" extrusionOk="0">
                  <a:moveTo>
                    <a:pt x="2" y="4"/>
                  </a:moveTo>
                  <a:cubicBezTo>
                    <a:pt x="2" y="4"/>
                    <a:pt x="0" y="82"/>
                    <a:pt x="2" y="106"/>
                  </a:cubicBezTo>
                  <a:cubicBezTo>
                    <a:pt x="2" y="110"/>
                    <a:pt x="18" y="106"/>
                    <a:pt x="18" y="106"/>
                  </a:cubicBezTo>
                  <a:cubicBezTo>
                    <a:pt x="18" y="106"/>
                    <a:pt x="17" y="79"/>
                    <a:pt x="18" y="55"/>
                  </a:cubicBezTo>
                  <a:cubicBezTo>
                    <a:pt x="18" y="35"/>
                    <a:pt x="20" y="18"/>
                    <a:pt x="21" y="16"/>
                  </a:cubicBezTo>
                  <a:cubicBezTo>
                    <a:pt x="26" y="11"/>
                    <a:pt x="25" y="0"/>
                    <a:pt x="25" y="0"/>
                  </a:cubicBezTo>
                </a:path>
              </a:pathLst>
            </a:custGeom>
            <a:solidFill>
              <a:srgbClr val="5C02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1774825" y="5241925"/>
              <a:ext cx="50800" cy="22225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5" y="0"/>
                  </a:moveTo>
                  <a:cubicBezTo>
                    <a:pt x="27" y="1"/>
                    <a:pt x="29" y="5"/>
                    <a:pt x="27" y="9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3" y="12"/>
                    <a:pt x="11" y="12"/>
                  </a:cubicBezTo>
                  <a:cubicBezTo>
                    <a:pt x="7" y="12"/>
                    <a:pt x="1" y="12"/>
                    <a:pt x="1" y="12"/>
                  </a:cubicBezTo>
                  <a:cubicBezTo>
                    <a:pt x="1" y="12"/>
                    <a:pt x="0" y="9"/>
                    <a:pt x="2" y="8"/>
                  </a:cubicBezTo>
                  <a:cubicBezTo>
                    <a:pt x="10" y="6"/>
                    <a:pt x="14" y="0"/>
                    <a:pt x="1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1798637" y="5064125"/>
              <a:ext cx="68262" cy="185738"/>
            </a:xfrm>
            <a:custGeom>
              <a:avLst/>
              <a:gdLst/>
              <a:ahLst/>
              <a:cxnLst/>
              <a:rect l="l" t="t" r="r" b="b"/>
              <a:pathLst>
                <a:path w="39" h="105" extrusionOk="0">
                  <a:moveTo>
                    <a:pt x="8" y="0"/>
                  </a:moveTo>
                  <a:cubicBezTo>
                    <a:pt x="8" y="0"/>
                    <a:pt x="4" y="31"/>
                    <a:pt x="2" y="43"/>
                  </a:cubicBezTo>
                  <a:cubicBezTo>
                    <a:pt x="1" y="49"/>
                    <a:pt x="2" y="80"/>
                    <a:pt x="1" y="101"/>
                  </a:cubicBezTo>
                  <a:cubicBezTo>
                    <a:pt x="0" y="105"/>
                    <a:pt x="17" y="104"/>
                    <a:pt x="16" y="103"/>
                  </a:cubicBezTo>
                  <a:cubicBezTo>
                    <a:pt x="16" y="101"/>
                    <a:pt x="18" y="50"/>
                    <a:pt x="18" y="50"/>
                  </a:cubicBezTo>
                  <a:cubicBezTo>
                    <a:pt x="18" y="50"/>
                    <a:pt x="26" y="21"/>
                    <a:pt x="29" y="15"/>
                  </a:cubicBezTo>
                  <a:cubicBezTo>
                    <a:pt x="32" y="9"/>
                    <a:pt x="39" y="5"/>
                    <a:pt x="39" y="5"/>
                  </a:cubicBezTo>
                </a:path>
              </a:pathLst>
            </a:custGeom>
            <a:solidFill>
              <a:srgbClr val="7A03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1889125" y="5338763"/>
              <a:ext cx="30162" cy="36513"/>
            </a:xfrm>
            <a:custGeom>
              <a:avLst/>
              <a:gdLst/>
              <a:ahLst/>
              <a:cxnLst/>
              <a:rect l="l" t="t" r="r" b="b"/>
              <a:pathLst>
                <a:path w="17" h="21" extrusionOk="0">
                  <a:moveTo>
                    <a:pt x="10" y="2"/>
                  </a:moveTo>
                  <a:cubicBezTo>
                    <a:pt x="9" y="1"/>
                    <a:pt x="5" y="0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4"/>
                    <a:pt x="3" y="15"/>
                  </a:cubicBezTo>
                  <a:cubicBezTo>
                    <a:pt x="4" y="18"/>
                    <a:pt x="14" y="21"/>
                    <a:pt x="14" y="21"/>
                  </a:cubicBezTo>
                  <a:cubicBezTo>
                    <a:pt x="14" y="21"/>
                    <a:pt x="17" y="19"/>
                    <a:pt x="16" y="17"/>
                  </a:cubicBezTo>
                  <a:cubicBezTo>
                    <a:pt x="13" y="12"/>
                    <a:pt x="12" y="13"/>
                    <a:pt x="12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1993900" y="5135563"/>
              <a:ext cx="28575" cy="115888"/>
            </a:xfrm>
            <a:custGeom>
              <a:avLst/>
              <a:gdLst/>
              <a:ahLst/>
              <a:cxnLst/>
              <a:rect l="l" t="t" r="r" b="b"/>
              <a:pathLst>
                <a:path w="16" h="65" extrusionOk="0">
                  <a:moveTo>
                    <a:pt x="7" y="65"/>
                  </a:moveTo>
                  <a:cubicBezTo>
                    <a:pt x="7" y="65"/>
                    <a:pt x="16" y="59"/>
                    <a:pt x="5" y="11"/>
                  </a:cubicBezTo>
                  <a:cubicBezTo>
                    <a:pt x="3" y="0"/>
                    <a:pt x="0" y="21"/>
                    <a:pt x="0" y="21"/>
                  </a:cubicBezTo>
                  <a:cubicBezTo>
                    <a:pt x="0" y="58"/>
                    <a:pt x="0" y="58"/>
                    <a:pt x="0" y="58"/>
                  </a:cubicBezTo>
                </a:path>
              </a:pathLst>
            </a:custGeom>
            <a:solidFill>
              <a:srgbClr val="A9DD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1947862" y="5143500"/>
              <a:ext cx="66675" cy="125413"/>
            </a:xfrm>
            <a:custGeom>
              <a:avLst/>
              <a:gdLst/>
              <a:ahLst/>
              <a:cxnLst/>
              <a:rect l="l" t="t" r="r" b="b"/>
              <a:pathLst>
                <a:path w="38" h="71" extrusionOk="0">
                  <a:moveTo>
                    <a:pt x="16" y="0"/>
                  </a:moveTo>
                  <a:cubicBezTo>
                    <a:pt x="13" y="1"/>
                    <a:pt x="10" y="3"/>
                    <a:pt x="7" y="6"/>
                  </a:cubicBezTo>
                  <a:cubicBezTo>
                    <a:pt x="5" y="9"/>
                    <a:pt x="3" y="16"/>
                    <a:pt x="2" y="25"/>
                  </a:cubicBezTo>
                  <a:cubicBezTo>
                    <a:pt x="0" y="46"/>
                    <a:pt x="1" y="67"/>
                    <a:pt x="2" y="70"/>
                  </a:cubicBezTo>
                  <a:cubicBezTo>
                    <a:pt x="6" y="71"/>
                    <a:pt x="38" y="67"/>
                    <a:pt x="38" y="59"/>
                  </a:cubicBezTo>
                  <a:cubicBezTo>
                    <a:pt x="37" y="51"/>
                    <a:pt x="36" y="40"/>
                    <a:pt x="36" y="27"/>
                  </a:cubicBezTo>
                  <a:cubicBezTo>
                    <a:pt x="35" y="11"/>
                    <a:pt x="33" y="11"/>
                    <a:pt x="31" y="7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1981200" y="5138738"/>
              <a:ext cx="23812" cy="1905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" y="0"/>
                  </a:lnTo>
                  <a:lnTo>
                    <a:pt x="14" y="6"/>
                  </a:lnTo>
                  <a:lnTo>
                    <a:pt x="15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9DD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1981200" y="5138738"/>
              <a:ext cx="23812" cy="1905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" y="0"/>
                  </a:lnTo>
                  <a:lnTo>
                    <a:pt x="14" y="6"/>
                  </a:lnTo>
                  <a:lnTo>
                    <a:pt x="15" y="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1970087" y="5138738"/>
              <a:ext cx="33337" cy="19050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6" y="0"/>
                  </a:moveTo>
                  <a:lnTo>
                    <a:pt x="0" y="5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2057400" y="5080000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3" y="9"/>
                  </a:moveTo>
                  <a:cubicBezTo>
                    <a:pt x="3" y="9"/>
                    <a:pt x="0" y="4"/>
                    <a:pt x="2" y="2"/>
                  </a:cubicBezTo>
                  <a:cubicBezTo>
                    <a:pt x="5" y="0"/>
                    <a:pt x="5" y="5"/>
                    <a:pt x="5" y="5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2057400" y="5089525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0" y="11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2057400" y="5089525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0" y="11"/>
                  </a:moveTo>
                  <a:lnTo>
                    <a:pt x="4" y="0"/>
                  </a:lnTo>
                  <a:lnTo>
                    <a:pt x="10" y="4"/>
                  </a:lnTo>
                  <a:lnTo>
                    <a:pt x="8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1473200" y="4745038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146" h="145" extrusionOk="0">
                  <a:moveTo>
                    <a:pt x="1" y="81"/>
                  </a:moveTo>
                  <a:cubicBezTo>
                    <a:pt x="1" y="83"/>
                    <a:pt x="3" y="86"/>
                    <a:pt x="6" y="86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6" y="91"/>
                    <a:pt x="18" y="96"/>
                    <a:pt x="21" y="101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2" y="109"/>
                    <a:pt x="12" y="112"/>
                    <a:pt x="13" y="114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8"/>
                    <a:pt x="19" y="119"/>
                    <a:pt x="21" y="118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31" y="115"/>
                    <a:pt x="33" y="117"/>
                    <a:pt x="35" y="119"/>
                  </a:cubicBezTo>
                  <a:cubicBezTo>
                    <a:pt x="38" y="121"/>
                    <a:pt x="40" y="122"/>
                    <a:pt x="42" y="124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9" y="135"/>
                    <a:pt x="40" y="137"/>
                    <a:pt x="42" y="138"/>
                  </a:cubicBezTo>
                  <a:cubicBezTo>
                    <a:pt x="44" y="139"/>
                    <a:pt x="44" y="139"/>
                    <a:pt x="44" y="139"/>
                  </a:cubicBezTo>
                  <a:cubicBezTo>
                    <a:pt x="47" y="140"/>
                    <a:pt x="50" y="139"/>
                    <a:pt x="51" y="137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61" y="131"/>
                    <a:pt x="66" y="132"/>
                    <a:pt x="72" y="13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4" y="143"/>
                    <a:pt x="77" y="145"/>
                    <a:pt x="79" y="145"/>
                  </a:cubicBezTo>
                  <a:cubicBezTo>
                    <a:pt x="82" y="145"/>
                    <a:pt x="82" y="145"/>
                    <a:pt x="82" y="145"/>
                  </a:cubicBezTo>
                  <a:cubicBezTo>
                    <a:pt x="84" y="144"/>
                    <a:pt x="86" y="142"/>
                    <a:pt x="86" y="140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92" y="129"/>
                    <a:pt x="97" y="128"/>
                    <a:pt x="102" y="125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3"/>
                    <a:pt x="113" y="134"/>
                    <a:pt x="115" y="132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9" y="129"/>
                    <a:pt x="119" y="126"/>
                    <a:pt x="118" y="124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2"/>
                    <a:pt x="120" y="110"/>
                  </a:cubicBezTo>
                  <a:cubicBezTo>
                    <a:pt x="121" y="108"/>
                    <a:pt x="123" y="106"/>
                    <a:pt x="124" y="103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7"/>
                    <a:pt x="138" y="105"/>
                    <a:pt x="139" y="103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41" y="99"/>
                    <a:pt x="140" y="96"/>
                    <a:pt x="138" y="95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2" y="84"/>
                    <a:pt x="133" y="79"/>
                    <a:pt x="133" y="74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4" y="71"/>
                    <a:pt x="146" y="68"/>
                    <a:pt x="146" y="66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45" y="61"/>
                    <a:pt x="143" y="59"/>
                    <a:pt x="140" y="59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0" y="54"/>
                    <a:pt x="128" y="48"/>
                    <a:pt x="126" y="44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4" y="36"/>
                    <a:pt x="134" y="33"/>
                    <a:pt x="133" y="31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0" y="27"/>
                    <a:pt x="127" y="26"/>
                    <a:pt x="125" y="27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29"/>
                    <a:pt x="113" y="28"/>
                    <a:pt x="111" y="26"/>
                  </a:cubicBezTo>
                  <a:cubicBezTo>
                    <a:pt x="109" y="24"/>
                    <a:pt x="106" y="23"/>
                    <a:pt x="104" y="21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0"/>
                    <a:pt x="106" y="7"/>
                    <a:pt x="104" y="6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99" y="4"/>
                    <a:pt x="97" y="5"/>
                    <a:pt x="95" y="7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5" y="13"/>
                    <a:pt x="80" y="13"/>
                    <a:pt x="74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1"/>
                    <a:pt x="69" y="0"/>
                    <a:pt x="67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3"/>
                    <a:pt x="60" y="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4" y="15"/>
                    <a:pt x="49" y="17"/>
                    <a:pt x="44" y="2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12"/>
                    <a:pt x="33" y="11"/>
                    <a:pt x="31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16"/>
                    <a:pt x="27" y="18"/>
                    <a:pt x="28" y="21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0" y="31"/>
                    <a:pt x="28" y="33"/>
                    <a:pt x="26" y="35"/>
                  </a:cubicBezTo>
                  <a:cubicBezTo>
                    <a:pt x="25" y="37"/>
                    <a:pt x="23" y="39"/>
                    <a:pt x="22" y="4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8"/>
                    <a:pt x="8" y="39"/>
                    <a:pt x="7" y="42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6"/>
                    <a:pt x="6" y="49"/>
                    <a:pt x="8" y="5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4" y="60"/>
                    <a:pt x="13" y="66"/>
                    <a:pt x="13" y="71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4"/>
                    <a:pt x="0" y="76"/>
                    <a:pt x="0" y="79"/>
                  </a:cubicBezTo>
                  <a:lnTo>
                    <a:pt x="1" y="81"/>
                  </a:lnTo>
                  <a:close/>
                  <a:moveTo>
                    <a:pt x="38" y="76"/>
                  </a:moveTo>
                  <a:cubicBezTo>
                    <a:pt x="36" y="57"/>
                    <a:pt x="50" y="39"/>
                    <a:pt x="69" y="37"/>
                  </a:cubicBezTo>
                  <a:cubicBezTo>
                    <a:pt x="89" y="35"/>
                    <a:pt x="106" y="49"/>
                    <a:pt x="108" y="69"/>
                  </a:cubicBezTo>
                  <a:cubicBezTo>
                    <a:pt x="110" y="88"/>
                    <a:pt x="96" y="106"/>
                    <a:pt x="77" y="108"/>
                  </a:cubicBezTo>
                  <a:cubicBezTo>
                    <a:pt x="57" y="110"/>
                    <a:pt x="40" y="95"/>
                    <a:pt x="38" y="76"/>
                  </a:cubicBezTo>
                  <a:close/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1974850" y="5097463"/>
              <a:ext cx="100012" cy="80963"/>
            </a:xfrm>
            <a:custGeom>
              <a:avLst/>
              <a:gdLst/>
              <a:ahLst/>
              <a:cxnLst/>
              <a:rect l="l" t="t" r="r" b="b"/>
              <a:pathLst>
                <a:path w="57" h="46" extrusionOk="0">
                  <a:moveTo>
                    <a:pt x="18" y="46"/>
                  </a:moveTo>
                  <a:cubicBezTo>
                    <a:pt x="23" y="44"/>
                    <a:pt x="37" y="38"/>
                    <a:pt x="44" y="31"/>
                  </a:cubicBezTo>
                  <a:cubicBezTo>
                    <a:pt x="48" y="27"/>
                    <a:pt x="57" y="5"/>
                    <a:pt x="57" y="5"/>
                  </a:cubicBezTo>
                  <a:cubicBezTo>
                    <a:pt x="55" y="2"/>
                    <a:pt x="47" y="0"/>
                    <a:pt x="47" y="0"/>
                  </a:cubicBezTo>
                  <a:cubicBezTo>
                    <a:pt x="46" y="3"/>
                    <a:pt x="35" y="23"/>
                    <a:pt x="35" y="23"/>
                  </a:cubicBezTo>
                  <a:cubicBezTo>
                    <a:pt x="35" y="23"/>
                    <a:pt x="9" y="30"/>
                    <a:pt x="6" y="33"/>
                  </a:cubicBezTo>
                  <a:cubicBezTo>
                    <a:pt x="0" y="39"/>
                    <a:pt x="8" y="37"/>
                    <a:pt x="4" y="44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1801812" y="4932363"/>
              <a:ext cx="28575" cy="125413"/>
            </a:xfrm>
            <a:custGeom>
              <a:avLst/>
              <a:gdLst/>
              <a:ahLst/>
              <a:cxnLst/>
              <a:rect l="l" t="t" r="r" b="b"/>
              <a:pathLst>
                <a:path w="16" h="71" extrusionOk="0">
                  <a:moveTo>
                    <a:pt x="0" y="71"/>
                  </a:moveTo>
                  <a:cubicBezTo>
                    <a:pt x="0" y="71"/>
                    <a:pt x="5" y="60"/>
                    <a:pt x="5" y="49"/>
                  </a:cubicBezTo>
                  <a:cubicBezTo>
                    <a:pt x="6" y="32"/>
                    <a:pt x="0" y="26"/>
                    <a:pt x="2" y="22"/>
                  </a:cubicBezTo>
                  <a:cubicBezTo>
                    <a:pt x="3" y="19"/>
                    <a:pt x="7" y="8"/>
                    <a:pt x="7" y="8"/>
                  </a:cubicBezTo>
                  <a:cubicBezTo>
                    <a:pt x="16" y="0"/>
                    <a:pt x="13" y="23"/>
                    <a:pt x="13" y="23"/>
                  </a:cubicBezTo>
                  <a:cubicBezTo>
                    <a:pt x="9" y="64"/>
                    <a:pt x="9" y="64"/>
                    <a:pt x="9" y="64"/>
                  </a:cubicBezTo>
                </a:path>
              </a:pathLst>
            </a:custGeom>
            <a:solidFill>
              <a:srgbClr val="C7A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1795462" y="4941888"/>
              <a:ext cx="74612" cy="142875"/>
            </a:xfrm>
            <a:custGeom>
              <a:avLst/>
              <a:gdLst/>
              <a:ahLst/>
              <a:cxnLst/>
              <a:rect l="l" t="t" r="r" b="b"/>
              <a:pathLst>
                <a:path w="42" h="81" extrusionOk="0">
                  <a:moveTo>
                    <a:pt x="28" y="0"/>
                  </a:moveTo>
                  <a:cubicBezTo>
                    <a:pt x="33" y="2"/>
                    <a:pt x="36" y="0"/>
                    <a:pt x="38" y="4"/>
                  </a:cubicBezTo>
                  <a:cubicBezTo>
                    <a:pt x="42" y="13"/>
                    <a:pt x="39" y="22"/>
                    <a:pt x="37" y="40"/>
                  </a:cubicBezTo>
                  <a:cubicBezTo>
                    <a:pt x="36" y="47"/>
                    <a:pt x="42" y="76"/>
                    <a:pt x="40" y="80"/>
                  </a:cubicBezTo>
                  <a:cubicBezTo>
                    <a:pt x="39" y="81"/>
                    <a:pt x="0" y="76"/>
                    <a:pt x="1" y="71"/>
                  </a:cubicBezTo>
                  <a:cubicBezTo>
                    <a:pt x="3" y="61"/>
                    <a:pt x="6" y="48"/>
                    <a:pt x="6" y="40"/>
                  </a:cubicBezTo>
                  <a:cubicBezTo>
                    <a:pt x="8" y="22"/>
                    <a:pt x="5" y="16"/>
                    <a:pt x="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A03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1820862" y="4930775"/>
              <a:ext cx="25400" cy="17463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2"/>
                  </a:moveTo>
                  <a:lnTo>
                    <a:pt x="16" y="0"/>
                  </a:lnTo>
                  <a:lnTo>
                    <a:pt x="2" y="6"/>
                  </a:lnTo>
                  <a:lnTo>
                    <a:pt x="0" y="11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C7AD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1820862" y="4930775"/>
              <a:ext cx="25400" cy="17463"/>
            </a:xfrm>
            <a:custGeom>
              <a:avLst/>
              <a:gdLst/>
              <a:ahLst/>
              <a:cxnLst/>
              <a:rect l="l" t="t" r="r" b="b"/>
              <a:pathLst>
                <a:path w="16" h="11" extrusionOk="0">
                  <a:moveTo>
                    <a:pt x="16" y="2"/>
                  </a:moveTo>
                  <a:lnTo>
                    <a:pt x="16" y="0"/>
                  </a:lnTo>
                  <a:lnTo>
                    <a:pt x="2" y="6"/>
                  </a:lnTo>
                  <a:lnTo>
                    <a:pt x="0" y="11"/>
                  </a:lnTo>
                  <a:lnTo>
                    <a:pt x="16" y="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1822450" y="4932363"/>
              <a:ext cx="33337" cy="15875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7" y="0"/>
                  </a:moveTo>
                  <a:lnTo>
                    <a:pt x="21" y="6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A03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1822450" y="4932363"/>
              <a:ext cx="33337" cy="15875"/>
            </a:xfrm>
            <a:custGeom>
              <a:avLst/>
              <a:gdLst/>
              <a:ahLst/>
              <a:cxnLst/>
              <a:rect l="l" t="t" r="r" b="b"/>
              <a:pathLst>
                <a:path w="21" h="10" extrusionOk="0">
                  <a:moveTo>
                    <a:pt x="17" y="0"/>
                  </a:moveTo>
                  <a:lnTo>
                    <a:pt x="21" y="6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1595437" y="5054600"/>
              <a:ext cx="41275" cy="127000"/>
            </a:xfrm>
            <a:custGeom>
              <a:avLst/>
              <a:gdLst/>
              <a:ahLst/>
              <a:cxnLst/>
              <a:rect l="l" t="t" r="r" b="b"/>
              <a:pathLst>
                <a:path w="24" h="72" extrusionOk="0">
                  <a:moveTo>
                    <a:pt x="17" y="0"/>
                  </a:moveTo>
                  <a:cubicBezTo>
                    <a:pt x="24" y="0"/>
                    <a:pt x="18" y="7"/>
                    <a:pt x="18" y="15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9" y="71"/>
                    <a:pt x="0" y="72"/>
                    <a:pt x="0" y="7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1543050" y="5054600"/>
              <a:ext cx="36512" cy="130175"/>
            </a:xfrm>
            <a:custGeom>
              <a:avLst/>
              <a:gdLst/>
              <a:ahLst/>
              <a:cxnLst/>
              <a:rect l="l" t="t" r="r" b="b"/>
              <a:pathLst>
                <a:path w="20" h="73" extrusionOk="0">
                  <a:moveTo>
                    <a:pt x="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6" y="73"/>
                    <a:pt x="0" y="72"/>
                    <a:pt x="0" y="7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7"/>
                    <a:pt x="3" y="0"/>
                    <a:pt x="9" y="0"/>
                  </a:cubicBezTo>
                  <a:close/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1616075" y="4979988"/>
              <a:ext cx="57150" cy="114300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42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32" y="26"/>
                    <a:pt x="27" y="34"/>
                  </a:cubicBezTo>
                  <a:cubicBezTo>
                    <a:pt x="24" y="39"/>
                    <a:pt x="2" y="64"/>
                    <a:pt x="2" y="64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1504950" y="4978400"/>
              <a:ext cx="55562" cy="114300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32" y="43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30"/>
                    <a:pt x="5" y="36"/>
                  </a:cubicBezTo>
                  <a:cubicBezTo>
                    <a:pt x="10" y="43"/>
                    <a:pt x="30" y="64"/>
                    <a:pt x="30" y="64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1735137" y="5313363"/>
              <a:ext cx="128587" cy="49213"/>
            </a:xfrm>
            <a:prstGeom prst="rect">
              <a:avLst/>
            </a:prstGeom>
            <a:solidFill>
              <a:srgbClr val="C49A6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1770062" y="5262563"/>
              <a:ext cx="111125" cy="50800"/>
            </a:xfrm>
            <a:prstGeom prst="rect">
              <a:avLst/>
            </a:prstGeom>
            <a:solidFill>
              <a:srgbClr val="A97C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2560637" y="5127625"/>
              <a:ext cx="50800" cy="88900"/>
            </a:xfrm>
            <a:custGeom>
              <a:avLst/>
              <a:gdLst/>
              <a:ahLst/>
              <a:cxnLst/>
              <a:rect l="l" t="t" r="r" b="b"/>
              <a:pathLst>
                <a:path w="28" h="50" extrusionOk="0">
                  <a:moveTo>
                    <a:pt x="0" y="4"/>
                  </a:moveTo>
                  <a:cubicBezTo>
                    <a:pt x="1" y="37"/>
                    <a:pt x="1" y="37"/>
                    <a:pt x="4" y="48"/>
                  </a:cubicBezTo>
                  <a:cubicBezTo>
                    <a:pt x="4" y="50"/>
                    <a:pt x="28" y="45"/>
                    <a:pt x="28" y="4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2525712" y="5346700"/>
              <a:ext cx="46037" cy="17463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22" y="0"/>
                  </a:moveTo>
                  <a:cubicBezTo>
                    <a:pt x="24" y="1"/>
                    <a:pt x="26" y="4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2" y="10"/>
                    <a:pt x="10" y="10"/>
                  </a:cubicBezTo>
                  <a:cubicBezTo>
                    <a:pt x="6" y="10"/>
                    <a:pt x="1" y="10"/>
                    <a:pt x="1" y="10"/>
                  </a:cubicBezTo>
                  <a:cubicBezTo>
                    <a:pt x="1" y="10"/>
                    <a:pt x="0" y="7"/>
                    <a:pt x="2" y="6"/>
                  </a:cubicBezTo>
                  <a:cubicBezTo>
                    <a:pt x="9" y="5"/>
                    <a:pt x="12" y="0"/>
                    <a:pt x="1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2635250" y="5346700"/>
              <a:ext cx="46037" cy="17463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22" y="0"/>
                  </a:moveTo>
                  <a:cubicBezTo>
                    <a:pt x="23" y="2"/>
                    <a:pt x="26" y="4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1" y="10"/>
                    <a:pt x="9" y="10"/>
                  </a:cubicBezTo>
                  <a:cubicBezTo>
                    <a:pt x="6" y="10"/>
                    <a:pt x="0" y="10"/>
                    <a:pt x="0" y="10"/>
                  </a:cubicBezTo>
                  <a:cubicBezTo>
                    <a:pt x="0" y="10"/>
                    <a:pt x="0" y="7"/>
                    <a:pt x="2" y="7"/>
                  </a:cubicBezTo>
                  <a:cubicBezTo>
                    <a:pt x="9" y="6"/>
                    <a:pt x="12" y="0"/>
                    <a:pt x="1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2522537" y="5191125"/>
              <a:ext cx="88900" cy="165100"/>
            </a:xfrm>
            <a:custGeom>
              <a:avLst/>
              <a:gdLst/>
              <a:ahLst/>
              <a:cxnLst/>
              <a:rect l="l" t="t" r="r" b="b"/>
              <a:pathLst>
                <a:path w="50" h="93" extrusionOk="0">
                  <a:moveTo>
                    <a:pt x="36" y="0"/>
                  </a:moveTo>
                  <a:cubicBezTo>
                    <a:pt x="36" y="0"/>
                    <a:pt x="2" y="29"/>
                    <a:pt x="1" y="40"/>
                  </a:cubicBezTo>
                  <a:cubicBezTo>
                    <a:pt x="0" y="46"/>
                    <a:pt x="9" y="67"/>
                    <a:pt x="11" y="89"/>
                  </a:cubicBezTo>
                  <a:cubicBezTo>
                    <a:pt x="11" y="93"/>
                    <a:pt x="27" y="91"/>
                    <a:pt x="27" y="90"/>
                  </a:cubicBezTo>
                  <a:cubicBezTo>
                    <a:pt x="26" y="89"/>
                    <a:pt x="18" y="43"/>
                    <a:pt x="18" y="43"/>
                  </a:cubicBezTo>
                  <a:cubicBezTo>
                    <a:pt x="50" y="19"/>
                    <a:pt x="50" y="19"/>
                    <a:pt x="50" y="19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2581275" y="5178425"/>
              <a:ext cx="95250" cy="180975"/>
            </a:xfrm>
            <a:custGeom>
              <a:avLst/>
              <a:gdLst/>
              <a:ahLst/>
              <a:cxnLst/>
              <a:rect l="l" t="t" r="r" b="b"/>
              <a:pathLst>
                <a:path w="54" h="102" extrusionOk="0">
                  <a:moveTo>
                    <a:pt x="0" y="15"/>
                  </a:moveTo>
                  <a:cubicBezTo>
                    <a:pt x="0" y="15"/>
                    <a:pt x="11" y="39"/>
                    <a:pt x="13" y="49"/>
                  </a:cubicBezTo>
                  <a:cubicBezTo>
                    <a:pt x="15" y="59"/>
                    <a:pt x="34" y="84"/>
                    <a:pt x="39" y="98"/>
                  </a:cubicBezTo>
                  <a:cubicBezTo>
                    <a:pt x="40" y="102"/>
                    <a:pt x="54" y="95"/>
                    <a:pt x="54" y="95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30"/>
                    <a:pt x="27" y="18"/>
                    <a:pt x="28" y="15"/>
                  </a:cubicBezTo>
                  <a:cubicBezTo>
                    <a:pt x="31" y="7"/>
                    <a:pt x="28" y="0"/>
                    <a:pt x="28" y="0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2462212" y="5135563"/>
              <a:ext cx="17462" cy="952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4"/>
                  </a:moveTo>
                  <a:cubicBezTo>
                    <a:pt x="10" y="4"/>
                    <a:pt x="6" y="0"/>
                    <a:pt x="3" y="2"/>
                  </a:cubicBezTo>
                  <a:cubicBezTo>
                    <a:pt x="0" y="5"/>
                    <a:pt x="6" y="5"/>
                    <a:pt x="6" y="5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2554287" y="507047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7" y="16"/>
                  </a:moveTo>
                  <a:lnTo>
                    <a:pt x="16" y="10"/>
                  </a:lnTo>
                  <a:lnTo>
                    <a:pt x="9" y="0"/>
                  </a:lnTo>
                  <a:lnTo>
                    <a:pt x="0" y="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2533650" y="5030788"/>
              <a:ext cx="46037" cy="55563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0" y="22"/>
                  </a:moveTo>
                  <a:cubicBezTo>
                    <a:pt x="1" y="23"/>
                    <a:pt x="2" y="23"/>
                    <a:pt x="3" y="24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8" y="32"/>
                    <a:pt x="13" y="30"/>
                    <a:pt x="16" y="30"/>
                  </a:cubicBezTo>
                  <a:cubicBezTo>
                    <a:pt x="22" y="28"/>
                    <a:pt x="26" y="22"/>
                    <a:pt x="24" y="13"/>
                  </a:cubicBezTo>
                  <a:cubicBezTo>
                    <a:pt x="22" y="5"/>
                    <a:pt x="15" y="0"/>
                    <a:pt x="9" y="2"/>
                  </a:cubicBezTo>
                  <a:cubicBezTo>
                    <a:pt x="3" y="3"/>
                    <a:pt x="0" y="7"/>
                    <a:pt x="1" y="16"/>
                  </a:cubicBezTo>
                  <a:cubicBezTo>
                    <a:pt x="2" y="17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2538412" y="5056188"/>
              <a:ext cx="4762" cy="4763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2"/>
                  </a:cubicBezTo>
                  <a:cubicBezTo>
                    <a:pt x="3" y="2"/>
                    <a:pt x="1" y="1"/>
                    <a:pt x="0" y="1"/>
                  </a:cubicBezTo>
                </a:path>
              </a:pathLst>
            </a:cu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2533650" y="5027613"/>
              <a:ext cx="50800" cy="52388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2" y="28"/>
                  </a:moveTo>
                  <a:cubicBezTo>
                    <a:pt x="20" y="29"/>
                    <a:pt x="19" y="29"/>
                    <a:pt x="18" y="28"/>
                  </a:cubicBezTo>
                  <a:cubicBezTo>
                    <a:pt x="17" y="27"/>
                    <a:pt x="16" y="26"/>
                    <a:pt x="16" y="25"/>
                  </a:cubicBezTo>
                  <a:cubicBezTo>
                    <a:pt x="16" y="23"/>
                    <a:pt x="17" y="23"/>
                    <a:pt x="17" y="21"/>
                  </a:cubicBezTo>
                  <a:cubicBezTo>
                    <a:pt x="18" y="20"/>
                    <a:pt x="19" y="16"/>
                    <a:pt x="16" y="15"/>
                  </a:cubicBezTo>
                  <a:cubicBezTo>
                    <a:pt x="14" y="15"/>
                    <a:pt x="13" y="18"/>
                    <a:pt x="13" y="20"/>
                  </a:cubicBezTo>
                  <a:cubicBezTo>
                    <a:pt x="13" y="20"/>
                    <a:pt x="12" y="19"/>
                    <a:pt x="12" y="19"/>
                  </a:cubicBezTo>
                  <a:cubicBezTo>
                    <a:pt x="12" y="18"/>
                    <a:pt x="12" y="17"/>
                    <a:pt x="12" y="16"/>
                  </a:cubicBezTo>
                  <a:cubicBezTo>
                    <a:pt x="12" y="14"/>
                    <a:pt x="12" y="11"/>
                    <a:pt x="9" y="10"/>
                  </a:cubicBezTo>
                  <a:cubicBezTo>
                    <a:pt x="6" y="9"/>
                    <a:pt x="2" y="12"/>
                    <a:pt x="1" y="10"/>
                  </a:cubicBezTo>
                  <a:cubicBezTo>
                    <a:pt x="0" y="8"/>
                    <a:pt x="3" y="0"/>
                    <a:pt x="15" y="1"/>
                  </a:cubicBezTo>
                  <a:cubicBezTo>
                    <a:pt x="22" y="2"/>
                    <a:pt x="26" y="6"/>
                    <a:pt x="28" y="13"/>
                  </a:cubicBezTo>
                  <a:cubicBezTo>
                    <a:pt x="29" y="19"/>
                    <a:pt x="26" y="24"/>
                    <a:pt x="22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2536825" y="5053013"/>
              <a:ext cx="7937" cy="3175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0" y="2"/>
                  </a:moveTo>
                  <a:cubicBezTo>
                    <a:pt x="0" y="1"/>
                    <a:pt x="3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729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2538412" y="5056188"/>
              <a:ext cx="4762" cy="6350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3" y="2"/>
                  </a:cubicBezTo>
                  <a:cubicBezTo>
                    <a:pt x="3" y="2"/>
                    <a:pt x="1" y="3"/>
                    <a:pt x="0" y="2"/>
                  </a:cubicBezTo>
                </a:path>
              </a:pathLst>
            </a:custGeom>
            <a:solidFill>
              <a:srgbClr val="B78A6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2536825" y="5056188"/>
              <a:ext cx="6350" cy="4763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4" y="2"/>
                  </a:moveTo>
                  <a:cubicBezTo>
                    <a:pt x="4" y="2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2538412" y="5056188"/>
              <a:ext cx="1587" cy="4763"/>
            </a:xfrm>
            <a:prstGeom prst="ellipse">
              <a:avLst/>
            </a:pr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2536825" y="5056188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2538412" y="5056188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2538412" y="5056188"/>
              <a:ext cx="1587" cy="15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2540000" y="5056188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2538412" y="505777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2538412" y="5060950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2554287" y="507682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2"/>
                  </a:moveTo>
                  <a:lnTo>
                    <a:pt x="13" y="0"/>
                  </a:lnTo>
                  <a:lnTo>
                    <a:pt x="1" y="7"/>
                  </a:lnTo>
                  <a:lnTo>
                    <a:pt x="0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A9DD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2554287" y="5076825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2"/>
                  </a:moveTo>
                  <a:lnTo>
                    <a:pt x="13" y="0"/>
                  </a:lnTo>
                  <a:lnTo>
                    <a:pt x="1" y="7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2549525" y="5092700"/>
              <a:ext cx="34925" cy="103188"/>
            </a:xfrm>
            <a:custGeom>
              <a:avLst/>
              <a:gdLst/>
              <a:ahLst/>
              <a:cxnLst/>
              <a:rect l="l" t="t" r="r" b="b"/>
              <a:pathLst>
                <a:path w="20" h="59" extrusionOk="0">
                  <a:moveTo>
                    <a:pt x="20" y="57"/>
                  </a:moveTo>
                  <a:cubicBezTo>
                    <a:pt x="20" y="57"/>
                    <a:pt x="12" y="59"/>
                    <a:pt x="11" y="57"/>
                  </a:cubicBezTo>
                  <a:cubicBezTo>
                    <a:pt x="9" y="49"/>
                    <a:pt x="2" y="30"/>
                    <a:pt x="1" y="12"/>
                  </a:cubicBezTo>
                  <a:cubicBezTo>
                    <a:pt x="0" y="0"/>
                    <a:pt x="12" y="15"/>
                    <a:pt x="12" y="15"/>
                  </a:cubicBezTo>
                  <a:cubicBezTo>
                    <a:pt x="20" y="53"/>
                    <a:pt x="20" y="53"/>
                    <a:pt x="20" y="53"/>
                  </a:cubicBezTo>
                </a:path>
              </a:pathLst>
            </a:custGeom>
            <a:solidFill>
              <a:srgbClr val="A9DD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2549525" y="5108575"/>
              <a:ext cx="15875" cy="71438"/>
            </a:xfrm>
            <a:custGeom>
              <a:avLst/>
              <a:gdLst/>
              <a:ahLst/>
              <a:cxnLst/>
              <a:rect l="l" t="t" r="r" b="b"/>
              <a:pathLst>
                <a:path w="9" h="41" extrusionOk="0">
                  <a:moveTo>
                    <a:pt x="3" y="0"/>
                  </a:moveTo>
                  <a:cubicBezTo>
                    <a:pt x="3" y="0"/>
                    <a:pt x="0" y="14"/>
                    <a:pt x="4" y="31"/>
                  </a:cubicBezTo>
                  <a:cubicBezTo>
                    <a:pt x="5" y="34"/>
                    <a:pt x="5" y="37"/>
                    <a:pt x="6" y="39"/>
                  </a:cubicBezTo>
                  <a:cubicBezTo>
                    <a:pt x="7" y="41"/>
                    <a:pt x="9" y="33"/>
                    <a:pt x="9" y="33"/>
                  </a:cubicBezTo>
                  <a:cubicBezTo>
                    <a:pt x="5" y="8"/>
                    <a:pt x="5" y="8"/>
                    <a:pt x="5" y="8"/>
                  </a:cubicBezTo>
                </a:path>
              </a:pathLst>
            </a:custGeom>
            <a:solidFill>
              <a:srgbClr val="DA471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2551112" y="5081588"/>
              <a:ext cx="90487" cy="142875"/>
            </a:xfrm>
            <a:custGeom>
              <a:avLst/>
              <a:gdLst/>
              <a:ahLst/>
              <a:cxnLst/>
              <a:rect l="l" t="t" r="r" b="b"/>
              <a:pathLst>
                <a:path w="51" h="81" extrusionOk="0">
                  <a:moveTo>
                    <a:pt x="13" y="0"/>
                  </a:moveTo>
                  <a:cubicBezTo>
                    <a:pt x="17" y="0"/>
                    <a:pt x="20" y="0"/>
                    <a:pt x="23" y="4"/>
                  </a:cubicBezTo>
                  <a:cubicBezTo>
                    <a:pt x="29" y="10"/>
                    <a:pt x="34" y="23"/>
                    <a:pt x="37" y="31"/>
                  </a:cubicBezTo>
                  <a:cubicBezTo>
                    <a:pt x="42" y="45"/>
                    <a:pt x="48" y="62"/>
                    <a:pt x="51" y="73"/>
                  </a:cubicBezTo>
                  <a:cubicBezTo>
                    <a:pt x="42" y="75"/>
                    <a:pt x="24" y="81"/>
                    <a:pt x="14" y="81"/>
                  </a:cubicBezTo>
                  <a:cubicBezTo>
                    <a:pt x="14" y="81"/>
                    <a:pt x="12" y="63"/>
                    <a:pt x="8" y="47"/>
                  </a:cubicBezTo>
                  <a:cubicBezTo>
                    <a:pt x="5" y="30"/>
                    <a:pt x="2" y="21"/>
                    <a:pt x="0" y="9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2552700" y="5073650"/>
              <a:ext cx="36512" cy="25400"/>
            </a:xfrm>
            <a:custGeom>
              <a:avLst/>
              <a:gdLst/>
              <a:ahLst/>
              <a:cxnLst/>
              <a:rect l="l" t="t" r="r" b="b"/>
              <a:pathLst>
                <a:path w="23" h="16" extrusionOk="0">
                  <a:moveTo>
                    <a:pt x="15" y="0"/>
                  </a:moveTo>
                  <a:lnTo>
                    <a:pt x="23" y="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2474912" y="5141913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9" y="1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12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2474912" y="5141913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9" y="1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12" y="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2482850" y="5084763"/>
              <a:ext cx="90487" cy="85725"/>
            </a:xfrm>
            <a:custGeom>
              <a:avLst/>
              <a:gdLst/>
              <a:ahLst/>
              <a:cxnLst/>
              <a:rect l="l" t="t" r="r" b="b"/>
              <a:pathLst>
                <a:path w="51" h="48" extrusionOk="0">
                  <a:moveTo>
                    <a:pt x="51" y="21"/>
                  </a:moveTo>
                  <a:cubicBezTo>
                    <a:pt x="44" y="30"/>
                    <a:pt x="40" y="40"/>
                    <a:pt x="30" y="46"/>
                  </a:cubicBezTo>
                  <a:cubicBezTo>
                    <a:pt x="26" y="48"/>
                    <a:pt x="3" y="43"/>
                    <a:pt x="3" y="43"/>
                  </a:cubicBezTo>
                  <a:cubicBezTo>
                    <a:pt x="0" y="42"/>
                    <a:pt x="2" y="32"/>
                    <a:pt x="2" y="32"/>
                  </a:cubicBezTo>
                  <a:cubicBezTo>
                    <a:pt x="4" y="30"/>
                    <a:pt x="24" y="33"/>
                    <a:pt x="24" y="33"/>
                  </a:cubicBezTo>
                  <a:cubicBezTo>
                    <a:pt x="24" y="33"/>
                    <a:pt x="31" y="16"/>
                    <a:pt x="32" y="13"/>
                  </a:cubicBezTo>
                  <a:cubicBezTo>
                    <a:pt x="37" y="5"/>
                    <a:pt x="42" y="4"/>
                    <a:pt x="50" y="0"/>
                  </a:cubicBezTo>
                </a:path>
              </a:pathLst>
            </a:custGeom>
            <a:solidFill>
              <a:srgbClr val="004E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2560637" y="5126038"/>
              <a:ext cx="12700" cy="50800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7" y="8"/>
                  </a:moveTo>
                  <a:cubicBezTo>
                    <a:pt x="7" y="16"/>
                    <a:pt x="7" y="22"/>
                    <a:pt x="4" y="29"/>
                  </a:cubicBezTo>
                  <a:cubicBezTo>
                    <a:pt x="4" y="27"/>
                    <a:pt x="3" y="24"/>
                    <a:pt x="3" y="22"/>
                  </a:cubicBezTo>
                  <a:cubicBezTo>
                    <a:pt x="2" y="17"/>
                    <a:pt x="1" y="12"/>
                    <a:pt x="0" y="9"/>
                  </a:cubicBezTo>
                  <a:cubicBezTo>
                    <a:pt x="2" y="6"/>
                    <a:pt x="4" y="3"/>
                    <a:pt x="6" y="0"/>
                  </a:cubicBezTo>
                  <a:cubicBezTo>
                    <a:pt x="6" y="3"/>
                    <a:pt x="6" y="5"/>
                    <a:pt x="7" y="8"/>
                  </a:cubicBez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2586037" y="5178425"/>
              <a:ext cx="55562" cy="44450"/>
            </a:xfrm>
            <a:custGeom>
              <a:avLst/>
              <a:gdLst/>
              <a:ahLst/>
              <a:cxnLst/>
              <a:rect l="l" t="t" r="r" b="b"/>
              <a:pathLst>
                <a:path w="31" h="25" extrusionOk="0">
                  <a:moveTo>
                    <a:pt x="26" y="0"/>
                  </a:moveTo>
                  <a:cubicBezTo>
                    <a:pt x="28" y="7"/>
                    <a:pt x="30" y="12"/>
                    <a:pt x="31" y="18"/>
                  </a:cubicBezTo>
                  <a:cubicBezTo>
                    <a:pt x="23" y="20"/>
                    <a:pt x="10" y="25"/>
                    <a:pt x="0" y="25"/>
                  </a:cubicBezTo>
                  <a:cubicBezTo>
                    <a:pt x="8" y="24"/>
                    <a:pt x="15" y="18"/>
                    <a:pt x="20" y="13"/>
                  </a:cubicBezTo>
                  <a:cubicBezTo>
                    <a:pt x="23" y="10"/>
                    <a:pt x="25" y="5"/>
                    <a:pt x="26" y="0"/>
                  </a:cubicBez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2460625" y="5140325"/>
              <a:ext cx="17462" cy="17463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7" y="0"/>
                  </a:moveTo>
                  <a:cubicBezTo>
                    <a:pt x="7" y="1"/>
                    <a:pt x="2" y="2"/>
                    <a:pt x="0" y="5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9"/>
                    <a:pt x="9" y="10"/>
                    <a:pt x="9" y="9"/>
                  </a:cubicBezTo>
                  <a:cubicBezTo>
                    <a:pt x="10" y="7"/>
                    <a:pt x="10" y="1"/>
                    <a:pt x="10" y="1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1895475" y="4810125"/>
              <a:ext cx="280987" cy="282575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155" y="91"/>
                  </a:moveTo>
                  <a:cubicBezTo>
                    <a:pt x="145" y="87"/>
                    <a:pt x="145" y="87"/>
                    <a:pt x="145" y="87"/>
                  </a:cubicBezTo>
                  <a:cubicBezTo>
                    <a:pt x="146" y="81"/>
                    <a:pt x="146" y="75"/>
                    <a:pt x="145" y="69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7" y="64"/>
                    <a:pt x="158" y="61"/>
                    <a:pt x="157" y="58"/>
                  </a:cubicBezTo>
                  <a:cubicBezTo>
                    <a:pt x="157" y="56"/>
                    <a:pt x="157" y="56"/>
                    <a:pt x="157" y="56"/>
                  </a:cubicBezTo>
                  <a:cubicBezTo>
                    <a:pt x="156" y="53"/>
                    <a:pt x="153" y="51"/>
                    <a:pt x="150" y="52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38" y="48"/>
                    <a:pt x="135" y="42"/>
                    <a:pt x="131" y="38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9" y="27"/>
                    <a:pt x="139" y="24"/>
                    <a:pt x="137" y="2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3" y="18"/>
                    <a:pt x="129" y="18"/>
                    <a:pt x="127" y="20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7" y="24"/>
                    <a:pt x="114" y="23"/>
                    <a:pt x="112" y="21"/>
                  </a:cubicBezTo>
                  <a:cubicBezTo>
                    <a:pt x="109" y="20"/>
                    <a:pt x="106" y="18"/>
                    <a:pt x="103" y="1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5"/>
                    <a:pt x="103" y="2"/>
                    <a:pt x="100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5" y="0"/>
                    <a:pt x="92" y="1"/>
                    <a:pt x="91" y="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1" y="13"/>
                    <a:pt x="75" y="13"/>
                    <a:pt x="69" y="1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2"/>
                    <a:pt x="61" y="0"/>
                    <a:pt x="58" y="1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3" y="3"/>
                    <a:pt x="51" y="5"/>
                    <a:pt x="52" y="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20"/>
                    <a:pt x="42" y="24"/>
                    <a:pt x="38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0"/>
                    <a:pt x="24" y="20"/>
                    <a:pt x="22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6"/>
                    <a:pt x="18" y="29"/>
                    <a:pt x="20" y="3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2"/>
                    <a:pt x="23" y="44"/>
                    <a:pt x="21" y="47"/>
                  </a:cubicBezTo>
                  <a:cubicBezTo>
                    <a:pt x="20" y="50"/>
                    <a:pt x="18" y="52"/>
                    <a:pt x="1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4" y="54"/>
                    <a:pt x="2" y="56"/>
                    <a:pt x="1" y="5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1" y="66"/>
                    <a:pt x="4" y="67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7"/>
                    <a:pt x="12" y="83"/>
                    <a:pt x="13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" y="94"/>
                    <a:pt x="0" y="98"/>
                    <a:pt x="1" y="100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5"/>
                    <a:pt x="5" y="107"/>
                    <a:pt x="8" y="107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20" y="111"/>
                    <a:pt x="23" y="116"/>
                    <a:pt x="27" y="121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0" y="131"/>
                    <a:pt x="20" y="135"/>
                    <a:pt x="22" y="137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6" y="140"/>
                    <a:pt x="29" y="140"/>
                    <a:pt x="31" y="139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2" y="134"/>
                    <a:pt x="44" y="136"/>
                    <a:pt x="47" y="138"/>
                  </a:cubicBezTo>
                  <a:cubicBezTo>
                    <a:pt x="50" y="139"/>
                    <a:pt x="52" y="140"/>
                    <a:pt x="55" y="141"/>
                  </a:cubicBezTo>
                  <a:cubicBezTo>
                    <a:pt x="54" y="151"/>
                    <a:pt x="54" y="151"/>
                    <a:pt x="54" y="151"/>
                  </a:cubicBezTo>
                  <a:cubicBezTo>
                    <a:pt x="54" y="154"/>
                    <a:pt x="56" y="157"/>
                    <a:pt x="58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3" y="159"/>
                    <a:pt x="66" y="157"/>
                    <a:pt x="67" y="15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7" y="146"/>
                    <a:pt x="83" y="146"/>
                    <a:pt x="89" y="14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7"/>
                    <a:pt x="97" y="158"/>
                    <a:pt x="100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5" y="156"/>
                    <a:pt x="107" y="153"/>
                    <a:pt x="107" y="15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11" y="138"/>
                    <a:pt x="116" y="135"/>
                    <a:pt x="121" y="131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131" y="139"/>
                    <a:pt x="135" y="139"/>
                    <a:pt x="136" y="137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40" y="133"/>
                    <a:pt x="140" y="129"/>
                    <a:pt x="139" y="127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4" y="117"/>
                    <a:pt x="136" y="114"/>
                    <a:pt x="137" y="112"/>
                  </a:cubicBezTo>
                  <a:cubicBezTo>
                    <a:pt x="139" y="109"/>
                    <a:pt x="140" y="106"/>
                    <a:pt x="141" y="104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54" y="105"/>
                    <a:pt x="157" y="103"/>
                    <a:pt x="157" y="100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59" y="95"/>
                    <a:pt x="157" y="92"/>
                    <a:pt x="155" y="91"/>
                  </a:cubicBezTo>
                  <a:close/>
                  <a:moveTo>
                    <a:pt x="101" y="46"/>
                  </a:moveTo>
                  <a:cubicBezTo>
                    <a:pt x="105" y="49"/>
                    <a:pt x="109" y="53"/>
                    <a:pt x="112" y="58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2" y="68"/>
                    <a:pt x="91" y="67"/>
                    <a:pt x="90" y="66"/>
                  </a:cubicBezTo>
                  <a:lnTo>
                    <a:pt x="101" y="46"/>
                  </a:lnTo>
                  <a:close/>
                  <a:moveTo>
                    <a:pt x="81" y="40"/>
                  </a:moveTo>
                  <a:cubicBezTo>
                    <a:pt x="87" y="40"/>
                    <a:pt x="92" y="42"/>
                    <a:pt x="97" y="44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84" y="63"/>
                    <a:pt x="83" y="63"/>
                    <a:pt x="81" y="62"/>
                  </a:cubicBezTo>
                  <a:lnTo>
                    <a:pt x="81" y="40"/>
                  </a:lnTo>
                  <a:close/>
                  <a:moveTo>
                    <a:pt x="68" y="41"/>
                  </a:moveTo>
                  <a:cubicBezTo>
                    <a:pt x="71" y="41"/>
                    <a:pt x="74" y="40"/>
                    <a:pt x="77" y="4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4" y="63"/>
                    <a:pt x="73" y="6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4" y="43"/>
                    <a:pt x="66" y="42"/>
                    <a:pt x="68" y="41"/>
                  </a:cubicBezTo>
                  <a:close/>
                  <a:moveTo>
                    <a:pt x="58" y="46"/>
                  </a:moveTo>
                  <a:cubicBezTo>
                    <a:pt x="69" y="66"/>
                    <a:pt x="69" y="66"/>
                    <a:pt x="69" y="66"/>
                  </a:cubicBezTo>
                  <a:cubicBezTo>
                    <a:pt x="68" y="67"/>
                    <a:pt x="67" y="68"/>
                    <a:pt x="66" y="69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50" y="53"/>
                    <a:pt x="53" y="49"/>
                    <a:pt x="58" y="46"/>
                  </a:cubicBezTo>
                  <a:close/>
                  <a:moveTo>
                    <a:pt x="44" y="61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63" y="74"/>
                    <a:pt x="63" y="75"/>
                    <a:pt x="62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1"/>
                    <a:pt x="42" y="66"/>
                    <a:pt x="44" y="61"/>
                  </a:cubicBezTo>
                  <a:close/>
                  <a:moveTo>
                    <a:pt x="41" y="90"/>
                  </a:moveTo>
                  <a:cubicBezTo>
                    <a:pt x="41" y="87"/>
                    <a:pt x="40" y="84"/>
                    <a:pt x="40" y="81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3"/>
                    <a:pt x="63" y="84"/>
                    <a:pt x="63" y="86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3" y="95"/>
                    <a:pt x="42" y="92"/>
                    <a:pt x="41" y="90"/>
                  </a:cubicBezTo>
                  <a:close/>
                  <a:moveTo>
                    <a:pt x="58" y="112"/>
                  </a:moveTo>
                  <a:cubicBezTo>
                    <a:pt x="53" y="109"/>
                    <a:pt x="49" y="105"/>
                    <a:pt x="46" y="10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91"/>
                    <a:pt x="68" y="92"/>
                    <a:pt x="69" y="93"/>
                  </a:cubicBezTo>
                  <a:lnTo>
                    <a:pt x="58" y="112"/>
                  </a:lnTo>
                  <a:close/>
                  <a:moveTo>
                    <a:pt x="77" y="119"/>
                  </a:moveTo>
                  <a:cubicBezTo>
                    <a:pt x="71" y="118"/>
                    <a:pt x="66" y="117"/>
                    <a:pt x="61" y="114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4" y="96"/>
                    <a:pt x="75" y="96"/>
                    <a:pt x="77" y="96"/>
                  </a:cubicBezTo>
                  <a:lnTo>
                    <a:pt x="77" y="119"/>
                  </a:lnTo>
                  <a:close/>
                  <a:moveTo>
                    <a:pt x="79" y="89"/>
                  </a:moveTo>
                  <a:cubicBezTo>
                    <a:pt x="74" y="89"/>
                    <a:pt x="70" y="85"/>
                    <a:pt x="70" y="79"/>
                  </a:cubicBezTo>
                  <a:cubicBezTo>
                    <a:pt x="70" y="74"/>
                    <a:pt x="74" y="70"/>
                    <a:pt x="79" y="70"/>
                  </a:cubicBezTo>
                  <a:cubicBezTo>
                    <a:pt x="84" y="70"/>
                    <a:pt x="89" y="74"/>
                    <a:pt x="89" y="79"/>
                  </a:cubicBezTo>
                  <a:cubicBezTo>
                    <a:pt x="89" y="85"/>
                    <a:pt x="84" y="89"/>
                    <a:pt x="79" y="89"/>
                  </a:cubicBezTo>
                  <a:close/>
                  <a:moveTo>
                    <a:pt x="90" y="117"/>
                  </a:moveTo>
                  <a:cubicBezTo>
                    <a:pt x="87" y="118"/>
                    <a:pt x="84" y="118"/>
                    <a:pt x="81" y="119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3" y="96"/>
                    <a:pt x="84" y="96"/>
                    <a:pt x="86" y="9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4" y="116"/>
                    <a:pt x="92" y="116"/>
                    <a:pt x="90" y="117"/>
                  </a:cubicBezTo>
                  <a:close/>
                  <a:moveTo>
                    <a:pt x="100" y="112"/>
                  </a:moveTo>
                  <a:cubicBezTo>
                    <a:pt x="89" y="93"/>
                    <a:pt x="89" y="93"/>
                    <a:pt x="89" y="93"/>
                  </a:cubicBezTo>
                  <a:cubicBezTo>
                    <a:pt x="91" y="92"/>
                    <a:pt x="92" y="91"/>
                    <a:pt x="93" y="90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09" y="106"/>
                    <a:pt x="105" y="109"/>
                    <a:pt x="100" y="112"/>
                  </a:cubicBezTo>
                  <a:close/>
                  <a:moveTo>
                    <a:pt x="114" y="97"/>
                  </a:moveTo>
                  <a:cubicBezTo>
                    <a:pt x="95" y="86"/>
                    <a:pt x="95" y="86"/>
                    <a:pt x="95" y="86"/>
                  </a:cubicBezTo>
                  <a:cubicBezTo>
                    <a:pt x="96" y="84"/>
                    <a:pt x="96" y="83"/>
                    <a:pt x="96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7"/>
                    <a:pt x="117" y="92"/>
                    <a:pt x="114" y="97"/>
                  </a:cubicBezTo>
                  <a:close/>
                  <a:moveTo>
                    <a:pt x="96" y="77"/>
                  </a:moveTo>
                  <a:cubicBezTo>
                    <a:pt x="96" y="76"/>
                    <a:pt x="96" y="74"/>
                    <a:pt x="95" y="73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5" y="64"/>
                    <a:pt x="116" y="66"/>
                    <a:pt x="117" y="69"/>
                  </a:cubicBezTo>
                  <a:cubicBezTo>
                    <a:pt x="118" y="71"/>
                    <a:pt x="118" y="74"/>
                    <a:pt x="118" y="77"/>
                  </a:cubicBezTo>
                  <a:lnTo>
                    <a:pt x="96" y="77"/>
                  </a:lnTo>
                  <a:close/>
                </a:path>
              </a:pathLst>
            </a:custGeom>
            <a:solidFill>
              <a:srgbClr val="4B28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1579562" y="5032375"/>
              <a:ext cx="17462" cy="25400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2" y="15"/>
                    <a:pt x="5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A5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1584325" y="50577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2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1587500" y="5051425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0" y="4"/>
                  </a:moveTo>
                  <a:cubicBezTo>
                    <a:pt x="0" y="4"/>
                    <a:pt x="4" y="7"/>
                    <a:pt x="5" y="8"/>
                  </a:cubicBezTo>
                  <a:cubicBezTo>
                    <a:pt x="5" y="8"/>
                    <a:pt x="9" y="7"/>
                    <a:pt x="9" y="1"/>
                  </a:cubicBezTo>
                  <a:cubicBezTo>
                    <a:pt x="9" y="0"/>
                    <a:pt x="5" y="0"/>
                    <a:pt x="5" y="0"/>
                  </a:cubicBezTo>
                  <a:cubicBezTo>
                    <a:pt x="5" y="0"/>
                    <a:pt x="7" y="3"/>
                    <a:pt x="0" y="4"/>
                  </a:cubicBezTo>
                  <a:close/>
                </a:path>
              </a:pathLst>
            </a:custGeom>
            <a:solidFill>
              <a:srgbClr val="FFF4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1571625" y="5051425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9" y="4"/>
                  </a:moveTo>
                  <a:cubicBezTo>
                    <a:pt x="9" y="4"/>
                    <a:pt x="5" y="7"/>
                    <a:pt x="4" y="8"/>
                  </a:cubicBezTo>
                  <a:cubicBezTo>
                    <a:pt x="4" y="8"/>
                    <a:pt x="0" y="7"/>
                    <a:pt x="0" y="1"/>
                  </a:cubicBezTo>
                  <a:cubicBezTo>
                    <a:pt x="0" y="0"/>
                    <a:pt x="4" y="0"/>
                    <a:pt x="4" y="0"/>
                  </a:cubicBezTo>
                  <a:cubicBezTo>
                    <a:pt x="4" y="0"/>
                    <a:pt x="2" y="3"/>
                    <a:pt x="9" y="4"/>
                  </a:cubicBezTo>
                  <a:close/>
                </a:path>
              </a:pathLst>
            </a:custGeom>
            <a:solidFill>
              <a:srgbClr val="FFF4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1581150" y="5064125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9" h="34" extrusionOk="0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3" y="34"/>
                    <a:pt x="4" y="34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7028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1603375" y="514508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2" y="0"/>
                  </a:moveTo>
                  <a:lnTo>
                    <a:pt x="0" y="6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1547812" y="5145088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1" y="0"/>
                  </a:moveTo>
                  <a:lnTo>
                    <a:pt x="13" y="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1597025" y="5049838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9" h="34" extrusionOk="0">
                  <a:moveTo>
                    <a:pt x="6" y="1"/>
                  </a:moveTo>
                  <a:cubicBezTo>
                    <a:pt x="7" y="1"/>
                    <a:pt x="8" y="3"/>
                    <a:pt x="9" y="8"/>
                  </a:cubicBezTo>
                  <a:cubicBezTo>
                    <a:pt x="9" y="13"/>
                    <a:pt x="8" y="19"/>
                    <a:pt x="8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2" y="7"/>
                    <a:pt x="1" y="4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1563687" y="5049838"/>
              <a:ext cx="15875" cy="60325"/>
            </a:xfrm>
            <a:custGeom>
              <a:avLst/>
              <a:gdLst/>
              <a:ahLst/>
              <a:cxnLst/>
              <a:rect l="l" t="t" r="r" b="b"/>
              <a:pathLst>
                <a:path w="9" h="34" extrusionOk="0">
                  <a:moveTo>
                    <a:pt x="3" y="1"/>
                  </a:moveTo>
                  <a:cubicBezTo>
                    <a:pt x="2" y="2"/>
                    <a:pt x="1" y="3"/>
                    <a:pt x="0" y="8"/>
                  </a:cubicBezTo>
                  <a:cubicBezTo>
                    <a:pt x="0" y="13"/>
                    <a:pt x="1" y="19"/>
                    <a:pt x="1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7" y="7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0"/>
                    <a:pt x="3" y="1"/>
                  </a:cubicBezTo>
                  <a:close/>
                </a:path>
              </a:pathLst>
            </a:custGeom>
            <a:solidFill>
              <a:srgbClr val="0072B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2217737" y="5003800"/>
              <a:ext cx="39687" cy="49213"/>
            </a:xfrm>
            <a:prstGeom prst="ellipse">
              <a:avLst/>
            </a:pr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2225675" y="4995863"/>
              <a:ext cx="34925" cy="38100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3" y="4"/>
                  </a:move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0" y="13"/>
                    <a:pt x="4" y="15"/>
                  </a:cubicBezTo>
                  <a:cubicBezTo>
                    <a:pt x="4" y="13"/>
                    <a:pt x="3" y="11"/>
                    <a:pt x="4" y="12"/>
                  </a:cubicBezTo>
                  <a:cubicBezTo>
                    <a:pt x="5" y="13"/>
                    <a:pt x="5" y="14"/>
                    <a:pt x="8" y="15"/>
                  </a:cubicBezTo>
                  <a:cubicBezTo>
                    <a:pt x="6" y="13"/>
                    <a:pt x="7" y="12"/>
                    <a:pt x="7" y="13"/>
                  </a:cubicBezTo>
                  <a:cubicBezTo>
                    <a:pt x="8" y="13"/>
                    <a:pt x="10" y="14"/>
                    <a:pt x="10" y="14"/>
                  </a:cubicBezTo>
                  <a:cubicBezTo>
                    <a:pt x="13" y="15"/>
                    <a:pt x="16" y="17"/>
                    <a:pt x="16" y="16"/>
                  </a:cubicBezTo>
                  <a:cubicBezTo>
                    <a:pt x="16" y="19"/>
                    <a:pt x="18" y="21"/>
                    <a:pt x="18" y="20"/>
                  </a:cubicBezTo>
                  <a:cubicBezTo>
                    <a:pt x="18" y="20"/>
                    <a:pt x="17" y="19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7"/>
                    <a:pt x="20" y="15"/>
                    <a:pt x="20" y="13"/>
                  </a:cubicBezTo>
                  <a:cubicBezTo>
                    <a:pt x="20" y="10"/>
                    <a:pt x="19" y="6"/>
                    <a:pt x="17" y="4"/>
                  </a:cubicBezTo>
                  <a:cubicBezTo>
                    <a:pt x="15" y="1"/>
                    <a:pt x="10" y="0"/>
                    <a:pt x="6" y="1"/>
                  </a:cubicBezTo>
                  <a:cubicBezTo>
                    <a:pt x="3" y="1"/>
                    <a:pt x="0" y="3"/>
                    <a:pt x="0" y="5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2212975" y="5002213"/>
              <a:ext cx="19050" cy="66675"/>
            </a:xfrm>
            <a:custGeom>
              <a:avLst/>
              <a:gdLst/>
              <a:ahLst/>
              <a:cxnLst/>
              <a:rect l="l" t="t" r="r" b="b"/>
              <a:pathLst>
                <a:path w="11" h="38" extrusionOk="0">
                  <a:moveTo>
                    <a:pt x="11" y="1"/>
                  </a:moveTo>
                  <a:cubicBezTo>
                    <a:pt x="9" y="0"/>
                    <a:pt x="6" y="0"/>
                    <a:pt x="3" y="3"/>
                  </a:cubicBezTo>
                  <a:cubicBezTo>
                    <a:pt x="1" y="6"/>
                    <a:pt x="0" y="11"/>
                    <a:pt x="0" y="14"/>
                  </a:cubicBezTo>
                  <a:cubicBezTo>
                    <a:pt x="0" y="22"/>
                    <a:pt x="1" y="34"/>
                    <a:pt x="1" y="35"/>
                  </a:cubicBezTo>
                  <a:cubicBezTo>
                    <a:pt x="2" y="36"/>
                    <a:pt x="6" y="37"/>
                    <a:pt x="6" y="38"/>
                  </a:cubicBezTo>
                  <a:cubicBezTo>
                    <a:pt x="7" y="36"/>
                    <a:pt x="3" y="22"/>
                    <a:pt x="6" y="13"/>
                  </a:cubicBezTo>
                  <a:cubicBezTo>
                    <a:pt x="6" y="11"/>
                    <a:pt x="8" y="10"/>
                    <a:pt x="8" y="9"/>
                  </a:cubicBez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11" y="2"/>
                    <a:pt x="8" y="3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2236787" y="5038725"/>
              <a:ext cx="4762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1603375" y="5019675"/>
              <a:ext cx="7937" cy="14288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5"/>
                  </a:moveTo>
                  <a:cubicBezTo>
                    <a:pt x="4" y="7"/>
                    <a:pt x="3" y="8"/>
                    <a:pt x="2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1"/>
                    <a:pt x="4" y="2"/>
                    <a:pt x="4" y="5"/>
                  </a:cubicBez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1565275" y="5019675"/>
              <a:ext cx="6350" cy="14288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5"/>
                  </a:moveTo>
                  <a:cubicBezTo>
                    <a:pt x="0" y="7"/>
                    <a:pt x="1" y="8"/>
                    <a:pt x="2" y="8"/>
                  </a:cubicBezTo>
                  <a:cubicBezTo>
                    <a:pt x="3" y="8"/>
                    <a:pt x="4" y="6"/>
                    <a:pt x="3" y="4"/>
                  </a:cubicBezTo>
                  <a:cubicBezTo>
                    <a:pt x="3" y="2"/>
                    <a:pt x="2" y="0"/>
                    <a:pt x="1" y="0"/>
                  </a:cubicBezTo>
                  <a:cubicBezTo>
                    <a:pt x="0" y="1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1568450" y="4999038"/>
              <a:ext cx="39687" cy="50800"/>
            </a:xfrm>
            <a:prstGeom prst="ellipse">
              <a:avLst/>
            </a:pr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1563687" y="4992688"/>
              <a:ext cx="49212" cy="34925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25" y="3"/>
                  </a:moveTo>
                  <a:cubicBezTo>
                    <a:pt x="22" y="0"/>
                    <a:pt x="17" y="0"/>
                    <a:pt x="13" y="0"/>
                  </a:cubicBezTo>
                  <a:cubicBezTo>
                    <a:pt x="8" y="0"/>
                    <a:pt x="4" y="2"/>
                    <a:pt x="3" y="3"/>
                  </a:cubicBezTo>
                  <a:cubicBezTo>
                    <a:pt x="0" y="6"/>
                    <a:pt x="0" y="15"/>
                    <a:pt x="1" y="16"/>
                  </a:cubicBezTo>
                  <a:cubicBezTo>
                    <a:pt x="1" y="16"/>
                    <a:pt x="2" y="16"/>
                    <a:pt x="3" y="17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7"/>
                    <a:pt x="3" y="13"/>
                    <a:pt x="4" y="10"/>
                  </a:cubicBezTo>
                  <a:cubicBezTo>
                    <a:pt x="6" y="7"/>
                    <a:pt x="10" y="11"/>
                    <a:pt x="14" y="11"/>
                  </a:cubicBezTo>
                  <a:cubicBezTo>
                    <a:pt x="17" y="11"/>
                    <a:pt x="21" y="8"/>
                    <a:pt x="23" y="10"/>
                  </a:cubicBezTo>
                  <a:cubicBezTo>
                    <a:pt x="26" y="12"/>
                    <a:pt x="23" y="20"/>
                    <a:pt x="24" y="19"/>
                  </a:cubicBezTo>
                  <a:cubicBezTo>
                    <a:pt x="24" y="19"/>
                    <a:pt x="25" y="18"/>
                    <a:pt x="26" y="17"/>
                  </a:cubicBezTo>
                  <a:cubicBezTo>
                    <a:pt x="26" y="17"/>
                    <a:pt x="27" y="18"/>
                    <a:pt x="27" y="18"/>
                  </a:cubicBezTo>
                  <a:cubicBezTo>
                    <a:pt x="28" y="16"/>
                    <a:pt x="28" y="7"/>
                    <a:pt x="25" y="3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1573212" y="50180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1574800" y="5022850"/>
              <a:ext cx="9525" cy="3175"/>
            </a:xfrm>
            <a:prstGeom prst="ellipse">
              <a:avLst/>
            </a:pr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1574800" y="5022850"/>
              <a:ext cx="952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1576388" y="5022850"/>
              <a:ext cx="4762" cy="3175"/>
            </a:xfrm>
            <a:prstGeom prst="ellipse">
              <a:avLst/>
            </a:pr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1579563" y="5024438"/>
              <a:ext cx="1587" cy="15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1576388" y="502443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1581150" y="5024438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1590675" y="5018088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1590675" y="5022850"/>
              <a:ext cx="9525" cy="3175"/>
            </a:xfrm>
            <a:prstGeom prst="ellipse">
              <a:avLst/>
            </a:pr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1590675" y="5022850"/>
              <a:ext cx="9525" cy="31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1595438" y="5022850"/>
              <a:ext cx="3175" cy="3175"/>
            </a:xfrm>
            <a:prstGeom prst="ellipse">
              <a:avLst/>
            </a:pr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1595438" y="5024438"/>
              <a:ext cx="1587" cy="15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1597025" y="5024438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1595438" y="5024438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1585913" y="5033963"/>
              <a:ext cx="4762" cy="1588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1582738" y="5038725"/>
              <a:ext cx="12700" cy="3175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3" y="2"/>
                  </a:moveTo>
                  <a:cubicBezTo>
                    <a:pt x="5" y="2"/>
                    <a:pt x="7" y="1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1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1539875" y="4954588"/>
              <a:ext cx="12700" cy="222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0" y="13"/>
                  </a:moveTo>
                  <a:cubicBezTo>
                    <a:pt x="0" y="13"/>
                    <a:pt x="2" y="11"/>
                    <a:pt x="4" y="8"/>
                  </a:cubicBezTo>
                  <a:cubicBezTo>
                    <a:pt x="6" y="7"/>
                    <a:pt x="7" y="5"/>
                    <a:pt x="6" y="4"/>
                  </a:cubicBezTo>
                  <a:cubicBezTo>
                    <a:pt x="6" y="0"/>
                    <a:pt x="1" y="6"/>
                    <a:pt x="1" y="6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1628775" y="4960938"/>
              <a:ext cx="9525" cy="23813"/>
            </a:xfrm>
            <a:custGeom>
              <a:avLst/>
              <a:gdLst/>
              <a:ahLst/>
              <a:cxnLst/>
              <a:rect l="l" t="t" r="r" b="b"/>
              <a:pathLst>
                <a:path w="6" h="13" extrusionOk="0">
                  <a:moveTo>
                    <a:pt x="6" y="13"/>
                  </a:moveTo>
                  <a:cubicBezTo>
                    <a:pt x="6" y="13"/>
                    <a:pt x="5" y="11"/>
                    <a:pt x="3" y="9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1" y="0"/>
                    <a:pt x="6" y="7"/>
                    <a:pt x="6" y="7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2063750" y="5076825"/>
              <a:ext cx="15875" cy="25400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8"/>
                  </a:moveTo>
                  <a:cubicBezTo>
                    <a:pt x="2" y="7"/>
                    <a:pt x="4" y="0"/>
                    <a:pt x="7" y="2"/>
                  </a:cubicBezTo>
                  <a:cubicBezTo>
                    <a:pt x="7" y="2"/>
                    <a:pt x="9" y="5"/>
                    <a:pt x="8" y="9"/>
                  </a:cubicBezTo>
                  <a:cubicBezTo>
                    <a:pt x="8" y="10"/>
                    <a:pt x="7" y="14"/>
                    <a:pt x="5" y="15"/>
                  </a:cubicBezTo>
                  <a:cubicBezTo>
                    <a:pt x="3" y="15"/>
                    <a:pt x="0" y="12"/>
                    <a:pt x="0" y="12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5" name="Google Shape;1145;p5"/>
            <p:cNvGrpSpPr/>
            <p:nvPr/>
          </p:nvGrpSpPr>
          <p:grpSpPr>
            <a:xfrm>
              <a:off x="483356" y="4341813"/>
              <a:ext cx="1021593" cy="1028700"/>
              <a:chOff x="483361" y="4341806"/>
              <a:chExt cx="1021605" cy="1028700"/>
            </a:xfrm>
          </p:grpSpPr>
          <p:sp>
            <p:nvSpPr>
              <p:cNvPr id="1146" name="Google Shape;1146;p5"/>
              <p:cNvSpPr/>
              <p:nvPr/>
            </p:nvSpPr>
            <p:spPr>
              <a:xfrm>
                <a:off x="483361" y="5215826"/>
                <a:ext cx="569396" cy="68755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5"/>
              <p:cNvSpPr/>
              <p:nvPr/>
            </p:nvSpPr>
            <p:spPr>
              <a:xfrm>
                <a:off x="1055699" y="5130793"/>
                <a:ext cx="30162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3" y="0"/>
                    </a:moveTo>
                    <a:cubicBezTo>
                      <a:pt x="3" y="1"/>
                      <a:pt x="17" y="4"/>
                      <a:pt x="16" y="7"/>
                    </a:cubicBezTo>
                    <a:cubicBezTo>
                      <a:pt x="15" y="8"/>
                      <a:pt x="12" y="10"/>
                      <a:pt x="7" y="10"/>
                    </a:cubicBezTo>
                    <a:cubicBezTo>
                      <a:pt x="6" y="10"/>
                      <a:pt x="1" y="8"/>
                      <a:pt x="0" y="6"/>
                    </a:cubicBezTo>
                    <a:cubicBezTo>
                      <a:pt x="0" y="4"/>
                      <a:pt x="3" y="1"/>
                      <a:pt x="3" y="1"/>
                    </a:cubicBezTo>
                  </a:path>
                </a:pathLst>
              </a:custGeom>
              <a:solidFill>
                <a:srgbClr val="DEB4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5"/>
              <p:cNvSpPr/>
              <p:nvPr/>
            </p:nvSpPr>
            <p:spPr>
              <a:xfrm>
                <a:off x="930285" y="5351456"/>
                <a:ext cx="49213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28" h="10" extrusionOk="0">
                    <a:moveTo>
                      <a:pt x="4" y="0"/>
                    </a:moveTo>
                    <a:cubicBezTo>
                      <a:pt x="3" y="1"/>
                      <a:pt x="0" y="4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6" y="10"/>
                      <a:pt x="18" y="10"/>
                    </a:cubicBezTo>
                    <a:cubicBezTo>
                      <a:pt x="22" y="10"/>
                      <a:pt x="28" y="10"/>
                      <a:pt x="28" y="10"/>
                    </a:cubicBezTo>
                    <a:cubicBezTo>
                      <a:pt x="28" y="10"/>
                      <a:pt x="28" y="7"/>
                      <a:pt x="26" y="6"/>
                    </a:cubicBezTo>
                    <a:cubicBezTo>
                      <a:pt x="18" y="5"/>
                      <a:pt x="15" y="0"/>
                      <a:pt x="1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5"/>
              <p:cNvSpPr/>
              <p:nvPr/>
            </p:nvSpPr>
            <p:spPr>
              <a:xfrm>
                <a:off x="927110" y="5172068"/>
                <a:ext cx="42863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06" extrusionOk="0">
                    <a:moveTo>
                      <a:pt x="24" y="10"/>
                    </a:moveTo>
                    <a:cubicBezTo>
                      <a:pt x="24" y="10"/>
                      <a:pt x="22" y="80"/>
                      <a:pt x="19" y="102"/>
                    </a:cubicBezTo>
                    <a:cubicBezTo>
                      <a:pt x="19" y="106"/>
                      <a:pt x="6" y="103"/>
                      <a:pt x="6" y="103"/>
                    </a:cubicBezTo>
                    <a:cubicBezTo>
                      <a:pt x="6" y="103"/>
                      <a:pt x="8" y="19"/>
                      <a:pt x="6" y="16"/>
                    </a:cubicBezTo>
                    <a:cubicBezTo>
                      <a:pt x="0" y="9"/>
                      <a:pt x="4" y="0"/>
                      <a:pt x="4" y="0"/>
                    </a:cubicBezTo>
                    <a:cubicBezTo>
                      <a:pt x="24" y="10"/>
                      <a:pt x="24" y="10"/>
                      <a:pt x="24" y="10"/>
                    </a:cubicBezTo>
                  </a:path>
                </a:pathLst>
              </a:custGeom>
              <a:solidFill>
                <a:srgbClr val="4B288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5"/>
              <p:cNvSpPr/>
              <p:nvPr/>
            </p:nvSpPr>
            <p:spPr>
              <a:xfrm>
                <a:off x="1147775" y="4568818"/>
                <a:ext cx="357191" cy="357188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5" y="105"/>
                    </a:moveTo>
                    <a:cubicBezTo>
                      <a:pt x="2" y="104"/>
                      <a:pt x="0" y="102"/>
                      <a:pt x="0" y="99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5"/>
                      <a:pt x="3" y="92"/>
                      <a:pt x="5" y="92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20" y="89"/>
                      <a:pt x="21" y="87"/>
                      <a:pt x="21" y="86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79"/>
                      <a:pt x="4" y="76"/>
                      <a:pt x="4" y="73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6" y="69"/>
                      <a:pt x="8" y="67"/>
                      <a:pt x="11" y="68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68"/>
                      <a:pt x="27" y="67"/>
                      <a:pt x="28" y="6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4" y="54"/>
                      <a:pt x="14" y="51"/>
                      <a:pt x="15" y="49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7" y="45"/>
                      <a:pt x="20" y="44"/>
                      <a:pt x="23" y="45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0"/>
                      <a:pt x="38" y="49"/>
                      <a:pt x="39" y="48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29" y="34"/>
                      <a:pt x="29" y="30"/>
                      <a:pt x="31" y="29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25"/>
                      <a:pt x="38" y="25"/>
                      <a:pt x="40" y="27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5"/>
                      <a:pt x="54" y="35"/>
                      <a:pt x="55" y="34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17"/>
                      <a:pt x="50" y="14"/>
                      <a:pt x="52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7" y="11"/>
                      <a:pt x="60" y="12"/>
                      <a:pt x="61" y="14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1" y="25"/>
                      <a:pt x="73" y="25"/>
                      <a:pt x="74" y="24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7"/>
                      <a:pt x="74" y="4"/>
                      <a:pt x="77" y="4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2" y="2"/>
                      <a:pt x="84" y="4"/>
                      <a:pt x="85" y="6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2" y="20"/>
                      <a:pt x="94" y="20"/>
                      <a:pt x="95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2"/>
                      <a:pt x="101" y="0"/>
                      <a:pt x="103" y="1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8" y="1"/>
                      <a:pt x="110" y="3"/>
                      <a:pt x="110" y="5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3" y="20"/>
                      <a:pt x="115" y="21"/>
                      <a:pt x="116" y="2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4" y="5"/>
                      <a:pt x="126" y="4"/>
                      <a:pt x="129" y="4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3" y="6"/>
                      <a:pt x="135" y="8"/>
                      <a:pt x="135" y="11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34" y="26"/>
                      <a:pt x="135" y="27"/>
                      <a:pt x="137" y="28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8" y="14"/>
                      <a:pt x="151" y="14"/>
                      <a:pt x="153" y="15"/>
                    </a:cubicBezTo>
                    <a:cubicBezTo>
                      <a:pt x="155" y="16"/>
                      <a:pt x="155" y="16"/>
                      <a:pt x="155" y="16"/>
                    </a:cubicBezTo>
                    <a:cubicBezTo>
                      <a:pt x="157" y="17"/>
                      <a:pt x="158" y="20"/>
                      <a:pt x="157" y="23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2" y="37"/>
                      <a:pt x="153" y="38"/>
                      <a:pt x="154" y="39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9" y="29"/>
                      <a:pt x="172" y="29"/>
                      <a:pt x="174" y="31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7" y="35"/>
                      <a:pt x="177" y="38"/>
                      <a:pt x="175" y="40"/>
                    </a:cubicBezTo>
                    <a:cubicBezTo>
                      <a:pt x="166" y="52"/>
                      <a:pt x="166" y="52"/>
                      <a:pt x="166" y="52"/>
                    </a:cubicBezTo>
                    <a:cubicBezTo>
                      <a:pt x="167" y="53"/>
                      <a:pt x="168" y="54"/>
                      <a:pt x="169" y="55"/>
                    </a:cubicBezTo>
                    <a:cubicBezTo>
                      <a:pt x="183" y="50"/>
                      <a:pt x="183" y="50"/>
                      <a:pt x="183" y="50"/>
                    </a:cubicBezTo>
                    <a:cubicBezTo>
                      <a:pt x="185" y="49"/>
                      <a:pt x="188" y="50"/>
                      <a:pt x="189" y="52"/>
                    </a:cubicBezTo>
                    <a:cubicBezTo>
                      <a:pt x="190" y="54"/>
                      <a:pt x="190" y="54"/>
                      <a:pt x="190" y="54"/>
                    </a:cubicBezTo>
                    <a:cubicBezTo>
                      <a:pt x="191" y="57"/>
                      <a:pt x="191" y="60"/>
                      <a:pt x="189" y="61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77" y="71"/>
                      <a:pt x="178" y="73"/>
                      <a:pt x="178" y="74"/>
                    </a:cubicBezTo>
                    <a:cubicBezTo>
                      <a:pt x="193" y="73"/>
                      <a:pt x="193" y="73"/>
                      <a:pt x="193" y="73"/>
                    </a:cubicBezTo>
                    <a:cubicBezTo>
                      <a:pt x="196" y="73"/>
                      <a:pt x="198" y="74"/>
                      <a:pt x="199" y="77"/>
                    </a:cubicBezTo>
                    <a:cubicBezTo>
                      <a:pt x="199" y="79"/>
                      <a:pt x="199" y="79"/>
                      <a:pt x="199" y="79"/>
                    </a:cubicBezTo>
                    <a:cubicBezTo>
                      <a:pt x="200" y="81"/>
                      <a:pt x="198" y="84"/>
                      <a:pt x="196" y="85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182" y="92"/>
                      <a:pt x="182" y="94"/>
                      <a:pt x="183" y="95"/>
                    </a:cubicBezTo>
                    <a:cubicBezTo>
                      <a:pt x="197" y="98"/>
                      <a:pt x="197" y="98"/>
                      <a:pt x="197" y="98"/>
                    </a:cubicBezTo>
                    <a:cubicBezTo>
                      <a:pt x="200" y="98"/>
                      <a:pt x="202" y="100"/>
                      <a:pt x="202" y="103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2" y="108"/>
                      <a:pt x="200" y="110"/>
                      <a:pt x="197" y="110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2" y="113"/>
                      <a:pt x="182" y="115"/>
                      <a:pt x="181" y="116"/>
                    </a:cubicBezTo>
                    <a:cubicBezTo>
                      <a:pt x="195" y="123"/>
                      <a:pt x="195" y="123"/>
                      <a:pt x="195" y="123"/>
                    </a:cubicBezTo>
                    <a:cubicBezTo>
                      <a:pt x="197" y="124"/>
                      <a:pt x="199" y="127"/>
                      <a:pt x="198" y="129"/>
                    </a:cubicBezTo>
                    <a:cubicBezTo>
                      <a:pt x="197" y="131"/>
                      <a:pt x="197" y="131"/>
                      <a:pt x="197" y="131"/>
                    </a:cubicBezTo>
                    <a:cubicBezTo>
                      <a:pt x="197" y="134"/>
                      <a:pt x="194" y="135"/>
                      <a:pt x="191" y="135"/>
                    </a:cubicBezTo>
                    <a:cubicBezTo>
                      <a:pt x="177" y="133"/>
                      <a:pt x="177" y="133"/>
                      <a:pt x="177" y="133"/>
                    </a:cubicBezTo>
                    <a:cubicBezTo>
                      <a:pt x="176" y="134"/>
                      <a:pt x="175" y="135"/>
                      <a:pt x="175" y="137"/>
                    </a:cubicBezTo>
                    <a:cubicBezTo>
                      <a:pt x="186" y="146"/>
                      <a:pt x="186" y="146"/>
                      <a:pt x="186" y="146"/>
                    </a:cubicBezTo>
                    <a:cubicBezTo>
                      <a:pt x="188" y="148"/>
                      <a:pt x="189" y="151"/>
                      <a:pt x="187" y="153"/>
                    </a:cubicBez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5" y="157"/>
                      <a:pt x="182" y="158"/>
                      <a:pt x="180" y="157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5" y="152"/>
                      <a:pt x="164" y="153"/>
                      <a:pt x="163" y="155"/>
                    </a:cubicBezTo>
                    <a:cubicBezTo>
                      <a:pt x="172" y="167"/>
                      <a:pt x="172" y="167"/>
                      <a:pt x="172" y="167"/>
                    </a:cubicBezTo>
                    <a:cubicBezTo>
                      <a:pt x="173" y="169"/>
                      <a:pt x="173" y="172"/>
                      <a:pt x="171" y="174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68" y="177"/>
                      <a:pt x="165" y="177"/>
                      <a:pt x="163" y="175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0" y="167"/>
                      <a:pt x="148" y="168"/>
                      <a:pt x="147" y="169"/>
                    </a:cubicBezTo>
                    <a:cubicBezTo>
                      <a:pt x="152" y="183"/>
                      <a:pt x="152" y="183"/>
                      <a:pt x="152" y="183"/>
                    </a:cubicBezTo>
                    <a:cubicBezTo>
                      <a:pt x="153" y="185"/>
                      <a:pt x="152" y="188"/>
                      <a:pt x="150" y="189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6" y="191"/>
                      <a:pt x="143" y="191"/>
                      <a:pt x="141" y="189"/>
                    </a:cubicBezTo>
                    <a:cubicBezTo>
                      <a:pt x="132" y="177"/>
                      <a:pt x="132" y="177"/>
                      <a:pt x="132" y="177"/>
                    </a:cubicBezTo>
                    <a:cubicBezTo>
                      <a:pt x="131" y="177"/>
                      <a:pt x="129" y="178"/>
                      <a:pt x="128" y="178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30" y="196"/>
                      <a:pt x="128" y="198"/>
                      <a:pt x="125" y="199"/>
                    </a:cubicBezTo>
                    <a:cubicBezTo>
                      <a:pt x="123" y="199"/>
                      <a:pt x="123" y="199"/>
                      <a:pt x="123" y="199"/>
                    </a:cubicBezTo>
                    <a:cubicBezTo>
                      <a:pt x="121" y="200"/>
                      <a:pt x="118" y="199"/>
                      <a:pt x="117" y="196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0" y="182"/>
                      <a:pt x="109" y="183"/>
                      <a:pt x="107" y="183"/>
                    </a:cubicBezTo>
                    <a:cubicBezTo>
                      <a:pt x="105" y="197"/>
                      <a:pt x="105" y="197"/>
                      <a:pt x="105" y="197"/>
                    </a:cubicBezTo>
                    <a:cubicBezTo>
                      <a:pt x="104" y="200"/>
                      <a:pt x="102" y="202"/>
                      <a:pt x="99" y="202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5" y="202"/>
                      <a:pt x="92" y="200"/>
                      <a:pt x="92" y="197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89" y="182"/>
                      <a:pt x="87" y="182"/>
                      <a:pt x="86" y="181"/>
                    </a:cubicBezTo>
                    <a:cubicBezTo>
                      <a:pt x="80" y="195"/>
                      <a:pt x="80" y="195"/>
                      <a:pt x="80" y="195"/>
                    </a:cubicBezTo>
                    <a:cubicBezTo>
                      <a:pt x="79" y="197"/>
                      <a:pt x="76" y="199"/>
                      <a:pt x="73" y="198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69" y="197"/>
                      <a:pt x="67" y="194"/>
                      <a:pt x="68" y="191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68" y="176"/>
                      <a:pt x="67" y="175"/>
                      <a:pt x="66" y="175"/>
                    </a:cubicBezTo>
                    <a:cubicBezTo>
                      <a:pt x="56" y="186"/>
                      <a:pt x="56" y="186"/>
                      <a:pt x="56" y="186"/>
                    </a:cubicBezTo>
                    <a:cubicBezTo>
                      <a:pt x="54" y="188"/>
                      <a:pt x="51" y="189"/>
                      <a:pt x="49" y="187"/>
                    </a:cubicBezTo>
                    <a:cubicBezTo>
                      <a:pt x="47" y="186"/>
                      <a:pt x="47" y="186"/>
                      <a:pt x="47" y="186"/>
                    </a:cubicBezTo>
                    <a:cubicBezTo>
                      <a:pt x="45" y="185"/>
                      <a:pt x="44" y="182"/>
                      <a:pt x="45" y="180"/>
                    </a:cubicBezTo>
                    <a:cubicBezTo>
                      <a:pt x="51" y="166"/>
                      <a:pt x="51" y="166"/>
                      <a:pt x="51" y="166"/>
                    </a:cubicBezTo>
                    <a:cubicBezTo>
                      <a:pt x="50" y="165"/>
                      <a:pt x="49" y="164"/>
                      <a:pt x="48" y="163"/>
                    </a:cubicBezTo>
                    <a:cubicBezTo>
                      <a:pt x="35" y="172"/>
                      <a:pt x="35" y="172"/>
                      <a:pt x="35" y="172"/>
                    </a:cubicBezTo>
                    <a:cubicBezTo>
                      <a:pt x="33" y="173"/>
                      <a:pt x="30" y="173"/>
                      <a:pt x="29" y="171"/>
                    </a:cubicBezTo>
                    <a:cubicBezTo>
                      <a:pt x="27" y="169"/>
                      <a:pt x="27" y="169"/>
                      <a:pt x="27" y="169"/>
                    </a:cubicBezTo>
                    <a:cubicBezTo>
                      <a:pt x="25" y="168"/>
                      <a:pt x="25" y="165"/>
                      <a:pt x="27" y="163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5" y="150"/>
                      <a:pt x="34" y="148"/>
                      <a:pt x="34" y="147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17" y="153"/>
                      <a:pt x="14" y="152"/>
                      <a:pt x="13" y="150"/>
                    </a:cubicBezTo>
                    <a:cubicBezTo>
                      <a:pt x="12" y="148"/>
                      <a:pt x="12" y="148"/>
                      <a:pt x="12" y="148"/>
                    </a:cubicBezTo>
                    <a:cubicBezTo>
                      <a:pt x="11" y="146"/>
                      <a:pt x="11" y="143"/>
                      <a:pt x="13" y="141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5" y="131"/>
                      <a:pt x="25" y="130"/>
                      <a:pt x="24" y="128"/>
                    </a:cubicBezTo>
                    <a:cubicBezTo>
                      <a:pt x="9" y="129"/>
                      <a:pt x="9" y="129"/>
                      <a:pt x="9" y="129"/>
                    </a:cubicBezTo>
                    <a:cubicBezTo>
                      <a:pt x="7" y="130"/>
                      <a:pt x="4" y="128"/>
                      <a:pt x="3" y="126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2" y="121"/>
                      <a:pt x="4" y="118"/>
                      <a:pt x="6" y="117"/>
                    </a:cubicBezTo>
                    <a:cubicBezTo>
                      <a:pt x="20" y="112"/>
                      <a:pt x="20" y="112"/>
                      <a:pt x="20" y="112"/>
                    </a:cubicBezTo>
                    <a:cubicBezTo>
                      <a:pt x="20" y="110"/>
                      <a:pt x="20" y="109"/>
                      <a:pt x="20" y="107"/>
                    </a:cubicBezTo>
                    <a:lnTo>
                      <a:pt x="5" y="105"/>
                    </a:lnTo>
                    <a:close/>
                  </a:path>
                </a:pathLst>
              </a:custGeom>
              <a:solidFill>
                <a:srgbClr val="00AEA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5"/>
              <p:cNvSpPr/>
              <p:nvPr/>
            </p:nvSpPr>
            <p:spPr>
              <a:xfrm>
                <a:off x="979498" y="4862506"/>
                <a:ext cx="315916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9" extrusionOk="0">
                    <a:moveTo>
                      <a:pt x="176" y="106"/>
                    </a:moveTo>
                    <a:cubicBezTo>
                      <a:pt x="167" y="101"/>
                      <a:pt x="167" y="101"/>
                      <a:pt x="167" y="101"/>
                    </a:cubicBezTo>
                    <a:cubicBezTo>
                      <a:pt x="168" y="94"/>
                      <a:pt x="168" y="87"/>
                      <a:pt x="167" y="79"/>
                    </a:cubicBezTo>
                    <a:cubicBezTo>
                      <a:pt x="177" y="75"/>
                      <a:pt x="177" y="75"/>
                      <a:pt x="177" y="75"/>
                    </a:cubicBezTo>
                    <a:cubicBezTo>
                      <a:pt x="178" y="74"/>
                      <a:pt x="179" y="73"/>
                      <a:pt x="178" y="71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76" y="61"/>
                      <a:pt x="174" y="60"/>
                      <a:pt x="173" y="60"/>
                    </a:cubicBezTo>
                    <a:cubicBezTo>
                      <a:pt x="163" y="61"/>
                      <a:pt x="163" y="61"/>
                      <a:pt x="163" y="61"/>
                    </a:cubicBezTo>
                    <a:cubicBezTo>
                      <a:pt x="160" y="54"/>
                      <a:pt x="156" y="47"/>
                      <a:pt x="152" y="41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9" y="32"/>
                      <a:pt x="158" y="30"/>
                      <a:pt x="157" y="29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0" y="22"/>
                      <a:pt x="148" y="21"/>
                      <a:pt x="147" y="22"/>
                    </a:cubicBezTo>
                    <a:cubicBezTo>
                      <a:pt x="139" y="28"/>
                      <a:pt x="139" y="28"/>
                      <a:pt x="139" y="28"/>
                    </a:cubicBezTo>
                    <a:cubicBezTo>
                      <a:pt x="133" y="23"/>
                      <a:pt x="126" y="19"/>
                      <a:pt x="120" y="17"/>
                    </a:cubicBezTo>
                    <a:cubicBezTo>
                      <a:pt x="121" y="7"/>
                      <a:pt x="121" y="7"/>
                      <a:pt x="121" y="7"/>
                    </a:cubicBezTo>
                    <a:cubicBezTo>
                      <a:pt x="121" y="5"/>
                      <a:pt x="120" y="4"/>
                      <a:pt x="118" y="3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8" y="0"/>
                      <a:pt x="106" y="1"/>
                      <a:pt x="106" y="2"/>
                    </a:cubicBezTo>
                    <a:cubicBezTo>
                      <a:pt x="101" y="11"/>
                      <a:pt x="101" y="11"/>
                      <a:pt x="101" y="11"/>
                    </a:cubicBezTo>
                    <a:cubicBezTo>
                      <a:pt x="94" y="10"/>
                      <a:pt x="87" y="10"/>
                      <a:pt x="80" y="11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5" y="1"/>
                      <a:pt x="74" y="0"/>
                      <a:pt x="72" y="0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2" y="3"/>
                      <a:pt x="61" y="4"/>
                      <a:pt x="61" y="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54" y="18"/>
                      <a:pt x="48" y="22"/>
                      <a:pt x="42" y="26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0"/>
                      <a:pt x="31" y="20"/>
                      <a:pt x="30" y="21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8"/>
                      <a:pt x="22" y="30"/>
                      <a:pt x="23" y="3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4" y="45"/>
                      <a:pt x="20" y="52"/>
                      <a:pt x="17" y="59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6" y="57"/>
                      <a:pt x="4" y="58"/>
                      <a:pt x="4" y="60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1" y="70"/>
                      <a:pt x="1" y="72"/>
                      <a:pt x="3" y="72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1" y="84"/>
                      <a:pt x="10" y="91"/>
                      <a:pt x="11" y="99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1" y="104"/>
                      <a:pt x="0" y="105"/>
                      <a:pt x="0" y="107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3" y="117"/>
                      <a:pt x="4" y="118"/>
                      <a:pt x="6" y="118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9" y="124"/>
                      <a:pt x="22" y="131"/>
                      <a:pt x="27" y="137"/>
                    </a:cubicBezTo>
                    <a:cubicBezTo>
                      <a:pt x="21" y="145"/>
                      <a:pt x="21" y="145"/>
                      <a:pt x="21" y="145"/>
                    </a:cubicBezTo>
                    <a:cubicBezTo>
                      <a:pt x="20" y="146"/>
                      <a:pt x="20" y="148"/>
                      <a:pt x="21" y="149"/>
                    </a:cubicBezTo>
                    <a:cubicBezTo>
                      <a:pt x="27" y="155"/>
                      <a:pt x="27" y="155"/>
                      <a:pt x="27" y="155"/>
                    </a:cubicBezTo>
                    <a:cubicBezTo>
                      <a:pt x="28" y="157"/>
                      <a:pt x="30" y="157"/>
                      <a:pt x="32" y="156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6" y="155"/>
                      <a:pt x="52" y="159"/>
                      <a:pt x="59" y="162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8" y="173"/>
                      <a:pt x="59" y="175"/>
                      <a:pt x="60" y="175"/>
                    </a:cubicBezTo>
                    <a:cubicBezTo>
                      <a:pt x="69" y="178"/>
                      <a:pt x="69" y="178"/>
                      <a:pt x="69" y="178"/>
                    </a:cubicBezTo>
                    <a:cubicBezTo>
                      <a:pt x="70" y="178"/>
                      <a:pt x="72" y="177"/>
                      <a:pt x="73" y="176"/>
                    </a:cubicBezTo>
                    <a:cubicBezTo>
                      <a:pt x="77" y="167"/>
                      <a:pt x="77" y="167"/>
                      <a:pt x="77" y="167"/>
                    </a:cubicBezTo>
                    <a:cubicBezTo>
                      <a:pt x="84" y="168"/>
                      <a:pt x="92" y="168"/>
                      <a:pt x="99" y="167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4" y="178"/>
                      <a:pt x="106" y="179"/>
                      <a:pt x="107" y="178"/>
                    </a:cubicBezTo>
                    <a:cubicBezTo>
                      <a:pt x="116" y="176"/>
                      <a:pt x="116" y="176"/>
                      <a:pt x="116" y="176"/>
                    </a:cubicBezTo>
                    <a:cubicBezTo>
                      <a:pt x="117" y="176"/>
                      <a:pt x="118" y="174"/>
                      <a:pt x="118" y="173"/>
                    </a:cubicBezTo>
                    <a:cubicBezTo>
                      <a:pt x="118" y="163"/>
                      <a:pt x="118" y="163"/>
                      <a:pt x="118" y="163"/>
                    </a:cubicBezTo>
                    <a:cubicBezTo>
                      <a:pt x="125" y="160"/>
                      <a:pt x="131" y="156"/>
                      <a:pt x="137" y="152"/>
                    </a:cubicBezTo>
                    <a:cubicBezTo>
                      <a:pt x="145" y="158"/>
                      <a:pt x="145" y="158"/>
                      <a:pt x="145" y="158"/>
                    </a:cubicBezTo>
                    <a:cubicBezTo>
                      <a:pt x="146" y="159"/>
                      <a:pt x="148" y="158"/>
                      <a:pt x="149" y="157"/>
                    </a:cubicBez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7" y="150"/>
                      <a:pt x="157" y="148"/>
                      <a:pt x="156" y="147"/>
                    </a:cubicBezTo>
                    <a:cubicBezTo>
                      <a:pt x="151" y="139"/>
                      <a:pt x="151" y="139"/>
                      <a:pt x="151" y="139"/>
                    </a:cubicBezTo>
                    <a:cubicBezTo>
                      <a:pt x="155" y="133"/>
                      <a:pt x="159" y="126"/>
                      <a:pt x="162" y="120"/>
                    </a:cubicBezTo>
                    <a:cubicBezTo>
                      <a:pt x="172" y="121"/>
                      <a:pt x="172" y="121"/>
                      <a:pt x="172" y="121"/>
                    </a:cubicBezTo>
                    <a:cubicBezTo>
                      <a:pt x="173" y="121"/>
                      <a:pt x="175" y="120"/>
                      <a:pt x="175" y="118"/>
                    </a:cubicBezTo>
                    <a:cubicBezTo>
                      <a:pt x="178" y="109"/>
                      <a:pt x="178" y="109"/>
                      <a:pt x="178" y="109"/>
                    </a:cubicBezTo>
                    <a:cubicBezTo>
                      <a:pt x="178" y="108"/>
                      <a:pt x="177" y="106"/>
                      <a:pt x="176" y="106"/>
                    </a:cubicBezTo>
                    <a:moveTo>
                      <a:pt x="39" y="91"/>
                    </a:moveTo>
                    <a:cubicBezTo>
                      <a:pt x="31" y="88"/>
                      <a:pt x="27" y="80"/>
                      <a:pt x="29" y="72"/>
                    </a:cubicBezTo>
                    <a:cubicBezTo>
                      <a:pt x="31" y="64"/>
                      <a:pt x="40" y="59"/>
                      <a:pt x="48" y="61"/>
                    </a:cubicBezTo>
                    <a:cubicBezTo>
                      <a:pt x="56" y="64"/>
                      <a:pt x="61" y="72"/>
                      <a:pt x="58" y="80"/>
                    </a:cubicBezTo>
                    <a:cubicBezTo>
                      <a:pt x="56" y="88"/>
                      <a:pt x="48" y="93"/>
                      <a:pt x="39" y="91"/>
                    </a:cubicBezTo>
                    <a:moveTo>
                      <a:pt x="66" y="133"/>
                    </a:moveTo>
                    <a:cubicBezTo>
                      <a:pt x="60" y="139"/>
                      <a:pt x="50" y="139"/>
                      <a:pt x="44" y="133"/>
                    </a:cubicBezTo>
                    <a:cubicBezTo>
                      <a:pt x="38" y="127"/>
                      <a:pt x="38" y="117"/>
                      <a:pt x="44" y="111"/>
                    </a:cubicBezTo>
                    <a:cubicBezTo>
                      <a:pt x="51" y="105"/>
                      <a:pt x="60" y="106"/>
                      <a:pt x="66" y="112"/>
                    </a:cubicBezTo>
                    <a:cubicBezTo>
                      <a:pt x="72" y="118"/>
                      <a:pt x="72" y="127"/>
                      <a:pt x="66" y="133"/>
                    </a:cubicBezTo>
                    <a:moveTo>
                      <a:pt x="82" y="58"/>
                    </a:moveTo>
                    <a:cubicBezTo>
                      <a:pt x="74" y="60"/>
                      <a:pt x="65" y="55"/>
                      <a:pt x="63" y="47"/>
                    </a:cubicBezTo>
                    <a:cubicBezTo>
                      <a:pt x="61" y="38"/>
                      <a:pt x="66" y="30"/>
                      <a:pt x="75" y="28"/>
                    </a:cubicBezTo>
                    <a:cubicBezTo>
                      <a:pt x="83" y="26"/>
                      <a:pt x="91" y="31"/>
                      <a:pt x="93" y="39"/>
                    </a:cubicBezTo>
                    <a:cubicBezTo>
                      <a:pt x="95" y="48"/>
                      <a:pt x="90" y="56"/>
                      <a:pt x="82" y="58"/>
                    </a:cubicBezTo>
                    <a:moveTo>
                      <a:pt x="113" y="46"/>
                    </a:moveTo>
                    <a:cubicBezTo>
                      <a:pt x="120" y="40"/>
                      <a:pt x="129" y="40"/>
                      <a:pt x="135" y="46"/>
                    </a:cubicBezTo>
                    <a:cubicBezTo>
                      <a:pt x="141" y="52"/>
                      <a:pt x="141" y="62"/>
                      <a:pt x="134" y="68"/>
                    </a:cubicBezTo>
                    <a:cubicBezTo>
                      <a:pt x="128" y="74"/>
                      <a:pt x="119" y="73"/>
                      <a:pt x="113" y="67"/>
                    </a:cubicBezTo>
                    <a:cubicBezTo>
                      <a:pt x="107" y="61"/>
                      <a:pt x="107" y="51"/>
                      <a:pt x="113" y="46"/>
                    </a:cubicBezTo>
                    <a:moveTo>
                      <a:pt x="105" y="150"/>
                    </a:moveTo>
                    <a:cubicBezTo>
                      <a:pt x="97" y="152"/>
                      <a:pt x="88" y="147"/>
                      <a:pt x="86" y="139"/>
                    </a:cubicBezTo>
                    <a:cubicBezTo>
                      <a:pt x="84" y="131"/>
                      <a:pt x="89" y="123"/>
                      <a:pt x="97" y="121"/>
                    </a:cubicBezTo>
                    <a:cubicBezTo>
                      <a:pt x="105" y="119"/>
                      <a:pt x="114" y="123"/>
                      <a:pt x="116" y="132"/>
                    </a:cubicBezTo>
                    <a:cubicBezTo>
                      <a:pt x="118" y="140"/>
                      <a:pt x="113" y="148"/>
                      <a:pt x="105" y="150"/>
                    </a:cubicBezTo>
                    <a:moveTo>
                      <a:pt x="131" y="117"/>
                    </a:moveTo>
                    <a:cubicBezTo>
                      <a:pt x="123" y="115"/>
                      <a:pt x="118" y="106"/>
                      <a:pt x="120" y="98"/>
                    </a:cubicBezTo>
                    <a:cubicBezTo>
                      <a:pt x="123" y="90"/>
                      <a:pt x="131" y="85"/>
                      <a:pt x="139" y="87"/>
                    </a:cubicBezTo>
                    <a:cubicBezTo>
                      <a:pt x="147" y="90"/>
                      <a:pt x="152" y="98"/>
                      <a:pt x="150" y="106"/>
                    </a:cubicBezTo>
                    <a:cubicBezTo>
                      <a:pt x="148" y="114"/>
                      <a:pt x="139" y="119"/>
                      <a:pt x="131" y="117"/>
                    </a:cubicBezTo>
                  </a:path>
                </a:pathLst>
              </a:custGeom>
              <a:solidFill>
                <a:srgbClr val="7028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5"/>
              <p:cNvSpPr/>
              <p:nvPr/>
            </p:nvSpPr>
            <p:spPr>
              <a:xfrm>
                <a:off x="995373" y="4876793"/>
                <a:ext cx="284165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2" extrusionOk="0">
                    <a:moveTo>
                      <a:pt x="59" y="161"/>
                    </a:moveTo>
                    <a:cubicBezTo>
                      <a:pt x="57" y="161"/>
                      <a:pt x="57" y="161"/>
                      <a:pt x="57" y="161"/>
                    </a:cubicBezTo>
                    <a:cubicBezTo>
                      <a:pt x="57" y="154"/>
                      <a:pt x="57" y="154"/>
                      <a:pt x="57" y="154"/>
                    </a:cubicBezTo>
                    <a:cubicBezTo>
                      <a:pt x="58" y="151"/>
                      <a:pt x="56" y="148"/>
                      <a:pt x="53" y="147"/>
                    </a:cubicBezTo>
                    <a:cubicBezTo>
                      <a:pt x="47" y="144"/>
                      <a:pt x="41" y="141"/>
                      <a:pt x="36" y="136"/>
                    </a:cubicBezTo>
                    <a:cubicBezTo>
                      <a:pt x="34" y="135"/>
                      <a:pt x="33" y="135"/>
                      <a:pt x="32" y="135"/>
                    </a:cubicBezTo>
                    <a:cubicBezTo>
                      <a:pt x="30" y="135"/>
                      <a:pt x="28" y="135"/>
                      <a:pt x="27" y="136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26" y="130"/>
                      <a:pt x="26" y="127"/>
                      <a:pt x="24" y="124"/>
                    </a:cubicBezTo>
                    <a:cubicBezTo>
                      <a:pt x="20" y="119"/>
                      <a:pt x="16" y="113"/>
                      <a:pt x="14" y="107"/>
                    </a:cubicBezTo>
                    <a:cubicBezTo>
                      <a:pt x="13" y="104"/>
                      <a:pt x="10" y="102"/>
                      <a:pt x="8" y="102"/>
                    </a:cubicBezTo>
                    <a:cubicBezTo>
                      <a:pt x="7" y="102"/>
                      <a:pt x="7" y="102"/>
                      <a:pt x="6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9" y="96"/>
                      <a:pt x="10" y="93"/>
                      <a:pt x="10" y="90"/>
                    </a:cubicBezTo>
                    <a:cubicBezTo>
                      <a:pt x="9" y="83"/>
                      <a:pt x="9" y="76"/>
                      <a:pt x="10" y="70"/>
                    </a:cubicBezTo>
                    <a:cubicBezTo>
                      <a:pt x="11" y="67"/>
                      <a:pt x="9" y="63"/>
                      <a:pt x="6" y="6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11" y="58"/>
                      <a:pt x="14" y="56"/>
                      <a:pt x="15" y="53"/>
                    </a:cubicBezTo>
                    <a:cubicBezTo>
                      <a:pt x="18" y="47"/>
                      <a:pt x="21" y="42"/>
                      <a:pt x="25" y="36"/>
                    </a:cubicBezTo>
                    <a:cubicBezTo>
                      <a:pt x="27" y="34"/>
                      <a:pt x="28" y="30"/>
                      <a:pt x="26" y="2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0" y="25"/>
                      <a:pt x="31" y="26"/>
                      <a:pt x="32" y="26"/>
                    </a:cubicBezTo>
                    <a:cubicBezTo>
                      <a:pt x="34" y="26"/>
                      <a:pt x="36" y="26"/>
                      <a:pt x="38" y="24"/>
                    </a:cubicBezTo>
                    <a:cubicBezTo>
                      <a:pt x="43" y="20"/>
                      <a:pt x="49" y="17"/>
                      <a:pt x="55" y="15"/>
                    </a:cubicBezTo>
                    <a:cubicBezTo>
                      <a:pt x="58" y="14"/>
                      <a:pt x="60" y="11"/>
                      <a:pt x="60" y="7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5" y="9"/>
                      <a:pt x="68" y="10"/>
                      <a:pt x="70" y="11"/>
                    </a:cubicBezTo>
                    <a:cubicBezTo>
                      <a:pt x="71" y="11"/>
                      <a:pt x="71" y="11"/>
                      <a:pt x="72" y="11"/>
                    </a:cubicBezTo>
                    <a:cubicBezTo>
                      <a:pt x="77" y="10"/>
                      <a:pt x="82" y="10"/>
                      <a:pt x="86" y="10"/>
                    </a:cubicBezTo>
                    <a:cubicBezTo>
                      <a:pt x="88" y="11"/>
                      <a:pt x="90" y="11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5" y="11"/>
                      <a:pt x="98" y="10"/>
                      <a:pt x="99" y="7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3" y="11"/>
                      <a:pt x="105" y="14"/>
                      <a:pt x="108" y="16"/>
                    </a:cubicBezTo>
                    <a:cubicBezTo>
                      <a:pt x="114" y="18"/>
                      <a:pt x="120" y="22"/>
                      <a:pt x="125" y="26"/>
                    </a:cubicBezTo>
                    <a:cubicBezTo>
                      <a:pt x="126" y="27"/>
                      <a:pt x="128" y="27"/>
                      <a:pt x="129" y="27"/>
                    </a:cubicBezTo>
                    <a:cubicBezTo>
                      <a:pt x="131" y="28"/>
                      <a:pt x="132" y="27"/>
                      <a:pt x="134" y="26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5" y="32"/>
                      <a:pt x="135" y="35"/>
                      <a:pt x="137" y="38"/>
                    </a:cubicBezTo>
                    <a:cubicBezTo>
                      <a:pt x="141" y="43"/>
                      <a:pt x="144" y="49"/>
                      <a:pt x="147" y="55"/>
                    </a:cubicBezTo>
                    <a:cubicBezTo>
                      <a:pt x="148" y="58"/>
                      <a:pt x="150" y="60"/>
                      <a:pt x="153" y="60"/>
                    </a:cubicBezTo>
                    <a:cubicBezTo>
                      <a:pt x="153" y="60"/>
                      <a:pt x="154" y="60"/>
                      <a:pt x="154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1" y="62"/>
                      <a:pt x="161" y="62"/>
                      <a:pt x="161" y="62"/>
                    </a:cubicBezTo>
                    <a:cubicBezTo>
                      <a:pt x="155" y="64"/>
                      <a:pt x="155" y="64"/>
                      <a:pt x="155" y="64"/>
                    </a:cubicBezTo>
                    <a:cubicBezTo>
                      <a:pt x="152" y="66"/>
                      <a:pt x="150" y="69"/>
                      <a:pt x="151" y="72"/>
                    </a:cubicBezTo>
                    <a:cubicBezTo>
                      <a:pt x="152" y="79"/>
                      <a:pt x="152" y="86"/>
                      <a:pt x="151" y="92"/>
                    </a:cubicBezTo>
                    <a:cubicBezTo>
                      <a:pt x="150" y="95"/>
                      <a:pt x="152" y="99"/>
                      <a:pt x="155" y="100"/>
                    </a:cubicBez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0" y="105"/>
                      <a:pt x="160" y="105"/>
                      <a:pt x="160" y="105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0" y="104"/>
                      <a:pt x="147" y="106"/>
                      <a:pt x="146" y="109"/>
                    </a:cubicBezTo>
                    <a:cubicBezTo>
                      <a:pt x="143" y="115"/>
                      <a:pt x="140" y="121"/>
                      <a:pt x="136" y="126"/>
                    </a:cubicBezTo>
                    <a:cubicBezTo>
                      <a:pt x="134" y="128"/>
                      <a:pt x="134" y="132"/>
                      <a:pt x="135" y="135"/>
                    </a:cubicBezTo>
                    <a:cubicBezTo>
                      <a:pt x="139" y="140"/>
                      <a:pt x="139" y="140"/>
                      <a:pt x="139" y="140"/>
                    </a:cubicBezTo>
                    <a:cubicBezTo>
                      <a:pt x="138" y="141"/>
                      <a:pt x="138" y="141"/>
                      <a:pt x="138" y="141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7"/>
                      <a:pt x="130" y="136"/>
                      <a:pt x="129" y="136"/>
                    </a:cubicBezTo>
                    <a:cubicBezTo>
                      <a:pt x="127" y="136"/>
                      <a:pt x="125" y="137"/>
                      <a:pt x="123" y="138"/>
                    </a:cubicBezTo>
                    <a:cubicBezTo>
                      <a:pt x="118" y="142"/>
                      <a:pt x="112" y="145"/>
                      <a:pt x="106" y="148"/>
                    </a:cubicBezTo>
                    <a:cubicBezTo>
                      <a:pt x="103" y="149"/>
                      <a:pt x="101" y="152"/>
                      <a:pt x="101" y="155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0" y="162"/>
                      <a:pt x="100" y="162"/>
                      <a:pt x="100" y="162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6" y="154"/>
                      <a:pt x="94" y="152"/>
                      <a:pt x="91" y="152"/>
                    </a:cubicBezTo>
                    <a:cubicBezTo>
                      <a:pt x="90" y="152"/>
                      <a:pt x="90" y="152"/>
                      <a:pt x="89" y="152"/>
                    </a:cubicBezTo>
                    <a:cubicBezTo>
                      <a:pt x="84" y="152"/>
                      <a:pt x="79" y="152"/>
                      <a:pt x="74" y="152"/>
                    </a:cubicBezTo>
                    <a:cubicBezTo>
                      <a:pt x="73" y="152"/>
                      <a:pt x="71" y="152"/>
                      <a:pt x="69" y="151"/>
                    </a:cubicBezTo>
                    <a:cubicBezTo>
                      <a:pt x="69" y="151"/>
                      <a:pt x="69" y="151"/>
                      <a:pt x="69" y="151"/>
                    </a:cubicBezTo>
                    <a:cubicBezTo>
                      <a:pt x="66" y="151"/>
                      <a:pt x="63" y="153"/>
                      <a:pt x="61" y="156"/>
                    </a:cubicBezTo>
                    <a:lnTo>
                      <a:pt x="59" y="161"/>
                    </a:lnTo>
                    <a:close/>
                    <a:moveTo>
                      <a:pt x="86" y="105"/>
                    </a:moveTo>
                    <a:cubicBezTo>
                      <a:pt x="80" y="107"/>
                      <a:pt x="75" y="110"/>
                      <a:pt x="72" y="116"/>
                    </a:cubicBezTo>
                    <a:cubicBezTo>
                      <a:pt x="69" y="121"/>
                      <a:pt x="68" y="127"/>
                      <a:pt x="70" y="133"/>
                    </a:cubicBezTo>
                    <a:cubicBezTo>
                      <a:pt x="72" y="143"/>
                      <a:pt x="80" y="149"/>
                      <a:pt x="90" y="150"/>
                    </a:cubicBezTo>
                    <a:cubicBezTo>
                      <a:pt x="93" y="151"/>
                      <a:pt x="95" y="150"/>
                      <a:pt x="98" y="150"/>
                    </a:cubicBezTo>
                    <a:cubicBezTo>
                      <a:pt x="104" y="148"/>
                      <a:pt x="109" y="144"/>
                      <a:pt x="112" y="139"/>
                    </a:cubicBezTo>
                    <a:cubicBezTo>
                      <a:pt x="115" y="134"/>
                      <a:pt x="116" y="128"/>
                      <a:pt x="114" y="122"/>
                    </a:cubicBezTo>
                    <a:cubicBezTo>
                      <a:pt x="112" y="112"/>
                      <a:pt x="104" y="105"/>
                      <a:pt x="94" y="105"/>
                    </a:cubicBezTo>
                    <a:cubicBezTo>
                      <a:pt x="91" y="104"/>
                      <a:pt x="89" y="105"/>
                      <a:pt x="86" y="105"/>
                    </a:cubicBezTo>
                    <a:close/>
                    <a:moveTo>
                      <a:pt x="30" y="98"/>
                    </a:moveTo>
                    <a:cubicBezTo>
                      <a:pt x="21" y="107"/>
                      <a:pt x="21" y="121"/>
                      <a:pt x="30" y="130"/>
                    </a:cubicBezTo>
                    <a:cubicBezTo>
                      <a:pt x="34" y="134"/>
                      <a:pt x="39" y="137"/>
                      <a:pt x="44" y="137"/>
                    </a:cubicBezTo>
                    <a:cubicBezTo>
                      <a:pt x="51" y="138"/>
                      <a:pt x="57" y="135"/>
                      <a:pt x="62" y="131"/>
                    </a:cubicBezTo>
                    <a:cubicBezTo>
                      <a:pt x="66" y="127"/>
                      <a:pt x="69" y="121"/>
                      <a:pt x="69" y="115"/>
                    </a:cubicBezTo>
                    <a:cubicBezTo>
                      <a:pt x="69" y="109"/>
                      <a:pt x="67" y="103"/>
                      <a:pt x="63" y="98"/>
                    </a:cubicBezTo>
                    <a:cubicBezTo>
                      <a:pt x="59" y="94"/>
                      <a:pt x="54" y="92"/>
                      <a:pt x="48" y="92"/>
                    </a:cubicBezTo>
                    <a:cubicBezTo>
                      <a:pt x="41" y="91"/>
                      <a:pt x="35" y="93"/>
                      <a:pt x="30" y="98"/>
                    </a:cubicBezTo>
                    <a:close/>
                    <a:moveTo>
                      <a:pt x="104" y="88"/>
                    </a:moveTo>
                    <a:cubicBezTo>
                      <a:pt x="101" y="100"/>
                      <a:pt x="108" y="113"/>
                      <a:pt x="120" y="116"/>
                    </a:cubicBezTo>
                    <a:cubicBezTo>
                      <a:pt x="121" y="117"/>
                      <a:pt x="123" y="117"/>
                      <a:pt x="124" y="117"/>
                    </a:cubicBezTo>
                    <a:cubicBezTo>
                      <a:pt x="135" y="118"/>
                      <a:pt x="145" y="111"/>
                      <a:pt x="148" y="100"/>
                    </a:cubicBezTo>
                    <a:cubicBezTo>
                      <a:pt x="150" y="94"/>
                      <a:pt x="149" y="88"/>
                      <a:pt x="146" y="83"/>
                    </a:cubicBezTo>
                    <a:cubicBezTo>
                      <a:pt x="143" y="78"/>
                      <a:pt x="138" y="74"/>
                      <a:pt x="132" y="72"/>
                    </a:cubicBezTo>
                    <a:cubicBezTo>
                      <a:pt x="131" y="72"/>
                      <a:pt x="130" y="71"/>
                      <a:pt x="128" y="71"/>
                    </a:cubicBezTo>
                    <a:cubicBezTo>
                      <a:pt x="117" y="70"/>
                      <a:pt x="107" y="77"/>
                      <a:pt x="104" y="88"/>
                    </a:cubicBezTo>
                    <a:close/>
                    <a:moveTo>
                      <a:pt x="13" y="62"/>
                    </a:moveTo>
                    <a:cubicBezTo>
                      <a:pt x="9" y="74"/>
                      <a:pt x="16" y="87"/>
                      <a:pt x="28" y="90"/>
                    </a:cubicBezTo>
                    <a:cubicBezTo>
                      <a:pt x="30" y="90"/>
                      <a:pt x="31" y="91"/>
                      <a:pt x="33" y="91"/>
                    </a:cubicBezTo>
                    <a:cubicBezTo>
                      <a:pt x="44" y="92"/>
                      <a:pt x="54" y="85"/>
                      <a:pt x="57" y="74"/>
                    </a:cubicBezTo>
                    <a:cubicBezTo>
                      <a:pt x="58" y="69"/>
                      <a:pt x="58" y="62"/>
                      <a:pt x="55" y="57"/>
                    </a:cubicBezTo>
                    <a:cubicBezTo>
                      <a:pt x="52" y="52"/>
                      <a:pt x="47" y="48"/>
                      <a:pt x="41" y="46"/>
                    </a:cubicBezTo>
                    <a:cubicBezTo>
                      <a:pt x="40" y="46"/>
                      <a:pt x="38" y="45"/>
                      <a:pt x="37" y="45"/>
                    </a:cubicBezTo>
                    <a:cubicBezTo>
                      <a:pt x="26" y="44"/>
                      <a:pt x="16" y="51"/>
                      <a:pt x="13" y="62"/>
                    </a:cubicBezTo>
                    <a:close/>
                    <a:moveTo>
                      <a:pt x="99" y="32"/>
                    </a:moveTo>
                    <a:cubicBezTo>
                      <a:pt x="90" y="41"/>
                      <a:pt x="90" y="55"/>
                      <a:pt x="98" y="64"/>
                    </a:cubicBezTo>
                    <a:cubicBezTo>
                      <a:pt x="102" y="68"/>
                      <a:pt x="107" y="71"/>
                      <a:pt x="113" y="71"/>
                    </a:cubicBezTo>
                    <a:cubicBezTo>
                      <a:pt x="119" y="72"/>
                      <a:pt x="126" y="70"/>
                      <a:pt x="131" y="65"/>
                    </a:cubicBezTo>
                    <a:cubicBezTo>
                      <a:pt x="140" y="57"/>
                      <a:pt x="140" y="42"/>
                      <a:pt x="132" y="33"/>
                    </a:cubicBezTo>
                    <a:cubicBezTo>
                      <a:pt x="128" y="29"/>
                      <a:pt x="122" y="26"/>
                      <a:pt x="117" y="26"/>
                    </a:cubicBezTo>
                    <a:cubicBezTo>
                      <a:pt x="110" y="25"/>
                      <a:pt x="104" y="28"/>
                      <a:pt x="99" y="32"/>
                    </a:cubicBezTo>
                    <a:close/>
                    <a:moveTo>
                      <a:pt x="64" y="13"/>
                    </a:moveTo>
                    <a:cubicBezTo>
                      <a:pt x="52" y="16"/>
                      <a:pt x="44" y="28"/>
                      <a:pt x="47" y="41"/>
                    </a:cubicBezTo>
                    <a:cubicBezTo>
                      <a:pt x="49" y="50"/>
                      <a:pt x="57" y="57"/>
                      <a:pt x="67" y="58"/>
                    </a:cubicBezTo>
                    <a:cubicBezTo>
                      <a:pt x="70" y="58"/>
                      <a:pt x="72" y="58"/>
                      <a:pt x="75" y="57"/>
                    </a:cubicBezTo>
                    <a:cubicBezTo>
                      <a:pt x="81" y="56"/>
                      <a:pt x="86" y="52"/>
                      <a:pt x="89" y="47"/>
                    </a:cubicBezTo>
                    <a:cubicBezTo>
                      <a:pt x="92" y="42"/>
                      <a:pt x="93" y="36"/>
                      <a:pt x="91" y="30"/>
                    </a:cubicBezTo>
                    <a:cubicBezTo>
                      <a:pt x="89" y="20"/>
                      <a:pt x="81" y="13"/>
                      <a:pt x="71" y="12"/>
                    </a:cubicBezTo>
                    <a:cubicBezTo>
                      <a:pt x="69" y="12"/>
                      <a:pt x="66" y="12"/>
                      <a:pt x="64" y="13"/>
                    </a:cubicBezTo>
                    <a:close/>
                  </a:path>
                </a:pathLst>
              </a:custGeom>
              <a:solidFill>
                <a:srgbClr val="4B288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5"/>
              <p:cNvSpPr/>
              <p:nvPr/>
            </p:nvSpPr>
            <p:spPr>
              <a:xfrm>
                <a:off x="979498" y="5349867"/>
                <a:ext cx="47625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27" h="11" extrusionOk="0">
                    <a:moveTo>
                      <a:pt x="4" y="0"/>
                    </a:moveTo>
                    <a:cubicBezTo>
                      <a:pt x="2" y="2"/>
                      <a:pt x="0" y="5"/>
                      <a:pt x="2" y="9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5" y="11"/>
                      <a:pt x="17" y="11"/>
                    </a:cubicBezTo>
                    <a:cubicBezTo>
                      <a:pt x="20" y="11"/>
                      <a:pt x="26" y="11"/>
                      <a:pt x="26" y="11"/>
                    </a:cubicBezTo>
                    <a:cubicBezTo>
                      <a:pt x="26" y="11"/>
                      <a:pt x="27" y="8"/>
                      <a:pt x="25" y="8"/>
                    </a:cubicBezTo>
                    <a:cubicBezTo>
                      <a:pt x="17" y="6"/>
                      <a:pt x="14" y="1"/>
                      <a:pt x="14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5"/>
              <p:cNvSpPr/>
              <p:nvPr/>
            </p:nvSpPr>
            <p:spPr>
              <a:xfrm>
                <a:off x="938223" y="5180005"/>
                <a:ext cx="69851" cy="180975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2" extrusionOk="0">
                    <a:moveTo>
                      <a:pt x="27" y="0"/>
                    </a:moveTo>
                    <a:cubicBezTo>
                      <a:pt x="27" y="0"/>
                      <a:pt x="36" y="35"/>
                      <a:pt x="38" y="47"/>
                    </a:cubicBezTo>
                    <a:cubicBezTo>
                      <a:pt x="39" y="53"/>
                      <a:pt x="40" y="72"/>
                      <a:pt x="39" y="98"/>
                    </a:cubicBezTo>
                    <a:cubicBezTo>
                      <a:pt x="39" y="102"/>
                      <a:pt x="25" y="100"/>
                      <a:pt x="25" y="99"/>
                    </a:cubicBezTo>
                    <a:cubicBezTo>
                      <a:pt x="25" y="97"/>
                      <a:pt x="22" y="49"/>
                      <a:pt x="22" y="49"/>
                    </a:cubicBezTo>
                    <a:cubicBezTo>
                      <a:pt x="22" y="49"/>
                      <a:pt x="11" y="21"/>
                      <a:pt x="5" y="16"/>
                    </a:cubicBezTo>
                    <a:cubicBezTo>
                      <a:pt x="1" y="11"/>
                      <a:pt x="0" y="5"/>
                      <a:pt x="0" y="5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3844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5"/>
              <p:cNvSpPr/>
              <p:nvPr/>
            </p:nvSpPr>
            <p:spPr>
              <a:xfrm>
                <a:off x="949335" y="5037130"/>
                <a:ext cx="20637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1" y="13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3" y="1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DEB4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5"/>
              <p:cNvSpPr/>
              <p:nvPr/>
            </p:nvSpPr>
            <p:spPr>
              <a:xfrm>
                <a:off x="949335" y="5046656"/>
                <a:ext cx="285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2" extrusionOk="0">
                    <a:moveTo>
                      <a:pt x="0" y="2"/>
                    </a:moveTo>
                    <a:lnTo>
                      <a:pt x="0" y="0"/>
                    </a:lnTo>
                    <a:lnTo>
                      <a:pt x="15" y="2"/>
                    </a:lnTo>
                    <a:lnTo>
                      <a:pt x="18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9DD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5"/>
              <p:cNvSpPr/>
              <p:nvPr/>
            </p:nvSpPr>
            <p:spPr>
              <a:xfrm>
                <a:off x="949335" y="5046656"/>
                <a:ext cx="2857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8" h="12" extrusionOk="0">
                    <a:moveTo>
                      <a:pt x="0" y="2"/>
                    </a:moveTo>
                    <a:lnTo>
                      <a:pt x="0" y="0"/>
                    </a:lnTo>
                    <a:lnTo>
                      <a:pt x="15" y="2"/>
                    </a:lnTo>
                    <a:lnTo>
                      <a:pt x="18" y="1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5"/>
              <p:cNvSpPr/>
              <p:nvPr/>
            </p:nvSpPr>
            <p:spPr>
              <a:xfrm>
                <a:off x="973148" y="5056180"/>
                <a:ext cx="23812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14" h="62" extrusionOk="0">
                    <a:moveTo>
                      <a:pt x="2" y="62"/>
                    </a:moveTo>
                    <a:cubicBezTo>
                      <a:pt x="2" y="62"/>
                      <a:pt x="7" y="58"/>
                      <a:pt x="8" y="55"/>
                    </a:cubicBezTo>
                    <a:cubicBezTo>
                      <a:pt x="8" y="47"/>
                      <a:pt x="14" y="31"/>
                      <a:pt x="11" y="12"/>
                    </a:cubicBezTo>
                    <a:cubicBezTo>
                      <a:pt x="9" y="0"/>
                      <a:pt x="0" y="17"/>
                      <a:pt x="0" y="17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solidFill>
                <a:srgbClr val="A9DDF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5"/>
              <p:cNvSpPr/>
              <p:nvPr/>
            </p:nvSpPr>
            <p:spPr>
              <a:xfrm>
                <a:off x="985848" y="5068880"/>
                <a:ext cx="952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" h="42" extrusionOk="0">
                    <a:moveTo>
                      <a:pt x="0" y="0"/>
                    </a:moveTo>
                    <a:cubicBezTo>
                      <a:pt x="0" y="0"/>
                      <a:pt x="6" y="14"/>
                      <a:pt x="5" y="33"/>
                    </a:cubicBezTo>
                    <a:cubicBezTo>
                      <a:pt x="5" y="36"/>
                      <a:pt x="5" y="38"/>
                      <a:pt x="5" y="40"/>
                    </a:cubicBezTo>
                    <a:cubicBezTo>
                      <a:pt x="5" y="42"/>
                      <a:pt x="0" y="35"/>
                      <a:pt x="0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5"/>
              <p:cNvSpPr/>
              <p:nvPr/>
            </p:nvSpPr>
            <p:spPr>
              <a:xfrm>
                <a:off x="927110" y="5053005"/>
                <a:ext cx="682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88" extrusionOk="0">
                    <a:moveTo>
                      <a:pt x="10" y="0"/>
                    </a:moveTo>
                    <a:cubicBezTo>
                      <a:pt x="2" y="2"/>
                      <a:pt x="3" y="17"/>
                      <a:pt x="5" y="42"/>
                    </a:cubicBezTo>
                    <a:cubicBezTo>
                      <a:pt x="5" y="47"/>
                      <a:pt x="0" y="74"/>
                      <a:pt x="0" y="79"/>
                    </a:cubicBezTo>
                    <a:cubicBezTo>
                      <a:pt x="5" y="81"/>
                      <a:pt x="27" y="88"/>
                      <a:pt x="39" y="79"/>
                    </a:cubicBezTo>
                    <a:cubicBezTo>
                      <a:pt x="39" y="79"/>
                      <a:pt x="34" y="51"/>
                      <a:pt x="34" y="47"/>
                    </a:cubicBezTo>
                    <a:cubicBezTo>
                      <a:pt x="34" y="29"/>
                      <a:pt x="35" y="21"/>
                      <a:pt x="35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3844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5"/>
              <p:cNvSpPr/>
              <p:nvPr/>
            </p:nvSpPr>
            <p:spPr>
              <a:xfrm>
                <a:off x="941398" y="5048242"/>
                <a:ext cx="381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8" extrusionOk="0">
                    <a:moveTo>
                      <a:pt x="4" y="0"/>
                    </a:moveTo>
                    <a:lnTo>
                      <a:pt x="0" y="8"/>
                    </a:lnTo>
                    <a:lnTo>
                      <a:pt x="24" y="8"/>
                    </a:lnTo>
                    <a:lnTo>
                      <a:pt x="23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388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5"/>
              <p:cNvSpPr/>
              <p:nvPr/>
            </p:nvSpPr>
            <p:spPr>
              <a:xfrm>
                <a:off x="1044587" y="5129205"/>
                <a:ext cx="20637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3" y="0"/>
                    </a:moveTo>
                    <a:lnTo>
                      <a:pt x="13" y="3"/>
                    </a:lnTo>
                    <a:lnTo>
                      <a:pt x="13" y="1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EB4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5"/>
              <p:cNvSpPr/>
              <p:nvPr/>
            </p:nvSpPr>
            <p:spPr>
              <a:xfrm>
                <a:off x="1044587" y="5129205"/>
                <a:ext cx="20637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3" h="11" extrusionOk="0">
                    <a:moveTo>
                      <a:pt x="3" y="0"/>
                    </a:moveTo>
                    <a:lnTo>
                      <a:pt x="13" y="3"/>
                    </a:lnTo>
                    <a:lnTo>
                      <a:pt x="13" y="11"/>
                    </a:lnTo>
                    <a:lnTo>
                      <a:pt x="0" y="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5"/>
              <p:cNvSpPr/>
              <p:nvPr/>
            </p:nvSpPr>
            <p:spPr>
              <a:xfrm>
                <a:off x="987436" y="5113330"/>
                <a:ext cx="1587" cy="11113"/>
              </a:xfrm>
              <a:custGeom>
                <a:avLst/>
                <a:gdLst/>
                <a:ahLst/>
                <a:cxnLst/>
                <a:rect l="l" t="t" r="r" b="b"/>
                <a:pathLst>
                  <a:path w="1" h="6" extrusionOk="0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614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5"/>
              <p:cNvSpPr/>
              <p:nvPr/>
            </p:nvSpPr>
            <p:spPr>
              <a:xfrm>
                <a:off x="989023" y="5145080"/>
                <a:ext cx="1587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7" extrusionOk="0">
                    <a:moveTo>
                      <a:pt x="0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solidFill>
                <a:srgbClr val="A593C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5"/>
              <p:cNvSpPr/>
              <p:nvPr/>
            </p:nvSpPr>
            <p:spPr>
              <a:xfrm>
                <a:off x="969973" y="5095867"/>
                <a:ext cx="20637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2" h="35" extrusionOk="0">
                    <a:moveTo>
                      <a:pt x="0" y="0"/>
                    </a:moveTo>
                    <a:cubicBezTo>
                      <a:pt x="0" y="7"/>
                      <a:pt x="1" y="14"/>
                      <a:pt x="3" y="20"/>
                    </a:cubicBezTo>
                    <a:cubicBezTo>
                      <a:pt x="4" y="26"/>
                      <a:pt x="9" y="30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1" y="33"/>
                      <a:pt x="11" y="30"/>
                      <a:pt x="11" y="28"/>
                    </a:cubicBezTo>
                    <a:cubicBezTo>
                      <a:pt x="10" y="26"/>
                      <a:pt x="10" y="24"/>
                      <a:pt x="10" y="22"/>
                    </a:cubicBezTo>
                    <a:cubicBezTo>
                      <a:pt x="10" y="20"/>
                      <a:pt x="10" y="18"/>
                      <a:pt x="10" y="16"/>
                    </a:cubicBezTo>
                    <a:cubicBezTo>
                      <a:pt x="10" y="14"/>
                      <a:pt x="10" y="12"/>
                      <a:pt x="10" y="10"/>
                    </a:cubicBezTo>
                    <a:cubicBezTo>
                      <a:pt x="7" y="7"/>
                      <a:pt x="4" y="3"/>
                      <a:pt x="0" y="0"/>
                    </a:cubicBezTo>
                  </a:path>
                </a:pathLst>
              </a:custGeom>
              <a:solidFill>
                <a:srgbClr val="42368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5"/>
              <p:cNvSpPr/>
              <p:nvPr/>
            </p:nvSpPr>
            <p:spPr>
              <a:xfrm>
                <a:off x="927110" y="5133967"/>
                <a:ext cx="7937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5" h="35" extrusionOk="0">
                    <a:moveTo>
                      <a:pt x="0" y="33"/>
                    </a:moveTo>
                    <a:cubicBezTo>
                      <a:pt x="1" y="34"/>
                      <a:pt x="2" y="34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4"/>
                      <a:pt x="1" y="34"/>
                      <a:pt x="0" y="33"/>
                    </a:cubicBezTo>
                    <a:moveTo>
                      <a:pt x="5" y="0"/>
                    </a:moveTo>
                    <a:cubicBezTo>
                      <a:pt x="3" y="13"/>
                      <a:pt x="0" y="28"/>
                      <a:pt x="0" y="33"/>
                    </a:cubicBezTo>
                    <a:cubicBezTo>
                      <a:pt x="0" y="29"/>
                      <a:pt x="4" y="9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A593C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5"/>
              <p:cNvSpPr/>
              <p:nvPr/>
            </p:nvSpPr>
            <p:spPr>
              <a:xfrm>
                <a:off x="933460" y="5195880"/>
                <a:ext cx="635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4B288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5"/>
              <p:cNvSpPr/>
              <p:nvPr/>
            </p:nvSpPr>
            <p:spPr>
              <a:xfrm>
                <a:off x="939810" y="5197467"/>
                <a:ext cx="3492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20" h="2" extrusionOk="0">
                    <a:moveTo>
                      <a:pt x="19" y="2"/>
                    </a:move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8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</a:path>
                </a:pathLst>
              </a:custGeom>
              <a:solidFill>
                <a:srgbClr val="42368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5"/>
              <p:cNvSpPr/>
              <p:nvPr/>
            </p:nvSpPr>
            <p:spPr>
              <a:xfrm>
                <a:off x="927110" y="5133967"/>
                <a:ext cx="46038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6" h="38" extrusionOk="0">
                    <a:moveTo>
                      <a:pt x="5" y="0"/>
                    </a:moveTo>
                    <a:cubicBezTo>
                      <a:pt x="4" y="9"/>
                      <a:pt x="0" y="29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" y="34"/>
                      <a:pt x="2" y="34"/>
                      <a:pt x="4" y="35"/>
                    </a:cubicBezTo>
                    <a:cubicBezTo>
                      <a:pt x="5" y="35"/>
                      <a:pt x="6" y="35"/>
                      <a:pt x="7" y="36"/>
                    </a:cubicBezTo>
                    <a:cubicBezTo>
                      <a:pt x="9" y="36"/>
                      <a:pt x="11" y="36"/>
                      <a:pt x="12" y="37"/>
                    </a:cubicBezTo>
                    <a:cubicBezTo>
                      <a:pt x="16" y="37"/>
                      <a:pt x="19" y="38"/>
                      <a:pt x="24" y="38"/>
                    </a:cubicBezTo>
                    <a:cubicBezTo>
                      <a:pt x="24" y="38"/>
                      <a:pt x="25" y="38"/>
                      <a:pt x="26" y="38"/>
                    </a:cubicBezTo>
                    <a:cubicBezTo>
                      <a:pt x="16" y="36"/>
                      <a:pt x="10" y="30"/>
                      <a:pt x="5" y="21"/>
                    </a:cubicBezTo>
                    <a:cubicBezTo>
                      <a:pt x="3" y="16"/>
                      <a:pt x="6" y="14"/>
                      <a:pt x="6" y="8"/>
                    </a:cubicBezTo>
                    <a:cubicBezTo>
                      <a:pt x="6" y="6"/>
                      <a:pt x="5" y="2"/>
                      <a:pt x="5" y="0"/>
                    </a:cubicBezTo>
                  </a:path>
                </a:pathLst>
              </a:custGeom>
              <a:solidFill>
                <a:srgbClr val="42368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5"/>
              <p:cNvSpPr/>
              <p:nvPr/>
            </p:nvSpPr>
            <p:spPr>
              <a:xfrm>
                <a:off x="963623" y="5054592"/>
                <a:ext cx="95251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54" h="52" extrusionOk="0">
                    <a:moveTo>
                      <a:pt x="3" y="21"/>
                    </a:moveTo>
                    <a:cubicBezTo>
                      <a:pt x="6" y="26"/>
                      <a:pt x="13" y="37"/>
                      <a:pt x="20" y="45"/>
                    </a:cubicBezTo>
                    <a:cubicBezTo>
                      <a:pt x="22" y="47"/>
                      <a:pt x="28" y="47"/>
                      <a:pt x="35" y="48"/>
                    </a:cubicBezTo>
                    <a:cubicBezTo>
                      <a:pt x="45" y="50"/>
                      <a:pt x="51" y="52"/>
                      <a:pt x="51" y="52"/>
                    </a:cubicBezTo>
                    <a:cubicBezTo>
                      <a:pt x="54" y="49"/>
                      <a:pt x="53" y="42"/>
                      <a:pt x="53" y="42"/>
                    </a:cubicBezTo>
                    <a:cubicBezTo>
                      <a:pt x="50" y="41"/>
                      <a:pt x="28" y="37"/>
                      <a:pt x="28" y="37"/>
                    </a:cubicBezTo>
                    <a:cubicBezTo>
                      <a:pt x="28" y="37"/>
                      <a:pt x="25" y="30"/>
                      <a:pt x="22" y="22"/>
                    </a:cubicBezTo>
                    <a:cubicBezTo>
                      <a:pt x="19" y="16"/>
                      <a:pt x="16" y="8"/>
                      <a:pt x="14" y="6"/>
                    </a:cubicBezTo>
                    <a:cubicBezTo>
                      <a:pt x="10" y="2"/>
                      <a:pt x="9" y="3"/>
                      <a:pt x="0" y="0"/>
                    </a:cubicBezTo>
                  </a:path>
                </a:pathLst>
              </a:custGeom>
              <a:solidFill>
                <a:srgbClr val="38449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72" name="Google Shape;1172;p5"/>
              <p:cNvCxnSpPr/>
              <p:nvPr/>
            </p:nvCxnSpPr>
            <p:spPr>
              <a:xfrm rot="10800000">
                <a:off x="1339865" y="4346569"/>
                <a:ext cx="0" cy="2587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173" name="Google Shape;1173;p5"/>
              <p:cNvCxnSpPr/>
              <p:nvPr/>
            </p:nvCxnSpPr>
            <p:spPr>
              <a:xfrm rot="10800000">
                <a:off x="1323990" y="4346569"/>
                <a:ext cx="0" cy="258762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174" name="Google Shape;1174;p5"/>
              <p:cNvSpPr/>
              <p:nvPr/>
            </p:nvSpPr>
            <p:spPr>
              <a:xfrm>
                <a:off x="1060462" y="5130792"/>
                <a:ext cx="15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" h="5" extrusionOk="0">
                    <a:moveTo>
                      <a:pt x="0" y="3"/>
                    </a:moveTo>
                    <a:cubicBezTo>
                      <a:pt x="0" y="3"/>
                      <a:pt x="7" y="0"/>
                      <a:pt x="8" y="1"/>
                    </a:cubicBezTo>
                    <a:cubicBezTo>
                      <a:pt x="9" y="2"/>
                      <a:pt x="4" y="5"/>
                      <a:pt x="2" y="5"/>
                    </a:cubicBezTo>
                  </a:path>
                </a:pathLst>
              </a:custGeom>
              <a:solidFill>
                <a:srgbClr val="DEB4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5"/>
              <p:cNvSpPr/>
              <p:nvPr/>
            </p:nvSpPr>
            <p:spPr>
              <a:xfrm>
                <a:off x="1220800" y="4640256"/>
                <a:ext cx="211139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20" extrusionOk="0">
                    <a:moveTo>
                      <a:pt x="62" y="1"/>
                    </a:moveTo>
                    <a:cubicBezTo>
                      <a:pt x="29" y="0"/>
                      <a:pt x="2" y="26"/>
                      <a:pt x="1" y="58"/>
                    </a:cubicBezTo>
                    <a:cubicBezTo>
                      <a:pt x="0" y="91"/>
                      <a:pt x="26" y="119"/>
                      <a:pt x="58" y="120"/>
                    </a:cubicBezTo>
                    <a:cubicBezTo>
                      <a:pt x="91" y="120"/>
                      <a:pt x="118" y="95"/>
                      <a:pt x="119" y="62"/>
                    </a:cubicBezTo>
                    <a:cubicBezTo>
                      <a:pt x="120" y="29"/>
                      <a:pt x="95" y="2"/>
                      <a:pt x="62" y="1"/>
                    </a:cubicBezTo>
                    <a:close/>
                    <a:moveTo>
                      <a:pt x="59" y="96"/>
                    </a:moveTo>
                    <a:cubicBezTo>
                      <a:pt x="40" y="95"/>
                      <a:pt x="24" y="79"/>
                      <a:pt x="25" y="59"/>
                    </a:cubicBezTo>
                    <a:cubicBezTo>
                      <a:pt x="25" y="40"/>
                      <a:pt x="42" y="24"/>
                      <a:pt x="61" y="25"/>
                    </a:cubicBezTo>
                    <a:cubicBezTo>
                      <a:pt x="81" y="25"/>
                      <a:pt x="96" y="42"/>
                      <a:pt x="95" y="61"/>
                    </a:cubicBezTo>
                    <a:cubicBezTo>
                      <a:pt x="95" y="81"/>
                      <a:pt x="79" y="96"/>
                      <a:pt x="59" y="96"/>
                    </a:cubicBezTo>
                    <a:close/>
                  </a:path>
                </a:pathLst>
              </a:custGeom>
              <a:solidFill>
                <a:srgbClr val="4B288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5"/>
              <p:cNvSpPr/>
              <p:nvPr/>
            </p:nvSpPr>
            <p:spPr>
              <a:xfrm>
                <a:off x="747721" y="4341806"/>
                <a:ext cx="647707" cy="911224"/>
              </a:xfrm>
              <a:custGeom>
                <a:avLst/>
                <a:gdLst/>
                <a:ahLst/>
                <a:cxnLst/>
                <a:rect l="l" t="t" r="r" b="b"/>
                <a:pathLst>
                  <a:path w="408" h="574" extrusionOk="0">
                    <a:moveTo>
                      <a:pt x="40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20" y="48"/>
                    </a:lnTo>
                    <a:lnTo>
                      <a:pt x="0" y="64"/>
                    </a:lnTo>
                    <a:lnTo>
                      <a:pt x="0" y="79"/>
                    </a:lnTo>
                    <a:lnTo>
                      <a:pt x="26" y="99"/>
                    </a:lnTo>
                    <a:lnTo>
                      <a:pt x="0" y="118"/>
                    </a:lnTo>
                    <a:lnTo>
                      <a:pt x="0" y="134"/>
                    </a:lnTo>
                    <a:lnTo>
                      <a:pt x="32" y="156"/>
                    </a:lnTo>
                    <a:lnTo>
                      <a:pt x="0" y="185"/>
                    </a:lnTo>
                    <a:lnTo>
                      <a:pt x="0" y="202"/>
                    </a:lnTo>
                    <a:lnTo>
                      <a:pt x="38" y="237"/>
                    </a:lnTo>
                    <a:lnTo>
                      <a:pt x="0" y="265"/>
                    </a:lnTo>
                    <a:lnTo>
                      <a:pt x="0" y="281"/>
                    </a:lnTo>
                    <a:lnTo>
                      <a:pt x="45" y="313"/>
                    </a:lnTo>
                    <a:lnTo>
                      <a:pt x="0" y="352"/>
                    </a:lnTo>
                    <a:lnTo>
                      <a:pt x="0" y="369"/>
                    </a:lnTo>
                    <a:lnTo>
                      <a:pt x="54" y="416"/>
                    </a:lnTo>
                    <a:lnTo>
                      <a:pt x="0" y="465"/>
                    </a:lnTo>
                    <a:lnTo>
                      <a:pt x="0" y="482"/>
                    </a:lnTo>
                    <a:lnTo>
                      <a:pt x="59" y="536"/>
                    </a:lnTo>
                    <a:lnTo>
                      <a:pt x="0" y="536"/>
                    </a:lnTo>
                    <a:lnTo>
                      <a:pt x="0" y="574"/>
                    </a:lnTo>
                    <a:lnTo>
                      <a:pt x="108" y="574"/>
                    </a:lnTo>
                    <a:lnTo>
                      <a:pt x="108" y="544"/>
                    </a:lnTo>
                    <a:lnTo>
                      <a:pt x="76" y="544"/>
                    </a:lnTo>
                    <a:lnTo>
                      <a:pt x="30" y="21"/>
                    </a:lnTo>
                    <a:lnTo>
                      <a:pt x="408" y="21"/>
                    </a:lnTo>
                    <a:lnTo>
                      <a:pt x="408" y="0"/>
                    </a:lnTo>
                    <a:close/>
                    <a:moveTo>
                      <a:pt x="6" y="27"/>
                    </a:moveTo>
                    <a:lnTo>
                      <a:pt x="15" y="21"/>
                    </a:lnTo>
                    <a:lnTo>
                      <a:pt x="22" y="21"/>
                    </a:lnTo>
                    <a:lnTo>
                      <a:pt x="24" y="39"/>
                    </a:lnTo>
                    <a:lnTo>
                      <a:pt x="6" y="27"/>
                    </a:lnTo>
                    <a:close/>
                    <a:moveTo>
                      <a:pt x="5" y="71"/>
                    </a:moveTo>
                    <a:lnTo>
                      <a:pt x="25" y="56"/>
                    </a:lnTo>
                    <a:lnTo>
                      <a:pt x="28" y="89"/>
                    </a:lnTo>
                    <a:lnTo>
                      <a:pt x="5" y="71"/>
                    </a:lnTo>
                    <a:close/>
                    <a:moveTo>
                      <a:pt x="65" y="529"/>
                    </a:moveTo>
                    <a:lnTo>
                      <a:pt x="4" y="474"/>
                    </a:lnTo>
                    <a:lnTo>
                      <a:pt x="56" y="425"/>
                    </a:lnTo>
                    <a:lnTo>
                      <a:pt x="65" y="529"/>
                    </a:lnTo>
                    <a:close/>
                    <a:moveTo>
                      <a:pt x="55" y="405"/>
                    </a:moveTo>
                    <a:lnTo>
                      <a:pt x="4" y="361"/>
                    </a:lnTo>
                    <a:lnTo>
                      <a:pt x="48" y="322"/>
                    </a:lnTo>
                    <a:lnTo>
                      <a:pt x="55" y="405"/>
                    </a:lnTo>
                    <a:close/>
                    <a:moveTo>
                      <a:pt x="46" y="304"/>
                    </a:moveTo>
                    <a:lnTo>
                      <a:pt x="5" y="273"/>
                    </a:lnTo>
                    <a:lnTo>
                      <a:pt x="42" y="245"/>
                    </a:lnTo>
                    <a:lnTo>
                      <a:pt x="46" y="304"/>
                    </a:lnTo>
                    <a:close/>
                    <a:moveTo>
                      <a:pt x="39" y="226"/>
                    </a:moveTo>
                    <a:lnTo>
                      <a:pt x="4" y="194"/>
                    </a:lnTo>
                    <a:lnTo>
                      <a:pt x="34" y="166"/>
                    </a:lnTo>
                    <a:lnTo>
                      <a:pt x="39" y="226"/>
                    </a:lnTo>
                    <a:close/>
                    <a:moveTo>
                      <a:pt x="33" y="147"/>
                    </a:moveTo>
                    <a:lnTo>
                      <a:pt x="5" y="126"/>
                    </a:lnTo>
                    <a:lnTo>
                      <a:pt x="29" y="107"/>
                    </a:lnTo>
                    <a:lnTo>
                      <a:pt x="33" y="147"/>
                    </a:lnTo>
                    <a:close/>
                  </a:path>
                </a:pathLst>
              </a:custGeom>
              <a:solidFill>
                <a:srgbClr val="F5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5"/>
              <p:cNvSpPr/>
              <p:nvPr/>
            </p:nvSpPr>
            <p:spPr>
              <a:xfrm>
                <a:off x="584207" y="4341807"/>
                <a:ext cx="173039" cy="91122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574" extrusionOk="0">
                    <a:moveTo>
                      <a:pt x="64" y="21"/>
                    </a:moveTo>
                    <a:lnTo>
                      <a:pt x="78" y="21"/>
                    </a:lnTo>
                    <a:lnTo>
                      <a:pt x="33" y="544"/>
                    </a:lnTo>
                    <a:lnTo>
                      <a:pt x="0" y="544"/>
                    </a:lnTo>
                    <a:lnTo>
                      <a:pt x="0" y="574"/>
                    </a:lnTo>
                    <a:lnTo>
                      <a:pt x="109" y="574"/>
                    </a:lnTo>
                    <a:lnTo>
                      <a:pt x="109" y="536"/>
                    </a:lnTo>
                    <a:lnTo>
                      <a:pt x="50" y="536"/>
                    </a:lnTo>
                    <a:lnTo>
                      <a:pt x="109" y="482"/>
                    </a:lnTo>
                    <a:lnTo>
                      <a:pt x="109" y="465"/>
                    </a:lnTo>
                    <a:lnTo>
                      <a:pt x="56" y="416"/>
                    </a:lnTo>
                    <a:lnTo>
                      <a:pt x="109" y="369"/>
                    </a:lnTo>
                    <a:lnTo>
                      <a:pt x="109" y="352"/>
                    </a:lnTo>
                    <a:lnTo>
                      <a:pt x="64" y="313"/>
                    </a:lnTo>
                    <a:lnTo>
                      <a:pt x="109" y="281"/>
                    </a:lnTo>
                    <a:lnTo>
                      <a:pt x="109" y="265"/>
                    </a:lnTo>
                    <a:lnTo>
                      <a:pt x="71" y="237"/>
                    </a:lnTo>
                    <a:lnTo>
                      <a:pt x="109" y="202"/>
                    </a:lnTo>
                    <a:lnTo>
                      <a:pt x="109" y="185"/>
                    </a:lnTo>
                    <a:lnTo>
                      <a:pt x="78" y="156"/>
                    </a:lnTo>
                    <a:lnTo>
                      <a:pt x="109" y="134"/>
                    </a:lnTo>
                    <a:lnTo>
                      <a:pt x="109" y="118"/>
                    </a:lnTo>
                    <a:lnTo>
                      <a:pt x="83" y="99"/>
                    </a:lnTo>
                    <a:lnTo>
                      <a:pt x="109" y="79"/>
                    </a:lnTo>
                    <a:lnTo>
                      <a:pt x="109" y="64"/>
                    </a:lnTo>
                    <a:lnTo>
                      <a:pt x="88" y="48"/>
                    </a:lnTo>
                    <a:lnTo>
                      <a:pt x="109" y="35"/>
                    </a:lnTo>
                    <a:lnTo>
                      <a:pt x="109" y="0"/>
                    </a:lnTo>
                    <a:lnTo>
                      <a:pt x="64" y="0"/>
                    </a:lnTo>
                    <a:lnTo>
                      <a:pt x="64" y="21"/>
                    </a:lnTo>
                    <a:close/>
                    <a:moveTo>
                      <a:pt x="86" y="39"/>
                    </a:moveTo>
                    <a:lnTo>
                      <a:pt x="87" y="21"/>
                    </a:lnTo>
                    <a:lnTo>
                      <a:pt x="95" y="21"/>
                    </a:lnTo>
                    <a:lnTo>
                      <a:pt x="103" y="27"/>
                    </a:lnTo>
                    <a:lnTo>
                      <a:pt x="86" y="39"/>
                    </a:lnTo>
                    <a:close/>
                    <a:moveTo>
                      <a:pt x="81" y="89"/>
                    </a:moveTo>
                    <a:lnTo>
                      <a:pt x="84" y="56"/>
                    </a:lnTo>
                    <a:lnTo>
                      <a:pt x="105" y="71"/>
                    </a:lnTo>
                    <a:lnTo>
                      <a:pt x="81" y="89"/>
                    </a:lnTo>
                    <a:close/>
                    <a:moveTo>
                      <a:pt x="52" y="425"/>
                    </a:moveTo>
                    <a:lnTo>
                      <a:pt x="106" y="474"/>
                    </a:lnTo>
                    <a:lnTo>
                      <a:pt x="43" y="529"/>
                    </a:lnTo>
                    <a:lnTo>
                      <a:pt x="52" y="425"/>
                    </a:lnTo>
                    <a:close/>
                    <a:moveTo>
                      <a:pt x="61" y="322"/>
                    </a:moveTo>
                    <a:lnTo>
                      <a:pt x="105" y="361"/>
                    </a:lnTo>
                    <a:lnTo>
                      <a:pt x="54" y="405"/>
                    </a:lnTo>
                    <a:lnTo>
                      <a:pt x="61" y="322"/>
                    </a:lnTo>
                    <a:close/>
                    <a:moveTo>
                      <a:pt x="68" y="245"/>
                    </a:moveTo>
                    <a:lnTo>
                      <a:pt x="105" y="273"/>
                    </a:lnTo>
                    <a:lnTo>
                      <a:pt x="63" y="304"/>
                    </a:lnTo>
                    <a:lnTo>
                      <a:pt x="68" y="245"/>
                    </a:lnTo>
                    <a:close/>
                    <a:moveTo>
                      <a:pt x="74" y="166"/>
                    </a:moveTo>
                    <a:lnTo>
                      <a:pt x="106" y="194"/>
                    </a:lnTo>
                    <a:lnTo>
                      <a:pt x="70" y="226"/>
                    </a:lnTo>
                    <a:lnTo>
                      <a:pt x="74" y="166"/>
                    </a:lnTo>
                    <a:close/>
                    <a:moveTo>
                      <a:pt x="80" y="107"/>
                    </a:moveTo>
                    <a:lnTo>
                      <a:pt x="105" y="126"/>
                    </a:lnTo>
                    <a:lnTo>
                      <a:pt x="77" y="147"/>
                    </a:lnTo>
                    <a:lnTo>
                      <a:pt x="80" y="107"/>
                    </a:lnTo>
                    <a:close/>
                  </a:path>
                </a:pathLst>
              </a:custGeom>
              <a:solidFill>
                <a:srgbClr val="F5873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5"/>
              <p:cNvSpPr/>
              <p:nvPr/>
            </p:nvSpPr>
            <p:spPr>
              <a:xfrm>
                <a:off x="925525" y="5000625"/>
                <a:ext cx="38101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51" extrusionOk="0">
                    <a:moveTo>
                      <a:pt x="8" y="0"/>
                    </a:moveTo>
                    <a:cubicBezTo>
                      <a:pt x="5" y="2"/>
                      <a:pt x="4" y="9"/>
                      <a:pt x="4" y="12"/>
                    </a:cubicBezTo>
                    <a:cubicBezTo>
                      <a:pt x="3" y="18"/>
                      <a:pt x="0" y="39"/>
                      <a:pt x="3" y="44"/>
                    </a:cubicBezTo>
                    <a:cubicBezTo>
                      <a:pt x="4" y="47"/>
                      <a:pt x="5" y="51"/>
                      <a:pt x="6" y="51"/>
                    </a:cubicBezTo>
                    <a:cubicBezTo>
                      <a:pt x="10" y="51"/>
                      <a:pt x="19" y="40"/>
                      <a:pt x="20" y="36"/>
                    </a:cubicBezTo>
                    <a:cubicBezTo>
                      <a:pt x="22" y="29"/>
                      <a:pt x="21" y="31"/>
                      <a:pt x="22" y="27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AB61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5"/>
              <p:cNvSpPr/>
              <p:nvPr/>
            </p:nvSpPr>
            <p:spPr>
              <a:xfrm>
                <a:off x="939809" y="4989513"/>
                <a:ext cx="49213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28" h="33" extrusionOk="0">
                    <a:moveTo>
                      <a:pt x="28" y="22"/>
                    </a:moveTo>
                    <a:cubicBezTo>
                      <a:pt x="28" y="23"/>
                      <a:pt x="26" y="23"/>
                      <a:pt x="26" y="23"/>
                    </a:cubicBezTo>
                    <a:cubicBezTo>
                      <a:pt x="25" y="24"/>
                      <a:pt x="26" y="24"/>
                      <a:pt x="25" y="25"/>
                    </a:cubicBezTo>
                    <a:cubicBezTo>
                      <a:pt x="25" y="25"/>
                      <a:pt x="26" y="26"/>
                      <a:pt x="26" y="26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8"/>
                      <a:pt x="24" y="28"/>
                      <a:pt x="24" y="29"/>
                    </a:cubicBezTo>
                    <a:cubicBezTo>
                      <a:pt x="24" y="29"/>
                      <a:pt x="24" y="29"/>
                      <a:pt x="24" y="30"/>
                    </a:cubicBezTo>
                    <a:cubicBezTo>
                      <a:pt x="24" y="30"/>
                      <a:pt x="24" y="31"/>
                      <a:pt x="23" y="32"/>
                    </a:cubicBezTo>
                    <a:cubicBezTo>
                      <a:pt x="22" y="33"/>
                      <a:pt x="16" y="33"/>
                      <a:pt x="13" y="31"/>
                    </a:cubicBezTo>
                    <a:cubicBezTo>
                      <a:pt x="6" y="29"/>
                      <a:pt x="0" y="25"/>
                      <a:pt x="1" y="16"/>
                    </a:cubicBezTo>
                    <a:cubicBezTo>
                      <a:pt x="2" y="7"/>
                      <a:pt x="9" y="0"/>
                      <a:pt x="16" y="1"/>
                    </a:cubicBezTo>
                    <a:cubicBezTo>
                      <a:pt x="22" y="1"/>
                      <a:pt x="28" y="6"/>
                      <a:pt x="26" y="16"/>
                    </a:cubicBezTo>
                    <a:cubicBezTo>
                      <a:pt x="25" y="17"/>
                      <a:pt x="28" y="21"/>
                      <a:pt x="28" y="22"/>
                    </a:cubicBezTo>
                  </a:path>
                </a:pathLst>
              </a:custGeom>
              <a:solidFill>
                <a:srgbClr val="DEB48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5"/>
              <p:cNvSpPr/>
              <p:nvPr/>
            </p:nvSpPr>
            <p:spPr>
              <a:xfrm>
                <a:off x="933459" y="4984762"/>
                <a:ext cx="52388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29" h="34" extrusionOk="0">
                    <a:moveTo>
                      <a:pt x="6" y="33"/>
                    </a:moveTo>
                    <a:cubicBezTo>
                      <a:pt x="7" y="33"/>
                      <a:pt x="8" y="34"/>
                      <a:pt x="8" y="33"/>
                    </a:cubicBezTo>
                    <a:cubicBezTo>
                      <a:pt x="9" y="33"/>
                      <a:pt x="10" y="32"/>
                      <a:pt x="10" y="3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3" y="31"/>
                      <a:pt x="13" y="29"/>
                    </a:cubicBezTo>
                    <a:cubicBezTo>
                      <a:pt x="13" y="27"/>
                      <a:pt x="17" y="23"/>
                      <a:pt x="18" y="22"/>
                    </a:cubicBezTo>
                    <a:cubicBezTo>
                      <a:pt x="18" y="21"/>
                      <a:pt x="18" y="20"/>
                      <a:pt x="17" y="19"/>
                    </a:cubicBezTo>
                    <a:cubicBezTo>
                      <a:pt x="17" y="16"/>
                      <a:pt x="17" y="14"/>
                      <a:pt x="19" y="12"/>
                    </a:cubicBezTo>
                    <a:cubicBezTo>
                      <a:pt x="21" y="11"/>
                      <a:pt x="23" y="11"/>
                      <a:pt x="24" y="11"/>
                    </a:cubicBezTo>
                    <a:cubicBezTo>
                      <a:pt x="26" y="11"/>
                      <a:pt x="27" y="11"/>
                      <a:pt x="28" y="10"/>
                    </a:cubicBezTo>
                    <a:cubicBezTo>
                      <a:pt x="29" y="8"/>
                      <a:pt x="27" y="0"/>
                      <a:pt x="11" y="2"/>
                    </a:cubicBezTo>
                    <a:cubicBezTo>
                      <a:pt x="3" y="3"/>
                      <a:pt x="0" y="10"/>
                      <a:pt x="0" y="18"/>
                    </a:cubicBezTo>
                    <a:cubicBezTo>
                      <a:pt x="0" y="24"/>
                      <a:pt x="1" y="29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</a:path>
                </a:pathLst>
              </a:custGeom>
              <a:solidFill>
                <a:srgbClr val="AB61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5"/>
              <p:cNvSpPr/>
              <p:nvPr/>
            </p:nvSpPr>
            <p:spPr>
              <a:xfrm>
                <a:off x="973147" y="5011751"/>
                <a:ext cx="9525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6" h="2" extrusionOk="0"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0" y="2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</a:path>
                </a:pathLst>
              </a:custGeom>
              <a:solidFill>
                <a:srgbClr val="80491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5"/>
              <p:cNvSpPr/>
              <p:nvPr/>
            </p:nvSpPr>
            <p:spPr>
              <a:xfrm>
                <a:off x="976322" y="5014926"/>
                <a:ext cx="4762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2" y="2"/>
                      <a:pt x="3" y="2"/>
                    </a:cubicBezTo>
                  </a:path>
                </a:pathLst>
              </a:custGeom>
              <a:solidFill>
                <a:srgbClr val="D19D6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5"/>
              <p:cNvSpPr/>
              <p:nvPr/>
            </p:nvSpPr>
            <p:spPr>
              <a:xfrm>
                <a:off x="976322" y="5016512"/>
                <a:ext cx="4762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2"/>
                    </a:cubicBezTo>
                    <a:cubicBezTo>
                      <a:pt x="0" y="2"/>
                      <a:pt x="2" y="3"/>
                      <a:pt x="3" y="2"/>
                    </a:cubicBezTo>
                  </a:path>
                </a:pathLst>
              </a:custGeom>
              <a:solidFill>
                <a:srgbClr val="B78A6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5"/>
              <p:cNvSpPr/>
              <p:nvPr/>
            </p:nvSpPr>
            <p:spPr>
              <a:xfrm>
                <a:off x="976322" y="5016512"/>
                <a:ext cx="4762" cy="4763"/>
              </a:xfrm>
              <a:custGeom>
                <a:avLst/>
                <a:gdLst/>
                <a:ahLst/>
                <a:cxnLst/>
                <a:rect l="l" t="t" r="r" b="b"/>
                <a:pathLst>
                  <a:path w="3" h="3" extrusionOk="0">
                    <a:moveTo>
                      <a:pt x="0" y="2"/>
                    </a:moveTo>
                    <a:cubicBezTo>
                      <a:pt x="0" y="2"/>
                      <a:pt x="2" y="3"/>
                      <a:pt x="3" y="2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5"/>
              <p:cNvSpPr/>
              <p:nvPr/>
            </p:nvSpPr>
            <p:spPr>
              <a:xfrm>
                <a:off x="979497" y="5016512"/>
                <a:ext cx="1587" cy="3175"/>
              </a:xfrm>
              <a:prstGeom prst="ellipse">
                <a:avLst/>
              </a:pr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5"/>
              <p:cNvSpPr/>
              <p:nvPr/>
            </p:nvSpPr>
            <p:spPr>
              <a:xfrm>
                <a:off x="981084" y="5014926"/>
                <a:ext cx="1587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5"/>
              <p:cNvSpPr/>
              <p:nvPr/>
            </p:nvSpPr>
            <p:spPr>
              <a:xfrm>
                <a:off x="979497" y="5016512"/>
                <a:ext cx="15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5"/>
              <p:cNvSpPr/>
              <p:nvPr/>
            </p:nvSpPr>
            <p:spPr>
              <a:xfrm>
                <a:off x="979497" y="5016512"/>
                <a:ext cx="15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5"/>
              <p:cNvSpPr/>
              <p:nvPr/>
            </p:nvSpPr>
            <p:spPr>
              <a:xfrm>
                <a:off x="977909" y="5016512"/>
                <a:ext cx="1587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"/>
              <p:cNvSpPr/>
              <p:nvPr/>
            </p:nvSpPr>
            <p:spPr>
              <a:xfrm>
                <a:off x="981084" y="5018101"/>
                <a:ext cx="0" cy="1588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"/>
              <p:cNvSpPr/>
              <p:nvPr/>
            </p:nvSpPr>
            <p:spPr>
              <a:xfrm>
                <a:off x="979497" y="5019687"/>
                <a:ext cx="15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000" extrusionOk="0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966797" y="4987932"/>
                <a:ext cx="20637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3" extrusionOk="0">
                    <a:moveTo>
                      <a:pt x="3" y="0"/>
                    </a:moveTo>
                    <a:cubicBezTo>
                      <a:pt x="11" y="1"/>
                      <a:pt x="11" y="11"/>
                      <a:pt x="11" y="13"/>
                    </a:cubicBezTo>
                    <a:cubicBezTo>
                      <a:pt x="11" y="13"/>
                      <a:pt x="10" y="13"/>
                      <a:pt x="9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1" y="13"/>
                      <a:pt x="1" y="13"/>
                      <a:pt x="1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AB61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971560" y="4991108"/>
                <a:ext cx="15875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9" h="10" extrusionOk="0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3"/>
                      <a:pt x="5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3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1" y="6"/>
                      <a:pt x="0" y="4"/>
                      <a:pt x="0" y="4"/>
                    </a:cubicBezTo>
                    <a:cubicBezTo>
                      <a:pt x="0" y="6"/>
                      <a:pt x="0" y="8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9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8"/>
                      <a:pt x="6" y="8"/>
                    </a:cubicBezTo>
                    <a:cubicBezTo>
                      <a:pt x="6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8" y="8"/>
                      <a:pt x="8" y="9"/>
                    </a:cubicBezTo>
                    <a:cubicBezTo>
                      <a:pt x="9" y="8"/>
                      <a:pt x="8" y="5"/>
                      <a:pt x="7" y="4"/>
                    </a:cubicBezTo>
                    <a:cubicBezTo>
                      <a:pt x="7" y="3"/>
                      <a:pt x="5" y="0"/>
                      <a:pt x="4" y="0"/>
                    </a:cubicBezTo>
                  </a:path>
                </a:pathLst>
              </a:custGeom>
              <a:solidFill>
                <a:srgbClr val="B4712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5"/>
              <p:cNvSpPr/>
              <p:nvPr/>
            </p:nvSpPr>
            <p:spPr>
              <a:xfrm>
                <a:off x="931871" y="5026033"/>
                <a:ext cx="9525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5" h="15" extrusionOk="0">
                    <a:moveTo>
                      <a:pt x="1" y="0"/>
                    </a:moveTo>
                    <a:cubicBezTo>
                      <a:pt x="1" y="5"/>
                      <a:pt x="1" y="10"/>
                      <a:pt x="0" y="15"/>
                    </a:cubicBezTo>
                    <a:cubicBezTo>
                      <a:pt x="1" y="14"/>
                      <a:pt x="1" y="9"/>
                      <a:pt x="2" y="8"/>
                    </a:cubicBezTo>
                    <a:cubicBezTo>
                      <a:pt x="1" y="9"/>
                      <a:pt x="2" y="12"/>
                      <a:pt x="2" y="12"/>
                    </a:cubicBezTo>
                    <a:cubicBezTo>
                      <a:pt x="3" y="12"/>
                      <a:pt x="2" y="7"/>
                      <a:pt x="3" y="7"/>
                    </a:cubicBezTo>
                    <a:cubicBezTo>
                      <a:pt x="3" y="7"/>
                      <a:pt x="3" y="10"/>
                      <a:pt x="3" y="11"/>
                    </a:cubicBezTo>
                    <a:cubicBezTo>
                      <a:pt x="4" y="10"/>
                      <a:pt x="4" y="9"/>
                      <a:pt x="5" y="7"/>
                    </a:cubicBezTo>
                    <a:cubicBezTo>
                      <a:pt x="3" y="5"/>
                      <a:pt x="2" y="3"/>
                      <a:pt x="1" y="0"/>
                    </a:cubicBezTo>
                  </a:path>
                </a:pathLst>
              </a:custGeom>
              <a:solidFill>
                <a:srgbClr val="B4712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5"/>
              <p:cNvSpPr/>
              <p:nvPr/>
            </p:nvSpPr>
            <p:spPr>
              <a:xfrm>
                <a:off x="933456" y="4994282"/>
                <a:ext cx="17462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25" extrusionOk="0">
                    <a:moveTo>
                      <a:pt x="10" y="0"/>
                    </a:moveTo>
                    <a:cubicBezTo>
                      <a:pt x="8" y="1"/>
                      <a:pt x="6" y="2"/>
                      <a:pt x="5" y="4"/>
                    </a:cubicBezTo>
                    <a:cubicBezTo>
                      <a:pt x="3" y="6"/>
                      <a:pt x="2" y="9"/>
                      <a:pt x="2" y="11"/>
                    </a:cubicBezTo>
                    <a:cubicBezTo>
                      <a:pt x="1" y="13"/>
                      <a:pt x="1" y="16"/>
                      <a:pt x="0" y="18"/>
                    </a:cubicBezTo>
                    <a:cubicBezTo>
                      <a:pt x="1" y="21"/>
                      <a:pt x="2" y="23"/>
                      <a:pt x="4" y="25"/>
                    </a:cubicBezTo>
                    <a:cubicBezTo>
                      <a:pt x="5" y="24"/>
                      <a:pt x="5" y="22"/>
                      <a:pt x="6" y="22"/>
                    </a:cubicBezTo>
                    <a:cubicBezTo>
                      <a:pt x="7" y="20"/>
                      <a:pt x="8" y="17"/>
                      <a:pt x="8" y="15"/>
                    </a:cubicBezTo>
                    <a:cubicBezTo>
                      <a:pt x="6" y="15"/>
                      <a:pt x="6" y="17"/>
                      <a:pt x="5" y="18"/>
                    </a:cubicBezTo>
                    <a:cubicBezTo>
                      <a:pt x="5" y="17"/>
                      <a:pt x="6" y="14"/>
                      <a:pt x="6" y="12"/>
                    </a:cubicBezTo>
                    <a:cubicBezTo>
                      <a:pt x="5" y="13"/>
                      <a:pt x="4" y="16"/>
                      <a:pt x="3" y="17"/>
                    </a:cubicBezTo>
                    <a:cubicBezTo>
                      <a:pt x="3" y="16"/>
                      <a:pt x="4" y="4"/>
                      <a:pt x="10" y="0"/>
                    </a:cubicBezTo>
                  </a:path>
                </a:pathLst>
              </a:custGeom>
              <a:solidFill>
                <a:srgbClr val="B4712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"/>
              <p:cNvSpPr/>
              <p:nvPr/>
            </p:nvSpPr>
            <p:spPr>
              <a:xfrm>
                <a:off x="947738" y="4999038"/>
                <a:ext cx="39687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22" h="35" extrusionOk="0">
                    <a:moveTo>
                      <a:pt x="12" y="0"/>
                    </a:moveTo>
                    <a:cubicBezTo>
                      <a:pt x="15" y="8"/>
                      <a:pt x="13" y="15"/>
                      <a:pt x="11" y="22"/>
                    </a:cubicBezTo>
                    <a:cubicBezTo>
                      <a:pt x="10" y="28"/>
                      <a:pt x="22" y="31"/>
                      <a:pt x="20" y="35"/>
                    </a:cubicBezTo>
                    <a:cubicBezTo>
                      <a:pt x="16" y="34"/>
                      <a:pt x="5" y="32"/>
                      <a:pt x="3" y="30"/>
                    </a:cubicBezTo>
                    <a:cubicBezTo>
                      <a:pt x="0" y="26"/>
                      <a:pt x="1" y="22"/>
                      <a:pt x="3" y="19"/>
                    </a:cubicBezTo>
                    <a:cubicBezTo>
                      <a:pt x="4" y="17"/>
                      <a:pt x="5" y="15"/>
                      <a:pt x="6" y="13"/>
                    </a:cubicBezTo>
                    <a:cubicBezTo>
                      <a:pt x="6" y="11"/>
                      <a:pt x="6" y="9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</a:path>
                </a:pathLst>
              </a:custGeom>
              <a:solidFill>
                <a:srgbClr val="AB61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7" name="Google Shape;1197;p5"/>
            <p:cNvSpPr/>
            <p:nvPr/>
          </p:nvSpPr>
          <p:spPr>
            <a:xfrm>
              <a:off x="1776413" y="4826000"/>
              <a:ext cx="9525" cy="20638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1" y="11"/>
                    <a:pt x="5" y="6"/>
                    <a:pt x="3" y="3"/>
                  </a:cubicBezTo>
                  <a:cubicBezTo>
                    <a:pt x="1" y="0"/>
                    <a:pt x="0" y="7"/>
                    <a:pt x="0" y="7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768475" y="4838700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10" y="1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2" y="13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768475" y="4838700"/>
              <a:ext cx="15875" cy="20638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10" y="10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2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1762125" y="4821238"/>
              <a:ext cx="17462" cy="30163"/>
            </a:xfrm>
            <a:custGeom>
              <a:avLst/>
              <a:gdLst/>
              <a:ahLst/>
              <a:cxnLst/>
              <a:rect l="l" t="t" r="r" b="b"/>
              <a:pathLst>
                <a:path w="10" h="17" extrusionOk="0">
                  <a:moveTo>
                    <a:pt x="9" y="7"/>
                  </a:moveTo>
                  <a:cubicBezTo>
                    <a:pt x="8" y="6"/>
                    <a:pt x="4" y="0"/>
                    <a:pt x="1" y="2"/>
                  </a:cubicBezTo>
                  <a:cubicBezTo>
                    <a:pt x="1" y="2"/>
                    <a:pt x="0" y="6"/>
                    <a:pt x="1" y="10"/>
                  </a:cubicBezTo>
                  <a:cubicBezTo>
                    <a:pt x="1" y="12"/>
                    <a:pt x="4" y="17"/>
                    <a:pt x="5" y="17"/>
                  </a:cubicBezTo>
                  <a:cubicBezTo>
                    <a:pt x="7" y="17"/>
                    <a:pt x="10" y="12"/>
                    <a:pt x="10" y="12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1768475" y="4846638"/>
              <a:ext cx="73025" cy="119063"/>
            </a:xfrm>
            <a:custGeom>
              <a:avLst/>
              <a:gdLst/>
              <a:ahLst/>
              <a:cxnLst/>
              <a:rect l="l" t="t" r="r" b="b"/>
              <a:pathLst>
                <a:path w="42" h="68" extrusionOk="0">
                  <a:moveTo>
                    <a:pt x="26" y="68"/>
                  </a:moveTo>
                  <a:cubicBezTo>
                    <a:pt x="24" y="60"/>
                    <a:pt x="10" y="42"/>
                    <a:pt x="7" y="33"/>
                  </a:cubicBezTo>
                  <a:cubicBezTo>
                    <a:pt x="5" y="27"/>
                    <a:pt x="0" y="4"/>
                    <a:pt x="0" y="4"/>
                  </a:cubicBezTo>
                  <a:cubicBezTo>
                    <a:pt x="3" y="2"/>
                    <a:pt x="10" y="0"/>
                    <a:pt x="10" y="0"/>
                  </a:cubicBezTo>
                  <a:cubicBezTo>
                    <a:pt x="10" y="3"/>
                    <a:pt x="17" y="29"/>
                    <a:pt x="17" y="29"/>
                  </a:cubicBezTo>
                  <a:cubicBezTo>
                    <a:pt x="17" y="29"/>
                    <a:pt x="38" y="54"/>
                    <a:pt x="40" y="58"/>
                  </a:cubicBezTo>
                  <a:cubicBezTo>
                    <a:pt x="42" y="66"/>
                    <a:pt x="37" y="60"/>
                    <a:pt x="36" y="68"/>
                  </a:cubicBezTo>
                </a:path>
              </a:pathLst>
            </a:custGeom>
            <a:solidFill>
              <a:srgbClr val="7A03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854200" y="4892675"/>
              <a:ext cx="38100" cy="73025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19" y="9"/>
                  </a:moveTo>
                  <a:cubicBezTo>
                    <a:pt x="18" y="16"/>
                    <a:pt x="8" y="27"/>
                    <a:pt x="13" y="35"/>
                  </a:cubicBezTo>
                  <a:cubicBezTo>
                    <a:pt x="13" y="35"/>
                    <a:pt x="9" y="30"/>
                    <a:pt x="10" y="25"/>
                  </a:cubicBezTo>
                  <a:cubicBezTo>
                    <a:pt x="10" y="25"/>
                    <a:pt x="9" y="27"/>
                    <a:pt x="8" y="30"/>
                  </a:cubicBezTo>
                  <a:cubicBezTo>
                    <a:pt x="8" y="33"/>
                    <a:pt x="8" y="36"/>
                    <a:pt x="9" y="38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8" y="37"/>
                    <a:pt x="8" y="40"/>
                    <a:pt x="9" y="42"/>
                  </a:cubicBezTo>
                  <a:cubicBezTo>
                    <a:pt x="9" y="42"/>
                    <a:pt x="3" y="37"/>
                    <a:pt x="5" y="30"/>
                  </a:cubicBezTo>
                  <a:cubicBezTo>
                    <a:pt x="5" y="30"/>
                    <a:pt x="3" y="31"/>
                    <a:pt x="3" y="34"/>
                  </a:cubicBezTo>
                  <a:cubicBezTo>
                    <a:pt x="2" y="35"/>
                    <a:pt x="2" y="37"/>
                    <a:pt x="2" y="37"/>
                  </a:cubicBezTo>
                  <a:cubicBezTo>
                    <a:pt x="2" y="37"/>
                    <a:pt x="0" y="35"/>
                    <a:pt x="1" y="29"/>
                  </a:cubicBezTo>
                  <a:cubicBezTo>
                    <a:pt x="1" y="30"/>
                    <a:pt x="0" y="31"/>
                    <a:pt x="0" y="31"/>
                  </a:cubicBezTo>
                  <a:cubicBezTo>
                    <a:pt x="0" y="31"/>
                    <a:pt x="1" y="27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0"/>
                    <a:pt x="7" y="17"/>
                    <a:pt x="10" y="13"/>
                  </a:cubicBezTo>
                  <a:cubicBezTo>
                    <a:pt x="16" y="5"/>
                    <a:pt x="5" y="6"/>
                    <a:pt x="5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3" y="0"/>
                    <a:pt x="21" y="2"/>
                    <a:pt x="19" y="9"/>
                  </a:cubicBezTo>
                </a:path>
              </a:pathLst>
            </a:custGeom>
            <a:solidFill>
              <a:srgbClr val="5525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857375" y="490696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9" y="0"/>
                  </a:moveTo>
                  <a:cubicBezTo>
                    <a:pt x="10" y="1"/>
                    <a:pt x="10" y="3"/>
                    <a:pt x="8" y="5"/>
                  </a:cubicBezTo>
                  <a:cubicBezTo>
                    <a:pt x="5" y="9"/>
                    <a:pt x="3" y="12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2"/>
                    <a:pt x="5" y="9"/>
                    <a:pt x="8" y="5"/>
                  </a:cubicBezTo>
                  <a:cubicBezTo>
                    <a:pt x="10" y="3"/>
                    <a:pt x="10" y="1"/>
                    <a:pt x="9" y="0"/>
                  </a:cubicBezTo>
                </a:path>
              </a:pathLst>
            </a:custGeom>
            <a:solidFill>
              <a:srgbClr val="9F8D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855788" y="4938713"/>
              <a:ext cx="1587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D10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854200" y="4943475"/>
              <a:ext cx="1587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D10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1855788" y="4941888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D10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1854200" y="4897438"/>
              <a:ext cx="28575" cy="49213"/>
            </a:xfrm>
            <a:custGeom>
              <a:avLst/>
              <a:gdLst/>
              <a:ahLst/>
              <a:cxnLst/>
              <a:rect l="l" t="t" r="r" b="b"/>
              <a:pathLst>
                <a:path w="16" h="28" extrusionOk="0">
                  <a:moveTo>
                    <a:pt x="10" y="0"/>
                  </a:moveTo>
                  <a:cubicBezTo>
                    <a:pt x="10" y="1"/>
                    <a:pt x="10" y="3"/>
                    <a:pt x="10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2" y="6"/>
                    <a:pt x="12" y="8"/>
                    <a:pt x="10" y="10"/>
                  </a:cubicBezTo>
                  <a:cubicBezTo>
                    <a:pt x="7" y="14"/>
                    <a:pt x="5" y="17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2" y="22"/>
                    <a:pt x="2" y="23"/>
                  </a:cubicBezTo>
                  <a:cubicBezTo>
                    <a:pt x="2" y="24"/>
                    <a:pt x="1" y="24"/>
                    <a:pt x="1" y="25"/>
                  </a:cubicBezTo>
                  <a:cubicBezTo>
                    <a:pt x="1" y="25"/>
                    <a:pt x="1" y="25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23"/>
                    <a:pt x="8" y="17"/>
                    <a:pt x="11" y="14"/>
                  </a:cubicBezTo>
                  <a:cubicBezTo>
                    <a:pt x="13" y="11"/>
                    <a:pt x="16" y="8"/>
                    <a:pt x="16" y="5"/>
                  </a:cubicBezTo>
                  <a:cubicBezTo>
                    <a:pt x="15" y="2"/>
                    <a:pt x="12" y="0"/>
                    <a:pt x="10" y="0"/>
                  </a:cubicBezTo>
                </a:path>
              </a:pathLst>
            </a:custGeom>
            <a:solidFill>
              <a:srgbClr val="4A2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1835150" y="4868863"/>
              <a:ext cx="38100" cy="61913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4" y="35"/>
                  </a:moveTo>
                  <a:cubicBezTo>
                    <a:pt x="4" y="33"/>
                    <a:pt x="2" y="32"/>
                    <a:pt x="1" y="30"/>
                  </a:cubicBezTo>
                  <a:cubicBezTo>
                    <a:pt x="0" y="28"/>
                    <a:pt x="0" y="26"/>
                    <a:pt x="1" y="26"/>
                  </a:cubicBezTo>
                  <a:cubicBezTo>
                    <a:pt x="3" y="26"/>
                    <a:pt x="7" y="24"/>
                    <a:pt x="6" y="21"/>
                  </a:cubicBezTo>
                  <a:cubicBezTo>
                    <a:pt x="6" y="20"/>
                    <a:pt x="4" y="20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3" y="20"/>
                    <a:pt x="3" y="20"/>
                    <a:pt x="4" y="19"/>
                  </a:cubicBezTo>
                  <a:cubicBezTo>
                    <a:pt x="6" y="17"/>
                    <a:pt x="7" y="14"/>
                    <a:pt x="6" y="12"/>
                  </a:cubicBezTo>
                  <a:cubicBezTo>
                    <a:pt x="4" y="8"/>
                    <a:pt x="2" y="6"/>
                    <a:pt x="1" y="6"/>
                  </a:cubicBezTo>
                  <a:cubicBezTo>
                    <a:pt x="0" y="5"/>
                    <a:pt x="9" y="0"/>
                    <a:pt x="17" y="9"/>
                  </a:cubicBezTo>
                  <a:cubicBezTo>
                    <a:pt x="22" y="15"/>
                    <a:pt x="22" y="21"/>
                    <a:pt x="18" y="28"/>
                  </a:cubicBezTo>
                  <a:cubicBezTo>
                    <a:pt x="15" y="33"/>
                    <a:pt x="8" y="32"/>
                    <a:pt x="4" y="35"/>
                  </a:cubicBezTo>
                </a:path>
              </a:pathLst>
            </a:custGeom>
            <a:solidFill>
              <a:srgbClr val="5525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1836738" y="4875213"/>
              <a:ext cx="14287" cy="3175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5" y="0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</a:path>
              </a:pathLst>
            </a:custGeom>
            <a:solidFill>
              <a:srgbClr val="9F8D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1835150" y="4884738"/>
              <a:ext cx="12700" cy="38100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7" y="15"/>
                    <a:pt x="3" y="17"/>
                    <a:pt x="1" y="17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0" y="19"/>
                    <a:pt x="0" y="17"/>
                    <a:pt x="1" y="17"/>
                  </a:cubicBezTo>
                  <a:cubicBezTo>
                    <a:pt x="3" y="17"/>
                    <a:pt x="7" y="15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5" y="0"/>
                  </a:moveTo>
                  <a:cubicBezTo>
                    <a:pt x="5" y="1"/>
                    <a:pt x="6" y="2"/>
                    <a:pt x="6" y="3"/>
                  </a:cubicBezTo>
                  <a:cubicBezTo>
                    <a:pt x="7" y="5"/>
                    <a:pt x="6" y="8"/>
                    <a:pt x="4" y="10"/>
                  </a:cubicBezTo>
                  <a:cubicBezTo>
                    <a:pt x="3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3" y="11"/>
                    <a:pt x="4" y="10"/>
                  </a:cubicBezTo>
                  <a:cubicBezTo>
                    <a:pt x="6" y="8"/>
                    <a:pt x="7" y="5"/>
                    <a:pt x="6" y="3"/>
                  </a:cubicBezTo>
                  <a:cubicBezTo>
                    <a:pt x="6" y="2"/>
                    <a:pt x="5" y="1"/>
                    <a:pt x="5" y="0"/>
                  </a:cubicBezTo>
                </a:path>
              </a:pathLst>
            </a:custGeom>
            <a:solidFill>
              <a:srgbClr val="8F68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1841500" y="4927600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F68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1836738" y="492442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8F684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1835150" y="4875213"/>
              <a:ext cx="19050" cy="53975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6" y="0"/>
                  </a:moveTo>
                  <a:cubicBezTo>
                    <a:pt x="3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4"/>
                    <a:pt x="5" y="6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11"/>
                    <a:pt x="6" y="14"/>
                    <a:pt x="4" y="16"/>
                  </a:cubicBezTo>
                  <a:cubicBezTo>
                    <a:pt x="3" y="17"/>
                    <a:pt x="3" y="17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21"/>
                    <a:pt x="3" y="23"/>
                    <a:pt x="1" y="23"/>
                  </a:cubicBezTo>
                  <a:cubicBezTo>
                    <a:pt x="0" y="23"/>
                    <a:pt x="0" y="25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2" y="29"/>
                    <a:pt x="3" y="29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28"/>
                    <a:pt x="6" y="26"/>
                    <a:pt x="8" y="24"/>
                  </a:cubicBezTo>
                  <a:cubicBezTo>
                    <a:pt x="9" y="23"/>
                    <a:pt x="10" y="22"/>
                    <a:pt x="10" y="20"/>
                  </a:cubicBezTo>
                  <a:cubicBezTo>
                    <a:pt x="11" y="18"/>
                    <a:pt x="9" y="18"/>
                    <a:pt x="9" y="16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9" y="9"/>
                    <a:pt x="8" y="8"/>
                    <a:pt x="8" y="7"/>
                  </a:cubicBezTo>
                  <a:cubicBezTo>
                    <a:pt x="7" y="5"/>
                    <a:pt x="7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rgbClr val="4A2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2251075" y="5002213"/>
              <a:ext cx="15875" cy="71438"/>
            </a:xfrm>
            <a:custGeom>
              <a:avLst/>
              <a:gdLst/>
              <a:ahLst/>
              <a:cxnLst/>
              <a:rect l="l" t="t" r="r" b="b"/>
              <a:pathLst>
                <a:path w="9" h="41" extrusionOk="0">
                  <a:moveTo>
                    <a:pt x="0" y="9"/>
                  </a:moveTo>
                  <a:cubicBezTo>
                    <a:pt x="1" y="10"/>
                    <a:pt x="1" y="11"/>
                    <a:pt x="2" y="13"/>
                  </a:cubicBezTo>
                  <a:cubicBezTo>
                    <a:pt x="2" y="15"/>
                    <a:pt x="2" y="16"/>
                    <a:pt x="2" y="18"/>
                  </a:cubicBezTo>
                  <a:cubicBezTo>
                    <a:pt x="2" y="21"/>
                    <a:pt x="1" y="23"/>
                    <a:pt x="1" y="26"/>
                  </a:cubicBezTo>
                  <a:cubicBezTo>
                    <a:pt x="1" y="28"/>
                    <a:pt x="1" y="36"/>
                    <a:pt x="2" y="39"/>
                  </a:cubicBezTo>
                  <a:cubicBezTo>
                    <a:pt x="3" y="41"/>
                    <a:pt x="6" y="37"/>
                    <a:pt x="7" y="39"/>
                  </a:cubicBezTo>
                  <a:cubicBezTo>
                    <a:pt x="7" y="37"/>
                    <a:pt x="8" y="21"/>
                    <a:pt x="8" y="18"/>
                  </a:cubicBezTo>
                  <a:cubicBezTo>
                    <a:pt x="8" y="16"/>
                    <a:pt x="9" y="5"/>
                    <a:pt x="3" y="0"/>
                  </a:cubicBezTo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2152650" y="4940300"/>
              <a:ext cx="171450" cy="173038"/>
            </a:xfrm>
            <a:custGeom>
              <a:avLst/>
              <a:gdLst/>
              <a:ahLst/>
              <a:cxnLst/>
              <a:rect l="l" t="t" r="r" b="b"/>
              <a:pathLst>
                <a:path w="97" h="98" extrusionOk="0">
                  <a:moveTo>
                    <a:pt x="2" y="65"/>
                  </a:moveTo>
                  <a:cubicBezTo>
                    <a:pt x="3" y="67"/>
                    <a:pt x="4" y="68"/>
                    <a:pt x="6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4" y="70"/>
                    <a:pt x="16" y="73"/>
                    <a:pt x="18" y="76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2"/>
                    <a:pt x="14" y="84"/>
                    <a:pt x="15" y="85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7" y="87"/>
                    <a:pt x="20" y="87"/>
                    <a:pt x="21" y="8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7" y="83"/>
                    <a:pt x="29" y="84"/>
                    <a:pt x="30" y="85"/>
                  </a:cubicBezTo>
                  <a:cubicBezTo>
                    <a:pt x="32" y="86"/>
                    <a:pt x="34" y="87"/>
                    <a:pt x="35" y="87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5"/>
                    <a:pt x="36" y="97"/>
                    <a:pt x="38" y="97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1" y="98"/>
                    <a:pt x="43" y="97"/>
                    <a:pt x="43" y="95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9" y="90"/>
                    <a:pt x="53" y="90"/>
                    <a:pt x="56" y="89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0" y="96"/>
                    <a:pt x="62" y="97"/>
                    <a:pt x="63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6" y="95"/>
                    <a:pt x="67" y="94"/>
                    <a:pt x="67" y="92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9" y="84"/>
                    <a:pt x="72" y="82"/>
                    <a:pt x="75" y="80"/>
                  </a:cubicBezTo>
                  <a:cubicBezTo>
                    <a:pt x="80" y="83"/>
                    <a:pt x="80" y="83"/>
                    <a:pt x="80" y="83"/>
                  </a:cubicBezTo>
                  <a:cubicBezTo>
                    <a:pt x="82" y="84"/>
                    <a:pt x="84" y="84"/>
                    <a:pt x="85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0"/>
                    <a:pt x="87" y="78"/>
                    <a:pt x="86" y="77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3" y="71"/>
                    <a:pt x="84" y="69"/>
                    <a:pt x="85" y="67"/>
                  </a:cubicBezTo>
                  <a:cubicBezTo>
                    <a:pt x="86" y="66"/>
                    <a:pt x="86" y="64"/>
                    <a:pt x="87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5" y="63"/>
                    <a:pt x="96" y="62"/>
                    <a:pt x="97" y="60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6" y="55"/>
                    <a:pt x="95" y="55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49"/>
                    <a:pt x="89" y="45"/>
                    <a:pt x="88" y="42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6" y="38"/>
                    <a:pt x="96" y="36"/>
                    <a:pt x="96" y="35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5" y="32"/>
                    <a:pt x="93" y="31"/>
                    <a:pt x="91" y="3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4" y="29"/>
                    <a:pt x="82" y="26"/>
                    <a:pt x="79" y="23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6"/>
                    <a:pt x="83" y="14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78" y="11"/>
                    <a:pt x="76" y="12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5"/>
                    <a:pt x="69" y="14"/>
                    <a:pt x="67" y="13"/>
                  </a:cubicBezTo>
                  <a:cubicBezTo>
                    <a:pt x="65" y="12"/>
                    <a:pt x="64" y="12"/>
                    <a:pt x="62" y="11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3"/>
                    <a:pt x="61" y="1"/>
                    <a:pt x="60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7" y="0"/>
                    <a:pt x="55" y="1"/>
                    <a:pt x="54" y="3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8" y="8"/>
                    <a:pt x="45" y="9"/>
                    <a:pt x="41" y="9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2"/>
                    <a:pt x="34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5"/>
                    <a:pt x="30" y="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8" y="14"/>
                    <a:pt x="25" y="16"/>
                    <a:pt x="22" y="18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4" y="14"/>
                    <a:pt x="13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0" y="18"/>
                    <a:pt x="10" y="20"/>
                    <a:pt x="11" y="2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3" y="29"/>
                    <a:pt x="13" y="31"/>
                  </a:cubicBezTo>
                  <a:cubicBezTo>
                    <a:pt x="12" y="32"/>
                    <a:pt x="11" y="34"/>
                    <a:pt x="10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1" y="37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1" y="43"/>
                    <a:pt x="3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9"/>
                    <a:pt x="8" y="53"/>
                    <a:pt x="9" y="57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0"/>
                    <a:pt x="1" y="62"/>
                    <a:pt x="2" y="64"/>
                  </a:cubicBezTo>
                  <a:lnTo>
                    <a:pt x="2" y="65"/>
                  </a:lnTo>
                  <a:close/>
                  <a:moveTo>
                    <a:pt x="26" y="57"/>
                  </a:moveTo>
                  <a:cubicBezTo>
                    <a:pt x="22" y="44"/>
                    <a:pt x="29" y="30"/>
                    <a:pt x="41" y="26"/>
                  </a:cubicBezTo>
                  <a:cubicBezTo>
                    <a:pt x="54" y="22"/>
                    <a:pt x="67" y="29"/>
                    <a:pt x="71" y="42"/>
                  </a:cubicBezTo>
                  <a:cubicBezTo>
                    <a:pt x="76" y="54"/>
                    <a:pt x="69" y="68"/>
                    <a:pt x="56" y="72"/>
                  </a:cubicBezTo>
                  <a:cubicBezTo>
                    <a:pt x="43" y="76"/>
                    <a:pt x="30" y="69"/>
                    <a:pt x="26" y="57"/>
                  </a:cubicBezTo>
                  <a:close/>
                </a:path>
              </a:pathLst>
            </a:custGeom>
            <a:solidFill>
              <a:srgbClr val="00AEA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2290763" y="5046663"/>
              <a:ext cx="20637" cy="19050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2" y="8"/>
                  </a:moveTo>
                  <a:cubicBezTo>
                    <a:pt x="12" y="8"/>
                    <a:pt x="10" y="0"/>
                    <a:pt x="6" y="2"/>
                  </a:cubicBezTo>
                  <a:cubicBezTo>
                    <a:pt x="4" y="3"/>
                    <a:pt x="1" y="5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6" y="9"/>
                    <a:pt x="7" y="11"/>
                    <a:pt x="7" y="11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2166938" y="5046663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0" y="8"/>
                  </a:moveTo>
                  <a:cubicBezTo>
                    <a:pt x="1" y="8"/>
                    <a:pt x="3" y="0"/>
                    <a:pt x="7" y="2"/>
                  </a:cubicBezTo>
                  <a:cubicBezTo>
                    <a:pt x="9" y="3"/>
                    <a:pt x="11" y="5"/>
                    <a:pt x="11" y="6"/>
                  </a:cubicBezTo>
                  <a:cubicBezTo>
                    <a:pt x="12" y="8"/>
                    <a:pt x="9" y="10"/>
                    <a:pt x="7" y="10"/>
                  </a:cubicBezTo>
                  <a:cubicBezTo>
                    <a:pt x="6" y="10"/>
                    <a:pt x="5" y="11"/>
                    <a:pt x="5" y="11"/>
                  </a:cubicBezTo>
                </a:path>
              </a:pathLst>
            </a:custGeom>
            <a:solidFill>
              <a:srgbClr val="DEB48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2241550" y="5026025"/>
              <a:ext cx="9525" cy="6350"/>
            </a:xfrm>
            <a:prstGeom prst="ellipse">
              <a:avLst/>
            </a:pr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2241550" y="5027613"/>
              <a:ext cx="9525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244725" y="5027613"/>
              <a:ext cx="1587" cy="4763"/>
            </a:xfrm>
            <a:prstGeom prst="ellipse">
              <a:avLst/>
            </a:pr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244725" y="5027613"/>
              <a:ext cx="1587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2246313" y="5027613"/>
              <a:ext cx="1587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2244725" y="5030788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2241550" y="5024438"/>
              <a:ext cx="9525" cy="158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cubicBezTo>
                    <a:pt x="1" y="1"/>
                    <a:pt x="2" y="1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2247900" y="50276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2247900" y="50276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1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2247900" y="50276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2246313" y="5027613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2225675" y="5026025"/>
              <a:ext cx="9525" cy="6350"/>
            </a:xfrm>
            <a:prstGeom prst="ellipse">
              <a:avLst/>
            </a:prstGeom>
            <a:solidFill>
              <a:srgbClr val="D19D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2225675" y="5027613"/>
              <a:ext cx="9525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2228850" y="5027613"/>
              <a:ext cx="1587" cy="4763"/>
            </a:xfrm>
            <a:prstGeom prst="ellipse">
              <a:avLst/>
            </a:pr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2228850" y="5027613"/>
              <a:ext cx="1587" cy="4763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2227263" y="5027613"/>
              <a:ext cx="1587" cy="3175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1" y="2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2230438" y="5030788"/>
              <a:ext cx="1587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2225675" y="5024438"/>
              <a:ext cx="9525" cy="158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cubicBezTo>
                    <a:pt x="4" y="1"/>
                    <a:pt x="3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2225675" y="5027613"/>
              <a:ext cx="1587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2225675" y="5027613"/>
              <a:ext cx="1587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2225675" y="5027613"/>
              <a:ext cx="1587" cy="317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2227263" y="5027613"/>
              <a:ext cx="1587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2232025" y="5045075"/>
              <a:ext cx="11112" cy="3175"/>
            </a:xfrm>
            <a:custGeom>
              <a:avLst/>
              <a:gdLst/>
              <a:ahLst/>
              <a:cxnLst/>
              <a:rect l="l" t="t" r="r" b="b"/>
              <a:pathLst>
                <a:path w="6" h="2" extrusionOk="0">
                  <a:moveTo>
                    <a:pt x="3" y="2"/>
                  </a:moveTo>
                  <a:cubicBezTo>
                    <a:pt x="5" y="2"/>
                    <a:pt x="6" y="0"/>
                    <a:pt x="6" y="0"/>
                  </a:cubicBezTo>
                  <a:cubicBezTo>
                    <a:pt x="4" y="1"/>
                    <a:pt x="2" y="1"/>
                    <a:pt x="0" y="0"/>
                  </a:cubicBezTo>
                  <a:cubicBezTo>
                    <a:pt x="0" y="0"/>
                    <a:pt x="1" y="2"/>
                    <a:pt x="3" y="2"/>
                  </a:cubicBezTo>
                  <a:close/>
                </a:path>
              </a:pathLst>
            </a:custGeom>
            <a:solidFill>
              <a:srgbClr val="F1495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2232025" y="5045075"/>
              <a:ext cx="11112" cy="1588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2" name="Google Shape;1242;p5"/>
          <p:cNvSpPr/>
          <p:nvPr/>
        </p:nvSpPr>
        <p:spPr>
          <a:xfrm>
            <a:off x="884004" y="6194336"/>
            <a:ext cx="10349188" cy="373560"/>
          </a:xfrm>
          <a:prstGeom prst="chevron">
            <a:avLst>
              <a:gd name="adj" fmla="val 50000"/>
            </a:avLst>
          </a:prstGeom>
          <a:solidFill>
            <a:srgbClr val="F68D2E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Reforms are  being undertaken at all levels to unleash Kerala’s high growth potential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43" name="Google Shape;12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0390" y="5132143"/>
            <a:ext cx="1403487" cy="104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79471" y="5354590"/>
            <a:ext cx="1748120" cy="856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Picture 303" descr="Logo, company name&#10;&#10;Description automatically generated">
            <a:extLst>
              <a:ext uri="{FF2B5EF4-FFF2-40B4-BE49-F238E27FC236}">
                <a16:creationId xmlns:a16="http://schemas.microsoft.com/office/drawing/2014/main" id="{D3CF1D7B-18D2-41D8-A913-05F1C7164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6"/>
          <p:cNvSpPr txBox="1">
            <a:spLocks noGrp="1"/>
          </p:cNvSpPr>
          <p:nvPr>
            <p:ph type="title"/>
          </p:nvPr>
        </p:nvSpPr>
        <p:spPr>
          <a:xfrm>
            <a:off x="930559" y="304865"/>
            <a:ext cx="942555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5400" dirty="0" err="1">
                <a:latin typeface="Arial"/>
                <a:ea typeface="Arial"/>
                <a:cs typeface="Arial"/>
                <a:sym typeface="Arial"/>
              </a:rPr>
              <a:t>kSpace</a:t>
            </a:r>
            <a:r>
              <a:rPr lang="en-US" sz="5400" dirty="0">
                <a:latin typeface="Arial"/>
                <a:ea typeface="Arial"/>
                <a:cs typeface="Arial"/>
                <a:sym typeface="Arial"/>
              </a:rPr>
              <a:t> Business Models</a:t>
            </a:r>
            <a:endParaRPr sz="5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6"/>
          <p:cNvSpPr txBox="1"/>
          <p:nvPr/>
        </p:nvSpPr>
        <p:spPr>
          <a:xfrm>
            <a:off x="8942433" y="1042747"/>
            <a:ext cx="3272589" cy="46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255" name="Google Shape;1255;p6"/>
          <p:cNvGrpSpPr/>
          <p:nvPr/>
        </p:nvGrpSpPr>
        <p:grpSpPr>
          <a:xfrm>
            <a:off x="930559" y="1854634"/>
            <a:ext cx="2560637" cy="2133600"/>
            <a:chOff x="995363" y="1720850"/>
            <a:chExt cx="2560637" cy="2133600"/>
          </a:xfrm>
        </p:grpSpPr>
        <p:sp>
          <p:nvSpPr>
            <p:cNvPr id="1256" name="Google Shape;1256;p6"/>
            <p:cNvSpPr/>
            <p:nvPr/>
          </p:nvSpPr>
          <p:spPr>
            <a:xfrm>
              <a:off x="995363" y="1720850"/>
              <a:ext cx="2560637" cy="2133600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txBody>
            <a:bodyPr spcFirstLastPara="1" wrap="square" lIns="54600" tIns="54600" rIns="54600" bIns="54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163778" y="1753488"/>
              <a:ext cx="2370167" cy="10053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rPr>
                <a:t>Provide built up space on lease/rent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60" name="Google Shape;1260;p6"/>
          <p:cNvGrpSpPr/>
          <p:nvPr/>
        </p:nvGrpSpPr>
        <p:grpSpPr>
          <a:xfrm>
            <a:off x="951133" y="4083825"/>
            <a:ext cx="2560637" cy="2133600"/>
            <a:chOff x="1015937" y="3950041"/>
            <a:chExt cx="2560637" cy="2133600"/>
          </a:xfrm>
        </p:grpSpPr>
        <p:sp>
          <p:nvSpPr>
            <p:cNvPr id="1261" name="Google Shape;1261;p6"/>
            <p:cNvSpPr/>
            <p:nvPr/>
          </p:nvSpPr>
          <p:spPr>
            <a:xfrm>
              <a:off x="1015937" y="3950041"/>
              <a:ext cx="2560637" cy="2133600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</p:spPr>
          <p:txBody>
            <a:bodyPr spcFirstLastPara="1" wrap="square" lIns="54600" tIns="54600" rIns="54600" bIns="54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1056554" y="4135695"/>
              <a:ext cx="2436580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rPr>
                <a:t>Provide land as per requirement to Build and Operate within KERALA</a:t>
              </a:r>
            </a:p>
          </p:txBody>
        </p:sp>
      </p:grpSp>
      <p:sp>
        <p:nvSpPr>
          <p:cNvPr id="1265" name="Google Shape;1265;p6"/>
          <p:cNvSpPr/>
          <p:nvPr/>
        </p:nvSpPr>
        <p:spPr>
          <a:xfrm>
            <a:off x="3583500" y="1860145"/>
            <a:ext cx="2560637" cy="2133600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6"/>
          <p:cNvSpPr/>
          <p:nvPr/>
        </p:nvSpPr>
        <p:spPr>
          <a:xfrm>
            <a:off x="3651890" y="1834484"/>
            <a:ext cx="261086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Collaborative development through joint ventures/SPVs</a:t>
            </a:r>
          </a:p>
        </p:txBody>
      </p:sp>
      <p:grpSp>
        <p:nvGrpSpPr>
          <p:cNvPr id="1268" name="Google Shape;1268;p6"/>
          <p:cNvGrpSpPr/>
          <p:nvPr/>
        </p:nvGrpSpPr>
        <p:grpSpPr>
          <a:xfrm>
            <a:off x="6358944" y="1887272"/>
            <a:ext cx="4069583" cy="4312130"/>
            <a:chOff x="3621029" y="3905982"/>
            <a:chExt cx="2560637" cy="4162816"/>
          </a:xfrm>
        </p:grpSpPr>
        <p:sp>
          <p:nvSpPr>
            <p:cNvPr id="1269" name="Google Shape;1269;p6"/>
            <p:cNvSpPr/>
            <p:nvPr/>
          </p:nvSpPr>
          <p:spPr>
            <a:xfrm>
              <a:off x="3621029" y="3905982"/>
              <a:ext cx="2560637" cy="4162816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</p:spPr>
          <p:txBody>
            <a:bodyPr spcFirstLastPara="1" wrap="square" lIns="54600" tIns="54600" rIns="54600" bIns="546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3664792" y="4194632"/>
              <a:ext cx="2450394" cy="216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rPr>
                <a:t>Provide a common platform to bring all the Aero(Space) industries and service providers, within Kerala, together to synergize their capabilities to take-up multidisciplinary products and services</a:t>
              </a:r>
            </a:p>
          </p:txBody>
        </p:sp>
      </p:grpSp>
      <p:grpSp>
        <p:nvGrpSpPr>
          <p:cNvPr id="65" name="Google Shape;663;p4">
            <a:extLst>
              <a:ext uri="{FF2B5EF4-FFF2-40B4-BE49-F238E27FC236}">
                <a16:creationId xmlns:a16="http://schemas.microsoft.com/office/drawing/2014/main" id="{A64B26EF-05E0-4B67-A9C5-D579BC187CE6}"/>
              </a:ext>
            </a:extLst>
          </p:cNvPr>
          <p:cNvGrpSpPr/>
          <p:nvPr/>
        </p:nvGrpSpPr>
        <p:grpSpPr>
          <a:xfrm>
            <a:off x="3578607" y="4079081"/>
            <a:ext cx="2713858" cy="2133599"/>
            <a:chOff x="3612456" y="4131807"/>
            <a:chExt cx="3423175" cy="2248783"/>
          </a:xfrm>
        </p:grpSpPr>
        <p:sp>
          <p:nvSpPr>
            <p:cNvPr id="66" name="Google Shape;664;p4">
              <a:extLst>
                <a:ext uri="{FF2B5EF4-FFF2-40B4-BE49-F238E27FC236}">
                  <a16:creationId xmlns:a16="http://schemas.microsoft.com/office/drawing/2014/main" id="{58A0E1D7-6B29-423C-8691-94CEF3AE4A5A}"/>
                </a:ext>
              </a:extLst>
            </p:cNvPr>
            <p:cNvSpPr/>
            <p:nvPr/>
          </p:nvSpPr>
          <p:spPr>
            <a:xfrm>
              <a:off x="3612456" y="4131807"/>
              <a:ext cx="3237591" cy="2248783"/>
            </a:xfrm>
            <a:prstGeom prst="roundRect">
              <a:avLst>
                <a:gd name="adj" fmla="val 3153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54600" tIns="54600" rIns="54600" bIns="54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66;p4">
              <a:extLst>
                <a:ext uri="{FF2B5EF4-FFF2-40B4-BE49-F238E27FC236}">
                  <a16:creationId xmlns:a16="http://schemas.microsoft.com/office/drawing/2014/main" id="{C99BDD27-F7DE-4271-A23B-FF182440986F}"/>
                </a:ext>
              </a:extLst>
            </p:cNvPr>
            <p:cNvSpPr/>
            <p:nvPr/>
          </p:nvSpPr>
          <p:spPr>
            <a:xfrm>
              <a:off x="3659707" y="4249602"/>
              <a:ext cx="3375924" cy="16219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Extend technical and marketing support to setup and operate businesses within Kerala </a:t>
              </a:r>
              <a:r>
                <a:rPr lang="en-US" sz="2000" dirty="0" err="1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Spaceparks</a:t>
              </a:r>
              <a:endParaRPr lang="en-US" sz="20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" name="Google Shape;667;p4">
              <a:extLst>
                <a:ext uri="{FF2B5EF4-FFF2-40B4-BE49-F238E27FC236}">
                  <a16:creationId xmlns:a16="http://schemas.microsoft.com/office/drawing/2014/main" id="{A16C6D7A-EB6B-400D-BCF8-29666418E75B}"/>
                </a:ext>
              </a:extLst>
            </p:cNvPr>
            <p:cNvSpPr/>
            <p:nvPr/>
          </p:nvSpPr>
          <p:spPr>
            <a:xfrm>
              <a:off x="6328618" y="5689643"/>
              <a:ext cx="462723" cy="662152"/>
            </a:xfrm>
            <a:custGeom>
              <a:avLst/>
              <a:gdLst/>
              <a:ahLst/>
              <a:cxnLst/>
              <a:rect l="l" t="t" r="r" b="b"/>
              <a:pathLst>
                <a:path w="1482" h="2225" extrusionOk="0">
                  <a:moveTo>
                    <a:pt x="0" y="0"/>
                  </a:moveTo>
                  <a:cubicBezTo>
                    <a:pt x="1332" y="0"/>
                    <a:pt x="1332" y="0"/>
                    <a:pt x="1332" y="0"/>
                  </a:cubicBezTo>
                  <a:cubicBezTo>
                    <a:pt x="1332" y="0"/>
                    <a:pt x="1482" y="36"/>
                    <a:pt x="1464" y="179"/>
                  </a:cubicBezTo>
                  <a:cubicBezTo>
                    <a:pt x="1466" y="2052"/>
                    <a:pt x="1466" y="2052"/>
                    <a:pt x="1466" y="2052"/>
                  </a:cubicBezTo>
                  <a:cubicBezTo>
                    <a:pt x="442" y="2052"/>
                    <a:pt x="442" y="2052"/>
                    <a:pt x="442" y="2052"/>
                  </a:cubicBezTo>
                  <a:cubicBezTo>
                    <a:pt x="442" y="2052"/>
                    <a:pt x="470" y="2206"/>
                    <a:pt x="299" y="2215"/>
                  </a:cubicBezTo>
                  <a:cubicBezTo>
                    <a:pt x="299" y="2215"/>
                    <a:pt x="174" y="2225"/>
                    <a:pt x="144" y="2071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8" y="160"/>
                    <a:pt x="149" y="36"/>
                    <a:pt x="0" y="0"/>
                  </a:cubicBezTo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68;p4">
              <a:extLst>
                <a:ext uri="{FF2B5EF4-FFF2-40B4-BE49-F238E27FC236}">
                  <a16:creationId xmlns:a16="http://schemas.microsoft.com/office/drawing/2014/main" id="{6C718A78-66C1-4885-A982-46B2A2AA5FCC}"/>
                </a:ext>
              </a:extLst>
            </p:cNvPr>
            <p:cNvSpPr/>
            <p:nvPr/>
          </p:nvSpPr>
          <p:spPr>
            <a:xfrm>
              <a:off x="6396091" y="6278861"/>
              <a:ext cx="433200" cy="48814"/>
            </a:xfrm>
            <a:custGeom>
              <a:avLst/>
              <a:gdLst/>
              <a:ahLst/>
              <a:cxnLst/>
              <a:rect l="l" t="t" r="r" b="b"/>
              <a:pathLst>
                <a:path w="1387" h="163" extrusionOk="0">
                  <a:moveTo>
                    <a:pt x="0" y="163"/>
                  </a:moveTo>
                  <a:cubicBezTo>
                    <a:pt x="1256" y="163"/>
                    <a:pt x="1256" y="163"/>
                    <a:pt x="1256" y="163"/>
                  </a:cubicBezTo>
                  <a:cubicBezTo>
                    <a:pt x="1256" y="163"/>
                    <a:pt x="1387" y="128"/>
                    <a:pt x="136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54" y="153"/>
                    <a:pt x="0" y="163"/>
                  </a:cubicBezTo>
                  <a:close/>
                </a:path>
              </a:pathLst>
            </a:cu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69;p4">
              <a:extLst>
                <a:ext uri="{FF2B5EF4-FFF2-40B4-BE49-F238E27FC236}">
                  <a16:creationId xmlns:a16="http://schemas.microsoft.com/office/drawing/2014/main" id="{E7E805CD-9488-428A-AAB0-F793991C6FA1}"/>
                </a:ext>
              </a:extLst>
            </p:cNvPr>
            <p:cNvSpPr/>
            <p:nvPr/>
          </p:nvSpPr>
          <p:spPr>
            <a:xfrm>
              <a:off x="6384643" y="5751092"/>
              <a:ext cx="334992" cy="13208"/>
            </a:xfrm>
            <a:prstGeom prst="rect">
              <a:avLst/>
            </a:prstGeom>
            <a:solidFill>
              <a:srgbClr val="ED85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70;p4">
              <a:extLst>
                <a:ext uri="{FF2B5EF4-FFF2-40B4-BE49-F238E27FC236}">
                  <a16:creationId xmlns:a16="http://schemas.microsoft.com/office/drawing/2014/main" id="{6E28DB07-BFB3-4B2C-B872-45ADF276BDBB}"/>
                </a:ext>
              </a:extLst>
            </p:cNvPr>
            <p:cNvSpPr/>
            <p:nvPr/>
          </p:nvSpPr>
          <p:spPr>
            <a:xfrm>
              <a:off x="6384643" y="5768320"/>
              <a:ext cx="334992" cy="12634"/>
            </a:xfrm>
            <a:prstGeom prst="rect">
              <a:avLst/>
            </a:prstGeom>
            <a:solidFill>
              <a:srgbClr val="ED85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71;p4">
              <a:extLst>
                <a:ext uri="{FF2B5EF4-FFF2-40B4-BE49-F238E27FC236}">
                  <a16:creationId xmlns:a16="http://schemas.microsoft.com/office/drawing/2014/main" id="{E7145F3F-2141-4C12-889E-965D3CAC908B}"/>
                </a:ext>
              </a:extLst>
            </p:cNvPr>
            <p:cNvSpPr/>
            <p:nvPr/>
          </p:nvSpPr>
          <p:spPr>
            <a:xfrm>
              <a:off x="6384643" y="5784975"/>
              <a:ext cx="334992" cy="12634"/>
            </a:xfrm>
            <a:prstGeom prst="rect">
              <a:avLst/>
            </a:prstGeom>
            <a:solidFill>
              <a:srgbClr val="ED85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72;p4">
              <a:extLst>
                <a:ext uri="{FF2B5EF4-FFF2-40B4-BE49-F238E27FC236}">
                  <a16:creationId xmlns:a16="http://schemas.microsoft.com/office/drawing/2014/main" id="{4C5859D5-F0CB-4697-A85D-442DD93B9B48}"/>
                </a:ext>
              </a:extLst>
            </p:cNvPr>
            <p:cNvSpPr/>
            <p:nvPr/>
          </p:nvSpPr>
          <p:spPr>
            <a:xfrm>
              <a:off x="6384643" y="5801629"/>
              <a:ext cx="334992" cy="12634"/>
            </a:xfrm>
            <a:prstGeom prst="rect">
              <a:avLst/>
            </a:prstGeom>
            <a:solidFill>
              <a:srgbClr val="ED85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73;p4">
              <a:extLst>
                <a:ext uri="{FF2B5EF4-FFF2-40B4-BE49-F238E27FC236}">
                  <a16:creationId xmlns:a16="http://schemas.microsoft.com/office/drawing/2014/main" id="{C02C4431-B089-44DC-868A-3154D47C3281}"/>
                </a:ext>
              </a:extLst>
            </p:cNvPr>
            <p:cNvSpPr/>
            <p:nvPr/>
          </p:nvSpPr>
          <p:spPr>
            <a:xfrm>
              <a:off x="6384643" y="5841829"/>
              <a:ext cx="50008" cy="29288"/>
            </a:xfrm>
            <a:prstGeom prst="rect">
              <a:avLst/>
            </a:prstGeom>
            <a:solidFill>
              <a:srgbClr val="D67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74;p4">
              <a:extLst>
                <a:ext uri="{FF2B5EF4-FFF2-40B4-BE49-F238E27FC236}">
                  <a16:creationId xmlns:a16="http://schemas.microsoft.com/office/drawing/2014/main" id="{3434D7D1-69CC-48DE-AA91-662048634030}"/>
                </a:ext>
              </a:extLst>
            </p:cNvPr>
            <p:cNvSpPr/>
            <p:nvPr/>
          </p:nvSpPr>
          <p:spPr>
            <a:xfrm>
              <a:off x="6384643" y="5882603"/>
              <a:ext cx="50008" cy="22397"/>
            </a:xfrm>
            <a:prstGeom prst="rect">
              <a:avLst/>
            </a:prstGeom>
            <a:solidFill>
              <a:srgbClr val="D67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75;p4">
              <a:extLst>
                <a:ext uri="{FF2B5EF4-FFF2-40B4-BE49-F238E27FC236}">
                  <a16:creationId xmlns:a16="http://schemas.microsoft.com/office/drawing/2014/main" id="{7ABB17E0-96EF-49ED-9327-6E278170E14A}"/>
                </a:ext>
              </a:extLst>
            </p:cNvPr>
            <p:cNvSpPr/>
            <p:nvPr/>
          </p:nvSpPr>
          <p:spPr>
            <a:xfrm>
              <a:off x="6446701" y="5841829"/>
              <a:ext cx="49405" cy="29288"/>
            </a:xfrm>
            <a:prstGeom prst="rect">
              <a:avLst/>
            </a:prstGeom>
            <a:solidFill>
              <a:srgbClr val="D67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76;p4">
              <a:extLst>
                <a:ext uri="{FF2B5EF4-FFF2-40B4-BE49-F238E27FC236}">
                  <a16:creationId xmlns:a16="http://schemas.microsoft.com/office/drawing/2014/main" id="{9B54B8E7-DFCF-4E9B-AF39-551DABFB304B}"/>
                </a:ext>
              </a:extLst>
            </p:cNvPr>
            <p:cNvSpPr/>
            <p:nvPr/>
          </p:nvSpPr>
          <p:spPr>
            <a:xfrm>
              <a:off x="6446701" y="5882603"/>
              <a:ext cx="49405" cy="22397"/>
            </a:xfrm>
            <a:prstGeom prst="rect">
              <a:avLst/>
            </a:prstGeom>
            <a:solidFill>
              <a:srgbClr val="D67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77;p4">
              <a:extLst>
                <a:ext uri="{FF2B5EF4-FFF2-40B4-BE49-F238E27FC236}">
                  <a16:creationId xmlns:a16="http://schemas.microsoft.com/office/drawing/2014/main" id="{9F78FD1C-7440-462A-A6CC-AD7115263C09}"/>
                </a:ext>
              </a:extLst>
            </p:cNvPr>
            <p:cNvSpPr/>
            <p:nvPr/>
          </p:nvSpPr>
          <p:spPr>
            <a:xfrm>
              <a:off x="6251490" y="5668969"/>
              <a:ext cx="93991" cy="44794"/>
            </a:xfrm>
            <a:custGeom>
              <a:avLst/>
              <a:gdLst/>
              <a:ahLst/>
              <a:cxnLst/>
              <a:rect l="l" t="t" r="r" b="b"/>
              <a:pathLst>
                <a:path w="300" h="150" extrusionOk="0">
                  <a:moveTo>
                    <a:pt x="30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62"/>
                    <a:pt x="67" y="0"/>
                    <a:pt x="150" y="0"/>
                  </a:cubicBezTo>
                  <a:cubicBezTo>
                    <a:pt x="232" y="0"/>
                    <a:pt x="300" y="74"/>
                    <a:pt x="300" y="150"/>
                  </a:cubicBezTo>
                  <a:close/>
                </a:path>
              </a:pathLst>
            </a:cu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78;p4">
              <a:extLst>
                <a:ext uri="{FF2B5EF4-FFF2-40B4-BE49-F238E27FC236}">
                  <a16:creationId xmlns:a16="http://schemas.microsoft.com/office/drawing/2014/main" id="{4E0A430F-D992-4D7D-9C3B-6AD0D0F6D874}"/>
                </a:ext>
              </a:extLst>
            </p:cNvPr>
            <p:cNvSpPr/>
            <p:nvPr/>
          </p:nvSpPr>
          <p:spPr>
            <a:xfrm>
              <a:off x="6387656" y="5921081"/>
              <a:ext cx="333184" cy="327343"/>
            </a:xfrm>
            <a:custGeom>
              <a:avLst/>
              <a:gdLst/>
              <a:ahLst/>
              <a:cxnLst/>
              <a:rect l="l" t="t" r="r" b="b"/>
              <a:pathLst>
                <a:path w="553" h="570" extrusionOk="0">
                  <a:moveTo>
                    <a:pt x="5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546"/>
                  </a:lnTo>
                  <a:lnTo>
                    <a:pt x="0" y="570"/>
                  </a:lnTo>
                  <a:lnTo>
                    <a:pt x="27" y="570"/>
                  </a:lnTo>
                  <a:lnTo>
                    <a:pt x="527" y="570"/>
                  </a:lnTo>
                  <a:lnTo>
                    <a:pt x="553" y="570"/>
                  </a:lnTo>
                  <a:lnTo>
                    <a:pt x="553" y="546"/>
                  </a:lnTo>
                  <a:lnTo>
                    <a:pt x="553" y="23"/>
                  </a:lnTo>
                  <a:lnTo>
                    <a:pt x="553" y="0"/>
                  </a:lnTo>
                  <a:lnTo>
                    <a:pt x="527" y="0"/>
                  </a:lnTo>
                  <a:close/>
                  <a:moveTo>
                    <a:pt x="522" y="18"/>
                  </a:moveTo>
                  <a:lnTo>
                    <a:pt x="522" y="545"/>
                  </a:lnTo>
                  <a:lnTo>
                    <a:pt x="24" y="545"/>
                  </a:lnTo>
                  <a:lnTo>
                    <a:pt x="24" y="18"/>
                  </a:lnTo>
                  <a:lnTo>
                    <a:pt x="522" y="1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79;p4">
              <a:extLst>
                <a:ext uri="{FF2B5EF4-FFF2-40B4-BE49-F238E27FC236}">
                  <a16:creationId xmlns:a16="http://schemas.microsoft.com/office/drawing/2014/main" id="{33CFAEBA-B2DC-47A4-97B8-2D65A972EA4A}"/>
                </a:ext>
              </a:extLst>
            </p:cNvPr>
            <p:cNvSpPr/>
            <p:nvPr/>
          </p:nvSpPr>
          <p:spPr>
            <a:xfrm>
              <a:off x="6522014" y="5835512"/>
              <a:ext cx="54828" cy="70637"/>
            </a:xfrm>
            <a:custGeom>
              <a:avLst/>
              <a:gdLst/>
              <a:ahLst/>
              <a:cxnLst/>
              <a:rect l="l" t="t" r="r" b="b"/>
              <a:pathLst>
                <a:path w="175" h="238" extrusionOk="0">
                  <a:moveTo>
                    <a:pt x="119" y="0"/>
                  </a:moveTo>
                  <a:cubicBezTo>
                    <a:pt x="53" y="1"/>
                    <a:pt x="0" y="54"/>
                    <a:pt x="0" y="119"/>
                  </a:cubicBezTo>
                  <a:cubicBezTo>
                    <a:pt x="0" y="185"/>
                    <a:pt x="55" y="238"/>
                    <a:pt x="122" y="238"/>
                  </a:cubicBezTo>
                  <a:cubicBezTo>
                    <a:pt x="141" y="238"/>
                    <a:pt x="159" y="233"/>
                    <a:pt x="175" y="226"/>
                  </a:cubicBezTo>
                  <a:cubicBezTo>
                    <a:pt x="116" y="119"/>
                    <a:pt x="116" y="119"/>
                    <a:pt x="116" y="119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80;p4">
              <a:extLst>
                <a:ext uri="{FF2B5EF4-FFF2-40B4-BE49-F238E27FC236}">
                  <a16:creationId xmlns:a16="http://schemas.microsoft.com/office/drawing/2014/main" id="{A9FB3349-758E-4C85-8146-DC7AFF374C50}"/>
                </a:ext>
              </a:extLst>
            </p:cNvPr>
            <p:cNvSpPr/>
            <p:nvPr/>
          </p:nvSpPr>
          <p:spPr>
            <a:xfrm>
              <a:off x="6563587" y="5829769"/>
              <a:ext cx="40368" cy="49389"/>
            </a:xfrm>
            <a:custGeom>
              <a:avLst/>
              <a:gdLst/>
              <a:ahLst/>
              <a:cxnLst/>
              <a:rect l="l" t="t" r="r" b="b"/>
              <a:pathLst>
                <a:path w="129" h="165" extrusionOk="0">
                  <a:moveTo>
                    <a:pt x="4" y="0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124" y="165"/>
                    <a:pt x="124" y="165"/>
                    <a:pt x="124" y="165"/>
                  </a:cubicBezTo>
                  <a:cubicBezTo>
                    <a:pt x="128" y="152"/>
                    <a:pt x="129" y="138"/>
                    <a:pt x="129" y="124"/>
                  </a:cubicBezTo>
                  <a:cubicBezTo>
                    <a:pt x="126" y="56"/>
                    <a:pt x="71" y="2"/>
                    <a:pt x="4" y="0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81;p4">
              <a:extLst>
                <a:ext uri="{FF2B5EF4-FFF2-40B4-BE49-F238E27FC236}">
                  <a16:creationId xmlns:a16="http://schemas.microsoft.com/office/drawing/2014/main" id="{B9007F90-C20B-443F-9715-19754F0163D0}"/>
                </a:ext>
              </a:extLst>
            </p:cNvPr>
            <p:cNvSpPr/>
            <p:nvPr/>
          </p:nvSpPr>
          <p:spPr>
            <a:xfrm>
              <a:off x="6561779" y="5871118"/>
              <a:ext cx="46995" cy="37903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48" y="66"/>
                  </a:moveTo>
                  <a:lnTo>
                    <a:pt x="0" y="0"/>
                  </a:lnTo>
                  <a:lnTo>
                    <a:pt x="78" y="27"/>
                  </a:lnTo>
                  <a:lnTo>
                    <a:pt x="48" y="66"/>
                  </a:ln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82;p4">
              <a:extLst>
                <a:ext uri="{FF2B5EF4-FFF2-40B4-BE49-F238E27FC236}">
                  <a16:creationId xmlns:a16="http://schemas.microsoft.com/office/drawing/2014/main" id="{F5AE419D-76A5-46C4-BE17-01F074D5BF75}"/>
                </a:ext>
              </a:extLst>
            </p:cNvPr>
            <p:cNvSpPr/>
            <p:nvPr/>
          </p:nvSpPr>
          <p:spPr>
            <a:xfrm>
              <a:off x="6561779" y="5871118"/>
              <a:ext cx="46995" cy="37903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48" y="66"/>
                  </a:moveTo>
                  <a:lnTo>
                    <a:pt x="0" y="0"/>
                  </a:lnTo>
                  <a:lnTo>
                    <a:pt x="78" y="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83;p4">
              <a:extLst>
                <a:ext uri="{FF2B5EF4-FFF2-40B4-BE49-F238E27FC236}">
                  <a16:creationId xmlns:a16="http://schemas.microsoft.com/office/drawing/2014/main" id="{1A5A9C5E-76B2-4B12-8B37-968AD3AB2AA2}"/>
                </a:ext>
              </a:extLst>
            </p:cNvPr>
            <p:cNvSpPr/>
            <p:nvPr/>
          </p:nvSpPr>
          <p:spPr>
            <a:xfrm>
              <a:off x="6561779" y="5871118"/>
              <a:ext cx="46995" cy="37903"/>
            </a:xfrm>
            <a:custGeom>
              <a:avLst/>
              <a:gdLst/>
              <a:ahLst/>
              <a:cxnLst/>
              <a:rect l="l" t="t" r="r" b="b"/>
              <a:pathLst>
                <a:path w="150" h="128" extrusionOk="0">
                  <a:moveTo>
                    <a:pt x="150" y="5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19" y="109"/>
                    <a:pt x="139" y="82"/>
                    <a:pt x="150" y="52"/>
                  </a:cubicBezTo>
                  <a:close/>
                </a:path>
              </a:pathLst>
            </a:custGeom>
            <a:solidFill>
              <a:srgbClr val="5D9C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84;p4">
              <a:extLst>
                <a:ext uri="{FF2B5EF4-FFF2-40B4-BE49-F238E27FC236}">
                  <a16:creationId xmlns:a16="http://schemas.microsoft.com/office/drawing/2014/main" id="{AD15F5E4-B208-48B1-BEBC-41A9F94FE1AC}"/>
                </a:ext>
              </a:extLst>
            </p:cNvPr>
            <p:cNvSpPr/>
            <p:nvPr/>
          </p:nvSpPr>
          <p:spPr>
            <a:xfrm>
              <a:off x="6632875" y="5841829"/>
              <a:ext cx="86761" cy="6891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85;p4">
              <a:extLst>
                <a:ext uri="{FF2B5EF4-FFF2-40B4-BE49-F238E27FC236}">
                  <a16:creationId xmlns:a16="http://schemas.microsoft.com/office/drawing/2014/main" id="{651B93D3-8499-4E3F-A3D2-8408632E3AEB}"/>
                </a:ext>
              </a:extLst>
            </p:cNvPr>
            <p:cNvSpPr/>
            <p:nvPr/>
          </p:nvSpPr>
          <p:spPr>
            <a:xfrm>
              <a:off x="6632875" y="5853315"/>
              <a:ext cx="86761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86;p4">
              <a:extLst>
                <a:ext uri="{FF2B5EF4-FFF2-40B4-BE49-F238E27FC236}">
                  <a16:creationId xmlns:a16="http://schemas.microsoft.com/office/drawing/2014/main" id="{050F174D-916E-4872-A44F-E46271240495}"/>
                </a:ext>
              </a:extLst>
            </p:cNvPr>
            <p:cNvSpPr/>
            <p:nvPr/>
          </p:nvSpPr>
          <p:spPr>
            <a:xfrm>
              <a:off x="6632875" y="5864801"/>
              <a:ext cx="86761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87;p4">
              <a:extLst>
                <a:ext uri="{FF2B5EF4-FFF2-40B4-BE49-F238E27FC236}">
                  <a16:creationId xmlns:a16="http://schemas.microsoft.com/office/drawing/2014/main" id="{CCED4171-BD5B-41C9-B82F-B86694CB9820}"/>
                </a:ext>
              </a:extLst>
            </p:cNvPr>
            <p:cNvSpPr/>
            <p:nvPr/>
          </p:nvSpPr>
          <p:spPr>
            <a:xfrm>
              <a:off x="6632875" y="5875712"/>
              <a:ext cx="86761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88;p4">
              <a:extLst>
                <a:ext uri="{FF2B5EF4-FFF2-40B4-BE49-F238E27FC236}">
                  <a16:creationId xmlns:a16="http://schemas.microsoft.com/office/drawing/2014/main" id="{4376B038-83CB-45B7-B193-CC0C05A72521}"/>
                </a:ext>
              </a:extLst>
            </p:cNvPr>
            <p:cNvSpPr/>
            <p:nvPr/>
          </p:nvSpPr>
          <p:spPr>
            <a:xfrm>
              <a:off x="6632875" y="5887198"/>
              <a:ext cx="86761" cy="5743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89;p4">
              <a:extLst>
                <a:ext uri="{FF2B5EF4-FFF2-40B4-BE49-F238E27FC236}">
                  <a16:creationId xmlns:a16="http://schemas.microsoft.com/office/drawing/2014/main" id="{87B650B3-A756-4A98-A45F-BE92136E7550}"/>
                </a:ext>
              </a:extLst>
            </p:cNvPr>
            <p:cNvSpPr/>
            <p:nvPr/>
          </p:nvSpPr>
          <p:spPr>
            <a:xfrm>
              <a:off x="6632875" y="5898109"/>
              <a:ext cx="86761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90;p4">
              <a:extLst>
                <a:ext uri="{FF2B5EF4-FFF2-40B4-BE49-F238E27FC236}">
                  <a16:creationId xmlns:a16="http://schemas.microsoft.com/office/drawing/2014/main" id="{0884F467-271E-4BFC-A260-16DAFDD46B9C}"/>
                </a:ext>
              </a:extLst>
            </p:cNvPr>
            <p:cNvSpPr/>
            <p:nvPr/>
          </p:nvSpPr>
          <p:spPr>
            <a:xfrm>
              <a:off x="6417178" y="6029047"/>
              <a:ext cx="168098" cy="6891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91;p4">
              <a:extLst>
                <a:ext uri="{FF2B5EF4-FFF2-40B4-BE49-F238E27FC236}">
                  <a16:creationId xmlns:a16="http://schemas.microsoft.com/office/drawing/2014/main" id="{495680E4-7F7D-4853-ABDF-00A6F162EDCA}"/>
                </a:ext>
              </a:extLst>
            </p:cNvPr>
            <p:cNvSpPr/>
            <p:nvPr/>
          </p:nvSpPr>
          <p:spPr>
            <a:xfrm>
              <a:off x="6417178" y="6040532"/>
              <a:ext cx="16809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92;p4">
              <a:extLst>
                <a:ext uri="{FF2B5EF4-FFF2-40B4-BE49-F238E27FC236}">
                  <a16:creationId xmlns:a16="http://schemas.microsoft.com/office/drawing/2014/main" id="{60AB7ED8-0805-4BFF-9D5B-97A18EE50839}"/>
                </a:ext>
              </a:extLst>
            </p:cNvPr>
            <p:cNvSpPr/>
            <p:nvPr/>
          </p:nvSpPr>
          <p:spPr>
            <a:xfrm>
              <a:off x="6417178" y="6052018"/>
              <a:ext cx="16809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93;p4">
              <a:extLst>
                <a:ext uri="{FF2B5EF4-FFF2-40B4-BE49-F238E27FC236}">
                  <a16:creationId xmlns:a16="http://schemas.microsoft.com/office/drawing/2014/main" id="{3FEDB2F8-6E20-4437-890F-AB4AC185C54D}"/>
                </a:ext>
              </a:extLst>
            </p:cNvPr>
            <p:cNvSpPr/>
            <p:nvPr/>
          </p:nvSpPr>
          <p:spPr>
            <a:xfrm>
              <a:off x="6417178" y="6062929"/>
              <a:ext cx="16809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94;p4">
              <a:extLst>
                <a:ext uri="{FF2B5EF4-FFF2-40B4-BE49-F238E27FC236}">
                  <a16:creationId xmlns:a16="http://schemas.microsoft.com/office/drawing/2014/main" id="{D5E26812-BD7A-44D2-AE76-5BC54AEC6DCF}"/>
                </a:ext>
              </a:extLst>
            </p:cNvPr>
            <p:cNvSpPr/>
            <p:nvPr/>
          </p:nvSpPr>
          <p:spPr>
            <a:xfrm>
              <a:off x="6417178" y="6073841"/>
              <a:ext cx="168098" cy="6891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95;p4">
              <a:extLst>
                <a:ext uri="{FF2B5EF4-FFF2-40B4-BE49-F238E27FC236}">
                  <a16:creationId xmlns:a16="http://schemas.microsoft.com/office/drawing/2014/main" id="{8A7FE88A-7C5D-4D1A-9C03-41A6BFBDCE90}"/>
                </a:ext>
              </a:extLst>
            </p:cNvPr>
            <p:cNvSpPr/>
            <p:nvPr/>
          </p:nvSpPr>
          <p:spPr>
            <a:xfrm>
              <a:off x="6417178" y="6085327"/>
              <a:ext cx="16809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96;p4">
              <a:extLst>
                <a:ext uri="{FF2B5EF4-FFF2-40B4-BE49-F238E27FC236}">
                  <a16:creationId xmlns:a16="http://schemas.microsoft.com/office/drawing/2014/main" id="{73206F4B-2D18-4D27-A0A6-69E4B47689DD}"/>
                </a:ext>
              </a:extLst>
            </p:cNvPr>
            <p:cNvSpPr/>
            <p:nvPr/>
          </p:nvSpPr>
          <p:spPr>
            <a:xfrm>
              <a:off x="6545512" y="6143904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97;p4">
              <a:extLst>
                <a:ext uri="{FF2B5EF4-FFF2-40B4-BE49-F238E27FC236}">
                  <a16:creationId xmlns:a16="http://schemas.microsoft.com/office/drawing/2014/main" id="{59162E28-699B-4784-8CC2-54C4BFF5224C}"/>
                </a:ext>
              </a:extLst>
            </p:cNvPr>
            <p:cNvSpPr/>
            <p:nvPr/>
          </p:nvSpPr>
          <p:spPr>
            <a:xfrm>
              <a:off x="6545512" y="6155390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98;p4">
              <a:extLst>
                <a:ext uri="{FF2B5EF4-FFF2-40B4-BE49-F238E27FC236}">
                  <a16:creationId xmlns:a16="http://schemas.microsoft.com/office/drawing/2014/main" id="{239B0016-B59F-4F16-8A37-4AD3980DFBD6}"/>
                </a:ext>
              </a:extLst>
            </p:cNvPr>
            <p:cNvSpPr/>
            <p:nvPr/>
          </p:nvSpPr>
          <p:spPr>
            <a:xfrm>
              <a:off x="6545512" y="6166301"/>
              <a:ext cx="146408" cy="6891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99;p4">
              <a:extLst>
                <a:ext uri="{FF2B5EF4-FFF2-40B4-BE49-F238E27FC236}">
                  <a16:creationId xmlns:a16="http://schemas.microsoft.com/office/drawing/2014/main" id="{4F3C1994-6E9E-4888-A244-68CEADAB74B3}"/>
                </a:ext>
              </a:extLst>
            </p:cNvPr>
            <p:cNvSpPr/>
            <p:nvPr/>
          </p:nvSpPr>
          <p:spPr>
            <a:xfrm>
              <a:off x="6545512" y="6177787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700;p4">
              <a:extLst>
                <a:ext uri="{FF2B5EF4-FFF2-40B4-BE49-F238E27FC236}">
                  <a16:creationId xmlns:a16="http://schemas.microsoft.com/office/drawing/2014/main" id="{4A0178C3-02FF-45F4-81E5-5756CABEBC8F}"/>
                </a:ext>
              </a:extLst>
            </p:cNvPr>
            <p:cNvSpPr/>
            <p:nvPr/>
          </p:nvSpPr>
          <p:spPr>
            <a:xfrm>
              <a:off x="6545512" y="6188698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701;p4">
              <a:extLst>
                <a:ext uri="{FF2B5EF4-FFF2-40B4-BE49-F238E27FC236}">
                  <a16:creationId xmlns:a16="http://schemas.microsoft.com/office/drawing/2014/main" id="{02FC5E9B-056F-44AF-8E0C-2EE21FADDBF0}"/>
                </a:ext>
              </a:extLst>
            </p:cNvPr>
            <p:cNvSpPr/>
            <p:nvPr/>
          </p:nvSpPr>
          <p:spPr>
            <a:xfrm>
              <a:off x="6545512" y="6199036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702;p4">
              <a:extLst>
                <a:ext uri="{FF2B5EF4-FFF2-40B4-BE49-F238E27FC236}">
                  <a16:creationId xmlns:a16="http://schemas.microsoft.com/office/drawing/2014/main" id="{7C78E3EF-2793-4EED-8591-BDFF1840DEEA}"/>
                </a:ext>
              </a:extLst>
            </p:cNvPr>
            <p:cNvSpPr/>
            <p:nvPr/>
          </p:nvSpPr>
          <p:spPr>
            <a:xfrm>
              <a:off x="6545512" y="6209947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703;p4">
              <a:extLst>
                <a:ext uri="{FF2B5EF4-FFF2-40B4-BE49-F238E27FC236}">
                  <a16:creationId xmlns:a16="http://schemas.microsoft.com/office/drawing/2014/main" id="{FF9A1CD9-9724-449E-B2E9-ED0DF62FA063}"/>
                </a:ext>
              </a:extLst>
            </p:cNvPr>
            <p:cNvSpPr/>
            <p:nvPr/>
          </p:nvSpPr>
          <p:spPr>
            <a:xfrm>
              <a:off x="6545512" y="6221433"/>
              <a:ext cx="146408" cy="6317"/>
            </a:xfrm>
            <a:prstGeom prst="rect">
              <a:avLst/>
            </a:prstGeom>
            <a:solidFill>
              <a:srgbClr val="B3B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704;p4">
              <a:extLst>
                <a:ext uri="{FF2B5EF4-FFF2-40B4-BE49-F238E27FC236}">
                  <a16:creationId xmlns:a16="http://schemas.microsoft.com/office/drawing/2014/main" id="{322CDB71-7945-467C-A716-59A16D133631}"/>
                </a:ext>
              </a:extLst>
            </p:cNvPr>
            <p:cNvSpPr/>
            <p:nvPr/>
          </p:nvSpPr>
          <p:spPr>
            <a:xfrm>
              <a:off x="6409948" y="5949221"/>
              <a:ext cx="283177" cy="7466"/>
            </a:xfrm>
            <a:prstGeom prst="rect">
              <a:avLst/>
            </a:pr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705;p4">
              <a:extLst>
                <a:ext uri="{FF2B5EF4-FFF2-40B4-BE49-F238E27FC236}">
                  <a16:creationId xmlns:a16="http://schemas.microsoft.com/office/drawing/2014/main" id="{3A2036CC-D1DA-4C89-ABD7-BD7B2B79A6EF}"/>
                </a:ext>
              </a:extLst>
            </p:cNvPr>
            <p:cNvSpPr/>
            <p:nvPr/>
          </p:nvSpPr>
          <p:spPr>
            <a:xfrm>
              <a:off x="6409948" y="5965301"/>
              <a:ext cx="283177" cy="7466"/>
            </a:xfrm>
            <a:prstGeom prst="rect">
              <a:avLst/>
            </a:pr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706;p4">
              <a:extLst>
                <a:ext uri="{FF2B5EF4-FFF2-40B4-BE49-F238E27FC236}">
                  <a16:creationId xmlns:a16="http://schemas.microsoft.com/office/drawing/2014/main" id="{EB25BCC9-F9ED-4826-8917-32AF36E101DF}"/>
                </a:ext>
              </a:extLst>
            </p:cNvPr>
            <p:cNvSpPr/>
            <p:nvPr/>
          </p:nvSpPr>
          <p:spPr>
            <a:xfrm>
              <a:off x="6409948" y="5981955"/>
              <a:ext cx="283177" cy="6891"/>
            </a:xfrm>
            <a:prstGeom prst="rect">
              <a:avLst/>
            </a:pr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707;p4">
              <a:extLst>
                <a:ext uri="{FF2B5EF4-FFF2-40B4-BE49-F238E27FC236}">
                  <a16:creationId xmlns:a16="http://schemas.microsoft.com/office/drawing/2014/main" id="{E389F880-D337-47A5-A1CE-598C6BA76C6D}"/>
                </a:ext>
              </a:extLst>
            </p:cNvPr>
            <p:cNvSpPr/>
            <p:nvPr/>
          </p:nvSpPr>
          <p:spPr>
            <a:xfrm>
              <a:off x="6409948" y="5998035"/>
              <a:ext cx="283177" cy="6891"/>
            </a:xfrm>
            <a:prstGeom prst="rect">
              <a:avLst/>
            </a:pr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708;p4">
              <a:extLst>
                <a:ext uri="{FF2B5EF4-FFF2-40B4-BE49-F238E27FC236}">
                  <a16:creationId xmlns:a16="http://schemas.microsoft.com/office/drawing/2014/main" id="{D419C4EC-A37B-4D26-908E-20FD24FAB20A}"/>
                </a:ext>
              </a:extLst>
            </p:cNvPr>
            <p:cNvSpPr/>
            <p:nvPr/>
          </p:nvSpPr>
          <p:spPr>
            <a:xfrm>
              <a:off x="6409948" y="6014115"/>
              <a:ext cx="283177" cy="6891"/>
            </a:xfrm>
            <a:prstGeom prst="rect">
              <a:avLst/>
            </a:pr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709;p4">
              <a:extLst>
                <a:ext uri="{FF2B5EF4-FFF2-40B4-BE49-F238E27FC236}">
                  <a16:creationId xmlns:a16="http://schemas.microsoft.com/office/drawing/2014/main" id="{A8502FCC-AAE3-4D9E-9858-EE6C63743CB8}"/>
                </a:ext>
              </a:extLst>
            </p:cNvPr>
            <p:cNvSpPr/>
            <p:nvPr/>
          </p:nvSpPr>
          <p:spPr>
            <a:xfrm>
              <a:off x="6409948" y="6185253"/>
              <a:ext cx="15062" cy="40200"/>
            </a:xfrm>
            <a:prstGeom prst="rect">
              <a:avLst/>
            </a:prstGeom>
            <a:solidFill>
              <a:srgbClr val="4D4F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710;p4">
              <a:extLst>
                <a:ext uri="{FF2B5EF4-FFF2-40B4-BE49-F238E27FC236}">
                  <a16:creationId xmlns:a16="http://schemas.microsoft.com/office/drawing/2014/main" id="{2C8CA37B-DAE1-4588-A6C8-2A6E7B3B16D7}"/>
                </a:ext>
              </a:extLst>
            </p:cNvPr>
            <p:cNvSpPr/>
            <p:nvPr/>
          </p:nvSpPr>
          <p:spPr>
            <a:xfrm>
              <a:off x="6431638" y="6172044"/>
              <a:ext cx="15062" cy="53408"/>
            </a:xfrm>
            <a:prstGeom prst="rect">
              <a:avLst/>
            </a:prstGeom>
            <a:solidFill>
              <a:srgbClr val="4D4F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711;p4">
              <a:extLst>
                <a:ext uri="{FF2B5EF4-FFF2-40B4-BE49-F238E27FC236}">
                  <a16:creationId xmlns:a16="http://schemas.microsoft.com/office/drawing/2014/main" id="{81CAB1B3-88B8-4AA3-B047-50A7B61164AC}"/>
                </a:ext>
              </a:extLst>
            </p:cNvPr>
            <p:cNvSpPr/>
            <p:nvPr/>
          </p:nvSpPr>
          <p:spPr>
            <a:xfrm>
              <a:off x="6431638" y="6172044"/>
              <a:ext cx="15062" cy="53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712;p4">
              <a:extLst>
                <a:ext uri="{FF2B5EF4-FFF2-40B4-BE49-F238E27FC236}">
                  <a16:creationId xmlns:a16="http://schemas.microsoft.com/office/drawing/2014/main" id="{EE314341-1A26-499F-85FA-D4532AAA6237}"/>
                </a:ext>
              </a:extLst>
            </p:cNvPr>
            <p:cNvSpPr/>
            <p:nvPr/>
          </p:nvSpPr>
          <p:spPr>
            <a:xfrm>
              <a:off x="6496709" y="6172044"/>
              <a:ext cx="15062" cy="53408"/>
            </a:xfrm>
            <a:prstGeom prst="rect">
              <a:avLst/>
            </a:prstGeom>
            <a:solidFill>
              <a:srgbClr val="4D4F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713;p4">
              <a:extLst>
                <a:ext uri="{FF2B5EF4-FFF2-40B4-BE49-F238E27FC236}">
                  <a16:creationId xmlns:a16="http://schemas.microsoft.com/office/drawing/2014/main" id="{4A1C1E5F-F6EF-4DBE-A002-2FC96CAC9929}"/>
                </a:ext>
              </a:extLst>
            </p:cNvPr>
            <p:cNvSpPr/>
            <p:nvPr/>
          </p:nvSpPr>
          <p:spPr>
            <a:xfrm>
              <a:off x="6496709" y="6172044"/>
              <a:ext cx="15062" cy="53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714;p4">
              <a:extLst>
                <a:ext uri="{FF2B5EF4-FFF2-40B4-BE49-F238E27FC236}">
                  <a16:creationId xmlns:a16="http://schemas.microsoft.com/office/drawing/2014/main" id="{67C69DAF-73F5-4E43-95A5-DE004D752D98}"/>
                </a:ext>
              </a:extLst>
            </p:cNvPr>
            <p:cNvSpPr/>
            <p:nvPr/>
          </p:nvSpPr>
          <p:spPr>
            <a:xfrm>
              <a:off x="6453329" y="6121507"/>
              <a:ext cx="15062" cy="103946"/>
            </a:xfrm>
            <a:prstGeom prst="rect">
              <a:avLst/>
            </a:prstGeom>
            <a:solidFill>
              <a:srgbClr val="4D4F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715;p4">
              <a:extLst>
                <a:ext uri="{FF2B5EF4-FFF2-40B4-BE49-F238E27FC236}">
                  <a16:creationId xmlns:a16="http://schemas.microsoft.com/office/drawing/2014/main" id="{F17385B9-2928-454E-A106-8D883F8FB3DE}"/>
                </a:ext>
              </a:extLst>
            </p:cNvPr>
            <p:cNvSpPr/>
            <p:nvPr/>
          </p:nvSpPr>
          <p:spPr>
            <a:xfrm>
              <a:off x="6453329" y="6121507"/>
              <a:ext cx="15062" cy="10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716;p4">
              <a:extLst>
                <a:ext uri="{FF2B5EF4-FFF2-40B4-BE49-F238E27FC236}">
                  <a16:creationId xmlns:a16="http://schemas.microsoft.com/office/drawing/2014/main" id="{698D116E-7B0B-468E-A0BF-E8A1712B0027}"/>
                </a:ext>
              </a:extLst>
            </p:cNvPr>
            <p:cNvSpPr/>
            <p:nvPr/>
          </p:nvSpPr>
          <p:spPr>
            <a:xfrm>
              <a:off x="6475019" y="6142755"/>
              <a:ext cx="15062" cy="82697"/>
            </a:xfrm>
            <a:prstGeom prst="rect">
              <a:avLst/>
            </a:prstGeom>
            <a:solidFill>
              <a:srgbClr val="4D4F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717;p4">
              <a:extLst>
                <a:ext uri="{FF2B5EF4-FFF2-40B4-BE49-F238E27FC236}">
                  <a16:creationId xmlns:a16="http://schemas.microsoft.com/office/drawing/2014/main" id="{1EF0BA43-AFB3-4015-B29D-D652BEB7DBA9}"/>
                </a:ext>
              </a:extLst>
            </p:cNvPr>
            <p:cNvSpPr/>
            <p:nvPr/>
          </p:nvSpPr>
          <p:spPr>
            <a:xfrm>
              <a:off x="6475019" y="6142755"/>
              <a:ext cx="15062" cy="8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718;p4">
              <a:extLst>
                <a:ext uri="{FF2B5EF4-FFF2-40B4-BE49-F238E27FC236}">
                  <a16:creationId xmlns:a16="http://schemas.microsoft.com/office/drawing/2014/main" id="{488DB8EB-5E38-4CDD-BDE3-7EC449CD6289}"/>
                </a:ext>
              </a:extLst>
            </p:cNvPr>
            <p:cNvSpPr/>
            <p:nvPr/>
          </p:nvSpPr>
          <p:spPr>
            <a:xfrm>
              <a:off x="6519002" y="6106575"/>
              <a:ext cx="15062" cy="118877"/>
            </a:xfrm>
            <a:prstGeom prst="rect">
              <a:avLst/>
            </a:prstGeom>
            <a:solidFill>
              <a:srgbClr val="4D4F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719;p4">
              <a:extLst>
                <a:ext uri="{FF2B5EF4-FFF2-40B4-BE49-F238E27FC236}">
                  <a16:creationId xmlns:a16="http://schemas.microsoft.com/office/drawing/2014/main" id="{CF199DE1-E40D-4202-A1CE-4DEE43C8FA27}"/>
                </a:ext>
              </a:extLst>
            </p:cNvPr>
            <p:cNvSpPr/>
            <p:nvPr/>
          </p:nvSpPr>
          <p:spPr>
            <a:xfrm>
              <a:off x="6519002" y="6106575"/>
              <a:ext cx="15062" cy="118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720;p4">
              <a:extLst>
                <a:ext uri="{FF2B5EF4-FFF2-40B4-BE49-F238E27FC236}">
                  <a16:creationId xmlns:a16="http://schemas.microsoft.com/office/drawing/2014/main" id="{53D3D289-5534-4162-B34B-67DBA96E09F6}"/>
                </a:ext>
              </a:extLst>
            </p:cNvPr>
            <p:cNvSpPr/>
            <p:nvPr/>
          </p:nvSpPr>
          <p:spPr>
            <a:xfrm>
              <a:off x="6603352" y="6060632"/>
              <a:ext cx="54225" cy="51686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0" y="90"/>
                  </a:moveTo>
                  <a:cubicBezTo>
                    <a:pt x="2" y="137"/>
                    <a:pt x="40" y="174"/>
                    <a:pt x="87" y="174"/>
                  </a:cubicBezTo>
                  <a:cubicBezTo>
                    <a:pt x="135" y="174"/>
                    <a:pt x="174" y="135"/>
                    <a:pt x="174" y="87"/>
                  </a:cubicBezTo>
                  <a:cubicBezTo>
                    <a:pt x="174" y="40"/>
                    <a:pt x="137" y="2"/>
                    <a:pt x="90" y="0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122" y="29"/>
                    <a:pt x="147" y="55"/>
                    <a:pt x="147" y="87"/>
                  </a:cubicBezTo>
                  <a:cubicBezTo>
                    <a:pt x="147" y="121"/>
                    <a:pt x="120" y="148"/>
                    <a:pt x="87" y="148"/>
                  </a:cubicBezTo>
                  <a:cubicBezTo>
                    <a:pt x="55" y="148"/>
                    <a:pt x="28" y="124"/>
                    <a:pt x="27" y="92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721;p4">
              <a:extLst>
                <a:ext uri="{FF2B5EF4-FFF2-40B4-BE49-F238E27FC236}">
                  <a16:creationId xmlns:a16="http://schemas.microsoft.com/office/drawing/2014/main" id="{B2F5D130-9C53-4F4A-B8CF-6943D212BD19}"/>
                </a:ext>
              </a:extLst>
            </p:cNvPr>
            <p:cNvSpPr/>
            <p:nvPr/>
          </p:nvSpPr>
          <p:spPr>
            <a:xfrm>
              <a:off x="6601545" y="6058910"/>
              <a:ext cx="57238" cy="54557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0" y="95"/>
                  </a:moveTo>
                  <a:cubicBezTo>
                    <a:pt x="1" y="145"/>
                    <a:pt x="42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2"/>
                    <a:pt x="145" y="2"/>
                    <a:pt x="95" y="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29" y="30"/>
                    <a:pt x="156" y="58"/>
                    <a:pt x="156" y="92"/>
                  </a:cubicBezTo>
                  <a:cubicBezTo>
                    <a:pt x="156" y="128"/>
                    <a:pt x="127" y="156"/>
                    <a:pt x="92" y="156"/>
                  </a:cubicBezTo>
                  <a:cubicBezTo>
                    <a:pt x="58" y="156"/>
                    <a:pt x="29" y="129"/>
                    <a:pt x="28" y="95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ED85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722;p4">
              <a:extLst>
                <a:ext uri="{FF2B5EF4-FFF2-40B4-BE49-F238E27FC236}">
                  <a16:creationId xmlns:a16="http://schemas.microsoft.com/office/drawing/2014/main" id="{B0C8CD90-7827-4519-904B-9F2C983D433C}"/>
                </a:ext>
              </a:extLst>
            </p:cNvPr>
            <p:cNvSpPr/>
            <p:nvPr/>
          </p:nvSpPr>
          <p:spPr>
            <a:xfrm>
              <a:off x="6597930" y="6050295"/>
              <a:ext cx="70493" cy="72360"/>
            </a:xfrm>
            <a:custGeom>
              <a:avLst/>
              <a:gdLst/>
              <a:ahLst/>
              <a:cxnLst/>
              <a:rect l="l" t="t" r="r" b="b"/>
              <a:pathLst>
                <a:path w="225" h="244" extrusionOk="0">
                  <a:moveTo>
                    <a:pt x="0" y="188"/>
                  </a:moveTo>
                  <a:cubicBezTo>
                    <a:pt x="22" y="222"/>
                    <a:pt x="60" y="244"/>
                    <a:pt x="103" y="244"/>
                  </a:cubicBezTo>
                  <a:cubicBezTo>
                    <a:pt x="170" y="244"/>
                    <a:pt x="225" y="190"/>
                    <a:pt x="225" y="122"/>
                  </a:cubicBezTo>
                  <a:cubicBezTo>
                    <a:pt x="225" y="56"/>
                    <a:pt x="172" y="2"/>
                    <a:pt x="106" y="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53" y="36"/>
                    <a:pt x="191" y="75"/>
                    <a:pt x="191" y="122"/>
                  </a:cubicBezTo>
                  <a:cubicBezTo>
                    <a:pt x="191" y="171"/>
                    <a:pt x="152" y="210"/>
                    <a:pt x="103" y="210"/>
                  </a:cubicBezTo>
                  <a:cubicBezTo>
                    <a:pt x="71" y="210"/>
                    <a:pt x="44" y="195"/>
                    <a:pt x="29" y="169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723;p4">
              <a:extLst>
                <a:ext uri="{FF2B5EF4-FFF2-40B4-BE49-F238E27FC236}">
                  <a16:creationId xmlns:a16="http://schemas.microsoft.com/office/drawing/2014/main" id="{9B725E2A-166E-4373-9BCF-86664CEDE063}"/>
                </a:ext>
              </a:extLst>
            </p:cNvPr>
            <p:cNvSpPr/>
            <p:nvPr/>
          </p:nvSpPr>
          <p:spPr>
            <a:xfrm>
              <a:off x="6596725" y="6048572"/>
              <a:ext cx="73505" cy="75806"/>
            </a:xfrm>
            <a:custGeom>
              <a:avLst/>
              <a:gdLst/>
              <a:ahLst/>
              <a:cxnLst/>
              <a:rect l="l" t="t" r="r" b="b"/>
              <a:pathLst>
                <a:path w="234" h="254" extrusionOk="0">
                  <a:moveTo>
                    <a:pt x="0" y="196"/>
                  </a:moveTo>
                  <a:cubicBezTo>
                    <a:pt x="23" y="231"/>
                    <a:pt x="62" y="254"/>
                    <a:pt x="107" y="254"/>
                  </a:cubicBezTo>
                  <a:cubicBezTo>
                    <a:pt x="177" y="254"/>
                    <a:pt x="234" y="197"/>
                    <a:pt x="234" y="127"/>
                  </a:cubicBezTo>
                  <a:cubicBezTo>
                    <a:pt x="234" y="58"/>
                    <a:pt x="179" y="2"/>
                    <a:pt x="110" y="0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59" y="38"/>
                    <a:pt x="198" y="78"/>
                    <a:pt x="198" y="127"/>
                  </a:cubicBezTo>
                  <a:cubicBezTo>
                    <a:pt x="198" y="178"/>
                    <a:pt x="158" y="219"/>
                    <a:pt x="107" y="219"/>
                  </a:cubicBezTo>
                  <a:cubicBezTo>
                    <a:pt x="74" y="219"/>
                    <a:pt x="44" y="201"/>
                    <a:pt x="28" y="174"/>
                  </a:cubicBezTo>
                  <a:cubicBezTo>
                    <a:pt x="4" y="193"/>
                    <a:pt x="4" y="193"/>
                    <a:pt x="4" y="193"/>
                  </a:cubicBezTo>
                  <a:lnTo>
                    <a:pt x="0" y="196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724;p4">
              <a:extLst>
                <a:ext uri="{FF2B5EF4-FFF2-40B4-BE49-F238E27FC236}">
                  <a16:creationId xmlns:a16="http://schemas.microsoft.com/office/drawing/2014/main" id="{8FEBEA82-6070-44C0-A4E8-1E27145581C4}"/>
                </a:ext>
              </a:extLst>
            </p:cNvPr>
            <p:cNvSpPr/>
            <p:nvPr/>
          </p:nvSpPr>
          <p:spPr>
            <a:xfrm>
              <a:off x="6619620" y="6039958"/>
              <a:ext cx="59648" cy="93034"/>
            </a:xfrm>
            <a:custGeom>
              <a:avLst/>
              <a:gdLst/>
              <a:ahLst/>
              <a:cxnLst/>
              <a:rect l="l" t="t" r="r" b="b"/>
              <a:pathLst>
                <a:path w="192" h="313" extrusionOk="0">
                  <a:moveTo>
                    <a:pt x="0" y="309"/>
                  </a:moveTo>
                  <a:cubicBezTo>
                    <a:pt x="11" y="312"/>
                    <a:pt x="23" y="313"/>
                    <a:pt x="35" y="313"/>
                  </a:cubicBezTo>
                  <a:cubicBezTo>
                    <a:pt x="122" y="313"/>
                    <a:pt x="192" y="243"/>
                    <a:pt x="192" y="156"/>
                  </a:cubicBezTo>
                  <a:cubicBezTo>
                    <a:pt x="192" y="71"/>
                    <a:pt x="123" y="1"/>
                    <a:pt x="38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104" y="37"/>
                    <a:pt x="156" y="90"/>
                    <a:pt x="156" y="156"/>
                  </a:cubicBezTo>
                  <a:cubicBezTo>
                    <a:pt x="156" y="223"/>
                    <a:pt x="104" y="278"/>
                    <a:pt x="37" y="278"/>
                  </a:cubicBezTo>
                  <a:cubicBezTo>
                    <a:pt x="27" y="278"/>
                    <a:pt x="17" y="277"/>
                    <a:pt x="8" y="275"/>
                  </a:cubicBezTo>
                  <a:lnTo>
                    <a:pt x="0" y="30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725;p4">
              <a:extLst>
                <a:ext uri="{FF2B5EF4-FFF2-40B4-BE49-F238E27FC236}">
                  <a16:creationId xmlns:a16="http://schemas.microsoft.com/office/drawing/2014/main" id="{628E3EAD-64E1-45A6-813B-34E75A73578B}"/>
                </a:ext>
              </a:extLst>
            </p:cNvPr>
            <p:cNvSpPr/>
            <p:nvPr/>
          </p:nvSpPr>
          <p:spPr>
            <a:xfrm>
              <a:off x="6619017" y="6038235"/>
              <a:ext cx="62058" cy="96480"/>
            </a:xfrm>
            <a:custGeom>
              <a:avLst/>
              <a:gdLst/>
              <a:ahLst/>
              <a:cxnLst/>
              <a:rect l="l" t="t" r="r" b="b"/>
              <a:pathLst>
                <a:path w="198" h="324" extrusionOk="0">
                  <a:moveTo>
                    <a:pt x="0" y="320"/>
                  </a:moveTo>
                  <a:cubicBezTo>
                    <a:pt x="12" y="323"/>
                    <a:pt x="24" y="324"/>
                    <a:pt x="36" y="324"/>
                  </a:cubicBezTo>
                  <a:cubicBezTo>
                    <a:pt x="125" y="324"/>
                    <a:pt x="198" y="252"/>
                    <a:pt x="198" y="162"/>
                  </a:cubicBezTo>
                  <a:cubicBezTo>
                    <a:pt x="198" y="74"/>
                    <a:pt x="127" y="2"/>
                    <a:pt x="39" y="0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107" y="39"/>
                    <a:pt x="161" y="94"/>
                    <a:pt x="161" y="162"/>
                  </a:cubicBezTo>
                  <a:cubicBezTo>
                    <a:pt x="161" y="231"/>
                    <a:pt x="105" y="288"/>
                    <a:pt x="36" y="288"/>
                  </a:cubicBezTo>
                  <a:cubicBezTo>
                    <a:pt x="26" y="288"/>
                    <a:pt x="16" y="286"/>
                    <a:pt x="6" y="284"/>
                  </a:cubicBezTo>
                  <a:cubicBezTo>
                    <a:pt x="1" y="315"/>
                    <a:pt x="1" y="315"/>
                    <a:pt x="1" y="315"/>
                  </a:cubicBezTo>
                  <a:lnTo>
                    <a:pt x="0" y="32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726;p4">
              <a:extLst>
                <a:ext uri="{FF2B5EF4-FFF2-40B4-BE49-F238E27FC236}">
                  <a16:creationId xmlns:a16="http://schemas.microsoft.com/office/drawing/2014/main" id="{BF8D64FD-254C-479C-8E85-9382E4A458F8}"/>
                </a:ext>
              </a:extLst>
            </p:cNvPr>
            <p:cNvSpPr/>
            <p:nvPr/>
          </p:nvSpPr>
          <p:spPr>
            <a:xfrm>
              <a:off x="6631067" y="6029047"/>
              <a:ext cx="59648" cy="83271"/>
            </a:xfrm>
            <a:custGeom>
              <a:avLst/>
              <a:gdLst/>
              <a:ahLst/>
              <a:cxnLst/>
              <a:rect l="l" t="t" r="r" b="b"/>
              <a:pathLst>
                <a:path w="190" h="280" extrusionOk="0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86" y="36"/>
                    <a:pt x="155" y="106"/>
                    <a:pt x="155" y="192"/>
                  </a:cubicBezTo>
                  <a:cubicBezTo>
                    <a:pt x="155" y="218"/>
                    <a:pt x="150" y="238"/>
                    <a:pt x="139" y="259"/>
                  </a:cubicBezTo>
                  <a:cubicBezTo>
                    <a:pt x="169" y="280"/>
                    <a:pt x="169" y="280"/>
                    <a:pt x="169" y="280"/>
                  </a:cubicBezTo>
                  <a:cubicBezTo>
                    <a:pt x="182" y="254"/>
                    <a:pt x="190" y="224"/>
                    <a:pt x="190" y="192"/>
                  </a:cubicBezTo>
                  <a:cubicBezTo>
                    <a:pt x="190" y="87"/>
                    <a:pt x="105" y="1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727;p4">
              <a:extLst>
                <a:ext uri="{FF2B5EF4-FFF2-40B4-BE49-F238E27FC236}">
                  <a16:creationId xmlns:a16="http://schemas.microsoft.com/office/drawing/2014/main" id="{57E55519-0DC6-42DE-A719-973A166D8BEE}"/>
                </a:ext>
              </a:extLst>
            </p:cNvPr>
            <p:cNvSpPr/>
            <p:nvPr/>
          </p:nvSpPr>
          <p:spPr>
            <a:xfrm>
              <a:off x="6631067" y="6027898"/>
              <a:ext cx="60853" cy="84994"/>
            </a:xfrm>
            <a:custGeom>
              <a:avLst/>
              <a:gdLst/>
              <a:ahLst/>
              <a:cxnLst/>
              <a:rect l="l" t="t" r="r" b="b"/>
              <a:pathLst>
                <a:path w="194" h="287" extrusionOk="0">
                  <a:moveTo>
                    <a:pt x="169" y="285"/>
                  </a:moveTo>
                  <a:cubicBezTo>
                    <a:pt x="141" y="270"/>
                    <a:pt x="141" y="270"/>
                    <a:pt x="141" y="270"/>
                  </a:cubicBezTo>
                  <a:cubicBezTo>
                    <a:pt x="152" y="248"/>
                    <a:pt x="158" y="223"/>
                    <a:pt x="158" y="197"/>
                  </a:cubicBezTo>
                  <a:cubicBezTo>
                    <a:pt x="158" y="109"/>
                    <a:pt x="88" y="38"/>
                    <a:pt x="0" y="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8" y="2"/>
                    <a:pt x="194" y="90"/>
                    <a:pt x="194" y="197"/>
                  </a:cubicBezTo>
                  <a:cubicBezTo>
                    <a:pt x="194" y="230"/>
                    <a:pt x="186" y="260"/>
                    <a:pt x="172" y="287"/>
                  </a:cubicBezTo>
                  <a:lnTo>
                    <a:pt x="169" y="285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728;p4">
              <a:extLst>
                <a:ext uri="{FF2B5EF4-FFF2-40B4-BE49-F238E27FC236}">
                  <a16:creationId xmlns:a16="http://schemas.microsoft.com/office/drawing/2014/main" id="{A996912E-DF9F-4C48-8E3B-72D913D25CF9}"/>
                </a:ext>
              </a:extLst>
            </p:cNvPr>
            <p:cNvSpPr/>
            <p:nvPr/>
          </p:nvSpPr>
          <p:spPr>
            <a:xfrm>
              <a:off x="6626850" y="6059484"/>
              <a:ext cx="8435" cy="8040"/>
            </a:xfrm>
            <a:prstGeom prst="ellipse">
              <a:avLst/>
            </a:pr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729;p4">
              <a:extLst>
                <a:ext uri="{FF2B5EF4-FFF2-40B4-BE49-F238E27FC236}">
                  <a16:creationId xmlns:a16="http://schemas.microsoft.com/office/drawing/2014/main" id="{2A83AEF4-ADB7-4B29-A075-79FE6BD6C8FA}"/>
                </a:ext>
              </a:extLst>
            </p:cNvPr>
            <p:cNvSpPr/>
            <p:nvPr/>
          </p:nvSpPr>
          <p:spPr>
            <a:xfrm>
              <a:off x="5979158" y="5589143"/>
              <a:ext cx="219311" cy="738533"/>
            </a:xfrm>
            <a:custGeom>
              <a:avLst/>
              <a:gdLst/>
              <a:ahLst/>
              <a:cxnLst/>
              <a:rect l="l" t="t" r="r" b="b"/>
              <a:pathLst>
                <a:path w="703" h="2482" extrusionOk="0">
                  <a:moveTo>
                    <a:pt x="703" y="349"/>
                  </a:moveTo>
                  <a:cubicBezTo>
                    <a:pt x="703" y="534"/>
                    <a:pt x="558" y="686"/>
                    <a:pt x="376" y="698"/>
                  </a:cubicBezTo>
                  <a:cubicBezTo>
                    <a:pt x="368" y="699"/>
                    <a:pt x="360" y="699"/>
                    <a:pt x="352" y="699"/>
                  </a:cubicBezTo>
                  <a:cubicBezTo>
                    <a:pt x="352" y="687"/>
                    <a:pt x="352" y="687"/>
                    <a:pt x="352" y="687"/>
                  </a:cubicBezTo>
                  <a:cubicBezTo>
                    <a:pt x="360" y="687"/>
                    <a:pt x="368" y="687"/>
                    <a:pt x="376" y="686"/>
                  </a:cubicBezTo>
                  <a:cubicBezTo>
                    <a:pt x="551" y="674"/>
                    <a:pt x="691" y="528"/>
                    <a:pt x="691" y="349"/>
                  </a:cubicBezTo>
                  <a:cubicBezTo>
                    <a:pt x="691" y="163"/>
                    <a:pt x="537" y="12"/>
                    <a:pt x="351" y="12"/>
                  </a:cubicBezTo>
                  <a:cubicBezTo>
                    <a:pt x="166" y="12"/>
                    <a:pt x="16" y="163"/>
                    <a:pt x="12" y="348"/>
                  </a:cubicBezTo>
                  <a:cubicBezTo>
                    <a:pt x="12" y="2482"/>
                    <a:pt x="12" y="2482"/>
                    <a:pt x="12" y="2482"/>
                  </a:cubicBezTo>
                  <a:cubicBezTo>
                    <a:pt x="0" y="2482"/>
                    <a:pt x="0" y="2482"/>
                    <a:pt x="0" y="2482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156"/>
                    <a:pt x="159" y="0"/>
                    <a:pt x="351" y="0"/>
                  </a:cubicBezTo>
                  <a:cubicBezTo>
                    <a:pt x="544" y="0"/>
                    <a:pt x="703" y="157"/>
                    <a:pt x="703" y="349"/>
                  </a:cubicBezTo>
                  <a:close/>
                </a:path>
              </a:pathLst>
            </a:cu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730;p4">
              <a:extLst>
                <a:ext uri="{FF2B5EF4-FFF2-40B4-BE49-F238E27FC236}">
                  <a16:creationId xmlns:a16="http://schemas.microsoft.com/office/drawing/2014/main" id="{156F758C-4354-446A-8222-3A7ED1FD73E5}"/>
                </a:ext>
              </a:extLst>
            </p:cNvPr>
            <p:cNvSpPr/>
            <p:nvPr/>
          </p:nvSpPr>
          <p:spPr>
            <a:xfrm>
              <a:off x="6081584" y="5788420"/>
              <a:ext cx="15062" cy="14357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731;p4">
              <a:extLst>
                <a:ext uri="{FF2B5EF4-FFF2-40B4-BE49-F238E27FC236}">
                  <a16:creationId xmlns:a16="http://schemas.microsoft.com/office/drawing/2014/main" id="{7490936A-8AE6-43E7-B878-52D4DC13B3CC}"/>
                </a:ext>
              </a:extLst>
            </p:cNvPr>
            <p:cNvSpPr/>
            <p:nvPr/>
          </p:nvSpPr>
          <p:spPr>
            <a:xfrm>
              <a:off x="5925535" y="5647146"/>
              <a:ext cx="3615" cy="680530"/>
            </a:xfrm>
            <a:prstGeom prst="rect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732;p4">
              <a:extLst>
                <a:ext uri="{FF2B5EF4-FFF2-40B4-BE49-F238E27FC236}">
                  <a16:creationId xmlns:a16="http://schemas.microsoft.com/office/drawing/2014/main" id="{FF89DA1C-5D35-4BE0-89B0-131E78D3CD87}"/>
                </a:ext>
              </a:extLst>
            </p:cNvPr>
            <p:cNvSpPr/>
            <p:nvPr/>
          </p:nvSpPr>
          <p:spPr>
            <a:xfrm>
              <a:off x="5919510" y="5638532"/>
              <a:ext cx="15062" cy="14357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733;p4">
              <a:extLst>
                <a:ext uri="{FF2B5EF4-FFF2-40B4-BE49-F238E27FC236}">
                  <a16:creationId xmlns:a16="http://schemas.microsoft.com/office/drawing/2014/main" id="{DA05D30B-DE44-4033-AA7B-852D201FC8DA}"/>
                </a:ext>
              </a:extLst>
            </p:cNvPr>
            <p:cNvSpPr/>
            <p:nvPr/>
          </p:nvSpPr>
          <p:spPr>
            <a:xfrm>
              <a:off x="5873118" y="5933715"/>
              <a:ext cx="6025" cy="393961"/>
            </a:xfrm>
            <a:prstGeom prst="rect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734;p4">
              <a:extLst>
                <a:ext uri="{FF2B5EF4-FFF2-40B4-BE49-F238E27FC236}">
                  <a16:creationId xmlns:a16="http://schemas.microsoft.com/office/drawing/2014/main" id="{93B6F025-5806-4394-A7EF-9A8E7304D122}"/>
                </a:ext>
              </a:extLst>
            </p:cNvPr>
            <p:cNvSpPr/>
            <p:nvPr/>
          </p:nvSpPr>
          <p:spPr>
            <a:xfrm>
              <a:off x="5864682" y="5921081"/>
              <a:ext cx="21087" cy="20100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735;p4">
              <a:extLst>
                <a:ext uri="{FF2B5EF4-FFF2-40B4-BE49-F238E27FC236}">
                  <a16:creationId xmlns:a16="http://schemas.microsoft.com/office/drawing/2014/main" id="{DD154309-A955-4C8A-801A-0DB4F6681B94}"/>
                </a:ext>
              </a:extLst>
            </p:cNvPr>
            <p:cNvSpPr/>
            <p:nvPr/>
          </p:nvSpPr>
          <p:spPr>
            <a:xfrm>
              <a:off x="5999041" y="5804500"/>
              <a:ext cx="3615" cy="523175"/>
            </a:xfrm>
            <a:prstGeom prst="rect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736;p4">
              <a:extLst>
                <a:ext uri="{FF2B5EF4-FFF2-40B4-BE49-F238E27FC236}">
                  <a16:creationId xmlns:a16="http://schemas.microsoft.com/office/drawing/2014/main" id="{EF5E8A6A-0C5F-4F7A-A361-E7F0F094BA4F}"/>
                </a:ext>
              </a:extLst>
            </p:cNvPr>
            <p:cNvSpPr/>
            <p:nvPr/>
          </p:nvSpPr>
          <p:spPr>
            <a:xfrm>
              <a:off x="5994221" y="5794163"/>
              <a:ext cx="15665" cy="14357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737;p4">
              <a:extLst>
                <a:ext uri="{FF2B5EF4-FFF2-40B4-BE49-F238E27FC236}">
                  <a16:creationId xmlns:a16="http://schemas.microsoft.com/office/drawing/2014/main" id="{39EB6960-5D0F-403E-B936-72B3C15CCB8C}"/>
                </a:ext>
              </a:extLst>
            </p:cNvPr>
            <p:cNvSpPr/>
            <p:nvPr/>
          </p:nvSpPr>
          <p:spPr>
            <a:xfrm>
              <a:off x="5912883" y="5767172"/>
              <a:ext cx="3615" cy="560504"/>
            </a:xfrm>
            <a:prstGeom prst="rect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738;p4">
              <a:extLst>
                <a:ext uri="{FF2B5EF4-FFF2-40B4-BE49-F238E27FC236}">
                  <a16:creationId xmlns:a16="http://schemas.microsoft.com/office/drawing/2014/main" id="{E176A55E-5EFC-4183-BA23-DF108897EBA7}"/>
                </a:ext>
              </a:extLst>
            </p:cNvPr>
            <p:cNvSpPr/>
            <p:nvPr/>
          </p:nvSpPr>
          <p:spPr>
            <a:xfrm>
              <a:off x="5905050" y="5759132"/>
              <a:ext cx="15665" cy="14931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739;p4">
              <a:extLst>
                <a:ext uri="{FF2B5EF4-FFF2-40B4-BE49-F238E27FC236}">
                  <a16:creationId xmlns:a16="http://schemas.microsoft.com/office/drawing/2014/main" id="{149D16A4-3102-4911-AAC6-93A188D359A7}"/>
                </a:ext>
              </a:extLst>
            </p:cNvPr>
            <p:cNvSpPr/>
            <p:nvPr/>
          </p:nvSpPr>
          <p:spPr>
            <a:xfrm>
              <a:off x="5897820" y="5713763"/>
              <a:ext cx="3615" cy="613912"/>
            </a:xfrm>
            <a:prstGeom prst="rect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740;p4">
              <a:extLst>
                <a:ext uri="{FF2B5EF4-FFF2-40B4-BE49-F238E27FC236}">
                  <a16:creationId xmlns:a16="http://schemas.microsoft.com/office/drawing/2014/main" id="{BEC2EF4D-8214-451E-9747-F30417006DD3}"/>
                </a:ext>
              </a:extLst>
            </p:cNvPr>
            <p:cNvSpPr/>
            <p:nvPr/>
          </p:nvSpPr>
          <p:spPr>
            <a:xfrm>
              <a:off x="5892398" y="5706297"/>
              <a:ext cx="15062" cy="14357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741;p4">
              <a:extLst>
                <a:ext uri="{FF2B5EF4-FFF2-40B4-BE49-F238E27FC236}">
                  <a16:creationId xmlns:a16="http://schemas.microsoft.com/office/drawing/2014/main" id="{12840FBD-8A3B-47DC-8806-7F21A280D577}"/>
                </a:ext>
              </a:extLst>
            </p:cNvPr>
            <p:cNvSpPr/>
            <p:nvPr/>
          </p:nvSpPr>
          <p:spPr>
            <a:xfrm>
              <a:off x="5862875" y="5675860"/>
              <a:ext cx="169906" cy="651815"/>
            </a:xfrm>
            <a:custGeom>
              <a:avLst/>
              <a:gdLst/>
              <a:ahLst/>
              <a:cxnLst/>
              <a:rect l="l" t="t" r="r" b="b"/>
              <a:pathLst>
                <a:path w="544" h="2192" extrusionOk="0">
                  <a:moveTo>
                    <a:pt x="544" y="1019"/>
                  </a:moveTo>
                  <a:cubicBezTo>
                    <a:pt x="544" y="2192"/>
                    <a:pt x="544" y="2192"/>
                    <a:pt x="544" y="2192"/>
                  </a:cubicBezTo>
                  <a:cubicBezTo>
                    <a:pt x="532" y="2192"/>
                    <a:pt x="532" y="2192"/>
                    <a:pt x="532" y="2192"/>
                  </a:cubicBezTo>
                  <a:cubicBezTo>
                    <a:pt x="532" y="1019"/>
                    <a:pt x="532" y="1019"/>
                    <a:pt x="532" y="1019"/>
                  </a:cubicBezTo>
                  <a:cubicBezTo>
                    <a:pt x="532" y="955"/>
                    <a:pt x="501" y="898"/>
                    <a:pt x="454" y="861"/>
                  </a:cubicBezTo>
                  <a:cubicBezTo>
                    <a:pt x="450" y="857"/>
                    <a:pt x="444" y="854"/>
                    <a:pt x="439" y="850"/>
                  </a:cubicBezTo>
                  <a:cubicBezTo>
                    <a:pt x="424" y="840"/>
                    <a:pt x="406" y="831"/>
                    <a:pt x="388" y="826"/>
                  </a:cubicBezTo>
                  <a:cubicBezTo>
                    <a:pt x="384" y="824"/>
                    <a:pt x="380" y="821"/>
                    <a:pt x="376" y="820"/>
                  </a:cubicBezTo>
                  <a:cubicBezTo>
                    <a:pt x="360" y="816"/>
                    <a:pt x="343" y="812"/>
                    <a:pt x="325" y="812"/>
                  </a:cubicBezTo>
                  <a:cubicBezTo>
                    <a:pt x="211" y="812"/>
                    <a:pt x="211" y="812"/>
                    <a:pt x="211" y="812"/>
                  </a:cubicBezTo>
                  <a:cubicBezTo>
                    <a:pt x="207" y="812"/>
                    <a:pt x="203" y="814"/>
                    <a:pt x="200" y="814"/>
                  </a:cubicBezTo>
                  <a:cubicBezTo>
                    <a:pt x="189" y="813"/>
                    <a:pt x="178" y="813"/>
                    <a:pt x="168" y="811"/>
                  </a:cubicBezTo>
                  <a:cubicBezTo>
                    <a:pt x="163" y="810"/>
                    <a:pt x="158" y="809"/>
                    <a:pt x="154" y="808"/>
                  </a:cubicBezTo>
                  <a:cubicBezTo>
                    <a:pt x="144" y="805"/>
                    <a:pt x="134" y="801"/>
                    <a:pt x="125" y="797"/>
                  </a:cubicBezTo>
                  <a:cubicBezTo>
                    <a:pt x="120" y="795"/>
                    <a:pt x="116" y="794"/>
                    <a:pt x="112" y="791"/>
                  </a:cubicBezTo>
                  <a:cubicBezTo>
                    <a:pt x="46" y="756"/>
                    <a:pt x="0" y="686"/>
                    <a:pt x="0" y="6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06"/>
                    <a:pt x="12" y="606"/>
                    <a:pt x="12" y="606"/>
                  </a:cubicBezTo>
                  <a:cubicBezTo>
                    <a:pt x="12" y="679"/>
                    <a:pt x="53" y="744"/>
                    <a:pt x="112" y="778"/>
                  </a:cubicBezTo>
                  <a:cubicBezTo>
                    <a:pt x="116" y="780"/>
                    <a:pt x="120" y="782"/>
                    <a:pt x="124" y="784"/>
                  </a:cubicBezTo>
                  <a:cubicBezTo>
                    <a:pt x="134" y="789"/>
                    <a:pt x="143" y="793"/>
                    <a:pt x="153" y="796"/>
                  </a:cubicBezTo>
                  <a:cubicBezTo>
                    <a:pt x="158" y="797"/>
                    <a:pt x="163" y="798"/>
                    <a:pt x="168" y="799"/>
                  </a:cubicBezTo>
                  <a:cubicBezTo>
                    <a:pt x="178" y="802"/>
                    <a:pt x="189" y="801"/>
                    <a:pt x="200" y="802"/>
                  </a:cubicBezTo>
                  <a:cubicBezTo>
                    <a:pt x="203" y="802"/>
                    <a:pt x="207" y="800"/>
                    <a:pt x="211" y="800"/>
                  </a:cubicBezTo>
                  <a:cubicBezTo>
                    <a:pt x="328" y="800"/>
                    <a:pt x="328" y="800"/>
                    <a:pt x="328" y="800"/>
                  </a:cubicBezTo>
                  <a:cubicBezTo>
                    <a:pt x="344" y="800"/>
                    <a:pt x="360" y="804"/>
                    <a:pt x="375" y="808"/>
                  </a:cubicBezTo>
                  <a:cubicBezTo>
                    <a:pt x="379" y="809"/>
                    <a:pt x="383" y="811"/>
                    <a:pt x="387" y="812"/>
                  </a:cubicBezTo>
                  <a:cubicBezTo>
                    <a:pt x="405" y="818"/>
                    <a:pt x="423" y="826"/>
                    <a:pt x="438" y="836"/>
                  </a:cubicBezTo>
                  <a:cubicBezTo>
                    <a:pt x="443" y="839"/>
                    <a:pt x="450" y="842"/>
                    <a:pt x="454" y="845"/>
                  </a:cubicBezTo>
                  <a:cubicBezTo>
                    <a:pt x="508" y="885"/>
                    <a:pt x="544" y="948"/>
                    <a:pt x="544" y="1019"/>
                  </a:cubicBezTo>
                  <a:close/>
                </a:path>
              </a:pathLst>
            </a:cu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742;p4">
              <a:extLst>
                <a:ext uri="{FF2B5EF4-FFF2-40B4-BE49-F238E27FC236}">
                  <a16:creationId xmlns:a16="http://schemas.microsoft.com/office/drawing/2014/main" id="{1DF7FEB5-D2CB-463F-9ED5-77D0C2829FBD}"/>
                </a:ext>
              </a:extLst>
            </p:cNvPr>
            <p:cNvSpPr/>
            <p:nvPr/>
          </p:nvSpPr>
          <p:spPr>
            <a:xfrm>
              <a:off x="5857452" y="5668969"/>
              <a:ext cx="15062" cy="14931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743;p4">
              <a:extLst>
                <a:ext uri="{FF2B5EF4-FFF2-40B4-BE49-F238E27FC236}">
                  <a16:creationId xmlns:a16="http://schemas.microsoft.com/office/drawing/2014/main" id="{3B29B067-826C-4FB6-A13B-CAB0087FC104}"/>
                </a:ext>
              </a:extLst>
            </p:cNvPr>
            <p:cNvSpPr/>
            <p:nvPr/>
          </p:nvSpPr>
          <p:spPr>
            <a:xfrm>
              <a:off x="5952648" y="5763726"/>
              <a:ext cx="115078" cy="563950"/>
            </a:xfrm>
            <a:custGeom>
              <a:avLst/>
              <a:gdLst/>
              <a:ahLst/>
              <a:cxnLst/>
              <a:rect l="l" t="t" r="r" b="b"/>
              <a:pathLst>
                <a:path w="368" h="1896" extrusionOk="0">
                  <a:moveTo>
                    <a:pt x="368" y="0"/>
                  </a:moveTo>
                  <a:cubicBezTo>
                    <a:pt x="368" y="322"/>
                    <a:pt x="368" y="322"/>
                    <a:pt x="368" y="322"/>
                  </a:cubicBezTo>
                  <a:cubicBezTo>
                    <a:pt x="368" y="396"/>
                    <a:pt x="306" y="452"/>
                    <a:pt x="233" y="452"/>
                  </a:cubicBezTo>
                  <a:cubicBezTo>
                    <a:pt x="137" y="452"/>
                    <a:pt x="137" y="452"/>
                    <a:pt x="137" y="452"/>
                  </a:cubicBezTo>
                  <a:cubicBezTo>
                    <a:pt x="124" y="452"/>
                    <a:pt x="111" y="456"/>
                    <a:pt x="99" y="460"/>
                  </a:cubicBezTo>
                  <a:cubicBezTo>
                    <a:pt x="95" y="462"/>
                    <a:pt x="91" y="464"/>
                    <a:pt x="87" y="466"/>
                  </a:cubicBezTo>
                  <a:cubicBezTo>
                    <a:pt x="68" y="475"/>
                    <a:pt x="52" y="490"/>
                    <a:pt x="40" y="507"/>
                  </a:cubicBezTo>
                  <a:cubicBezTo>
                    <a:pt x="37" y="511"/>
                    <a:pt x="35" y="516"/>
                    <a:pt x="33" y="520"/>
                  </a:cubicBezTo>
                  <a:cubicBezTo>
                    <a:pt x="24" y="536"/>
                    <a:pt x="20" y="555"/>
                    <a:pt x="20" y="574"/>
                  </a:cubicBezTo>
                  <a:cubicBezTo>
                    <a:pt x="20" y="1896"/>
                    <a:pt x="20" y="1896"/>
                    <a:pt x="20" y="1896"/>
                  </a:cubicBezTo>
                  <a:cubicBezTo>
                    <a:pt x="0" y="1896"/>
                    <a:pt x="0" y="1896"/>
                    <a:pt x="0" y="1896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0" y="555"/>
                    <a:pt x="7" y="537"/>
                    <a:pt x="14" y="520"/>
                  </a:cubicBezTo>
                  <a:cubicBezTo>
                    <a:pt x="16" y="516"/>
                    <a:pt x="19" y="512"/>
                    <a:pt x="21" y="508"/>
                  </a:cubicBezTo>
                  <a:cubicBezTo>
                    <a:pt x="36" y="483"/>
                    <a:pt x="60" y="463"/>
                    <a:pt x="87" y="452"/>
                  </a:cubicBezTo>
                  <a:cubicBezTo>
                    <a:pt x="91" y="450"/>
                    <a:pt x="95" y="448"/>
                    <a:pt x="99" y="446"/>
                  </a:cubicBezTo>
                  <a:cubicBezTo>
                    <a:pt x="111" y="443"/>
                    <a:pt x="124" y="440"/>
                    <a:pt x="137" y="440"/>
                  </a:cubicBezTo>
                  <a:cubicBezTo>
                    <a:pt x="233" y="440"/>
                    <a:pt x="233" y="440"/>
                    <a:pt x="233" y="440"/>
                  </a:cubicBezTo>
                  <a:cubicBezTo>
                    <a:pt x="299" y="440"/>
                    <a:pt x="356" y="388"/>
                    <a:pt x="356" y="322"/>
                  </a:cubicBezTo>
                  <a:cubicBezTo>
                    <a:pt x="356" y="0"/>
                    <a:pt x="356" y="0"/>
                    <a:pt x="356" y="0"/>
                  </a:cubicBezTo>
                  <a:lnTo>
                    <a:pt x="368" y="0"/>
                  </a:lnTo>
                  <a:close/>
                </a:path>
              </a:pathLst>
            </a:cu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744;p4">
              <a:extLst>
                <a:ext uri="{FF2B5EF4-FFF2-40B4-BE49-F238E27FC236}">
                  <a16:creationId xmlns:a16="http://schemas.microsoft.com/office/drawing/2014/main" id="{173D78CA-CBD6-4A8A-8F72-6DC4A57F4925}"/>
                </a:ext>
              </a:extLst>
            </p:cNvPr>
            <p:cNvSpPr/>
            <p:nvPr/>
          </p:nvSpPr>
          <p:spPr>
            <a:xfrm>
              <a:off x="6057484" y="5755112"/>
              <a:ext cx="15665" cy="14357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745;p4">
              <a:extLst>
                <a:ext uri="{FF2B5EF4-FFF2-40B4-BE49-F238E27FC236}">
                  <a16:creationId xmlns:a16="http://schemas.microsoft.com/office/drawing/2014/main" id="{C443C52D-349C-46E4-82F6-4A1A36809E4A}"/>
                </a:ext>
              </a:extLst>
            </p:cNvPr>
            <p:cNvSpPr/>
            <p:nvPr/>
          </p:nvSpPr>
          <p:spPr>
            <a:xfrm>
              <a:off x="5840582" y="5840106"/>
              <a:ext cx="113873" cy="487569"/>
            </a:xfrm>
            <a:custGeom>
              <a:avLst/>
              <a:gdLst/>
              <a:ahLst/>
              <a:cxnLst/>
              <a:rect l="l" t="t" r="r" b="b"/>
              <a:pathLst>
                <a:path w="365" h="1640" extrusionOk="0">
                  <a:moveTo>
                    <a:pt x="364" y="566"/>
                  </a:moveTo>
                  <a:cubicBezTo>
                    <a:pt x="364" y="1640"/>
                    <a:pt x="364" y="1640"/>
                    <a:pt x="364" y="1640"/>
                  </a:cubicBezTo>
                  <a:cubicBezTo>
                    <a:pt x="352" y="1640"/>
                    <a:pt x="352" y="1640"/>
                    <a:pt x="352" y="1640"/>
                  </a:cubicBezTo>
                  <a:cubicBezTo>
                    <a:pt x="352" y="566"/>
                    <a:pt x="352" y="566"/>
                    <a:pt x="352" y="566"/>
                  </a:cubicBezTo>
                  <a:cubicBezTo>
                    <a:pt x="352" y="519"/>
                    <a:pt x="324" y="477"/>
                    <a:pt x="283" y="459"/>
                  </a:cubicBezTo>
                  <a:cubicBezTo>
                    <a:pt x="280" y="457"/>
                    <a:pt x="276" y="455"/>
                    <a:pt x="272" y="454"/>
                  </a:cubicBezTo>
                  <a:cubicBezTo>
                    <a:pt x="262" y="451"/>
                    <a:pt x="251" y="451"/>
                    <a:pt x="240" y="450"/>
                  </a:cubicBezTo>
                  <a:cubicBezTo>
                    <a:pt x="238" y="450"/>
                    <a:pt x="236" y="452"/>
                    <a:pt x="234" y="452"/>
                  </a:cubicBezTo>
                  <a:cubicBezTo>
                    <a:pt x="139" y="452"/>
                    <a:pt x="139" y="452"/>
                    <a:pt x="139" y="452"/>
                  </a:cubicBezTo>
                  <a:cubicBezTo>
                    <a:pt x="133" y="452"/>
                    <a:pt x="127" y="449"/>
                    <a:pt x="121" y="449"/>
                  </a:cubicBezTo>
                  <a:cubicBezTo>
                    <a:pt x="115" y="448"/>
                    <a:pt x="106" y="445"/>
                    <a:pt x="100" y="444"/>
                  </a:cubicBezTo>
                  <a:cubicBezTo>
                    <a:pt x="44" y="428"/>
                    <a:pt x="0" y="375"/>
                    <a:pt x="0" y="3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14"/>
                    <a:pt x="16" y="314"/>
                    <a:pt x="16" y="314"/>
                  </a:cubicBezTo>
                  <a:cubicBezTo>
                    <a:pt x="16" y="367"/>
                    <a:pt x="53" y="412"/>
                    <a:pt x="100" y="428"/>
                  </a:cubicBezTo>
                  <a:cubicBezTo>
                    <a:pt x="107" y="430"/>
                    <a:pt x="114" y="432"/>
                    <a:pt x="120" y="433"/>
                  </a:cubicBezTo>
                  <a:cubicBezTo>
                    <a:pt x="126" y="434"/>
                    <a:pt x="133" y="436"/>
                    <a:pt x="139" y="436"/>
                  </a:cubicBezTo>
                  <a:cubicBezTo>
                    <a:pt x="234" y="436"/>
                    <a:pt x="234" y="436"/>
                    <a:pt x="234" y="436"/>
                  </a:cubicBezTo>
                  <a:cubicBezTo>
                    <a:pt x="236" y="436"/>
                    <a:pt x="238" y="435"/>
                    <a:pt x="240" y="435"/>
                  </a:cubicBezTo>
                  <a:cubicBezTo>
                    <a:pt x="251" y="435"/>
                    <a:pt x="262" y="437"/>
                    <a:pt x="272" y="440"/>
                  </a:cubicBezTo>
                  <a:cubicBezTo>
                    <a:pt x="276" y="441"/>
                    <a:pt x="280" y="442"/>
                    <a:pt x="284" y="443"/>
                  </a:cubicBezTo>
                  <a:cubicBezTo>
                    <a:pt x="325" y="460"/>
                    <a:pt x="355" y="497"/>
                    <a:pt x="363" y="542"/>
                  </a:cubicBezTo>
                  <a:cubicBezTo>
                    <a:pt x="365" y="550"/>
                    <a:pt x="364" y="558"/>
                    <a:pt x="364" y="566"/>
                  </a:cubicBezTo>
                  <a:close/>
                </a:path>
              </a:pathLst>
            </a:cu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746;p4">
              <a:extLst>
                <a:ext uri="{FF2B5EF4-FFF2-40B4-BE49-F238E27FC236}">
                  <a16:creationId xmlns:a16="http://schemas.microsoft.com/office/drawing/2014/main" id="{1BE8E1D6-B404-4E15-9A4F-0282C8BD529E}"/>
                </a:ext>
              </a:extLst>
            </p:cNvPr>
            <p:cNvSpPr/>
            <p:nvPr/>
          </p:nvSpPr>
          <p:spPr>
            <a:xfrm>
              <a:off x="5836365" y="5830918"/>
              <a:ext cx="15062" cy="14931"/>
            </a:xfrm>
            <a:prstGeom prst="ellipse">
              <a:avLst/>
            </a:prstGeom>
            <a:solidFill>
              <a:srgbClr val="FCFA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747;p4">
              <a:extLst>
                <a:ext uri="{FF2B5EF4-FFF2-40B4-BE49-F238E27FC236}">
                  <a16:creationId xmlns:a16="http://schemas.microsoft.com/office/drawing/2014/main" id="{F1118595-6CDD-4605-8ABE-DC929D092C62}"/>
                </a:ext>
              </a:extLst>
            </p:cNvPr>
            <p:cNvSpPr/>
            <p:nvPr/>
          </p:nvSpPr>
          <p:spPr>
            <a:xfrm>
              <a:off x="5927945" y="5932566"/>
              <a:ext cx="536831" cy="395683"/>
            </a:xfrm>
            <a:custGeom>
              <a:avLst/>
              <a:gdLst/>
              <a:ahLst/>
              <a:cxnLst/>
              <a:rect l="l" t="t" r="r" b="b"/>
              <a:pathLst>
                <a:path w="1720" h="1329" extrusionOk="0">
                  <a:moveTo>
                    <a:pt x="1273" y="0"/>
                  </a:moveTo>
                  <a:cubicBezTo>
                    <a:pt x="446" y="0"/>
                    <a:pt x="446" y="0"/>
                    <a:pt x="446" y="0"/>
                  </a:cubicBezTo>
                  <a:cubicBezTo>
                    <a:pt x="200" y="0"/>
                    <a:pt x="0" y="200"/>
                    <a:pt x="0" y="44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0" y="1210"/>
                    <a:pt x="119" y="1329"/>
                    <a:pt x="264" y="1329"/>
                  </a:cubicBezTo>
                  <a:cubicBezTo>
                    <a:pt x="1455" y="1329"/>
                    <a:pt x="1455" y="1329"/>
                    <a:pt x="1455" y="1329"/>
                  </a:cubicBezTo>
                  <a:cubicBezTo>
                    <a:pt x="1600" y="1329"/>
                    <a:pt x="1720" y="1210"/>
                    <a:pt x="1720" y="1064"/>
                  </a:cubicBezTo>
                  <a:cubicBezTo>
                    <a:pt x="1720" y="446"/>
                    <a:pt x="1720" y="446"/>
                    <a:pt x="1720" y="446"/>
                  </a:cubicBezTo>
                  <a:cubicBezTo>
                    <a:pt x="1720" y="200"/>
                    <a:pt x="1519" y="0"/>
                    <a:pt x="1273" y="0"/>
                  </a:cubicBez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748;p4">
              <a:extLst>
                <a:ext uri="{FF2B5EF4-FFF2-40B4-BE49-F238E27FC236}">
                  <a16:creationId xmlns:a16="http://schemas.microsoft.com/office/drawing/2014/main" id="{982534BA-E219-4274-9FD6-2860A6567746}"/>
                </a:ext>
              </a:extLst>
            </p:cNvPr>
            <p:cNvSpPr/>
            <p:nvPr/>
          </p:nvSpPr>
          <p:spPr>
            <a:xfrm>
              <a:off x="6117734" y="5903852"/>
              <a:ext cx="39765" cy="17229"/>
            </a:xfrm>
            <a:custGeom>
              <a:avLst/>
              <a:gdLst/>
              <a:ahLst/>
              <a:cxnLst/>
              <a:rect l="l" t="t" r="r" b="b"/>
              <a:pathLst>
                <a:path w="128" h="57" extrusionOk="0">
                  <a:moveTo>
                    <a:pt x="128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4" y="21"/>
                    <a:pt x="31" y="0"/>
                    <a:pt x="64" y="0"/>
                  </a:cubicBezTo>
                  <a:cubicBezTo>
                    <a:pt x="97" y="0"/>
                    <a:pt x="124" y="21"/>
                    <a:pt x="128" y="57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749;p4">
              <a:extLst>
                <a:ext uri="{FF2B5EF4-FFF2-40B4-BE49-F238E27FC236}">
                  <a16:creationId xmlns:a16="http://schemas.microsoft.com/office/drawing/2014/main" id="{17D92A76-75DF-4731-89F0-E65E6D0C83F6}"/>
                </a:ext>
              </a:extLst>
            </p:cNvPr>
            <p:cNvSpPr/>
            <p:nvPr/>
          </p:nvSpPr>
          <p:spPr>
            <a:xfrm>
              <a:off x="6240645" y="5904426"/>
              <a:ext cx="39765" cy="16654"/>
            </a:xfrm>
            <a:custGeom>
              <a:avLst/>
              <a:gdLst/>
              <a:ahLst/>
              <a:cxnLst/>
              <a:rect l="l" t="t" r="r" b="b"/>
              <a:pathLst>
                <a:path w="127" h="56" extrusionOk="0">
                  <a:moveTo>
                    <a:pt x="127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4" y="20"/>
                    <a:pt x="31" y="0"/>
                    <a:pt x="63" y="0"/>
                  </a:cubicBezTo>
                  <a:cubicBezTo>
                    <a:pt x="96" y="0"/>
                    <a:pt x="123" y="20"/>
                    <a:pt x="127" y="56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750;p4">
              <a:extLst>
                <a:ext uri="{FF2B5EF4-FFF2-40B4-BE49-F238E27FC236}">
                  <a16:creationId xmlns:a16="http://schemas.microsoft.com/office/drawing/2014/main" id="{23CD3E9C-4C1D-4FD6-95DA-3CD1773085E1}"/>
                </a:ext>
              </a:extLst>
            </p:cNvPr>
            <p:cNvSpPr/>
            <p:nvPr/>
          </p:nvSpPr>
          <p:spPr>
            <a:xfrm>
              <a:off x="6132194" y="5890643"/>
              <a:ext cx="10845" cy="24694"/>
            </a:xfrm>
            <a:custGeom>
              <a:avLst/>
              <a:gdLst/>
              <a:ahLst/>
              <a:cxnLst/>
              <a:rect l="l" t="t" r="r" b="b"/>
              <a:pathLst>
                <a:path w="36" h="83" extrusionOk="0">
                  <a:moveTo>
                    <a:pt x="22" y="83"/>
                  </a:moveTo>
                  <a:cubicBezTo>
                    <a:pt x="14" y="83"/>
                    <a:pt x="14" y="83"/>
                    <a:pt x="14" y="83"/>
                  </a:cubicBezTo>
                  <a:cubicBezTo>
                    <a:pt x="7" y="83"/>
                    <a:pt x="0" y="77"/>
                    <a:pt x="0" y="6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6" y="6"/>
                    <a:pt x="36" y="14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7"/>
                    <a:pt x="29" y="83"/>
                    <a:pt x="22" y="83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751;p4">
              <a:extLst>
                <a:ext uri="{FF2B5EF4-FFF2-40B4-BE49-F238E27FC236}">
                  <a16:creationId xmlns:a16="http://schemas.microsoft.com/office/drawing/2014/main" id="{92791F8E-E5A8-4383-BDE3-D16093312653}"/>
                </a:ext>
              </a:extLst>
            </p:cNvPr>
            <p:cNvSpPr/>
            <p:nvPr/>
          </p:nvSpPr>
          <p:spPr>
            <a:xfrm>
              <a:off x="6255105" y="5890643"/>
              <a:ext cx="10845" cy="24694"/>
            </a:xfrm>
            <a:custGeom>
              <a:avLst/>
              <a:gdLst/>
              <a:ahLst/>
              <a:cxnLst/>
              <a:rect l="l" t="t" r="r" b="b"/>
              <a:pathLst>
                <a:path w="35" h="83" extrusionOk="0">
                  <a:moveTo>
                    <a:pt x="21" y="83"/>
                  </a:moveTo>
                  <a:cubicBezTo>
                    <a:pt x="14" y="83"/>
                    <a:pt x="14" y="83"/>
                    <a:pt x="14" y="83"/>
                  </a:cubicBezTo>
                  <a:cubicBezTo>
                    <a:pt x="6" y="83"/>
                    <a:pt x="0" y="77"/>
                    <a:pt x="0" y="6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9" y="0"/>
                    <a:pt x="35" y="6"/>
                    <a:pt x="35" y="14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7"/>
                    <a:pt x="29" y="83"/>
                    <a:pt x="21" y="83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752;p4">
              <a:extLst>
                <a:ext uri="{FF2B5EF4-FFF2-40B4-BE49-F238E27FC236}">
                  <a16:creationId xmlns:a16="http://schemas.microsoft.com/office/drawing/2014/main" id="{FC3DFFF0-89F4-4881-AA5A-0F18301A6381}"/>
                </a:ext>
              </a:extLst>
            </p:cNvPr>
            <p:cNvSpPr/>
            <p:nvPr/>
          </p:nvSpPr>
          <p:spPr>
            <a:xfrm>
              <a:off x="5910473" y="5918784"/>
              <a:ext cx="570571" cy="235458"/>
            </a:xfrm>
            <a:custGeom>
              <a:avLst/>
              <a:gdLst/>
              <a:ahLst/>
              <a:cxnLst/>
              <a:rect l="l" t="t" r="r" b="b"/>
              <a:pathLst>
                <a:path w="1828" h="792" extrusionOk="0">
                  <a:moveTo>
                    <a:pt x="1828" y="221"/>
                  </a:moveTo>
                  <a:cubicBezTo>
                    <a:pt x="1828" y="571"/>
                    <a:pt x="1828" y="571"/>
                    <a:pt x="1828" y="571"/>
                  </a:cubicBezTo>
                  <a:cubicBezTo>
                    <a:pt x="1828" y="691"/>
                    <a:pt x="1730" y="792"/>
                    <a:pt x="1610" y="792"/>
                  </a:cubicBezTo>
                  <a:cubicBezTo>
                    <a:pt x="216" y="792"/>
                    <a:pt x="216" y="792"/>
                    <a:pt x="216" y="792"/>
                  </a:cubicBezTo>
                  <a:cubicBezTo>
                    <a:pt x="96" y="792"/>
                    <a:pt x="0" y="691"/>
                    <a:pt x="0" y="57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101"/>
                    <a:pt x="96" y="0"/>
                    <a:pt x="216" y="0"/>
                  </a:cubicBezTo>
                  <a:cubicBezTo>
                    <a:pt x="1610" y="0"/>
                    <a:pt x="1610" y="0"/>
                    <a:pt x="1610" y="0"/>
                  </a:cubicBezTo>
                  <a:cubicBezTo>
                    <a:pt x="1730" y="0"/>
                    <a:pt x="1828" y="101"/>
                    <a:pt x="1828" y="221"/>
                  </a:cubicBezTo>
                  <a:close/>
                </a:path>
              </a:pathLst>
            </a:custGeom>
            <a:solidFill>
              <a:srgbClr val="0091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753;p4">
              <a:extLst>
                <a:ext uri="{FF2B5EF4-FFF2-40B4-BE49-F238E27FC236}">
                  <a16:creationId xmlns:a16="http://schemas.microsoft.com/office/drawing/2014/main" id="{A450F533-86FD-4D90-BDD1-02C05EC97915}"/>
                </a:ext>
              </a:extLst>
            </p:cNvPr>
            <p:cNvSpPr/>
            <p:nvPr/>
          </p:nvSpPr>
          <p:spPr>
            <a:xfrm>
              <a:off x="6127374" y="5845849"/>
              <a:ext cx="142191" cy="49963"/>
            </a:xfrm>
            <a:custGeom>
              <a:avLst/>
              <a:gdLst/>
              <a:ahLst/>
              <a:cxnLst/>
              <a:rect l="l" t="t" r="r" b="b"/>
              <a:pathLst>
                <a:path w="454" h="168" extrusionOk="0">
                  <a:moveTo>
                    <a:pt x="56" y="168"/>
                  </a:moveTo>
                  <a:cubicBezTo>
                    <a:pt x="58" y="168"/>
                    <a:pt x="61" y="165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61" y="63"/>
                    <a:pt x="137" y="55"/>
                    <a:pt x="229" y="55"/>
                  </a:cubicBezTo>
                  <a:cubicBezTo>
                    <a:pt x="321" y="55"/>
                    <a:pt x="393" y="63"/>
                    <a:pt x="393" y="161"/>
                  </a:cubicBezTo>
                  <a:cubicBezTo>
                    <a:pt x="393" y="161"/>
                    <a:pt x="393" y="161"/>
                    <a:pt x="393" y="161"/>
                  </a:cubicBezTo>
                  <a:cubicBezTo>
                    <a:pt x="393" y="165"/>
                    <a:pt x="395" y="168"/>
                    <a:pt x="398" y="168"/>
                  </a:cubicBezTo>
                  <a:cubicBezTo>
                    <a:pt x="449" y="168"/>
                    <a:pt x="449" y="168"/>
                    <a:pt x="449" y="168"/>
                  </a:cubicBezTo>
                  <a:cubicBezTo>
                    <a:pt x="451" y="168"/>
                    <a:pt x="454" y="165"/>
                    <a:pt x="454" y="16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54" y="27"/>
                    <a:pt x="352" y="0"/>
                    <a:pt x="227" y="0"/>
                  </a:cubicBezTo>
                  <a:cubicBezTo>
                    <a:pt x="102" y="0"/>
                    <a:pt x="0" y="27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5"/>
                    <a:pt x="3" y="168"/>
                    <a:pt x="5" y="168"/>
                  </a:cubicBezTo>
                  <a:lnTo>
                    <a:pt x="56" y="168"/>
                  </a:lnTo>
                  <a:close/>
                </a:path>
              </a:pathLst>
            </a:custGeom>
            <a:solidFill>
              <a:srgbClr val="5B63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754;p4">
              <a:extLst>
                <a:ext uri="{FF2B5EF4-FFF2-40B4-BE49-F238E27FC236}">
                  <a16:creationId xmlns:a16="http://schemas.microsoft.com/office/drawing/2014/main" id="{D5C5BC76-20B1-404F-AA1D-232A2B480F32}"/>
                </a:ext>
              </a:extLst>
            </p:cNvPr>
            <p:cNvSpPr/>
            <p:nvPr/>
          </p:nvSpPr>
          <p:spPr>
            <a:xfrm>
              <a:off x="6136412" y="5853315"/>
              <a:ext cx="123513" cy="42497"/>
            </a:xfrm>
            <a:custGeom>
              <a:avLst/>
              <a:gdLst/>
              <a:ahLst/>
              <a:cxnLst/>
              <a:rect l="l" t="t" r="r" b="b"/>
              <a:pathLst>
                <a:path w="396" h="143" extrusionOk="0">
                  <a:moveTo>
                    <a:pt x="396" y="136"/>
                  </a:moveTo>
                  <a:cubicBezTo>
                    <a:pt x="396" y="136"/>
                    <a:pt x="396" y="136"/>
                    <a:pt x="396" y="136"/>
                  </a:cubicBezTo>
                  <a:cubicBezTo>
                    <a:pt x="396" y="22"/>
                    <a:pt x="307" y="0"/>
                    <a:pt x="198" y="0"/>
                  </a:cubicBezTo>
                  <a:cubicBezTo>
                    <a:pt x="89" y="0"/>
                    <a:pt x="0" y="22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3" y="143"/>
                    <a:pt x="6" y="143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31" y="143"/>
                    <a:pt x="33" y="140"/>
                    <a:pt x="33" y="136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5" y="36"/>
                    <a:pt x="115" y="29"/>
                    <a:pt x="201" y="30"/>
                  </a:cubicBezTo>
                  <a:cubicBezTo>
                    <a:pt x="294" y="30"/>
                    <a:pt x="363" y="37"/>
                    <a:pt x="365" y="134"/>
                  </a:cubicBezTo>
                  <a:cubicBezTo>
                    <a:pt x="365" y="134"/>
                    <a:pt x="364" y="141"/>
                    <a:pt x="370" y="143"/>
                  </a:cubicBezTo>
                  <a:cubicBezTo>
                    <a:pt x="392" y="143"/>
                    <a:pt x="392" y="143"/>
                    <a:pt x="392" y="143"/>
                  </a:cubicBezTo>
                  <a:cubicBezTo>
                    <a:pt x="395" y="143"/>
                    <a:pt x="396" y="139"/>
                    <a:pt x="396" y="136"/>
                  </a:cubicBezTo>
                  <a:close/>
                </a:path>
              </a:pathLst>
            </a:custGeom>
            <a:solidFill>
              <a:srgbClr val="2F36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755;p4">
              <a:extLst>
                <a:ext uri="{FF2B5EF4-FFF2-40B4-BE49-F238E27FC236}">
                  <a16:creationId xmlns:a16="http://schemas.microsoft.com/office/drawing/2014/main" id="{F3B75218-3419-46E2-97AF-741D115B5DBE}"/>
                </a:ext>
              </a:extLst>
            </p:cNvPr>
            <p:cNvSpPr/>
            <p:nvPr/>
          </p:nvSpPr>
          <p:spPr>
            <a:xfrm>
              <a:off x="6022539" y="6166875"/>
              <a:ext cx="50008" cy="91311"/>
            </a:xfrm>
            <a:custGeom>
              <a:avLst/>
              <a:gdLst/>
              <a:ahLst/>
              <a:cxnLst/>
              <a:rect l="l" t="t" r="r" b="b"/>
              <a:pathLst>
                <a:path w="160" h="308" extrusionOk="0">
                  <a:moveTo>
                    <a:pt x="160" y="0"/>
                  </a:moveTo>
                  <a:cubicBezTo>
                    <a:pt x="160" y="226"/>
                    <a:pt x="160" y="226"/>
                    <a:pt x="160" y="226"/>
                  </a:cubicBezTo>
                  <a:cubicBezTo>
                    <a:pt x="160" y="271"/>
                    <a:pt x="125" y="308"/>
                    <a:pt x="80" y="308"/>
                  </a:cubicBezTo>
                  <a:cubicBezTo>
                    <a:pt x="35" y="308"/>
                    <a:pt x="0" y="271"/>
                    <a:pt x="0" y="2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8"/>
                    <a:pt x="15" y="14"/>
                    <a:pt x="25" y="14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45" y="14"/>
                    <a:pt x="156" y="7"/>
                    <a:pt x="160" y="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756;p4">
              <a:extLst>
                <a:ext uri="{FF2B5EF4-FFF2-40B4-BE49-F238E27FC236}">
                  <a16:creationId xmlns:a16="http://schemas.microsoft.com/office/drawing/2014/main" id="{8DCAB5A6-D141-4FE5-B3FD-A90EAD245729}"/>
                </a:ext>
              </a:extLst>
            </p:cNvPr>
            <p:cNvSpPr/>
            <p:nvPr/>
          </p:nvSpPr>
          <p:spPr>
            <a:xfrm>
              <a:off x="6022539" y="5919932"/>
              <a:ext cx="50008" cy="250963"/>
            </a:xfrm>
            <a:custGeom>
              <a:avLst/>
              <a:gdLst/>
              <a:ahLst/>
              <a:cxnLst/>
              <a:rect l="l" t="t" r="r" b="b"/>
              <a:pathLst>
                <a:path w="160" h="844" extrusionOk="0">
                  <a:moveTo>
                    <a:pt x="160" y="0"/>
                  </a:moveTo>
                  <a:cubicBezTo>
                    <a:pt x="160" y="830"/>
                    <a:pt x="160" y="830"/>
                    <a:pt x="160" y="830"/>
                  </a:cubicBezTo>
                  <a:cubicBezTo>
                    <a:pt x="156" y="837"/>
                    <a:pt x="145" y="844"/>
                    <a:pt x="134" y="844"/>
                  </a:cubicBezTo>
                  <a:cubicBezTo>
                    <a:pt x="25" y="844"/>
                    <a:pt x="25" y="844"/>
                    <a:pt x="25" y="844"/>
                  </a:cubicBezTo>
                  <a:cubicBezTo>
                    <a:pt x="15" y="844"/>
                    <a:pt x="8" y="838"/>
                    <a:pt x="0" y="83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757;p4">
              <a:extLst>
                <a:ext uri="{FF2B5EF4-FFF2-40B4-BE49-F238E27FC236}">
                  <a16:creationId xmlns:a16="http://schemas.microsoft.com/office/drawing/2014/main" id="{254A078A-D4ED-4423-AC97-A82E88F67D3D}"/>
                </a:ext>
              </a:extLst>
            </p:cNvPr>
            <p:cNvSpPr/>
            <p:nvPr/>
          </p:nvSpPr>
          <p:spPr>
            <a:xfrm>
              <a:off x="6326200" y="6166301"/>
              <a:ext cx="51213" cy="91886"/>
            </a:xfrm>
            <a:custGeom>
              <a:avLst/>
              <a:gdLst/>
              <a:ahLst/>
              <a:cxnLst/>
              <a:rect l="l" t="t" r="r" b="b"/>
              <a:pathLst>
                <a:path w="164" h="310" extrusionOk="0">
                  <a:moveTo>
                    <a:pt x="164" y="0"/>
                  </a:moveTo>
                  <a:cubicBezTo>
                    <a:pt x="164" y="228"/>
                    <a:pt x="164" y="228"/>
                    <a:pt x="164" y="228"/>
                  </a:cubicBezTo>
                  <a:cubicBezTo>
                    <a:pt x="164" y="273"/>
                    <a:pt x="127" y="310"/>
                    <a:pt x="82" y="310"/>
                  </a:cubicBezTo>
                  <a:cubicBezTo>
                    <a:pt x="37" y="310"/>
                    <a:pt x="0" y="273"/>
                    <a:pt x="0" y="22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10"/>
                    <a:pt x="16" y="16"/>
                    <a:pt x="25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46" y="16"/>
                    <a:pt x="156" y="8"/>
                    <a:pt x="164" y="0"/>
                  </a:cubicBezTo>
                  <a:close/>
                </a:path>
              </a:pathLst>
            </a:cu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758;p4">
              <a:extLst>
                <a:ext uri="{FF2B5EF4-FFF2-40B4-BE49-F238E27FC236}">
                  <a16:creationId xmlns:a16="http://schemas.microsoft.com/office/drawing/2014/main" id="{A6944669-4EBD-44F7-A7E1-C7AE93632AB1}"/>
                </a:ext>
              </a:extLst>
            </p:cNvPr>
            <p:cNvSpPr/>
            <p:nvPr/>
          </p:nvSpPr>
          <p:spPr>
            <a:xfrm>
              <a:off x="6326200" y="5919932"/>
              <a:ext cx="51213" cy="250963"/>
            </a:xfrm>
            <a:custGeom>
              <a:avLst/>
              <a:gdLst/>
              <a:ahLst/>
              <a:cxnLst/>
              <a:rect l="l" t="t" r="r" b="b"/>
              <a:pathLst>
                <a:path w="164" h="844" extrusionOk="0">
                  <a:moveTo>
                    <a:pt x="164" y="0"/>
                  </a:moveTo>
                  <a:cubicBezTo>
                    <a:pt x="164" y="828"/>
                    <a:pt x="164" y="828"/>
                    <a:pt x="164" y="828"/>
                  </a:cubicBezTo>
                  <a:cubicBezTo>
                    <a:pt x="156" y="836"/>
                    <a:pt x="146" y="844"/>
                    <a:pt x="134" y="844"/>
                  </a:cubicBezTo>
                  <a:cubicBezTo>
                    <a:pt x="25" y="844"/>
                    <a:pt x="25" y="844"/>
                    <a:pt x="25" y="844"/>
                  </a:cubicBezTo>
                  <a:cubicBezTo>
                    <a:pt x="16" y="844"/>
                    <a:pt x="8" y="838"/>
                    <a:pt x="0" y="8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759;p4">
              <a:extLst>
                <a:ext uri="{FF2B5EF4-FFF2-40B4-BE49-F238E27FC236}">
                  <a16:creationId xmlns:a16="http://schemas.microsoft.com/office/drawing/2014/main" id="{D4D73ED1-37BD-4C6A-B4B6-EEAC4F9EFF9B}"/>
                </a:ext>
              </a:extLst>
            </p:cNvPr>
            <p:cNvSpPr/>
            <p:nvPr/>
          </p:nvSpPr>
          <p:spPr>
            <a:xfrm>
              <a:off x="6040011" y="6092792"/>
              <a:ext cx="16267" cy="12634"/>
            </a:xfrm>
            <a:prstGeom prst="ellipse">
              <a:avLst/>
            </a:pr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760;p4">
              <a:extLst>
                <a:ext uri="{FF2B5EF4-FFF2-40B4-BE49-F238E27FC236}">
                  <a16:creationId xmlns:a16="http://schemas.microsoft.com/office/drawing/2014/main" id="{B450F86A-89F6-48BB-BF69-C97805B80E5A}"/>
                </a:ext>
              </a:extLst>
            </p:cNvPr>
            <p:cNvSpPr/>
            <p:nvPr/>
          </p:nvSpPr>
          <p:spPr>
            <a:xfrm>
              <a:off x="6040011" y="6055464"/>
              <a:ext cx="16267" cy="13208"/>
            </a:xfrm>
            <a:prstGeom prst="ellipse">
              <a:avLst/>
            </a:pr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761;p4">
              <a:extLst>
                <a:ext uri="{FF2B5EF4-FFF2-40B4-BE49-F238E27FC236}">
                  <a16:creationId xmlns:a16="http://schemas.microsoft.com/office/drawing/2014/main" id="{215D7115-6B6E-40EE-886C-47A77AB7F0A8}"/>
                </a:ext>
              </a:extLst>
            </p:cNvPr>
            <p:cNvSpPr/>
            <p:nvPr/>
          </p:nvSpPr>
          <p:spPr>
            <a:xfrm>
              <a:off x="6344276" y="6092792"/>
              <a:ext cx="15665" cy="12634"/>
            </a:xfrm>
            <a:prstGeom prst="ellipse">
              <a:avLst/>
            </a:pr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762;p4">
              <a:extLst>
                <a:ext uri="{FF2B5EF4-FFF2-40B4-BE49-F238E27FC236}">
                  <a16:creationId xmlns:a16="http://schemas.microsoft.com/office/drawing/2014/main" id="{4DD4E222-F3FD-4AF1-BA0B-FAFDEE7FF6F8}"/>
                </a:ext>
              </a:extLst>
            </p:cNvPr>
            <p:cNvSpPr/>
            <p:nvPr/>
          </p:nvSpPr>
          <p:spPr>
            <a:xfrm>
              <a:off x="6344276" y="6055464"/>
              <a:ext cx="15665" cy="13208"/>
            </a:xfrm>
            <a:prstGeom prst="ellipse">
              <a:avLst/>
            </a:pr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763;p4">
              <a:extLst>
                <a:ext uri="{FF2B5EF4-FFF2-40B4-BE49-F238E27FC236}">
                  <a16:creationId xmlns:a16="http://schemas.microsoft.com/office/drawing/2014/main" id="{14FDB114-9626-4CA8-8BE8-06CE8557DE61}"/>
                </a:ext>
              </a:extLst>
            </p:cNvPr>
            <p:cNvSpPr/>
            <p:nvPr/>
          </p:nvSpPr>
          <p:spPr>
            <a:xfrm>
              <a:off x="6017718" y="6130695"/>
              <a:ext cx="59648" cy="45368"/>
            </a:xfrm>
            <a:custGeom>
              <a:avLst/>
              <a:gdLst/>
              <a:ahLst/>
              <a:cxnLst/>
              <a:rect l="l" t="t" r="r" b="b"/>
              <a:pathLst>
                <a:path w="190" h="152" extrusionOk="0">
                  <a:moveTo>
                    <a:pt x="178" y="11"/>
                  </a:moveTo>
                  <a:cubicBezTo>
                    <a:pt x="170" y="4"/>
                    <a:pt x="160" y="0"/>
                    <a:pt x="1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1" y="0"/>
                    <a:pt x="21" y="4"/>
                    <a:pt x="14" y="10"/>
                  </a:cubicBezTo>
                  <a:cubicBezTo>
                    <a:pt x="6" y="17"/>
                    <a:pt x="0" y="29"/>
                    <a:pt x="0" y="4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3"/>
                    <a:pt x="6" y="134"/>
                    <a:pt x="14" y="142"/>
                  </a:cubicBezTo>
                  <a:cubicBezTo>
                    <a:pt x="21" y="148"/>
                    <a:pt x="31" y="152"/>
                    <a:pt x="41" y="152"/>
                  </a:cubicBezTo>
                  <a:cubicBezTo>
                    <a:pt x="150" y="152"/>
                    <a:pt x="150" y="152"/>
                    <a:pt x="150" y="152"/>
                  </a:cubicBezTo>
                  <a:cubicBezTo>
                    <a:pt x="160" y="152"/>
                    <a:pt x="170" y="147"/>
                    <a:pt x="178" y="140"/>
                  </a:cubicBezTo>
                  <a:cubicBezTo>
                    <a:pt x="185" y="133"/>
                    <a:pt x="190" y="122"/>
                    <a:pt x="190" y="110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0" y="29"/>
                    <a:pt x="185" y="19"/>
                    <a:pt x="178" y="11"/>
                  </a:cubicBezTo>
                  <a:close/>
                  <a:moveTo>
                    <a:pt x="162" y="100"/>
                  </a:moveTo>
                  <a:cubicBezTo>
                    <a:pt x="162" y="108"/>
                    <a:pt x="159" y="115"/>
                    <a:pt x="154" y="120"/>
                  </a:cubicBezTo>
                  <a:cubicBezTo>
                    <a:pt x="149" y="125"/>
                    <a:pt x="142" y="128"/>
                    <a:pt x="135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3" y="128"/>
                    <a:pt x="46" y="125"/>
                    <a:pt x="41" y="121"/>
                  </a:cubicBezTo>
                  <a:cubicBezTo>
                    <a:pt x="35" y="116"/>
                    <a:pt x="31" y="108"/>
                    <a:pt x="31" y="100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43"/>
                    <a:pt x="35" y="35"/>
                    <a:pt x="41" y="30"/>
                  </a:cubicBezTo>
                  <a:cubicBezTo>
                    <a:pt x="46" y="26"/>
                    <a:pt x="53" y="23"/>
                    <a:pt x="60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42" y="23"/>
                    <a:pt x="149" y="27"/>
                    <a:pt x="154" y="31"/>
                  </a:cubicBezTo>
                  <a:cubicBezTo>
                    <a:pt x="159" y="37"/>
                    <a:pt x="162" y="44"/>
                    <a:pt x="162" y="52"/>
                  </a:cubicBezTo>
                  <a:lnTo>
                    <a:pt x="162" y="100"/>
                  </a:ln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764;p4">
              <a:extLst>
                <a:ext uri="{FF2B5EF4-FFF2-40B4-BE49-F238E27FC236}">
                  <a16:creationId xmlns:a16="http://schemas.microsoft.com/office/drawing/2014/main" id="{2483EF36-F87E-41FB-812A-9AE0F419C25A}"/>
                </a:ext>
              </a:extLst>
            </p:cNvPr>
            <p:cNvSpPr/>
            <p:nvPr/>
          </p:nvSpPr>
          <p:spPr>
            <a:xfrm>
              <a:off x="6321983" y="6127249"/>
              <a:ext cx="59648" cy="45368"/>
            </a:xfrm>
            <a:custGeom>
              <a:avLst/>
              <a:gdLst/>
              <a:ahLst/>
              <a:cxnLst/>
              <a:rect l="l" t="t" r="r" b="b"/>
              <a:pathLst>
                <a:path w="190" h="152" extrusionOk="0">
                  <a:moveTo>
                    <a:pt x="178" y="12"/>
                  </a:moveTo>
                  <a:cubicBezTo>
                    <a:pt x="171" y="5"/>
                    <a:pt x="161" y="0"/>
                    <a:pt x="15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2" y="0"/>
                    <a:pt x="22" y="4"/>
                    <a:pt x="15" y="10"/>
                  </a:cubicBezTo>
                  <a:cubicBezTo>
                    <a:pt x="6" y="18"/>
                    <a:pt x="0" y="30"/>
                    <a:pt x="0" y="4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4"/>
                    <a:pt x="6" y="135"/>
                    <a:pt x="15" y="142"/>
                  </a:cubicBezTo>
                  <a:cubicBezTo>
                    <a:pt x="22" y="148"/>
                    <a:pt x="32" y="152"/>
                    <a:pt x="42" y="152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61" y="152"/>
                    <a:pt x="171" y="148"/>
                    <a:pt x="178" y="141"/>
                  </a:cubicBezTo>
                  <a:cubicBezTo>
                    <a:pt x="186" y="133"/>
                    <a:pt x="190" y="123"/>
                    <a:pt x="190" y="112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90" y="31"/>
                    <a:pt x="186" y="19"/>
                    <a:pt x="178" y="12"/>
                  </a:cubicBezTo>
                  <a:close/>
                  <a:moveTo>
                    <a:pt x="161" y="101"/>
                  </a:moveTo>
                  <a:cubicBezTo>
                    <a:pt x="161" y="109"/>
                    <a:pt x="159" y="116"/>
                    <a:pt x="154" y="121"/>
                  </a:cubicBezTo>
                  <a:cubicBezTo>
                    <a:pt x="149" y="125"/>
                    <a:pt x="143" y="128"/>
                    <a:pt x="136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54" y="128"/>
                    <a:pt x="46" y="126"/>
                    <a:pt x="42" y="122"/>
                  </a:cubicBezTo>
                  <a:cubicBezTo>
                    <a:pt x="36" y="117"/>
                    <a:pt x="31" y="110"/>
                    <a:pt x="31" y="10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45"/>
                    <a:pt x="36" y="36"/>
                    <a:pt x="42" y="31"/>
                  </a:cubicBezTo>
                  <a:cubicBezTo>
                    <a:pt x="46" y="27"/>
                    <a:pt x="54" y="23"/>
                    <a:pt x="61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43" y="23"/>
                    <a:pt x="149" y="27"/>
                    <a:pt x="154" y="32"/>
                  </a:cubicBezTo>
                  <a:cubicBezTo>
                    <a:pt x="159" y="37"/>
                    <a:pt x="161" y="45"/>
                    <a:pt x="161" y="53"/>
                  </a:cubicBezTo>
                  <a:lnTo>
                    <a:pt x="161" y="101"/>
                  </a:lnTo>
                  <a:close/>
                </a:path>
              </a:pathLst>
            </a:custGeom>
            <a:solidFill>
              <a:srgbClr val="D67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765;p4">
              <a:extLst>
                <a:ext uri="{FF2B5EF4-FFF2-40B4-BE49-F238E27FC236}">
                  <a16:creationId xmlns:a16="http://schemas.microsoft.com/office/drawing/2014/main" id="{F98062C9-0F35-4ACE-B6C5-4FF0F5E937D0}"/>
                </a:ext>
              </a:extLst>
            </p:cNvPr>
            <p:cNvSpPr/>
            <p:nvPr/>
          </p:nvSpPr>
          <p:spPr>
            <a:xfrm>
              <a:off x="6038204" y="5625323"/>
              <a:ext cx="123513" cy="117729"/>
            </a:xfrm>
            <a:prstGeom prst="ellipse">
              <a:avLst/>
            </a:prstGeom>
            <a:solidFill>
              <a:srgbClr val="454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766;p4">
              <a:extLst>
                <a:ext uri="{FF2B5EF4-FFF2-40B4-BE49-F238E27FC236}">
                  <a16:creationId xmlns:a16="http://schemas.microsoft.com/office/drawing/2014/main" id="{91067955-57B9-444B-973E-BA8A876279AA}"/>
                </a:ext>
              </a:extLst>
            </p:cNvPr>
            <p:cNvSpPr/>
            <p:nvPr/>
          </p:nvSpPr>
          <p:spPr>
            <a:xfrm>
              <a:off x="6056279" y="5642551"/>
              <a:ext cx="87363" cy="8327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767;p4">
              <a:extLst>
                <a:ext uri="{FF2B5EF4-FFF2-40B4-BE49-F238E27FC236}">
                  <a16:creationId xmlns:a16="http://schemas.microsoft.com/office/drawing/2014/main" id="{43ED587B-8CCA-478C-8B6A-A76B468FE5B9}"/>
                </a:ext>
              </a:extLst>
            </p:cNvPr>
            <p:cNvSpPr/>
            <p:nvPr/>
          </p:nvSpPr>
          <p:spPr>
            <a:xfrm>
              <a:off x="6069534" y="5654612"/>
              <a:ext cx="61455" cy="59151"/>
            </a:xfrm>
            <a:prstGeom prst="ellipse">
              <a:avLst/>
            </a:prstGeom>
            <a:solidFill>
              <a:srgbClr val="454E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768;p4">
              <a:extLst>
                <a:ext uri="{FF2B5EF4-FFF2-40B4-BE49-F238E27FC236}">
                  <a16:creationId xmlns:a16="http://schemas.microsoft.com/office/drawing/2014/main" id="{A22EA1BE-AE74-4E04-A458-ACE89C4C8216}"/>
                </a:ext>
              </a:extLst>
            </p:cNvPr>
            <p:cNvSpPr/>
            <p:nvPr/>
          </p:nvSpPr>
          <p:spPr>
            <a:xfrm>
              <a:off x="6085199" y="5670117"/>
              <a:ext cx="29522" cy="28140"/>
            </a:xfrm>
            <a:prstGeom prst="ellipse">
              <a:avLst/>
            </a:prstGeom>
            <a:solidFill>
              <a:srgbClr val="F7F4F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769;p4">
              <a:extLst>
                <a:ext uri="{FF2B5EF4-FFF2-40B4-BE49-F238E27FC236}">
                  <a16:creationId xmlns:a16="http://schemas.microsoft.com/office/drawing/2014/main" id="{3DB6BE3B-F600-4759-8FEF-D28F554E6F05}"/>
                </a:ext>
              </a:extLst>
            </p:cNvPr>
            <p:cNvSpPr/>
            <p:nvPr/>
          </p:nvSpPr>
          <p:spPr>
            <a:xfrm>
              <a:off x="6003861" y="5628769"/>
              <a:ext cx="97606" cy="57429"/>
            </a:xfrm>
            <a:custGeom>
              <a:avLst/>
              <a:gdLst/>
              <a:ahLst/>
              <a:cxnLst/>
              <a:rect l="l" t="t" r="r" b="b"/>
              <a:pathLst>
                <a:path w="313" h="192" extrusionOk="0">
                  <a:moveTo>
                    <a:pt x="3" y="70"/>
                  </a:moveTo>
                  <a:cubicBezTo>
                    <a:pt x="29" y="53"/>
                    <a:pt x="29" y="53"/>
                    <a:pt x="29" y="53"/>
                  </a:cubicBezTo>
                  <a:cubicBezTo>
                    <a:pt x="28" y="50"/>
                    <a:pt x="28" y="46"/>
                    <a:pt x="30" y="43"/>
                  </a:cubicBezTo>
                  <a:cubicBezTo>
                    <a:pt x="31" y="41"/>
                    <a:pt x="33" y="39"/>
                    <a:pt x="35" y="38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2"/>
                    <a:pt x="34" y="0"/>
                    <a:pt x="38" y="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8" y="34"/>
                    <a:pt x="112" y="39"/>
                    <a:pt x="113" y="43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300" y="174"/>
                    <a:pt x="300" y="174"/>
                    <a:pt x="300" y="174"/>
                  </a:cubicBezTo>
                  <a:cubicBezTo>
                    <a:pt x="306" y="178"/>
                    <a:pt x="313" y="178"/>
                    <a:pt x="310" y="185"/>
                  </a:cubicBezTo>
                  <a:cubicBezTo>
                    <a:pt x="306" y="192"/>
                    <a:pt x="302" y="187"/>
                    <a:pt x="295" y="183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2" y="115"/>
                    <a:pt x="76" y="115"/>
                    <a:pt x="72" y="113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0" y="76"/>
                    <a:pt x="0" y="73"/>
                    <a:pt x="3" y="70"/>
                  </a:cubicBezTo>
                  <a:close/>
                </a:path>
              </a:pathLst>
            </a:custGeom>
            <a:solidFill>
              <a:srgbClr val="73BD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770;p4">
              <a:extLst>
                <a:ext uri="{FF2B5EF4-FFF2-40B4-BE49-F238E27FC236}">
                  <a16:creationId xmlns:a16="http://schemas.microsoft.com/office/drawing/2014/main" id="{7076BC39-431C-43CE-A13B-D2C05A956211}"/>
                </a:ext>
              </a:extLst>
            </p:cNvPr>
            <p:cNvSpPr/>
            <p:nvPr/>
          </p:nvSpPr>
          <p:spPr>
            <a:xfrm>
              <a:off x="6012898" y="5628769"/>
              <a:ext cx="88568" cy="55132"/>
            </a:xfrm>
            <a:custGeom>
              <a:avLst/>
              <a:gdLst/>
              <a:ahLst/>
              <a:cxnLst/>
              <a:rect l="l" t="t" r="r" b="b"/>
              <a:pathLst>
                <a:path w="284" h="185" extrusionOk="0">
                  <a:moveTo>
                    <a:pt x="1" y="43"/>
                  </a:moveTo>
                  <a:cubicBezTo>
                    <a:pt x="2" y="41"/>
                    <a:pt x="4" y="39"/>
                    <a:pt x="6" y="3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2"/>
                    <a:pt x="5" y="0"/>
                    <a:pt x="9" y="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9" y="34"/>
                    <a:pt x="83" y="39"/>
                    <a:pt x="84" y="4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271" y="174"/>
                    <a:pt x="271" y="174"/>
                    <a:pt x="271" y="174"/>
                  </a:cubicBezTo>
                  <a:cubicBezTo>
                    <a:pt x="277" y="178"/>
                    <a:pt x="284" y="178"/>
                    <a:pt x="281" y="185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1" y="43"/>
                  </a:lnTo>
                  <a:close/>
                </a:path>
              </a:pathLst>
            </a:custGeom>
            <a:solidFill>
              <a:srgbClr val="5E9C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C2E9B5-5B47-48F3-AD4C-AC618AEA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05" y="3087501"/>
            <a:ext cx="2035070" cy="874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28225F-A87F-485D-B4E3-23DD46570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667" y="3405706"/>
            <a:ext cx="524301" cy="365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47657-C730-4331-A5BD-A15DA03FD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477" y="3326426"/>
            <a:ext cx="591363" cy="6279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61F8E-42C4-4249-933F-1C4150CA13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1062" y="3385078"/>
            <a:ext cx="499915" cy="4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F7F85-4914-4B40-941C-331E870B7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470" y="5556835"/>
            <a:ext cx="1413043" cy="653071"/>
          </a:xfrm>
          <a:prstGeom prst="rect">
            <a:avLst/>
          </a:prstGeom>
        </p:spPr>
      </p:pic>
      <p:grpSp>
        <p:nvGrpSpPr>
          <p:cNvPr id="1272" name="Google Shape;1272;p6"/>
          <p:cNvGrpSpPr/>
          <p:nvPr/>
        </p:nvGrpSpPr>
        <p:grpSpPr>
          <a:xfrm>
            <a:off x="4577496" y="5726038"/>
            <a:ext cx="742708" cy="465221"/>
            <a:chOff x="6356098" y="1974734"/>
            <a:chExt cx="847967" cy="727537"/>
          </a:xfrm>
        </p:grpSpPr>
        <p:sp>
          <p:nvSpPr>
            <p:cNvPr id="1273" name="Google Shape;1273;p6"/>
            <p:cNvSpPr/>
            <p:nvPr/>
          </p:nvSpPr>
          <p:spPr>
            <a:xfrm>
              <a:off x="6356098" y="1974734"/>
              <a:ext cx="605095" cy="399265"/>
            </a:xfrm>
            <a:custGeom>
              <a:avLst/>
              <a:gdLst/>
              <a:ahLst/>
              <a:cxnLst/>
              <a:rect l="l" t="t" r="r" b="b"/>
              <a:pathLst>
                <a:path w="640" h="388" extrusionOk="0">
                  <a:moveTo>
                    <a:pt x="0" y="388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625" y="0"/>
                    <a:pt x="625" y="0"/>
                    <a:pt x="625" y="0"/>
                  </a:cubicBezTo>
                  <a:cubicBezTo>
                    <a:pt x="633" y="0"/>
                    <a:pt x="640" y="7"/>
                    <a:pt x="640" y="15"/>
                  </a:cubicBezTo>
                  <a:cubicBezTo>
                    <a:pt x="640" y="388"/>
                    <a:pt x="640" y="388"/>
                    <a:pt x="640" y="388"/>
                  </a:cubicBezTo>
                  <a:lnTo>
                    <a:pt x="0" y="38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6585940" y="2430794"/>
              <a:ext cx="154792" cy="68721"/>
            </a:xfrm>
            <a:custGeom>
              <a:avLst/>
              <a:gdLst/>
              <a:ahLst/>
              <a:cxnLst/>
              <a:rect l="l" t="t" r="r" b="b"/>
              <a:pathLst>
                <a:path w="297" h="121" extrusionOk="0">
                  <a:moveTo>
                    <a:pt x="0" y="121"/>
                  </a:moveTo>
                  <a:lnTo>
                    <a:pt x="32" y="0"/>
                  </a:lnTo>
                  <a:lnTo>
                    <a:pt x="266" y="0"/>
                  </a:lnTo>
                  <a:lnTo>
                    <a:pt x="297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9FA0A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6356098" y="2373999"/>
              <a:ext cx="605095" cy="59634"/>
            </a:xfrm>
            <a:custGeom>
              <a:avLst/>
              <a:gdLst/>
              <a:ahLst/>
              <a:cxnLst/>
              <a:rect l="l" t="t" r="r" b="b"/>
              <a:pathLst>
                <a:path w="640" h="58" extrusionOk="0">
                  <a:moveTo>
                    <a:pt x="625" y="58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6" y="58"/>
                    <a:pt x="0" y="51"/>
                    <a:pt x="0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40" y="43"/>
                    <a:pt x="640" y="43"/>
                    <a:pt x="640" y="43"/>
                  </a:cubicBezTo>
                  <a:cubicBezTo>
                    <a:pt x="640" y="51"/>
                    <a:pt x="633" y="58"/>
                    <a:pt x="62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6561966" y="2499515"/>
              <a:ext cx="202219" cy="11359"/>
            </a:xfrm>
            <a:custGeom>
              <a:avLst/>
              <a:gdLst/>
              <a:ahLst/>
              <a:cxnLst/>
              <a:rect l="l" t="t" r="r" b="b"/>
              <a:pathLst>
                <a:path w="388" h="20" extrusionOk="0">
                  <a:moveTo>
                    <a:pt x="0" y="20"/>
                  </a:moveTo>
                  <a:lnTo>
                    <a:pt x="0" y="5"/>
                  </a:lnTo>
                  <a:lnTo>
                    <a:pt x="46" y="0"/>
                  </a:lnTo>
                  <a:lnTo>
                    <a:pt x="343" y="0"/>
                  </a:lnTo>
                  <a:lnTo>
                    <a:pt x="388" y="5"/>
                  </a:lnTo>
                  <a:lnTo>
                    <a:pt x="388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6374861" y="2000291"/>
              <a:ext cx="567048" cy="34815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6374861" y="2000291"/>
              <a:ext cx="567048" cy="36917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6438967" y="2009947"/>
              <a:ext cx="451867" cy="15334"/>
            </a:xfrm>
            <a:custGeom>
              <a:avLst/>
              <a:gdLst/>
              <a:ahLst/>
              <a:cxnLst/>
              <a:rect l="l" t="t" r="r" b="b"/>
              <a:pathLst>
                <a:path w="478" h="15" extrusionOk="0">
                  <a:moveTo>
                    <a:pt x="4" y="0"/>
                  </a:moveTo>
                  <a:cubicBezTo>
                    <a:pt x="475" y="0"/>
                    <a:pt x="475" y="0"/>
                    <a:pt x="475" y="0"/>
                  </a:cubicBezTo>
                  <a:cubicBezTo>
                    <a:pt x="476" y="0"/>
                    <a:pt x="478" y="2"/>
                    <a:pt x="478" y="4"/>
                  </a:cubicBezTo>
                  <a:cubicBezTo>
                    <a:pt x="478" y="11"/>
                    <a:pt x="478" y="11"/>
                    <a:pt x="478" y="11"/>
                  </a:cubicBezTo>
                  <a:cubicBezTo>
                    <a:pt x="478" y="13"/>
                    <a:pt x="476" y="15"/>
                    <a:pt x="47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6554669" y="2107633"/>
              <a:ext cx="345024" cy="198213"/>
            </a:xfrm>
            <a:custGeom>
              <a:avLst/>
              <a:gdLst/>
              <a:ahLst/>
              <a:cxnLst/>
              <a:rect l="l" t="t" r="r" b="b"/>
              <a:pathLst>
                <a:path w="365" h="193" extrusionOk="0">
                  <a:moveTo>
                    <a:pt x="148" y="28"/>
                  </a:move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8"/>
                    <a:pt x="148" y="28"/>
                    <a:pt x="148" y="28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7"/>
                    <a:pt x="149" y="27"/>
                    <a:pt x="149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6"/>
                    <a:pt x="144" y="26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7" y="22"/>
                    <a:pt x="147" y="22"/>
                    <a:pt x="147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4" y="21"/>
                    <a:pt x="144" y="21"/>
                    <a:pt x="144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5" y="21"/>
                    <a:pt x="145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8" y="21"/>
                    <a:pt x="148" y="21"/>
                    <a:pt x="148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19"/>
                    <a:pt x="149" y="19"/>
                    <a:pt x="149" y="18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1" y="19"/>
                    <a:pt x="151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1" y="17"/>
                    <a:pt x="151" y="17"/>
                    <a:pt x="151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6"/>
                    <a:pt x="152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6"/>
                    <a:pt x="151" y="16"/>
                    <a:pt x="151" y="16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1" y="15"/>
                    <a:pt x="151" y="15"/>
                    <a:pt x="151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1" y="14"/>
                    <a:pt x="152" y="14"/>
                    <a:pt x="152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9"/>
                    <a:pt x="153" y="9"/>
                    <a:pt x="153" y="9"/>
                  </a:cubicBezTo>
                  <a:cubicBezTo>
                    <a:pt x="153" y="8"/>
                    <a:pt x="154" y="9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3" y="7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1" y="7"/>
                    <a:pt x="151" y="7"/>
                    <a:pt x="151" y="7"/>
                  </a:cubicBezTo>
                  <a:cubicBezTo>
                    <a:pt x="152" y="7"/>
                    <a:pt x="153" y="7"/>
                    <a:pt x="153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4" y="7"/>
                    <a:pt x="153" y="7"/>
                    <a:pt x="153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4" y="6"/>
                    <a:pt x="154" y="6"/>
                    <a:pt x="155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4"/>
                    <a:pt x="159" y="4"/>
                    <a:pt x="159" y="4"/>
                  </a:cubicBezTo>
                  <a:cubicBezTo>
                    <a:pt x="158" y="4"/>
                    <a:pt x="158" y="4"/>
                    <a:pt x="157" y="4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4"/>
                    <a:pt x="155" y="4"/>
                    <a:pt x="155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3" y="4"/>
                    <a:pt x="153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2" y="5"/>
                    <a:pt x="152" y="5"/>
                    <a:pt x="152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7" y="4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4" y="4"/>
                    <a:pt x="144" y="4"/>
                    <a:pt x="143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2" y="4"/>
                    <a:pt x="142" y="4"/>
                    <a:pt x="142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4"/>
                    <a:pt x="138" y="5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3"/>
                    <a:pt x="147" y="4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9" y="3"/>
                    <a:pt x="149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9" y="2"/>
                    <a:pt x="149" y="2"/>
                    <a:pt x="149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2"/>
                    <a:pt x="146" y="2"/>
                    <a:pt x="146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4" y="1"/>
                    <a:pt x="145" y="1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6" y="0"/>
                    <a:pt x="136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2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8" y="2"/>
                    <a:pt x="128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1" y="2"/>
                    <a:pt x="121" y="2"/>
                    <a:pt x="120" y="2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5"/>
                    <a:pt x="108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8"/>
                    <a:pt x="105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7"/>
                    <a:pt x="106" y="8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0" y="10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1" y="13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3" y="13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1" y="13"/>
                    <a:pt x="101" y="13"/>
                    <a:pt x="100" y="1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1" y="16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4"/>
                    <a:pt x="120" y="24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7" y="25"/>
                    <a:pt x="116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5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8" y="27"/>
                    <a:pt x="118" y="27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7" y="32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9" y="37"/>
                    <a:pt x="119" y="37"/>
                    <a:pt x="119" y="37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8" y="44"/>
                    <a:pt x="127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4"/>
                    <a:pt x="128" y="44"/>
                    <a:pt x="128" y="44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8"/>
                    <a:pt x="130" y="38"/>
                    <a:pt x="129" y="38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37" y="33"/>
                    <a:pt x="137" y="33"/>
                    <a:pt x="137" y="33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8" y="32"/>
                    <a:pt x="138" y="32"/>
                    <a:pt x="138" y="32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39" y="31"/>
                    <a:pt x="139" y="31"/>
                    <a:pt x="139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3" y="30"/>
                    <a:pt x="143" y="30"/>
                    <a:pt x="143" y="30"/>
                  </a:cubicBezTo>
                  <a:cubicBezTo>
                    <a:pt x="144" y="30"/>
                    <a:pt x="145" y="29"/>
                    <a:pt x="145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7" y="28"/>
                    <a:pt x="147" y="28"/>
                    <a:pt x="147" y="28"/>
                  </a:cubicBezTo>
                  <a:lnTo>
                    <a:pt x="148" y="28"/>
                  </a:lnTo>
                  <a:close/>
                  <a:moveTo>
                    <a:pt x="149" y="17"/>
                  </a:move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49" y="18"/>
                    <a:pt x="149" y="18"/>
                    <a:pt x="149" y="18"/>
                  </a:cubicBezTo>
                  <a:lnTo>
                    <a:pt x="149" y="17"/>
                  </a:lnTo>
                  <a:close/>
                  <a:moveTo>
                    <a:pt x="146" y="6"/>
                  </a:moveTo>
                  <a:cubicBezTo>
                    <a:pt x="146" y="6"/>
                    <a:pt x="146" y="6"/>
                    <a:pt x="146" y="6"/>
                  </a:cubicBezTo>
                  <a:cubicBezTo>
                    <a:pt x="146" y="6"/>
                    <a:pt x="146" y="6"/>
                    <a:pt x="146" y="6"/>
                  </a:cubicBezTo>
                  <a:close/>
                  <a:moveTo>
                    <a:pt x="145" y="6"/>
                  </a:moveTo>
                  <a:cubicBezTo>
                    <a:pt x="145" y="6"/>
                    <a:pt x="145" y="6"/>
                    <a:pt x="145" y="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5" y="6"/>
                    <a:pt x="145" y="6"/>
                    <a:pt x="145" y="6"/>
                  </a:cubicBezTo>
                  <a:close/>
                  <a:moveTo>
                    <a:pt x="144" y="7"/>
                  </a:moveTo>
                  <a:cubicBezTo>
                    <a:pt x="144" y="7"/>
                    <a:pt x="144" y="7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lnTo>
                    <a:pt x="144" y="7"/>
                  </a:lnTo>
                  <a:close/>
                  <a:moveTo>
                    <a:pt x="140" y="3"/>
                  </a:move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40" y="3"/>
                    <a:pt x="140" y="3"/>
                  </a:cubicBezTo>
                  <a:close/>
                  <a:moveTo>
                    <a:pt x="139" y="1"/>
                  </a:moveTo>
                  <a:cubicBezTo>
                    <a:pt x="139" y="1"/>
                    <a:pt x="139" y="1"/>
                    <a:pt x="139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2" y="1"/>
                    <a:pt x="143" y="1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39" y="2"/>
                    <a:pt x="139" y="2"/>
                    <a:pt x="139" y="2"/>
                  </a:cubicBezTo>
                  <a:lnTo>
                    <a:pt x="139" y="1"/>
                  </a:lnTo>
                  <a:close/>
                  <a:moveTo>
                    <a:pt x="118" y="33"/>
                  </a:move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lose/>
                  <a:moveTo>
                    <a:pt x="121" y="31"/>
                  </a:moveTo>
                  <a:cubicBezTo>
                    <a:pt x="121" y="31"/>
                    <a:pt x="121" y="31"/>
                    <a:pt x="121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1"/>
                    <a:pt x="121" y="31"/>
                    <a:pt x="121" y="31"/>
                  </a:cubicBezTo>
                  <a:close/>
                  <a:moveTo>
                    <a:pt x="120" y="31"/>
                  </a:moveTo>
                  <a:cubicBezTo>
                    <a:pt x="120" y="31"/>
                    <a:pt x="120" y="31"/>
                    <a:pt x="120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20" y="31"/>
                  </a:lnTo>
                  <a:close/>
                  <a:moveTo>
                    <a:pt x="121" y="33"/>
                  </a:moveTo>
                  <a:cubicBezTo>
                    <a:pt x="121" y="33"/>
                    <a:pt x="121" y="33"/>
                    <a:pt x="121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0" y="33"/>
                    <a:pt x="120" y="33"/>
                  </a:cubicBezTo>
                  <a:cubicBezTo>
                    <a:pt x="120" y="33"/>
                    <a:pt x="121" y="33"/>
                    <a:pt x="121" y="33"/>
                  </a:cubicBezTo>
                  <a:close/>
                  <a:moveTo>
                    <a:pt x="125" y="42"/>
                  </a:moveTo>
                  <a:cubicBezTo>
                    <a:pt x="125" y="42"/>
                    <a:pt x="125" y="42"/>
                    <a:pt x="125" y="42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2"/>
                    <a:pt x="125" y="42"/>
                    <a:pt x="125" y="42"/>
                  </a:cubicBezTo>
                  <a:close/>
                  <a:moveTo>
                    <a:pt x="134" y="34"/>
                  </a:moveTo>
                  <a:cubicBezTo>
                    <a:pt x="134" y="34"/>
                    <a:pt x="134" y="34"/>
                    <a:pt x="134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4"/>
                    <a:pt x="134" y="34"/>
                    <a:pt x="134" y="34"/>
                  </a:cubicBezTo>
                  <a:close/>
                  <a:moveTo>
                    <a:pt x="136" y="2"/>
                  </a:moveTo>
                  <a:cubicBezTo>
                    <a:pt x="136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6" y="2"/>
                    <a:pt x="136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6" y="1"/>
                    <a:pt x="136" y="1"/>
                    <a:pt x="136" y="1"/>
                  </a:cubicBezTo>
                  <a:lnTo>
                    <a:pt x="136" y="2"/>
                  </a:lnTo>
                  <a:close/>
                  <a:moveTo>
                    <a:pt x="137" y="2"/>
                  </a:move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2"/>
                    <a:pt x="137" y="2"/>
                    <a:pt x="137" y="2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7" y="2"/>
                    <a:pt x="137" y="2"/>
                    <a:pt x="137" y="2"/>
                  </a:cubicBezTo>
                  <a:close/>
                  <a:moveTo>
                    <a:pt x="144" y="27"/>
                  </a:moveTo>
                  <a:cubicBezTo>
                    <a:pt x="144" y="27"/>
                    <a:pt x="144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4" y="26"/>
                    <a:pt x="144" y="26"/>
                    <a:pt x="144" y="26"/>
                  </a:cubicBezTo>
                  <a:cubicBezTo>
                    <a:pt x="144" y="26"/>
                    <a:pt x="144" y="26"/>
                    <a:pt x="144" y="26"/>
                  </a:cubicBezTo>
                  <a:lnTo>
                    <a:pt x="144" y="27"/>
                  </a:lnTo>
                  <a:close/>
                  <a:moveTo>
                    <a:pt x="74" y="5"/>
                  </a:moveTo>
                  <a:cubicBezTo>
                    <a:pt x="74" y="6"/>
                    <a:pt x="74" y="5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5" y="6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5" y="7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3" y="6"/>
                    <a:pt x="93" y="6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6"/>
                    <a:pt x="85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80" y="5"/>
                    <a:pt x="80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4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2"/>
                    <a:pt x="94" y="2"/>
                    <a:pt x="95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6" y="5"/>
                    <a:pt x="106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6" y="5"/>
                    <a:pt x="106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4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2" y="6"/>
                    <a:pt x="101" y="6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8"/>
                    <a:pt x="95" y="8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3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2"/>
                    <a:pt x="83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6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8" y="12"/>
                    <a:pt x="78" y="12"/>
                    <a:pt x="77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6" y="9"/>
                    <a:pt x="76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7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8"/>
                    <a:pt x="76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6" y="7"/>
                    <a:pt x="76" y="7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5"/>
                    <a:pt x="74" y="5"/>
                  </a:cubicBezTo>
                  <a:close/>
                  <a:moveTo>
                    <a:pt x="87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lnTo>
                    <a:pt x="87" y="14"/>
                  </a:lnTo>
                  <a:close/>
                  <a:moveTo>
                    <a:pt x="87" y="12"/>
                  </a:move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lose/>
                  <a:moveTo>
                    <a:pt x="104" y="4"/>
                  </a:moveTo>
                  <a:cubicBezTo>
                    <a:pt x="104" y="4"/>
                    <a:pt x="104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4" y="4"/>
                    <a:pt x="104" y="4"/>
                    <a:pt x="104" y="4"/>
                  </a:cubicBezTo>
                  <a:close/>
                  <a:moveTo>
                    <a:pt x="95" y="5"/>
                  </a:move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lose/>
                  <a:moveTo>
                    <a:pt x="86" y="4"/>
                  </a:move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lose/>
                  <a:moveTo>
                    <a:pt x="94" y="6"/>
                  </a:moveTo>
                  <a:cubicBezTo>
                    <a:pt x="94" y="6"/>
                    <a:pt x="94" y="6"/>
                    <a:pt x="94" y="6"/>
                  </a:cubicBezTo>
                  <a:close/>
                  <a:moveTo>
                    <a:pt x="94" y="6"/>
                  </a:moveTo>
                  <a:cubicBezTo>
                    <a:pt x="93" y="6"/>
                    <a:pt x="93" y="6"/>
                    <a:pt x="93" y="6"/>
                  </a:cubicBezTo>
                  <a:lnTo>
                    <a:pt x="94" y="6"/>
                  </a:lnTo>
                  <a:close/>
                  <a:moveTo>
                    <a:pt x="88" y="12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8" y="12"/>
                  </a:lnTo>
                  <a:close/>
                  <a:moveTo>
                    <a:pt x="80" y="11"/>
                  </a:move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lose/>
                  <a:moveTo>
                    <a:pt x="77" y="8"/>
                  </a:moveTo>
                  <a:cubicBezTo>
                    <a:pt x="77" y="8"/>
                    <a:pt x="77" y="8"/>
                    <a:pt x="77" y="8"/>
                  </a:cubicBezTo>
                  <a:close/>
                  <a:moveTo>
                    <a:pt x="77" y="7"/>
                  </a:move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lose/>
                  <a:moveTo>
                    <a:pt x="232" y="3"/>
                  </a:move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3"/>
                    <a:pt x="232" y="3"/>
                    <a:pt x="232" y="3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2" y="3"/>
                    <a:pt x="232" y="3"/>
                    <a:pt x="232" y="3"/>
                  </a:cubicBezTo>
                  <a:close/>
                  <a:moveTo>
                    <a:pt x="117" y="3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4"/>
                    <a:pt x="118" y="4"/>
                    <a:pt x="117" y="3"/>
                  </a:cubicBezTo>
                  <a:close/>
                  <a:moveTo>
                    <a:pt x="231" y="3"/>
                  </a:moveTo>
                  <a:cubicBezTo>
                    <a:pt x="231" y="3"/>
                    <a:pt x="231" y="3"/>
                    <a:pt x="231" y="3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0" y="3"/>
                    <a:pt x="230" y="3"/>
                    <a:pt x="230" y="3"/>
                  </a:cubicBezTo>
                  <a:lnTo>
                    <a:pt x="231" y="3"/>
                  </a:lnTo>
                  <a:close/>
                  <a:moveTo>
                    <a:pt x="228" y="4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29" y="4"/>
                    <a:pt x="229" y="4"/>
                    <a:pt x="229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lose/>
                  <a:moveTo>
                    <a:pt x="152" y="4"/>
                  </a:move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2" y="4"/>
                    <a:pt x="152" y="4"/>
                    <a:pt x="152" y="4"/>
                  </a:cubicBezTo>
                  <a:close/>
                  <a:moveTo>
                    <a:pt x="231" y="4"/>
                  </a:move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close/>
                  <a:moveTo>
                    <a:pt x="152" y="4"/>
                  </a:move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lose/>
                  <a:moveTo>
                    <a:pt x="230" y="4"/>
                  </a:moveTo>
                  <a:cubicBezTo>
                    <a:pt x="230" y="4"/>
                    <a:pt x="230" y="4"/>
                    <a:pt x="230" y="4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0" y="4"/>
                    <a:pt x="230" y="4"/>
                    <a:pt x="230" y="4"/>
                  </a:cubicBezTo>
                  <a:close/>
                  <a:moveTo>
                    <a:pt x="231" y="5"/>
                  </a:moveTo>
                  <a:cubicBezTo>
                    <a:pt x="231" y="5"/>
                    <a:pt x="231" y="5"/>
                    <a:pt x="231" y="5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1" y="4"/>
                    <a:pt x="231" y="4"/>
                    <a:pt x="231" y="4"/>
                  </a:cubicBezTo>
                  <a:cubicBezTo>
                    <a:pt x="231" y="4"/>
                    <a:pt x="231" y="4"/>
                    <a:pt x="231" y="4"/>
                  </a:cubicBezTo>
                  <a:lnTo>
                    <a:pt x="231" y="5"/>
                  </a:lnTo>
                  <a:close/>
                  <a:moveTo>
                    <a:pt x="228" y="5"/>
                  </a:move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lose/>
                  <a:moveTo>
                    <a:pt x="230" y="5"/>
                  </a:move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4"/>
                    <a:pt x="229" y="4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lose/>
                  <a:moveTo>
                    <a:pt x="230" y="5"/>
                  </a:move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lose/>
                  <a:moveTo>
                    <a:pt x="231" y="5"/>
                  </a:moveTo>
                  <a:cubicBezTo>
                    <a:pt x="230" y="5"/>
                    <a:pt x="230" y="5"/>
                    <a:pt x="230" y="5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1" y="5"/>
                    <a:pt x="231" y="5"/>
                    <a:pt x="231" y="5"/>
                  </a:cubicBezTo>
                  <a:cubicBezTo>
                    <a:pt x="231" y="5"/>
                    <a:pt x="231" y="5"/>
                    <a:pt x="231" y="5"/>
                  </a:cubicBezTo>
                  <a:close/>
                  <a:moveTo>
                    <a:pt x="227" y="5"/>
                  </a:moveTo>
                  <a:cubicBezTo>
                    <a:pt x="227" y="5"/>
                    <a:pt x="227" y="5"/>
                    <a:pt x="227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27" y="5"/>
                    <a:pt x="227" y="5"/>
                    <a:pt x="227" y="5"/>
                  </a:cubicBezTo>
                  <a:close/>
                  <a:moveTo>
                    <a:pt x="236" y="7"/>
                  </a:moveTo>
                  <a:cubicBezTo>
                    <a:pt x="236" y="7"/>
                    <a:pt x="236" y="7"/>
                    <a:pt x="236" y="7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9" y="6"/>
                    <a:pt x="239" y="6"/>
                    <a:pt x="239" y="6"/>
                  </a:cubicBezTo>
                  <a:cubicBezTo>
                    <a:pt x="239" y="5"/>
                    <a:pt x="239" y="5"/>
                    <a:pt x="239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8" y="5"/>
                    <a:pt x="238" y="5"/>
                    <a:pt x="238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7" y="6"/>
                    <a:pt x="237" y="6"/>
                    <a:pt x="237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236" y="6"/>
                    <a:pt x="236" y="6"/>
                  </a:cubicBezTo>
                  <a:cubicBezTo>
                    <a:pt x="236" y="6"/>
                    <a:pt x="236" y="6"/>
                    <a:pt x="236" y="6"/>
                  </a:cubicBezTo>
                  <a:lnTo>
                    <a:pt x="236" y="7"/>
                  </a:lnTo>
                  <a:close/>
                  <a:moveTo>
                    <a:pt x="229" y="6"/>
                  </a:moveTo>
                  <a:cubicBezTo>
                    <a:pt x="229" y="6"/>
                    <a:pt x="229" y="6"/>
                    <a:pt x="229" y="6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5"/>
                    <a:pt x="229" y="5"/>
                    <a:pt x="229" y="5"/>
                  </a:cubicBezTo>
                  <a:cubicBezTo>
                    <a:pt x="229" y="6"/>
                    <a:pt x="229" y="6"/>
                    <a:pt x="229" y="6"/>
                  </a:cubicBezTo>
                  <a:cubicBezTo>
                    <a:pt x="229" y="6"/>
                    <a:pt x="229" y="6"/>
                    <a:pt x="229" y="6"/>
                  </a:cubicBezTo>
                  <a:cubicBezTo>
                    <a:pt x="229" y="6"/>
                    <a:pt x="229" y="6"/>
                    <a:pt x="229" y="6"/>
                  </a:cubicBezTo>
                  <a:close/>
                  <a:moveTo>
                    <a:pt x="265" y="6"/>
                  </a:move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6"/>
                    <a:pt x="265" y="6"/>
                    <a:pt x="265" y="6"/>
                  </a:cubicBezTo>
                  <a:cubicBezTo>
                    <a:pt x="265" y="5"/>
                    <a:pt x="265" y="5"/>
                    <a:pt x="265" y="5"/>
                  </a:cubicBezTo>
                  <a:cubicBezTo>
                    <a:pt x="264" y="5"/>
                    <a:pt x="264" y="5"/>
                    <a:pt x="264" y="5"/>
                  </a:cubicBezTo>
                  <a:cubicBezTo>
                    <a:pt x="264" y="6"/>
                    <a:pt x="264" y="6"/>
                    <a:pt x="264" y="6"/>
                  </a:cubicBezTo>
                  <a:cubicBezTo>
                    <a:pt x="264" y="6"/>
                    <a:pt x="264" y="6"/>
                    <a:pt x="265" y="6"/>
                  </a:cubicBezTo>
                  <a:close/>
                  <a:moveTo>
                    <a:pt x="267" y="8"/>
                  </a:moveTo>
                  <a:cubicBezTo>
                    <a:pt x="267" y="8"/>
                    <a:pt x="267" y="8"/>
                    <a:pt x="267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9" y="9"/>
                    <a:pt x="269" y="9"/>
                    <a:pt x="269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8" y="9"/>
                    <a:pt x="268" y="9"/>
                    <a:pt x="268" y="9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8" y="10"/>
                    <a:pt x="268" y="10"/>
                    <a:pt x="268" y="10"/>
                  </a:cubicBezTo>
                  <a:cubicBezTo>
                    <a:pt x="269" y="10"/>
                    <a:pt x="269" y="10"/>
                    <a:pt x="269" y="10"/>
                  </a:cubicBezTo>
                  <a:cubicBezTo>
                    <a:pt x="269" y="10"/>
                    <a:pt x="269" y="10"/>
                    <a:pt x="269" y="10"/>
                  </a:cubicBezTo>
                  <a:cubicBezTo>
                    <a:pt x="269" y="10"/>
                    <a:pt x="269" y="10"/>
                    <a:pt x="269" y="10"/>
                  </a:cubicBezTo>
                  <a:cubicBezTo>
                    <a:pt x="269" y="10"/>
                    <a:pt x="269" y="10"/>
                    <a:pt x="269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0" y="10"/>
                    <a:pt x="270" y="10"/>
                    <a:pt x="270" y="1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2" y="10"/>
                    <a:pt x="272" y="10"/>
                    <a:pt x="272" y="10"/>
                  </a:cubicBezTo>
                  <a:cubicBezTo>
                    <a:pt x="272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4" y="9"/>
                    <a:pt x="274" y="9"/>
                    <a:pt x="274" y="9"/>
                  </a:cubicBezTo>
                  <a:cubicBezTo>
                    <a:pt x="273" y="9"/>
                    <a:pt x="273" y="9"/>
                    <a:pt x="273" y="9"/>
                  </a:cubicBezTo>
                  <a:cubicBezTo>
                    <a:pt x="273" y="9"/>
                    <a:pt x="273" y="9"/>
                    <a:pt x="273" y="9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3" y="8"/>
                    <a:pt x="273" y="8"/>
                    <a:pt x="273" y="8"/>
                  </a:cubicBezTo>
                  <a:cubicBezTo>
                    <a:pt x="273" y="9"/>
                    <a:pt x="273" y="9"/>
                    <a:pt x="273" y="9"/>
                  </a:cubicBezTo>
                  <a:cubicBezTo>
                    <a:pt x="272" y="9"/>
                    <a:pt x="272" y="9"/>
                    <a:pt x="272" y="9"/>
                  </a:cubicBezTo>
                  <a:cubicBezTo>
                    <a:pt x="272" y="9"/>
                    <a:pt x="272" y="9"/>
                    <a:pt x="272" y="9"/>
                  </a:cubicBezTo>
                  <a:cubicBezTo>
                    <a:pt x="272" y="9"/>
                    <a:pt x="272" y="9"/>
                    <a:pt x="272" y="9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1" y="8"/>
                    <a:pt x="271" y="8"/>
                    <a:pt x="271" y="8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71" y="6"/>
                    <a:pt x="271" y="6"/>
                    <a:pt x="271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6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69" y="6"/>
                    <a:pt x="269" y="6"/>
                    <a:pt x="268" y="6"/>
                  </a:cubicBezTo>
                  <a:cubicBezTo>
                    <a:pt x="268" y="6"/>
                    <a:pt x="268" y="6"/>
                    <a:pt x="268" y="6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7"/>
                    <a:pt x="267" y="7"/>
                    <a:pt x="267" y="7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7" y="8"/>
                    <a:pt x="267" y="8"/>
                    <a:pt x="267" y="8"/>
                  </a:cubicBezTo>
                  <a:close/>
                  <a:moveTo>
                    <a:pt x="233" y="8"/>
                  </a:moveTo>
                  <a:cubicBezTo>
                    <a:pt x="233" y="8"/>
                    <a:pt x="233" y="8"/>
                    <a:pt x="233" y="8"/>
                  </a:cubicBezTo>
                  <a:cubicBezTo>
                    <a:pt x="233" y="7"/>
                    <a:pt x="233" y="7"/>
                    <a:pt x="233" y="7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3" y="6"/>
                    <a:pt x="233" y="6"/>
                    <a:pt x="233" y="6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2" y="7"/>
                    <a:pt x="232" y="7"/>
                    <a:pt x="232" y="7"/>
                  </a:cubicBezTo>
                  <a:lnTo>
                    <a:pt x="233" y="8"/>
                  </a:lnTo>
                  <a:close/>
                  <a:moveTo>
                    <a:pt x="216" y="7"/>
                  </a:move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7" y="7"/>
                    <a:pt x="217" y="7"/>
                    <a:pt x="217" y="7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219" y="7"/>
                    <a:pt x="219" y="7"/>
                    <a:pt x="219" y="7"/>
                  </a:cubicBezTo>
                  <a:cubicBezTo>
                    <a:pt x="219" y="7"/>
                    <a:pt x="219" y="7"/>
                    <a:pt x="219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1" y="6"/>
                    <a:pt x="221" y="6"/>
                    <a:pt x="221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20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6" y="7"/>
                    <a:pt x="216" y="7"/>
                    <a:pt x="216" y="7"/>
                  </a:cubicBezTo>
                  <a:close/>
                  <a:moveTo>
                    <a:pt x="223" y="7"/>
                  </a:moveTo>
                  <a:cubicBezTo>
                    <a:pt x="222" y="6"/>
                    <a:pt x="222" y="6"/>
                    <a:pt x="222" y="6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4" y="7"/>
                    <a:pt x="224" y="7"/>
                    <a:pt x="224" y="7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2" y="8"/>
                    <a:pt x="222" y="8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19" y="7"/>
                  </a:cubicBezTo>
                  <a:cubicBezTo>
                    <a:pt x="219" y="7"/>
                    <a:pt x="219" y="7"/>
                    <a:pt x="219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1" y="7"/>
                    <a:pt x="221" y="7"/>
                    <a:pt x="221" y="7"/>
                  </a:cubicBezTo>
                  <a:cubicBezTo>
                    <a:pt x="222" y="7"/>
                    <a:pt x="222" y="7"/>
                    <a:pt x="223" y="7"/>
                  </a:cubicBezTo>
                  <a:close/>
                  <a:moveTo>
                    <a:pt x="230" y="6"/>
                  </a:move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30" y="6"/>
                  </a:cubicBezTo>
                  <a:cubicBezTo>
                    <a:pt x="230" y="6"/>
                    <a:pt x="230" y="6"/>
                    <a:pt x="230" y="6"/>
                  </a:cubicBezTo>
                  <a:close/>
                  <a:moveTo>
                    <a:pt x="226" y="7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lose/>
                  <a:moveTo>
                    <a:pt x="190" y="8"/>
                  </a:moveTo>
                  <a:cubicBezTo>
                    <a:pt x="190" y="8"/>
                    <a:pt x="190" y="8"/>
                    <a:pt x="190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3" y="10"/>
                    <a:pt x="193" y="10"/>
                    <a:pt x="193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10"/>
                    <a:pt x="196" y="10"/>
                    <a:pt x="197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8" y="10"/>
                    <a:pt x="198" y="10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5" y="8"/>
                    <a:pt x="195" y="8"/>
                    <a:pt x="195" y="8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4" y="7"/>
                    <a:pt x="194" y="7"/>
                    <a:pt x="194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1" y="8"/>
                    <a:pt x="191" y="7"/>
                    <a:pt x="190" y="7"/>
                  </a:cubicBezTo>
                  <a:cubicBezTo>
                    <a:pt x="190" y="8"/>
                    <a:pt x="190" y="8"/>
                    <a:pt x="190" y="8"/>
                  </a:cubicBezTo>
                  <a:close/>
                  <a:moveTo>
                    <a:pt x="227" y="7"/>
                  </a:move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lnTo>
                    <a:pt x="227" y="7"/>
                  </a:ln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1" y="8"/>
                    <a:pt x="231" y="7"/>
                    <a:pt x="232" y="7"/>
                  </a:cubicBezTo>
                  <a:cubicBezTo>
                    <a:pt x="232" y="7"/>
                    <a:pt x="232" y="7"/>
                    <a:pt x="232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8"/>
                    <a:pt x="230" y="8"/>
                    <a:pt x="230" y="8"/>
                  </a:cubicBezTo>
                  <a:lnTo>
                    <a:pt x="231" y="8"/>
                  </a:lnTo>
                  <a:close/>
                  <a:moveTo>
                    <a:pt x="195" y="7"/>
                  </a:moveTo>
                  <a:cubicBezTo>
                    <a:pt x="195" y="7"/>
                    <a:pt x="195" y="7"/>
                    <a:pt x="195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5" y="7"/>
                    <a:pt x="195" y="7"/>
                    <a:pt x="195" y="7"/>
                  </a:cubicBezTo>
                  <a:close/>
                  <a:moveTo>
                    <a:pt x="226" y="8"/>
                  </a:moveTo>
                  <a:cubicBezTo>
                    <a:pt x="226" y="8"/>
                    <a:pt x="226" y="8"/>
                    <a:pt x="226" y="8"/>
                  </a:cubicBezTo>
                  <a:cubicBezTo>
                    <a:pt x="226" y="8"/>
                    <a:pt x="226" y="8"/>
                    <a:pt x="226" y="8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5" y="7"/>
                    <a:pt x="225" y="7"/>
                    <a:pt x="225" y="7"/>
                  </a:cubicBezTo>
                  <a:cubicBezTo>
                    <a:pt x="225" y="7"/>
                    <a:pt x="225" y="7"/>
                    <a:pt x="225" y="7"/>
                  </a:cubicBezTo>
                  <a:cubicBezTo>
                    <a:pt x="225" y="7"/>
                    <a:pt x="225" y="7"/>
                    <a:pt x="225" y="7"/>
                  </a:cubicBezTo>
                  <a:cubicBezTo>
                    <a:pt x="225" y="7"/>
                    <a:pt x="225" y="7"/>
                    <a:pt x="225" y="7"/>
                  </a:cubicBezTo>
                  <a:cubicBezTo>
                    <a:pt x="225" y="7"/>
                    <a:pt x="225" y="7"/>
                    <a:pt x="225" y="7"/>
                  </a:cubicBezTo>
                  <a:lnTo>
                    <a:pt x="226" y="8"/>
                  </a:lnTo>
                  <a:close/>
                  <a:moveTo>
                    <a:pt x="230" y="7"/>
                  </a:move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8"/>
                    <a:pt x="230" y="8"/>
                    <a:pt x="230" y="8"/>
                  </a:cubicBezTo>
                  <a:cubicBezTo>
                    <a:pt x="230" y="7"/>
                    <a:pt x="230" y="7"/>
                    <a:pt x="230" y="7"/>
                  </a:cubicBezTo>
                  <a:close/>
                  <a:moveTo>
                    <a:pt x="152" y="7"/>
                  </a:moveTo>
                  <a:cubicBezTo>
                    <a:pt x="152" y="7"/>
                    <a:pt x="152" y="7"/>
                    <a:pt x="152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1" y="8"/>
                    <a:pt x="151" y="8"/>
                    <a:pt x="151" y="8"/>
                  </a:cubicBezTo>
                  <a:lnTo>
                    <a:pt x="152" y="7"/>
                  </a:lnTo>
                  <a:close/>
                  <a:moveTo>
                    <a:pt x="70" y="8"/>
                  </a:move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1" y="8"/>
                    <a:pt x="70" y="8"/>
                    <a:pt x="71" y="9"/>
                  </a:cubicBezTo>
                  <a:cubicBezTo>
                    <a:pt x="71" y="8"/>
                    <a:pt x="70" y="8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lose/>
                  <a:moveTo>
                    <a:pt x="228" y="8"/>
                  </a:moveTo>
                  <a:cubicBezTo>
                    <a:pt x="228" y="8"/>
                    <a:pt x="228" y="8"/>
                    <a:pt x="228" y="8"/>
                  </a:cubicBezTo>
                  <a:cubicBezTo>
                    <a:pt x="228" y="8"/>
                    <a:pt x="228" y="8"/>
                    <a:pt x="228" y="8"/>
                  </a:cubicBezTo>
                  <a:cubicBezTo>
                    <a:pt x="228" y="7"/>
                    <a:pt x="228" y="7"/>
                    <a:pt x="228" y="7"/>
                  </a:cubicBezTo>
                  <a:cubicBezTo>
                    <a:pt x="228" y="7"/>
                    <a:pt x="228" y="7"/>
                    <a:pt x="228" y="7"/>
                  </a:cubicBezTo>
                  <a:lnTo>
                    <a:pt x="228" y="8"/>
                  </a:lnTo>
                  <a:close/>
                  <a:moveTo>
                    <a:pt x="227" y="8"/>
                  </a:moveTo>
                  <a:cubicBezTo>
                    <a:pt x="227" y="8"/>
                    <a:pt x="227" y="8"/>
                    <a:pt x="227" y="8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27" y="7"/>
                    <a:pt x="227" y="7"/>
                    <a:pt x="227" y="7"/>
                  </a:cubicBezTo>
                  <a:lnTo>
                    <a:pt x="227" y="8"/>
                  </a:lnTo>
                  <a:close/>
                  <a:moveTo>
                    <a:pt x="184" y="9"/>
                  </a:moveTo>
                  <a:cubicBezTo>
                    <a:pt x="184" y="9"/>
                    <a:pt x="184" y="9"/>
                    <a:pt x="184" y="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5" y="9"/>
                    <a:pt x="185" y="9"/>
                    <a:pt x="185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9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6" y="9"/>
                    <a:pt x="187" y="9"/>
                    <a:pt x="187" y="9"/>
                  </a:cubicBezTo>
                  <a:cubicBezTo>
                    <a:pt x="187" y="9"/>
                    <a:pt x="187" y="9"/>
                    <a:pt x="187" y="9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8" y="10"/>
                    <a:pt x="188" y="10"/>
                    <a:pt x="188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9"/>
                    <a:pt x="187" y="9"/>
                    <a:pt x="187" y="9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89" y="8"/>
                    <a:pt x="189" y="8"/>
                    <a:pt x="189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2" y="11"/>
                    <a:pt x="191" y="11"/>
                    <a:pt x="191" y="12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1" y="13"/>
                    <a:pt x="191" y="14"/>
                    <a:pt x="190" y="14"/>
                  </a:cubicBezTo>
                  <a:cubicBezTo>
                    <a:pt x="190" y="14"/>
                    <a:pt x="190" y="14"/>
                    <a:pt x="189" y="14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7" y="14"/>
                    <a:pt x="187" y="14"/>
                    <a:pt x="187" y="14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5" y="13"/>
                    <a:pt x="185" y="13"/>
                    <a:pt x="185" y="13"/>
                  </a:cubicBezTo>
                  <a:cubicBezTo>
                    <a:pt x="185" y="12"/>
                    <a:pt x="185" y="12"/>
                    <a:pt x="185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8" y="12"/>
                    <a:pt x="188" y="12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5" y="11"/>
                    <a:pt x="185" y="11"/>
                    <a:pt x="185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10"/>
                    <a:pt x="184" y="10"/>
                    <a:pt x="184" y="10"/>
                  </a:cubicBezTo>
                  <a:cubicBezTo>
                    <a:pt x="184" y="9"/>
                    <a:pt x="184" y="9"/>
                    <a:pt x="184" y="9"/>
                  </a:cubicBezTo>
                  <a:close/>
                  <a:moveTo>
                    <a:pt x="188" y="13"/>
                  </a:moveTo>
                  <a:cubicBezTo>
                    <a:pt x="189" y="13"/>
                    <a:pt x="189" y="13"/>
                    <a:pt x="189" y="13"/>
                  </a:cubicBezTo>
                  <a:lnTo>
                    <a:pt x="188" y="13"/>
                  </a:lnTo>
                  <a:close/>
                  <a:moveTo>
                    <a:pt x="223" y="8"/>
                  </a:moveTo>
                  <a:cubicBezTo>
                    <a:pt x="223" y="8"/>
                    <a:pt x="223" y="8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2" y="8"/>
                    <a:pt x="222" y="8"/>
                    <a:pt x="222" y="8"/>
                  </a:cubicBezTo>
                  <a:cubicBezTo>
                    <a:pt x="223" y="8"/>
                    <a:pt x="223" y="8"/>
                    <a:pt x="223" y="8"/>
                  </a:cubicBezTo>
                  <a:cubicBezTo>
                    <a:pt x="223" y="8"/>
                    <a:pt x="223" y="8"/>
                    <a:pt x="223" y="8"/>
                  </a:cubicBezTo>
                  <a:close/>
                  <a:moveTo>
                    <a:pt x="231" y="8"/>
                  </a:moveTo>
                  <a:cubicBezTo>
                    <a:pt x="231" y="8"/>
                    <a:pt x="231" y="8"/>
                    <a:pt x="231" y="8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2" y="8"/>
                    <a:pt x="232" y="8"/>
                  </a:cubicBezTo>
                  <a:lnTo>
                    <a:pt x="231" y="8"/>
                  </a:lnTo>
                  <a:close/>
                  <a:moveTo>
                    <a:pt x="224" y="8"/>
                  </a:moveTo>
                  <a:cubicBezTo>
                    <a:pt x="224" y="8"/>
                    <a:pt x="224" y="8"/>
                    <a:pt x="224" y="8"/>
                  </a:cubicBezTo>
                  <a:cubicBezTo>
                    <a:pt x="223" y="9"/>
                    <a:pt x="223" y="9"/>
                    <a:pt x="223" y="9"/>
                  </a:cubicBezTo>
                  <a:cubicBezTo>
                    <a:pt x="223" y="9"/>
                    <a:pt x="223" y="9"/>
                    <a:pt x="223" y="9"/>
                  </a:cubicBezTo>
                  <a:cubicBezTo>
                    <a:pt x="223" y="9"/>
                    <a:pt x="223" y="9"/>
                    <a:pt x="223" y="9"/>
                  </a:cubicBezTo>
                  <a:cubicBezTo>
                    <a:pt x="224" y="9"/>
                    <a:pt x="224" y="9"/>
                    <a:pt x="224" y="9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4" y="8"/>
                    <a:pt x="224" y="8"/>
                    <a:pt x="224" y="8"/>
                  </a:cubicBezTo>
                  <a:close/>
                  <a:moveTo>
                    <a:pt x="265" y="8"/>
                  </a:moveTo>
                  <a:cubicBezTo>
                    <a:pt x="265" y="8"/>
                    <a:pt x="265" y="8"/>
                    <a:pt x="265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6" y="8"/>
                    <a:pt x="266" y="8"/>
                    <a:pt x="266" y="8"/>
                  </a:cubicBezTo>
                  <a:cubicBezTo>
                    <a:pt x="267" y="8"/>
                    <a:pt x="267" y="9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6" y="9"/>
                    <a:pt x="266" y="9"/>
                    <a:pt x="266" y="9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65" y="9"/>
                    <a:pt x="265" y="9"/>
                    <a:pt x="265" y="9"/>
                  </a:cubicBezTo>
                  <a:cubicBezTo>
                    <a:pt x="265" y="8"/>
                    <a:pt x="265" y="8"/>
                    <a:pt x="265" y="8"/>
                  </a:cubicBezTo>
                  <a:close/>
                  <a:moveTo>
                    <a:pt x="273" y="12"/>
                  </a:moveTo>
                  <a:cubicBezTo>
                    <a:pt x="273" y="12"/>
                    <a:pt x="273" y="12"/>
                    <a:pt x="273" y="12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75" y="10"/>
                    <a:pt x="275" y="10"/>
                    <a:pt x="275" y="10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5" y="9"/>
                    <a:pt x="275" y="9"/>
                    <a:pt x="275" y="9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6" y="9"/>
                    <a:pt x="276" y="9"/>
                    <a:pt x="276" y="9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7" y="10"/>
                    <a:pt x="277" y="10"/>
                    <a:pt x="277" y="10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1"/>
                    <a:pt x="278" y="11"/>
                    <a:pt x="278" y="11"/>
                  </a:cubicBezTo>
                  <a:cubicBezTo>
                    <a:pt x="278" y="11"/>
                    <a:pt x="278" y="11"/>
                    <a:pt x="277" y="11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6" y="11"/>
                    <a:pt x="276" y="11"/>
                    <a:pt x="276" y="11"/>
                  </a:cubicBezTo>
                  <a:cubicBezTo>
                    <a:pt x="275" y="11"/>
                    <a:pt x="275" y="11"/>
                    <a:pt x="275" y="11"/>
                  </a:cubicBezTo>
                  <a:cubicBezTo>
                    <a:pt x="275" y="11"/>
                    <a:pt x="275" y="11"/>
                    <a:pt x="275" y="11"/>
                  </a:cubicBezTo>
                  <a:cubicBezTo>
                    <a:pt x="275" y="11"/>
                    <a:pt x="275" y="11"/>
                    <a:pt x="275" y="11"/>
                  </a:cubicBezTo>
                  <a:cubicBezTo>
                    <a:pt x="275" y="11"/>
                    <a:pt x="275" y="11"/>
                    <a:pt x="275" y="11"/>
                  </a:cubicBezTo>
                  <a:cubicBezTo>
                    <a:pt x="275" y="11"/>
                    <a:pt x="275" y="11"/>
                    <a:pt x="275" y="11"/>
                  </a:cubicBezTo>
                  <a:cubicBezTo>
                    <a:pt x="275" y="11"/>
                    <a:pt x="275" y="11"/>
                    <a:pt x="275" y="11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4" y="12"/>
                    <a:pt x="274" y="12"/>
                    <a:pt x="274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96" y="10"/>
                  </a:moveTo>
                  <a:cubicBezTo>
                    <a:pt x="96" y="10"/>
                    <a:pt x="96" y="10"/>
                    <a:pt x="96" y="10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lose/>
                  <a:moveTo>
                    <a:pt x="63" y="10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lnTo>
                    <a:pt x="63" y="10"/>
                  </a:lnTo>
                  <a:close/>
                  <a:moveTo>
                    <a:pt x="71" y="11"/>
                  </a:moveTo>
                  <a:cubicBezTo>
                    <a:pt x="71" y="11"/>
                    <a:pt x="71" y="11"/>
                    <a:pt x="71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lose/>
                  <a:moveTo>
                    <a:pt x="84" y="10"/>
                  </a:move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4" y="10"/>
                    <a:pt x="84" y="10"/>
                    <a:pt x="84" y="10"/>
                  </a:cubicBezTo>
                  <a:close/>
                  <a:moveTo>
                    <a:pt x="58" y="11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lose/>
                  <a:moveTo>
                    <a:pt x="183" y="11"/>
                  </a:moveTo>
                  <a:cubicBezTo>
                    <a:pt x="183" y="11"/>
                    <a:pt x="183" y="11"/>
                    <a:pt x="183" y="11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4" y="11"/>
                    <a:pt x="184" y="11"/>
                    <a:pt x="184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3" y="11"/>
                    <a:pt x="183" y="11"/>
                    <a:pt x="183" y="11"/>
                  </a:cubicBezTo>
                  <a:close/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56" y="11"/>
                  </a:lnTo>
                  <a:close/>
                  <a:moveTo>
                    <a:pt x="202" y="11"/>
                  </a:move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201" y="11"/>
                    <a:pt x="201" y="11"/>
                    <a:pt x="201" y="11"/>
                  </a:cubicBezTo>
                  <a:lnTo>
                    <a:pt x="202" y="11"/>
                  </a:lnTo>
                  <a:close/>
                  <a:moveTo>
                    <a:pt x="199" y="11"/>
                  </a:move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199" y="11"/>
                    <a:pt x="199" y="11"/>
                    <a:pt x="199" y="11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9" y="11"/>
                    <a:pt x="199" y="11"/>
                    <a:pt x="199" y="11"/>
                  </a:cubicBezTo>
                  <a:close/>
                  <a:moveTo>
                    <a:pt x="54" y="12"/>
                  </a:move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4" y="12"/>
                    <a:pt x="54" y="12"/>
                  </a:cubicBezTo>
                  <a:close/>
                  <a:moveTo>
                    <a:pt x="58" y="12"/>
                  </a:move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3"/>
                    <a:pt x="59" y="12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2"/>
                  </a:cubicBezTo>
                  <a:cubicBezTo>
                    <a:pt x="56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lnTo>
                    <a:pt x="58" y="12"/>
                  </a:lnTo>
                  <a:close/>
                  <a:moveTo>
                    <a:pt x="45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49" y="14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lnTo>
                    <a:pt x="49" y="14"/>
                  </a:lnTo>
                  <a:close/>
                  <a:moveTo>
                    <a:pt x="193" y="13"/>
                  </a:moveTo>
                  <a:cubicBezTo>
                    <a:pt x="193" y="13"/>
                    <a:pt x="193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close/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lose/>
                  <a:moveTo>
                    <a:pt x="64" y="12"/>
                  </a:moveTo>
                  <a:cubicBezTo>
                    <a:pt x="64" y="12"/>
                    <a:pt x="64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5" y="12"/>
                    <a:pt x="65" y="12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4" y="12"/>
                  </a:cubicBezTo>
                  <a:close/>
                  <a:moveTo>
                    <a:pt x="68" y="12"/>
                  </a:move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7" y="12"/>
                  </a:cubicBezTo>
                  <a:lnTo>
                    <a:pt x="68" y="12"/>
                  </a:ln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lnTo>
                    <a:pt x="75" y="12"/>
                  </a:lnTo>
                  <a:close/>
                  <a:moveTo>
                    <a:pt x="9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lose/>
                  <a:moveTo>
                    <a:pt x="196" y="14"/>
                  </a:moveTo>
                  <a:cubicBezTo>
                    <a:pt x="196" y="14"/>
                    <a:pt x="196" y="14"/>
                    <a:pt x="196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3" y="14"/>
                    <a:pt x="193" y="14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5" y="13"/>
                    <a:pt x="195" y="13"/>
                    <a:pt x="195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6" y="14"/>
                    <a:pt x="196" y="14"/>
                    <a:pt x="196" y="14"/>
                  </a:cubicBezTo>
                  <a:close/>
                  <a:moveTo>
                    <a:pt x="362" y="38"/>
                  </a:moveTo>
                  <a:cubicBezTo>
                    <a:pt x="362" y="38"/>
                    <a:pt x="362" y="38"/>
                    <a:pt x="362" y="37"/>
                  </a:cubicBezTo>
                  <a:cubicBezTo>
                    <a:pt x="361" y="38"/>
                    <a:pt x="361" y="38"/>
                    <a:pt x="361" y="38"/>
                  </a:cubicBezTo>
                  <a:cubicBezTo>
                    <a:pt x="361" y="37"/>
                    <a:pt x="361" y="38"/>
                    <a:pt x="361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60" y="37"/>
                    <a:pt x="360" y="37"/>
                    <a:pt x="360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8" y="36"/>
                    <a:pt x="358" y="36"/>
                    <a:pt x="358" y="36"/>
                  </a:cubicBezTo>
                  <a:cubicBezTo>
                    <a:pt x="358" y="35"/>
                    <a:pt x="358" y="35"/>
                    <a:pt x="358" y="35"/>
                  </a:cubicBezTo>
                  <a:cubicBezTo>
                    <a:pt x="357" y="35"/>
                    <a:pt x="357" y="35"/>
                    <a:pt x="357" y="35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7" y="36"/>
                    <a:pt x="356" y="36"/>
                  </a:cubicBezTo>
                  <a:cubicBezTo>
                    <a:pt x="356" y="36"/>
                    <a:pt x="356" y="36"/>
                    <a:pt x="356" y="36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6" y="35"/>
                    <a:pt x="356" y="35"/>
                    <a:pt x="356" y="35"/>
                  </a:cubicBezTo>
                  <a:cubicBezTo>
                    <a:pt x="356" y="34"/>
                    <a:pt x="356" y="34"/>
                    <a:pt x="356" y="34"/>
                  </a:cubicBezTo>
                  <a:cubicBezTo>
                    <a:pt x="356" y="34"/>
                    <a:pt x="356" y="34"/>
                    <a:pt x="356" y="34"/>
                  </a:cubicBezTo>
                  <a:cubicBezTo>
                    <a:pt x="356" y="34"/>
                    <a:pt x="356" y="34"/>
                    <a:pt x="356" y="34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5" y="34"/>
                    <a:pt x="355" y="34"/>
                    <a:pt x="355" y="34"/>
                  </a:cubicBezTo>
                  <a:cubicBezTo>
                    <a:pt x="355" y="35"/>
                    <a:pt x="355" y="35"/>
                    <a:pt x="355" y="35"/>
                  </a:cubicBezTo>
                  <a:cubicBezTo>
                    <a:pt x="355" y="35"/>
                    <a:pt x="355" y="35"/>
                    <a:pt x="355" y="35"/>
                  </a:cubicBezTo>
                  <a:cubicBezTo>
                    <a:pt x="355" y="35"/>
                    <a:pt x="355" y="35"/>
                    <a:pt x="355" y="35"/>
                  </a:cubicBezTo>
                  <a:cubicBezTo>
                    <a:pt x="355" y="35"/>
                    <a:pt x="355" y="35"/>
                    <a:pt x="355" y="35"/>
                  </a:cubicBezTo>
                  <a:cubicBezTo>
                    <a:pt x="355" y="35"/>
                    <a:pt x="355" y="35"/>
                    <a:pt x="355" y="35"/>
                  </a:cubicBezTo>
                  <a:cubicBezTo>
                    <a:pt x="355" y="35"/>
                    <a:pt x="355" y="35"/>
                    <a:pt x="355" y="35"/>
                  </a:cubicBezTo>
                  <a:cubicBezTo>
                    <a:pt x="355" y="36"/>
                    <a:pt x="355" y="36"/>
                    <a:pt x="355" y="36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5" y="37"/>
                    <a:pt x="355" y="37"/>
                    <a:pt x="355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4" y="37"/>
                    <a:pt x="354" y="37"/>
                    <a:pt x="354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3" y="37"/>
                    <a:pt x="353" y="37"/>
                    <a:pt x="353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7"/>
                    <a:pt x="352" y="37"/>
                    <a:pt x="352" y="37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2" y="38"/>
                    <a:pt x="352" y="38"/>
                    <a:pt x="352" y="38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3" y="38"/>
                    <a:pt x="353" y="38"/>
                    <a:pt x="353" y="38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3" y="39"/>
                    <a:pt x="353" y="39"/>
                    <a:pt x="353" y="39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4" y="39"/>
                    <a:pt x="354" y="39"/>
                    <a:pt x="354" y="39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3" y="41"/>
                    <a:pt x="353" y="41"/>
                    <a:pt x="353" y="41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3" y="40"/>
                    <a:pt x="353" y="40"/>
                    <a:pt x="353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1"/>
                    <a:pt x="348" y="41"/>
                    <a:pt x="348" y="41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8" y="42"/>
                    <a:pt x="348" y="42"/>
                    <a:pt x="348" y="42"/>
                  </a:cubicBezTo>
                  <a:cubicBezTo>
                    <a:pt x="347" y="42"/>
                    <a:pt x="347" y="42"/>
                    <a:pt x="347" y="42"/>
                  </a:cubicBezTo>
                  <a:cubicBezTo>
                    <a:pt x="347" y="42"/>
                    <a:pt x="347" y="42"/>
                    <a:pt x="347" y="42"/>
                  </a:cubicBezTo>
                  <a:cubicBezTo>
                    <a:pt x="347" y="42"/>
                    <a:pt x="347" y="42"/>
                    <a:pt x="347" y="42"/>
                  </a:cubicBezTo>
                  <a:cubicBezTo>
                    <a:pt x="347" y="42"/>
                    <a:pt x="347" y="42"/>
                    <a:pt x="347" y="42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7" y="42"/>
                    <a:pt x="347" y="42"/>
                    <a:pt x="347" y="42"/>
                  </a:cubicBezTo>
                  <a:cubicBezTo>
                    <a:pt x="347" y="43"/>
                    <a:pt x="347" y="43"/>
                    <a:pt x="347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5" y="44"/>
                    <a:pt x="345" y="44"/>
                    <a:pt x="345" y="44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4" y="44"/>
                    <a:pt x="344" y="44"/>
                    <a:pt x="344" y="44"/>
                  </a:cubicBezTo>
                  <a:cubicBezTo>
                    <a:pt x="344" y="43"/>
                    <a:pt x="344" y="43"/>
                    <a:pt x="344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3" y="43"/>
                    <a:pt x="343" y="43"/>
                    <a:pt x="343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3"/>
                    <a:pt x="342" y="43"/>
                    <a:pt x="342" y="43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342" y="44"/>
                    <a:pt x="342" y="44"/>
                    <a:pt x="342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41" y="44"/>
                    <a:pt x="341" y="44"/>
                    <a:pt x="341" y="44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40" y="44"/>
                    <a:pt x="340" y="44"/>
                    <a:pt x="340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38" y="44"/>
                    <a:pt x="338" y="44"/>
                    <a:pt x="338" y="44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6" y="47"/>
                    <a:pt x="337" y="47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8"/>
                    <a:pt x="337" y="48"/>
                    <a:pt x="338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9"/>
                    <a:pt x="337" y="49"/>
                    <a:pt x="337" y="49"/>
                  </a:cubicBezTo>
                  <a:cubicBezTo>
                    <a:pt x="337" y="49"/>
                    <a:pt x="337" y="49"/>
                    <a:pt x="337" y="49"/>
                  </a:cubicBezTo>
                  <a:cubicBezTo>
                    <a:pt x="337" y="49"/>
                    <a:pt x="337" y="49"/>
                    <a:pt x="337" y="49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7" y="50"/>
                    <a:pt x="337" y="50"/>
                    <a:pt x="337" y="50"/>
                  </a:cubicBezTo>
                  <a:cubicBezTo>
                    <a:pt x="338" y="50"/>
                    <a:pt x="338" y="50"/>
                    <a:pt x="338" y="50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7" y="53"/>
                    <a:pt x="337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5"/>
                    <a:pt x="334" y="55"/>
                    <a:pt x="334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33" y="57"/>
                    <a:pt x="333" y="57"/>
                    <a:pt x="333" y="57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8"/>
                    <a:pt x="332" y="59"/>
                    <a:pt x="331" y="59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8"/>
                    <a:pt x="331" y="58"/>
                    <a:pt x="331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0" y="56"/>
                    <a:pt x="330" y="56"/>
                    <a:pt x="330" y="56"/>
                  </a:cubicBezTo>
                  <a:cubicBezTo>
                    <a:pt x="331" y="55"/>
                    <a:pt x="331" y="55"/>
                    <a:pt x="331" y="55"/>
                  </a:cubicBezTo>
                  <a:cubicBezTo>
                    <a:pt x="330" y="55"/>
                    <a:pt x="330" y="55"/>
                    <a:pt x="330" y="55"/>
                  </a:cubicBezTo>
                  <a:cubicBezTo>
                    <a:pt x="330" y="54"/>
                    <a:pt x="330" y="54"/>
                    <a:pt x="330" y="54"/>
                  </a:cubicBezTo>
                  <a:cubicBezTo>
                    <a:pt x="330" y="54"/>
                    <a:pt x="330" y="54"/>
                    <a:pt x="330" y="54"/>
                  </a:cubicBezTo>
                  <a:cubicBezTo>
                    <a:pt x="330" y="54"/>
                    <a:pt x="330" y="54"/>
                    <a:pt x="330" y="54"/>
                  </a:cubicBezTo>
                  <a:cubicBezTo>
                    <a:pt x="330" y="54"/>
                    <a:pt x="330" y="54"/>
                    <a:pt x="330" y="54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3"/>
                    <a:pt x="330" y="53"/>
                    <a:pt x="330" y="53"/>
                  </a:cubicBezTo>
                  <a:cubicBezTo>
                    <a:pt x="330" y="52"/>
                    <a:pt x="330" y="52"/>
                    <a:pt x="330" y="51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30" y="50"/>
                    <a:pt x="330" y="50"/>
                    <a:pt x="330" y="50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1" y="50"/>
                    <a:pt x="331" y="50"/>
                    <a:pt x="331" y="50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31" y="48"/>
                    <a:pt x="331" y="48"/>
                    <a:pt x="331" y="48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32" y="48"/>
                    <a:pt x="332" y="48"/>
                    <a:pt x="332" y="48"/>
                  </a:cubicBezTo>
                  <a:cubicBezTo>
                    <a:pt x="333" y="47"/>
                    <a:pt x="333" y="48"/>
                    <a:pt x="333" y="48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3" y="47"/>
                    <a:pt x="333" y="47"/>
                    <a:pt x="333" y="47"/>
                  </a:cubicBezTo>
                  <a:cubicBezTo>
                    <a:pt x="334" y="46"/>
                    <a:pt x="334" y="46"/>
                    <a:pt x="334" y="46"/>
                  </a:cubicBezTo>
                  <a:cubicBezTo>
                    <a:pt x="334" y="46"/>
                    <a:pt x="334" y="46"/>
                    <a:pt x="334" y="46"/>
                  </a:cubicBezTo>
                  <a:cubicBezTo>
                    <a:pt x="334" y="46"/>
                    <a:pt x="334" y="46"/>
                    <a:pt x="334" y="46"/>
                  </a:cubicBezTo>
                  <a:cubicBezTo>
                    <a:pt x="334" y="46"/>
                    <a:pt x="334" y="46"/>
                    <a:pt x="334" y="46"/>
                  </a:cubicBezTo>
                  <a:cubicBezTo>
                    <a:pt x="335" y="46"/>
                    <a:pt x="335" y="46"/>
                    <a:pt x="335" y="46"/>
                  </a:cubicBezTo>
                  <a:cubicBezTo>
                    <a:pt x="335" y="45"/>
                    <a:pt x="335" y="45"/>
                    <a:pt x="335" y="45"/>
                  </a:cubicBezTo>
                  <a:cubicBezTo>
                    <a:pt x="336" y="45"/>
                    <a:pt x="336" y="45"/>
                    <a:pt x="336" y="45"/>
                  </a:cubicBezTo>
                  <a:cubicBezTo>
                    <a:pt x="336" y="45"/>
                    <a:pt x="336" y="45"/>
                    <a:pt x="336" y="45"/>
                  </a:cubicBezTo>
                  <a:cubicBezTo>
                    <a:pt x="336" y="45"/>
                    <a:pt x="336" y="45"/>
                    <a:pt x="336" y="45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4"/>
                    <a:pt x="336" y="44"/>
                    <a:pt x="336" y="44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9" y="43"/>
                    <a:pt x="339" y="43"/>
                    <a:pt x="339" y="43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0"/>
                    <a:pt x="339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40" y="40"/>
                    <a:pt x="340" y="40"/>
                    <a:pt x="340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6" y="42"/>
                    <a:pt x="336" y="42"/>
                    <a:pt x="336" y="42"/>
                  </a:cubicBezTo>
                  <a:cubicBezTo>
                    <a:pt x="336" y="42"/>
                    <a:pt x="336" y="42"/>
                    <a:pt x="336" y="42"/>
                  </a:cubicBezTo>
                  <a:cubicBezTo>
                    <a:pt x="336" y="42"/>
                    <a:pt x="336" y="42"/>
                    <a:pt x="336" y="42"/>
                  </a:cubicBezTo>
                  <a:cubicBezTo>
                    <a:pt x="336" y="42"/>
                    <a:pt x="336" y="42"/>
                    <a:pt x="336" y="42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36" y="43"/>
                    <a:pt x="336" y="43"/>
                    <a:pt x="336" y="43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35" y="41"/>
                    <a:pt x="335" y="41"/>
                    <a:pt x="335" y="41"/>
                  </a:cubicBezTo>
                  <a:cubicBezTo>
                    <a:pt x="335" y="41"/>
                    <a:pt x="335" y="41"/>
                    <a:pt x="335" y="41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35" y="42"/>
                    <a:pt x="335" y="42"/>
                    <a:pt x="335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2"/>
                    <a:pt x="334" y="42"/>
                    <a:pt x="334" y="42"/>
                  </a:cubicBezTo>
                  <a:cubicBezTo>
                    <a:pt x="334" y="41"/>
                    <a:pt x="334" y="41"/>
                    <a:pt x="334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3" y="41"/>
                    <a:pt x="333" y="41"/>
                    <a:pt x="333" y="41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31" y="42"/>
                    <a:pt x="331" y="42"/>
                    <a:pt x="331" y="42"/>
                  </a:cubicBezTo>
                  <a:cubicBezTo>
                    <a:pt x="331" y="43"/>
                    <a:pt x="331" y="43"/>
                    <a:pt x="331" y="43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30" y="43"/>
                    <a:pt x="330" y="43"/>
                    <a:pt x="330" y="43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0" y="46"/>
                    <a:pt x="330" y="46"/>
                    <a:pt x="330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8" y="46"/>
                    <a:pt x="328" y="46"/>
                    <a:pt x="328" y="46"/>
                  </a:cubicBezTo>
                  <a:cubicBezTo>
                    <a:pt x="328" y="46"/>
                    <a:pt x="328" y="46"/>
                    <a:pt x="328" y="46"/>
                  </a:cubicBezTo>
                  <a:cubicBezTo>
                    <a:pt x="328" y="46"/>
                    <a:pt x="328" y="46"/>
                    <a:pt x="328" y="46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6" y="46"/>
                    <a:pt x="326" y="46"/>
                    <a:pt x="326" y="46"/>
                  </a:cubicBezTo>
                  <a:cubicBezTo>
                    <a:pt x="326" y="46"/>
                    <a:pt x="327" y="46"/>
                    <a:pt x="327" y="45"/>
                  </a:cubicBezTo>
                  <a:cubicBezTo>
                    <a:pt x="327" y="45"/>
                    <a:pt x="327" y="45"/>
                    <a:pt x="327" y="45"/>
                  </a:cubicBezTo>
                  <a:cubicBezTo>
                    <a:pt x="327" y="45"/>
                    <a:pt x="327" y="45"/>
                    <a:pt x="327" y="45"/>
                  </a:cubicBezTo>
                  <a:cubicBezTo>
                    <a:pt x="326" y="45"/>
                    <a:pt x="326" y="45"/>
                    <a:pt x="326" y="45"/>
                  </a:cubicBezTo>
                  <a:cubicBezTo>
                    <a:pt x="326" y="45"/>
                    <a:pt x="326" y="45"/>
                    <a:pt x="326" y="45"/>
                  </a:cubicBezTo>
                  <a:cubicBezTo>
                    <a:pt x="326" y="45"/>
                    <a:pt x="326" y="45"/>
                    <a:pt x="326" y="45"/>
                  </a:cubicBezTo>
                  <a:cubicBezTo>
                    <a:pt x="325" y="45"/>
                    <a:pt x="325" y="45"/>
                    <a:pt x="325" y="45"/>
                  </a:cubicBezTo>
                  <a:cubicBezTo>
                    <a:pt x="325" y="45"/>
                    <a:pt x="325" y="45"/>
                    <a:pt x="325" y="45"/>
                  </a:cubicBezTo>
                  <a:cubicBezTo>
                    <a:pt x="325" y="45"/>
                    <a:pt x="325" y="45"/>
                    <a:pt x="325" y="45"/>
                  </a:cubicBezTo>
                  <a:cubicBezTo>
                    <a:pt x="325" y="45"/>
                    <a:pt x="325" y="45"/>
                    <a:pt x="325" y="45"/>
                  </a:cubicBezTo>
                  <a:cubicBezTo>
                    <a:pt x="324" y="45"/>
                    <a:pt x="324" y="45"/>
                    <a:pt x="324" y="45"/>
                  </a:cubicBezTo>
                  <a:cubicBezTo>
                    <a:pt x="324" y="45"/>
                    <a:pt x="324" y="45"/>
                    <a:pt x="324" y="45"/>
                  </a:cubicBezTo>
                  <a:cubicBezTo>
                    <a:pt x="324" y="45"/>
                    <a:pt x="324" y="45"/>
                    <a:pt x="324" y="45"/>
                  </a:cubicBezTo>
                  <a:cubicBezTo>
                    <a:pt x="323" y="45"/>
                    <a:pt x="323" y="45"/>
                    <a:pt x="323" y="45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3" y="46"/>
                    <a:pt x="323" y="46"/>
                    <a:pt x="323" y="46"/>
                  </a:cubicBezTo>
                  <a:cubicBezTo>
                    <a:pt x="323" y="45"/>
                    <a:pt x="323" y="45"/>
                    <a:pt x="323" y="45"/>
                  </a:cubicBezTo>
                  <a:cubicBezTo>
                    <a:pt x="323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2" y="45"/>
                    <a:pt x="322" y="45"/>
                    <a:pt x="322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1" y="45"/>
                    <a:pt x="321" y="45"/>
                    <a:pt x="321" y="45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19" y="45"/>
                    <a:pt x="319" y="45"/>
                    <a:pt x="319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8" y="45"/>
                    <a:pt x="318" y="45"/>
                    <a:pt x="318" y="45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17" y="45"/>
                    <a:pt x="316" y="45"/>
                    <a:pt x="316" y="45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6" y="46"/>
                    <a:pt x="316" y="46"/>
                    <a:pt x="316" y="46"/>
                  </a:cubicBezTo>
                  <a:cubicBezTo>
                    <a:pt x="316" y="46"/>
                    <a:pt x="316" y="46"/>
                    <a:pt x="316" y="46"/>
                  </a:cubicBezTo>
                  <a:cubicBezTo>
                    <a:pt x="316" y="46"/>
                    <a:pt x="316" y="46"/>
                    <a:pt x="316" y="46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15" y="46"/>
                    <a:pt x="315" y="46"/>
                    <a:pt x="315" y="46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7"/>
                  </a:cubicBezTo>
                  <a:cubicBezTo>
                    <a:pt x="315" y="47"/>
                    <a:pt x="315" y="47"/>
                    <a:pt x="315" y="48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314" y="48"/>
                    <a:pt x="314" y="48"/>
                    <a:pt x="314" y="48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3" y="49"/>
                    <a:pt x="313" y="49"/>
                    <a:pt x="313" y="49"/>
                  </a:cubicBezTo>
                  <a:cubicBezTo>
                    <a:pt x="312" y="49"/>
                    <a:pt x="312" y="49"/>
                    <a:pt x="312" y="49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0"/>
                    <a:pt x="312" y="50"/>
                    <a:pt x="312" y="50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1" y="51"/>
                    <a:pt x="311" y="51"/>
                    <a:pt x="311" y="51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11" y="53"/>
                    <a:pt x="311" y="53"/>
                    <a:pt x="311" y="53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1" y="55"/>
                    <a:pt x="311" y="55"/>
                    <a:pt x="311" y="55"/>
                  </a:cubicBezTo>
                  <a:cubicBezTo>
                    <a:pt x="311" y="55"/>
                    <a:pt x="311" y="55"/>
                    <a:pt x="311" y="55"/>
                  </a:cubicBezTo>
                  <a:cubicBezTo>
                    <a:pt x="311" y="54"/>
                    <a:pt x="311" y="54"/>
                    <a:pt x="311" y="54"/>
                  </a:cubicBezTo>
                  <a:cubicBezTo>
                    <a:pt x="312" y="54"/>
                    <a:pt x="312" y="54"/>
                    <a:pt x="312" y="54"/>
                  </a:cubicBezTo>
                  <a:cubicBezTo>
                    <a:pt x="312" y="55"/>
                    <a:pt x="311" y="55"/>
                    <a:pt x="311" y="55"/>
                  </a:cubicBezTo>
                  <a:cubicBezTo>
                    <a:pt x="312" y="55"/>
                    <a:pt x="312" y="55"/>
                    <a:pt x="312" y="55"/>
                  </a:cubicBezTo>
                  <a:cubicBezTo>
                    <a:pt x="312" y="55"/>
                    <a:pt x="312" y="55"/>
                    <a:pt x="312" y="55"/>
                  </a:cubicBezTo>
                  <a:cubicBezTo>
                    <a:pt x="312" y="55"/>
                    <a:pt x="312" y="55"/>
                    <a:pt x="312" y="55"/>
                  </a:cubicBezTo>
                  <a:cubicBezTo>
                    <a:pt x="312" y="55"/>
                    <a:pt x="312" y="55"/>
                    <a:pt x="312" y="55"/>
                  </a:cubicBezTo>
                  <a:cubicBezTo>
                    <a:pt x="312" y="55"/>
                    <a:pt x="312" y="55"/>
                    <a:pt x="312" y="55"/>
                  </a:cubicBezTo>
                  <a:cubicBezTo>
                    <a:pt x="312" y="55"/>
                    <a:pt x="312" y="55"/>
                    <a:pt x="312" y="55"/>
                  </a:cubicBezTo>
                  <a:cubicBezTo>
                    <a:pt x="312" y="54"/>
                    <a:pt x="312" y="54"/>
                    <a:pt x="312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5" y="55"/>
                    <a:pt x="315" y="55"/>
                    <a:pt x="315" y="55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6" y="56"/>
                    <a:pt x="316" y="56"/>
                    <a:pt x="316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6"/>
                    <a:pt x="315" y="56"/>
                    <a:pt x="315" y="56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7"/>
                    <a:pt x="315" y="57"/>
                    <a:pt x="315" y="57"/>
                  </a:cubicBezTo>
                  <a:cubicBezTo>
                    <a:pt x="315" y="58"/>
                    <a:pt x="315" y="58"/>
                    <a:pt x="315" y="58"/>
                  </a:cubicBezTo>
                  <a:cubicBezTo>
                    <a:pt x="315" y="58"/>
                    <a:pt x="315" y="58"/>
                    <a:pt x="315" y="58"/>
                  </a:cubicBezTo>
                  <a:cubicBezTo>
                    <a:pt x="315" y="58"/>
                    <a:pt x="315" y="58"/>
                    <a:pt x="315" y="58"/>
                  </a:cubicBezTo>
                  <a:cubicBezTo>
                    <a:pt x="315" y="58"/>
                    <a:pt x="315" y="58"/>
                    <a:pt x="315" y="58"/>
                  </a:cubicBezTo>
                  <a:cubicBezTo>
                    <a:pt x="314" y="58"/>
                    <a:pt x="314" y="58"/>
                    <a:pt x="314" y="58"/>
                  </a:cubicBezTo>
                  <a:cubicBezTo>
                    <a:pt x="314" y="58"/>
                    <a:pt x="314" y="58"/>
                    <a:pt x="314" y="58"/>
                  </a:cubicBezTo>
                  <a:cubicBezTo>
                    <a:pt x="315" y="59"/>
                    <a:pt x="315" y="59"/>
                    <a:pt x="315" y="59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4" y="59"/>
                    <a:pt x="314" y="59"/>
                    <a:pt x="314" y="59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3" y="64"/>
                    <a:pt x="313" y="64"/>
                    <a:pt x="313" y="64"/>
                  </a:cubicBezTo>
                  <a:cubicBezTo>
                    <a:pt x="313" y="64"/>
                    <a:pt x="313" y="64"/>
                    <a:pt x="313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6"/>
                    <a:pt x="311" y="66"/>
                    <a:pt x="311" y="66"/>
                  </a:cubicBezTo>
                  <a:cubicBezTo>
                    <a:pt x="311" y="67"/>
                    <a:pt x="311" y="67"/>
                    <a:pt x="311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10" y="67"/>
                    <a:pt x="310" y="67"/>
                    <a:pt x="310" y="67"/>
                  </a:cubicBezTo>
                  <a:cubicBezTo>
                    <a:pt x="310" y="68"/>
                    <a:pt x="309" y="68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8" y="69"/>
                    <a:pt x="308" y="69"/>
                    <a:pt x="308" y="69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0"/>
                    <a:pt x="308" y="70"/>
                    <a:pt x="308" y="70"/>
                  </a:cubicBezTo>
                  <a:cubicBezTo>
                    <a:pt x="308" y="70"/>
                    <a:pt x="308" y="70"/>
                    <a:pt x="307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7" y="70"/>
                    <a:pt x="307" y="70"/>
                    <a:pt x="307" y="70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6" y="69"/>
                    <a:pt x="306" y="69"/>
                    <a:pt x="306" y="69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4" y="70"/>
                    <a:pt x="304" y="70"/>
                    <a:pt x="304" y="70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3" y="71"/>
                    <a:pt x="303" y="71"/>
                    <a:pt x="303" y="71"/>
                  </a:cubicBezTo>
                  <a:cubicBezTo>
                    <a:pt x="303" y="71"/>
                    <a:pt x="303" y="71"/>
                    <a:pt x="303" y="72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2"/>
                    <a:pt x="303" y="72"/>
                    <a:pt x="303" y="72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3"/>
                    <a:pt x="302" y="73"/>
                    <a:pt x="302" y="73"/>
                  </a:cubicBezTo>
                  <a:cubicBezTo>
                    <a:pt x="302" y="74"/>
                    <a:pt x="302" y="74"/>
                    <a:pt x="302" y="74"/>
                  </a:cubicBezTo>
                  <a:cubicBezTo>
                    <a:pt x="302" y="74"/>
                    <a:pt x="302" y="74"/>
                    <a:pt x="302" y="74"/>
                  </a:cubicBezTo>
                  <a:cubicBezTo>
                    <a:pt x="302" y="74"/>
                    <a:pt x="302" y="74"/>
                    <a:pt x="302" y="74"/>
                  </a:cubicBezTo>
                  <a:cubicBezTo>
                    <a:pt x="301" y="74"/>
                    <a:pt x="301" y="74"/>
                    <a:pt x="301" y="74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1" y="75"/>
                    <a:pt x="301" y="75"/>
                    <a:pt x="301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5"/>
                    <a:pt x="302" y="75"/>
                    <a:pt x="302" y="75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2" y="77"/>
                    <a:pt x="302" y="77"/>
                    <a:pt x="302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3" y="79"/>
                    <a:pt x="303" y="79"/>
                    <a:pt x="303" y="79"/>
                  </a:cubicBezTo>
                  <a:cubicBezTo>
                    <a:pt x="303" y="79"/>
                    <a:pt x="303" y="79"/>
                    <a:pt x="303" y="79"/>
                  </a:cubicBezTo>
                  <a:cubicBezTo>
                    <a:pt x="303" y="79"/>
                    <a:pt x="303" y="79"/>
                    <a:pt x="303" y="79"/>
                  </a:cubicBezTo>
                  <a:cubicBezTo>
                    <a:pt x="303" y="79"/>
                    <a:pt x="303" y="80"/>
                    <a:pt x="303" y="80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2" y="81"/>
                    <a:pt x="302" y="81"/>
                    <a:pt x="302" y="81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1" y="81"/>
                    <a:pt x="301" y="81"/>
                    <a:pt x="301" y="81"/>
                  </a:cubicBezTo>
                  <a:cubicBezTo>
                    <a:pt x="301" y="81"/>
                    <a:pt x="301" y="81"/>
                    <a:pt x="30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81"/>
                    <a:pt x="300" y="81"/>
                    <a:pt x="300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300" y="79"/>
                    <a:pt x="300" y="79"/>
                    <a:pt x="300" y="79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0" y="78"/>
                    <a:pt x="300" y="78"/>
                    <a:pt x="300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300" y="77"/>
                    <a:pt x="300" y="77"/>
                    <a:pt x="300" y="77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9" y="77"/>
                    <a:pt x="299" y="77"/>
                    <a:pt x="299" y="77"/>
                  </a:cubicBezTo>
                  <a:cubicBezTo>
                    <a:pt x="299" y="76"/>
                    <a:pt x="299" y="76"/>
                    <a:pt x="299" y="76"/>
                  </a:cubicBezTo>
                  <a:cubicBezTo>
                    <a:pt x="299" y="76"/>
                    <a:pt x="299" y="76"/>
                    <a:pt x="299" y="76"/>
                  </a:cubicBezTo>
                  <a:cubicBezTo>
                    <a:pt x="299" y="76"/>
                    <a:pt x="299" y="76"/>
                    <a:pt x="299" y="76"/>
                  </a:cubicBezTo>
                  <a:cubicBezTo>
                    <a:pt x="298" y="76"/>
                    <a:pt x="298" y="76"/>
                    <a:pt x="298" y="76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8" y="74"/>
                    <a:pt x="298" y="74"/>
                    <a:pt x="298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5"/>
                    <a:pt x="295" y="75"/>
                    <a:pt x="295" y="75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5" y="74"/>
                    <a:pt x="295" y="74"/>
                    <a:pt x="295" y="74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6" y="73"/>
                    <a:pt x="295" y="72"/>
                    <a:pt x="295" y="72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4" y="73"/>
                    <a:pt x="294" y="73"/>
                    <a:pt x="294" y="73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3" y="74"/>
                    <a:pt x="293" y="74"/>
                    <a:pt x="293" y="74"/>
                  </a:cubicBezTo>
                  <a:cubicBezTo>
                    <a:pt x="292" y="75"/>
                    <a:pt x="292" y="75"/>
                    <a:pt x="292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1" y="75"/>
                    <a:pt x="291" y="75"/>
                    <a:pt x="291" y="75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1" y="76"/>
                    <a:pt x="291" y="76"/>
                    <a:pt x="291" y="76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77"/>
                    <a:pt x="292" y="77"/>
                    <a:pt x="292" y="78"/>
                  </a:cubicBezTo>
                  <a:cubicBezTo>
                    <a:pt x="292" y="78"/>
                    <a:pt x="292" y="78"/>
                    <a:pt x="292" y="78"/>
                  </a:cubicBezTo>
                  <a:cubicBezTo>
                    <a:pt x="292" y="78"/>
                    <a:pt x="292" y="78"/>
                    <a:pt x="292" y="78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6" y="77"/>
                    <a:pt x="296" y="77"/>
                    <a:pt x="296" y="77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6" y="78"/>
                    <a:pt x="296" y="78"/>
                    <a:pt x="296" y="78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5" y="78"/>
                    <a:pt x="295" y="78"/>
                    <a:pt x="295" y="78"/>
                  </a:cubicBezTo>
                  <a:cubicBezTo>
                    <a:pt x="294" y="78"/>
                    <a:pt x="294" y="78"/>
                    <a:pt x="294" y="78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79"/>
                    <a:pt x="294" y="79"/>
                    <a:pt x="294" y="79"/>
                  </a:cubicBezTo>
                  <a:cubicBezTo>
                    <a:pt x="294" y="80"/>
                    <a:pt x="294" y="80"/>
                    <a:pt x="294" y="80"/>
                  </a:cubicBezTo>
                  <a:cubicBezTo>
                    <a:pt x="293" y="80"/>
                    <a:pt x="293" y="80"/>
                    <a:pt x="293" y="80"/>
                  </a:cubicBezTo>
                  <a:cubicBezTo>
                    <a:pt x="293" y="80"/>
                    <a:pt x="293" y="82"/>
                    <a:pt x="293" y="82"/>
                  </a:cubicBezTo>
                  <a:cubicBezTo>
                    <a:pt x="293" y="82"/>
                    <a:pt x="293" y="82"/>
                    <a:pt x="293" y="82"/>
                  </a:cubicBezTo>
                  <a:cubicBezTo>
                    <a:pt x="293" y="82"/>
                    <a:pt x="293" y="82"/>
                    <a:pt x="293" y="82"/>
                  </a:cubicBezTo>
                  <a:cubicBezTo>
                    <a:pt x="293" y="82"/>
                    <a:pt x="293" y="82"/>
                    <a:pt x="293" y="82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5" y="84"/>
                    <a:pt x="295" y="84"/>
                    <a:pt x="295" y="84"/>
                  </a:cubicBezTo>
                  <a:cubicBezTo>
                    <a:pt x="295" y="84"/>
                    <a:pt x="295" y="84"/>
                    <a:pt x="295" y="84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4"/>
                    <a:pt x="295" y="84"/>
                    <a:pt x="295" y="84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6"/>
                    <a:pt x="295" y="86"/>
                    <a:pt x="295" y="86"/>
                  </a:cubicBezTo>
                  <a:cubicBezTo>
                    <a:pt x="295" y="87"/>
                    <a:pt x="295" y="87"/>
                    <a:pt x="295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7"/>
                    <a:pt x="296" y="87"/>
                    <a:pt x="296" y="87"/>
                  </a:cubicBezTo>
                  <a:cubicBezTo>
                    <a:pt x="296" y="88"/>
                    <a:pt x="296" y="88"/>
                    <a:pt x="296" y="88"/>
                  </a:cubicBezTo>
                  <a:cubicBezTo>
                    <a:pt x="296" y="88"/>
                    <a:pt x="296" y="88"/>
                    <a:pt x="296" y="88"/>
                  </a:cubicBezTo>
                  <a:cubicBezTo>
                    <a:pt x="296" y="88"/>
                    <a:pt x="296" y="88"/>
                    <a:pt x="296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94" y="89"/>
                    <a:pt x="294" y="89"/>
                    <a:pt x="294" y="89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293" y="92"/>
                    <a:pt x="293" y="92"/>
                    <a:pt x="293" y="92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3" y="93"/>
                    <a:pt x="293" y="93"/>
                    <a:pt x="293" y="93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92" y="94"/>
                    <a:pt x="292" y="94"/>
                    <a:pt x="292" y="94"/>
                  </a:cubicBezTo>
                  <a:cubicBezTo>
                    <a:pt x="292" y="94"/>
                    <a:pt x="292" y="94"/>
                    <a:pt x="291" y="94"/>
                  </a:cubicBezTo>
                  <a:cubicBezTo>
                    <a:pt x="292" y="94"/>
                    <a:pt x="292" y="94"/>
                    <a:pt x="292" y="94"/>
                  </a:cubicBezTo>
                  <a:cubicBezTo>
                    <a:pt x="292" y="94"/>
                    <a:pt x="292" y="94"/>
                    <a:pt x="292" y="94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91" y="94"/>
                    <a:pt x="291" y="94"/>
                    <a:pt x="291" y="94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1" y="95"/>
                    <a:pt x="291" y="95"/>
                    <a:pt x="291" y="95"/>
                  </a:cubicBezTo>
                  <a:cubicBezTo>
                    <a:pt x="290" y="95"/>
                    <a:pt x="290" y="95"/>
                    <a:pt x="290" y="95"/>
                  </a:cubicBezTo>
                  <a:cubicBezTo>
                    <a:pt x="290" y="95"/>
                    <a:pt x="290" y="95"/>
                    <a:pt x="290" y="95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89" y="96"/>
                    <a:pt x="289" y="96"/>
                    <a:pt x="289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6"/>
                    <a:pt x="287" y="96"/>
                    <a:pt x="287" y="96"/>
                  </a:cubicBezTo>
                  <a:cubicBezTo>
                    <a:pt x="287" y="97"/>
                    <a:pt x="287" y="97"/>
                    <a:pt x="287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6" y="97"/>
                    <a:pt x="286" y="97"/>
                    <a:pt x="286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5" y="98"/>
                    <a:pt x="284" y="98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4" y="98"/>
                    <a:pt x="284" y="98"/>
                    <a:pt x="284" y="98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4" y="99"/>
                    <a:pt x="284" y="99"/>
                    <a:pt x="284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2" y="98"/>
                    <a:pt x="281" y="98"/>
                    <a:pt x="281" y="98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0" y="100"/>
                    <a:pt x="280" y="100"/>
                    <a:pt x="280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101"/>
                    <a:pt x="279" y="101"/>
                    <a:pt x="279" y="101"/>
                  </a:cubicBezTo>
                  <a:cubicBezTo>
                    <a:pt x="279" y="101"/>
                    <a:pt x="279" y="101"/>
                    <a:pt x="279" y="101"/>
                  </a:cubicBezTo>
                  <a:cubicBezTo>
                    <a:pt x="279" y="101"/>
                    <a:pt x="279" y="101"/>
                    <a:pt x="279" y="101"/>
                  </a:cubicBezTo>
                  <a:cubicBezTo>
                    <a:pt x="279" y="101"/>
                    <a:pt x="279" y="101"/>
                    <a:pt x="279" y="101"/>
                  </a:cubicBezTo>
                  <a:cubicBezTo>
                    <a:pt x="279" y="101"/>
                    <a:pt x="279" y="101"/>
                    <a:pt x="279" y="101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1" y="103"/>
                    <a:pt x="281" y="103"/>
                    <a:pt x="281" y="103"/>
                  </a:cubicBezTo>
                  <a:cubicBezTo>
                    <a:pt x="281" y="103"/>
                    <a:pt x="281" y="103"/>
                    <a:pt x="281" y="103"/>
                  </a:cubicBezTo>
                  <a:cubicBezTo>
                    <a:pt x="281" y="103"/>
                    <a:pt x="281" y="103"/>
                    <a:pt x="281" y="103"/>
                  </a:cubicBezTo>
                  <a:cubicBezTo>
                    <a:pt x="281" y="103"/>
                    <a:pt x="281" y="103"/>
                    <a:pt x="281" y="103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1" y="104"/>
                    <a:pt x="281" y="104"/>
                    <a:pt x="281" y="104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2" y="106"/>
                    <a:pt x="282" y="106"/>
                    <a:pt x="282" y="106"/>
                  </a:cubicBezTo>
                  <a:cubicBezTo>
                    <a:pt x="282" y="107"/>
                    <a:pt x="282" y="107"/>
                    <a:pt x="282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83" y="107"/>
                    <a:pt x="283" y="107"/>
                    <a:pt x="283" y="107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8"/>
                    <a:pt x="283" y="108"/>
                    <a:pt x="283" y="108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3" y="110"/>
                    <a:pt x="283" y="110"/>
                    <a:pt x="283" y="110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80" y="111"/>
                    <a:pt x="280" y="111"/>
                    <a:pt x="280" y="111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9" y="111"/>
                    <a:pt x="279" y="112"/>
                    <a:pt x="280" y="112"/>
                  </a:cubicBezTo>
                  <a:cubicBezTo>
                    <a:pt x="280" y="112"/>
                    <a:pt x="280" y="112"/>
                    <a:pt x="280" y="112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2"/>
                    <a:pt x="279" y="112"/>
                    <a:pt x="279" y="112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9" y="113"/>
                    <a:pt x="279" y="113"/>
                    <a:pt x="279" y="113"/>
                  </a:cubicBezTo>
                  <a:cubicBezTo>
                    <a:pt x="279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3"/>
                    <a:pt x="278" y="113"/>
                    <a:pt x="278" y="113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78" y="112"/>
                    <a:pt x="278" y="112"/>
                    <a:pt x="278" y="112"/>
                  </a:cubicBezTo>
                  <a:cubicBezTo>
                    <a:pt x="278" y="112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7" y="111"/>
                    <a:pt x="277" y="111"/>
                    <a:pt x="277" y="111"/>
                  </a:cubicBezTo>
                  <a:cubicBezTo>
                    <a:pt x="277" y="111"/>
                    <a:pt x="277" y="111"/>
                    <a:pt x="277" y="111"/>
                  </a:cubicBezTo>
                  <a:cubicBezTo>
                    <a:pt x="277" y="111"/>
                    <a:pt x="277" y="111"/>
                    <a:pt x="277" y="111"/>
                  </a:cubicBezTo>
                  <a:cubicBezTo>
                    <a:pt x="277" y="111"/>
                    <a:pt x="277" y="111"/>
                    <a:pt x="277" y="111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10"/>
                    <a:pt x="276" y="110"/>
                    <a:pt x="276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4" y="108"/>
                    <a:pt x="274" y="108"/>
                    <a:pt x="274" y="108"/>
                  </a:cubicBezTo>
                  <a:cubicBezTo>
                    <a:pt x="274" y="108"/>
                    <a:pt x="274" y="108"/>
                    <a:pt x="274" y="108"/>
                  </a:cubicBezTo>
                  <a:cubicBezTo>
                    <a:pt x="274" y="108"/>
                    <a:pt x="274" y="108"/>
                    <a:pt x="274" y="108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4" y="107"/>
                    <a:pt x="274" y="107"/>
                    <a:pt x="274" y="107"/>
                  </a:cubicBezTo>
                  <a:cubicBezTo>
                    <a:pt x="274" y="108"/>
                    <a:pt x="274" y="108"/>
                    <a:pt x="274" y="108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4" y="108"/>
                    <a:pt x="274" y="108"/>
                    <a:pt x="274" y="108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273" y="109"/>
                    <a:pt x="273" y="109"/>
                    <a:pt x="273" y="109"/>
                  </a:cubicBezTo>
                  <a:cubicBezTo>
                    <a:pt x="273" y="110"/>
                    <a:pt x="273" y="110"/>
                    <a:pt x="273" y="110"/>
                  </a:cubicBezTo>
                  <a:cubicBezTo>
                    <a:pt x="273" y="110"/>
                    <a:pt x="273" y="110"/>
                    <a:pt x="273" y="110"/>
                  </a:cubicBezTo>
                  <a:cubicBezTo>
                    <a:pt x="273" y="110"/>
                    <a:pt x="273" y="110"/>
                    <a:pt x="273" y="110"/>
                  </a:cubicBezTo>
                  <a:cubicBezTo>
                    <a:pt x="273" y="110"/>
                    <a:pt x="273" y="110"/>
                    <a:pt x="273" y="110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2"/>
                    <a:pt x="273" y="112"/>
                    <a:pt x="273" y="112"/>
                  </a:cubicBezTo>
                  <a:cubicBezTo>
                    <a:pt x="273" y="112"/>
                    <a:pt x="273" y="112"/>
                    <a:pt x="273" y="112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3" y="113"/>
                    <a:pt x="273" y="113"/>
                    <a:pt x="273" y="113"/>
                  </a:cubicBezTo>
                  <a:cubicBezTo>
                    <a:pt x="274" y="113"/>
                    <a:pt x="274" y="113"/>
                    <a:pt x="274" y="113"/>
                  </a:cubicBezTo>
                  <a:cubicBezTo>
                    <a:pt x="274" y="114"/>
                    <a:pt x="274" y="115"/>
                    <a:pt x="274" y="115"/>
                  </a:cubicBezTo>
                  <a:cubicBezTo>
                    <a:pt x="274" y="115"/>
                    <a:pt x="274" y="115"/>
                    <a:pt x="274" y="115"/>
                  </a:cubicBezTo>
                  <a:cubicBezTo>
                    <a:pt x="275" y="115"/>
                    <a:pt x="275" y="115"/>
                    <a:pt x="275" y="115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5" y="116"/>
                    <a:pt x="275" y="116"/>
                    <a:pt x="275" y="116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16"/>
                    <a:pt x="276" y="116"/>
                    <a:pt x="276" y="116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19"/>
                    <a:pt x="277" y="119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0"/>
                    <a:pt x="277" y="120"/>
                    <a:pt x="277" y="120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8" y="121"/>
                    <a:pt x="278" y="121"/>
                    <a:pt x="278" y="121"/>
                  </a:cubicBezTo>
                  <a:cubicBezTo>
                    <a:pt x="277" y="121"/>
                    <a:pt x="277" y="121"/>
                    <a:pt x="277" y="121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6" y="121"/>
                    <a:pt x="276" y="121"/>
                    <a:pt x="276" y="121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5" y="120"/>
                    <a:pt x="275" y="120"/>
                    <a:pt x="275" y="120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9"/>
                    <a:pt x="274" y="119"/>
                  </a:cubicBezTo>
                  <a:cubicBezTo>
                    <a:pt x="274" y="119"/>
                    <a:pt x="274" y="118"/>
                    <a:pt x="274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74" y="116"/>
                    <a:pt x="274" y="116"/>
                    <a:pt x="274" y="116"/>
                  </a:cubicBezTo>
                  <a:cubicBezTo>
                    <a:pt x="274" y="116"/>
                    <a:pt x="274" y="116"/>
                    <a:pt x="274" y="116"/>
                  </a:cubicBezTo>
                  <a:cubicBezTo>
                    <a:pt x="274" y="116"/>
                    <a:pt x="274" y="116"/>
                    <a:pt x="273" y="115"/>
                  </a:cubicBezTo>
                  <a:cubicBezTo>
                    <a:pt x="273" y="115"/>
                    <a:pt x="273" y="115"/>
                    <a:pt x="273" y="115"/>
                  </a:cubicBezTo>
                  <a:cubicBezTo>
                    <a:pt x="273" y="115"/>
                    <a:pt x="273" y="115"/>
                    <a:pt x="273" y="115"/>
                  </a:cubicBezTo>
                  <a:cubicBezTo>
                    <a:pt x="273" y="114"/>
                    <a:pt x="273" y="114"/>
                    <a:pt x="273" y="114"/>
                  </a:cubicBezTo>
                  <a:cubicBezTo>
                    <a:pt x="273" y="114"/>
                    <a:pt x="273" y="114"/>
                    <a:pt x="273" y="114"/>
                  </a:cubicBezTo>
                  <a:cubicBezTo>
                    <a:pt x="272" y="114"/>
                    <a:pt x="272" y="114"/>
                    <a:pt x="272" y="114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2" y="112"/>
                    <a:pt x="272" y="112"/>
                    <a:pt x="272" y="112"/>
                  </a:cubicBezTo>
                  <a:cubicBezTo>
                    <a:pt x="272" y="112"/>
                    <a:pt x="272" y="112"/>
                    <a:pt x="272" y="112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10"/>
                    <a:pt x="272" y="110"/>
                    <a:pt x="272" y="110"/>
                  </a:cubicBezTo>
                  <a:cubicBezTo>
                    <a:pt x="272" y="110"/>
                    <a:pt x="272" y="110"/>
                    <a:pt x="272" y="110"/>
                  </a:cubicBezTo>
                  <a:cubicBezTo>
                    <a:pt x="272" y="110"/>
                    <a:pt x="272" y="110"/>
                    <a:pt x="272" y="110"/>
                  </a:cubicBezTo>
                  <a:cubicBezTo>
                    <a:pt x="272" y="110"/>
                    <a:pt x="272" y="110"/>
                    <a:pt x="272" y="110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72" y="109"/>
                    <a:pt x="272" y="109"/>
                    <a:pt x="272" y="109"/>
                  </a:cubicBezTo>
                  <a:cubicBezTo>
                    <a:pt x="272" y="109"/>
                    <a:pt x="272" y="109"/>
                    <a:pt x="272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1" y="107"/>
                    <a:pt x="271" y="107"/>
                    <a:pt x="271" y="107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71" y="105"/>
                    <a:pt x="271" y="105"/>
                    <a:pt x="271" y="105"/>
                  </a:cubicBezTo>
                  <a:cubicBezTo>
                    <a:pt x="271" y="105"/>
                    <a:pt x="271" y="105"/>
                    <a:pt x="271" y="104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70" y="104"/>
                    <a:pt x="270" y="104"/>
                    <a:pt x="270" y="104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9" y="104"/>
                    <a:pt x="269" y="104"/>
                    <a:pt x="269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67" y="104"/>
                    <a:pt x="267" y="104"/>
                    <a:pt x="267" y="104"/>
                  </a:cubicBezTo>
                  <a:cubicBezTo>
                    <a:pt x="267" y="104"/>
                    <a:pt x="267" y="104"/>
                    <a:pt x="267" y="104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8" y="103"/>
                    <a:pt x="268" y="103"/>
                    <a:pt x="268" y="103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0"/>
                    <a:pt x="267" y="100"/>
                    <a:pt x="267" y="100"/>
                  </a:cubicBezTo>
                  <a:cubicBezTo>
                    <a:pt x="267" y="100"/>
                    <a:pt x="267" y="100"/>
                    <a:pt x="267" y="100"/>
                  </a:cubicBezTo>
                  <a:cubicBezTo>
                    <a:pt x="267" y="100"/>
                    <a:pt x="267" y="100"/>
                    <a:pt x="267" y="100"/>
                  </a:cubicBezTo>
                  <a:cubicBezTo>
                    <a:pt x="267" y="100"/>
                    <a:pt x="267" y="100"/>
                    <a:pt x="267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6" y="99"/>
                    <a:pt x="266" y="99"/>
                    <a:pt x="266" y="99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98"/>
                    <a:pt x="265" y="98"/>
                    <a:pt x="265" y="98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7"/>
                    <a:pt x="265" y="97"/>
                    <a:pt x="265" y="97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5" y="96"/>
                    <a:pt x="265" y="96"/>
                    <a:pt x="265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4" y="97"/>
                    <a:pt x="264" y="97"/>
                    <a:pt x="264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3" y="97"/>
                    <a:pt x="263" y="97"/>
                    <a:pt x="263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8"/>
                    <a:pt x="262" y="98"/>
                    <a:pt x="262" y="98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1" y="98"/>
                    <a:pt x="261" y="98"/>
                    <a:pt x="261" y="98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1" y="98"/>
                    <a:pt x="261" y="98"/>
                    <a:pt x="261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0" y="99"/>
                    <a:pt x="260" y="99"/>
                    <a:pt x="260" y="99"/>
                  </a:cubicBezTo>
                  <a:cubicBezTo>
                    <a:pt x="260" y="99"/>
                    <a:pt x="260" y="99"/>
                    <a:pt x="260" y="99"/>
                  </a:cubicBezTo>
                  <a:cubicBezTo>
                    <a:pt x="260" y="99"/>
                    <a:pt x="260" y="99"/>
                    <a:pt x="260" y="99"/>
                  </a:cubicBezTo>
                  <a:cubicBezTo>
                    <a:pt x="260" y="99"/>
                    <a:pt x="260" y="99"/>
                    <a:pt x="260" y="99"/>
                  </a:cubicBezTo>
                  <a:cubicBezTo>
                    <a:pt x="260" y="100"/>
                    <a:pt x="260" y="100"/>
                    <a:pt x="260" y="100"/>
                  </a:cubicBezTo>
                  <a:cubicBezTo>
                    <a:pt x="259" y="100"/>
                    <a:pt x="259" y="100"/>
                    <a:pt x="259" y="100"/>
                  </a:cubicBezTo>
                  <a:cubicBezTo>
                    <a:pt x="259" y="100"/>
                    <a:pt x="259" y="100"/>
                    <a:pt x="259" y="100"/>
                  </a:cubicBezTo>
                  <a:cubicBezTo>
                    <a:pt x="259" y="100"/>
                    <a:pt x="259" y="100"/>
                    <a:pt x="259" y="100"/>
                  </a:cubicBezTo>
                  <a:cubicBezTo>
                    <a:pt x="259" y="100"/>
                    <a:pt x="259" y="100"/>
                    <a:pt x="259" y="100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8" y="100"/>
                    <a:pt x="258" y="100"/>
                    <a:pt x="258" y="100"/>
                  </a:cubicBezTo>
                  <a:cubicBezTo>
                    <a:pt x="258" y="101"/>
                    <a:pt x="258" y="101"/>
                    <a:pt x="258" y="101"/>
                  </a:cubicBezTo>
                  <a:cubicBezTo>
                    <a:pt x="258" y="101"/>
                    <a:pt x="258" y="101"/>
                    <a:pt x="258" y="101"/>
                  </a:cubicBezTo>
                  <a:cubicBezTo>
                    <a:pt x="257" y="101"/>
                    <a:pt x="257" y="101"/>
                    <a:pt x="257" y="10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3"/>
                    <a:pt x="255" y="103"/>
                    <a:pt x="255" y="103"/>
                  </a:cubicBezTo>
                  <a:cubicBezTo>
                    <a:pt x="255" y="104"/>
                    <a:pt x="255" y="104"/>
                    <a:pt x="255" y="104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4" y="104"/>
                    <a:pt x="254" y="104"/>
                    <a:pt x="254" y="104"/>
                  </a:cubicBezTo>
                  <a:cubicBezTo>
                    <a:pt x="253" y="104"/>
                    <a:pt x="253" y="104"/>
                    <a:pt x="253" y="104"/>
                  </a:cubicBezTo>
                  <a:cubicBezTo>
                    <a:pt x="253" y="104"/>
                    <a:pt x="253" y="104"/>
                    <a:pt x="253" y="104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5"/>
                    <a:pt x="253" y="105"/>
                    <a:pt x="253" y="105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6"/>
                    <a:pt x="253" y="106"/>
                  </a:cubicBezTo>
                  <a:cubicBezTo>
                    <a:pt x="253" y="106"/>
                    <a:pt x="253" y="107"/>
                    <a:pt x="253" y="107"/>
                  </a:cubicBezTo>
                  <a:cubicBezTo>
                    <a:pt x="253" y="108"/>
                    <a:pt x="253" y="108"/>
                    <a:pt x="253" y="109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3" y="109"/>
                    <a:pt x="253" y="109"/>
                    <a:pt x="253" y="109"/>
                  </a:cubicBezTo>
                  <a:cubicBezTo>
                    <a:pt x="252" y="109"/>
                    <a:pt x="252" y="109"/>
                    <a:pt x="252" y="109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1"/>
                    <a:pt x="252" y="111"/>
                    <a:pt x="252" y="111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1" y="112"/>
                    <a:pt x="251" y="112"/>
                    <a:pt x="251" y="112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50" y="114"/>
                    <a:pt x="250" y="114"/>
                    <a:pt x="250" y="114"/>
                  </a:cubicBezTo>
                  <a:cubicBezTo>
                    <a:pt x="250" y="114"/>
                    <a:pt x="250" y="114"/>
                    <a:pt x="250" y="114"/>
                  </a:cubicBezTo>
                  <a:cubicBezTo>
                    <a:pt x="250" y="114"/>
                    <a:pt x="250" y="114"/>
                    <a:pt x="250" y="114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49" y="113"/>
                    <a:pt x="249" y="113"/>
                    <a:pt x="249" y="113"/>
                  </a:cubicBezTo>
                  <a:cubicBezTo>
                    <a:pt x="249" y="113"/>
                    <a:pt x="249" y="113"/>
                    <a:pt x="249" y="113"/>
                  </a:cubicBezTo>
                  <a:cubicBezTo>
                    <a:pt x="249" y="113"/>
                    <a:pt x="249" y="113"/>
                    <a:pt x="249" y="113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10"/>
                    <a:pt x="248" y="110"/>
                    <a:pt x="248" y="110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8" y="109"/>
                    <a:pt x="248" y="109"/>
                    <a:pt x="248" y="109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6"/>
                    <a:pt x="247" y="106"/>
                    <a:pt x="247" y="106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7" y="105"/>
                    <a:pt x="247" y="105"/>
                    <a:pt x="247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5"/>
                    <a:pt x="246" y="105"/>
                    <a:pt x="246" y="105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2"/>
                    <a:pt x="246" y="102"/>
                    <a:pt x="246" y="102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5" y="101"/>
                    <a:pt x="245" y="101"/>
                    <a:pt x="245" y="101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6" y="100"/>
                    <a:pt x="246" y="100"/>
                    <a:pt x="246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6" y="100"/>
                    <a:pt x="246" y="100"/>
                    <a:pt x="246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5" y="99"/>
                    <a:pt x="245" y="99"/>
                    <a:pt x="245" y="99"/>
                  </a:cubicBezTo>
                  <a:cubicBezTo>
                    <a:pt x="246" y="99"/>
                    <a:pt x="246" y="99"/>
                    <a:pt x="246" y="99"/>
                  </a:cubicBezTo>
                  <a:cubicBezTo>
                    <a:pt x="246" y="98"/>
                    <a:pt x="246" y="98"/>
                    <a:pt x="246" y="98"/>
                  </a:cubicBezTo>
                  <a:cubicBezTo>
                    <a:pt x="246" y="98"/>
                    <a:pt x="246" y="98"/>
                    <a:pt x="246" y="98"/>
                  </a:cubicBezTo>
                  <a:cubicBezTo>
                    <a:pt x="246" y="98"/>
                    <a:pt x="246" y="98"/>
                    <a:pt x="246" y="98"/>
                  </a:cubicBezTo>
                  <a:cubicBezTo>
                    <a:pt x="246" y="98"/>
                    <a:pt x="246" y="98"/>
                    <a:pt x="246" y="98"/>
                  </a:cubicBezTo>
                  <a:cubicBezTo>
                    <a:pt x="246" y="98"/>
                    <a:pt x="246" y="98"/>
                    <a:pt x="246" y="98"/>
                  </a:cubicBezTo>
                  <a:cubicBezTo>
                    <a:pt x="245" y="98"/>
                    <a:pt x="245" y="98"/>
                    <a:pt x="245" y="98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6"/>
                    <a:pt x="245" y="96"/>
                    <a:pt x="245" y="96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7"/>
                    <a:pt x="245" y="97"/>
                    <a:pt x="245" y="97"/>
                  </a:cubicBezTo>
                  <a:cubicBezTo>
                    <a:pt x="245" y="98"/>
                    <a:pt x="245" y="98"/>
                    <a:pt x="245" y="98"/>
                  </a:cubicBezTo>
                  <a:cubicBezTo>
                    <a:pt x="245" y="98"/>
                    <a:pt x="245" y="98"/>
                    <a:pt x="245" y="98"/>
                  </a:cubicBezTo>
                  <a:cubicBezTo>
                    <a:pt x="245" y="98"/>
                    <a:pt x="245" y="98"/>
                    <a:pt x="245" y="98"/>
                  </a:cubicBezTo>
                  <a:cubicBezTo>
                    <a:pt x="244" y="98"/>
                    <a:pt x="244" y="98"/>
                    <a:pt x="244" y="98"/>
                  </a:cubicBezTo>
                  <a:cubicBezTo>
                    <a:pt x="244" y="98"/>
                    <a:pt x="244" y="98"/>
                    <a:pt x="244" y="98"/>
                  </a:cubicBezTo>
                  <a:cubicBezTo>
                    <a:pt x="244" y="98"/>
                    <a:pt x="244" y="98"/>
                    <a:pt x="244" y="98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3" y="99"/>
                    <a:pt x="243" y="99"/>
                    <a:pt x="243" y="99"/>
                  </a:cubicBezTo>
                  <a:cubicBezTo>
                    <a:pt x="243" y="98"/>
                    <a:pt x="242" y="98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7"/>
                    <a:pt x="242" y="97"/>
                    <a:pt x="242" y="97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4" y="95"/>
                    <a:pt x="244" y="95"/>
                    <a:pt x="244" y="95"/>
                  </a:cubicBezTo>
                  <a:cubicBezTo>
                    <a:pt x="243" y="95"/>
                    <a:pt x="243" y="95"/>
                    <a:pt x="243" y="95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3" y="96"/>
                    <a:pt x="243" y="96"/>
                    <a:pt x="243" y="96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4"/>
                    <a:pt x="240" y="94"/>
                    <a:pt x="240" y="94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3"/>
                    <a:pt x="239" y="93"/>
                    <a:pt x="239" y="93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38" y="92"/>
                    <a:pt x="238" y="92"/>
                    <a:pt x="238" y="92"/>
                  </a:cubicBezTo>
                  <a:cubicBezTo>
                    <a:pt x="238" y="92"/>
                    <a:pt x="238" y="92"/>
                    <a:pt x="238" y="92"/>
                  </a:cubicBezTo>
                  <a:cubicBezTo>
                    <a:pt x="238" y="92"/>
                    <a:pt x="238" y="92"/>
                    <a:pt x="238" y="92"/>
                  </a:cubicBezTo>
                  <a:cubicBezTo>
                    <a:pt x="238" y="92"/>
                    <a:pt x="238" y="92"/>
                    <a:pt x="238" y="92"/>
                  </a:cubicBezTo>
                  <a:cubicBezTo>
                    <a:pt x="238" y="93"/>
                    <a:pt x="238" y="93"/>
                    <a:pt x="238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7" y="93"/>
                    <a:pt x="237" y="93"/>
                    <a:pt x="237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3" y="93"/>
                    <a:pt x="233" y="93"/>
                    <a:pt x="233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2" y="93"/>
                    <a:pt x="232" y="93"/>
                    <a:pt x="232" y="93"/>
                  </a:cubicBezTo>
                  <a:cubicBezTo>
                    <a:pt x="231" y="93"/>
                    <a:pt x="231" y="93"/>
                    <a:pt x="231" y="93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30" y="91"/>
                    <a:pt x="230" y="91"/>
                    <a:pt x="230" y="91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8" y="91"/>
                    <a:pt x="228" y="91"/>
                    <a:pt x="228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0"/>
                    <a:pt x="225" y="90"/>
                    <a:pt x="225" y="90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8"/>
                    <a:pt x="223" y="88"/>
                    <a:pt x="223" y="88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6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2" y="87"/>
                    <a:pt x="222" y="87"/>
                    <a:pt x="222" y="87"/>
                  </a:cubicBezTo>
                  <a:cubicBezTo>
                    <a:pt x="221" y="86"/>
                    <a:pt x="221" y="86"/>
                    <a:pt x="221" y="86"/>
                  </a:cubicBezTo>
                  <a:cubicBezTo>
                    <a:pt x="221" y="86"/>
                    <a:pt x="221" y="86"/>
                    <a:pt x="221" y="86"/>
                  </a:cubicBezTo>
                  <a:cubicBezTo>
                    <a:pt x="221" y="86"/>
                    <a:pt x="221" y="86"/>
                    <a:pt x="221" y="86"/>
                  </a:cubicBezTo>
                  <a:cubicBezTo>
                    <a:pt x="221" y="86"/>
                    <a:pt x="221" y="86"/>
                    <a:pt x="221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1" y="87"/>
                    <a:pt x="221" y="87"/>
                    <a:pt x="221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1" y="88"/>
                    <a:pt x="221" y="88"/>
                    <a:pt x="221" y="88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1" y="89"/>
                    <a:pt x="221" y="89"/>
                    <a:pt x="221" y="89"/>
                  </a:cubicBezTo>
                  <a:cubicBezTo>
                    <a:pt x="222" y="89"/>
                    <a:pt x="221" y="90"/>
                    <a:pt x="221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0"/>
                    <a:pt x="222" y="90"/>
                    <a:pt x="222" y="90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3" y="92"/>
                    <a:pt x="222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3"/>
                    <a:pt x="223" y="93"/>
                    <a:pt x="223" y="93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2"/>
                    <a:pt x="224" y="92"/>
                    <a:pt x="224" y="92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4" y="94"/>
                    <a:pt x="224" y="94"/>
                    <a:pt x="224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5" y="94"/>
                    <a:pt x="225" y="94"/>
                    <a:pt x="225" y="94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26" y="94"/>
                    <a:pt x="226" y="94"/>
                    <a:pt x="226" y="94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7" y="93"/>
                    <a:pt x="227" y="93"/>
                    <a:pt x="227" y="93"/>
                  </a:cubicBezTo>
                  <a:cubicBezTo>
                    <a:pt x="228" y="93"/>
                    <a:pt x="228" y="93"/>
                    <a:pt x="228" y="93"/>
                  </a:cubicBezTo>
                  <a:cubicBezTo>
                    <a:pt x="228" y="93"/>
                    <a:pt x="228" y="93"/>
                    <a:pt x="228" y="93"/>
                  </a:cubicBezTo>
                  <a:cubicBezTo>
                    <a:pt x="228" y="92"/>
                    <a:pt x="228" y="92"/>
                    <a:pt x="228" y="92"/>
                  </a:cubicBezTo>
                  <a:cubicBezTo>
                    <a:pt x="228" y="92"/>
                    <a:pt x="228" y="92"/>
                    <a:pt x="229" y="92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93"/>
                    <a:pt x="229" y="93"/>
                    <a:pt x="229" y="93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0" y="94"/>
                    <a:pt x="230" y="94"/>
                    <a:pt x="230" y="94"/>
                  </a:cubicBezTo>
                  <a:cubicBezTo>
                    <a:pt x="231" y="94"/>
                    <a:pt x="231" y="94"/>
                    <a:pt x="231" y="94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1" y="95"/>
                    <a:pt x="231" y="95"/>
                    <a:pt x="231" y="95"/>
                  </a:cubicBezTo>
                  <a:cubicBezTo>
                    <a:pt x="232" y="95"/>
                    <a:pt x="232" y="95"/>
                    <a:pt x="232" y="95"/>
                  </a:cubicBezTo>
                  <a:cubicBezTo>
                    <a:pt x="232" y="95"/>
                    <a:pt x="232" y="95"/>
                    <a:pt x="232" y="95"/>
                  </a:cubicBezTo>
                  <a:cubicBezTo>
                    <a:pt x="232" y="95"/>
                    <a:pt x="232" y="95"/>
                    <a:pt x="232" y="95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32" y="98"/>
                    <a:pt x="232" y="98"/>
                    <a:pt x="232" y="98"/>
                  </a:cubicBezTo>
                  <a:cubicBezTo>
                    <a:pt x="231" y="98"/>
                    <a:pt x="231" y="98"/>
                    <a:pt x="231" y="98"/>
                  </a:cubicBezTo>
                  <a:cubicBezTo>
                    <a:pt x="231" y="98"/>
                    <a:pt x="231" y="98"/>
                    <a:pt x="231" y="98"/>
                  </a:cubicBezTo>
                  <a:cubicBezTo>
                    <a:pt x="231" y="98"/>
                    <a:pt x="231" y="98"/>
                    <a:pt x="231" y="98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1" y="99"/>
                    <a:pt x="231" y="99"/>
                    <a:pt x="231" y="99"/>
                  </a:cubicBezTo>
                  <a:cubicBezTo>
                    <a:pt x="230" y="99"/>
                    <a:pt x="230" y="99"/>
                    <a:pt x="230" y="99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0"/>
                    <a:pt x="230" y="100"/>
                    <a:pt x="230" y="100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29" y="101"/>
                    <a:pt x="229" y="101"/>
                    <a:pt x="229" y="101"/>
                  </a:cubicBezTo>
                  <a:cubicBezTo>
                    <a:pt x="229" y="101"/>
                    <a:pt x="229" y="101"/>
                    <a:pt x="229" y="101"/>
                  </a:cubicBezTo>
                  <a:cubicBezTo>
                    <a:pt x="229" y="101"/>
                    <a:pt x="229" y="101"/>
                    <a:pt x="229" y="101"/>
                  </a:cubicBezTo>
                  <a:cubicBezTo>
                    <a:pt x="229" y="101"/>
                    <a:pt x="229" y="101"/>
                    <a:pt x="229" y="101"/>
                  </a:cubicBezTo>
                  <a:cubicBezTo>
                    <a:pt x="229" y="101"/>
                    <a:pt x="229" y="101"/>
                    <a:pt x="229" y="101"/>
                  </a:cubicBezTo>
                  <a:cubicBezTo>
                    <a:pt x="229" y="102"/>
                    <a:pt x="229" y="102"/>
                    <a:pt x="229" y="102"/>
                  </a:cubicBezTo>
                  <a:cubicBezTo>
                    <a:pt x="229" y="102"/>
                    <a:pt x="228" y="102"/>
                    <a:pt x="228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4" y="105"/>
                    <a:pt x="224" y="105"/>
                    <a:pt x="224" y="105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3" y="106"/>
                    <a:pt x="223" y="106"/>
                    <a:pt x="223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1" y="107"/>
                    <a:pt x="221" y="107"/>
                    <a:pt x="221" y="107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8" y="107"/>
                    <a:pt x="218" y="107"/>
                    <a:pt x="218" y="107"/>
                  </a:cubicBezTo>
                  <a:cubicBezTo>
                    <a:pt x="218" y="107"/>
                    <a:pt x="218" y="107"/>
                    <a:pt x="218" y="107"/>
                  </a:cubicBezTo>
                  <a:cubicBezTo>
                    <a:pt x="218" y="107"/>
                    <a:pt x="218" y="107"/>
                    <a:pt x="218" y="107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217" y="108"/>
                    <a:pt x="217" y="108"/>
                    <a:pt x="217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14" y="103"/>
                    <a:pt x="214" y="103"/>
                    <a:pt x="214" y="103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02"/>
                    <a:pt x="214" y="102"/>
                    <a:pt x="214" y="102"/>
                  </a:cubicBezTo>
                  <a:cubicBezTo>
                    <a:pt x="214" y="101"/>
                    <a:pt x="214" y="101"/>
                    <a:pt x="214" y="101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3" y="101"/>
                    <a:pt x="213" y="101"/>
                    <a:pt x="213" y="101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100"/>
                    <a:pt x="213" y="100"/>
                    <a:pt x="213" y="100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2" y="99"/>
                    <a:pt x="212" y="99"/>
                    <a:pt x="212" y="99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7"/>
                    <a:pt x="211" y="97"/>
                    <a:pt x="211" y="97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09" y="91"/>
                    <a:pt x="209" y="91"/>
                    <a:pt x="209" y="91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08" y="89"/>
                    <a:pt x="208" y="89"/>
                    <a:pt x="208" y="89"/>
                  </a:cubicBezTo>
                  <a:cubicBezTo>
                    <a:pt x="207" y="89"/>
                    <a:pt x="207" y="89"/>
                    <a:pt x="207" y="89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07" y="89"/>
                    <a:pt x="207" y="89"/>
                    <a:pt x="207" y="89"/>
                  </a:cubicBezTo>
                  <a:cubicBezTo>
                    <a:pt x="207" y="89"/>
                    <a:pt x="207" y="89"/>
                    <a:pt x="207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8"/>
                    <a:pt x="205" y="88"/>
                    <a:pt x="205" y="88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5" y="89"/>
                    <a:pt x="205" y="89"/>
                    <a:pt x="205" y="89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0"/>
                    <a:pt x="206" y="90"/>
                  </a:cubicBezTo>
                  <a:cubicBezTo>
                    <a:pt x="206" y="90"/>
                    <a:pt x="206" y="91"/>
                    <a:pt x="206" y="92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93"/>
                    <a:pt x="208" y="93"/>
                    <a:pt x="208" y="93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8" y="94"/>
                    <a:pt x="208" y="94"/>
                    <a:pt x="208" y="94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5"/>
                    <a:pt x="208" y="95"/>
                    <a:pt x="208" y="95"/>
                  </a:cubicBezTo>
                  <a:cubicBezTo>
                    <a:pt x="208" y="96"/>
                    <a:pt x="208" y="96"/>
                    <a:pt x="208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0" y="100"/>
                    <a:pt x="210" y="100"/>
                    <a:pt x="210" y="100"/>
                  </a:cubicBezTo>
                  <a:cubicBezTo>
                    <a:pt x="210" y="101"/>
                    <a:pt x="210" y="101"/>
                    <a:pt x="211" y="101"/>
                  </a:cubicBezTo>
                  <a:cubicBezTo>
                    <a:pt x="211" y="101"/>
                    <a:pt x="211" y="101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3"/>
                    <a:pt x="211" y="103"/>
                    <a:pt x="211" y="103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12" y="105"/>
                    <a:pt x="212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3" y="105"/>
                    <a:pt x="213" y="105"/>
                    <a:pt x="213" y="105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4" y="106"/>
                    <a:pt x="214" y="106"/>
                    <a:pt x="214" y="106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4" y="107"/>
                    <a:pt x="214" y="107"/>
                    <a:pt x="214" y="107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16" y="108"/>
                    <a:pt x="216" y="108"/>
                    <a:pt x="216" y="108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5" y="109"/>
                    <a:pt x="215" y="109"/>
                    <a:pt x="215" y="109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16" y="110"/>
                    <a:pt x="216" y="110"/>
                    <a:pt x="216" y="110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18" y="111"/>
                    <a:pt x="218" y="111"/>
                    <a:pt x="218" y="111"/>
                  </a:cubicBezTo>
                  <a:cubicBezTo>
                    <a:pt x="218" y="111"/>
                    <a:pt x="219" y="111"/>
                    <a:pt x="219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19" y="111"/>
                    <a:pt x="219" y="111"/>
                    <a:pt x="219" y="111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10"/>
                    <a:pt x="221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3" y="109"/>
                    <a:pt x="223" y="109"/>
                    <a:pt x="223" y="109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1"/>
                    <a:pt x="223" y="111"/>
                    <a:pt x="223" y="111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3" y="113"/>
                    <a:pt x="223" y="113"/>
                    <a:pt x="223" y="113"/>
                  </a:cubicBezTo>
                  <a:cubicBezTo>
                    <a:pt x="222" y="113"/>
                    <a:pt x="222" y="113"/>
                    <a:pt x="222" y="113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6"/>
                    <a:pt x="221" y="116"/>
                    <a:pt x="221" y="116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0" y="118"/>
                    <a:pt x="220" y="118"/>
                    <a:pt x="220" y="118"/>
                  </a:cubicBezTo>
                  <a:cubicBezTo>
                    <a:pt x="220" y="118"/>
                    <a:pt x="220" y="118"/>
                    <a:pt x="220" y="118"/>
                  </a:cubicBezTo>
                  <a:cubicBezTo>
                    <a:pt x="220" y="118"/>
                    <a:pt x="220" y="118"/>
                    <a:pt x="220" y="118"/>
                  </a:cubicBezTo>
                  <a:cubicBezTo>
                    <a:pt x="220" y="118"/>
                    <a:pt x="221" y="118"/>
                    <a:pt x="220" y="118"/>
                  </a:cubicBezTo>
                  <a:cubicBezTo>
                    <a:pt x="220" y="119"/>
                    <a:pt x="220" y="119"/>
                    <a:pt x="220" y="119"/>
                  </a:cubicBezTo>
                  <a:cubicBezTo>
                    <a:pt x="220" y="119"/>
                    <a:pt x="220" y="119"/>
                    <a:pt x="220" y="119"/>
                  </a:cubicBezTo>
                  <a:cubicBezTo>
                    <a:pt x="220" y="119"/>
                    <a:pt x="220" y="119"/>
                    <a:pt x="220" y="119"/>
                  </a:cubicBezTo>
                  <a:cubicBezTo>
                    <a:pt x="220" y="119"/>
                    <a:pt x="220" y="119"/>
                    <a:pt x="220" y="119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18" y="120"/>
                    <a:pt x="218" y="121"/>
                    <a:pt x="218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8" y="121"/>
                    <a:pt x="218" y="121"/>
                    <a:pt x="218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6" y="122"/>
                    <a:pt x="216" y="122"/>
                    <a:pt x="216" y="122"/>
                  </a:cubicBezTo>
                  <a:cubicBezTo>
                    <a:pt x="216" y="122"/>
                    <a:pt x="216" y="122"/>
                    <a:pt x="216" y="122"/>
                  </a:cubicBezTo>
                  <a:cubicBezTo>
                    <a:pt x="216" y="122"/>
                    <a:pt x="216" y="122"/>
                    <a:pt x="216" y="122"/>
                  </a:cubicBezTo>
                  <a:cubicBezTo>
                    <a:pt x="216" y="122"/>
                    <a:pt x="216" y="122"/>
                    <a:pt x="216" y="122"/>
                  </a:cubicBezTo>
                  <a:cubicBezTo>
                    <a:pt x="216" y="122"/>
                    <a:pt x="216" y="122"/>
                    <a:pt x="216" y="122"/>
                  </a:cubicBezTo>
                  <a:cubicBezTo>
                    <a:pt x="216" y="122"/>
                    <a:pt x="216" y="122"/>
                    <a:pt x="216" y="122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5"/>
                    <a:pt x="214" y="125"/>
                    <a:pt x="214" y="125"/>
                  </a:cubicBezTo>
                  <a:cubicBezTo>
                    <a:pt x="214" y="125"/>
                    <a:pt x="214" y="125"/>
                    <a:pt x="214" y="125"/>
                  </a:cubicBezTo>
                  <a:cubicBezTo>
                    <a:pt x="214" y="125"/>
                    <a:pt x="214" y="125"/>
                    <a:pt x="214" y="125"/>
                  </a:cubicBezTo>
                  <a:cubicBezTo>
                    <a:pt x="214" y="125"/>
                    <a:pt x="214" y="125"/>
                    <a:pt x="214" y="125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6"/>
                    <a:pt x="213" y="126"/>
                    <a:pt x="213" y="126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3" y="127"/>
                    <a:pt x="213" y="127"/>
                    <a:pt x="213" y="127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2" y="129"/>
                    <a:pt x="212" y="129"/>
                    <a:pt x="212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29"/>
                    <a:pt x="211" y="129"/>
                    <a:pt x="211" y="129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2"/>
                    <a:pt x="211" y="132"/>
                    <a:pt x="211" y="132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2" y="132"/>
                    <a:pt x="212" y="132"/>
                    <a:pt x="212" y="132"/>
                  </a:cubicBezTo>
                  <a:cubicBezTo>
                    <a:pt x="211" y="134"/>
                    <a:pt x="211" y="134"/>
                    <a:pt x="211" y="13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6"/>
                    <a:pt x="212" y="136"/>
                    <a:pt x="212" y="136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ubicBezTo>
                    <a:pt x="213" y="137"/>
                    <a:pt x="213" y="137"/>
                    <a:pt x="213" y="137"/>
                  </a:cubicBezTo>
                  <a:cubicBezTo>
                    <a:pt x="213" y="137"/>
                    <a:pt x="213" y="137"/>
                    <a:pt x="213" y="137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3" y="139"/>
                    <a:pt x="213" y="139"/>
                    <a:pt x="213" y="139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0"/>
                    <a:pt x="213" y="140"/>
                    <a:pt x="213" y="140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2" y="142"/>
                    <a:pt x="212" y="142"/>
                    <a:pt x="212" y="142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4"/>
                    <a:pt x="210" y="144"/>
                    <a:pt x="210" y="144"/>
                  </a:cubicBezTo>
                  <a:cubicBezTo>
                    <a:pt x="210" y="145"/>
                    <a:pt x="210" y="145"/>
                    <a:pt x="210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5"/>
                    <a:pt x="208" y="145"/>
                    <a:pt x="208" y="145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8" y="146"/>
                    <a:pt x="208" y="146"/>
                    <a:pt x="208" y="146"/>
                  </a:cubicBezTo>
                  <a:cubicBezTo>
                    <a:pt x="207" y="146"/>
                    <a:pt x="207" y="146"/>
                    <a:pt x="207" y="146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6" y="147"/>
                    <a:pt x="206" y="147"/>
                    <a:pt x="206" y="147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0"/>
                    <a:pt x="207" y="150"/>
                    <a:pt x="207" y="150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51"/>
                    <a:pt x="207" y="151"/>
                    <a:pt x="207" y="151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5" y="154"/>
                    <a:pt x="205" y="154"/>
                    <a:pt x="205" y="154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205" y="156"/>
                    <a:pt x="205" y="156"/>
                    <a:pt x="205" y="156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3" y="160"/>
                    <a:pt x="203" y="160"/>
                    <a:pt x="203" y="160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2"/>
                    <a:pt x="201" y="162"/>
                    <a:pt x="201" y="162"/>
                  </a:cubicBezTo>
                  <a:cubicBezTo>
                    <a:pt x="201" y="163"/>
                    <a:pt x="200" y="163"/>
                    <a:pt x="200" y="163"/>
                  </a:cubicBezTo>
                  <a:cubicBezTo>
                    <a:pt x="200" y="163"/>
                    <a:pt x="200" y="163"/>
                    <a:pt x="200" y="163"/>
                  </a:cubicBezTo>
                  <a:cubicBezTo>
                    <a:pt x="199" y="164"/>
                    <a:pt x="199" y="164"/>
                    <a:pt x="199" y="164"/>
                  </a:cubicBezTo>
                  <a:cubicBezTo>
                    <a:pt x="199" y="164"/>
                    <a:pt x="199" y="164"/>
                    <a:pt x="199" y="164"/>
                  </a:cubicBezTo>
                  <a:cubicBezTo>
                    <a:pt x="199" y="164"/>
                    <a:pt x="199" y="164"/>
                    <a:pt x="199" y="164"/>
                  </a:cubicBezTo>
                  <a:cubicBezTo>
                    <a:pt x="199" y="164"/>
                    <a:pt x="199" y="164"/>
                    <a:pt x="199" y="164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198" y="164"/>
                    <a:pt x="198" y="164"/>
                    <a:pt x="198" y="164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8" y="165"/>
                    <a:pt x="198" y="165"/>
                    <a:pt x="198" y="165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2" y="165"/>
                    <a:pt x="192" y="166"/>
                    <a:pt x="191" y="166"/>
                  </a:cubicBezTo>
                  <a:cubicBezTo>
                    <a:pt x="191" y="166"/>
                    <a:pt x="191" y="166"/>
                    <a:pt x="191" y="166"/>
                  </a:cubicBezTo>
                  <a:cubicBezTo>
                    <a:pt x="191" y="165"/>
                    <a:pt x="191" y="165"/>
                    <a:pt x="191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90" y="165"/>
                    <a:pt x="190" y="165"/>
                    <a:pt x="190" y="165"/>
                  </a:cubicBezTo>
                  <a:cubicBezTo>
                    <a:pt x="189" y="165"/>
                    <a:pt x="189" y="165"/>
                    <a:pt x="189" y="165"/>
                  </a:cubicBezTo>
                  <a:cubicBezTo>
                    <a:pt x="190" y="165"/>
                    <a:pt x="190" y="165"/>
                    <a:pt x="190" y="164"/>
                  </a:cubicBezTo>
                  <a:cubicBezTo>
                    <a:pt x="189" y="164"/>
                    <a:pt x="189" y="164"/>
                    <a:pt x="189" y="164"/>
                  </a:cubicBezTo>
                  <a:cubicBezTo>
                    <a:pt x="190" y="164"/>
                    <a:pt x="189" y="164"/>
                    <a:pt x="189" y="163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2"/>
                    <a:pt x="190" y="162"/>
                    <a:pt x="190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59"/>
                    <a:pt x="189" y="159"/>
                    <a:pt x="189" y="159"/>
                  </a:cubicBezTo>
                  <a:cubicBezTo>
                    <a:pt x="189" y="159"/>
                    <a:pt x="189" y="159"/>
                    <a:pt x="189" y="159"/>
                  </a:cubicBezTo>
                  <a:cubicBezTo>
                    <a:pt x="189" y="159"/>
                    <a:pt x="189" y="159"/>
                    <a:pt x="189" y="159"/>
                  </a:cubicBezTo>
                  <a:cubicBezTo>
                    <a:pt x="189" y="159"/>
                    <a:pt x="189" y="159"/>
                    <a:pt x="189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9"/>
                    <a:pt x="188" y="159"/>
                    <a:pt x="188" y="159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87" y="158"/>
                    <a:pt x="187" y="158"/>
                    <a:pt x="187" y="158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6" y="155"/>
                    <a:pt x="186" y="155"/>
                    <a:pt x="186" y="155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4"/>
                    <a:pt x="186" y="154"/>
                    <a:pt x="186" y="154"/>
                  </a:cubicBezTo>
                  <a:cubicBezTo>
                    <a:pt x="186" y="153"/>
                    <a:pt x="186" y="153"/>
                    <a:pt x="186" y="153"/>
                  </a:cubicBezTo>
                  <a:cubicBezTo>
                    <a:pt x="186" y="153"/>
                    <a:pt x="186" y="153"/>
                    <a:pt x="186" y="153"/>
                  </a:cubicBezTo>
                  <a:cubicBezTo>
                    <a:pt x="186" y="153"/>
                    <a:pt x="186" y="153"/>
                    <a:pt x="186" y="153"/>
                  </a:cubicBezTo>
                  <a:cubicBezTo>
                    <a:pt x="186" y="153"/>
                    <a:pt x="186" y="153"/>
                    <a:pt x="186" y="153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1"/>
                    <a:pt x="186" y="151"/>
                    <a:pt x="186" y="15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6" y="149"/>
                    <a:pt x="186" y="149"/>
                    <a:pt x="186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85" y="147"/>
                    <a:pt x="185" y="147"/>
                    <a:pt x="185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7"/>
                    <a:pt x="184" y="147"/>
                    <a:pt x="184" y="147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3" y="143"/>
                    <a:pt x="183" y="143"/>
                    <a:pt x="183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9"/>
                    <a:pt x="185" y="139"/>
                    <a:pt x="185" y="139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8"/>
                    <a:pt x="185" y="138"/>
                    <a:pt x="185" y="138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6"/>
                    <a:pt x="185" y="136"/>
                    <a:pt x="185" y="136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5"/>
                    <a:pt x="185" y="135"/>
                    <a:pt x="185" y="135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3"/>
                    <a:pt x="185" y="133"/>
                    <a:pt x="185" y="133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5" y="132"/>
                    <a:pt x="185" y="132"/>
                    <a:pt x="185" y="132"/>
                  </a:cubicBezTo>
                  <a:cubicBezTo>
                    <a:pt x="184" y="132"/>
                    <a:pt x="184" y="132"/>
                    <a:pt x="184" y="132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4" y="129"/>
                    <a:pt x="184" y="129"/>
                    <a:pt x="184" y="129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2" y="128"/>
                    <a:pt x="182" y="128"/>
                    <a:pt x="182" y="128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6"/>
                    <a:pt x="182" y="126"/>
                    <a:pt x="182" y="126"/>
                  </a:cubicBezTo>
                  <a:cubicBezTo>
                    <a:pt x="181" y="126"/>
                    <a:pt x="181" y="126"/>
                    <a:pt x="181" y="126"/>
                  </a:cubicBezTo>
                  <a:cubicBezTo>
                    <a:pt x="181" y="126"/>
                    <a:pt x="181" y="126"/>
                    <a:pt x="181" y="126"/>
                  </a:cubicBezTo>
                  <a:cubicBezTo>
                    <a:pt x="181" y="126"/>
                    <a:pt x="181" y="126"/>
                    <a:pt x="181" y="126"/>
                  </a:cubicBezTo>
                  <a:cubicBezTo>
                    <a:pt x="181" y="126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81" y="124"/>
                    <a:pt x="181" y="124"/>
                    <a:pt x="181" y="123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8"/>
                    <a:pt x="177" y="118"/>
                    <a:pt x="177" y="118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5"/>
                    <a:pt x="174" y="115"/>
                    <a:pt x="174" y="115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8" y="117"/>
                    <a:pt x="168" y="117"/>
                    <a:pt x="168" y="117"/>
                  </a:cubicBezTo>
                  <a:cubicBezTo>
                    <a:pt x="168" y="118"/>
                    <a:pt x="168" y="118"/>
                    <a:pt x="168" y="118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5" y="118"/>
                    <a:pt x="164" y="118"/>
                    <a:pt x="163" y="118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63" y="118"/>
                    <a:pt x="163" y="118"/>
                    <a:pt x="163" y="118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2" y="117"/>
                    <a:pt x="161" y="117"/>
                    <a:pt x="161" y="117"/>
                  </a:cubicBezTo>
                  <a:cubicBezTo>
                    <a:pt x="161" y="116"/>
                    <a:pt x="161" y="116"/>
                    <a:pt x="161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60" y="115"/>
                    <a:pt x="160" y="115"/>
                    <a:pt x="160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4"/>
                    <a:pt x="158" y="114"/>
                    <a:pt x="158" y="114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8" y="113"/>
                    <a:pt x="158" y="113"/>
                    <a:pt x="158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6" y="110"/>
                    <a:pt x="156" y="110"/>
                    <a:pt x="156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4" y="109"/>
                    <a:pt x="154" y="109"/>
                    <a:pt x="154" y="10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7"/>
                    <a:pt x="154" y="107"/>
                    <a:pt x="154" y="107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4" y="103"/>
                    <a:pt x="154" y="103"/>
                    <a:pt x="154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5" y="101"/>
                    <a:pt x="155" y="101"/>
                    <a:pt x="155" y="101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100"/>
                    <a:pt x="154" y="100"/>
                    <a:pt x="154" y="100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9"/>
                    <a:pt x="154" y="99"/>
                    <a:pt x="154" y="99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96"/>
                    <a:pt x="155" y="96"/>
                    <a:pt x="155" y="96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5"/>
                    <a:pt x="155" y="95"/>
                    <a:pt x="155" y="95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2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7" y="91"/>
                    <a:pt x="157" y="91"/>
                    <a:pt x="157" y="91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8"/>
                    <a:pt x="161" y="88"/>
                    <a:pt x="161" y="88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7"/>
                    <a:pt x="161" y="87"/>
                    <a:pt x="161" y="87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80"/>
                    <a:pt x="165" y="80"/>
                    <a:pt x="165" y="80"/>
                  </a:cubicBezTo>
                  <a:cubicBezTo>
                    <a:pt x="165" y="79"/>
                    <a:pt x="165" y="79"/>
                    <a:pt x="165" y="79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69" y="80"/>
                    <a:pt x="169" y="80"/>
                    <a:pt x="169" y="80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2" y="79"/>
                    <a:pt x="172" y="79"/>
                    <a:pt x="172" y="79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4" y="78"/>
                    <a:pt x="174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5" y="78"/>
                    <a:pt x="175" y="78"/>
                    <a:pt x="175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81" y="78"/>
                    <a:pt x="181" y="78"/>
                    <a:pt x="181" y="78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81" y="77"/>
                    <a:pt x="181" y="77"/>
                    <a:pt x="181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2" y="78"/>
                    <a:pt x="182" y="78"/>
                    <a:pt x="182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3" y="79"/>
                    <a:pt x="183" y="79"/>
                    <a:pt x="183" y="79"/>
                  </a:cubicBezTo>
                  <a:cubicBezTo>
                    <a:pt x="183" y="80"/>
                    <a:pt x="183" y="80"/>
                    <a:pt x="183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3" y="83"/>
                    <a:pt x="183" y="83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6" y="83"/>
                    <a:pt x="186" y="83"/>
                    <a:pt x="186" y="83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6" y="84"/>
                    <a:pt x="186" y="84"/>
                    <a:pt x="186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89" y="86"/>
                    <a:pt x="189" y="86"/>
                    <a:pt x="189" y="86"/>
                  </a:cubicBezTo>
                  <a:cubicBezTo>
                    <a:pt x="190" y="86"/>
                    <a:pt x="190" y="86"/>
                    <a:pt x="191" y="86"/>
                  </a:cubicBezTo>
                  <a:cubicBezTo>
                    <a:pt x="191" y="86"/>
                    <a:pt x="192" y="86"/>
                    <a:pt x="192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91" y="84"/>
                    <a:pt x="191" y="84"/>
                    <a:pt x="191" y="84"/>
                  </a:cubicBezTo>
                  <a:cubicBezTo>
                    <a:pt x="192" y="84"/>
                    <a:pt x="192" y="84"/>
                    <a:pt x="192" y="84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94" y="83"/>
                    <a:pt x="194" y="83"/>
                    <a:pt x="194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8" y="85"/>
                    <a:pt x="198" y="85"/>
                    <a:pt x="198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199" y="85"/>
                    <a:pt x="199" y="85"/>
                    <a:pt x="199" y="85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5"/>
                    <a:pt x="202" y="85"/>
                    <a:pt x="202" y="85"/>
                  </a:cubicBezTo>
                  <a:cubicBezTo>
                    <a:pt x="202" y="86"/>
                    <a:pt x="202" y="86"/>
                    <a:pt x="202" y="86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3" y="85"/>
                    <a:pt x="203" y="85"/>
                    <a:pt x="203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4" y="85"/>
                    <a:pt x="204" y="85"/>
                    <a:pt x="204" y="85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06" y="85"/>
                    <a:pt x="206" y="85"/>
                    <a:pt x="206" y="85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7" y="85"/>
                    <a:pt x="207" y="85"/>
                    <a:pt x="207" y="85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208" y="83"/>
                    <a:pt x="208" y="83"/>
                    <a:pt x="208" y="83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8" y="80"/>
                    <a:pt x="208" y="80"/>
                    <a:pt x="208" y="80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208" y="78"/>
                    <a:pt x="208" y="78"/>
                    <a:pt x="207" y="78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6" y="79"/>
                    <a:pt x="206" y="79"/>
                    <a:pt x="205" y="79"/>
                  </a:cubicBezTo>
                  <a:cubicBezTo>
                    <a:pt x="204" y="79"/>
                    <a:pt x="204" y="79"/>
                    <a:pt x="204" y="79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4" y="78"/>
                    <a:pt x="204" y="78"/>
                    <a:pt x="204" y="78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3" y="78"/>
                    <a:pt x="203" y="78"/>
                    <a:pt x="203" y="78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7"/>
                    <a:pt x="199" y="77"/>
                    <a:pt x="199" y="77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9" y="75"/>
                    <a:pt x="199" y="75"/>
                    <a:pt x="199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204" y="71"/>
                    <a:pt x="204" y="71"/>
                    <a:pt x="204" y="7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09" y="72"/>
                    <a:pt x="209" y="72"/>
                    <a:pt x="209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1" y="72"/>
                    <a:pt x="211" y="72"/>
                    <a:pt x="211" y="72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0"/>
                    <a:pt x="214" y="70"/>
                    <a:pt x="214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70"/>
                    <a:pt x="213" y="70"/>
                    <a:pt x="213" y="70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3" y="69"/>
                    <a:pt x="213" y="69"/>
                    <a:pt x="213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8"/>
                    <a:pt x="210" y="68"/>
                    <a:pt x="210" y="68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10" y="67"/>
                    <a:pt x="210" y="67"/>
                    <a:pt x="210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6"/>
                    <a:pt x="210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2" y="64"/>
                    <a:pt x="212" y="64"/>
                    <a:pt x="212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1" y="64"/>
                    <a:pt x="211" y="64"/>
                    <a:pt x="211" y="64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8" y="65"/>
                    <a:pt x="208" y="65"/>
                    <a:pt x="208" y="65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7" y="65"/>
                    <a:pt x="207" y="65"/>
                    <a:pt x="207" y="65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7" y="66"/>
                    <a:pt x="207" y="66"/>
                    <a:pt x="207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6"/>
                    <a:pt x="208" y="66"/>
                    <a:pt x="208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7" y="67"/>
                    <a:pt x="207" y="67"/>
                    <a:pt x="207" y="67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206" y="67"/>
                    <a:pt x="206" y="67"/>
                    <a:pt x="206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6" y="65"/>
                    <a:pt x="206" y="65"/>
                    <a:pt x="206" y="65"/>
                  </a:cubicBezTo>
                  <a:cubicBezTo>
                    <a:pt x="205" y="65"/>
                    <a:pt x="205" y="65"/>
                    <a:pt x="205" y="65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3" y="65"/>
                    <a:pt x="203" y="65"/>
                    <a:pt x="203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68"/>
                    <a:pt x="201" y="68"/>
                    <a:pt x="201" y="68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3"/>
                    <a:pt x="200" y="73"/>
                    <a:pt x="200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9" y="73"/>
                    <a:pt x="199" y="73"/>
                    <a:pt x="199" y="73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72"/>
                    <a:pt x="198" y="72"/>
                    <a:pt x="198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6" y="73"/>
                    <a:pt x="196" y="73"/>
                    <a:pt x="196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4" y="74"/>
                    <a:pt x="194" y="74"/>
                    <a:pt x="194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4"/>
                  </a:cubicBezTo>
                  <a:cubicBezTo>
                    <a:pt x="195" y="74"/>
                    <a:pt x="195" y="74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7" y="76"/>
                    <a:pt x="197" y="76"/>
                    <a:pt x="197" y="76"/>
                  </a:cubicBezTo>
                  <a:cubicBezTo>
                    <a:pt x="197" y="77"/>
                    <a:pt x="197" y="77"/>
                    <a:pt x="197" y="77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8"/>
                    <a:pt x="195" y="78"/>
                    <a:pt x="195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94" y="78"/>
                    <a:pt x="194" y="78"/>
                    <a:pt x="194" y="78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3" y="77"/>
                    <a:pt x="193" y="77"/>
                    <a:pt x="193" y="77"/>
                  </a:cubicBezTo>
                  <a:cubicBezTo>
                    <a:pt x="193" y="76"/>
                    <a:pt x="193" y="76"/>
                    <a:pt x="193" y="76"/>
                  </a:cubicBezTo>
                  <a:cubicBezTo>
                    <a:pt x="193" y="76"/>
                    <a:pt x="193" y="76"/>
                    <a:pt x="193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5" y="77"/>
                    <a:pt x="195" y="77"/>
                    <a:pt x="195" y="77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3" y="76"/>
                    <a:pt x="193" y="76"/>
                    <a:pt x="193" y="76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2"/>
                    <a:pt x="191" y="72"/>
                    <a:pt x="191" y="72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1" y="71"/>
                    <a:pt x="191" y="71"/>
                    <a:pt x="191" y="71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90" y="70"/>
                    <a:pt x="190" y="70"/>
                    <a:pt x="190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8" y="69"/>
                    <a:pt x="188" y="69"/>
                    <a:pt x="188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9"/>
                    <a:pt x="184" y="69"/>
                    <a:pt x="184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69"/>
                    <a:pt x="185" y="69"/>
                    <a:pt x="185" y="69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88" y="71"/>
                    <a:pt x="188" y="71"/>
                    <a:pt x="188" y="71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89" y="73"/>
                    <a:pt x="189" y="73"/>
                    <a:pt x="189" y="73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90" y="74"/>
                    <a:pt x="190" y="74"/>
                    <a:pt x="190" y="74"/>
                  </a:cubicBezTo>
                  <a:cubicBezTo>
                    <a:pt x="189" y="74"/>
                    <a:pt x="189" y="74"/>
                    <a:pt x="189" y="74"/>
                  </a:cubicBezTo>
                  <a:cubicBezTo>
                    <a:pt x="189" y="73"/>
                    <a:pt x="189" y="73"/>
                    <a:pt x="189" y="73"/>
                  </a:cubicBezTo>
                  <a:cubicBezTo>
                    <a:pt x="189" y="73"/>
                    <a:pt x="189" y="73"/>
                    <a:pt x="189" y="73"/>
                  </a:cubicBezTo>
                  <a:cubicBezTo>
                    <a:pt x="189" y="73"/>
                    <a:pt x="189" y="73"/>
                    <a:pt x="189" y="73"/>
                  </a:cubicBezTo>
                  <a:cubicBezTo>
                    <a:pt x="188" y="73"/>
                    <a:pt x="188" y="73"/>
                    <a:pt x="188" y="73"/>
                  </a:cubicBezTo>
                  <a:cubicBezTo>
                    <a:pt x="188" y="73"/>
                    <a:pt x="188" y="74"/>
                    <a:pt x="188" y="74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5"/>
                    <a:pt x="189" y="74"/>
                    <a:pt x="189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7" y="74"/>
                    <a:pt x="187" y="74"/>
                    <a:pt x="187" y="74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1"/>
                    <a:pt x="183" y="71"/>
                  </a:cubicBezTo>
                  <a:cubicBezTo>
                    <a:pt x="183" y="71"/>
                    <a:pt x="183" y="70"/>
                    <a:pt x="182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2" y="68"/>
                    <a:pt x="182" y="68"/>
                    <a:pt x="182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8" y="69"/>
                    <a:pt x="179" y="69"/>
                    <a:pt x="178" y="6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5" y="71"/>
                    <a:pt x="175" y="71"/>
                    <a:pt x="175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2" y="74"/>
                    <a:pt x="172" y="74"/>
                    <a:pt x="172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4"/>
                    <a:pt x="171" y="74"/>
                    <a:pt x="171" y="74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2" y="75"/>
                    <a:pt x="172" y="75"/>
                    <a:pt x="172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5"/>
                    <a:pt x="171" y="75"/>
                    <a:pt x="171" y="75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69" y="77"/>
                    <a:pt x="169" y="77"/>
                    <a:pt x="169" y="77"/>
                  </a:cubicBezTo>
                  <a:cubicBezTo>
                    <a:pt x="169" y="77"/>
                    <a:pt x="169" y="77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5" y="78"/>
                    <a:pt x="165" y="78"/>
                    <a:pt x="165" y="78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62" y="71"/>
                    <a:pt x="162" y="71"/>
                    <a:pt x="162" y="71"/>
                  </a:cubicBezTo>
                  <a:cubicBezTo>
                    <a:pt x="163" y="70"/>
                    <a:pt x="163" y="70"/>
                    <a:pt x="163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9"/>
                    <a:pt x="163" y="69"/>
                    <a:pt x="163" y="69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5" y="69"/>
                    <a:pt x="166" y="69"/>
                    <a:pt x="166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9"/>
                    <a:pt x="170" y="69"/>
                    <a:pt x="170" y="69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71" y="67"/>
                    <a:pt x="171" y="67"/>
                    <a:pt x="171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6"/>
                    <a:pt x="170" y="66"/>
                    <a:pt x="170" y="66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8" y="63"/>
                    <a:pt x="168" y="63"/>
                    <a:pt x="168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7" y="63"/>
                    <a:pt x="167" y="63"/>
                    <a:pt x="167" y="63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1"/>
                    <a:pt x="167" y="61"/>
                    <a:pt x="167" y="61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1" y="60"/>
                    <a:pt x="171" y="60"/>
                    <a:pt x="171" y="60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5" y="57"/>
                    <a:pt x="175" y="57"/>
                    <a:pt x="175" y="57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5"/>
                    <a:pt x="179" y="55"/>
                    <a:pt x="180" y="55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0" y="54"/>
                    <a:pt x="180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80" y="48"/>
                    <a:pt x="180" y="48"/>
                    <a:pt x="180" y="48"/>
                  </a:cubicBezTo>
                  <a:cubicBezTo>
                    <a:pt x="181" y="48"/>
                    <a:pt x="181" y="48"/>
                    <a:pt x="181" y="48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8"/>
                    <a:pt x="181" y="48"/>
                    <a:pt x="181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50"/>
                    <a:pt x="182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6" y="54"/>
                    <a:pt x="186" y="54"/>
                  </a:cubicBezTo>
                  <a:cubicBezTo>
                    <a:pt x="186" y="54"/>
                    <a:pt x="187" y="54"/>
                    <a:pt x="187" y="54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0" y="53"/>
                    <a:pt x="190" y="53"/>
                    <a:pt x="190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2" y="53"/>
                    <a:pt x="192" y="53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4" y="48"/>
                    <a:pt x="194" y="48"/>
                    <a:pt x="194" y="48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7" y="45"/>
                    <a:pt x="197" y="45"/>
                    <a:pt x="197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199" y="45"/>
                    <a:pt x="199" y="45"/>
                    <a:pt x="199" y="45"/>
                  </a:cubicBezTo>
                  <a:cubicBezTo>
                    <a:pt x="200" y="45"/>
                    <a:pt x="200" y="45"/>
                    <a:pt x="200" y="45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1" y="44"/>
                    <a:pt x="201" y="44"/>
                    <a:pt x="201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43"/>
                    <a:pt x="202" y="43"/>
                    <a:pt x="202" y="43"/>
                  </a:cubicBezTo>
                  <a:cubicBezTo>
                    <a:pt x="201" y="43"/>
                    <a:pt x="202" y="44"/>
                    <a:pt x="201" y="44"/>
                  </a:cubicBezTo>
                  <a:cubicBezTo>
                    <a:pt x="201" y="43"/>
                    <a:pt x="200" y="43"/>
                    <a:pt x="200" y="43"/>
                  </a:cubicBezTo>
                  <a:cubicBezTo>
                    <a:pt x="200" y="43"/>
                    <a:pt x="200" y="43"/>
                    <a:pt x="200" y="43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43"/>
                    <a:pt x="200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9" y="43"/>
                    <a:pt x="199" y="43"/>
                    <a:pt x="199" y="43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197" y="43"/>
                    <a:pt x="197" y="43"/>
                    <a:pt x="197" y="43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6" y="44"/>
                    <a:pt x="196" y="44"/>
                    <a:pt x="196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4" y="41"/>
                    <a:pt x="194" y="41"/>
                    <a:pt x="194" y="41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40"/>
                    <a:pt x="194" y="40"/>
                    <a:pt x="194" y="40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5" y="39"/>
                    <a:pt x="195" y="39"/>
                    <a:pt x="195" y="39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7" y="34"/>
                    <a:pt x="197" y="34"/>
                    <a:pt x="197" y="34"/>
                  </a:cubicBezTo>
                  <a:cubicBezTo>
                    <a:pt x="196" y="34"/>
                    <a:pt x="196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3" y="37"/>
                    <a:pt x="193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8" y="50"/>
                    <a:pt x="187" y="50"/>
                    <a:pt x="187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2"/>
                    <a:pt x="185" y="51"/>
                    <a:pt x="185" y="51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8"/>
                  </a:cubicBezTo>
                  <a:cubicBezTo>
                    <a:pt x="184" y="48"/>
                    <a:pt x="184" y="48"/>
                    <a:pt x="184" y="48"/>
                  </a:cubicBezTo>
                  <a:cubicBezTo>
                    <a:pt x="183" y="48"/>
                    <a:pt x="183" y="48"/>
                    <a:pt x="183" y="48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7"/>
                    <a:pt x="183" y="47"/>
                    <a:pt x="183" y="47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6"/>
                    <a:pt x="181" y="46"/>
                    <a:pt x="181" y="46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80" y="47"/>
                    <a:pt x="180" y="47"/>
                    <a:pt x="180" y="47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8" y="47"/>
                    <a:pt x="177" y="47"/>
                    <a:pt x="177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79" y="41"/>
                    <a:pt x="178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3" y="39"/>
                    <a:pt x="183" y="39"/>
                    <a:pt x="183" y="39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4" y="36"/>
                    <a:pt x="184" y="36"/>
                    <a:pt x="184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1"/>
                    <a:pt x="188" y="31"/>
                    <a:pt x="189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30"/>
                    <a:pt x="189" y="31"/>
                    <a:pt x="190" y="31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89" y="30"/>
                    <a:pt x="189" y="30"/>
                    <a:pt x="189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6" y="26"/>
                    <a:pt x="196" y="26"/>
                    <a:pt x="196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5"/>
                    <a:pt x="199" y="25"/>
                    <a:pt x="199" y="25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199" y="26"/>
                    <a:pt x="199" y="26"/>
                    <a:pt x="199" y="26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01" y="26"/>
                    <a:pt x="201" y="26"/>
                    <a:pt x="201" y="26"/>
                  </a:cubicBezTo>
                  <a:cubicBezTo>
                    <a:pt x="201" y="26"/>
                    <a:pt x="201" y="26"/>
                    <a:pt x="201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3" y="26"/>
                    <a:pt x="203" y="26"/>
                    <a:pt x="203" y="26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7"/>
                    <a:pt x="205" y="27"/>
                    <a:pt x="205" y="27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6" y="28"/>
                    <a:pt x="206" y="28"/>
                    <a:pt x="207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09" y="29"/>
                    <a:pt x="209" y="29"/>
                    <a:pt x="209" y="29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0" y="30"/>
                    <a:pt x="210" y="30"/>
                    <a:pt x="210" y="30"/>
                  </a:cubicBezTo>
                  <a:cubicBezTo>
                    <a:pt x="211" y="30"/>
                    <a:pt x="211" y="30"/>
                    <a:pt x="211" y="31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1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10" y="34"/>
                    <a:pt x="210" y="34"/>
                    <a:pt x="210" y="34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209" y="34"/>
                    <a:pt x="209" y="34"/>
                    <a:pt x="209" y="34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6" y="34"/>
                    <a:pt x="206" y="34"/>
                    <a:pt x="206" y="34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07" y="34"/>
                    <a:pt x="207" y="34"/>
                    <a:pt x="207" y="34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8" y="37"/>
                    <a:pt x="208" y="37"/>
                    <a:pt x="208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9" y="38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11" y="37"/>
                    <a:pt x="211" y="37"/>
                    <a:pt x="211" y="37"/>
                  </a:cubicBezTo>
                  <a:cubicBezTo>
                    <a:pt x="210" y="37"/>
                    <a:pt x="210" y="37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0" y="35"/>
                    <a:pt x="210" y="35"/>
                    <a:pt x="210" y="35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1" y="36"/>
                    <a:pt x="211" y="36"/>
                    <a:pt x="211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2" y="35"/>
                    <a:pt x="212" y="35"/>
                    <a:pt x="212" y="35"/>
                  </a:cubicBezTo>
                  <a:cubicBezTo>
                    <a:pt x="213" y="35"/>
                    <a:pt x="213" y="35"/>
                    <a:pt x="213" y="35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4" y="33"/>
                    <a:pt x="214" y="33"/>
                    <a:pt x="214" y="33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32"/>
                    <a:pt x="216" y="32"/>
                    <a:pt x="216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6" y="30"/>
                    <a:pt x="216" y="30"/>
                    <a:pt x="216" y="2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7" y="30"/>
                    <a:pt x="217" y="30"/>
                    <a:pt x="217" y="30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219" y="30"/>
                    <a:pt x="219" y="30"/>
                    <a:pt x="219" y="30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2"/>
                    <a:pt x="221" y="32"/>
                    <a:pt x="221" y="32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30"/>
                    <a:pt x="225" y="30"/>
                    <a:pt x="225" y="30"/>
                  </a:cubicBezTo>
                  <a:cubicBezTo>
                    <a:pt x="225" y="29"/>
                    <a:pt x="225" y="29"/>
                    <a:pt x="225" y="29"/>
                  </a:cubicBezTo>
                  <a:cubicBezTo>
                    <a:pt x="226" y="29"/>
                    <a:pt x="226" y="29"/>
                    <a:pt x="226" y="29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0"/>
                    <a:pt x="226" y="30"/>
                    <a:pt x="226" y="3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1"/>
                    <a:pt x="227" y="31"/>
                    <a:pt x="227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27" y="30"/>
                    <a:pt x="227" y="30"/>
                    <a:pt x="227" y="30"/>
                  </a:cubicBezTo>
                  <a:cubicBezTo>
                    <a:pt x="228" y="30"/>
                    <a:pt x="228" y="30"/>
                    <a:pt x="229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1" y="30"/>
                    <a:pt x="231" y="29"/>
                    <a:pt x="232" y="29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32" y="30"/>
                    <a:pt x="232" y="30"/>
                    <a:pt x="232" y="30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cubicBezTo>
                    <a:pt x="233" y="30"/>
                    <a:pt x="232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33" y="30"/>
                    <a:pt x="233" y="30"/>
                    <a:pt x="233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29"/>
                    <a:pt x="234" y="29"/>
                    <a:pt x="234" y="29"/>
                  </a:cubicBezTo>
                  <a:cubicBezTo>
                    <a:pt x="234" y="29"/>
                    <a:pt x="234" y="29"/>
                    <a:pt x="234" y="2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33" y="29"/>
                    <a:pt x="233" y="29"/>
                    <a:pt x="233" y="29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3" y="28"/>
                    <a:pt x="233" y="28"/>
                    <a:pt x="233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4" y="28"/>
                    <a:pt x="234" y="28"/>
                  </a:cubicBezTo>
                  <a:cubicBezTo>
                    <a:pt x="234" y="28"/>
                    <a:pt x="235" y="28"/>
                    <a:pt x="235" y="28"/>
                  </a:cubicBezTo>
                  <a:cubicBezTo>
                    <a:pt x="235" y="28"/>
                    <a:pt x="235" y="28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38" y="28"/>
                    <a:pt x="238" y="28"/>
                    <a:pt x="238" y="28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7" y="29"/>
                    <a:pt x="237" y="29"/>
                    <a:pt x="237" y="29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8" y="29"/>
                    <a:pt x="238" y="29"/>
                    <a:pt x="238" y="29"/>
                  </a:cubicBezTo>
                  <a:cubicBezTo>
                    <a:pt x="238" y="29"/>
                    <a:pt x="238" y="29"/>
                    <a:pt x="239" y="29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39" y="30"/>
                    <a:pt x="239" y="29"/>
                    <a:pt x="239" y="29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39" y="30"/>
                    <a:pt x="239" y="30"/>
                    <a:pt x="239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1"/>
                    <a:pt x="241" y="31"/>
                    <a:pt x="241" y="31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40" y="27"/>
                    <a:pt x="240" y="27"/>
                    <a:pt x="240" y="27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40" y="26"/>
                    <a:pt x="240" y="26"/>
                    <a:pt x="240" y="26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0" y="25"/>
                    <a:pt x="240" y="25"/>
                    <a:pt x="240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3" y="22"/>
                    <a:pt x="243" y="22"/>
                    <a:pt x="243" y="22"/>
                  </a:cubicBezTo>
                  <a:cubicBezTo>
                    <a:pt x="244" y="22"/>
                    <a:pt x="244" y="22"/>
                    <a:pt x="245" y="22"/>
                  </a:cubicBezTo>
                  <a:cubicBezTo>
                    <a:pt x="245" y="22"/>
                    <a:pt x="245" y="22"/>
                    <a:pt x="245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2"/>
                    <a:pt x="246" y="22"/>
                    <a:pt x="246" y="22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246" y="23"/>
                    <a:pt x="246" y="23"/>
                    <a:pt x="246" y="23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5" y="26"/>
                    <a:pt x="245" y="26"/>
                    <a:pt x="245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8"/>
                    <a:pt x="246" y="28"/>
                    <a:pt x="246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1"/>
                    <a:pt x="246" y="31"/>
                    <a:pt x="246" y="31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2"/>
                    <a:pt x="246" y="32"/>
                    <a:pt x="246" y="32"/>
                  </a:cubicBezTo>
                  <a:cubicBezTo>
                    <a:pt x="246" y="33"/>
                    <a:pt x="246" y="33"/>
                    <a:pt x="246" y="33"/>
                  </a:cubicBezTo>
                  <a:cubicBezTo>
                    <a:pt x="246" y="33"/>
                    <a:pt x="246" y="33"/>
                    <a:pt x="246" y="33"/>
                  </a:cubicBezTo>
                  <a:cubicBezTo>
                    <a:pt x="245" y="33"/>
                    <a:pt x="245" y="33"/>
                    <a:pt x="245" y="33"/>
                  </a:cubicBezTo>
                  <a:cubicBezTo>
                    <a:pt x="245" y="33"/>
                    <a:pt x="245" y="33"/>
                    <a:pt x="245" y="33"/>
                  </a:cubicBezTo>
                  <a:cubicBezTo>
                    <a:pt x="245" y="33"/>
                    <a:pt x="245" y="33"/>
                    <a:pt x="245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3" y="33"/>
                    <a:pt x="243" y="33"/>
                    <a:pt x="243" y="33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5" y="35"/>
                    <a:pt x="245" y="35"/>
                    <a:pt x="245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5" y="33"/>
                    <a:pt x="246" y="33"/>
                    <a:pt x="247" y="33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0" y="29"/>
                    <a:pt x="250" y="29"/>
                    <a:pt x="250" y="29"/>
                  </a:cubicBezTo>
                  <a:cubicBezTo>
                    <a:pt x="250" y="29"/>
                    <a:pt x="250" y="29"/>
                    <a:pt x="250" y="29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30"/>
                    <a:pt x="250" y="30"/>
                    <a:pt x="250" y="30"/>
                  </a:cubicBezTo>
                  <a:cubicBezTo>
                    <a:pt x="250" y="31"/>
                    <a:pt x="250" y="31"/>
                    <a:pt x="250" y="31"/>
                  </a:cubicBezTo>
                  <a:cubicBezTo>
                    <a:pt x="250" y="31"/>
                    <a:pt x="250" y="32"/>
                    <a:pt x="250" y="32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3"/>
                    <a:pt x="252" y="33"/>
                    <a:pt x="252" y="33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3" y="32"/>
                    <a:pt x="253" y="32"/>
                    <a:pt x="253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1" y="32"/>
                    <a:pt x="251" y="32"/>
                    <a:pt x="251" y="32"/>
                  </a:cubicBezTo>
                  <a:cubicBezTo>
                    <a:pt x="251" y="31"/>
                    <a:pt x="251" y="31"/>
                    <a:pt x="251" y="31"/>
                  </a:cubicBezTo>
                  <a:cubicBezTo>
                    <a:pt x="251" y="31"/>
                    <a:pt x="251" y="31"/>
                    <a:pt x="251" y="31"/>
                  </a:cubicBezTo>
                  <a:cubicBezTo>
                    <a:pt x="251" y="31"/>
                    <a:pt x="251" y="31"/>
                    <a:pt x="251" y="31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51" y="30"/>
                    <a:pt x="251" y="30"/>
                    <a:pt x="251" y="30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29"/>
                    <a:pt x="250" y="29"/>
                    <a:pt x="250" y="29"/>
                  </a:cubicBezTo>
                  <a:cubicBezTo>
                    <a:pt x="250" y="29"/>
                    <a:pt x="250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7"/>
                    <a:pt x="247" y="27"/>
                    <a:pt x="247" y="27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7" y="25"/>
                    <a:pt x="247" y="25"/>
                    <a:pt x="247" y="25"/>
                  </a:cubicBezTo>
                  <a:cubicBezTo>
                    <a:pt x="247" y="24"/>
                    <a:pt x="247" y="24"/>
                    <a:pt x="247" y="24"/>
                  </a:cubicBezTo>
                  <a:cubicBezTo>
                    <a:pt x="247" y="24"/>
                    <a:pt x="247" y="24"/>
                    <a:pt x="247" y="24"/>
                  </a:cubicBezTo>
                  <a:cubicBezTo>
                    <a:pt x="247" y="24"/>
                    <a:pt x="247" y="24"/>
                    <a:pt x="247" y="24"/>
                  </a:cubicBezTo>
                  <a:cubicBezTo>
                    <a:pt x="247" y="24"/>
                    <a:pt x="247" y="24"/>
                    <a:pt x="247" y="24"/>
                  </a:cubicBezTo>
                  <a:cubicBezTo>
                    <a:pt x="248" y="23"/>
                    <a:pt x="248" y="23"/>
                    <a:pt x="247" y="22"/>
                  </a:cubicBezTo>
                  <a:cubicBezTo>
                    <a:pt x="247" y="22"/>
                    <a:pt x="247" y="22"/>
                    <a:pt x="247" y="22"/>
                  </a:cubicBezTo>
                  <a:cubicBezTo>
                    <a:pt x="247" y="22"/>
                    <a:pt x="247" y="22"/>
                    <a:pt x="247" y="22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8" y="22"/>
                    <a:pt x="248" y="22"/>
                    <a:pt x="248" y="22"/>
                  </a:cubicBezTo>
                  <a:cubicBezTo>
                    <a:pt x="248" y="23"/>
                    <a:pt x="248" y="23"/>
                    <a:pt x="248" y="23"/>
                  </a:cubicBezTo>
                  <a:cubicBezTo>
                    <a:pt x="248" y="23"/>
                    <a:pt x="248" y="23"/>
                    <a:pt x="248" y="23"/>
                  </a:cubicBezTo>
                  <a:cubicBezTo>
                    <a:pt x="248" y="23"/>
                    <a:pt x="248" y="23"/>
                    <a:pt x="248" y="23"/>
                  </a:cubicBezTo>
                  <a:cubicBezTo>
                    <a:pt x="248" y="23"/>
                    <a:pt x="248" y="23"/>
                    <a:pt x="248" y="23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25"/>
                    <a:pt x="248" y="25"/>
                    <a:pt x="248" y="25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8" y="26"/>
                    <a:pt x="248" y="26"/>
                    <a:pt x="248" y="26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49" y="26"/>
                    <a:pt x="249" y="26"/>
                    <a:pt x="249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6"/>
                    <a:pt x="251" y="26"/>
                    <a:pt x="251" y="26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50" y="25"/>
                    <a:pt x="250" y="25"/>
                    <a:pt x="250" y="25"/>
                  </a:cubicBezTo>
                  <a:cubicBezTo>
                    <a:pt x="249" y="25"/>
                    <a:pt x="249" y="25"/>
                    <a:pt x="249" y="25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0" y="24"/>
                    <a:pt x="250" y="24"/>
                    <a:pt x="250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4"/>
                    <a:pt x="251" y="24"/>
                    <a:pt x="251" y="24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2" y="23"/>
                    <a:pt x="252" y="23"/>
                    <a:pt x="252" y="23"/>
                  </a:cubicBezTo>
                  <a:cubicBezTo>
                    <a:pt x="252" y="23"/>
                    <a:pt x="252" y="23"/>
                    <a:pt x="252" y="23"/>
                  </a:cubicBezTo>
                  <a:cubicBezTo>
                    <a:pt x="252" y="23"/>
                    <a:pt x="252" y="23"/>
                    <a:pt x="252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4" y="24"/>
                    <a:pt x="254" y="24"/>
                    <a:pt x="254" y="24"/>
                  </a:cubicBezTo>
                  <a:cubicBezTo>
                    <a:pt x="255" y="24"/>
                    <a:pt x="256" y="24"/>
                    <a:pt x="256" y="24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5" y="26"/>
                    <a:pt x="255" y="26"/>
                    <a:pt x="255" y="26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5" y="28"/>
                    <a:pt x="255" y="28"/>
                    <a:pt x="255" y="28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5" y="27"/>
                    <a:pt x="255" y="27"/>
                    <a:pt x="255" y="27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56" y="28"/>
                    <a:pt x="256" y="28"/>
                    <a:pt x="256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29"/>
                    <a:pt x="259" y="29"/>
                    <a:pt x="259" y="29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7" y="28"/>
                    <a:pt x="257" y="28"/>
                    <a:pt x="257" y="28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6" y="27"/>
                    <a:pt x="256" y="27"/>
                    <a:pt x="256" y="27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57" y="26"/>
                    <a:pt x="257" y="26"/>
                    <a:pt x="257" y="26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56" y="24"/>
                    <a:pt x="256" y="24"/>
                    <a:pt x="256" y="24"/>
                  </a:cubicBezTo>
                  <a:cubicBezTo>
                    <a:pt x="256" y="24"/>
                    <a:pt x="256" y="24"/>
                    <a:pt x="256" y="24"/>
                  </a:cubicBezTo>
                  <a:cubicBezTo>
                    <a:pt x="256" y="24"/>
                    <a:pt x="256" y="24"/>
                    <a:pt x="256" y="24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4" y="23"/>
                    <a:pt x="254" y="23"/>
                    <a:pt x="254" y="23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55" y="20"/>
                    <a:pt x="255" y="20"/>
                    <a:pt x="255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1" y="21"/>
                    <a:pt x="261" y="21"/>
                    <a:pt x="261" y="21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0" y="18"/>
                    <a:pt x="260" y="18"/>
                    <a:pt x="260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1" y="17"/>
                    <a:pt x="261" y="17"/>
                    <a:pt x="261" y="17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3" y="16"/>
                    <a:pt x="263" y="16"/>
                    <a:pt x="263" y="16"/>
                  </a:cubicBezTo>
                  <a:cubicBezTo>
                    <a:pt x="263" y="16"/>
                    <a:pt x="263" y="16"/>
                    <a:pt x="263" y="16"/>
                  </a:cubicBezTo>
                  <a:cubicBezTo>
                    <a:pt x="263" y="16"/>
                    <a:pt x="263" y="16"/>
                    <a:pt x="263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4" y="16"/>
                    <a:pt x="264" y="17"/>
                    <a:pt x="264" y="16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5" y="16"/>
                    <a:pt x="265" y="16"/>
                    <a:pt x="265" y="16"/>
                  </a:cubicBezTo>
                  <a:cubicBezTo>
                    <a:pt x="266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0" y="16"/>
                    <a:pt x="270" y="16"/>
                    <a:pt x="270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2" y="15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6"/>
                    <a:pt x="273" y="16"/>
                    <a:pt x="273" y="16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3" y="15"/>
                    <a:pt x="273" y="15"/>
                    <a:pt x="273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4" y="15"/>
                    <a:pt x="274" y="15"/>
                    <a:pt x="274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5" y="15"/>
                    <a:pt x="275" y="15"/>
                    <a:pt x="275" y="15"/>
                  </a:cubicBezTo>
                  <a:cubicBezTo>
                    <a:pt x="274" y="15"/>
                    <a:pt x="274" y="15"/>
                    <a:pt x="275" y="14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cubicBezTo>
                    <a:pt x="276" y="13"/>
                    <a:pt x="276" y="13"/>
                    <a:pt x="276" y="13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8" y="13"/>
                    <a:pt x="278" y="13"/>
                    <a:pt x="278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0" y="13"/>
                    <a:pt x="280" y="13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0" y="14"/>
                    <a:pt x="280" y="14"/>
                    <a:pt x="280" y="1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281" y="14"/>
                    <a:pt x="281" y="14"/>
                    <a:pt x="281" y="14"/>
                  </a:cubicBezTo>
                  <a:cubicBezTo>
                    <a:pt x="281" y="15"/>
                    <a:pt x="281" y="15"/>
                    <a:pt x="281" y="15"/>
                  </a:cubicBezTo>
                  <a:cubicBezTo>
                    <a:pt x="281" y="15"/>
                    <a:pt x="281" y="15"/>
                    <a:pt x="281" y="15"/>
                  </a:cubicBezTo>
                  <a:cubicBezTo>
                    <a:pt x="281" y="15"/>
                    <a:pt x="281" y="15"/>
                    <a:pt x="281" y="15"/>
                  </a:cubicBezTo>
                  <a:cubicBezTo>
                    <a:pt x="281" y="15"/>
                    <a:pt x="281" y="15"/>
                    <a:pt x="281" y="15"/>
                  </a:cubicBezTo>
                  <a:cubicBezTo>
                    <a:pt x="281" y="15"/>
                    <a:pt x="281" y="15"/>
                    <a:pt x="281" y="15"/>
                  </a:cubicBezTo>
                  <a:cubicBezTo>
                    <a:pt x="282" y="15"/>
                    <a:pt x="282" y="15"/>
                    <a:pt x="282" y="15"/>
                  </a:cubicBezTo>
                  <a:cubicBezTo>
                    <a:pt x="283" y="14"/>
                    <a:pt x="283" y="14"/>
                    <a:pt x="283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7" y="15"/>
                    <a:pt x="287" y="15"/>
                    <a:pt x="287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7"/>
                    <a:pt x="287" y="17"/>
                    <a:pt x="287" y="17"/>
                  </a:cubicBezTo>
                  <a:cubicBezTo>
                    <a:pt x="287" y="18"/>
                    <a:pt x="288" y="18"/>
                    <a:pt x="288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6" y="19"/>
                    <a:pt x="286" y="19"/>
                    <a:pt x="286" y="19"/>
                  </a:cubicBezTo>
                  <a:cubicBezTo>
                    <a:pt x="285" y="19"/>
                    <a:pt x="285" y="19"/>
                    <a:pt x="285" y="19"/>
                  </a:cubicBezTo>
                  <a:cubicBezTo>
                    <a:pt x="285" y="19"/>
                    <a:pt x="285" y="19"/>
                    <a:pt x="285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19"/>
                    <a:pt x="283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1" y="21"/>
                    <a:pt x="281" y="21"/>
                    <a:pt x="281" y="21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9" y="23"/>
                    <a:pt x="278" y="23"/>
                    <a:pt x="278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81" y="22"/>
                    <a:pt x="281" y="22"/>
                    <a:pt x="281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2"/>
                    <a:pt x="283" y="22"/>
                    <a:pt x="283" y="22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3" y="21"/>
                    <a:pt x="283" y="21"/>
                    <a:pt x="283" y="21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4" y="20"/>
                    <a:pt x="284" y="20"/>
                    <a:pt x="285" y="20"/>
                  </a:cubicBezTo>
                  <a:cubicBezTo>
                    <a:pt x="285" y="20"/>
                    <a:pt x="285" y="20"/>
                    <a:pt x="285" y="21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5" y="21"/>
                    <a:pt x="285" y="21"/>
                    <a:pt x="285" y="21"/>
                  </a:cubicBezTo>
                  <a:cubicBezTo>
                    <a:pt x="286" y="21"/>
                    <a:pt x="286" y="21"/>
                    <a:pt x="286" y="21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6" y="21"/>
                    <a:pt x="287" y="21"/>
                    <a:pt x="287" y="21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6" y="23"/>
                    <a:pt x="286" y="23"/>
                    <a:pt x="286" y="23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2"/>
                    <a:pt x="287" y="22"/>
                    <a:pt x="287" y="22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0"/>
                    <a:pt x="288" y="20"/>
                  </a:cubicBezTo>
                  <a:cubicBezTo>
                    <a:pt x="289" y="20"/>
                    <a:pt x="289" y="20"/>
                    <a:pt x="289" y="20"/>
                  </a:cubicBezTo>
                  <a:cubicBezTo>
                    <a:pt x="289" y="20"/>
                    <a:pt x="289" y="20"/>
                    <a:pt x="289" y="20"/>
                  </a:cubicBezTo>
                  <a:cubicBezTo>
                    <a:pt x="289" y="20"/>
                    <a:pt x="289" y="20"/>
                    <a:pt x="289" y="20"/>
                  </a:cubicBezTo>
                  <a:cubicBezTo>
                    <a:pt x="290" y="20"/>
                    <a:pt x="290" y="20"/>
                    <a:pt x="290" y="20"/>
                  </a:cubicBezTo>
                  <a:cubicBezTo>
                    <a:pt x="290" y="20"/>
                    <a:pt x="290" y="20"/>
                    <a:pt x="290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1" y="20"/>
                    <a:pt x="291" y="20"/>
                    <a:pt x="291" y="20"/>
                  </a:cubicBezTo>
                  <a:cubicBezTo>
                    <a:pt x="292" y="20"/>
                    <a:pt x="292" y="20"/>
                    <a:pt x="292" y="20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2" y="22"/>
                    <a:pt x="292" y="22"/>
                    <a:pt x="292" y="22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3" y="22"/>
                    <a:pt x="293" y="22"/>
                    <a:pt x="293" y="22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4" y="22"/>
                    <a:pt x="294" y="22"/>
                    <a:pt x="294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6" y="22"/>
                    <a:pt x="296" y="22"/>
                    <a:pt x="296" y="22"/>
                  </a:cubicBezTo>
                  <a:cubicBezTo>
                    <a:pt x="296" y="22"/>
                    <a:pt x="296" y="22"/>
                    <a:pt x="296" y="22"/>
                  </a:cubicBezTo>
                  <a:cubicBezTo>
                    <a:pt x="296" y="22"/>
                    <a:pt x="296" y="22"/>
                    <a:pt x="296" y="22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7" y="23"/>
                    <a:pt x="297" y="23"/>
                    <a:pt x="297" y="23"/>
                  </a:cubicBezTo>
                  <a:cubicBezTo>
                    <a:pt x="297" y="22"/>
                    <a:pt x="297" y="22"/>
                    <a:pt x="297" y="2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8" y="23"/>
                    <a:pt x="298" y="23"/>
                    <a:pt x="298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00" y="23"/>
                    <a:pt x="300" y="23"/>
                    <a:pt x="300" y="23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0" y="24"/>
                    <a:pt x="300" y="24"/>
                    <a:pt x="300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0" y="24"/>
                    <a:pt x="300" y="23"/>
                    <a:pt x="301" y="23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303" y="24"/>
                    <a:pt x="303" y="24"/>
                    <a:pt x="303" y="24"/>
                  </a:cubicBezTo>
                  <a:cubicBezTo>
                    <a:pt x="303" y="24"/>
                    <a:pt x="303" y="24"/>
                    <a:pt x="303" y="24"/>
                  </a:cubicBezTo>
                  <a:cubicBezTo>
                    <a:pt x="303" y="24"/>
                    <a:pt x="303" y="24"/>
                    <a:pt x="303" y="24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303" y="26"/>
                    <a:pt x="303" y="26"/>
                    <a:pt x="303" y="26"/>
                  </a:cubicBezTo>
                  <a:cubicBezTo>
                    <a:pt x="303" y="26"/>
                    <a:pt x="303" y="26"/>
                    <a:pt x="303" y="26"/>
                  </a:cubicBezTo>
                  <a:cubicBezTo>
                    <a:pt x="303" y="26"/>
                    <a:pt x="303" y="26"/>
                    <a:pt x="303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4" y="26"/>
                    <a:pt x="304" y="26"/>
                    <a:pt x="304" y="26"/>
                  </a:cubicBezTo>
                  <a:cubicBezTo>
                    <a:pt x="305" y="26"/>
                    <a:pt x="305" y="26"/>
                    <a:pt x="305" y="26"/>
                  </a:cubicBezTo>
                  <a:cubicBezTo>
                    <a:pt x="305" y="26"/>
                    <a:pt x="305" y="26"/>
                    <a:pt x="305" y="26"/>
                  </a:cubicBezTo>
                  <a:cubicBezTo>
                    <a:pt x="305" y="26"/>
                    <a:pt x="305" y="26"/>
                    <a:pt x="305" y="26"/>
                  </a:cubicBezTo>
                  <a:cubicBezTo>
                    <a:pt x="305" y="26"/>
                    <a:pt x="305" y="26"/>
                    <a:pt x="305" y="27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305" y="27"/>
                    <a:pt x="305" y="27"/>
                    <a:pt x="305" y="27"/>
                  </a:cubicBezTo>
                  <a:cubicBezTo>
                    <a:pt x="305" y="26"/>
                    <a:pt x="306" y="26"/>
                    <a:pt x="30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307" y="24"/>
                    <a:pt x="307" y="24"/>
                    <a:pt x="307" y="24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8" y="25"/>
                    <a:pt x="308" y="25"/>
                    <a:pt x="308" y="25"/>
                  </a:cubicBezTo>
                  <a:cubicBezTo>
                    <a:pt x="308" y="24"/>
                    <a:pt x="308" y="24"/>
                    <a:pt x="308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10" y="25"/>
                    <a:pt x="310" y="25"/>
                    <a:pt x="310" y="25"/>
                  </a:cubicBezTo>
                  <a:cubicBezTo>
                    <a:pt x="310" y="25"/>
                    <a:pt x="310" y="25"/>
                    <a:pt x="310" y="25"/>
                  </a:cubicBezTo>
                  <a:cubicBezTo>
                    <a:pt x="310" y="25"/>
                    <a:pt x="310" y="25"/>
                    <a:pt x="310" y="25"/>
                  </a:cubicBezTo>
                  <a:cubicBezTo>
                    <a:pt x="310" y="25"/>
                    <a:pt x="310" y="25"/>
                    <a:pt x="310" y="25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2" y="24"/>
                    <a:pt x="312" y="24"/>
                    <a:pt x="312" y="24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4"/>
                    <a:pt x="313" y="24"/>
                    <a:pt x="313" y="24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3" y="25"/>
                    <a:pt x="313" y="25"/>
                    <a:pt x="313" y="25"/>
                  </a:cubicBezTo>
                  <a:cubicBezTo>
                    <a:pt x="314" y="25"/>
                    <a:pt x="314" y="25"/>
                    <a:pt x="314" y="25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4" y="24"/>
                    <a:pt x="314" y="24"/>
                    <a:pt x="314" y="24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5" y="23"/>
                    <a:pt x="315" y="23"/>
                    <a:pt x="315" y="23"/>
                  </a:cubicBezTo>
                  <a:cubicBezTo>
                    <a:pt x="315" y="23"/>
                    <a:pt x="315" y="23"/>
                    <a:pt x="315" y="23"/>
                  </a:cubicBezTo>
                  <a:cubicBezTo>
                    <a:pt x="315" y="23"/>
                    <a:pt x="315" y="23"/>
                    <a:pt x="315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4" y="23"/>
                    <a:pt x="314" y="23"/>
                    <a:pt x="315" y="23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4" y="22"/>
                    <a:pt x="314" y="22"/>
                    <a:pt x="314" y="22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5" y="22"/>
                    <a:pt x="315" y="22"/>
                    <a:pt x="315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6" y="22"/>
                    <a:pt x="316" y="22"/>
                    <a:pt x="316" y="22"/>
                  </a:cubicBezTo>
                  <a:cubicBezTo>
                    <a:pt x="317" y="22"/>
                    <a:pt x="317" y="22"/>
                    <a:pt x="317" y="22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3"/>
                    <a:pt x="318" y="23"/>
                    <a:pt x="318" y="23"/>
                  </a:cubicBezTo>
                  <a:cubicBezTo>
                    <a:pt x="318" y="24"/>
                    <a:pt x="318" y="24"/>
                    <a:pt x="318" y="24"/>
                  </a:cubicBezTo>
                  <a:cubicBezTo>
                    <a:pt x="319" y="24"/>
                    <a:pt x="319" y="24"/>
                    <a:pt x="319" y="24"/>
                  </a:cubicBezTo>
                  <a:cubicBezTo>
                    <a:pt x="319" y="24"/>
                    <a:pt x="319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3"/>
                    <a:pt x="320" y="23"/>
                    <a:pt x="320" y="23"/>
                  </a:cubicBezTo>
                  <a:cubicBezTo>
                    <a:pt x="321" y="24"/>
                    <a:pt x="321" y="24"/>
                    <a:pt x="321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19" y="24"/>
                    <a:pt x="319" y="24"/>
                    <a:pt x="319" y="24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19" y="25"/>
                    <a:pt x="319" y="25"/>
                    <a:pt x="319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0" y="25"/>
                    <a:pt x="320" y="25"/>
                    <a:pt x="320" y="25"/>
                  </a:cubicBezTo>
                  <a:cubicBezTo>
                    <a:pt x="321" y="25"/>
                    <a:pt x="321" y="25"/>
                    <a:pt x="321" y="25"/>
                  </a:cubicBezTo>
                  <a:cubicBezTo>
                    <a:pt x="321" y="24"/>
                    <a:pt x="321" y="24"/>
                    <a:pt x="321" y="24"/>
                  </a:cubicBezTo>
                  <a:cubicBezTo>
                    <a:pt x="321" y="24"/>
                    <a:pt x="321" y="24"/>
                    <a:pt x="321" y="24"/>
                  </a:cubicBezTo>
                  <a:cubicBezTo>
                    <a:pt x="321" y="24"/>
                    <a:pt x="321" y="24"/>
                    <a:pt x="321" y="24"/>
                  </a:cubicBezTo>
                  <a:cubicBezTo>
                    <a:pt x="321" y="24"/>
                    <a:pt x="321" y="24"/>
                    <a:pt x="321" y="24"/>
                  </a:cubicBezTo>
                  <a:cubicBezTo>
                    <a:pt x="321" y="24"/>
                    <a:pt x="321" y="23"/>
                    <a:pt x="321" y="23"/>
                  </a:cubicBezTo>
                  <a:cubicBezTo>
                    <a:pt x="322" y="23"/>
                    <a:pt x="322" y="23"/>
                    <a:pt x="322" y="23"/>
                  </a:cubicBezTo>
                  <a:cubicBezTo>
                    <a:pt x="322" y="23"/>
                    <a:pt x="322" y="23"/>
                    <a:pt x="322" y="23"/>
                  </a:cubicBezTo>
                  <a:cubicBezTo>
                    <a:pt x="323" y="23"/>
                    <a:pt x="323" y="23"/>
                    <a:pt x="323" y="23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23" y="24"/>
                    <a:pt x="323" y="24"/>
                    <a:pt x="323" y="24"/>
                  </a:cubicBezTo>
                  <a:cubicBezTo>
                    <a:pt x="323" y="25"/>
                    <a:pt x="323" y="25"/>
                    <a:pt x="323" y="25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3" y="25"/>
                    <a:pt x="323" y="26"/>
                    <a:pt x="323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3" y="26"/>
                    <a:pt x="323" y="26"/>
                    <a:pt x="323" y="26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4" y="26"/>
                    <a:pt x="324" y="26"/>
                    <a:pt x="324" y="26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5" y="26"/>
                    <a:pt x="325" y="26"/>
                    <a:pt x="325" y="2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328" y="26"/>
                    <a:pt x="328" y="26"/>
                    <a:pt x="328" y="26"/>
                  </a:cubicBezTo>
                  <a:cubicBezTo>
                    <a:pt x="328" y="26"/>
                    <a:pt x="328" y="26"/>
                    <a:pt x="329" y="26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0" y="26"/>
                    <a:pt x="330" y="26"/>
                    <a:pt x="330" y="26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32" y="26"/>
                    <a:pt x="332" y="26"/>
                    <a:pt x="332" y="26"/>
                  </a:cubicBezTo>
                  <a:cubicBezTo>
                    <a:pt x="332" y="25"/>
                    <a:pt x="332" y="25"/>
                    <a:pt x="332" y="25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3" y="26"/>
                    <a:pt x="333" y="26"/>
                    <a:pt x="333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5" y="27"/>
                    <a:pt x="335" y="27"/>
                    <a:pt x="335" y="27"/>
                  </a:cubicBezTo>
                  <a:cubicBezTo>
                    <a:pt x="335" y="27"/>
                    <a:pt x="335" y="27"/>
                    <a:pt x="335" y="27"/>
                  </a:cubicBezTo>
                  <a:cubicBezTo>
                    <a:pt x="335" y="27"/>
                    <a:pt x="335" y="27"/>
                    <a:pt x="335" y="27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5" y="27"/>
                    <a:pt x="335" y="27"/>
                    <a:pt x="335" y="27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5" y="28"/>
                    <a:pt x="335" y="28"/>
                    <a:pt x="335" y="28"/>
                  </a:cubicBezTo>
                  <a:cubicBezTo>
                    <a:pt x="335" y="28"/>
                    <a:pt x="335" y="28"/>
                    <a:pt x="335" y="29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335" y="29"/>
                    <a:pt x="335" y="29"/>
                    <a:pt x="335" y="29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6" y="28"/>
                    <a:pt x="336" y="28"/>
                    <a:pt x="336" y="28"/>
                  </a:cubicBezTo>
                  <a:cubicBezTo>
                    <a:pt x="336" y="28"/>
                    <a:pt x="336" y="28"/>
                    <a:pt x="336" y="28"/>
                  </a:cubicBezTo>
                  <a:cubicBezTo>
                    <a:pt x="336" y="28"/>
                    <a:pt x="336" y="28"/>
                    <a:pt x="336" y="28"/>
                  </a:cubicBezTo>
                  <a:cubicBezTo>
                    <a:pt x="336" y="28"/>
                    <a:pt x="336" y="28"/>
                    <a:pt x="336" y="28"/>
                  </a:cubicBezTo>
                  <a:cubicBezTo>
                    <a:pt x="336" y="28"/>
                    <a:pt x="336" y="28"/>
                    <a:pt x="336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7" y="28"/>
                    <a:pt x="337" y="28"/>
                    <a:pt x="337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8" y="28"/>
                    <a:pt x="339" y="28"/>
                    <a:pt x="339" y="28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39" y="28"/>
                    <a:pt x="339" y="28"/>
                    <a:pt x="339" y="28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0" y="28"/>
                    <a:pt x="340" y="28"/>
                    <a:pt x="340" y="28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30"/>
                    <a:pt x="344" y="29"/>
                    <a:pt x="345" y="29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46" y="29"/>
                    <a:pt x="346" y="29"/>
                    <a:pt x="346" y="29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6" y="27"/>
                    <a:pt x="346" y="27"/>
                    <a:pt x="346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48" y="27"/>
                    <a:pt x="348" y="27"/>
                    <a:pt x="348" y="27"/>
                  </a:cubicBezTo>
                  <a:cubicBezTo>
                    <a:pt x="349" y="27"/>
                    <a:pt x="349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2" y="28"/>
                    <a:pt x="352" y="28"/>
                    <a:pt x="352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3" y="28"/>
                    <a:pt x="353" y="28"/>
                    <a:pt x="353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29"/>
                    <a:pt x="355" y="29"/>
                    <a:pt x="355" y="29"/>
                  </a:cubicBezTo>
                  <a:cubicBezTo>
                    <a:pt x="355" y="30"/>
                    <a:pt x="355" y="30"/>
                    <a:pt x="355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6" y="30"/>
                    <a:pt x="356" y="30"/>
                    <a:pt x="356" y="30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1"/>
                    <a:pt x="358" y="31"/>
                    <a:pt x="358" y="31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59" y="32"/>
                    <a:pt x="359" y="32"/>
                    <a:pt x="359" y="32"/>
                  </a:cubicBezTo>
                  <a:cubicBezTo>
                    <a:pt x="360" y="32"/>
                    <a:pt x="360" y="32"/>
                    <a:pt x="360" y="32"/>
                  </a:cubicBezTo>
                  <a:cubicBezTo>
                    <a:pt x="360" y="33"/>
                    <a:pt x="360" y="33"/>
                    <a:pt x="360" y="33"/>
                  </a:cubicBezTo>
                  <a:cubicBezTo>
                    <a:pt x="360" y="33"/>
                    <a:pt x="360" y="33"/>
                    <a:pt x="360" y="33"/>
                  </a:cubicBezTo>
                  <a:cubicBezTo>
                    <a:pt x="360" y="33"/>
                    <a:pt x="360" y="33"/>
                    <a:pt x="360" y="33"/>
                  </a:cubicBezTo>
                  <a:cubicBezTo>
                    <a:pt x="360" y="33"/>
                    <a:pt x="360" y="33"/>
                    <a:pt x="360" y="33"/>
                  </a:cubicBezTo>
                  <a:cubicBezTo>
                    <a:pt x="360" y="34"/>
                    <a:pt x="360" y="34"/>
                    <a:pt x="360" y="34"/>
                  </a:cubicBezTo>
                  <a:cubicBezTo>
                    <a:pt x="360" y="34"/>
                    <a:pt x="360" y="34"/>
                    <a:pt x="360" y="34"/>
                  </a:cubicBezTo>
                  <a:cubicBezTo>
                    <a:pt x="360" y="34"/>
                    <a:pt x="360" y="34"/>
                    <a:pt x="360" y="34"/>
                  </a:cubicBezTo>
                  <a:cubicBezTo>
                    <a:pt x="360" y="34"/>
                    <a:pt x="360" y="34"/>
                    <a:pt x="360" y="33"/>
                  </a:cubicBezTo>
                  <a:cubicBezTo>
                    <a:pt x="361" y="33"/>
                    <a:pt x="361" y="33"/>
                    <a:pt x="362" y="33"/>
                  </a:cubicBezTo>
                  <a:cubicBezTo>
                    <a:pt x="362" y="33"/>
                    <a:pt x="362" y="33"/>
                    <a:pt x="362" y="33"/>
                  </a:cubicBezTo>
                  <a:cubicBezTo>
                    <a:pt x="362" y="33"/>
                    <a:pt x="362" y="33"/>
                    <a:pt x="362" y="33"/>
                  </a:cubicBezTo>
                  <a:cubicBezTo>
                    <a:pt x="362" y="33"/>
                    <a:pt x="362" y="33"/>
                    <a:pt x="362" y="33"/>
                  </a:cubicBezTo>
                  <a:cubicBezTo>
                    <a:pt x="363" y="33"/>
                    <a:pt x="363" y="33"/>
                    <a:pt x="363" y="33"/>
                  </a:cubicBezTo>
                  <a:cubicBezTo>
                    <a:pt x="363" y="33"/>
                    <a:pt x="363" y="33"/>
                    <a:pt x="363" y="33"/>
                  </a:cubicBezTo>
                  <a:cubicBezTo>
                    <a:pt x="363" y="33"/>
                    <a:pt x="363" y="33"/>
                    <a:pt x="363" y="33"/>
                  </a:cubicBezTo>
                  <a:cubicBezTo>
                    <a:pt x="363" y="34"/>
                    <a:pt x="363" y="34"/>
                    <a:pt x="363" y="34"/>
                  </a:cubicBezTo>
                  <a:cubicBezTo>
                    <a:pt x="363" y="34"/>
                    <a:pt x="363" y="34"/>
                    <a:pt x="363" y="34"/>
                  </a:cubicBezTo>
                  <a:cubicBezTo>
                    <a:pt x="364" y="34"/>
                    <a:pt x="364" y="34"/>
                    <a:pt x="364" y="34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65" y="35"/>
                    <a:pt x="365" y="35"/>
                    <a:pt x="365" y="35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5" y="36"/>
                    <a:pt x="365" y="36"/>
                    <a:pt x="365" y="36"/>
                  </a:cubicBezTo>
                  <a:cubicBezTo>
                    <a:pt x="365" y="36"/>
                    <a:pt x="365" y="36"/>
                    <a:pt x="365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6"/>
                    <a:pt x="363" y="36"/>
                    <a:pt x="363" y="36"/>
                  </a:cubicBezTo>
                  <a:cubicBezTo>
                    <a:pt x="363" y="37"/>
                    <a:pt x="363" y="37"/>
                    <a:pt x="363" y="37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62" y="37"/>
                    <a:pt x="362" y="37"/>
                    <a:pt x="362" y="37"/>
                  </a:cubicBezTo>
                  <a:cubicBezTo>
                    <a:pt x="363" y="38"/>
                    <a:pt x="363" y="38"/>
                    <a:pt x="363" y="38"/>
                  </a:cubicBezTo>
                  <a:cubicBezTo>
                    <a:pt x="362" y="38"/>
                    <a:pt x="362" y="38"/>
                    <a:pt x="362" y="38"/>
                  </a:cubicBezTo>
                  <a:close/>
                  <a:moveTo>
                    <a:pt x="180" y="40"/>
                  </a:moveTo>
                  <a:cubicBezTo>
                    <a:pt x="180" y="40"/>
                    <a:pt x="180" y="40"/>
                    <a:pt x="180" y="40"/>
                  </a:cubicBezTo>
                  <a:close/>
                  <a:moveTo>
                    <a:pt x="186" y="46"/>
                  </a:moveTo>
                  <a:cubicBezTo>
                    <a:pt x="186" y="45"/>
                    <a:pt x="186" y="45"/>
                    <a:pt x="186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5" y="46"/>
                    <a:pt x="185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5" y="47"/>
                    <a:pt x="185" y="47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lnTo>
                    <a:pt x="186" y="46"/>
                  </a:lnTo>
                  <a:close/>
                  <a:moveTo>
                    <a:pt x="186" y="34"/>
                  </a:moveTo>
                  <a:cubicBezTo>
                    <a:pt x="186" y="35"/>
                    <a:pt x="186" y="35"/>
                    <a:pt x="186" y="35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7" y="34"/>
                    <a:pt x="187" y="34"/>
                    <a:pt x="187" y="34"/>
                  </a:cubicBezTo>
                  <a:lnTo>
                    <a:pt x="186" y="34"/>
                  </a:lnTo>
                  <a:close/>
                  <a:moveTo>
                    <a:pt x="187" y="47"/>
                  </a:moveTo>
                  <a:cubicBezTo>
                    <a:pt x="187" y="46"/>
                    <a:pt x="187" y="46"/>
                    <a:pt x="187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6" y="46"/>
                    <a:pt x="186" y="47"/>
                    <a:pt x="186" y="47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6" y="47"/>
                    <a:pt x="186" y="47"/>
                    <a:pt x="186" y="47"/>
                  </a:cubicBezTo>
                  <a:lnTo>
                    <a:pt x="187" y="47"/>
                  </a:lnTo>
                  <a:close/>
                  <a:moveTo>
                    <a:pt x="188" y="32"/>
                  </a:moveTo>
                  <a:cubicBezTo>
                    <a:pt x="188" y="33"/>
                    <a:pt x="188" y="33"/>
                    <a:pt x="188" y="33"/>
                  </a:cubicBezTo>
                  <a:lnTo>
                    <a:pt x="188" y="32"/>
                  </a:lnTo>
                  <a:close/>
                  <a:moveTo>
                    <a:pt x="189" y="45"/>
                  </a:move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lose/>
                  <a:moveTo>
                    <a:pt x="189" y="45"/>
                  </a:move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89" y="45"/>
                    <a:pt x="189" y="45"/>
                    <a:pt x="189" y="45"/>
                  </a:cubicBezTo>
                  <a:close/>
                  <a:moveTo>
                    <a:pt x="181" y="54"/>
                  </a:moveTo>
                  <a:cubicBezTo>
                    <a:pt x="181" y="54"/>
                    <a:pt x="181" y="54"/>
                    <a:pt x="181" y="54"/>
                  </a:cubicBezTo>
                  <a:close/>
                  <a:moveTo>
                    <a:pt x="200" y="47"/>
                  </a:moveTo>
                  <a:cubicBezTo>
                    <a:pt x="200" y="47"/>
                    <a:pt x="200" y="47"/>
                    <a:pt x="200" y="47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200" y="46"/>
                    <a:pt x="200" y="46"/>
                    <a:pt x="200" y="46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200" y="47"/>
                    <a:pt x="200" y="47"/>
                    <a:pt x="200" y="47"/>
                  </a:cubicBezTo>
                  <a:close/>
                  <a:moveTo>
                    <a:pt x="200" y="48"/>
                  </a:moveTo>
                  <a:cubicBezTo>
                    <a:pt x="200" y="47"/>
                    <a:pt x="200" y="47"/>
                    <a:pt x="200" y="47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200" y="47"/>
                    <a:pt x="200" y="47"/>
                    <a:pt x="200" y="47"/>
                  </a:cubicBezTo>
                  <a:cubicBezTo>
                    <a:pt x="200" y="48"/>
                    <a:pt x="200" y="48"/>
                    <a:pt x="200" y="48"/>
                  </a:cubicBezTo>
                  <a:close/>
                  <a:moveTo>
                    <a:pt x="205" y="43"/>
                  </a:move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2"/>
                    <a:pt x="205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3" y="41"/>
                    <a:pt x="203" y="41"/>
                    <a:pt x="203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3" y="42"/>
                    <a:pt x="203" y="42"/>
                    <a:pt x="203" y="4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204" y="43"/>
                    <a:pt x="204" y="44"/>
                    <a:pt x="205" y="43"/>
                  </a:cubicBezTo>
                  <a:close/>
                  <a:moveTo>
                    <a:pt x="206" y="38"/>
                  </a:moveTo>
                  <a:cubicBezTo>
                    <a:pt x="207" y="38"/>
                    <a:pt x="207" y="38"/>
                    <a:pt x="207" y="39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8"/>
                    <a:pt x="207" y="38"/>
                    <a:pt x="207" y="38"/>
                  </a:cubicBezTo>
                  <a:lnTo>
                    <a:pt x="206" y="38"/>
                  </a:lnTo>
                  <a:close/>
                  <a:moveTo>
                    <a:pt x="209" y="42"/>
                  </a:moveTo>
                  <a:cubicBezTo>
                    <a:pt x="209" y="42"/>
                    <a:pt x="209" y="42"/>
                    <a:pt x="209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7" y="40"/>
                    <a:pt x="207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7" y="40"/>
                    <a:pt x="207" y="40"/>
                    <a:pt x="207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1"/>
                    <a:pt x="207" y="41"/>
                    <a:pt x="207" y="41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42"/>
                    <a:pt x="208" y="42"/>
                    <a:pt x="208" y="42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9" y="42"/>
                    <a:pt x="209" y="42"/>
                    <a:pt x="209" y="42"/>
                  </a:cubicBezTo>
                  <a:close/>
                  <a:moveTo>
                    <a:pt x="209" y="43"/>
                  </a:moveTo>
                  <a:cubicBezTo>
                    <a:pt x="209" y="43"/>
                    <a:pt x="209" y="43"/>
                    <a:pt x="209" y="43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0" y="43"/>
                    <a:pt x="210" y="43"/>
                    <a:pt x="210" y="43"/>
                  </a:cubicBezTo>
                  <a:lnTo>
                    <a:pt x="209" y="43"/>
                  </a:lnTo>
                  <a:close/>
                  <a:moveTo>
                    <a:pt x="211" y="46"/>
                  </a:move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46"/>
                    <a:pt x="211" y="46"/>
                    <a:pt x="211" y="46"/>
                  </a:cubicBezTo>
                  <a:close/>
                  <a:moveTo>
                    <a:pt x="186" y="147"/>
                  </a:move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86" y="147"/>
                    <a:pt x="186" y="147"/>
                    <a:pt x="186" y="147"/>
                  </a:cubicBezTo>
                  <a:close/>
                  <a:moveTo>
                    <a:pt x="187" y="107"/>
                  </a:moveTo>
                  <a:cubicBezTo>
                    <a:pt x="187" y="107"/>
                    <a:pt x="187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185" y="106"/>
                    <a:pt x="185" y="106"/>
                    <a:pt x="185" y="106"/>
                  </a:cubicBezTo>
                  <a:cubicBezTo>
                    <a:pt x="186" y="106"/>
                    <a:pt x="186" y="106"/>
                    <a:pt x="186" y="106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186" y="107"/>
                    <a:pt x="186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lose/>
                  <a:moveTo>
                    <a:pt x="209" y="110"/>
                  </a:moveTo>
                  <a:cubicBezTo>
                    <a:pt x="209" y="110"/>
                    <a:pt x="209" y="110"/>
                    <a:pt x="209" y="110"/>
                  </a:cubicBezTo>
                  <a:cubicBezTo>
                    <a:pt x="209" y="110"/>
                    <a:pt x="209" y="110"/>
                    <a:pt x="209" y="110"/>
                  </a:cubicBezTo>
                  <a:cubicBezTo>
                    <a:pt x="209" y="110"/>
                    <a:pt x="209" y="110"/>
                    <a:pt x="209" y="110"/>
                  </a:cubicBezTo>
                  <a:cubicBezTo>
                    <a:pt x="210" y="109"/>
                    <a:pt x="210" y="109"/>
                    <a:pt x="210" y="109"/>
                  </a:cubicBezTo>
                  <a:lnTo>
                    <a:pt x="209" y="110"/>
                  </a:lnTo>
                  <a:close/>
                  <a:moveTo>
                    <a:pt x="208" y="119"/>
                  </a:moveTo>
                  <a:cubicBezTo>
                    <a:pt x="208" y="119"/>
                    <a:pt x="208" y="119"/>
                    <a:pt x="208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09" y="120"/>
                    <a:pt x="209" y="120"/>
                    <a:pt x="209" y="120"/>
                  </a:cubicBezTo>
                  <a:cubicBezTo>
                    <a:pt x="209" y="120"/>
                    <a:pt x="209" y="120"/>
                    <a:pt x="209" y="121"/>
                  </a:cubicBezTo>
                  <a:cubicBezTo>
                    <a:pt x="209" y="120"/>
                    <a:pt x="209" y="120"/>
                    <a:pt x="209" y="120"/>
                  </a:cubicBezTo>
                  <a:cubicBezTo>
                    <a:pt x="209" y="120"/>
                    <a:pt x="209" y="120"/>
                    <a:pt x="209" y="120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9" y="119"/>
                    <a:pt x="209" y="119"/>
                    <a:pt x="209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8" y="119"/>
                    <a:pt x="208" y="119"/>
                    <a:pt x="208" y="119"/>
                  </a:cubicBezTo>
                  <a:cubicBezTo>
                    <a:pt x="208" y="119"/>
                    <a:pt x="208" y="119"/>
                    <a:pt x="208" y="119"/>
                  </a:cubicBezTo>
                  <a:close/>
                  <a:moveTo>
                    <a:pt x="204" y="109"/>
                  </a:moveTo>
                  <a:cubicBezTo>
                    <a:pt x="204" y="110"/>
                    <a:pt x="204" y="110"/>
                    <a:pt x="204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10"/>
                    <a:pt x="205" y="110"/>
                    <a:pt x="205" y="110"/>
                  </a:cubicBezTo>
                  <a:cubicBezTo>
                    <a:pt x="205" y="109"/>
                    <a:pt x="205" y="109"/>
                    <a:pt x="205" y="109"/>
                  </a:cubicBezTo>
                  <a:lnTo>
                    <a:pt x="204" y="109"/>
                  </a:lnTo>
                  <a:close/>
                  <a:moveTo>
                    <a:pt x="203" y="122"/>
                  </a:moveTo>
                  <a:cubicBezTo>
                    <a:pt x="202" y="122"/>
                    <a:pt x="202" y="122"/>
                    <a:pt x="202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2"/>
                    <a:pt x="203" y="122"/>
                    <a:pt x="203" y="122"/>
                  </a:cubicBezTo>
                  <a:close/>
                  <a:moveTo>
                    <a:pt x="201" y="124"/>
                  </a:moveTo>
                  <a:cubicBezTo>
                    <a:pt x="201" y="124"/>
                    <a:pt x="201" y="124"/>
                    <a:pt x="201" y="124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4"/>
                    <a:pt x="202" y="124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1" y="124"/>
                    <a:pt x="201" y="124"/>
                    <a:pt x="201" y="124"/>
                  </a:cubicBezTo>
                  <a:close/>
                  <a:moveTo>
                    <a:pt x="200" y="134"/>
                  </a:moveTo>
                  <a:cubicBezTo>
                    <a:pt x="201" y="134"/>
                    <a:pt x="201" y="134"/>
                    <a:pt x="201" y="134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5"/>
                    <a:pt x="200" y="135"/>
                    <a:pt x="200" y="135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0" y="134"/>
                    <a:pt x="200" y="134"/>
                    <a:pt x="200" y="134"/>
                  </a:cubicBezTo>
                  <a:close/>
                  <a:moveTo>
                    <a:pt x="201" y="126"/>
                  </a:moveTo>
                  <a:cubicBezTo>
                    <a:pt x="201" y="126"/>
                    <a:pt x="201" y="126"/>
                    <a:pt x="201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1" y="125"/>
                    <a:pt x="201" y="125"/>
                    <a:pt x="201" y="125"/>
                  </a:cubicBezTo>
                  <a:lnTo>
                    <a:pt x="201" y="126"/>
                  </a:lnTo>
                  <a:close/>
                  <a:moveTo>
                    <a:pt x="204" y="134"/>
                  </a:move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2"/>
                    <a:pt x="203" y="13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1"/>
                    <a:pt x="202" y="131"/>
                    <a:pt x="202" y="131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202" y="128"/>
                    <a:pt x="202" y="128"/>
                    <a:pt x="202" y="127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128"/>
                    <a:pt x="201" y="128"/>
                    <a:pt x="201" y="128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1" y="130"/>
                    <a:pt x="201" y="130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2"/>
                    <a:pt x="202" y="132"/>
                    <a:pt x="202" y="132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3" y="134"/>
                    <a:pt x="203" y="134"/>
                    <a:pt x="203" y="134"/>
                  </a:cubicBezTo>
                  <a:cubicBezTo>
                    <a:pt x="204" y="134"/>
                    <a:pt x="204" y="134"/>
                    <a:pt x="204" y="134"/>
                  </a:cubicBezTo>
                  <a:close/>
                  <a:moveTo>
                    <a:pt x="205" y="133"/>
                  </a:move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205" y="133"/>
                    <a:pt x="205" y="133"/>
                    <a:pt x="205" y="133"/>
                  </a:cubicBezTo>
                  <a:close/>
                  <a:moveTo>
                    <a:pt x="207" y="140"/>
                  </a:moveTo>
                  <a:cubicBezTo>
                    <a:pt x="207" y="140"/>
                    <a:pt x="207" y="140"/>
                    <a:pt x="207" y="140"/>
                  </a:cubicBezTo>
                  <a:cubicBezTo>
                    <a:pt x="207" y="140"/>
                    <a:pt x="207" y="140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9"/>
                    <a:pt x="207" y="139"/>
                    <a:pt x="207" y="139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6"/>
                    <a:pt x="207" y="136"/>
                    <a:pt x="207" y="136"/>
                  </a:cubicBezTo>
                  <a:cubicBezTo>
                    <a:pt x="207" y="135"/>
                    <a:pt x="207" y="135"/>
                    <a:pt x="207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5"/>
                    <a:pt x="206" y="135"/>
                    <a:pt x="206" y="135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40"/>
                    <a:pt x="206" y="140"/>
                    <a:pt x="206" y="140"/>
                  </a:cubicBezTo>
                  <a:cubicBezTo>
                    <a:pt x="207" y="140"/>
                    <a:pt x="207" y="140"/>
                    <a:pt x="207" y="140"/>
                  </a:cubicBezTo>
                  <a:close/>
                  <a:moveTo>
                    <a:pt x="207" y="128"/>
                  </a:moveTo>
                  <a:cubicBezTo>
                    <a:pt x="207" y="128"/>
                    <a:pt x="207" y="128"/>
                    <a:pt x="207" y="128"/>
                  </a:cubicBezTo>
                  <a:cubicBezTo>
                    <a:pt x="207" y="128"/>
                    <a:pt x="207" y="128"/>
                    <a:pt x="207" y="128"/>
                  </a:cubicBezTo>
                  <a:cubicBezTo>
                    <a:pt x="207" y="128"/>
                    <a:pt x="207" y="128"/>
                    <a:pt x="207" y="128"/>
                  </a:cubicBezTo>
                  <a:close/>
                  <a:moveTo>
                    <a:pt x="205" y="123"/>
                  </a:moveTo>
                  <a:cubicBezTo>
                    <a:pt x="205" y="123"/>
                    <a:pt x="205" y="123"/>
                    <a:pt x="205" y="123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6"/>
                    <a:pt x="204" y="126"/>
                    <a:pt x="204" y="126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4" y="127"/>
                    <a:pt x="204" y="127"/>
                    <a:pt x="204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7" y="126"/>
                    <a:pt x="207" y="126"/>
                    <a:pt x="207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6"/>
                    <a:pt x="206" y="126"/>
                    <a:pt x="206" y="126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7" y="124"/>
                    <a:pt x="207" y="124"/>
                    <a:pt x="207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4"/>
                    <a:pt x="206" y="124"/>
                    <a:pt x="206" y="124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206" y="123"/>
                    <a:pt x="206" y="123"/>
                    <a:pt x="206" y="123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23"/>
                    <a:pt x="205" y="123"/>
                    <a:pt x="205" y="123"/>
                  </a:cubicBezTo>
                  <a:cubicBezTo>
                    <a:pt x="205" y="123"/>
                    <a:pt x="205" y="123"/>
                    <a:pt x="205" y="123"/>
                  </a:cubicBezTo>
                  <a:close/>
                  <a:moveTo>
                    <a:pt x="205" y="122"/>
                  </a:move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5" y="122"/>
                    <a:pt x="205" y="122"/>
                    <a:pt x="205" y="122"/>
                  </a:cubicBezTo>
                  <a:close/>
                  <a:moveTo>
                    <a:pt x="205" y="87"/>
                  </a:moveTo>
                  <a:cubicBezTo>
                    <a:pt x="205" y="87"/>
                    <a:pt x="205" y="87"/>
                    <a:pt x="205" y="87"/>
                  </a:cubicBezTo>
                  <a:cubicBezTo>
                    <a:pt x="205" y="87"/>
                    <a:pt x="205" y="87"/>
                    <a:pt x="205" y="87"/>
                  </a:cubicBezTo>
                  <a:cubicBezTo>
                    <a:pt x="205" y="87"/>
                    <a:pt x="205" y="87"/>
                    <a:pt x="205" y="87"/>
                  </a:cubicBezTo>
                  <a:close/>
                  <a:moveTo>
                    <a:pt x="208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5"/>
                    <a:pt x="208" y="85"/>
                    <a:pt x="208" y="85"/>
                  </a:cubicBezTo>
                  <a:close/>
                  <a:moveTo>
                    <a:pt x="215" y="75"/>
                  </a:moveTo>
                  <a:cubicBezTo>
                    <a:pt x="216" y="75"/>
                    <a:pt x="216" y="75"/>
                    <a:pt x="216" y="75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5" y="75"/>
                    <a:pt x="215" y="75"/>
                    <a:pt x="215" y="75"/>
                  </a:cubicBezTo>
                  <a:close/>
                  <a:moveTo>
                    <a:pt x="217" y="73"/>
                  </a:moveTo>
                  <a:cubicBezTo>
                    <a:pt x="217" y="73"/>
                    <a:pt x="217" y="73"/>
                    <a:pt x="217" y="73"/>
                  </a:cubicBezTo>
                  <a:cubicBezTo>
                    <a:pt x="217" y="73"/>
                    <a:pt x="217" y="73"/>
                    <a:pt x="217" y="73"/>
                  </a:cubicBezTo>
                  <a:cubicBezTo>
                    <a:pt x="218" y="73"/>
                    <a:pt x="218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17" y="73"/>
                  </a:lnTo>
                  <a:close/>
                  <a:moveTo>
                    <a:pt x="219" y="78"/>
                  </a:moveTo>
                  <a:cubicBezTo>
                    <a:pt x="219" y="77"/>
                    <a:pt x="219" y="77"/>
                    <a:pt x="219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8" y="77"/>
                    <a:pt x="218" y="77"/>
                    <a:pt x="218" y="77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17" y="77"/>
                    <a:pt x="217" y="77"/>
                    <a:pt x="217" y="77"/>
                  </a:cubicBezTo>
                  <a:cubicBezTo>
                    <a:pt x="218" y="78"/>
                    <a:pt x="217" y="78"/>
                    <a:pt x="218" y="7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19" y="78"/>
                  </a:lnTo>
                  <a:close/>
                  <a:moveTo>
                    <a:pt x="227" y="72"/>
                  </a:moveTo>
                  <a:cubicBezTo>
                    <a:pt x="227" y="72"/>
                    <a:pt x="227" y="72"/>
                    <a:pt x="227" y="72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1"/>
                    <a:pt x="225" y="71"/>
                    <a:pt x="225" y="71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4" y="69"/>
                    <a:pt x="224" y="69"/>
                    <a:pt x="224" y="69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23" y="68"/>
                    <a:pt x="223" y="68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4" y="68"/>
                    <a:pt x="224" y="68"/>
                    <a:pt x="224" y="68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3" y="67"/>
                    <a:pt x="223" y="67"/>
                    <a:pt x="223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4" y="67"/>
                    <a:pt x="224" y="67"/>
                    <a:pt x="224" y="67"/>
                  </a:cubicBezTo>
                  <a:cubicBezTo>
                    <a:pt x="224" y="66"/>
                    <a:pt x="224" y="66"/>
                    <a:pt x="224" y="66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5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8"/>
                    <a:pt x="225" y="68"/>
                    <a:pt x="225" y="68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7"/>
                    <a:pt x="227" y="67"/>
                    <a:pt x="227" y="67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66"/>
                    <a:pt x="226" y="66"/>
                    <a:pt x="226" y="66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25" y="64"/>
                    <a:pt x="225" y="64"/>
                    <a:pt x="225" y="64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24" y="64"/>
                    <a:pt x="224" y="63"/>
                    <a:pt x="223" y="63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2" y="64"/>
                    <a:pt x="222" y="64"/>
                    <a:pt x="222" y="64"/>
                  </a:cubicBezTo>
                  <a:cubicBezTo>
                    <a:pt x="222" y="64"/>
                    <a:pt x="222" y="64"/>
                    <a:pt x="222" y="64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0" y="65"/>
                    <a:pt x="220" y="65"/>
                    <a:pt x="220" y="6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20" y="66"/>
                    <a:pt x="220" y="66"/>
                    <a:pt x="220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8"/>
                    <a:pt x="220" y="68"/>
                    <a:pt x="220" y="68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69"/>
                    <a:pt x="220" y="69"/>
                    <a:pt x="220" y="69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0"/>
                    <a:pt x="220" y="70"/>
                    <a:pt x="220" y="70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1" y="71"/>
                    <a:pt x="221" y="71"/>
                    <a:pt x="221" y="71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1" y="72"/>
                    <a:pt x="221" y="72"/>
                    <a:pt x="221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2"/>
                    <a:pt x="222" y="72"/>
                    <a:pt x="222" y="72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2" y="73"/>
                    <a:pt x="222" y="73"/>
                    <a:pt x="222" y="73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1" y="77"/>
                    <a:pt x="221" y="77"/>
                    <a:pt x="221" y="77"/>
                  </a:cubicBezTo>
                  <a:cubicBezTo>
                    <a:pt x="221" y="77"/>
                    <a:pt x="221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2" y="77"/>
                    <a:pt x="222" y="77"/>
                    <a:pt x="222" y="77"/>
                  </a:cubicBezTo>
                  <a:cubicBezTo>
                    <a:pt x="223" y="77"/>
                    <a:pt x="223" y="77"/>
                    <a:pt x="223" y="77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4" y="78"/>
                    <a:pt x="224" y="78"/>
                    <a:pt x="224" y="78"/>
                  </a:cubicBezTo>
                  <a:cubicBezTo>
                    <a:pt x="225" y="78"/>
                    <a:pt x="225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6" y="78"/>
                    <a:pt x="226" y="77"/>
                    <a:pt x="226" y="77"/>
                  </a:cubicBezTo>
                  <a:cubicBezTo>
                    <a:pt x="226" y="77"/>
                    <a:pt x="226" y="76"/>
                    <a:pt x="226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6" y="74"/>
                    <a:pt x="226" y="74"/>
                    <a:pt x="226" y="74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5" y="74"/>
                    <a:pt x="225" y="74"/>
                    <a:pt x="225" y="74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5" y="73"/>
                    <a:pt x="225" y="73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5" y="72"/>
                    <a:pt x="225" y="72"/>
                    <a:pt x="225" y="72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25" y="73"/>
                    <a:pt x="225" y="73"/>
                    <a:pt x="225" y="73"/>
                  </a:cubicBezTo>
                  <a:cubicBezTo>
                    <a:pt x="226" y="73"/>
                    <a:pt x="226" y="73"/>
                    <a:pt x="226" y="73"/>
                  </a:cubicBezTo>
                  <a:cubicBezTo>
                    <a:pt x="227" y="73"/>
                    <a:pt x="227" y="73"/>
                    <a:pt x="227" y="73"/>
                  </a:cubicBezTo>
                  <a:cubicBezTo>
                    <a:pt x="227" y="72"/>
                    <a:pt x="227" y="72"/>
                    <a:pt x="227" y="72"/>
                  </a:cubicBezTo>
                  <a:close/>
                  <a:moveTo>
                    <a:pt x="235" y="67"/>
                  </a:moveTo>
                  <a:cubicBezTo>
                    <a:pt x="235" y="67"/>
                    <a:pt x="235" y="67"/>
                    <a:pt x="235" y="67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6"/>
                    <a:pt x="234" y="67"/>
                    <a:pt x="234" y="66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65"/>
                    <a:pt x="232" y="65"/>
                    <a:pt x="232" y="65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2" y="66"/>
                    <a:pt x="232" y="66"/>
                    <a:pt x="232" y="66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6"/>
                    <a:pt x="231" y="66"/>
                    <a:pt x="231" y="66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7"/>
                    <a:pt x="231" y="67"/>
                    <a:pt x="231" y="67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8"/>
                    <a:pt x="231" y="68"/>
                    <a:pt x="231" y="68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31" y="69"/>
                    <a:pt x="231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8"/>
                    <a:pt x="232" y="68"/>
                    <a:pt x="232" y="68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33" y="69"/>
                    <a:pt x="233" y="69"/>
                    <a:pt x="233" y="69"/>
                  </a:cubicBezTo>
                  <a:cubicBezTo>
                    <a:pt x="233" y="69"/>
                    <a:pt x="233" y="69"/>
                    <a:pt x="233" y="69"/>
                  </a:cubicBezTo>
                  <a:cubicBezTo>
                    <a:pt x="234" y="69"/>
                    <a:pt x="234" y="69"/>
                    <a:pt x="234" y="69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8"/>
                    <a:pt x="234" y="68"/>
                    <a:pt x="234" y="68"/>
                  </a:cubicBezTo>
                  <a:cubicBezTo>
                    <a:pt x="234" y="67"/>
                    <a:pt x="234" y="67"/>
                    <a:pt x="234" y="67"/>
                  </a:cubicBezTo>
                  <a:cubicBezTo>
                    <a:pt x="234" y="67"/>
                    <a:pt x="234" y="67"/>
                    <a:pt x="234" y="67"/>
                  </a:cubicBezTo>
                  <a:lnTo>
                    <a:pt x="235" y="67"/>
                  </a:lnTo>
                  <a:close/>
                  <a:moveTo>
                    <a:pt x="251" y="70"/>
                  </a:moveTo>
                  <a:cubicBezTo>
                    <a:pt x="251" y="70"/>
                    <a:pt x="251" y="70"/>
                    <a:pt x="251" y="70"/>
                  </a:cubicBezTo>
                  <a:cubicBezTo>
                    <a:pt x="251" y="69"/>
                    <a:pt x="251" y="69"/>
                    <a:pt x="251" y="69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70"/>
                  </a:cubicBezTo>
                  <a:cubicBezTo>
                    <a:pt x="250" y="70"/>
                    <a:pt x="250" y="70"/>
                    <a:pt x="250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0"/>
                    <a:pt x="251" y="70"/>
                    <a:pt x="251" y="70"/>
                  </a:cubicBezTo>
                  <a:close/>
                  <a:moveTo>
                    <a:pt x="253" y="64"/>
                  </a:moveTo>
                  <a:cubicBezTo>
                    <a:pt x="253" y="63"/>
                    <a:pt x="253" y="63"/>
                    <a:pt x="253" y="63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8" y="65"/>
                    <a:pt x="248" y="65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ubicBezTo>
                    <a:pt x="248" y="65"/>
                    <a:pt x="248" y="65"/>
                    <a:pt x="248" y="65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0" y="64"/>
                    <a:pt x="250" y="64"/>
                    <a:pt x="250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2" y="64"/>
                    <a:pt x="252" y="64"/>
                    <a:pt x="252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3" y="64"/>
                    <a:pt x="253" y="64"/>
                    <a:pt x="253" y="64"/>
                  </a:cubicBezTo>
                  <a:close/>
                  <a:moveTo>
                    <a:pt x="260" y="21"/>
                  </a:moveTo>
                  <a:cubicBezTo>
                    <a:pt x="260" y="21"/>
                    <a:pt x="260" y="21"/>
                    <a:pt x="260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59" y="21"/>
                    <a:pt x="259" y="21"/>
                    <a:pt x="259" y="21"/>
                  </a:cubicBezTo>
                  <a:lnTo>
                    <a:pt x="260" y="21"/>
                  </a:lnTo>
                  <a:close/>
                  <a:moveTo>
                    <a:pt x="266" y="59"/>
                  </a:moveTo>
                  <a:cubicBezTo>
                    <a:pt x="266" y="59"/>
                    <a:pt x="266" y="59"/>
                    <a:pt x="266" y="59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6" y="59"/>
                    <a:pt x="266" y="59"/>
                    <a:pt x="266" y="59"/>
                  </a:cubicBezTo>
                  <a:close/>
                  <a:moveTo>
                    <a:pt x="273" y="101"/>
                  </a:moveTo>
                  <a:cubicBezTo>
                    <a:pt x="273" y="101"/>
                    <a:pt x="273" y="101"/>
                    <a:pt x="273" y="101"/>
                  </a:cubicBezTo>
                  <a:cubicBezTo>
                    <a:pt x="273" y="101"/>
                    <a:pt x="273" y="101"/>
                    <a:pt x="273" y="101"/>
                  </a:cubicBezTo>
                  <a:cubicBezTo>
                    <a:pt x="273" y="101"/>
                    <a:pt x="273" y="101"/>
                    <a:pt x="273" y="101"/>
                  </a:cubicBezTo>
                  <a:close/>
                  <a:moveTo>
                    <a:pt x="274" y="58"/>
                  </a:moveTo>
                  <a:cubicBezTo>
                    <a:pt x="274" y="58"/>
                    <a:pt x="274" y="58"/>
                    <a:pt x="274" y="58"/>
                  </a:cubicBezTo>
                  <a:cubicBezTo>
                    <a:pt x="274" y="58"/>
                    <a:pt x="274" y="58"/>
                    <a:pt x="274" y="58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58"/>
                    <a:pt x="274" y="58"/>
                    <a:pt x="274" y="58"/>
                  </a:cubicBezTo>
                  <a:close/>
                  <a:moveTo>
                    <a:pt x="274" y="78"/>
                  </a:move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8"/>
                    <a:pt x="274" y="78"/>
                    <a:pt x="274" y="78"/>
                  </a:cubicBezTo>
                  <a:close/>
                  <a:moveTo>
                    <a:pt x="275" y="24"/>
                  </a:moveTo>
                  <a:cubicBezTo>
                    <a:pt x="276" y="24"/>
                    <a:pt x="276" y="24"/>
                    <a:pt x="276" y="24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5" y="24"/>
                    <a:pt x="275" y="24"/>
                    <a:pt x="275" y="24"/>
                  </a:cubicBezTo>
                  <a:cubicBezTo>
                    <a:pt x="275" y="24"/>
                    <a:pt x="275" y="24"/>
                    <a:pt x="275" y="24"/>
                  </a:cubicBezTo>
                  <a:close/>
                  <a:moveTo>
                    <a:pt x="276" y="23"/>
                  </a:moveTo>
                  <a:cubicBezTo>
                    <a:pt x="276" y="23"/>
                    <a:pt x="276" y="23"/>
                    <a:pt x="276" y="23"/>
                  </a:cubicBezTo>
                  <a:close/>
                  <a:moveTo>
                    <a:pt x="277" y="17"/>
                  </a:moveTo>
                  <a:cubicBezTo>
                    <a:pt x="277" y="17"/>
                    <a:pt x="277" y="17"/>
                    <a:pt x="277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7"/>
                    <a:pt x="278" y="17"/>
                    <a:pt x="278" y="17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7" y="16"/>
                    <a:pt x="278" y="16"/>
                    <a:pt x="277" y="16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6" y="17"/>
                    <a:pt x="276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5" y="18"/>
                    <a:pt x="275" y="18"/>
                    <a:pt x="275" y="18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7" y="17"/>
                    <a:pt x="277" y="17"/>
                    <a:pt x="277" y="17"/>
                  </a:cubicBezTo>
                  <a:close/>
                  <a:moveTo>
                    <a:pt x="277" y="23"/>
                  </a:move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8" y="23"/>
                    <a:pt x="278" y="23"/>
                    <a:pt x="278" y="23"/>
                  </a:cubicBezTo>
                  <a:cubicBezTo>
                    <a:pt x="277" y="23"/>
                    <a:pt x="277" y="23"/>
                    <a:pt x="277" y="23"/>
                  </a:cubicBezTo>
                  <a:close/>
                  <a:moveTo>
                    <a:pt x="279" y="111"/>
                  </a:moveTo>
                  <a:cubicBezTo>
                    <a:pt x="279" y="111"/>
                    <a:pt x="279" y="111"/>
                    <a:pt x="279" y="111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8" y="111"/>
                    <a:pt x="278" y="111"/>
                    <a:pt x="278" y="111"/>
                  </a:cubicBezTo>
                  <a:cubicBezTo>
                    <a:pt x="279" y="111"/>
                    <a:pt x="279" y="111"/>
                    <a:pt x="279" y="111"/>
                  </a:cubicBezTo>
                  <a:cubicBezTo>
                    <a:pt x="279" y="111"/>
                    <a:pt x="279" y="111"/>
                    <a:pt x="279" y="111"/>
                  </a:cubicBezTo>
                  <a:close/>
                  <a:moveTo>
                    <a:pt x="283" y="52"/>
                  </a:move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1"/>
                    <a:pt x="283" y="51"/>
                    <a:pt x="283" y="51"/>
                  </a:cubicBezTo>
                  <a:cubicBezTo>
                    <a:pt x="283" y="51"/>
                    <a:pt x="283" y="51"/>
                    <a:pt x="283" y="51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3"/>
                    <a:pt x="282" y="53"/>
                    <a:pt x="282" y="53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79" y="57"/>
                    <a:pt x="279" y="57"/>
                    <a:pt x="279" y="57"/>
                  </a:cubicBezTo>
                  <a:cubicBezTo>
                    <a:pt x="279" y="57"/>
                    <a:pt x="279" y="57"/>
                    <a:pt x="279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7" y="58"/>
                    <a:pt x="277" y="58"/>
                    <a:pt x="277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78" y="58"/>
                    <a:pt x="278" y="58"/>
                    <a:pt x="278" y="58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7"/>
                    <a:pt x="279" y="57"/>
                    <a:pt x="279" y="57"/>
                  </a:cubicBezTo>
                  <a:cubicBezTo>
                    <a:pt x="279" y="57"/>
                    <a:pt x="280" y="57"/>
                    <a:pt x="280" y="56"/>
                  </a:cubicBezTo>
                  <a:cubicBezTo>
                    <a:pt x="280" y="56"/>
                    <a:pt x="280" y="56"/>
                    <a:pt x="280" y="56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2" y="56"/>
                    <a:pt x="282" y="56"/>
                    <a:pt x="282" y="56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82" y="54"/>
                    <a:pt x="282" y="54"/>
                    <a:pt x="282" y="54"/>
                  </a:cubicBezTo>
                  <a:cubicBezTo>
                    <a:pt x="283" y="54"/>
                    <a:pt x="283" y="54"/>
                    <a:pt x="283" y="54"/>
                  </a:cubicBezTo>
                  <a:cubicBezTo>
                    <a:pt x="283" y="54"/>
                    <a:pt x="283" y="54"/>
                    <a:pt x="283" y="53"/>
                  </a:cubicBezTo>
                  <a:cubicBezTo>
                    <a:pt x="283" y="53"/>
                    <a:pt x="283" y="53"/>
                    <a:pt x="283" y="53"/>
                  </a:cubicBezTo>
                  <a:cubicBezTo>
                    <a:pt x="283" y="53"/>
                    <a:pt x="283" y="53"/>
                    <a:pt x="283" y="53"/>
                  </a:cubicBezTo>
                  <a:lnTo>
                    <a:pt x="283" y="52"/>
                  </a:lnTo>
                  <a:close/>
                  <a:moveTo>
                    <a:pt x="284" y="21"/>
                  </a:moveTo>
                  <a:cubicBezTo>
                    <a:pt x="284" y="21"/>
                    <a:pt x="284" y="21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lose/>
                  <a:moveTo>
                    <a:pt x="286" y="89"/>
                  </a:move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6" y="88"/>
                    <a:pt x="286" y="88"/>
                    <a:pt x="286" y="88"/>
                  </a:cubicBezTo>
                  <a:cubicBezTo>
                    <a:pt x="285" y="88"/>
                    <a:pt x="285" y="88"/>
                    <a:pt x="285" y="88"/>
                  </a:cubicBezTo>
                  <a:cubicBezTo>
                    <a:pt x="286" y="89"/>
                    <a:pt x="286" y="89"/>
                    <a:pt x="286" y="89"/>
                  </a:cubicBezTo>
                  <a:close/>
                  <a:moveTo>
                    <a:pt x="294" y="85"/>
                  </a:move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ubicBezTo>
                    <a:pt x="294" y="85"/>
                    <a:pt x="294" y="85"/>
                    <a:pt x="294" y="85"/>
                  </a:cubicBezTo>
                  <a:close/>
                  <a:moveTo>
                    <a:pt x="291" y="88"/>
                  </a:moveTo>
                  <a:cubicBezTo>
                    <a:pt x="291" y="88"/>
                    <a:pt x="291" y="88"/>
                    <a:pt x="291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lnTo>
                    <a:pt x="291" y="88"/>
                  </a:lnTo>
                  <a:close/>
                  <a:moveTo>
                    <a:pt x="291" y="81"/>
                  </a:move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91" y="81"/>
                    <a:pt x="291" y="81"/>
                  </a:cubicBezTo>
                  <a:close/>
                  <a:moveTo>
                    <a:pt x="306" y="67"/>
                  </a:moveTo>
                  <a:cubicBezTo>
                    <a:pt x="306" y="67"/>
                    <a:pt x="306" y="67"/>
                    <a:pt x="306" y="67"/>
                  </a:cubicBezTo>
                  <a:cubicBezTo>
                    <a:pt x="306" y="66"/>
                    <a:pt x="306" y="66"/>
                    <a:pt x="306" y="66"/>
                  </a:cubicBezTo>
                  <a:cubicBezTo>
                    <a:pt x="306" y="66"/>
                    <a:pt x="306" y="66"/>
                    <a:pt x="306" y="66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6" y="67"/>
                    <a:pt x="306" y="67"/>
                    <a:pt x="306" y="67"/>
                  </a:cubicBezTo>
                  <a:cubicBezTo>
                    <a:pt x="306" y="67"/>
                    <a:pt x="306" y="67"/>
                    <a:pt x="306" y="67"/>
                  </a:cubicBezTo>
                  <a:close/>
                  <a:moveTo>
                    <a:pt x="99" y="13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lose/>
                  <a:moveTo>
                    <a:pt x="186" y="13"/>
                  </a:move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ubicBezTo>
                    <a:pt x="186" y="13"/>
                    <a:pt x="186" y="13"/>
                    <a:pt x="186" y="13"/>
                  </a:cubicBezTo>
                  <a:close/>
                  <a:moveTo>
                    <a:pt x="55" y="15"/>
                  </a:move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7"/>
                    <a:pt x="53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60" y="18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lose/>
                  <a:moveTo>
                    <a:pt x="80" y="18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6"/>
                    <a:pt x="87" y="16"/>
                    <a:pt x="87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6"/>
                    <a:pt x="84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5" y="14"/>
                    <a:pt x="75" y="14"/>
                    <a:pt x="74" y="14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4"/>
                    <a:pt x="74" y="13"/>
                  </a:cubicBezTo>
                  <a:cubicBezTo>
                    <a:pt x="73" y="13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80" y="18"/>
                    <a:pt x="80" y="18"/>
                  </a:cubicBezTo>
                  <a:close/>
                  <a:moveTo>
                    <a:pt x="54" y="13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lose/>
                  <a:moveTo>
                    <a:pt x="70" y="14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8" y="15"/>
                    <a:pt x="68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8"/>
                  </a:cubicBezTo>
                  <a:cubicBezTo>
                    <a:pt x="69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8"/>
                    <a:pt x="72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4"/>
                    <a:pt x="72" y="15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lnTo>
                    <a:pt x="70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65" y="14"/>
                  </a:lnTo>
                  <a:close/>
                  <a:moveTo>
                    <a:pt x="79" y="14"/>
                  </a:move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lose/>
                  <a:moveTo>
                    <a:pt x="224" y="24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24"/>
                    <a:pt x="224" y="24"/>
                    <a:pt x="224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5"/>
                    <a:pt x="224" y="25"/>
                    <a:pt x="224" y="25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5"/>
                    <a:pt x="226" y="25"/>
                    <a:pt x="226" y="25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6" y="26"/>
                    <a:pt x="226" y="26"/>
                    <a:pt x="226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7" y="26"/>
                    <a:pt x="227" y="26"/>
                    <a:pt x="227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8" y="26"/>
                    <a:pt x="228" y="26"/>
                    <a:pt x="228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9" y="25"/>
                    <a:pt x="229" y="25"/>
                    <a:pt x="229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1"/>
                    <a:pt x="229" y="21"/>
                    <a:pt x="228" y="21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7" y="21"/>
                    <a:pt x="227" y="21"/>
                    <a:pt x="227" y="21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8" y="21"/>
                    <a:pt x="228" y="21"/>
                    <a:pt x="228" y="21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30" y="20"/>
                  </a:cubicBezTo>
                  <a:cubicBezTo>
                    <a:pt x="230" y="20"/>
                    <a:pt x="230" y="20"/>
                    <a:pt x="230" y="20"/>
                  </a:cubicBezTo>
                  <a:cubicBezTo>
                    <a:pt x="230" y="20"/>
                    <a:pt x="230" y="20"/>
                    <a:pt x="230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33" y="18"/>
                    <a:pt x="233" y="18"/>
                    <a:pt x="233" y="18"/>
                  </a:cubicBezTo>
                  <a:cubicBezTo>
                    <a:pt x="233" y="18"/>
                    <a:pt x="233" y="18"/>
                    <a:pt x="233" y="18"/>
                  </a:cubicBezTo>
                  <a:cubicBezTo>
                    <a:pt x="233" y="18"/>
                    <a:pt x="233" y="17"/>
                    <a:pt x="233" y="17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4" y="17"/>
                    <a:pt x="234" y="17"/>
                    <a:pt x="234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5" y="17"/>
                    <a:pt x="235" y="17"/>
                    <a:pt x="235" y="17"/>
                  </a:cubicBezTo>
                  <a:cubicBezTo>
                    <a:pt x="236" y="17"/>
                    <a:pt x="236" y="16"/>
                    <a:pt x="236" y="16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39" y="16"/>
                    <a:pt x="239" y="16"/>
                    <a:pt x="239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5"/>
                    <a:pt x="240" y="15"/>
                    <a:pt x="240" y="15"/>
                  </a:cubicBezTo>
                  <a:cubicBezTo>
                    <a:pt x="240" y="15"/>
                    <a:pt x="240" y="15"/>
                    <a:pt x="240" y="15"/>
                  </a:cubicBezTo>
                  <a:cubicBezTo>
                    <a:pt x="240" y="15"/>
                    <a:pt x="240" y="15"/>
                    <a:pt x="240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14"/>
                    <a:pt x="241" y="14"/>
                    <a:pt x="241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40" y="14"/>
                    <a:pt x="240" y="14"/>
                    <a:pt x="24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9" y="15"/>
                    <a:pt x="239" y="15"/>
                    <a:pt x="239" y="15"/>
                  </a:cubicBezTo>
                  <a:cubicBezTo>
                    <a:pt x="239" y="15"/>
                    <a:pt x="239" y="15"/>
                    <a:pt x="239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37" y="15"/>
                    <a:pt x="237" y="15"/>
                    <a:pt x="237" y="15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2" y="16"/>
                    <a:pt x="232" y="16"/>
                    <a:pt x="232" y="16"/>
                  </a:cubicBezTo>
                  <a:cubicBezTo>
                    <a:pt x="231" y="17"/>
                    <a:pt x="231" y="17"/>
                    <a:pt x="231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17"/>
                    <a:pt x="230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7" y="18"/>
                    <a:pt x="227" y="18"/>
                    <a:pt x="227" y="18"/>
                  </a:cubicBezTo>
                  <a:cubicBezTo>
                    <a:pt x="227" y="18"/>
                    <a:pt x="227" y="18"/>
                    <a:pt x="227" y="18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8"/>
                    <a:pt x="227" y="18"/>
                    <a:pt x="227" y="18"/>
                  </a:cubicBezTo>
                  <a:cubicBezTo>
                    <a:pt x="227" y="18"/>
                    <a:pt x="227" y="18"/>
                    <a:pt x="227" y="18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5" y="20"/>
                    <a:pt x="225" y="20"/>
                    <a:pt x="225" y="20"/>
                  </a:cubicBezTo>
                  <a:cubicBezTo>
                    <a:pt x="225" y="20"/>
                    <a:pt x="225" y="20"/>
                    <a:pt x="225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27" y="20"/>
                    <a:pt x="227" y="20"/>
                    <a:pt x="227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5" y="23"/>
                    <a:pt x="225" y="23"/>
                    <a:pt x="225" y="23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24" y="23"/>
                    <a:pt x="224" y="23"/>
                    <a:pt x="224" y="23"/>
                  </a:cubicBezTo>
                  <a:lnTo>
                    <a:pt x="224" y="24"/>
                  </a:lnTo>
                  <a:close/>
                  <a:moveTo>
                    <a:pt x="65" y="15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lnTo>
                    <a:pt x="65" y="15"/>
                  </a:lnTo>
                  <a:close/>
                  <a:moveTo>
                    <a:pt x="53" y="14"/>
                  </a:move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lnTo>
                    <a:pt x="53" y="14"/>
                  </a:lnTo>
                  <a:close/>
                  <a:moveTo>
                    <a:pt x="152" y="14"/>
                  </a:move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lnTo>
                    <a:pt x="152" y="14"/>
                  </a:lnTo>
                  <a:close/>
                  <a:moveTo>
                    <a:pt x="152" y="15"/>
                  </a:move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lose/>
                  <a:moveTo>
                    <a:pt x="269" y="15"/>
                  </a:move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0" y="15"/>
                    <a:pt x="270" y="15"/>
                    <a:pt x="270" y="15"/>
                  </a:cubicBezTo>
                  <a:lnTo>
                    <a:pt x="269" y="15"/>
                  </a:lnTo>
                  <a:close/>
                  <a:moveTo>
                    <a:pt x="51" y="16"/>
                  </a:move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1" y="16"/>
                    <a:pt x="51" y="16"/>
                  </a:cubicBezTo>
                  <a:close/>
                  <a:moveTo>
                    <a:pt x="90" y="16"/>
                  </a:move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0" y="15"/>
                    <a:pt x="90" y="15"/>
                    <a:pt x="90" y="15"/>
                  </a:cubicBezTo>
                  <a:lnTo>
                    <a:pt x="90" y="16"/>
                  </a:lnTo>
                  <a:close/>
                  <a:moveTo>
                    <a:pt x="75" y="16"/>
                  </a:move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lose/>
                  <a:moveTo>
                    <a:pt x="266" y="16"/>
                  </a:moveTo>
                  <a:cubicBezTo>
                    <a:pt x="266" y="16"/>
                    <a:pt x="266" y="16"/>
                    <a:pt x="266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cubicBezTo>
                    <a:pt x="267" y="16"/>
                    <a:pt x="267" y="16"/>
                    <a:pt x="267" y="16"/>
                  </a:cubicBezTo>
                  <a:lnTo>
                    <a:pt x="266" y="16"/>
                  </a:lnTo>
                  <a:close/>
                  <a:moveTo>
                    <a:pt x="73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lose/>
                  <a:moveTo>
                    <a:pt x="73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6"/>
                    <a:pt x="73" y="16"/>
                    <a:pt x="73" y="16"/>
                  </a:cubicBezTo>
                  <a:close/>
                  <a:moveTo>
                    <a:pt x="73" y="17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7"/>
                    <a:pt x="73" y="17"/>
                    <a:pt x="73" y="17"/>
                  </a:cubicBezTo>
                  <a:close/>
                  <a:moveTo>
                    <a:pt x="312" y="18"/>
                  </a:moveTo>
                  <a:cubicBezTo>
                    <a:pt x="312" y="18"/>
                    <a:pt x="312" y="18"/>
                    <a:pt x="312" y="18"/>
                  </a:cubicBezTo>
                  <a:cubicBezTo>
                    <a:pt x="312" y="18"/>
                    <a:pt x="312" y="18"/>
                    <a:pt x="312" y="18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18"/>
                    <a:pt x="314" y="18"/>
                    <a:pt x="314" y="18"/>
                  </a:cubicBezTo>
                  <a:cubicBezTo>
                    <a:pt x="314" y="18"/>
                    <a:pt x="314" y="18"/>
                    <a:pt x="314" y="18"/>
                  </a:cubicBezTo>
                  <a:cubicBezTo>
                    <a:pt x="314" y="17"/>
                    <a:pt x="314" y="17"/>
                    <a:pt x="314" y="17"/>
                  </a:cubicBezTo>
                  <a:cubicBezTo>
                    <a:pt x="314" y="17"/>
                    <a:pt x="314" y="17"/>
                    <a:pt x="314" y="17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3" y="16"/>
                    <a:pt x="313" y="16"/>
                    <a:pt x="313" y="16"/>
                  </a:cubicBezTo>
                  <a:cubicBezTo>
                    <a:pt x="313" y="16"/>
                    <a:pt x="313" y="16"/>
                    <a:pt x="313" y="16"/>
                  </a:cubicBezTo>
                  <a:cubicBezTo>
                    <a:pt x="312" y="16"/>
                    <a:pt x="312" y="16"/>
                    <a:pt x="312" y="16"/>
                  </a:cubicBezTo>
                  <a:cubicBezTo>
                    <a:pt x="312" y="16"/>
                    <a:pt x="312" y="16"/>
                    <a:pt x="312" y="16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11" y="17"/>
                    <a:pt x="311" y="17"/>
                    <a:pt x="311" y="17"/>
                  </a:cubicBezTo>
                  <a:cubicBezTo>
                    <a:pt x="312" y="18"/>
                    <a:pt x="312" y="18"/>
                    <a:pt x="312" y="18"/>
                  </a:cubicBezTo>
                  <a:cubicBezTo>
                    <a:pt x="311" y="18"/>
                    <a:pt x="311" y="18"/>
                    <a:pt x="311" y="18"/>
                  </a:cubicBezTo>
                  <a:lnTo>
                    <a:pt x="312" y="18"/>
                  </a:lnTo>
                  <a:close/>
                  <a:moveTo>
                    <a:pt x="75" y="18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6" y="18"/>
                    <a:pt x="76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153" y="17"/>
                  </a:moveTo>
                  <a:cubicBezTo>
                    <a:pt x="153" y="18"/>
                    <a:pt x="153" y="18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2" y="17"/>
                    <a:pt x="152" y="17"/>
                    <a:pt x="152" y="17"/>
                  </a:cubicBezTo>
                  <a:cubicBezTo>
                    <a:pt x="153" y="17"/>
                    <a:pt x="153" y="16"/>
                    <a:pt x="153" y="16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lnTo>
                    <a:pt x="153" y="17"/>
                  </a:lnTo>
                  <a:close/>
                  <a:moveTo>
                    <a:pt x="317" y="17"/>
                  </a:moveTo>
                  <a:cubicBezTo>
                    <a:pt x="317" y="17"/>
                    <a:pt x="317" y="17"/>
                    <a:pt x="317" y="17"/>
                  </a:cubicBezTo>
                  <a:cubicBezTo>
                    <a:pt x="317" y="17"/>
                    <a:pt x="317" y="17"/>
                    <a:pt x="317" y="17"/>
                  </a:cubicBezTo>
                  <a:cubicBezTo>
                    <a:pt x="317" y="17"/>
                    <a:pt x="317" y="17"/>
                    <a:pt x="317" y="17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8" y="18"/>
                    <a:pt x="318" y="18"/>
                    <a:pt x="319" y="18"/>
                  </a:cubicBezTo>
                  <a:cubicBezTo>
                    <a:pt x="319" y="17"/>
                    <a:pt x="319" y="17"/>
                    <a:pt x="319" y="17"/>
                  </a:cubicBezTo>
                  <a:cubicBezTo>
                    <a:pt x="318" y="17"/>
                    <a:pt x="318" y="17"/>
                    <a:pt x="318" y="17"/>
                  </a:cubicBezTo>
                  <a:cubicBezTo>
                    <a:pt x="318" y="17"/>
                    <a:pt x="318" y="17"/>
                    <a:pt x="318" y="17"/>
                  </a:cubicBezTo>
                  <a:cubicBezTo>
                    <a:pt x="318" y="17"/>
                    <a:pt x="318" y="17"/>
                    <a:pt x="318" y="17"/>
                  </a:cubicBezTo>
                  <a:cubicBezTo>
                    <a:pt x="318" y="17"/>
                    <a:pt x="318" y="17"/>
                    <a:pt x="318" y="17"/>
                  </a:cubicBezTo>
                  <a:cubicBezTo>
                    <a:pt x="317" y="17"/>
                    <a:pt x="317" y="17"/>
                    <a:pt x="317" y="17"/>
                  </a:cubicBezTo>
                  <a:cubicBezTo>
                    <a:pt x="317" y="17"/>
                    <a:pt x="317" y="17"/>
                    <a:pt x="317" y="17"/>
                  </a:cubicBezTo>
                  <a:cubicBezTo>
                    <a:pt x="317" y="17"/>
                    <a:pt x="317" y="17"/>
                    <a:pt x="317" y="17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6"/>
                    <a:pt x="317" y="16"/>
                    <a:pt x="317" y="16"/>
                  </a:cubicBezTo>
                  <a:lnTo>
                    <a:pt x="317" y="17"/>
                  </a:lnTo>
                  <a:close/>
                  <a:moveTo>
                    <a:pt x="322" y="18"/>
                  </a:moveTo>
                  <a:cubicBezTo>
                    <a:pt x="322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2" y="18"/>
                    <a:pt x="322" y="18"/>
                    <a:pt x="322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3" y="18"/>
                    <a:pt x="323" y="18"/>
                    <a:pt x="323" y="18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5" y="18"/>
                    <a:pt x="325" y="18"/>
                    <a:pt x="325" y="18"/>
                  </a:cubicBezTo>
                  <a:cubicBezTo>
                    <a:pt x="325" y="18"/>
                    <a:pt x="325" y="18"/>
                    <a:pt x="325" y="18"/>
                  </a:cubicBezTo>
                  <a:cubicBezTo>
                    <a:pt x="325" y="18"/>
                    <a:pt x="325" y="18"/>
                    <a:pt x="325" y="18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24" y="17"/>
                    <a:pt x="324" y="17"/>
                    <a:pt x="324" y="17"/>
                  </a:cubicBezTo>
                  <a:cubicBezTo>
                    <a:pt x="324" y="17"/>
                    <a:pt x="324" y="17"/>
                    <a:pt x="324" y="17"/>
                  </a:cubicBezTo>
                  <a:cubicBezTo>
                    <a:pt x="324" y="17"/>
                    <a:pt x="324" y="17"/>
                    <a:pt x="324" y="17"/>
                  </a:cubicBezTo>
                  <a:cubicBezTo>
                    <a:pt x="324" y="17"/>
                    <a:pt x="324" y="17"/>
                    <a:pt x="324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3" y="17"/>
                    <a:pt x="323" y="17"/>
                    <a:pt x="323" y="17"/>
                  </a:cubicBezTo>
                  <a:cubicBezTo>
                    <a:pt x="322" y="17"/>
                    <a:pt x="322" y="17"/>
                    <a:pt x="322" y="17"/>
                  </a:cubicBezTo>
                  <a:cubicBezTo>
                    <a:pt x="322" y="17"/>
                    <a:pt x="322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1" y="17"/>
                    <a:pt x="321" y="17"/>
                    <a:pt x="321" y="17"/>
                  </a:cubicBezTo>
                  <a:cubicBezTo>
                    <a:pt x="322" y="18"/>
                    <a:pt x="322" y="18"/>
                    <a:pt x="322" y="18"/>
                  </a:cubicBezTo>
                  <a:close/>
                  <a:moveTo>
                    <a:pt x="65" y="17"/>
                  </a:moveTo>
                  <a:cubicBezTo>
                    <a:pt x="65" y="17"/>
                    <a:pt x="65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lose/>
                  <a:moveTo>
                    <a:pt x="60" y="18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lose/>
                  <a:moveTo>
                    <a:pt x="90" y="18"/>
                  </a:move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18"/>
                    <a:pt x="90" y="18"/>
                    <a:pt x="90" y="18"/>
                  </a:cubicBezTo>
                  <a:close/>
                  <a:moveTo>
                    <a:pt x="151" y="18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2" y="18"/>
                    <a:pt x="152" y="18"/>
                    <a:pt x="152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lose/>
                  <a:moveTo>
                    <a:pt x="72" y="1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lose/>
                  <a:moveTo>
                    <a:pt x="153" y="18"/>
                  </a:moveTo>
                  <a:cubicBezTo>
                    <a:pt x="153" y="18"/>
                    <a:pt x="153" y="18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18"/>
                    <a:pt x="153" y="18"/>
                    <a:pt x="153" y="18"/>
                  </a:cubicBezTo>
                  <a:close/>
                  <a:moveTo>
                    <a:pt x="114" y="18"/>
                  </a:moveTo>
                  <a:cubicBezTo>
                    <a:pt x="114" y="18"/>
                    <a:pt x="114" y="18"/>
                    <a:pt x="114" y="18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4" y="18"/>
                    <a:pt x="114" y="18"/>
                    <a:pt x="114" y="18"/>
                  </a:cubicBezTo>
                  <a:close/>
                  <a:moveTo>
                    <a:pt x="74" y="18"/>
                  </a:move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9"/>
                    <a:pt x="74" y="19"/>
                    <a:pt x="74" y="19"/>
                  </a:cubicBezTo>
                  <a:lnTo>
                    <a:pt x="74" y="18"/>
                  </a:lnTo>
                  <a:close/>
                  <a:moveTo>
                    <a:pt x="149" y="19"/>
                  </a:moveTo>
                  <a:cubicBezTo>
                    <a:pt x="150" y="19"/>
                    <a:pt x="150" y="19"/>
                    <a:pt x="150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50" y="19"/>
                    <a:pt x="150" y="19"/>
                    <a:pt x="150" y="19"/>
                  </a:cubicBezTo>
                  <a:cubicBezTo>
                    <a:pt x="149" y="19"/>
                    <a:pt x="149" y="19"/>
                    <a:pt x="149" y="19"/>
                  </a:cubicBezTo>
                  <a:close/>
                  <a:moveTo>
                    <a:pt x="227" y="19"/>
                  </a:move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7" y="19"/>
                    <a:pt x="227" y="19"/>
                    <a:pt x="227" y="19"/>
                  </a:cubicBezTo>
                  <a:close/>
                  <a:moveTo>
                    <a:pt x="73" y="22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19"/>
                    <a:pt x="71" y="19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1" y="19"/>
                    <a:pt x="71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9" y="23"/>
                    <a:pt x="68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1" y="24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lnTo>
                    <a:pt x="73" y="22"/>
                  </a:lnTo>
                  <a:close/>
                  <a:moveTo>
                    <a:pt x="136" y="133"/>
                  </a:moveTo>
                  <a:cubicBezTo>
                    <a:pt x="136" y="133"/>
                    <a:pt x="136" y="133"/>
                    <a:pt x="136" y="133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3" y="138"/>
                    <a:pt x="133" y="138"/>
                    <a:pt x="133" y="138"/>
                  </a:cubicBezTo>
                  <a:cubicBezTo>
                    <a:pt x="132" y="139"/>
                    <a:pt x="132" y="139"/>
                    <a:pt x="132" y="139"/>
                  </a:cubicBezTo>
                  <a:cubicBezTo>
                    <a:pt x="132" y="139"/>
                    <a:pt x="132" y="138"/>
                    <a:pt x="132" y="138"/>
                  </a:cubicBezTo>
                  <a:cubicBezTo>
                    <a:pt x="132" y="139"/>
                    <a:pt x="132" y="139"/>
                    <a:pt x="132" y="139"/>
                  </a:cubicBezTo>
                  <a:cubicBezTo>
                    <a:pt x="132" y="139"/>
                    <a:pt x="132" y="139"/>
                    <a:pt x="132" y="139"/>
                  </a:cubicBezTo>
                  <a:cubicBezTo>
                    <a:pt x="132" y="139"/>
                    <a:pt x="132" y="139"/>
                    <a:pt x="132" y="139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39"/>
                    <a:pt x="131" y="139"/>
                    <a:pt x="131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1"/>
                    <a:pt x="131" y="141"/>
                    <a:pt x="131" y="141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3"/>
                    <a:pt x="131" y="143"/>
                    <a:pt x="131" y="143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4"/>
                    <a:pt x="131" y="144"/>
                    <a:pt x="131" y="144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31" y="146"/>
                    <a:pt x="131" y="146"/>
                    <a:pt x="131" y="146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30" y="148"/>
                    <a:pt x="130" y="148"/>
                    <a:pt x="129" y="148"/>
                  </a:cubicBezTo>
                  <a:cubicBezTo>
                    <a:pt x="129" y="148"/>
                    <a:pt x="129" y="148"/>
                    <a:pt x="129" y="148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49"/>
                    <a:pt x="129" y="149"/>
                    <a:pt x="129" y="149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0"/>
                    <a:pt x="129" y="150"/>
                    <a:pt x="129" y="150"/>
                  </a:cubicBezTo>
                  <a:cubicBezTo>
                    <a:pt x="129" y="151"/>
                    <a:pt x="129" y="151"/>
                    <a:pt x="128" y="151"/>
                  </a:cubicBezTo>
                  <a:cubicBezTo>
                    <a:pt x="128" y="151"/>
                    <a:pt x="128" y="151"/>
                    <a:pt x="128" y="151"/>
                  </a:cubicBezTo>
                  <a:cubicBezTo>
                    <a:pt x="128" y="151"/>
                    <a:pt x="128" y="151"/>
                    <a:pt x="128" y="151"/>
                  </a:cubicBezTo>
                  <a:cubicBezTo>
                    <a:pt x="128" y="151"/>
                    <a:pt x="128" y="151"/>
                    <a:pt x="128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6" y="151"/>
                    <a:pt x="126" y="151"/>
                    <a:pt x="126" y="151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6" y="152"/>
                    <a:pt x="126" y="152"/>
                    <a:pt x="126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1" y="154"/>
                    <a:pt x="121" y="154"/>
                    <a:pt x="121" y="154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6"/>
                    <a:pt x="121" y="156"/>
                    <a:pt x="121" y="156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1" y="157"/>
                    <a:pt x="121" y="157"/>
                    <a:pt x="121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2"/>
                    <a:pt x="119" y="162"/>
                    <a:pt x="119" y="162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19" y="161"/>
                    <a:pt x="119" y="161"/>
                    <a:pt x="119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4"/>
                    <a:pt x="117" y="164"/>
                    <a:pt x="117" y="164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6" y="165"/>
                    <a:pt x="116" y="165"/>
                    <a:pt x="116" y="165"/>
                  </a:cubicBezTo>
                  <a:cubicBezTo>
                    <a:pt x="116" y="165"/>
                    <a:pt x="116" y="165"/>
                    <a:pt x="116" y="165"/>
                  </a:cubicBezTo>
                  <a:cubicBezTo>
                    <a:pt x="116" y="165"/>
                    <a:pt x="116" y="165"/>
                    <a:pt x="116" y="165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4" y="166"/>
                  </a:cubicBezTo>
                  <a:cubicBezTo>
                    <a:pt x="114" y="166"/>
                    <a:pt x="114" y="166"/>
                    <a:pt x="114" y="166"/>
                  </a:cubicBezTo>
                  <a:cubicBezTo>
                    <a:pt x="114" y="166"/>
                    <a:pt x="114" y="166"/>
                    <a:pt x="114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13" y="166"/>
                    <a:pt x="113" y="166"/>
                    <a:pt x="113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5"/>
                  </a:cubicBezTo>
                  <a:cubicBezTo>
                    <a:pt x="112" y="165"/>
                    <a:pt x="112" y="165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4"/>
                    <a:pt x="112" y="164"/>
                  </a:cubicBezTo>
                  <a:cubicBezTo>
                    <a:pt x="112" y="164"/>
                    <a:pt x="112" y="165"/>
                    <a:pt x="111" y="165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7"/>
                    <a:pt x="112" y="167"/>
                    <a:pt x="112" y="167"/>
                  </a:cubicBezTo>
                  <a:cubicBezTo>
                    <a:pt x="112" y="167"/>
                    <a:pt x="113" y="167"/>
                    <a:pt x="113" y="167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8"/>
                    <a:pt x="113" y="168"/>
                    <a:pt x="113" y="168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13" y="170"/>
                    <a:pt x="113" y="170"/>
                    <a:pt x="113" y="170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1" y="171"/>
                    <a:pt x="111" y="171"/>
                    <a:pt x="111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09" y="171"/>
                    <a:pt x="109" y="171"/>
                    <a:pt x="109" y="171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7" y="172"/>
                    <a:pt x="107" y="172"/>
                    <a:pt x="107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8" y="173"/>
                    <a:pt x="108" y="173"/>
                    <a:pt x="108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7" y="175"/>
                    <a:pt x="107" y="175"/>
                    <a:pt x="107" y="175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4"/>
                    <a:pt x="105" y="174"/>
                    <a:pt x="105" y="174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5" y="176"/>
                    <a:pt x="105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6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6" y="177"/>
                    <a:pt x="106" y="177"/>
                    <a:pt x="106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0"/>
                    <a:pt x="104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3" y="181"/>
                    <a:pt x="103" y="181"/>
                    <a:pt x="103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83"/>
                    <a:pt x="102" y="183"/>
                    <a:pt x="102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4" y="183"/>
                    <a:pt x="104" y="183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6"/>
                    <a:pt x="102" y="186"/>
                    <a:pt x="102" y="186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187"/>
                    <a:pt x="102" y="187"/>
                    <a:pt x="102" y="187"/>
                  </a:cubicBezTo>
                  <a:cubicBezTo>
                    <a:pt x="102" y="187"/>
                    <a:pt x="102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7"/>
                    <a:pt x="101" y="187"/>
                    <a:pt x="101" y="187"/>
                  </a:cubicBezTo>
                  <a:cubicBezTo>
                    <a:pt x="101" y="188"/>
                    <a:pt x="101" y="187"/>
                    <a:pt x="101" y="188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3"/>
                    <a:pt x="99" y="193"/>
                    <a:pt x="99" y="193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97" y="191"/>
                    <a:pt x="97" y="191"/>
                    <a:pt x="97" y="191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1"/>
                    <a:pt x="97" y="191"/>
                    <a:pt x="97" y="191"/>
                  </a:cubicBezTo>
                  <a:cubicBezTo>
                    <a:pt x="97" y="191"/>
                    <a:pt x="97" y="191"/>
                    <a:pt x="97" y="191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7"/>
                    <a:pt x="95" y="187"/>
                    <a:pt x="95" y="187"/>
                  </a:cubicBezTo>
                  <a:cubicBezTo>
                    <a:pt x="95" y="187"/>
                    <a:pt x="95" y="187"/>
                    <a:pt x="95" y="187"/>
                  </a:cubicBezTo>
                  <a:cubicBezTo>
                    <a:pt x="95" y="187"/>
                    <a:pt x="95" y="187"/>
                    <a:pt x="95" y="187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4" y="183"/>
                    <a:pt x="94" y="183"/>
                    <a:pt x="94" y="183"/>
                  </a:cubicBezTo>
                  <a:cubicBezTo>
                    <a:pt x="94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6" y="181"/>
                    <a:pt x="96" y="181"/>
                    <a:pt x="96" y="181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6" y="179"/>
                    <a:pt x="96" y="179"/>
                    <a:pt x="96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9"/>
                    <a:pt x="97" y="179"/>
                    <a:pt x="97" y="179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7" y="176"/>
                    <a:pt x="97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6" y="176"/>
                    <a:pt x="96" y="176"/>
                    <a:pt x="96" y="176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6" y="171"/>
                    <a:pt x="96" y="171"/>
                    <a:pt x="96" y="171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7" y="170"/>
                    <a:pt x="96" y="170"/>
                    <a:pt x="97" y="170"/>
                  </a:cubicBezTo>
                  <a:cubicBezTo>
                    <a:pt x="97" y="169"/>
                    <a:pt x="97" y="169"/>
                    <a:pt x="97" y="169"/>
                  </a:cubicBezTo>
                  <a:cubicBezTo>
                    <a:pt x="97" y="169"/>
                    <a:pt x="97" y="169"/>
                    <a:pt x="97" y="169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7" y="167"/>
                    <a:pt x="97" y="167"/>
                    <a:pt x="97" y="167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98" y="166"/>
                    <a:pt x="98" y="166"/>
                    <a:pt x="98" y="166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99" y="159"/>
                    <a:pt x="98" y="159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9" y="153"/>
                    <a:pt x="99" y="152"/>
                    <a:pt x="100" y="152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1"/>
                    <a:pt x="99" y="151"/>
                    <a:pt x="99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100" y="150"/>
                    <a:pt x="100" y="150"/>
                  </a:cubicBezTo>
                  <a:cubicBezTo>
                    <a:pt x="100" y="150"/>
                    <a:pt x="100" y="150"/>
                    <a:pt x="100" y="150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9"/>
                    <a:pt x="100" y="149"/>
                    <a:pt x="100" y="149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0" y="148"/>
                    <a:pt x="100" y="147"/>
                    <a:pt x="100" y="146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5" y="142"/>
                    <a:pt x="95" y="142"/>
                    <a:pt x="95" y="142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40"/>
                    <a:pt x="94" y="139"/>
                    <a:pt x="94" y="139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3" y="137"/>
                    <a:pt x="93" y="137"/>
                    <a:pt x="93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7"/>
                    <a:pt x="92" y="137"/>
                    <a:pt x="92" y="137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1" y="134"/>
                    <a:pt x="91" y="134"/>
                    <a:pt x="91" y="134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9" y="131"/>
                    <a:pt x="89" y="131"/>
                    <a:pt x="89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0" y="122"/>
                    <a:pt x="90" y="122"/>
                    <a:pt x="90" y="121"/>
                  </a:cubicBezTo>
                  <a:cubicBezTo>
                    <a:pt x="90" y="121"/>
                    <a:pt x="90" y="121"/>
                    <a:pt x="90" y="121"/>
                  </a:cubicBezTo>
                  <a:cubicBezTo>
                    <a:pt x="90" y="121"/>
                    <a:pt x="90" y="121"/>
                    <a:pt x="90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7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08"/>
                    <a:pt x="82" y="108"/>
                    <a:pt x="82" y="10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1" y="107"/>
                    <a:pt x="81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6"/>
                    <a:pt x="78" y="106"/>
                    <a:pt x="78" y="106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9" y="89"/>
                    <a:pt x="59" y="89"/>
                    <a:pt x="59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6" y="87"/>
                    <a:pt x="56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4" y="84"/>
                    <a:pt x="55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4"/>
                    <a:pt x="58" y="94"/>
                    <a:pt x="59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6" y="62"/>
                    <a:pt x="47" y="62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1"/>
                    <a:pt x="17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0" y="46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7" y="46"/>
                    <a:pt x="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7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7" y="27"/>
                    <a:pt x="36" y="2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6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1"/>
                    <a:pt x="58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3" y="29"/>
                    <a:pt x="63" y="30"/>
                    <a:pt x="63" y="30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6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9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4" y="27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3" y="26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2"/>
                    <a:pt x="76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5"/>
                    <a:pt x="77" y="25"/>
                    <a:pt x="78" y="25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2" y="28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2" y="36"/>
                    <a:pt x="82" y="36"/>
                    <a:pt x="82" y="36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2" y="52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2" y="53"/>
                    <a:pt x="112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4" y="54"/>
                    <a:pt x="114" y="54"/>
                    <a:pt x="114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4" y="54"/>
                    <a:pt x="115" y="54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5"/>
                    <a:pt x="115" y="55"/>
                    <a:pt x="115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8" y="58"/>
                    <a:pt x="108" y="58"/>
                    <a:pt x="108" y="58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0"/>
                    <a:pt x="106" y="60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6" y="63"/>
                    <a:pt x="106" y="63"/>
                    <a:pt x="106" y="63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7"/>
                    <a:pt x="106" y="67"/>
                    <a:pt x="106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05" y="66"/>
                    <a:pt x="105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6" y="66"/>
                    <a:pt x="106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5" y="65"/>
                    <a:pt x="105" y="66"/>
                    <a:pt x="105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7" y="72"/>
                    <a:pt x="97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2" y="82"/>
                    <a:pt x="92" y="82"/>
                    <a:pt x="92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6"/>
                    <a:pt x="86" y="86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6"/>
                    <a:pt x="82" y="86"/>
                    <a:pt x="82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79" y="86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9"/>
                    <a:pt x="73" y="89"/>
                    <a:pt x="73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3" y="100"/>
                    <a:pt x="73" y="100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1"/>
                    <a:pt x="75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9"/>
                    <a:pt x="79" y="99"/>
                    <a:pt x="79" y="99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0" y="97"/>
                    <a:pt x="80" y="97"/>
                    <a:pt x="80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2" y="100"/>
                    <a:pt x="82" y="100"/>
                    <a:pt x="82" y="101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2" y="101"/>
                    <a:pt x="82" y="101"/>
                    <a:pt x="82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104"/>
                    <a:pt x="85" y="104"/>
                    <a:pt x="85" y="104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5" y="104"/>
                    <a:pt x="85" y="104"/>
                    <a:pt x="85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6" y="107"/>
                    <a:pt x="86" y="108"/>
                    <a:pt x="86" y="108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7" y="112"/>
                    <a:pt x="87" y="112"/>
                    <a:pt x="88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0" y="112"/>
                    <a:pt x="91" y="112"/>
                    <a:pt x="91" y="112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93" y="114"/>
                    <a:pt x="93" y="114"/>
                    <a:pt x="93" y="114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12"/>
                    <a:pt x="98" y="112"/>
                    <a:pt x="98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1"/>
                    <a:pt x="98" y="111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99" y="110"/>
                    <a:pt x="99" y="110"/>
                    <a:pt x="100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03" y="111"/>
                    <a:pt x="103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7" y="111"/>
                    <a:pt x="107" y="111"/>
                    <a:pt x="107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8" y="111"/>
                    <a:pt x="108" y="111"/>
                    <a:pt x="108" y="111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2"/>
                    <a:pt x="109" y="112"/>
                    <a:pt x="109" y="112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0" y="113"/>
                    <a:pt x="110" y="113"/>
                    <a:pt x="110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5"/>
                    <a:pt x="112" y="115"/>
                    <a:pt x="112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5" y="116"/>
                    <a:pt x="115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16"/>
                    <a:pt x="116" y="116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1"/>
                    <a:pt x="120" y="121"/>
                    <a:pt x="120" y="121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2"/>
                    <a:pt x="120" y="122"/>
                    <a:pt x="120" y="122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20" y="123"/>
                    <a:pt x="120" y="123"/>
                    <a:pt x="120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3"/>
                    <a:pt x="119" y="123"/>
                    <a:pt x="119" y="123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4" y="126"/>
                    <a:pt x="114" y="126"/>
                    <a:pt x="114" y="126"/>
                  </a:cubicBezTo>
                  <a:cubicBezTo>
                    <a:pt x="115" y="126"/>
                    <a:pt x="115" y="126"/>
                    <a:pt x="116" y="126"/>
                  </a:cubicBezTo>
                  <a:cubicBezTo>
                    <a:pt x="116" y="126"/>
                    <a:pt x="116" y="126"/>
                    <a:pt x="116" y="126"/>
                  </a:cubicBezTo>
                  <a:cubicBezTo>
                    <a:pt x="116" y="125"/>
                    <a:pt x="116" y="125"/>
                    <a:pt x="116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4"/>
                    <a:pt x="119" y="124"/>
                    <a:pt x="119" y="124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19" y="125"/>
                    <a:pt x="119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5"/>
                    <a:pt x="122" y="125"/>
                    <a:pt x="122" y="125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125"/>
                    <a:pt x="125" y="125"/>
                    <a:pt x="126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6" y="131"/>
                    <a:pt x="136" y="131"/>
                    <a:pt x="136" y="131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2"/>
                    <a:pt x="136" y="132"/>
                  </a:cubicBezTo>
                  <a:cubicBezTo>
                    <a:pt x="136" y="132"/>
                    <a:pt x="136" y="132"/>
                    <a:pt x="136" y="132"/>
                  </a:cubicBezTo>
                  <a:lnTo>
                    <a:pt x="136" y="133"/>
                  </a:lnTo>
                  <a:close/>
                </a:path>
              </a:pathLst>
            </a:custGeom>
            <a:solidFill>
              <a:srgbClr val="33B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6534865" y="2126943"/>
              <a:ext cx="374210" cy="182310"/>
            </a:xfrm>
            <a:custGeom>
              <a:avLst/>
              <a:gdLst/>
              <a:ahLst/>
              <a:cxnLst/>
              <a:rect l="l" t="t" r="r" b="b"/>
              <a:pathLst>
                <a:path w="396" h="177" extrusionOk="0">
                  <a:moveTo>
                    <a:pt x="123" y="46"/>
                  </a:move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lose/>
                  <a:moveTo>
                    <a:pt x="127" y="35"/>
                  </a:move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27" y="35"/>
                    <a:pt x="127" y="35"/>
                    <a:pt x="127" y="35"/>
                  </a:cubicBezTo>
                  <a:close/>
                  <a:moveTo>
                    <a:pt x="125" y="33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5" y="33"/>
                    <a:pt x="125" y="33"/>
                    <a:pt x="125" y="33"/>
                  </a:cubicBezTo>
                  <a:close/>
                  <a:moveTo>
                    <a:pt x="122" y="34"/>
                  </a:moveTo>
                  <a:cubicBezTo>
                    <a:pt x="122" y="34"/>
                    <a:pt x="122" y="34"/>
                    <a:pt x="122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22" y="35"/>
                    <a:pt x="122" y="35"/>
                    <a:pt x="122" y="35"/>
                  </a:cubicBezTo>
                  <a:lnTo>
                    <a:pt x="122" y="34"/>
                  </a:lnTo>
                  <a:close/>
                  <a:moveTo>
                    <a:pt x="122" y="36"/>
                  </a:moveTo>
                  <a:cubicBezTo>
                    <a:pt x="122" y="36"/>
                    <a:pt x="122" y="36"/>
                    <a:pt x="122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6"/>
                    <a:pt x="122" y="36"/>
                    <a:pt x="122" y="36"/>
                  </a:cubicBezTo>
                  <a:close/>
                  <a:moveTo>
                    <a:pt x="118" y="48"/>
                  </a:move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ubicBezTo>
                    <a:pt x="118" y="48"/>
                    <a:pt x="118" y="48"/>
                    <a:pt x="118" y="48"/>
                  </a:cubicBezTo>
                  <a:close/>
                  <a:moveTo>
                    <a:pt x="119" y="38"/>
                  </a:move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lnTo>
                    <a:pt x="119" y="38"/>
                  </a:lnTo>
                  <a:close/>
                  <a:moveTo>
                    <a:pt x="118" y="33"/>
                  </a:move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3"/>
                    <a:pt x="118" y="33"/>
                  </a:cubicBezTo>
                  <a:close/>
                  <a:moveTo>
                    <a:pt x="117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7" y="32"/>
                    <a:pt x="117" y="32"/>
                    <a:pt x="117" y="32"/>
                  </a:cubicBezTo>
                  <a:close/>
                  <a:moveTo>
                    <a:pt x="117" y="39"/>
                  </a:moveTo>
                  <a:cubicBezTo>
                    <a:pt x="117" y="39"/>
                    <a:pt x="117" y="39"/>
                    <a:pt x="117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19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7" y="39"/>
                    <a:pt x="117" y="39"/>
                    <a:pt x="117" y="39"/>
                  </a:cubicBezTo>
                  <a:close/>
                  <a:moveTo>
                    <a:pt x="117" y="47"/>
                  </a:move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ubicBezTo>
                    <a:pt x="117" y="47"/>
                    <a:pt x="117" y="47"/>
                    <a:pt x="117" y="47"/>
                  </a:cubicBezTo>
                  <a:close/>
                  <a:moveTo>
                    <a:pt x="116" y="31"/>
                  </a:moveTo>
                  <a:cubicBezTo>
                    <a:pt x="116" y="31"/>
                    <a:pt x="116" y="31"/>
                    <a:pt x="116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6" y="31"/>
                    <a:pt x="116" y="31"/>
                    <a:pt x="116" y="31"/>
                  </a:cubicBezTo>
                  <a:close/>
                  <a:moveTo>
                    <a:pt x="99" y="68"/>
                  </a:moveTo>
                  <a:cubicBezTo>
                    <a:pt x="99" y="68"/>
                    <a:pt x="99" y="68"/>
                    <a:pt x="99" y="68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99" y="68"/>
                    <a:pt x="99" y="68"/>
                    <a:pt x="99" y="68"/>
                  </a:cubicBezTo>
                  <a:close/>
                  <a:moveTo>
                    <a:pt x="112" y="49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4" y="48"/>
                    <a:pt x="114" y="48"/>
                    <a:pt x="114" y="48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2" y="49"/>
                    <a:pt x="112" y="49"/>
                    <a:pt x="112" y="49"/>
                  </a:cubicBezTo>
                  <a:close/>
                  <a:moveTo>
                    <a:pt x="111" y="48"/>
                  </a:moveTo>
                  <a:cubicBezTo>
                    <a:pt x="111" y="48"/>
                    <a:pt x="111" y="48"/>
                    <a:pt x="111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102" y="40"/>
                  </a:move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3" y="40"/>
                    <a:pt x="103" y="40"/>
                    <a:pt x="103" y="41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2" y="40"/>
                    <a:pt x="102" y="40"/>
                    <a:pt x="102" y="40"/>
                  </a:cubicBezTo>
                  <a:close/>
                  <a:moveTo>
                    <a:pt x="99" y="44"/>
                  </a:move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7"/>
                    <a:pt x="103" y="47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9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7"/>
                    <a:pt x="111" y="47"/>
                    <a:pt x="111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5" y="43"/>
                    <a:pt x="106" y="43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96" y="3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3"/>
                    <a:pt x="96" y="3"/>
                    <a:pt x="96" y="3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54" y="27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close/>
                  <a:moveTo>
                    <a:pt x="54" y="26"/>
                  </a:move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59" y="9"/>
                  </a:move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lose/>
                  <a:moveTo>
                    <a:pt x="61" y="35"/>
                  </a:move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1" y="35"/>
                    <a:pt x="61" y="35"/>
                    <a:pt x="61" y="35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lose/>
                  <a:moveTo>
                    <a:pt x="72" y="19"/>
                  </a:move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6"/>
                  </a:move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15"/>
                    <a:pt x="68" y="15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0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5"/>
                    <a:pt x="72" y="15"/>
                    <a:pt x="72" y="15"/>
                  </a:cubicBezTo>
                  <a:cubicBezTo>
                    <a:pt x="72" y="16"/>
                    <a:pt x="72" y="16"/>
                    <a:pt x="72" y="16"/>
                  </a:cubicBezTo>
                  <a:close/>
                  <a:moveTo>
                    <a:pt x="78" y="53"/>
                  </a:move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lnTo>
                    <a:pt x="78" y="53"/>
                  </a:lnTo>
                  <a:close/>
                  <a:moveTo>
                    <a:pt x="79" y="21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6" y="22"/>
                    <a:pt x="77" y="22"/>
                    <a:pt x="76" y="22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4" y="22"/>
                    <a:pt x="75" y="21"/>
                    <a:pt x="75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7" y="21"/>
                    <a:pt x="77" y="21"/>
                    <a:pt x="78" y="21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79" y="21"/>
                    <a:pt x="79" y="21"/>
                    <a:pt x="79" y="21"/>
                  </a:cubicBezTo>
                  <a:close/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7"/>
                    <a:pt x="79" y="27"/>
                    <a:pt x="79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lose/>
                  <a:moveTo>
                    <a:pt x="87" y="27"/>
                  </a:move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lose/>
                  <a:moveTo>
                    <a:pt x="87" y="31"/>
                  </a:move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87" y="31"/>
                  </a:lnTo>
                  <a:close/>
                  <a:moveTo>
                    <a:pt x="89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lnTo>
                    <a:pt x="89" y="28"/>
                  </a:lnTo>
                  <a:close/>
                  <a:moveTo>
                    <a:pt x="91" y="35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6"/>
                    <a:pt x="91" y="37"/>
                    <a:pt x="91" y="37"/>
                  </a:cubicBezTo>
                  <a:close/>
                  <a:moveTo>
                    <a:pt x="92" y="40"/>
                  </a:move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9"/>
                    <a:pt x="92" y="39"/>
                    <a:pt x="92" y="40"/>
                  </a:cubicBezTo>
                  <a:close/>
                  <a:moveTo>
                    <a:pt x="104" y="89"/>
                  </a:move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4" y="89"/>
                    <a:pt x="104" y="89"/>
                  </a:cubicBezTo>
                  <a:close/>
                  <a:moveTo>
                    <a:pt x="106" y="91"/>
                  </a:moveTo>
                  <a:cubicBezTo>
                    <a:pt x="106" y="91"/>
                    <a:pt x="106" y="91"/>
                    <a:pt x="106" y="91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1"/>
                    <a:pt x="106" y="91"/>
                    <a:pt x="106" y="91"/>
                  </a:cubicBezTo>
                  <a:close/>
                  <a:moveTo>
                    <a:pt x="118" y="173"/>
                  </a:moveTo>
                  <a:cubicBezTo>
                    <a:pt x="118" y="173"/>
                    <a:pt x="118" y="173"/>
                    <a:pt x="118" y="173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18" y="173"/>
                    <a:pt x="118" y="173"/>
                    <a:pt x="118" y="173"/>
                  </a:cubicBezTo>
                  <a:close/>
                  <a:moveTo>
                    <a:pt x="118" y="172"/>
                  </a:moveTo>
                  <a:cubicBezTo>
                    <a:pt x="118" y="172"/>
                    <a:pt x="118" y="172"/>
                    <a:pt x="118" y="172"/>
                  </a:cubicBezTo>
                  <a:cubicBezTo>
                    <a:pt x="119" y="172"/>
                    <a:pt x="119" y="172"/>
                    <a:pt x="119" y="172"/>
                  </a:cubicBezTo>
                  <a:lnTo>
                    <a:pt x="118" y="172"/>
                  </a:lnTo>
                  <a:close/>
                  <a:moveTo>
                    <a:pt x="119" y="173"/>
                  </a:moveTo>
                  <a:cubicBezTo>
                    <a:pt x="119" y="172"/>
                    <a:pt x="119" y="172"/>
                    <a:pt x="119" y="172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19" y="173"/>
                    <a:pt x="119" y="173"/>
                    <a:pt x="119" y="173"/>
                  </a:cubicBezTo>
                  <a:cubicBezTo>
                    <a:pt x="119" y="173"/>
                    <a:pt x="119" y="173"/>
                    <a:pt x="119" y="173"/>
                  </a:cubicBezTo>
                  <a:cubicBezTo>
                    <a:pt x="119" y="173"/>
                    <a:pt x="119" y="173"/>
                    <a:pt x="119" y="173"/>
                  </a:cubicBezTo>
                  <a:close/>
                  <a:moveTo>
                    <a:pt x="122" y="124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1" y="123"/>
                    <a:pt x="121" y="123"/>
                    <a:pt x="121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23"/>
                    <a:pt x="122" y="123"/>
                    <a:pt x="122" y="123"/>
                  </a:cubicBezTo>
                  <a:cubicBezTo>
                    <a:pt x="122" y="123"/>
                    <a:pt x="122" y="123"/>
                    <a:pt x="122" y="123"/>
                  </a:cubicBezTo>
                  <a:lnTo>
                    <a:pt x="122" y="124"/>
                  </a:lnTo>
                  <a:close/>
                  <a:moveTo>
                    <a:pt x="124" y="127"/>
                  </a:moveTo>
                  <a:cubicBezTo>
                    <a:pt x="124" y="127"/>
                    <a:pt x="124" y="127"/>
                    <a:pt x="124" y="127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4" y="126"/>
                    <a:pt x="124" y="126"/>
                    <a:pt x="124" y="12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4" y="127"/>
                    <a:pt x="124" y="127"/>
                    <a:pt x="124" y="127"/>
                  </a:cubicBezTo>
                  <a:close/>
                  <a:moveTo>
                    <a:pt x="114" y="1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10" y="3"/>
                    <a:pt x="110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lose/>
                  <a:moveTo>
                    <a:pt x="307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  <a:close/>
                  <a:moveTo>
                    <a:pt x="335" y="0"/>
                  </a:moveTo>
                  <a:cubicBezTo>
                    <a:pt x="335" y="0"/>
                    <a:pt x="335" y="0"/>
                    <a:pt x="335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5" y="0"/>
                    <a:pt x="335" y="0"/>
                    <a:pt x="335" y="0"/>
                  </a:cubicBezTo>
                  <a:close/>
                  <a:moveTo>
                    <a:pt x="120" y="6"/>
                  </a:moveTo>
                  <a:cubicBezTo>
                    <a:pt x="119" y="6"/>
                    <a:pt x="119" y="6"/>
                    <a:pt x="119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4" y="7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29" y="12"/>
                    <a:pt x="129" y="12"/>
                    <a:pt x="129" y="12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5"/>
                    <a:pt x="129" y="14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5"/>
                    <a:pt x="125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5" y="16"/>
                    <a:pt x="124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9"/>
                    <a:pt x="124" y="19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5" y="21"/>
                    <a:pt x="126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6"/>
                    <a:pt x="118" y="16"/>
                    <a:pt x="118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8" y="13"/>
                    <a:pt x="118" y="14"/>
                    <a:pt x="118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8" y="10"/>
                    <a:pt x="118" y="10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4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7"/>
                    <a:pt x="110" y="7"/>
                    <a:pt x="110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5"/>
                    <a:pt x="102" y="5"/>
                    <a:pt x="102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03" y="1"/>
                    <a:pt x="104" y="0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3"/>
                    <a:pt x="105" y="4"/>
                    <a:pt x="105" y="4"/>
                  </a:cubicBezTo>
                  <a:cubicBezTo>
                    <a:pt x="105" y="4"/>
                    <a:pt x="105" y="4"/>
                    <a:pt x="105" y="5"/>
                  </a:cubicBezTo>
                  <a:cubicBezTo>
                    <a:pt x="105" y="5"/>
                    <a:pt x="105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4"/>
                    <a:pt x="106" y="4"/>
                    <a:pt x="105" y="4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09" y="1"/>
                    <a:pt x="110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3"/>
                    <a:pt x="113" y="4"/>
                    <a:pt x="113" y="4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8" y="4"/>
                    <a:pt x="118" y="4"/>
                    <a:pt x="118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lose/>
                  <a:moveTo>
                    <a:pt x="112" y="4"/>
                  </a:moveTo>
                  <a:cubicBezTo>
                    <a:pt x="112" y="4"/>
                    <a:pt x="112" y="4"/>
                    <a:pt x="112" y="4"/>
                  </a:cubicBezTo>
                  <a:close/>
                  <a:moveTo>
                    <a:pt x="119" y="6"/>
                  </a:move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9" y="6"/>
                    <a:pt x="119" y="6"/>
                    <a:pt x="119" y="6"/>
                  </a:cubicBezTo>
                  <a:close/>
                  <a:moveTo>
                    <a:pt x="126" y="18"/>
                  </a:moveTo>
                  <a:cubicBezTo>
                    <a:pt x="125" y="18"/>
                    <a:pt x="125" y="18"/>
                    <a:pt x="125" y="18"/>
                  </a:cubicBezTo>
                  <a:cubicBezTo>
                    <a:pt x="126" y="18"/>
                    <a:pt x="126" y="18"/>
                    <a:pt x="126" y="18"/>
                  </a:cubicBezTo>
                  <a:close/>
                  <a:moveTo>
                    <a:pt x="122" y="8"/>
                  </a:moveTo>
                  <a:cubicBezTo>
                    <a:pt x="121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lose/>
                  <a:moveTo>
                    <a:pt x="121" y="7"/>
                  </a:moveTo>
                  <a:cubicBezTo>
                    <a:pt x="121" y="7"/>
                    <a:pt x="121" y="7"/>
                    <a:pt x="121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7"/>
                    <a:pt x="121" y="7"/>
                    <a:pt x="121" y="7"/>
                  </a:cubicBezTo>
                  <a:close/>
                  <a:moveTo>
                    <a:pt x="120" y="7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7"/>
                    <a:pt x="121" y="7"/>
                    <a:pt x="121" y="7"/>
                  </a:cubicBezTo>
                  <a:lnTo>
                    <a:pt x="120" y="7"/>
                  </a:lnTo>
                  <a:close/>
                  <a:moveTo>
                    <a:pt x="120" y="13"/>
                  </a:moveTo>
                  <a:cubicBezTo>
                    <a:pt x="120" y="14"/>
                    <a:pt x="120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lose/>
                  <a:moveTo>
                    <a:pt x="120" y="16"/>
                  </a:move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17"/>
                    <a:pt x="121" y="17"/>
                    <a:pt x="121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lose/>
                  <a:moveTo>
                    <a:pt x="335" y="2"/>
                  </a:moveTo>
                  <a:cubicBezTo>
                    <a:pt x="335" y="2"/>
                    <a:pt x="335" y="2"/>
                    <a:pt x="335" y="2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6" y="1"/>
                    <a:pt x="336" y="1"/>
                    <a:pt x="336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7" y="1"/>
                    <a:pt x="337" y="1"/>
                    <a:pt x="337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1"/>
                    <a:pt x="338" y="1"/>
                    <a:pt x="338" y="1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9" y="2"/>
                    <a:pt x="339" y="2"/>
                    <a:pt x="339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5" y="2"/>
                    <a:pt x="335" y="2"/>
                    <a:pt x="335" y="2"/>
                  </a:cubicBezTo>
                  <a:cubicBezTo>
                    <a:pt x="335" y="2"/>
                    <a:pt x="335" y="2"/>
                    <a:pt x="335" y="2"/>
                  </a:cubicBezTo>
                  <a:close/>
                  <a:moveTo>
                    <a:pt x="318" y="2"/>
                  </a:moveTo>
                  <a:cubicBezTo>
                    <a:pt x="318" y="2"/>
                    <a:pt x="318" y="2"/>
                    <a:pt x="318" y="2"/>
                  </a:cubicBezTo>
                  <a:cubicBezTo>
                    <a:pt x="318" y="3"/>
                    <a:pt x="318" y="3"/>
                    <a:pt x="318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19" y="3"/>
                    <a:pt x="319" y="3"/>
                    <a:pt x="319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2"/>
                    <a:pt x="321" y="2"/>
                    <a:pt x="321" y="2"/>
                  </a:cubicBezTo>
                  <a:cubicBezTo>
                    <a:pt x="321" y="2"/>
                    <a:pt x="321" y="2"/>
                    <a:pt x="321" y="2"/>
                  </a:cubicBezTo>
                  <a:cubicBezTo>
                    <a:pt x="321" y="2"/>
                    <a:pt x="321" y="2"/>
                    <a:pt x="321" y="2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320" y="2"/>
                    <a:pt x="320" y="2"/>
                    <a:pt x="320" y="2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9" y="1"/>
                    <a:pt x="319" y="1"/>
                    <a:pt x="319" y="1"/>
                  </a:cubicBezTo>
                  <a:cubicBezTo>
                    <a:pt x="319" y="1"/>
                    <a:pt x="319" y="1"/>
                    <a:pt x="319" y="1"/>
                  </a:cubicBezTo>
                  <a:cubicBezTo>
                    <a:pt x="319" y="1"/>
                    <a:pt x="318" y="1"/>
                    <a:pt x="317" y="1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7" y="2"/>
                    <a:pt x="317" y="2"/>
                    <a:pt x="317" y="2"/>
                  </a:cubicBezTo>
                  <a:cubicBezTo>
                    <a:pt x="317" y="2"/>
                    <a:pt x="317" y="2"/>
                    <a:pt x="317" y="2"/>
                  </a:cubicBezTo>
                  <a:lnTo>
                    <a:pt x="318" y="2"/>
                  </a:lnTo>
                  <a:close/>
                  <a:moveTo>
                    <a:pt x="90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7" y="6"/>
                    <a:pt x="88" y="6"/>
                    <a:pt x="87" y="6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6" y="6"/>
                    <a:pt x="86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2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2"/>
                    <a:pt x="75" y="1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2" y="3"/>
                    <a:pt x="72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4" y="7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6" y="7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1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10"/>
                    <a:pt x="87" y="9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90" y="9"/>
                  </a:lnTo>
                  <a:close/>
                  <a:moveTo>
                    <a:pt x="84" y="2"/>
                  </a:moveTo>
                  <a:cubicBezTo>
                    <a:pt x="84" y="2"/>
                    <a:pt x="84" y="2"/>
                    <a:pt x="84" y="2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lose/>
                  <a:moveTo>
                    <a:pt x="265" y="2"/>
                  </a:move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5" y="1"/>
                    <a:pt x="265" y="1"/>
                    <a:pt x="265" y="1"/>
                  </a:cubicBezTo>
                  <a:cubicBezTo>
                    <a:pt x="264" y="1"/>
                    <a:pt x="265" y="1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lnTo>
                    <a:pt x="265" y="2"/>
                  </a:lnTo>
                  <a:close/>
                  <a:moveTo>
                    <a:pt x="94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lnTo>
                    <a:pt x="94" y="2"/>
                  </a:lnTo>
                  <a:close/>
                  <a:moveTo>
                    <a:pt x="170" y="5"/>
                  </a:moveTo>
                  <a:cubicBezTo>
                    <a:pt x="170" y="5"/>
                    <a:pt x="170" y="5"/>
                    <a:pt x="170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70" y="4"/>
                    <a:pt x="170" y="4"/>
                    <a:pt x="170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2"/>
                    <a:pt x="170" y="2"/>
                    <a:pt x="170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9" y="2"/>
                    <a:pt x="169" y="2"/>
                    <a:pt x="169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2"/>
                    <a:pt x="166" y="2"/>
                    <a:pt x="166" y="2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6" y="3"/>
                    <a:pt x="166" y="3"/>
                    <a:pt x="166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lnTo>
                    <a:pt x="170" y="5"/>
                  </a:lnTo>
                  <a:close/>
                  <a:moveTo>
                    <a:pt x="273" y="3"/>
                  </a:moveTo>
                  <a:cubicBezTo>
                    <a:pt x="273" y="3"/>
                    <a:pt x="273" y="3"/>
                    <a:pt x="273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2"/>
                    <a:pt x="274" y="2"/>
                    <a:pt x="274" y="2"/>
                  </a:cubicBezTo>
                  <a:cubicBezTo>
                    <a:pt x="274" y="2"/>
                    <a:pt x="274" y="2"/>
                    <a:pt x="274" y="2"/>
                  </a:cubicBezTo>
                  <a:cubicBezTo>
                    <a:pt x="274" y="2"/>
                    <a:pt x="274" y="2"/>
                    <a:pt x="274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3"/>
                    <a:pt x="273" y="3"/>
                    <a:pt x="273" y="3"/>
                  </a:cubicBezTo>
                  <a:close/>
                  <a:moveTo>
                    <a:pt x="94" y="2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lose/>
                  <a:moveTo>
                    <a:pt x="322" y="3"/>
                  </a:moveTo>
                  <a:cubicBezTo>
                    <a:pt x="322" y="3"/>
                    <a:pt x="322" y="3"/>
                    <a:pt x="322" y="3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2" y="3"/>
                    <a:pt x="322" y="3"/>
                    <a:pt x="322" y="3"/>
                  </a:cubicBezTo>
                  <a:close/>
                  <a:moveTo>
                    <a:pt x="268" y="3"/>
                  </a:moveTo>
                  <a:cubicBezTo>
                    <a:pt x="268" y="3"/>
                    <a:pt x="268" y="3"/>
                    <a:pt x="268" y="3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8" y="2"/>
                    <a:pt x="268" y="2"/>
                    <a:pt x="268" y="2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8" y="3"/>
                    <a:pt x="268" y="3"/>
                    <a:pt x="268" y="3"/>
                  </a:cubicBezTo>
                  <a:close/>
                  <a:moveTo>
                    <a:pt x="321" y="3"/>
                  </a:move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lose/>
                  <a:moveTo>
                    <a:pt x="321" y="3"/>
                  </a:move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1" y="3"/>
                    <a:pt x="321" y="3"/>
                    <a:pt x="321" y="3"/>
                  </a:cubicBezTo>
                  <a:close/>
                  <a:moveTo>
                    <a:pt x="318" y="3"/>
                  </a:moveTo>
                  <a:cubicBezTo>
                    <a:pt x="318" y="3"/>
                    <a:pt x="318" y="3"/>
                    <a:pt x="318" y="3"/>
                  </a:cubicBezTo>
                  <a:cubicBezTo>
                    <a:pt x="318" y="3"/>
                    <a:pt x="318" y="3"/>
                    <a:pt x="318" y="3"/>
                  </a:cubicBezTo>
                  <a:cubicBezTo>
                    <a:pt x="318" y="3"/>
                    <a:pt x="318" y="3"/>
                    <a:pt x="318" y="3"/>
                  </a:cubicBezTo>
                  <a:close/>
                  <a:moveTo>
                    <a:pt x="322" y="3"/>
                  </a:moveTo>
                  <a:cubicBezTo>
                    <a:pt x="322" y="3"/>
                    <a:pt x="322" y="3"/>
                    <a:pt x="322" y="3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3"/>
                    <a:pt x="322" y="3"/>
                    <a:pt x="322" y="3"/>
                  </a:cubicBezTo>
                  <a:close/>
                  <a:moveTo>
                    <a:pt x="323" y="3"/>
                  </a:moveTo>
                  <a:cubicBezTo>
                    <a:pt x="323" y="3"/>
                    <a:pt x="323" y="3"/>
                    <a:pt x="323" y="3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3" y="3"/>
                    <a:pt x="323" y="3"/>
                    <a:pt x="323" y="3"/>
                  </a:cubicBezTo>
                  <a:close/>
                  <a:moveTo>
                    <a:pt x="320" y="3"/>
                  </a:move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1" y="3"/>
                    <a:pt x="321" y="3"/>
                    <a:pt x="321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ubicBezTo>
                    <a:pt x="320" y="3"/>
                    <a:pt x="320" y="3"/>
                    <a:pt x="320" y="3"/>
                  </a:cubicBezTo>
                  <a:close/>
                  <a:moveTo>
                    <a:pt x="324" y="3"/>
                  </a:moveTo>
                  <a:cubicBezTo>
                    <a:pt x="324" y="3"/>
                    <a:pt x="324" y="3"/>
                    <a:pt x="324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3" y="3"/>
                    <a:pt x="323" y="3"/>
                    <a:pt x="324" y="3"/>
                  </a:cubicBezTo>
                  <a:close/>
                  <a:moveTo>
                    <a:pt x="272" y="4"/>
                  </a:move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3" y="4"/>
                    <a:pt x="273" y="4"/>
                    <a:pt x="273" y="4"/>
                  </a:cubicBezTo>
                  <a:cubicBezTo>
                    <a:pt x="273" y="4"/>
                    <a:pt x="273" y="4"/>
                    <a:pt x="273" y="4"/>
                  </a:cubicBezTo>
                  <a:cubicBezTo>
                    <a:pt x="273" y="3"/>
                    <a:pt x="273" y="3"/>
                    <a:pt x="272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72" y="4"/>
                    <a:pt x="272" y="4"/>
                    <a:pt x="272" y="4"/>
                  </a:cubicBezTo>
                  <a:close/>
                  <a:moveTo>
                    <a:pt x="322" y="4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2" y="4"/>
                    <a:pt x="322" y="4"/>
                    <a:pt x="322" y="4"/>
                  </a:cubicBezTo>
                  <a:close/>
                  <a:moveTo>
                    <a:pt x="317" y="3"/>
                  </a:moveTo>
                  <a:cubicBezTo>
                    <a:pt x="317" y="3"/>
                    <a:pt x="317" y="3"/>
                    <a:pt x="317" y="3"/>
                  </a:cubicBezTo>
                  <a:cubicBezTo>
                    <a:pt x="318" y="3"/>
                    <a:pt x="318" y="3"/>
                    <a:pt x="318" y="3"/>
                  </a:cubicBezTo>
                  <a:cubicBezTo>
                    <a:pt x="318" y="3"/>
                    <a:pt x="318" y="3"/>
                    <a:pt x="318" y="3"/>
                  </a:cubicBezTo>
                  <a:lnTo>
                    <a:pt x="317" y="3"/>
                  </a:lnTo>
                  <a:close/>
                  <a:moveTo>
                    <a:pt x="321" y="4"/>
                  </a:move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lose/>
                  <a:moveTo>
                    <a:pt x="323" y="4"/>
                  </a:move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lose/>
                  <a:moveTo>
                    <a:pt x="324" y="4"/>
                  </a:move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4" y="4"/>
                    <a:pt x="324" y="4"/>
                    <a:pt x="324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lnTo>
                    <a:pt x="324" y="4"/>
                  </a:lnTo>
                  <a:close/>
                  <a:moveTo>
                    <a:pt x="320" y="4"/>
                  </a:moveTo>
                  <a:cubicBezTo>
                    <a:pt x="320" y="4"/>
                    <a:pt x="320" y="4"/>
                    <a:pt x="320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0" y="4"/>
                    <a:pt x="320" y="4"/>
                  </a:cubicBezTo>
                  <a:close/>
                  <a:moveTo>
                    <a:pt x="323" y="4"/>
                  </a:move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2" y="4"/>
                    <a:pt x="322" y="4"/>
                    <a:pt x="322" y="4"/>
                  </a:cubicBezTo>
                  <a:cubicBezTo>
                    <a:pt x="322" y="4"/>
                    <a:pt x="322" y="4"/>
                    <a:pt x="322" y="4"/>
                  </a:cubicBezTo>
                  <a:lnTo>
                    <a:pt x="323" y="4"/>
                  </a:lnTo>
                  <a:close/>
                  <a:moveTo>
                    <a:pt x="321" y="4"/>
                  </a:move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1" y="4"/>
                    <a:pt x="321" y="4"/>
                    <a:pt x="321" y="4"/>
                  </a:cubicBezTo>
                  <a:cubicBezTo>
                    <a:pt x="321" y="4"/>
                    <a:pt x="321" y="4"/>
                    <a:pt x="321" y="4"/>
                  </a:cubicBezTo>
                  <a:close/>
                  <a:moveTo>
                    <a:pt x="323" y="5"/>
                  </a:moveTo>
                  <a:cubicBezTo>
                    <a:pt x="323" y="5"/>
                    <a:pt x="323" y="5"/>
                    <a:pt x="323" y="5"/>
                  </a:cubicBezTo>
                  <a:cubicBezTo>
                    <a:pt x="323" y="4"/>
                    <a:pt x="323" y="4"/>
                    <a:pt x="323" y="4"/>
                  </a:cubicBezTo>
                  <a:cubicBezTo>
                    <a:pt x="323" y="4"/>
                    <a:pt x="323" y="4"/>
                    <a:pt x="323" y="4"/>
                  </a:cubicBezTo>
                  <a:lnTo>
                    <a:pt x="323" y="5"/>
                  </a:lnTo>
                  <a:close/>
                  <a:moveTo>
                    <a:pt x="323" y="5"/>
                  </a:moveTo>
                  <a:cubicBezTo>
                    <a:pt x="323" y="5"/>
                    <a:pt x="323" y="5"/>
                    <a:pt x="323" y="5"/>
                  </a:cubicBezTo>
                  <a:cubicBezTo>
                    <a:pt x="323" y="5"/>
                    <a:pt x="323" y="5"/>
                    <a:pt x="323" y="5"/>
                  </a:cubicBezTo>
                  <a:cubicBezTo>
                    <a:pt x="323" y="5"/>
                    <a:pt x="323" y="5"/>
                    <a:pt x="323" y="5"/>
                  </a:cubicBezTo>
                  <a:close/>
                  <a:moveTo>
                    <a:pt x="118" y="5"/>
                  </a:move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8" y="5"/>
                    <a:pt x="118" y="5"/>
                    <a:pt x="118" y="5"/>
                  </a:cubicBezTo>
                  <a:close/>
                  <a:moveTo>
                    <a:pt x="138" y="5"/>
                  </a:move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lose/>
                  <a:moveTo>
                    <a:pt x="139" y="5"/>
                  </a:moveTo>
                  <a:cubicBezTo>
                    <a:pt x="139" y="5"/>
                    <a:pt x="139" y="5"/>
                    <a:pt x="139" y="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lnTo>
                    <a:pt x="139" y="5"/>
                  </a:lnTo>
                  <a:close/>
                  <a:moveTo>
                    <a:pt x="219" y="6"/>
                  </a:move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9" y="6"/>
                    <a:pt x="219" y="6"/>
                    <a:pt x="219" y="6"/>
                  </a:cubicBezTo>
                  <a:close/>
                  <a:moveTo>
                    <a:pt x="345" y="5"/>
                  </a:moveTo>
                  <a:cubicBezTo>
                    <a:pt x="345" y="5"/>
                    <a:pt x="345" y="5"/>
                    <a:pt x="345" y="5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6" y="5"/>
                    <a:pt x="346" y="5"/>
                    <a:pt x="346" y="5"/>
                  </a:cubicBezTo>
                  <a:lnTo>
                    <a:pt x="345" y="5"/>
                  </a:lnTo>
                  <a:close/>
                  <a:moveTo>
                    <a:pt x="346" y="6"/>
                  </a:moveTo>
                  <a:cubicBezTo>
                    <a:pt x="346" y="6"/>
                    <a:pt x="346" y="6"/>
                    <a:pt x="346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5" y="7"/>
                    <a:pt x="345" y="7"/>
                    <a:pt x="345" y="7"/>
                  </a:cubicBezTo>
                  <a:cubicBezTo>
                    <a:pt x="345" y="7"/>
                    <a:pt x="345" y="7"/>
                    <a:pt x="345" y="7"/>
                  </a:cubicBezTo>
                  <a:cubicBezTo>
                    <a:pt x="344" y="7"/>
                    <a:pt x="344" y="7"/>
                    <a:pt x="344" y="7"/>
                  </a:cubicBezTo>
                  <a:cubicBezTo>
                    <a:pt x="345" y="7"/>
                    <a:pt x="345" y="7"/>
                    <a:pt x="345" y="7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5" y="6"/>
                    <a:pt x="345" y="6"/>
                    <a:pt x="345" y="6"/>
                  </a:cubicBezTo>
                  <a:cubicBezTo>
                    <a:pt x="346" y="5"/>
                    <a:pt x="346" y="5"/>
                    <a:pt x="346" y="5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lose/>
                  <a:moveTo>
                    <a:pt x="216" y="6"/>
                  </a:move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6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6"/>
                    <a:pt x="216" y="6"/>
                    <a:pt x="216" y="6"/>
                  </a:cubicBezTo>
                  <a:close/>
                  <a:moveTo>
                    <a:pt x="217" y="6"/>
                  </a:move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7" y="6"/>
                    <a:pt x="217" y="6"/>
                    <a:pt x="217" y="6"/>
                  </a:cubicBezTo>
                  <a:close/>
                  <a:moveTo>
                    <a:pt x="348" y="7"/>
                  </a:moveTo>
                  <a:cubicBezTo>
                    <a:pt x="348" y="7"/>
                    <a:pt x="348" y="7"/>
                    <a:pt x="348" y="7"/>
                  </a:cubicBezTo>
                  <a:cubicBezTo>
                    <a:pt x="348" y="7"/>
                    <a:pt x="348" y="7"/>
                    <a:pt x="348" y="7"/>
                  </a:cubicBezTo>
                  <a:cubicBezTo>
                    <a:pt x="348" y="7"/>
                    <a:pt x="348" y="7"/>
                    <a:pt x="348" y="7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7" y="6"/>
                    <a:pt x="347" y="6"/>
                    <a:pt x="347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47" y="7"/>
                    <a:pt x="347" y="7"/>
                    <a:pt x="348" y="7"/>
                  </a:cubicBezTo>
                  <a:close/>
                  <a:moveTo>
                    <a:pt x="375" y="7"/>
                  </a:move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77" y="7"/>
                    <a:pt x="377" y="7"/>
                    <a:pt x="377" y="7"/>
                  </a:cubicBezTo>
                  <a:cubicBezTo>
                    <a:pt x="377" y="7"/>
                    <a:pt x="378" y="7"/>
                    <a:pt x="378" y="7"/>
                  </a:cubicBezTo>
                  <a:cubicBezTo>
                    <a:pt x="379" y="7"/>
                    <a:pt x="379" y="7"/>
                    <a:pt x="379" y="7"/>
                  </a:cubicBezTo>
                  <a:cubicBezTo>
                    <a:pt x="378" y="6"/>
                    <a:pt x="378" y="6"/>
                    <a:pt x="378" y="6"/>
                  </a:cubicBezTo>
                  <a:cubicBezTo>
                    <a:pt x="378" y="6"/>
                    <a:pt x="378" y="6"/>
                    <a:pt x="378" y="6"/>
                  </a:cubicBezTo>
                  <a:cubicBezTo>
                    <a:pt x="378" y="6"/>
                    <a:pt x="378" y="6"/>
                    <a:pt x="378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7" y="6"/>
                    <a:pt x="377" y="6"/>
                    <a:pt x="377" y="6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5" y="6"/>
                    <a:pt x="375" y="6"/>
                    <a:pt x="375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lose/>
                  <a:moveTo>
                    <a:pt x="166" y="7"/>
                  </a:move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64" y="6"/>
                    <a:pt x="164" y="6"/>
                    <a:pt x="164" y="6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7"/>
                    <a:pt x="165" y="7"/>
                    <a:pt x="165" y="7"/>
                  </a:cubicBezTo>
                  <a:lnTo>
                    <a:pt x="166" y="7"/>
                  </a:lnTo>
                  <a:close/>
                  <a:moveTo>
                    <a:pt x="346" y="6"/>
                  </a:move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6"/>
                    <a:pt x="346" y="6"/>
                    <a:pt x="346" y="6"/>
                  </a:cubicBezTo>
                  <a:cubicBezTo>
                    <a:pt x="346" y="7"/>
                    <a:pt x="346" y="7"/>
                    <a:pt x="346" y="7"/>
                  </a:cubicBezTo>
                  <a:cubicBezTo>
                    <a:pt x="346" y="7"/>
                    <a:pt x="346" y="7"/>
                    <a:pt x="346" y="7"/>
                  </a:cubicBezTo>
                  <a:lnTo>
                    <a:pt x="346" y="6"/>
                  </a:lnTo>
                  <a:close/>
                  <a:moveTo>
                    <a:pt x="90" y="7"/>
                  </a:move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lnTo>
                    <a:pt x="90" y="7"/>
                  </a:lnTo>
                  <a:close/>
                  <a:moveTo>
                    <a:pt x="216" y="7"/>
                  </a:move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7" y="6"/>
                  </a:cubicBezTo>
                  <a:cubicBezTo>
                    <a:pt x="216" y="7"/>
                    <a:pt x="216" y="7"/>
                    <a:pt x="216" y="7"/>
                  </a:cubicBezTo>
                  <a:close/>
                  <a:moveTo>
                    <a:pt x="345" y="7"/>
                  </a:moveTo>
                  <a:cubicBezTo>
                    <a:pt x="345" y="7"/>
                    <a:pt x="345" y="7"/>
                    <a:pt x="345" y="7"/>
                  </a:cubicBezTo>
                  <a:cubicBezTo>
                    <a:pt x="345" y="7"/>
                    <a:pt x="345" y="7"/>
                    <a:pt x="345" y="7"/>
                  </a:cubicBezTo>
                  <a:cubicBezTo>
                    <a:pt x="345" y="7"/>
                    <a:pt x="345" y="7"/>
                    <a:pt x="345" y="7"/>
                  </a:cubicBezTo>
                  <a:cubicBezTo>
                    <a:pt x="345" y="7"/>
                    <a:pt x="345" y="7"/>
                    <a:pt x="345" y="7"/>
                  </a:cubicBezTo>
                  <a:cubicBezTo>
                    <a:pt x="345" y="7"/>
                    <a:pt x="345" y="7"/>
                    <a:pt x="345" y="7"/>
                  </a:cubicBezTo>
                  <a:close/>
                  <a:moveTo>
                    <a:pt x="213" y="7"/>
                  </a:move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lose/>
                  <a:moveTo>
                    <a:pt x="215" y="7"/>
                  </a:moveTo>
                  <a:cubicBezTo>
                    <a:pt x="215" y="7"/>
                    <a:pt x="215" y="7"/>
                    <a:pt x="215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5" y="7"/>
                    <a:pt x="215" y="7"/>
                    <a:pt x="215" y="7"/>
                  </a:cubicBezTo>
                  <a:close/>
                  <a:moveTo>
                    <a:pt x="220" y="7"/>
                  </a:move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220" y="7"/>
                    <a:pt x="220" y="7"/>
                    <a:pt x="220" y="7"/>
                  </a:cubicBezTo>
                  <a:close/>
                  <a:moveTo>
                    <a:pt x="214" y="7"/>
                  </a:moveTo>
                  <a:cubicBezTo>
                    <a:pt x="214" y="7"/>
                    <a:pt x="214" y="7"/>
                    <a:pt x="214" y="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3" y="7"/>
                    <a:pt x="213" y="7"/>
                    <a:pt x="213" y="7"/>
                  </a:cubicBezTo>
                  <a:lnTo>
                    <a:pt x="214" y="7"/>
                  </a:lnTo>
                  <a:close/>
                  <a:moveTo>
                    <a:pt x="250" y="7"/>
                  </a:moveTo>
                  <a:cubicBezTo>
                    <a:pt x="250" y="7"/>
                    <a:pt x="250" y="7"/>
                    <a:pt x="250" y="7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1" y="7"/>
                    <a:pt x="251" y="7"/>
                    <a:pt x="251" y="7"/>
                  </a:cubicBezTo>
                  <a:cubicBezTo>
                    <a:pt x="250" y="7"/>
                    <a:pt x="250" y="7"/>
                    <a:pt x="250" y="7"/>
                  </a:cubicBezTo>
                  <a:close/>
                  <a:moveTo>
                    <a:pt x="105" y="7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lnTo>
                    <a:pt x="105" y="7"/>
                  </a:lnTo>
                  <a:close/>
                  <a:moveTo>
                    <a:pt x="212" y="7"/>
                  </a:moveTo>
                  <a:cubicBezTo>
                    <a:pt x="212" y="7"/>
                    <a:pt x="212" y="7"/>
                    <a:pt x="212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lnTo>
                    <a:pt x="212" y="7"/>
                  </a:lnTo>
                  <a:close/>
                  <a:moveTo>
                    <a:pt x="254" y="9"/>
                  </a:move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254" y="9"/>
                    <a:pt x="254" y="9"/>
                  </a:cubicBezTo>
                  <a:close/>
                  <a:moveTo>
                    <a:pt x="105" y="8"/>
                  </a:moveTo>
                  <a:cubicBezTo>
                    <a:pt x="105" y="8"/>
                    <a:pt x="105" y="8"/>
                    <a:pt x="105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8"/>
                    <a:pt x="104" y="8"/>
                    <a:pt x="104" y="8"/>
                  </a:cubicBezTo>
                  <a:lnTo>
                    <a:pt x="105" y="8"/>
                  </a:lnTo>
                  <a:close/>
                  <a:moveTo>
                    <a:pt x="364" y="9"/>
                  </a:moveTo>
                  <a:cubicBezTo>
                    <a:pt x="364" y="9"/>
                    <a:pt x="364" y="9"/>
                    <a:pt x="364" y="9"/>
                  </a:cubicBezTo>
                  <a:cubicBezTo>
                    <a:pt x="365" y="8"/>
                    <a:pt x="365" y="8"/>
                    <a:pt x="365" y="8"/>
                  </a:cubicBezTo>
                  <a:cubicBezTo>
                    <a:pt x="365" y="8"/>
                    <a:pt x="365" y="8"/>
                    <a:pt x="365" y="8"/>
                  </a:cubicBezTo>
                  <a:cubicBezTo>
                    <a:pt x="365" y="8"/>
                    <a:pt x="365" y="8"/>
                    <a:pt x="365" y="8"/>
                  </a:cubicBezTo>
                  <a:cubicBezTo>
                    <a:pt x="364" y="8"/>
                    <a:pt x="364" y="8"/>
                    <a:pt x="364" y="8"/>
                  </a:cubicBezTo>
                  <a:cubicBezTo>
                    <a:pt x="364" y="8"/>
                    <a:pt x="364" y="8"/>
                    <a:pt x="364" y="8"/>
                  </a:cubicBezTo>
                  <a:cubicBezTo>
                    <a:pt x="364" y="8"/>
                    <a:pt x="364" y="8"/>
                    <a:pt x="364" y="8"/>
                  </a:cubicBezTo>
                  <a:cubicBezTo>
                    <a:pt x="364" y="8"/>
                    <a:pt x="364" y="8"/>
                    <a:pt x="364" y="9"/>
                  </a:cubicBezTo>
                  <a:close/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211" y="8"/>
                  </a:move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1" y="8"/>
                    <a:pt x="211" y="8"/>
                    <a:pt x="211" y="8"/>
                  </a:cubicBezTo>
                  <a:close/>
                  <a:moveTo>
                    <a:pt x="94" y="8"/>
                  </a:move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9"/>
                    <a:pt x="92" y="9"/>
                    <a:pt x="91" y="9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lose/>
                  <a:moveTo>
                    <a:pt x="112" y="8"/>
                  </a:move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lose/>
                  <a:moveTo>
                    <a:pt x="111" y="8"/>
                  </a:move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lose/>
                  <a:moveTo>
                    <a:pt x="113" y="8"/>
                  </a:move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3" y="8"/>
                  </a:lnTo>
                  <a:close/>
                  <a:moveTo>
                    <a:pt x="356" y="9"/>
                  </a:moveTo>
                  <a:cubicBezTo>
                    <a:pt x="356" y="9"/>
                    <a:pt x="356" y="9"/>
                    <a:pt x="356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56" y="9"/>
                    <a:pt x="356" y="9"/>
                    <a:pt x="356" y="9"/>
                  </a:cubicBezTo>
                  <a:close/>
                  <a:moveTo>
                    <a:pt x="115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9"/>
                    <a:pt x="115" y="9"/>
                    <a:pt x="115" y="9"/>
                  </a:cubicBezTo>
                  <a:close/>
                  <a:moveTo>
                    <a:pt x="210" y="10"/>
                  </a:move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close/>
                  <a:moveTo>
                    <a:pt x="90" y="9"/>
                  </a:moveTo>
                  <a:cubicBezTo>
                    <a:pt x="90" y="9"/>
                    <a:pt x="90" y="9"/>
                    <a:pt x="90" y="9"/>
                  </a:cubicBezTo>
                  <a:close/>
                  <a:moveTo>
                    <a:pt x="112" y="9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9"/>
                    <a:pt x="112" y="9"/>
                    <a:pt x="112" y="9"/>
                  </a:cubicBezTo>
                  <a:close/>
                  <a:moveTo>
                    <a:pt x="243" y="10"/>
                  </a:moveTo>
                  <a:cubicBezTo>
                    <a:pt x="243" y="10"/>
                    <a:pt x="243" y="10"/>
                    <a:pt x="243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3" y="9"/>
                    <a:pt x="243" y="9"/>
                    <a:pt x="243" y="9"/>
                  </a:cubicBezTo>
                  <a:cubicBezTo>
                    <a:pt x="242" y="9"/>
                    <a:pt x="242" y="9"/>
                    <a:pt x="242" y="9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242" y="10"/>
                    <a:pt x="242" y="10"/>
                    <a:pt x="243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10"/>
                    <a:pt x="243" y="10"/>
                    <a:pt x="243" y="10"/>
                  </a:cubicBezTo>
                  <a:close/>
                  <a:moveTo>
                    <a:pt x="356" y="9"/>
                  </a:moveTo>
                  <a:cubicBezTo>
                    <a:pt x="356" y="9"/>
                    <a:pt x="356" y="9"/>
                    <a:pt x="356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57" y="9"/>
                    <a:pt x="357" y="9"/>
                    <a:pt x="357" y="9"/>
                  </a:cubicBezTo>
                  <a:lnTo>
                    <a:pt x="356" y="9"/>
                  </a:lnTo>
                  <a:close/>
                  <a:moveTo>
                    <a:pt x="90" y="10"/>
                  </a:move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lnTo>
                    <a:pt x="90" y="10"/>
                  </a:lnTo>
                  <a:close/>
                  <a:moveTo>
                    <a:pt x="210" y="9"/>
                  </a:moveTo>
                  <a:cubicBezTo>
                    <a:pt x="210" y="9"/>
                    <a:pt x="210" y="9"/>
                    <a:pt x="210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9"/>
                    <a:pt x="210" y="9"/>
                    <a:pt x="210" y="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lnTo>
                    <a:pt x="210" y="9"/>
                  </a:lnTo>
                  <a:close/>
                  <a:moveTo>
                    <a:pt x="209" y="10"/>
                  </a:move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lnTo>
                    <a:pt x="209" y="10"/>
                  </a:lnTo>
                  <a:close/>
                  <a:moveTo>
                    <a:pt x="89" y="10"/>
                  </a:move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lose/>
                  <a:moveTo>
                    <a:pt x="112" y="10"/>
                  </a:moveTo>
                  <a:cubicBezTo>
                    <a:pt x="112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0"/>
                    <a:pt x="112" y="10"/>
                    <a:pt x="112" y="10"/>
                  </a:cubicBezTo>
                  <a:close/>
                  <a:moveTo>
                    <a:pt x="209" y="11"/>
                  </a:move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lnTo>
                    <a:pt x="209" y="11"/>
                  </a:lnTo>
                  <a:close/>
                  <a:moveTo>
                    <a:pt x="85" y="10"/>
                  </a:moveTo>
                  <a:cubicBezTo>
                    <a:pt x="85" y="10"/>
                    <a:pt x="85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lnTo>
                    <a:pt x="85" y="10"/>
                  </a:lnTo>
                  <a:close/>
                  <a:moveTo>
                    <a:pt x="208" y="10"/>
                  </a:moveTo>
                  <a:cubicBezTo>
                    <a:pt x="208" y="11"/>
                    <a:pt x="208" y="11"/>
                    <a:pt x="208" y="11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10"/>
                    <a:pt x="208" y="10"/>
                    <a:pt x="208" y="10"/>
                  </a:cubicBezTo>
                  <a:cubicBezTo>
                    <a:pt x="208" y="10"/>
                    <a:pt x="208" y="10"/>
                    <a:pt x="208" y="1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39" y="11"/>
                  </a:moveTo>
                  <a:cubicBezTo>
                    <a:pt x="139" y="11"/>
                    <a:pt x="139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lose/>
                  <a:moveTo>
                    <a:pt x="251" y="11"/>
                  </a:move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1" y="11"/>
                    <a:pt x="251" y="11"/>
                    <a:pt x="251" y="11"/>
                  </a:cubicBezTo>
                  <a:close/>
                  <a:moveTo>
                    <a:pt x="91" y="11"/>
                  </a:move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lose/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1"/>
                    <a:pt x="115" y="11"/>
                    <a:pt x="115" y="11"/>
                  </a:cubicBezTo>
                  <a:lnTo>
                    <a:pt x="115" y="12"/>
                  </a:lnTo>
                  <a:close/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lose/>
                  <a:moveTo>
                    <a:pt x="208" y="11"/>
                  </a:moveTo>
                  <a:cubicBezTo>
                    <a:pt x="208" y="11"/>
                    <a:pt x="208" y="11"/>
                    <a:pt x="208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lnTo>
                    <a:pt x="208" y="11"/>
                  </a:lnTo>
                  <a:close/>
                  <a:moveTo>
                    <a:pt x="117" y="12"/>
                  </a:move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lnTo>
                    <a:pt x="117" y="12"/>
                  </a:lnTo>
                  <a:close/>
                  <a:moveTo>
                    <a:pt x="91" y="12"/>
                  </a:moveTo>
                  <a:cubicBezTo>
                    <a:pt x="91" y="12"/>
                    <a:pt x="91" y="12"/>
                    <a:pt x="91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lnTo>
                    <a:pt x="91" y="12"/>
                  </a:lnTo>
                  <a:close/>
                  <a:moveTo>
                    <a:pt x="207" y="12"/>
                  </a:move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lose/>
                  <a:moveTo>
                    <a:pt x="389" y="12"/>
                  </a:moveTo>
                  <a:cubicBezTo>
                    <a:pt x="389" y="12"/>
                    <a:pt x="389" y="12"/>
                    <a:pt x="389" y="12"/>
                  </a:cubicBezTo>
                  <a:cubicBezTo>
                    <a:pt x="389" y="12"/>
                    <a:pt x="389" y="12"/>
                    <a:pt x="389" y="12"/>
                  </a:cubicBezTo>
                  <a:cubicBezTo>
                    <a:pt x="389" y="12"/>
                    <a:pt x="389" y="12"/>
                    <a:pt x="389" y="12"/>
                  </a:cubicBezTo>
                  <a:close/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2"/>
                    <a:pt x="104" y="12"/>
                    <a:pt x="104" y="12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7" y="14"/>
                  </a:ln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lose/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lose/>
                  <a:moveTo>
                    <a:pt x="174" y="19"/>
                  </a:move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3" y="19"/>
                    <a:pt x="173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1" y="19"/>
                    <a:pt x="171" y="19"/>
                    <a:pt x="171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9" y="18"/>
                    <a:pt x="169" y="18"/>
                    <a:pt x="169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6"/>
                    <a:pt x="170" y="16"/>
                    <a:pt x="170" y="16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2" y="16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6" y="15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19"/>
                    <a:pt x="176" y="19"/>
                    <a:pt x="176" y="19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4" y="18"/>
                    <a:pt x="174" y="18"/>
                    <a:pt x="174" y="18"/>
                  </a:cubicBezTo>
                  <a:lnTo>
                    <a:pt x="174" y="19"/>
                  </a:lnTo>
                  <a:close/>
                  <a:moveTo>
                    <a:pt x="106" y="16"/>
                  </a:moveTo>
                  <a:cubicBezTo>
                    <a:pt x="106" y="16"/>
                    <a:pt x="106" y="16"/>
                    <a:pt x="106" y="16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lose/>
                  <a:moveTo>
                    <a:pt x="207" y="16"/>
                  </a:moveTo>
                  <a:cubicBezTo>
                    <a:pt x="207" y="16"/>
                    <a:pt x="207" y="16"/>
                    <a:pt x="207" y="16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07" y="16"/>
                    <a:pt x="207" y="16"/>
                    <a:pt x="207" y="16"/>
                  </a:cubicBezTo>
                  <a:close/>
                  <a:moveTo>
                    <a:pt x="109" y="19"/>
                  </a:move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8" y="18"/>
                    <a:pt x="108" y="18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7"/>
                    <a:pt x="105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4" y="19"/>
                    <a:pt x="104" y="19"/>
                    <a:pt x="104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19"/>
                    <a:pt x="105" y="19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lnTo>
                    <a:pt x="109" y="19"/>
                  </a:lnTo>
                  <a:close/>
                  <a:moveTo>
                    <a:pt x="218" y="16"/>
                  </a:moveTo>
                  <a:cubicBezTo>
                    <a:pt x="218" y="16"/>
                    <a:pt x="218" y="16"/>
                    <a:pt x="218" y="16"/>
                  </a:cubicBezTo>
                  <a:cubicBezTo>
                    <a:pt x="218" y="16"/>
                    <a:pt x="218" y="16"/>
                    <a:pt x="218" y="16"/>
                  </a:cubicBezTo>
                  <a:cubicBezTo>
                    <a:pt x="217" y="16"/>
                    <a:pt x="217" y="16"/>
                    <a:pt x="217" y="16"/>
                  </a:cubicBezTo>
                  <a:cubicBezTo>
                    <a:pt x="217" y="17"/>
                    <a:pt x="217" y="17"/>
                    <a:pt x="217" y="17"/>
                  </a:cubicBezTo>
                  <a:cubicBezTo>
                    <a:pt x="218" y="17"/>
                    <a:pt x="218" y="17"/>
                    <a:pt x="218" y="17"/>
                  </a:cubicBezTo>
                  <a:lnTo>
                    <a:pt x="218" y="16"/>
                  </a:lnTo>
                  <a:close/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6" y="17"/>
                    <a:pt x="126" y="17"/>
                    <a:pt x="126" y="17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117" y="19"/>
                  </a:move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lose/>
                  <a:moveTo>
                    <a:pt x="202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2" y="19"/>
                    <a:pt x="202" y="19"/>
                    <a:pt x="202" y="19"/>
                  </a:cubicBezTo>
                  <a:close/>
                  <a:moveTo>
                    <a:pt x="387" y="21"/>
                  </a:moveTo>
                  <a:cubicBezTo>
                    <a:pt x="387" y="21"/>
                    <a:pt x="387" y="21"/>
                    <a:pt x="387" y="21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387" y="20"/>
                    <a:pt x="387" y="20"/>
                    <a:pt x="387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5" y="20"/>
                    <a:pt x="385" y="20"/>
                    <a:pt x="385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4" y="20"/>
                    <a:pt x="384" y="20"/>
                    <a:pt x="384" y="20"/>
                  </a:cubicBezTo>
                  <a:cubicBezTo>
                    <a:pt x="385" y="20"/>
                    <a:pt x="385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1"/>
                    <a:pt x="386" y="21"/>
                  </a:cubicBezTo>
                  <a:cubicBezTo>
                    <a:pt x="387" y="21"/>
                    <a:pt x="387" y="21"/>
                    <a:pt x="387" y="21"/>
                  </a:cubicBezTo>
                  <a:cubicBezTo>
                    <a:pt x="387" y="21"/>
                    <a:pt x="387" y="21"/>
                    <a:pt x="387" y="21"/>
                  </a:cubicBezTo>
                  <a:close/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lose/>
                  <a:moveTo>
                    <a:pt x="127" y="20"/>
                  </a:move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lose/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1"/>
                    <a:pt x="106" y="21"/>
                    <a:pt x="106" y="21"/>
                  </a:cubicBezTo>
                  <a:lnTo>
                    <a:pt x="107" y="21"/>
                  </a:lnTo>
                  <a:close/>
                  <a:moveTo>
                    <a:pt x="200" y="20"/>
                  </a:moveTo>
                  <a:cubicBezTo>
                    <a:pt x="200" y="20"/>
                    <a:pt x="200" y="20"/>
                    <a:pt x="200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lose/>
                  <a:moveTo>
                    <a:pt x="114" y="20"/>
                  </a:move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lose/>
                  <a:moveTo>
                    <a:pt x="113" y="20"/>
                  </a:move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0"/>
                    <a:pt x="113" y="20"/>
                    <a:pt x="113" y="20"/>
                  </a:cubicBezTo>
                  <a:close/>
                  <a:moveTo>
                    <a:pt x="117" y="20"/>
                  </a:move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lose/>
                  <a:moveTo>
                    <a:pt x="111" y="22"/>
                  </a:move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lose/>
                  <a:moveTo>
                    <a:pt x="120" y="22"/>
                  </a:moveTo>
                  <a:cubicBezTo>
                    <a:pt x="120" y="22"/>
                    <a:pt x="120" y="22"/>
                    <a:pt x="120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20" y="21"/>
                    <a:pt x="120" y="21"/>
                    <a:pt x="120" y="21"/>
                  </a:cubicBezTo>
                  <a:lnTo>
                    <a:pt x="120" y="22"/>
                  </a:lnTo>
                  <a:close/>
                  <a:moveTo>
                    <a:pt x="228" y="22"/>
                  </a:move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ubicBezTo>
                    <a:pt x="228" y="22"/>
                    <a:pt x="228" y="22"/>
                    <a:pt x="228" y="22"/>
                  </a:cubicBezTo>
                  <a:close/>
                  <a:moveTo>
                    <a:pt x="126" y="22"/>
                  </a:moveTo>
                  <a:cubicBezTo>
                    <a:pt x="126" y="22"/>
                    <a:pt x="126" y="22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lose/>
                  <a:moveTo>
                    <a:pt x="2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lnTo>
                    <a:pt x="24" y="24"/>
                  </a:lnTo>
                  <a:close/>
                  <a:moveTo>
                    <a:pt x="42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lose/>
                  <a:moveTo>
                    <a:pt x="192" y="24"/>
                  </a:moveTo>
                  <a:cubicBezTo>
                    <a:pt x="192" y="24"/>
                    <a:pt x="192" y="24"/>
                    <a:pt x="192" y="24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24"/>
                    <a:pt x="192" y="24"/>
                    <a:pt x="192" y="24"/>
                  </a:cubicBezTo>
                  <a:close/>
                  <a:moveTo>
                    <a:pt x="123" y="24"/>
                  </a:move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23" y="24"/>
                    <a:pt x="123" y="24"/>
                    <a:pt x="123" y="24"/>
                  </a:cubicBezTo>
                  <a:close/>
                  <a:moveTo>
                    <a:pt x="43" y="24"/>
                  </a:move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lose/>
                  <a:moveTo>
                    <a:pt x="42" y="24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lose/>
                  <a:moveTo>
                    <a:pt x="191" y="25"/>
                  </a:move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ubicBezTo>
                    <a:pt x="191" y="25"/>
                    <a:pt x="191" y="25"/>
                    <a:pt x="191" y="25"/>
                  </a:cubicBezTo>
                  <a:close/>
                  <a:moveTo>
                    <a:pt x="212" y="24"/>
                  </a:moveTo>
                  <a:cubicBezTo>
                    <a:pt x="212" y="24"/>
                    <a:pt x="212" y="24"/>
                    <a:pt x="212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1" y="24"/>
                    <a:pt x="211" y="24"/>
                    <a:pt x="211" y="24"/>
                  </a:cubicBezTo>
                  <a:lnTo>
                    <a:pt x="212" y="24"/>
                  </a:lnTo>
                  <a:close/>
                  <a:moveTo>
                    <a:pt x="212" y="25"/>
                  </a:moveTo>
                  <a:cubicBezTo>
                    <a:pt x="212" y="25"/>
                    <a:pt x="212" y="25"/>
                    <a:pt x="212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4"/>
                    <a:pt x="213" y="24"/>
                    <a:pt x="213" y="24"/>
                  </a:cubicBezTo>
                  <a:cubicBezTo>
                    <a:pt x="212" y="24"/>
                    <a:pt x="212" y="24"/>
                    <a:pt x="212" y="24"/>
                  </a:cubicBezTo>
                  <a:cubicBezTo>
                    <a:pt x="213" y="25"/>
                    <a:pt x="213" y="25"/>
                    <a:pt x="213" y="25"/>
                  </a:cubicBezTo>
                  <a:cubicBezTo>
                    <a:pt x="213" y="25"/>
                    <a:pt x="213" y="25"/>
                    <a:pt x="213" y="25"/>
                  </a:cubicBezTo>
                  <a:lnTo>
                    <a:pt x="212" y="25"/>
                  </a:lnTo>
                  <a:close/>
                  <a:moveTo>
                    <a:pt x="384" y="25"/>
                  </a:moveTo>
                  <a:cubicBezTo>
                    <a:pt x="384" y="25"/>
                    <a:pt x="384" y="25"/>
                    <a:pt x="384" y="25"/>
                  </a:cubicBezTo>
                  <a:cubicBezTo>
                    <a:pt x="383" y="25"/>
                    <a:pt x="383" y="25"/>
                    <a:pt x="383" y="25"/>
                  </a:cubicBezTo>
                  <a:cubicBezTo>
                    <a:pt x="383" y="25"/>
                    <a:pt x="383" y="25"/>
                    <a:pt x="383" y="25"/>
                  </a:cubicBezTo>
                  <a:cubicBezTo>
                    <a:pt x="383" y="25"/>
                    <a:pt x="383" y="25"/>
                    <a:pt x="383" y="26"/>
                  </a:cubicBezTo>
                  <a:cubicBezTo>
                    <a:pt x="384" y="26"/>
                    <a:pt x="384" y="25"/>
                    <a:pt x="384" y="25"/>
                  </a:cubicBezTo>
                  <a:cubicBezTo>
                    <a:pt x="384" y="25"/>
                    <a:pt x="384" y="25"/>
                    <a:pt x="384" y="25"/>
                  </a:cubicBezTo>
                  <a:close/>
                  <a:moveTo>
                    <a:pt x="390" y="25"/>
                  </a:moveTo>
                  <a:cubicBezTo>
                    <a:pt x="390" y="25"/>
                    <a:pt x="390" y="25"/>
                    <a:pt x="390" y="25"/>
                  </a:cubicBezTo>
                  <a:cubicBezTo>
                    <a:pt x="390" y="25"/>
                    <a:pt x="390" y="25"/>
                    <a:pt x="390" y="25"/>
                  </a:cubicBezTo>
                  <a:cubicBezTo>
                    <a:pt x="389" y="25"/>
                    <a:pt x="389" y="25"/>
                    <a:pt x="389" y="25"/>
                  </a:cubicBezTo>
                  <a:cubicBezTo>
                    <a:pt x="389" y="25"/>
                    <a:pt x="389" y="25"/>
                    <a:pt x="389" y="25"/>
                  </a:cubicBezTo>
                  <a:cubicBezTo>
                    <a:pt x="389" y="25"/>
                    <a:pt x="389" y="25"/>
                    <a:pt x="389" y="25"/>
                  </a:cubicBezTo>
                  <a:cubicBezTo>
                    <a:pt x="389" y="25"/>
                    <a:pt x="389" y="25"/>
                    <a:pt x="389" y="25"/>
                  </a:cubicBezTo>
                  <a:cubicBezTo>
                    <a:pt x="388" y="25"/>
                    <a:pt x="388" y="25"/>
                    <a:pt x="388" y="25"/>
                  </a:cubicBezTo>
                  <a:cubicBezTo>
                    <a:pt x="388" y="25"/>
                    <a:pt x="388" y="25"/>
                    <a:pt x="388" y="25"/>
                  </a:cubicBezTo>
                  <a:cubicBezTo>
                    <a:pt x="389" y="25"/>
                    <a:pt x="389" y="25"/>
                    <a:pt x="389" y="25"/>
                  </a:cubicBezTo>
                  <a:cubicBezTo>
                    <a:pt x="389" y="25"/>
                    <a:pt x="389" y="25"/>
                    <a:pt x="389" y="25"/>
                  </a:cubicBezTo>
                  <a:cubicBezTo>
                    <a:pt x="389" y="26"/>
                    <a:pt x="389" y="26"/>
                    <a:pt x="389" y="26"/>
                  </a:cubicBezTo>
                  <a:cubicBezTo>
                    <a:pt x="390" y="26"/>
                    <a:pt x="390" y="26"/>
                    <a:pt x="390" y="25"/>
                  </a:cubicBezTo>
                  <a:cubicBezTo>
                    <a:pt x="390" y="25"/>
                    <a:pt x="390" y="25"/>
                    <a:pt x="390" y="25"/>
                  </a:cubicBezTo>
                  <a:close/>
                  <a:moveTo>
                    <a:pt x="148" y="25"/>
                  </a:move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8" y="25"/>
                    <a:pt x="148" y="25"/>
                    <a:pt x="148" y="25"/>
                  </a:cubicBezTo>
                  <a:close/>
                  <a:moveTo>
                    <a:pt x="198" y="25"/>
                  </a:move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lose/>
                  <a:moveTo>
                    <a:pt x="198" y="25"/>
                  </a:move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lose/>
                  <a:moveTo>
                    <a:pt x="198" y="25"/>
                  </a:moveTo>
                  <a:cubicBezTo>
                    <a:pt x="198" y="25"/>
                    <a:pt x="198" y="25"/>
                    <a:pt x="198" y="25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lnTo>
                    <a:pt x="198" y="25"/>
                  </a:lnTo>
                  <a:close/>
                  <a:moveTo>
                    <a:pt x="122" y="26"/>
                  </a:move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6"/>
                    <a:pt x="122" y="26"/>
                    <a:pt x="122" y="26"/>
                  </a:cubicBezTo>
                  <a:close/>
                  <a:moveTo>
                    <a:pt x="198" y="26"/>
                  </a:move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8" y="26"/>
                    <a:pt x="198" y="26"/>
                    <a:pt x="198" y="26"/>
                  </a:cubicBezTo>
                  <a:close/>
                  <a:moveTo>
                    <a:pt x="216" y="26"/>
                  </a:moveTo>
                  <a:cubicBezTo>
                    <a:pt x="216" y="26"/>
                    <a:pt x="216" y="26"/>
                    <a:pt x="216" y="26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6" y="26"/>
                    <a:pt x="216" y="26"/>
                  </a:cubicBezTo>
                  <a:close/>
                  <a:moveTo>
                    <a:pt x="360" y="26"/>
                  </a:moveTo>
                  <a:cubicBezTo>
                    <a:pt x="360" y="26"/>
                    <a:pt x="360" y="26"/>
                    <a:pt x="360" y="26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8"/>
                    <a:pt x="359" y="28"/>
                    <a:pt x="359" y="28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60" y="27"/>
                    <a:pt x="360" y="27"/>
                    <a:pt x="360" y="27"/>
                  </a:cubicBezTo>
                  <a:lnTo>
                    <a:pt x="360" y="26"/>
                  </a:lnTo>
                  <a:close/>
                  <a:moveTo>
                    <a:pt x="37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lose/>
                  <a:moveTo>
                    <a:pt x="187" y="29"/>
                  </a:move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8" y="34"/>
                    <a:pt x="188" y="34"/>
                    <a:pt x="188" y="34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90" y="34"/>
                    <a:pt x="190" y="34"/>
                    <a:pt x="190" y="34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8" y="36"/>
                    <a:pt x="188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7" y="38"/>
                    <a:pt x="187" y="38"/>
                    <a:pt x="187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9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90" y="38"/>
                    <a:pt x="190" y="38"/>
                    <a:pt x="190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8"/>
                    <a:pt x="188" y="38"/>
                    <a:pt x="188" y="38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0" y="39"/>
                    <a:pt x="190" y="39"/>
                    <a:pt x="190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2" y="39"/>
                    <a:pt x="193" y="39"/>
                    <a:pt x="193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3" y="38"/>
                    <a:pt x="193" y="39"/>
                    <a:pt x="193" y="39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3" y="35"/>
                    <a:pt x="192" y="35"/>
                    <a:pt x="193" y="35"/>
                  </a:cubicBezTo>
                  <a:cubicBezTo>
                    <a:pt x="193" y="35"/>
                    <a:pt x="193" y="35"/>
                    <a:pt x="193" y="35"/>
                  </a:cubicBezTo>
                  <a:cubicBezTo>
                    <a:pt x="192" y="35"/>
                    <a:pt x="192" y="35"/>
                    <a:pt x="192" y="35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1" y="34"/>
                    <a:pt x="191" y="34"/>
                    <a:pt x="191" y="34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1" y="33"/>
                    <a:pt x="191" y="33"/>
                    <a:pt x="191" y="33"/>
                  </a:cubicBezTo>
                  <a:cubicBezTo>
                    <a:pt x="190" y="33"/>
                    <a:pt x="191" y="33"/>
                    <a:pt x="191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90" y="30"/>
                    <a:pt x="190" y="31"/>
                    <a:pt x="190" y="30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9"/>
                    <a:pt x="188" y="29"/>
                    <a:pt x="188" y="29"/>
                  </a:cubicBezTo>
                  <a:cubicBezTo>
                    <a:pt x="188" y="28"/>
                    <a:pt x="188" y="28"/>
                    <a:pt x="188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9" y="27"/>
                    <a:pt x="189" y="27"/>
                    <a:pt x="189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7" y="27"/>
                    <a:pt x="187" y="27"/>
                    <a:pt x="187" y="27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lnTo>
                    <a:pt x="187" y="29"/>
                  </a:lnTo>
                  <a:close/>
                  <a:moveTo>
                    <a:pt x="186" y="28"/>
                  </a:moveTo>
                  <a:cubicBezTo>
                    <a:pt x="186" y="28"/>
                    <a:pt x="186" y="28"/>
                    <a:pt x="186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5" y="29"/>
                    <a:pt x="185" y="29"/>
                    <a:pt x="185" y="29"/>
                  </a:cubicBezTo>
                  <a:lnTo>
                    <a:pt x="186" y="28"/>
                  </a:lnTo>
                  <a:close/>
                  <a:moveTo>
                    <a:pt x="215" y="27"/>
                  </a:move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lose/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7"/>
                    <a:pt x="36" y="27"/>
                    <a:pt x="36" y="27"/>
                  </a:cubicBezTo>
                  <a:lnTo>
                    <a:pt x="36" y="28"/>
                  </a:lnTo>
                  <a:close/>
                  <a:moveTo>
                    <a:pt x="55" y="29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lose/>
                  <a:moveTo>
                    <a:pt x="53" y="28"/>
                  </a:move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lose/>
                  <a:moveTo>
                    <a:pt x="37" y="28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5" y="28"/>
                    <a:pt x="34" y="29"/>
                  </a:cubicBezTo>
                  <a:cubicBezTo>
                    <a:pt x="34" y="29"/>
                    <a:pt x="35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lnTo>
                    <a:pt x="37" y="2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lose/>
                  <a:moveTo>
                    <a:pt x="215" y="29"/>
                  </a:moveTo>
                  <a:cubicBezTo>
                    <a:pt x="215" y="29"/>
                    <a:pt x="215" y="29"/>
                    <a:pt x="215" y="29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5" y="28"/>
                    <a:pt x="215" y="28"/>
                    <a:pt x="215" y="28"/>
                  </a:cubicBezTo>
                  <a:cubicBezTo>
                    <a:pt x="215" y="29"/>
                    <a:pt x="215" y="29"/>
                    <a:pt x="215" y="29"/>
                  </a:cubicBezTo>
                  <a:close/>
                  <a:moveTo>
                    <a:pt x="212" y="29"/>
                  </a:move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lose/>
                  <a:moveTo>
                    <a:pt x="56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lose/>
                  <a:moveTo>
                    <a:pt x="185" y="29"/>
                  </a:move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lose/>
                  <a:moveTo>
                    <a:pt x="186" y="29"/>
                  </a:move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lose/>
                  <a:moveTo>
                    <a:pt x="54" y="29"/>
                  </a:move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lose/>
                  <a:moveTo>
                    <a:pt x="36" y="29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lose/>
                  <a:moveTo>
                    <a:pt x="185" y="29"/>
                  </a:move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5" y="30"/>
                    <a:pt x="185" y="30"/>
                    <a:pt x="185" y="30"/>
                  </a:cubicBezTo>
                  <a:lnTo>
                    <a:pt x="185" y="29"/>
                  </a:lnTo>
                  <a:close/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lose/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lose/>
                  <a:moveTo>
                    <a:pt x="112" y="31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2" y="31"/>
                    <a:pt x="112" y="31"/>
                    <a:pt x="112" y="31"/>
                  </a:cubicBezTo>
                  <a:close/>
                  <a:moveTo>
                    <a:pt x="201" y="30"/>
                  </a:moveTo>
                  <a:cubicBezTo>
                    <a:pt x="201" y="30"/>
                    <a:pt x="201" y="30"/>
                    <a:pt x="201" y="30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202" y="30"/>
                    <a:pt x="202" y="30"/>
                    <a:pt x="202" y="30"/>
                  </a:cubicBezTo>
                  <a:lnTo>
                    <a:pt x="201" y="30"/>
                  </a:lnTo>
                  <a:close/>
                  <a:moveTo>
                    <a:pt x="58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31"/>
                    <a:pt x="58" y="31"/>
                    <a:pt x="58" y="31"/>
                  </a:cubicBezTo>
                  <a:lnTo>
                    <a:pt x="58" y="30"/>
                  </a:lnTo>
                  <a:close/>
                  <a:moveTo>
                    <a:pt x="111" y="31"/>
                  </a:moveTo>
                  <a:cubicBezTo>
                    <a:pt x="111" y="31"/>
                    <a:pt x="111" y="31"/>
                    <a:pt x="111" y="31"/>
                  </a:cubicBezTo>
                  <a:cubicBezTo>
                    <a:pt x="111" y="30"/>
                    <a:pt x="111" y="30"/>
                    <a:pt x="111" y="30"/>
                  </a:cubicBezTo>
                  <a:lnTo>
                    <a:pt x="111" y="31"/>
                  </a:ln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58" y="32"/>
                  </a:moveTo>
                  <a:cubicBezTo>
                    <a:pt x="58" y="32"/>
                    <a:pt x="58" y="32"/>
                    <a:pt x="58" y="32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2"/>
                    <a:pt x="58" y="32"/>
                    <a:pt x="58" y="32"/>
                  </a:cubicBezTo>
                  <a:close/>
                  <a:moveTo>
                    <a:pt x="186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lose/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31"/>
                    <a:pt x="57" y="31"/>
                    <a:pt x="57" y="31"/>
                  </a:cubicBezTo>
                  <a:close/>
                  <a:moveTo>
                    <a:pt x="56" y="31"/>
                  </a:moveTo>
                  <a:cubicBezTo>
                    <a:pt x="56" y="31"/>
                    <a:pt x="56" y="31"/>
                    <a:pt x="56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lose/>
                  <a:moveTo>
                    <a:pt x="111" y="31"/>
                  </a:move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lose/>
                  <a:moveTo>
                    <a:pt x="186" y="31"/>
                  </a:move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lose/>
                  <a:moveTo>
                    <a:pt x="186" y="32"/>
                  </a:move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lnTo>
                    <a:pt x="186" y="32"/>
                  </a:lnTo>
                  <a:close/>
                  <a:moveTo>
                    <a:pt x="395" y="31"/>
                  </a:moveTo>
                  <a:cubicBezTo>
                    <a:pt x="395" y="31"/>
                    <a:pt x="395" y="31"/>
                    <a:pt x="395" y="31"/>
                  </a:cubicBezTo>
                  <a:cubicBezTo>
                    <a:pt x="395" y="32"/>
                    <a:pt x="395" y="32"/>
                    <a:pt x="395" y="32"/>
                  </a:cubicBezTo>
                  <a:cubicBezTo>
                    <a:pt x="395" y="32"/>
                    <a:pt x="395" y="32"/>
                    <a:pt x="395" y="32"/>
                  </a:cubicBezTo>
                  <a:cubicBezTo>
                    <a:pt x="395" y="32"/>
                    <a:pt x="395" y="32"/>
                    <a:pt x="395" y="32"/>
                  </a:cubicBezTo>
                  <a:cubicBezTo>
                    <a:pt x="395" y="32"/>
                    <a:pt x="395" y="32"/>
                    <a:pt x="395" y="32"/>
                  </a:cubicBezTo>
                  <a:cubicBezTo>
                    <a:pt x="395" y="32"/>
                    <a:pt x="395" y="32"/>
                    <a:pt x="395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4" y="32"/>
                    <a:pt x="394" y="32"/>
                    <a:pt x="394" y="32"/>
                  </a:cubicBezTo>
                  <a:cubicBezTo>
                    <a:pt x="394" y="33"/>
                    <a:pt x="394" y="33"/>
                    <a:pt x="394" y="33"/>
                  </a:cubicBezTo>
                  <a:cubicBezTo>
                    <a:pt x="395" y="33"/>
                    <a:pt x="395" y="33"/>
                    <a:pt x="395" y="32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6" y="31"/>
                    <a:pt x="396" y="31"/>
                    <a:pt x="396" y="31"/>
                  </a:cubicBezTo>
                  <a:lnTo>
                    <a:pt x="395" y="31"/>
                  </a:lnTo>
                  <a:close/>
                  <a:moveTo>
                    <a:pt x="204" y="32"/>
                  </a:move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4" y="31"/>
                    <a:pt x="204" y="31"/>
                    <a:pt x="204" y="31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5" y="32"/>
                    <a:pt x="205" y="32"/>
                    <a:pt x="205" y="32"/>
                  </a:cubicBezTo>
                  <a:lnTo>
                    <a:pt x="204" y="32"/>
                  </a:lnTo>
                  <a:close/>
                  <a:moveTo>
                    <a:pt x="358" y="32"/>
                  </a:moveTo>
                  <a:cubicBezTo>
                    <a:pt x="358" y="32"/>
                    <a:pt x="358" y="32"/>
                    <a:pt x="358" y="32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9" y="32"/>
                    <a:pt x="359" y="32"/>
                    <a:pt x="359" y="32"/>
                  </a:cubicBezTo>
                  <a:lnTo>
                    <a:pt x="358" y="32"/>
                  </a:lnTo>
                  <a:close/>
                  <a:moveTo>
                    <a:pt x="28" y="32"/>
                  </a:move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lose/>
                  <a:moveTo>
                    <a:pt x="186" y="32"/>
                  </a:move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lose/>
                  <a:moveTo>
                    <a:pt x="187" y="33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32"/>
                    <a:pt x="187" y="32"/>
                    <a:pt x="187" y="32"/>
                  </a:cubicBezTo>
                  <a:cubicBezTo>
                    <a:pt x="187" y="33"/>
                    <a:pt x="187" y="33"/>
                    <a:pt x="187" y="33"/>
                  </a:cubicBezTo>
                  <a:close/>
                  <a:moveTo>
                    <a:pt x="214" y="32"/>
                  </a:moveTo>
                  <a:cubicBezTo>
                    <a:pt x="214" y="32"/>
                    <a:pt x="214" y="32"/>
                    <a:pt x="214" y="32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4" y="32"/>
                    <a:pt x="214" y="32"/>
                    <a:pt x="214" y="32"/>
                  </a:cubicBezTo>
                  <a:close/>
                  <a:moveTo>
                    <a:pt x="29" y="33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lose/>
                  <a:moveTo>
                    <a:pt x="57" y="32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32"/>
                    <a:pt x="57" y="32"/>
                    <a:pt x="57" y="32"/>
                  </a:cubicBezTo>
                  <a:close/>
                  <a:moveTo>
                    <a:pt x="203" y="33"/>
                  </a:move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33"/>
                    <a:pt x="203" y="33"/>
                    <a:pt x="203" y="33"/>
                  </a:cubicBezTo>
                  <a:close/>
                  <a:moveTo>
                    <a:pt x="182" y="38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3" y="34"/>
                    <a:pt x="183" y="34"/>
                    <a:pt x="183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4" y="33"/>
                    <a:pt x="184" y="33"/>
                    <a:pt x="184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2" y="38"/>
                  </a:cubicBezTo>
                  <a:close/>
                  <a:moveTo>
                    <a:pt x="183" y="37"/>
                  </a:move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lose/>
                  <a:moveTo>
                    <a:pt x="208" y="33"/>
                  </a:moveTo>
                  <a:cubicBezTo>
                    <a:pt x="208" y="33"/>
                    <a:pt x="208" y="33"/>
                    <a:pt x="208" y="33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08" y="33"/>
                    <a:pt x="208" y="33"/>
                    <a:pt x="207" y="33"/>
                  </a:cubicBezTo>
                  <a:cubicBezTo>
                    <a:pt x="207" y="33"/>
                    <a:pt x="208" y="33"/>
                    <a:pt x="208" y="33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lose/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lnTo>
                    <a:pt x="26" y="33"/>
                  </a:lnTo>
                  <a:close/>
                  <a:moveTo>
                    <a:pt x="395" y="33"/>
                  </a:move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95" y="33"/>
                    <a:pt x="395" y="33"/>
                    <a:pt x="395" y="33"/>
                  </a:cubicBezTo>
                  <a:close/>
                  <a:moveTo>
                    <a:pt x="203" y="34"/>
                  </a:moveTo>
                  <a:cubicBezTo>
                    <a:pt x="204" y="33"/>
                    <a:pt x="204" y="33"/>
                    <a:pt x="204" y="33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3" y="34"/>
                    <a:pt x="203" y="34"/>
                    <a:pt x="203" y="34"/>
                  </a:cubicBezTo>
                  <a:close/>
                  <a:moveTo>
                    <a:pt x="393" y="34"/>
                  </a:moveTo>
                  <a:cubicBezTo>
                    <a:pt x="393" y="34"/>
                    <a:pt x="393" y="34"/>
                    <a:pt x="393" y="34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93" y="33"/>
                    <a:pt x="393" y="33"/>
                    <a:pt x="3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34"/>
                  </a:lnTo>
                  <a:close/>
                  <a:moveTo>
                    <a:pt x="204" y="34"/>
                  </a:moveTo>
                  <a:cubicBezTo>
                    <a:pt x="204" y="34"/>
                    <a:pt x="204" y="34"/>
                    <a:pt x="204" y="34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5" y="33"/>
                    <a:pt x="205" y="33"/>
                    <a:pt x="205" y="33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04" y="34"/>
                    <a:pt x="204" y="34"/>
                    <a:pt x="204" y="34"/>
                  </a:cubicBezTo>
                  <a:close/>
                  <a:moveTo>
                    <a:pt x="395" y="34"/>
                  </a:moveTo>
                  <a:cubicBezTo>
                    <a:pt x="395" y="33"/>
                    <a:pt x="395" y="33"/>
                    <a:pt x="395" y="33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395" y="34"/>
                    <a:pt x="395" y="34"/>
                    <a:pt x="395" y="34"/>
                  </a:cubicBezTo>
                  <a:close/>
                  <a:moveTo>
                    <a:pt x="332" y="34"/>
                  </a:moveTo>
                  <a:cubicBezTo>
                    <a:pt x="332" y="34"/>
                    <a:pt x="332" y="34"/>
                    <a:pt x="332" y="34"/>
                  </a:cubicBezTo>
                  <a:cubicBezTo>
                    <a:pt x="332" y="34"/>
                    <a:pt x="332" y="34"/>
                    <a:pt x="332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32" y="33"/>
                    <a:pt x="332" y="33"/>
                    <a:pt x="332" y="33"/>
                  </a:cubicBezTo>
                  <a:lnTo>
                    <a:pt x="332" y="34"/>
                  </a:lnTo>
                  <a:close/>
                  <a:moveTo>
                    <a:pt x="392" y="34"/>
                  </a:moveTo>
                  <a:cubicBezTo>
                    <a:pt x="392" y="34"/>
                    <a:pt x="392" y="34"/>
                    <a:pt x="392" y="34"/>
                  </a:cubicBezTo>
                  <a:cubicBezTo>
                    <a:pt x="392" y="34"/>
                    <a:pt x="391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1" y="34"/>
                    <a:pt x="391" y="34"/>
                    <a:pt x="391" y="34"/>
                  </a:cubicBezTo>
                  <a:cubicBezTo>
                    <a:pt x="392" y="34"/>
                    <a:pt x="392" y="34"/>
                    <a:pt x="392" y="34"/>
                  </a:cubicBezTo>
                  <a:cubicBezTo>
                    <a:pt x="392" y="34"/>
                    <a:pt x="392" y="34"/>
                    <a:pt x="392" y="34"/>
                  </a:cubicBezTo>
                  <a:cubicBezTo>
                    <a:pt x="392" y="34"/>
                    <a:pt x="392" y="34"/>
                    <a:pt x="392" y="34"/>
                  </a:cubicBezTo>
                  <a:cubicBezTo>
                    <a:pt x="392" y="34"/>
                    <a:pt x="392" y="34"/>
                    <a:pt x="392" y="34"/>
                  </a:cubicBezTo>
                  <a:cubicBezTo>
                    <a:pt x="392" y="34"/>
                    <a:pt x="392" y="34"/>
                    <a:pt x="392" y="34"/>
                  </a:cubicBezTo>
                  <a:close/>
                  <a:moveTo>
                    <a:pt x="57" y="35"/>
                  </a:move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6"/>
                    <a:pt x="57" y="36"/>
                    <a:pt x="57" y="36"/>
                  </a:cubicBezTo>
                  <a:lnTo>
                    <a:pt x="57" y="35"/>
                  </a:lnTo>
                  <a:close/>
                  <a:moveTo>
                    <a:pt x="59" y="34"/>
                  </a:moveTo>
                  <a:cubicBezTo>
                    <a:pt x="59" y="34"/>
                    <a:pt x="59" y="34"/>
                    <a:pt x="59" y="34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9" y="34"/>
                    <a:pt x="59" y="34"/>
                    <a:pt x="59" y="34"/>
                  </a:cubicBezTo>
                  <a:close/>
                  <a:moveTo>
                    <a:pt x="22" y="35"/>
                  </a:move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lose/>
                  <a:moveTo>
                    <a:pt x="337" y="46"/>
                  </a:move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7" y="46"/>
                    <a:pt x="337" y="46"/>
                    <a:pt x="337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5"/>
                    <a:pt x="338" y="45"/>
                    <a:pt x="338" y="45"/>
                  </a:cubicBezTo>
                  <a:cubicBezTo>
                    <a:pt x="338" y="44"/>
                    <a:pt x="338" y="44"/>
                    <a:pt x="338" y="44"/>
                  </a:cubicBezTo>
                  <a:cubicBezTo>
                    <a:pt x="338" y="44"/>
                    <a:pt x="338" y="44"/>
                    <a:pt x="338" y="44"/>
                  </a:cubicBezTo>
                  <a:cubicBezTo>
                    <a:pt x="338" y="44"/>
                    <a:pt x="338" y="44"/>
                    <a:pt x="338" y="44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8" y="43"/>
                    <a:pt x="338" y="43"/>
                    <a:pt x="338" y="43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8" y="42"/>
                    <a:pt x="338" y="42"/>
                    <a:pt x="338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40" y="42"/>
                    <a:pt x="340" y="42"/>
                    <a:pt x="340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9" y="41"/>
                    <a:pt x="339" y="41"/>
                    <a:pt x="339" y="41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9" y="40"/>
                    <a:pt x="339" y="40"/>
                    <a:pt x="339" y="40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38" y="39"/>
                    <a:pt x="338" y="39"/>
                    <a:pt x="339" y="38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9" y="37"/>
                    <a:pt x="339" y="37"/>
                    <a:pt x="339" y="37"/>
                  </a:cubicBezTo>
                  <a:cubicBezTo>
                    <a:pt x="339" y="37"/>
                    <a:pt x="339" y="37"/>
                    <a:pt x="339" y="37"/>
                  </a:cubicBezTo>
                  <a:cubicBezTo>
                    <a:pt x="339" y="37"/>
                    <a:pt x="339" y="37"/>
                    <a:pt x="339" y="37"/>
                  </a:cubicBezTo>
                  <a:cubicBezTo>
                    <a:pt x="338" y="37"/>
                    <a:pt x="338" y="37"/>
                    <a:pt x="338" y="37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8" y="36"/>
                    <a:pt x="338" y="36"/>
                    <a:pt x="338" y="36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337" y="37"/>
                    <a:pt x="337" y="37"/>
                    <a:pt x="337" y="37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37" y="38"/>
                    <a:pt x="337" y="38"/>
                    <a:pt x="337" y="38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39"/>
                    <a:pt x="337" y="39"/>
                    <a:pt x="337" y="39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0"/>
                    <a:pt x="337" y="40"/>
                    <a:pt x="337" y="40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7" y="41"/>
                    <a:pt x="337" y="41"/>
                    <a:pt x="337" y="41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2"/>
                    <a:pt x="337" y="42"/>
                    <a:pt x="337" y="42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3"/>
                    <a:pt x="337" y="43"/>
                    <a:pt x="337" y="43"/>
                  </a:cubicBezTo>
                  <a:cubicBezTo>
                    <a:pt x="337" y="44"/>
                    <a:pt x="337" y="44"/>
                    <a:pt x="337" y="44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7" y="45"/>
                    <a:pt x="337" y="45"/>
                    <a:pt x="337" y="45"/>
                  </a:cubicBezTo>
                  <a:cubicBezTo>
                    <a:pt x="337" y="46"/>
                    <a:pt x="337" y="46"/>
                    <a:pt x="337" y="46"/>
                  </a:cubicBezTo>
                  <a:close/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lose/>
                  <a:moveTo>
                    <a:pt x="58" y="36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lose/>
                  <a:moveTo>
                    <a:pt x="60" y="36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60" y="36"/>
                  </a:lnTo>
                  <a:close/>
                  <a:moveTo>
                    <a:pt x="199" y="36"/>
                  </a:moveTo>
                  <a:cubicBezTo>
                    <a:pt x="199" y="36"/>
                    <a:pt x="199" y="36"/>
                    <a:pt x="199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8" y="36"/>
                    <a:pt x="198" y="36"/>
                    <a:pt x="198" y="36"/>
                  </a:cubicBezTo>
                  <a:cubicBezTo>
                    <a:pt x="199" y="36"/>
                    <a:pt x="199" y="36"/>
                    <a:pt x="199" y="36"/>
                  </a:cubicBezTo>
                  <a:close/>
                  <a:moveTo>
                    <a:pt x="389" y="36"/>
                  </a:move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8" y="36"/>
                    <a:pt x="388" y="36"/>
                    <a:pt x="388" y="36"/>
                  </a:cubicBezTo>
                  <a:cubicBezTo>
                    <a:pt x="389" y="36"/>
                    <a:pt x="389" y="36"/>
                    <a:pt x="389" y="36"/>
                  </a:cubicBezTo>
                  <a:cubicBezTo>
                    <a:pt x="389" y="36"/>
                    <a:pt x="389" y="36"/>
                    <a:pt x="389" y="36"/>
                  </a:cubicBezTo>
                  <a:close/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lose/>
                  <a:moveTo>
                    <a:pt x="109" y="36"/>
                  </a:moveTo>
                  <a:cubicBezTo>
                    <a:pt x="109" y="36"/>
                    <a:pt x="109" y="36"/>
                    <a:pt x="109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6"/>
                    <a:pt x="109" y="36"/>
                    <a:pt x="109" y="36"/>
                  </a:cubicBezTo>
                  <a:close/>
                  <a:moveTo>
                    <a:pt x="387" y="36"/>
                  </a:moveTo>
                  <a:cubicBezTo>
                    <a:pt x="387" y="36"/>
                    <a:pt x="387" y="36"/>
                    <a:pt x="387" y="36"/>
                  </a:cubicBezTo>
                  <a:cubicBezTo>
                    <a:pt x="387" y="36"/>
                    <a:pt x="387" y="36"/>
                    <a:pt x="387" y="36"/>
                  </a:cubicBezTo>
                  <a:cubicBezTo>
                    <a:pt x="387" y="36"/>
                    <a:pt x="387" y="36"/>
                    <a:pt x="387" y="36"/>
                  </a:cubicBezTo>
                  <a:cubicBezTo>
                    <a:pt x="387" y="36"/>
                    <a:pt x="387" y="36"/>
                    <a:pt x="387" y="36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7" y="37"/>
                    <a:pt x="387" y="37"/>
                    <a:pt x="387" y="37"/>
                  </a:cubicBezTo>
                  <a:cubicBezTo>
                    <a:pt x="387" y="36"/>
                    <a:pt x="387" y="36"/>
                    <a:pt x="387" y="36"/>
                  </a:cubicBezTo>
                  <a:cubicBezTo>
                    <a:pt x="387" y="36"/>
                    <a:pt x="387" y="36"/>
                    <a:pt x="387" y="36"/>
                  </a:cubicBezTo>
                  <a:cubicBezTo>
                    <a:pt x="388" y="36"/>
                    <a:pt x="388" y="36"/>
                    <a:pt x="388" y="36"/>
                  </a:cubicBezTo>
                  <a:cubicBezTo>
                    <a:pt x="387" y="36"/>
                    <a:pt x="388" y="36"/>
                    <a:pt x="387" y="36"/>
                  </a:cubicBezTo>
                  <a:close/>
                  <a:moveTo>
                    <a:pt x="19" y="36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lose/>
                  <a:moveTo>
                    <a:pt x="301" y="36"/>
                  </a:moveTo>
                  <a:cubicBezTo>
                    <a:pt x="301" y="36"/>
                    <a:pt x="301" y="36"/>
                    <a:pt x="301" y="36"/>
                  </a:cubicBezTo>
                  <a:cubicBezTo>
                    <a:pt x="302" y="36"/>
                    <a:pt x="302" y="36"/>
                    <a:pt x="302" y="36"/>
                  </a:cubicBezTo>
                  <a:cubicBezTo>
                    <a:pt x="302" y="36"/>
                    <a:pt x="302" y="36"/>
                    <a:pt x="302" y="36"/>
                  </a:cubicBezTo>
                  <a:cubicBezTo>
                    <a:pt x="302" y="36"/>
                    <a:pt x="302" y="36"/>
                    <a:pt x="302" y="36"/>
                  </a:cubicBezTo>
                  <a:cubicBezTo>
                    <a:pt x="301" y="36"/>
                    <a:pt x="301" y="36"/>
                    <a:pt x="301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367" y="37"/>
                  </a:moveTo>
                  <a:cubicBezTo>
                    <a:pt x="367" y="37"/>
                    <a:pt x="367" y="37"/>
                    <a:pt x="367" y="37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67" y="36"/>
                    <a:pt x="367" y="36"/>
                    <a:pt x="367" y="36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37"/>
                    <a:pt x="367" y="37"/>
                    <a:pt x="367" y="37"/>
                  </a:cubicBezTo>
                  <a:cubicBezTo>
                    <a:pt x="367" y="37"/>
                    <a:pt x="367" y="37"/>
                    <a:pt x="367" y="37"/>
                  </a:cubicBezTo>
                  <a:close/>
                  <a:moveTo>
                    <a:pt x="14" y="37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lnTo>
                    <a:pt x="14" y="37"/>
                  </a:lnTo>
                  <a:close/>
                  <a:moveTo>
                    <a:pt x="61" y="37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61" y="37"/>
                  </a:lnTo>
                  <a:close/>
                  <a:moveTo>
                    <a:pt x="6" y="37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lose/>
                  <a:moveTo>
                    <a:pt x="8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61" y="37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11" y="37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385" y="37"/>
                  </a:move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ubicBezTo>
                    <a:pt x="385" y="37"/>
                    <a:pt x="385" y="37"/>
                    <a:pt x="385" y="37"/>
                  </a:cubicBezTo>
                  <a:close/>
                  <a:moveTo>
                    <a:pt x="381" y="38"/>
                  </a:moveTo>
                  <a:cubicBezTo>
                    <a:pt x="381" y="38"/>
                    <a:pt x="381" y="38"/>
                    <a:pt x="381" y="38"/>
                  </a:cubicBezTo>
                  <a:cubicBezTo>
                    <a:pt x="381" y="38"/>
                    <a:pt x="381" y="38"/>
                    <a:pt x="381" y="38"/>
                  </a:cubicBezTo>
                  <a:cubicBezTo>
                    <a:pt x="381" y="38"/>
                    <a:pt x="381" y="38"/>
                    <a:pt x="381" y="38"/>
                  </a:cubicBezTo>
                  <a:cubicBezTo>
                    <a:pt x="381" y="38"/>
                    <a:pt x="381" y="38"/>
                    <a:pt x="381" y="38"/>
                  </a:cubicBezTo>
                  <a:cubicBezTo>
                    <a:pt x="381" y="37"/>
                    <a:pt x="381" y="37"/>
                    <a:pt x="381" y="37"/>
                  </a:cubicBezTo>
                  <a:cubicBezTo>
                    <a:pt x="381" y="38"/>
                    <a:pt x="381" y="38"/>
                    <a:pt x="381" y="38"/>
                  </a:cubicBezTo>
                  <a:close/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lnTo>
                    <a:pt x="7" y="37"/>
                  </a:lnTo>
                  <a:close/>
                  <a:moveTo>
                    <a:pt x="373" y="38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ubicBezTo>
                    <a:pt x="373" y="38"/>
                    <a:pt x="373" y="38"/>
                    <a:pt x="373" y="38"/>
                  </a:cubicBezTo>
                  <a:close/>
                  <a:moveTo>
                    <a:pt x="136" y="38"/>
                  </a:moveTo>
                  <a:cubicBezTo>
                    <a:pt x="136" y="38"/>
                    <a:pt x="136" y="38"/>
                    <a:pt x="136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377" y="38"/>
                  </a:moveTo>
                  <a:cubicBezTo>
                    <a:pt x="377" y="38"/>
                    <a:pt x="377" y="38"/>
                    <a:pt x="377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7" y="38"/>
                    <a:pt x="377" y="38"/>
                    <a:pt x="377" y="38"/>
                  </a:cubicBezTo>
                  <a:close/>
                  <a:moveTo>
                    <a:pt x="378" y="38"/>
                  </a:move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8"/>
                    <a:pt x="378" y="38"/>
                    <a:pt x="378" y="38"/>
                  </a:cubicBezTo>
                  <a:close/>
                  <a:moveTo>
                    <a:pt x="197" y="38"/>
                  </a:moveTo>
                  <a:cubicBezTo>
                    <a:pt x="197" y="38"/>
                    <a:pt x="197" y="38"/>
                    <a:pt x="197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6" y="38"/>
                    <a:pt x="196" y="38"/>
                    <a:pt x="196" y="38"/>
                  </a:cubicBezTo>
                  <a:lnTo>
                    <a:pt x="197" y="38"/>
                  </a:lnTo>
                  <a:close/>
                  <a:moveTo>
                    <a:pt x="374" y="38"/>
                  </a:moveTo>
                  <a:cubicBezTo>
                    <a:pt x="374" y="38"/>
                    <a:pt x="374" y="38"/>
                    <a:pt x="374" y="38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74" y="39"/>
                    <a:pt x="374" y="39"/>
                    <a:pt x="374" y="39"/>
                  </a:cubicBezTo>
                  <a:cubicBezTo>
                    <a:pt x="375" y="39"/>
                    <a:pt x="375" y="39"/>
                    <a:pt x="375" y="39"/>
                  </a:cubicBezTo>
                  <a:cubicBezTo>
                    <a:pt x="374" y="38"/>
                    <a:pt x="374" y="38"/>
                    <a:pt x="374" y="38"/>
                  </a:cubicBezTo>
                  <a:cubicBezTo>
                    <a:pt x="374" y="38"/>
                    <a:pt x="374" y="38"/>
                    <a:pt x="374" y="38"/>
                  </a:cubicBezTo>
                  <a:close/>
                  <a:moveTo>
                    <a:pt x="136" y="39"/>
                  </a:move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lose/>
                  <a:moveTo>
                    <a:pt x="62" y="39"/>
                  </a:moveTo>
                  <a:cubicBezTo>
                    <a:pt x="62" y="39"/>
                    <a:pt x="62" y="39"/>
                    <a:pt x="62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6" y="41"/>
                    <a:pt x="65" y="41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lose/>
                  <a:moveTo>
                    <a:pt x="191" y="39"/>
                  </a:moveTo>
                  <a:cubicBezTo>
                    <a:pt x="191" y="40"/>
                    <a:pt x="191" y="40"/>
                    <a:pt x="191" y="40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lose/>
                  <a:moveTo>
                    <a:pt x="64" y="4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4" y="40"/>
                  </a:cubicBezTo>
                  <a:close/>
                  <a:moveTo>
                    <a:pt x="351" y="40"/>
                  </a:move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ubicBezTo>
                    <a:pt x="351" y="40"/>
                    <a:pt x="351" y="40"/>
                    <a:pt x="351" y="40"/>
                  </a:cubicBezTo>
                  <a:close/>
                  <a:moveTo>
                    <a:pt x="65" y="40"/>
                  </a:moveTo>
                  <a:cubicBezTo>
                    <a:pt x="66" y="40"/>
                    <a:pt x="66" y="40"/>
                    <a:pt x="66" y="40"/>
                  </a:cubicBezTo>
                  <a:cubicBezTo>
                    <a:pt x="65" y="40"/>
                    <a:pt x="65" y="40"/>
                    <a:pt x="65" y="40"/>
                  </a:cubicBezTo>
                  <a:close/>
                  <a:moveTo>
                    <a:pt x="129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7" y="41"/>
                    <a:pt x="127" y="41"/>
                    <a:pt x="127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lnTo>
                    <a:pt x="129" y="41"/>
                  </a:lnTo>
                  <a:close/>
                  <a:moveTo>
                    <a:pt x="350" y="42"/>
                  </a:moveTo>
                  <a:cubicBezTo>
                    <a:pt x="350" y="42"/>
                    <a:pt x="350" y="42"/>
                    <a:pt x="350" y="42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1"/>
                    <a:pt x="350" y="41"/>
                    <a:pt x="350" y="41"/>
                  </a:cubicBezTo>
                  <a:cubicBezTo>
                    <a:pt x="350" y="42"/>
                    <a:pt x="350" y="42"/>
                    <a:pt x="350" y="42"/>
                  </a:cubicBezTo>
                  <a:close/>
                  <a:moveTo>
                    <a:pt x="103" y="42"/>
                  </a:move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2"/>
                    <a:pt x="103" y="42"/>
                  </a:cubicBezTo>
                  <a:close/>
                  <a:moveTo>
                    <a:pt x="349" y="42"/>
                  </a:moveTo>
                  <a:cubicBezTo>
                    <a:pt x="349" y="42"/>
                    <a:pt x="349" y="42"/>
                    <a:pt x="349" y="42"/>
                  </a:cubicBezTo>
                  <a:cubicBezTo>
                    <a:pt x="349" y="42"/>
                    <a:pt x="349" y="42"/>
                    <a:pt x="349" y="42"/>
                  </a:cubicBezTo>
                  <a:cubicBezTo>
                    <a:pt x="349" y="42"/>
                    <a:pt x="349" y="42"/>
                    <a:pt x="349" y="42"/>
                  </a:cubicBezTo>
                  <a:close/>
                  <a:moveTo>
                    <a:pt x="102" y="43"/>
                  </a:moveTo>
                  <a:cubicBezTo>
                    <a:pt x="101" y="43"/>
                    <a:pt x="101" y="43"/>
                    <a:pt x="101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2" y="43"/>
                    <a:pt x="102" y="43"/>
                    <a:pt x="102" y="43"/>
                  </a:cubicBezTo>
                  <a:close/>
                  <a:moveTo>
                    <a:pt x="130" y="43"/>
                  </a:moveTo>
                  <a:cubicBezTo>
                    <a:pt x="130" y="43"/>
                    <a:pt x="130" y="43"/>
                    <a:pt x="130" y="43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3"/>
                    <a:pt x="130" y="43"/>
                    <a:pt x="130" y="43"/>
                  </a:cubicBezTo>
                  <a:close/>
                  <a:moveTo>
                    <a:pt x="136" y="44"/>
                  </a:move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6" y="44"/>
                    <a:pt x="136" y="44"/>
                    <a:pt x="136" y="44"/>
                  </a:cubicBezTo>
                  <a:close/>
                  <a:moveTo>
                    <a:pt x="131" y="46"/>
                  </a:moveTo>
                  <a:cubicBezTo>
                    <a:pt x="131" y="46"/>
                    <a:pt x="131" y="46"/>
                    <a:pt x="131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0" y="46"/>
                    <a:pt x="130" y="46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6"/>
                    <a:pt x="131" y="46"/>
                    <a:pt x="131" y="46"/>
                  </a:cubicBezTo>
                  <a:close/>
                  <a:moveTo>
                    <a:pt x="128" y="46"/>
                  </a:moveTo>
                  <a:cubicBezTo>
                    <a:pt x="128" y="46"/>
                    <a:pt x="128" y="46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lnTo>
                    <a:pt x="128" y="46"/>
                  </a:lnTo>
                  <a:close/>
                  <a:moveTo>
                    <a:pt x="347" y="45"/>
                  </a:moveTo>
                  <a:cubicBezTo>
                    <a:pt x="347" y="45"/>
                    <a:pt x="347" y="45"/>
                    <a:pt x="347" y="45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7" y="45"/>
                    <a:pt x="347" y="45"/>
                    <a:pt x="347" y="45"/>
                  </a:cubicBezTo>
                  <a:cubicBezTo>
                    <a:pt x="347" y="45"/>
                    <a:pt x="347" y="45"/>
                    <a:pt x="347" y="45"/>
                  </a:cubicBezTo>
                  <a:close/>
                  <a:moveTo>
                    <a:pt x="347" y="45"/>
                  </a:moveTo>
                  <a:cubicBezTo>
                    <a:pt x="347" y="45"/>
                    <a:pt x="347" y="45"/>
                    <a:pt x="347" y="45"/>
                  </a:cubicBezTo>
                  <a:cubicBezTo>
                    <a:pt x="347" y="45"/>
                    <a:pt x="347" y="45"/>
                    <a:pt x="347" y="45"/>
                  </a:cubicBezTo>
                  <a:close/>
                  <a:moveTo>
                    <a:pt x="132" y="46"/>
                  </a:move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2" y="46"/>
                    <a:pt x="132" y="46"/>
                    <a:pt x="132" y="46"/>
                  </a:cubicBezTo>
                  <a:close/>
                  <a:moveTo>
                    <a:pt x="107" y="46"/>
                  </a:moveTo>
                  <a:cubicBezTo>
                    <a:pt x="107" y="46"/>
                    <a:pt x="107" y="46"/>
                    <a:pt x="107" y="46"/>
                  </a:cubicBezTo>
                  <a:cubicBezTo>
                    <a:pt x="107" y="46"/>
                    <a:pt x="107" y="46"/>
                    <a:pt x="107" y="46"/>
                  </a:cubicBezTo>
                  <a:close/>
                  <a:moveTo>
                    <a:pt x="254" y="46"/>
                  </a:moveTo>
                  <a:cubicBezTo>
                    <a:pt x="254" y="46"/>
                    <a:pt x="254" y="46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lose/>
                  <a:moveTo>
                    <a:pt x="345" y="47"/>
                  </a:move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47"/>
                    <a:pt x="345" y="47"/>
                    <a:pt x="345" y="47"/>
                  </a:cubicBezTo>
                  <a:close/>
                  <a:moveTo>
                    <a:pt x="109" y="47"/>
                  </a:moveTo>
                  <a:cubicBezTo>
                    <a:pt x="108" y="47"/>
                    <a:pt x="108" y="47"/>
                    <a:pt x="108" y="46"/>
                  </a:cubicBezTo>
                  <a:cubicBezTo>
                    <a:pt x="108" y="46"/>
                    <a:pt x="109" y="46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104" y="46"/>
                  </a:moveTo>
                  <a:cubicBezTo>
                    <a:pt x="104" y="46"/>
                    <a:pt x="104" y="46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6"/>
                    <a:pt x="104" y="46"/>
                    <a:pt x="104" y="46"/>
                  </a:cubicBezTo>
                  <a:close/>
                  <a:moveTo>
                    <a:pt x="335" y="51"/>
                  </a:moveTo>
                  <a:cubicBezTo>
                    <a:pt x="335" y="51"/>
                    <a:pt x="335" y="51"/>
                    <a:pt x="335" y="51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6" y="52"/>
                    <a:pt x="336" y="52"/>
                    <a:pt x="336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1"/>
                    <a:pt x="335" y="51"/>
                    <a:pt x="335" y="5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6" y="51"/>
                    <a:pt x="336" y="51"/>
                    <a:pt x="336" y="51"/>
                  </a:cubicBezTo>
                  <a:cubicBezTo>
                    <a:pt x="337" y="51"/>
                    <a:pt x="337" y="51"/>
                    <a:pt x="337" y="51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37" y="52"/>
                    <a:pt x="337" y="52"/>
                    <a:pt x="337" y="52"/>
                  </a:cubicBezTo>
                  <a:cubicBezTo>
                    <a:pt x="338" y="52"/>
                    <a:pt x="338" y="52"/>
                    <a:pt x="338" y="52"/>
                  </a:cubicBezTo>
                  <a:cubicBezTo>
                    <a:pt x="338" y="51"/>
                    <a:pt x="338" y="51"/>
                    <a:pt x="338" y="51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39" y="51"/>
                    <a:pt x="339" y="51"/>
                    <a:pt x="340" y="51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0" y="51"/>
                    <a:pt x="340" y="50"/>
                    <a:pt x="341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39" y="49"/>
                    <a:pt x="339" y="49"/>
                    <a:pt x="339" y="49"/>
                  </a:cubicBezTo>
                  <a:cubicBezTo>
                    <a:pt x="339" y="49"/>
                    <a:pt x="339" y="49"/>
                    <a:pt x="339" y="49"/>
                  </a:cubicBezTo>
                  <a:cubicBezTo>
                    <a:pt x="339" y="49"/>
                    <a:pt x="339" y="49"/>
                    <a:pt x="339" y="49"/>
                  </a:cubicBezTo>
                  <a:cubicBezTo>
                    <a:pt x="339" y="49"/>
                    <a:pt x="339" y="49"/>
                    <a:pt x="339" y="49"/>
                  </a:cubicBezTo>
                  <a:cubicBezTo>
                    <a:pt x="339" y="49"/>
                    <a:pt x="339" y="49"/>
                    <a:pt x="339" y="49"/>
                  </a:cubicBezTo>
                  <a:cubicBezTo>
                    <a:pt x="338" y="49"/>
                    <a:pt x="338" y="49"/>
                    <a:pt x="338" y="49"/>
                  </a:cubicBezTo>
                  <a:cubicBezTo>
                    <a:pt x="338" y="49"/>
                    <a:pt x="338" y="48"/>
                    <a:pt x="337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7" y="47"/>
                    <a:pt x="337" y="47"/>
                    <a:pt x="337" y="47"/>
                  </a:cubicBezTo>
                  <a:cubicBezTo>
                    <a:pt x="336" y="47"/>
                    <a:pt x="336" y="47"/>
                    <a:pt x="336" y="47"/>
                  </a:cubicBezTo>
                  <a:cubicBezTo>
                    <a:pt x="336" y="47"/>
                    <a:pt x="336" y="47"/>
                    <a:pt x="336" y="47"/>
                  </a:cubicBezTo>
                  <a:cubicBezTo>
                    <a:pt x="336" y="47"/>
                    <a:pt x="336" y="47"/>
                    <a:pt x="336" y="47"/>
                  </a:cubicBezTo>
                  <a:cubicBezTo>
                    <a:pt x="337" y="48"/>
                    <a:pt x="337" y="48"/>
                    <a:pt x="337" y="48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49"/>
                    <a:pt x="336" y="49"/>
                    <a:pt x="336" y="4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1"/>
                    <a:pt x="335" y="51"/>
                    <a:pt x="335" y="51"/>
                  </a:cubicBezTo>
                  <a:close/>
                  <a:moveTo>
                    <a:pt x="344" y="47"/>
                  </a:moveTo>
                  <a:cubicBezTo>
                    <a:pt x="344" y="47"/>
                    <a:pt x="344" y="47"/>
                    <a:pt x="344" y="47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2" y="48"/>
                    <a:pt x="342" y="48"/>
                    <a:pt x="342" y="48"/>
                  </a:cubicBezTo>
                  <a:cubicBezTo>
                    <a:pt x="342" y="48"/>
                    <a:pt x="342" y="48"/>
                    <a:pt x="342" y="48"/>
                  </a:cubicBezTo>
                  <a:cubicBezTo>
                    <a:pt x="342" y="48"/>
                    <a:pt x="342" y="48"/>
                    <a:pt x="342" y="48"/>
                  </a:cubicBezTo>
                  <a:cubicBezTo>
                    <a:pt x="342" y="48"/>
                    <a:pt x="342" y="48"/>
                    <a:pt x="342" y="48"/>
                  </a:cubicBezTo>
                  <a:cubicBezTo>
                    <a:pt x="342" y="48"/>
                    <a:pt x="342" y="48"/>
                    <a:pt x="342" y="48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44" y="48"/>
                    <a:pt x="344" y="48"/>
                    <a:pt x="344" y="48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44" y="47"/>
                    <a:pt x="344" y="47"/>
                    <a:pt x="344" y="47"/>
                  </a:cubicBezTo>
                  <a:close/>
                  <a:moveTo>
                    <a:pt x="109" y="47"/>
                  </a:move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47"/>
                    <a:pt x="109" y="47"/>
                    <a:pt x="109" y="47"/>
                  </a:cubicBezTo>
                  <a:close/>
                  <a:moveTo>
                    <a:pt x="130" y="47"/>
                  </a:move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lose/>
                  <a:moveTo>
                    <a:pt x="341" y="50"/>
                  </a:moveTo>
                  <a:cubicBezTo>
                    <a:pt x="341" y="50"/>
                    <a:pt x="341" y="50"/>
                    <a:pt x="341" y="50"/>
                  </a:cubicBezTo>
                  <a:cubicBezTo>
                    <a:pt x="341" y="50"/>
                    <a:pt x="341" y="50"/>
                    <a:pt x="341" y="49"/>
                  </a:cubicBezTo>
                  <a:cubicBezTo>
                    <a:pt x="341" y="49"/>
                    <a:pt x="341" y="49"/>
                    <a:pt x="342" y="49"/>
                  </a:cubicBezTo>
                  <a:cubicBezTo>
                    <a:pt x="341" y="49"/>
                    <a:pt x="341" y="49"/>
                    <a:pt x="341" y="49"/>
                  </a:cubicBezTo>
                  <a:lnTo>
                    <a:pt x="341" y="50"/>
                  </a:lnTo>
                  <a:close/>
                  <a:moveTo>
                    <a:pt x="342" y="50"/>
                  </a:move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ubicBezTo>
                    <a:pt x="342" y="50"/>
                    <a:pt x="342" y="50"/>
                    <a:pt x="342" y="50"/>
                  </a:cubicBezTo>
                  <a:close/>
                  <a:moveTo>
                    <a:pt x="202" y="53"/>
                  </a:move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2" y="51"/>
                    <a:pt x="202" y="51"/>
                    <a:pt x="202" y="51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51"/>
                    <a:pt x="201" y="51"/>
                    <a:pt x="201" y="51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lnTo>
                    <a:pt x="202" y="53"/>
                  </a:lnTo>
                  <a:close/>
                  <a:moveTo>
                    <a:pt x="121" y="51"/>
                  </a:moveTo>
                  <a:cubicBezTo>
                    <a:pt x="121" y="51"/>
                    <a:pt x="121" y="51"/>
                    <a:pt x="121" y="5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lnTo>
                    <a:pt x="121" y="51"/>
                  </a:lnTo>
                  <a:close/>
                  <a:moveTo>
                    <a:pt x="336" y="53"/>
                  </a:moveTo>
                  <a:cubicBezTo>
                    <a:pt x="336" y="53"/>
                    <a:pt x="336" y="53"/>
                    <a:pt x="336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3"/>
                    <a:pt x="336" y="53"/>
                    <a:pt x="336" y="53"/>
                  </a:cubicBezTo>
                  <a:close/>
                  <a:moveTo>
                    <a:pt x="118" y="53"/>
                  </a:move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19" y="53"/>
                    <a:pt x="119" y="53"/>
                  </a:cubicBezTo>
                  <a:lnTo>
                    <a:pt x="118" y="53"/>
                  </a:lnTo>
                  <a:close/>
                  <a:moveTo>
                    <a:pt x="327" y="61"/>
                  </a:move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9" y="61"/>
                    <a:pt x="329" y="61"/>
                    <a:pt x="329" y="61"/>
                  </a:cubicBezTo>
                  <a:cubicBezTo>
                    <a:pt x="329" y="61"/>
                    <a:pt x="329" y="61"/>
                    <a:pt x="329" y="61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8"/>
                    <a:pt x="331" y="58"/>
                    <a:pt x="332" y="58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2" y="59"/>
                    <a:pt x="332" y="59"/>
                    <a:pt x="332" y="59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5" y="55"/>
                    <a:pt x="335" y="55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7" y="54"/>
                    <a:pt x="337" y="54"/>
                    <a:pt x="337" y="54"/>
                  </a:cubicBezTo>
                  <a:cubicBezTo>
                    <a:pt x="337" y="55"/>
                    <a:pt x="337" y="55"/>
                    <a:pt x="337" y="56"/>
                  </a:cubicBezTo>
                  <a:cubicBezTo>
                    <a:pt x="337" y="56"/>
                    <a:pt x="337" y="56"/>
                    <a:pt x="337" y="56"/>
                  </a:cubicBezTo>
                  <a:cubicBezTo>
                    <a:pt x="337" y="56"/>
                    <a:pt x="337" y="56"/>
                    <a:pt x="337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6"/>
                    <a:pt x="336" y="56"/>
                    <a:pt x="336" y="56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7"/>
                    <a:pt x="336" y="57"/>
                  </a:cubicBezTo>
                  <a:cubicBezTo>
                    <a:pt x="336" y="57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8"/>
                    <a:pt x="336" y="58"/>
                    <a:pt x="336" y="58"/>
                  </a:cubicBezTo>
                  <a:cubicBezTo>
                    <a:pt x="336" y="59"/>
                    <a:pt x="336" y="59"/>
                    <a:pt x="336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59"/>
                    <a:pt x="335" y="59"/>
                    <a:pt x="335" y="59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6" y="60"/>
                    <a:pt x="336" y="60"/>
                    <a:pt x="336" y="60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335" y="61"/>
                    <a:pt x="335" y="62"/>
                    <a:pt x="335" y="62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0"/>
                    <a:pt x="335" y="60"/>
                    <a:pt x="335" y="60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3" y="62"/>
                    <a:pt x="333" y="62"/>
                    <a:pt x="333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2" y="62"/>
                    <a:pt x="332" y="62"/>
                    <a:pt x="332" y="62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2"/>
                    <a:pt x="331" y="62"/>
                    <a:pt x="331" y="62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1" y="63"/>
                    <a:pt x="331" y="63"/>
                    <a:pt x="331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62"/>
                    <a:pt x="330" y="62"/>
                    <a:pt x="330" y="62"/>
                  </a:cubicBezTo>
                  <a:cubicBezTo>
                    <a:pt x="330" y="62"/>
                    <a:pt x="330" y="62"/>
                    <a:pt x="330" y="62"/>
                  </a:cubicBezTo>
                  <a:cubicBezTo>
                    <a:pt x="330" y="62"/>
                    <a:pt x="330" y="62"/>
                    <a:pt x="330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327" y="61"/>
                    <a:pt x="327" y="61"/>
                    <a:pt x="327" y="61"/>
                  </a:cubicBezTo>
                  <a:cubicBezTo>
                    <a:pt x="327" y="61"/>
                    <a:pt x="327" y="61"/>
                    <a:pt x="327" y="61"/>
                  </a:cubicBezTo>
                  <a:close/>
                  <a:moveTo>
                    <a:pt x="328" y="61"/>
                  </a:move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lnTo>
                    <a:pt x="328" y="61"/>
                  </a:lnTo>
                  <a:close/>
                  <a:moveTo>
                    <a:pt x="201" y="54"/>
                  </a:moveTo>
                  <a:cubicBezTo>
                    <a:pt x="201" y="54"/>
                    <a:pt x="201" y="54"/>
                    <a:pt x="201" y="54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1" y="56"/>
                    <a:pt x="201" y="56"/>
                    <a:pt x="201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2" y="56"/>
                    <a:pt x="202" y="56"/>
                    <a:pt x="202" y="56"/>
                  </a:cubicBezTo>
                  <a:cubicBezTo>
                    <a:pt x="203" y="54"/>
                    <a:pt x="203" y="54"/>
                    <a:pt x="203" y="54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1" y="54"/>
                    <a:pt x="201" y="54"/>
                    <a:pt x="201" y="54"/>
                  </a:cubicBezTo>
                  <a:close/>
                  <a:moveTo>
                    <a:pt x="196" y="55"/>
                  </a:move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5"/>
                    <a:pt x="196" y="55"/>
                    <a:pt x="196" y="55"/>
                  </a:cubicBezTo>
                  <a:close/>
                  <a:moveTo>
                    <a:pt x="198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7" y="55"/>
                    <a:pt x="197" y="55"/>
                    <a:pt x="197" y="55"/>
                  </a:cubicBezTo>
                  <a:cubicBezTo>
                    <a:pt x="198" y="55"/>
                    <a:pt x="198" y="55"/>
                    <a:pt x="198" y="55"/>
                  </a:cubicBezTo>
                  <a:lnTo>
                    <a:pt x="198" y="54"/>
                  </a:lnTo>
                  <a:close/>
                  <a:moveTo>
                    <a:pt x="213" y="55"/>
                  </a:move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3" y="55"/>
                    <a:pt x="213" y="55"/>
                  </a:cubicBezTo>
                  <a:close/>
                  <a:moveTo>
                    <a:pt x="246" y="55"/>
                  </a:moveTo>
                  <a:cubicBezTo>
                    <a:pt x="246" y="55"/>
                    <a:pt x="246" y="55"/>
                    <a:pt x="246" y="55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47" y="55"/>
                    <a:pt x="247" y="55"/>
                    <a:pt x="247" y="55"/>
                  </a:cubicBezTo>
                  <a:lnTo>
                    <a:pt x="246" y="55"/>
                  </a:lnTo>
                  <a:close/>
                  <a:moveTo>
                    <a:pt x="194" y="56"/>
                  </a:moveTo>
                  <a:cubicBezTo>
                    <a:pt x="194" y="56"/>
                    <a:pt x="194" y="56"/>
                    <a:pt x="194" y="56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lose/>
                  <a:moveTo>
                    <a:pt x="220" y="56"/>
                  </a:moveTo>
                  <a:cubicBezTo>
                    <a:pt x="220" y="56"/>
                    <a:pt x="220" y="56"/>
                    <a:pt x="220" y="56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20" y="56"/>
                    <a:pt x="220" y="56"/>
                    <a:pt x="220" y="56"/>
                  </a:cubicBezTo>
                  <a:close/>
                  <a:moveTo>
                    <a:pt x="219" y="57"/>
                  </a:moveTo>
                  <a:cubicBezTo>
                    <a:pt x="219" y="57"/>
                    <a:pt x="219" y="57"/>
                    <a:pt x="219" y="57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19" y="57"/>
                    <a:pt x="219" y="57"/>
                    <a:pt x="219" y="57"/>
                  </a:cubicBezTo>
                  <a:cubicBezTo>
                    <a:pt x="219" y="57"/>
                    <a:pt x="219" y="57"/>
                    <a:pt x="219" y="57"/>
                  </a:cubicBezTo>
                  <a:close/>
                  <a:moveTo>
                    <a:pt x="214" y="57"/>
                  </a:moveTo>
                  <a:cubicBezTo>
                    <a:pt x="214" y="57"/>
                    <a:pt x="214" y="57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3" y="57"/>
                    <a:pt x="213" y="57"/>
                  </a:cubicBezTo>
                  <a:lnTo>
                    <a:pt x="214" y="57"/>
                  </a:lnTo>
                  <a:close/>
                  <a:moveTo>
                    <a:pt x="205" y="57"/>
                  </a:moveTo>
                  <a:cubicBezTo>
                    <a:pt x="205" y="57"/>
                    <a:pt x="205" y="57"/>
                    <a:pt x="205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5" y="58"/>
                    <a:pt x="205" y="58"/>
                    <a:pt x="205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6" y="58"/>
                    <a:pt x="206" y="58"/>
                    <a:pt x="206" y="58"/>
                  </a:cubicBezTo>
                  <a:cubicBezTo>
                    <a:pt x="207" y="58"/>
                    <a:pt x="207" y="58"/>
                    <a:pt x="207" y="58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7" y="59"/>
                    <a:pt x="207" y="59"/>
                    <a:pt x="207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8"/>
                    <a:pt x="208" y="58"/>
                    <a:pt x="208" y="58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207" y="57"/>
                    <a:pt x="207" y="57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lnTo>
                    <a:pt x="205" y="57"/>
                  </a:lnTo>
                  <a:close/>
                  <a:moveTo>
                    <a:pt x="115" y="57"/>
                  </a:moveTo>
                  <a:cubicBezTo>
                    <a:pt x="115" y="57"/>
                    <a:pt x="115" y="57"/>
                    <a:pt x="115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lnTo>
                    <a:pt x="115" y="57"/>
                  </a:lnTo>
                  <a:close/>
                  <a:moveTo>
                    <a:pt x="219" y="58"/>
                  </a:moveTo>
                  <a:cubicBezTo>
                    <a:pt x="219" y="58"/>
                    <a:pt x="219" y="58"/>
                    <a:pt x="219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9" y="58"/>
                    <a:pt x="219" y="58"/>
                    <a:pt x="219" y="58"/>
                  </a:cubicBezTo>
                  <a:close/>
                  <a:moveTo>
                    <a:pt x="321" y="59"/>
                  </a:moveTo>
                  <a:cubicBezTo>
                    <a:pt x="321" y="59"/>
                    <a:pt x="321" y="59"/>
                    <a:pt x="321" y="59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321" y="59"/>
                    <a:pt x="321" y="59"/>
                    <a:pt x="321" y="59"/>
                  </a:cubicBezTo>
                  <a:close/>
                  <a:moveTo>
                    <a:pt x="219" y="59"/>
                  </a:moveTo>
                  <a:cubicBezTo>
                    <a:pt x="219" y="59"/>
                    <a:pt x="219" y="59"/>
                    <a:pt x="219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20" y="59"/>
                    <a:pt x="220" y="59"/>
                    <a:pt x="220" y="59"/>
                  </a:cubicBezTo>
                  <a:cubicBezTo>
                    <a:pt x="219" y="59"/>
                    <a:pt x="219" y="59"/>
                    <a:pt x="219" y="59"/>
                  </a:cubicBezTo>
                  <a:close/>
                  <a:moveTo>
                    <a:pt x="221" y="59"/>
                  </a:moveTo>
                  <a:cubicBezTo>
                    <a:pt x="221" y="59"/>
                    <a:pt x="221" y="59"/>
                    <a:pt x="221" y="59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221" y="59"/>
                  </a:lnTo>
                  <a:close/>
                  <a:moveTo>
                    <a:pt x="219" y="59"/>
                  </a:moveTo>
                  <a:cubicBezTo>
                    <a:pt x="219" y="59"/>
                    <a:pt x="219" y="59"/>
                    <a:pt x="219" y="59"/>
                  </a:cubicBezTo>
                  <a:cubicBezTo>
                    <a:pt x="219" y="59"/>
                    <a:pt x="219" y="59"/>
                    <a:pt x="219" y="59"/>
                  </a:cubicBezTo>
                  <a:cubicBezTo>
                    <a:pt x="219" y="59"/>
                    <a:pt x="219" y="59"/>
                    <a:pt x="219" y="59"/>
                  </a:cubicBezTo>
                  <a:close/>
                  <a:moveTo>
                    <a:pt x="215" y="59"/>
                  </a:moveTo>
                  <a:cubicBezTo>
                    <a:pt x="215" y="59"/>
                    <a:pt x="215" y="59"/>
                    <a:pt x="215" y="5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5" y="59"/>
                    <a:pt x="215" y="59"/>
                    <a:pt x="215" y="59"/>
                  </a:cubicBezTo>
                  <a:close/>
                  <a:moveTo>
                    <a:pt x="226" y="61"/>
                  </a:moveTo>
                  <a:cubicBezTo>
                    <a:pt x="226" y="61"/>
                    <a:pt x="226" y="61"/>
                    <a:pt x="226" y="61"/>
                  </a:cubicBezTo>
                  <a:cubicBezTo>
                    <a:pt x="225" y="61"/>
                    <a:pt x="225" y="61"/>
                    <a:pt x="225" y="61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7" y="62"/>
                    <a:pt x="227" y="62"/>
                    <a:pt x="227" y="62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8" y="61"/>
                    <a:pt x="228" y="61"/>
                    <a:pt x="228" y="61"/>
                  </a:cubicBezTo>
                  <a:cubicBezTo>
                    <a:pt x="228" y="60"/>
                    <a:pt x="228" y="60"/>
                    <a:pt x="228" y="60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7" y="61"/>
                    <a:pt x="227" y="61"/>
                    <a:pt x="227" y="6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26" y="61"/>
                    <a:pt x="226" y="61"/>
                    <a:pt x="226" y="61"/>
                  </a:cubicBezTo>
                  <a:close/>
                  <a:moveTo>
                    <a:pt x="217" y="61"/>
                  </a:moveTo>
                  <a:cubicBezTo>
                    <a:pt x="217" y="61"/>
                    <a:pt x="217" y="61"/>
                    <a:pt x="217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7" y="61"/>
                    <a:pt x="217" y="61"/>
                    <a:pt x="218" y="61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18" y="62"/>
                    <a:pt x="218" y="62"/>
                    <a:pt x="218" y="62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lose/>
                  <a:moveTo>
                    <a:pt x="220" y="61"/>
                  </a:moveTo>
                  <a:cubicBezTo>
                    <a:pt x="220" y="61"/>
                    <a:pt x="220" y="61"/>
                    <a:pt x="220" y="61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0" y="61"/>
                    <a:pt x="220" y="61"/>
                    <a:pt x="220" y="61"/>
                  </a:cubicBezTo>
                  <a:close/>
                  <a:moveTo>
                    <a:pt x="328" y="61"/>
                  </a:move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ubicBezTo>
                    <a:pt x="328" y="61"/>
                    <a:pt x="328" y="61"/>
                    <a:pt x="328" y="61"/>
                  </a:cubicBezTo>
                  <a:close/>
                  <a:moveTo>
                    <a:pt x="114" y="61"/>
                  </a:moveTo>
                  <a:cubicBezTo>
                    <a:pt x="114" y="61"/>
                    <a:pt x="114" y="61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14" y="61"/>
                    <a:pt x="114" y="61"/>
                    <a:pt x="114" y="61"/>
                  </a:cubicBezTo>
                  <a:close/>
                  <a:moveTo>
                    <a:pt x="329" y="62"/>
                  </a:moveTo>
                  <a:cubicBezTo>
                    <a:pt x="329" y="62"/>
                    <a:pt x="329" y="62"/>
                    <a:pt x="329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4"/>
                    <a:pt x="329" y="64"/>
                    <a:pt x="329" y="64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3"/>
                    <a:pt x="329" y="63"/>
                    <a:pt x="329" y="63"/>
                  </a:cubicBezTo>
                  <a:lnTo>
                    <a:pt x="329" y="62"/>
                  </a:lnTo>
                  <a:close/>
                  <a:moveTo>
                    <a:pt x="329" y="62"/>
                  </a:move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ubicBezTo>
                    <a:pt x="329" y="62"/>
                    <a:pt x="329" y="62"/>
                    <a:pt x="329" y="62"/>
                  </a:cubicBezTo>
                  <a:close/>
                  <a:moveTo>
                    <a:pt x="324" y="63"/>
                  </a:moveTo>
                  <a:cubicBezTo>
                    <a:pt x="324" y="63"/>
                    <a:pt x="324" y="63"/>
                    <a:pt x="324" y="63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4" y="64"/>
                    <a:pt x="324" y="64"/>
                    <a:pt x="324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4"/>
                    <a:pt x="325" y="64"/>
                    <a:pt x="325" y="64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5"/>
                    <a:pt x="325" y="65"/>
                    <a:pt x="325" y="65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26" y="66"/>
                    <a:pt x="326" y="66"/>
                    <a:pt x="326" y="66"/>
                  </a:cubicBezTo>
                  <a:cubicBezTo>
                    <a:pt x="326" y="66"/>
                    <a:pt x="326" y="66"/>
                    <a:pt x="326" y="66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26" y="64"/>
                    <a:pt x="326" y="64"/>
                    <a:pt x="326" y="64"/>
                  </a:cubicBezTo>
                  <a:cubicBezTo>
                    <a:pt x="326" y="63"/>
                    <a:pt x="326" y="63"/>
                    <a:pt x="326" y="63"/>
                  </a:cubicBezTo>
                  <a:cubicBezTo>
                    <a:pt x="326" y="63"/>
                    <a:pt x="326" y="63"/>
                    <a:pt x="326" y="63"/>
                  </a:cubicBezTo>
                  <a:cubicBezTo>
                    <a:pt x="326" y="63"/>
                    <a:pt x="326" y="63"/>
                    <a:pt x="326" y="63"/>
                  </a:cubicBezTo>
                  <a:cubicBezTo>
                    <a:pt x="326" y="63"/>
                    <a:pt x="326" y="63"/>
                    <a:pt x="326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4" y="63"/>
                    <a:pt x="324" y="63"/>
                    <a:pt x="324" y="63"/>
                  </a:cubicBezTo>
                  <a:close/>
                  <a:moveTo>
                    <a:pt x="321" y="64"/>
                  </a:moveTo>
                  <a:cubicBezTo>
                    <a:pt x="321" y="64"/>
                    <a:pt x="321" y="64"/>
                    <a:pt x="321" y="64"/>
                  </a:cubicBezTo>
                  <a:cubicBezTo>
                    <a:pt x="321" y="64"/>
                    <a:pt x="321" y="64"/>
                    <a:pt x="321" y="64"/>
                  </a:cubicBezTo>
                  <a:cubicBezTo>
                    <a:pt x="321" y="63"/>
                    <a:pt x="321" y="63"/>
                    <a:pt x="321" y="63"/>
                  </a:cubicBezTo>
                  <a:cubicBezTo>
                    <a:pt x="321" y="64"/>
                    <a:pt x="321" y="64"/>
                    <a:pt x="321" y="64"/>
                  </a:cubicBezTo>
                  <a:close/>
                  <a:moveTo>
                    <a:pt x="316" y="66"/>
                  </a:moveTo>
                  <a:cubicBezTo>
                    <a:pt x="316" y="66"/>
                    <a:pt x="316" y="66"/>
                    <a:pt x="316" y="66"/>
                  </a:cubicBezTo>
                  <a:cubicBezTo>
                    <a:pt x="316" y="66"/>
                    <a:pt x="316" y="66"/>
                    <a:pt x="316" y="66"/>
                  </a:cubicBezTo>
                  <a:cubicBezTo>
                    <a:pt x="316" y="66"/>
                    <a:pt x="316" y="66"/>
                    <a:pt x="316" y="66"/>
                  </a:cubicBezTo>
                  <a:cubicBezTo>
                    <a:pt x="316" y="66"/>
                    <a:pt x="316" y="66"/>
                    <a:pt x="316" y="66"/>
                  </a:cubicBezTo>
                  <a:cubicBezTo>
                    <a:pt x="316" y="66"/>
                    <a:pt x="316" y="66"/>
                    <a:pt x="316" y="66"/>
                  </a:cubicBezTo>
                  <a:close/>
                  <a:moveTo>
                    <a:pt x="326" y="67"/>
                  </a:moveTo>
                  <a:cubicBezTo>
                    <a:pt x="326" y="67"/>
                    <a:pt x="326" y="67"/>
                    <a:pt x="326" y="67"/>
                  </a:cubicBezTo>
                  <a:cubicBezTo>
                    <a:pt x="326" y="67"/>
                    <a:pt x="326" y="67"/>
                    <a:pt x="326" y="67"/>
                  </a:cubicBezTo>
                  <a:cubicBezTo>
                    <a:pt x="325" y="67"/>
                    <a:pt x="325" y="67"/>
                    <a:pt x="325" y="67"/>
                  </a:cubicBezTo>
                  <a:cubicBezTo>
                    <a:pt x="326" y="67"/>
                    <a:pt x="326" y="67"/>
                    <a:pt x="326" y="67"/>
                  </a:cubicBezTo>
                  <a:close/>
                  <a:moveTo>
                    <a:pt x="325" y="67"/>
                  </a:moveTo>
                  <a:cubicBezTo>
                    <a:pt x="325" y="67"/>
                    <a:pt x="325" y="67"/>
                    <a:pt x="325" y="67"/>
                  </a:cubicBezTo>
                  <a:cubicBezTo>
                    <a:pt x="325" y="67"/>
                    <a:pt x="325" y="67"/>
                    <a:pt x="325" y="67"/>
                  </a:cubicBezTo>
                  <a:cubicBezTo>
                    <a:pt x="325" y="67"/>
                    <a:pt x="325" y="67"/>
                    <a:pt x="325" y="67"/>
                  </a:cubicBezTo>
                  <a:close/>
                  <a:moveTo>
                    <a:pt x="100" y="68"/>
                  </a:moveTo>
                  <a:cubicBezTo>
                    <a:pt x="100" y="68"/>
                    <a:pt x="100" y="68"/>
                    <a:pt x="100" y="68"/>
                  </a:cubicBezTo>
                  <a:cubicBezTo>
                    <a:pt x="100" y="68"/>
                    <a:pt x="100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68"/>
                    <a:pt x="101" y="68"/>
                    <a:pt x="101" y="68"/>
                  </a:cubicBezTo>
                  <a:lnTo>
                    <a:pt x="100" y="68"/>
                  </a:lnTo>
                  <a:close/>
                  <a:moveTo>
                    <a:pt x="178" y="69"/>
                  </a:moveTo>
                  <a:cubicBezTo>
                    <a:pt x="178" y="69"/>
                    <a:pt x="178" y="69"/>
                    <a:pt x="178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9" y="69"/>
                    <a:pt x="179" y="69"/>
                    <a:pt x="179" y="69"/>
                  </a:cubicBezTo>
                  <a:cubicBezTo>
                    <a:pt x="178" y="69"/>
                    <a:pt x="178" y="69"/>
                    <a:pt x="178" y="69"/>
                  </a:cubicBezTo>
                  <a:close/>
                  <a:moveTo>
                    <a:pt x="175" y="70"/>
                  </a:move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69"/>
                    <a:pt x="175" y="69"/>
                    <a:pt x="175" y="69"/>
                  </a:cubicBezTo>
                  <a:lnTo>
                    <a:pt x="175" y="70"/>
                  </a:lnTo>
                  <a:close/>
                  <a:moveTo>
                    <a:pt x="178" y="70"/>
                  </a:move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lose/>
                  <a:moveTo>
                    <a:pt x="175" y="70"/>
                  </a:move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5" y="70"/>
                    <a:pt x="175" y="70"/>
                    <a:pt x="175" y="70"/>
                  </a:cubicBezTo>
                  <a:close/>
                  <a:moveTo>
                    <a:pt x="324" y="70"/>
                  </a:moveTo>
                  <a:cubicBezTo>
                    <a:pt x="324" y="70"/>
                    <a:pt x="324" y="70"/>
                    <a:pt x="324" y="70"/>
                  </a:cubicBezTo>
                  <a:cubicBezTo>
                    <a:pt x="324" y="70"/>
                    <a:pt x="324" y="70"/>
                    <a:pt x="324" y="70"/>
                  </a:cubicBezTo>
                  <a:cubicBezTo>
                    <a:pt x="324" y="70"/>
                    <a:pt x="324" y="70"/>
                    <a:pt x="324" y="70"/>
                  </a:cubicBezTo>
                  <a:close/>
                  <a:moveTo>
                    <a:pt x="176" y="70"/>
                  </a:moveTo>
                  <a:cubicBezTo>
                    <a:pt x="176" y="70"/>
                    <a:pt x="176" y="70"/>
                    <a:pt x="176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7" y="71"/>
                    <a:pt x="177" y="71"/>
                    <a:pt x="177" y="71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70"/>
                    <a:pt x="177" y="70"/>
                    <a:pt x="177" y="70"/>
                  </a:cubicBezTo>
                  <a:cubicBezTo>
                    <a:pt x="177" y="70"/>
                    <a:pt x="177" y="70"/>
                    <a:pt x="177" y="70"/>
                  </a:cubicBezTo>
                  <a:lnTo>
                    <a:pt x="176" y="70"/>
                  </a:lnTo>
                  <a:close/>
                  <a:moveTo>
                    <a:pt x="322" y="72"/>
                  </a:moveTo>
                  <a:cubicBezTo>
                    <a:pt x="322" y="72"/>
                    <a:pt x="322" y="72"/>
                    <a:pt x="322" y="72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2" y="72"/>
                    <a:pt x="322" y="72"/>
                    <a:pt x="322" y="72"/>
                  </a:cubicBezTo>
                  <a:cubicBezTo>
                    <a:pt x="322" y="72"/>
                    <a:pt x="322" y="72"/>
                    <a:pt x="322" y="72"/>
                  </a:cubicBezTo>
                  <a:cubicBezTo>
                    <a:pt x="322" y="72"/>
                    <a:pt x="322" y="72"/>
                    <a:pt x="322" y="72"/>
                  </a:cubicBezTo>
                  <a:close/>
                  <a:moveTo>
                    <a:pt x="322" y="72"/>
                  </a:moveTo>
                  <a:cubicBezTo>
                    <a:pt x="322" y="72"/>
                    <a:pt x="322" y="72"/>
                    <a:pt x="322" y="72"/>
                  </a:cubicBezTo>
                  <a:cubicBezTo>
                    <a:pt x="322" y="72"/>
                    <a:pt x="322" y="72"/>
                    <a:pt x="322" y="72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3" y="72"/>
                    <a:pt x="323" y="72"/>
                    <a:pt x="323" y="72"/>
                  </a:cubicBezTo>
                  <a:cubicBezTo>
                    <a:pt x="322" y="72"/>
                    <a:pt x="322" y="72"/>
                    <a:pt x="322" y="72"/>
                  </a:cubicBezTo>
                  <a:close/>
                  <a:moveTo>
                    <a:pt x="315" y="75"/>
                  </a:moveTo>
                  <a:cubicBezTo>
                    <a:pt x="315" y="75"/>
                    <a:pt x="315" y="75"/>
                    <a:pt x="315" y="75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6"/>
                    <a:pt x="315" y="76"/>
                    <a:pt x="315" y="76"/>
                  </a:cubicBezTo>
                  <a:cubicBezTo>
                    <a:pt x="315" y="77"/>
                    <a:pt x="315" y="77"/>
                    <a:pt x="315" y="77"/>
                  </a:cubicBezTo>
                  <a:cubicBezTo>
                    <a:pt x="315" y="77"/>
                    <a:pt x="315" y="77"/>
                    <a:pt x="315" y="77"/>
                  </a:cubicBezTo>
                  <a:cubicBezTo>
                    <a:pt x="315" y="77"/>
                    <a:pt x="315" y="77"/>
                    <a:pt x="315" y="7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316" y="75"/>
                    <a:pt x="316" y="74"/>
                    <a:pt x="317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6" y="74"/>
                    <a:pt x="316" y="74"/>
                    <a:pt x="316" y="74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5" y="75"/>
                    <a:pt x="315" y="75"/>
                    <a:pt x="315" y="75"/>
                  </a:cubicBezTo>
                  <a:close/>
                  <a:moveTo>
                    <a:pt x="113" y="74"/>
                  </a:move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ubicBezTo>
                    <a:pt x="112" y="74"/>
                    <a:pt x="113" y="75"/>
                    <a:pt x="113" y="75"/>
                  </a:cubicBezTo>
                  <a:lnTo>
                    <a:pt x="113" y="74"/>
                  </a:lnTo>
                  <a:close/>
                  <a:moveTo>
                    <a:pt x="115" y="80"/>
                  </a:moveTo>
                  <a:cubicBezTo>
                    <a:pt x="115" y="80"/>
                    <a:pt x="115" y="80"/>
                    <a:pt x="115" y="80"/>
                  </a:cubicBezTo>
                  <a:cubicBezTo>
                    <a:pt x="115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2" y="77"/>
                    <a:pt x="112" y="77"/>
                    <a:pt x="112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10" y="76"/>
                    <a:pt x="110" y="76"/>
                    <a:pt x="110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76"/>
                    <a:pt x="107" y="76"/>
                    <a:pt x="107" y="76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7"/>
                    <a:pt x="107" y="77"/>
                    <a:pt x="108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77"/>
                    <a:pt x="109" y="77"/>
                    <a:pt x="109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14" y="80"/>
                    <a:pt x="114" y="80"/>
                    <a:pt x="115" y="80"/>
                  </a:cubicBezTo>
                  <a:close/>
                  <a:moveTo>
                    <a:pt x="108" y="78"/>
                  </a:moveTo>
                  <a:cubicBezTo>
                    <a:pt x="108" y="77"/>
                    <a:pt x="108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8"/>
                    <a:pt x="108" y="78"/>
                    <a:pt x="108" y="78"/>
                  </a:cubicBezTo>
                  <a:close/>
                  <a:moveTo>
                    <a:pt x="118" y="78"/>
                  </a:move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ubicBezTo>
                    <a:pt x="118" y="78"/>
                    <a:pt x="118" y="78"/>
                    <a:pt x="118" y="78"/>
                  </a:cubicBezTo>
                  <a:close/>
                  <a:moveTo>
                    <a:pt x="123" y="82"/>
                  </a:move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9" y="82"/>
                    <a:pt x="119" y="82"/>
                    <a:pt x="119" y="82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3" y="81"/>
                    <a:pt x="123" y="81"/>
                    <a:pt x="123" y="82"/>
                  </a:cubicBezTo>
                  <a:close/>
                  <a:moveTo>
                    <a:pt x="304" y="83"/>
                  </a:moveTo>
                  <a:cubicBezTo>
                    <a:pt x="304" y="83"/>
                    <a:pt x="304" y="83"/>
                    <a:pt x="304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4" y="83"/>
                    <a:pt x="304" y="83"/>
                    <a:pt x="304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2"/>
                    <a:pt x="305" y="82"/>
                    <a:pt x="305" y="82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5" y="80"/>
                    <a:pt x="305" y="80"/>
                    <a:pt x="305" y="80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5" y="81"/>
                    <a:pt x="305" y="81"/>
                    <a:pt x="305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3" y="82"/>
                    <a:pt x="303" y="82"/>
                    <a:pt x="303" y="82"/>
                  </a:cubicBezTo>
                  <a:cubicBezTo>
                    <a:pt x="303" y="82"/>
                    <a:pt x="303" y="82"/>
                    <a:pt x="303" y="82"/>
                  </a:cubicBezTo>
                  <a:cubicBezTo>
                    <a:pt x="303" y="83"/>
                    <a:pt x="303" y="83"/>
                    <a:pt x="303" y="83"/>
                  </a:cubicBezTo>
                  <a:cubicBezTo>
                    <a:pt x="303" y="83"/>
                    <a:pt x="303" y="83"/>
                    <a:pt x="303" y="83"/>
                  </a:cubicBezTo>
                  <a:lnTo>
                    <a:pt x="304" y="83"/>
                  </a:lnTo>
                  <a:close/>
                  <a:moveTo>
                    <a:pt x="114" y="82"/>
                  </a:moveTo>
                  <a:cubicBezTo>
                    <a:pt x="114" y="82"/>
                    <a:pt x="114" y="82"/>
                    <a:pt x="114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14" y="82"/>
                    <a:pt x="114" y="82"/>
                    <a:pt x="114" y="82"/>
                  </a:cubicBezTo>
                  <a:cubicBezTo>
                    <a:pt x="114" y="82"/>
                    <a:pt x="114" y="82"/>
                    <a:pt x="114" y="82"/>
                  </a:cubicBezTo>
                  <a:close/>
                  <a:moveTo>
                    <a:pt x="126" y="82"/>
                  </a:moveTo>
                  <a:cubicBezTo>
                    <a:pt x="126" y="82"/>
                    <a:pt x="126" y="82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5" y="82"/>
                    <a:pt x="125" y="82"/>
                    <a:pt x="126" y="82"/>
                  </a:cubicBezTo>
                  <a:close/>
                  <a:moveTo>
                    <a:pt x="314" y="85"/>
                  </a:moveTo>
                  <a:cubicBezTo>
                    <a:pt x="314" y="85"/>
                    <a:pt x="314" y="85"/>
                    <a:pt x="314" y="85"/>
                  </a:cubicBezTo>
                  <a:cubicBezTo>
                    <a:pt x="314" y="85"/>
                    <a:pt x="314" y="85"/>
                    <a:pt x="314" y="85"/>
                  </a:cubicBezTo>
                  <a:cubicBezTo>
                    <a:pt x="314" y="85"/>
                    <a:pt x="314" y="85"/>
                    <a:pt x="314" y="85"/>
                  </a:cubicBezTo>
                  <a:cubicBezTo>
                    <a:pt x="314" y="85"/>
                    <a:pt x="314" y="85"/>
                    <a:pt x="314" y="85"/>
                  </a:cubicBezTo>
                  <a:cubicBezTo>
                    <a:pt x="314" y="85"/>
                    <a:pt x="314" y="85"/>
                    <a:pt x="314" y="85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6"/>
                    <a:pt x="315" y="86"/>
                    <a:pt x="315" y="86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18" y="88"/>
                    <a:pt x="318" y="88"/>
                    <a:pt x="318" y="88"/>
                  </a:cubicBezTo>
                  <a:cubicBezTo>
                    <a:pt x="318" y="87"/>
                    <a:pt x="318" y="87"/>
                    <a:pt x="318" y="87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8"/>
                    <a:pt x="317" y="88"/>
                    <a:pt x="317" y="88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7" y="87"/>
                    <a:pt x="317" y="87"/>
                    <a:pt x="317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7"/>
                    <a:pt x="316" y="87"/>
                    <a:pt x="316" y="87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6" y="86"/>
                    <a:pt x="316" y="86"/>
                    <a:pt x="316" y="86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5"/>
                    <a:pt x="316" y="85"/>
                    <a:pt x="316" y="85"/>
                  </a:cubicBezTo>
                  <a:cubicBezTo>
                    <a:pt x="316" y="84"/>
                    <a:pt x="316" y="84"/>
                    <a:pt x="316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3"/>
                    <a:pt x="316" y="83"/>
                    <a:pt x="316" y="83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6" y="82"/>
                    <a:pt x="316" y="82"/>
                    <a:pt x="315" y="82"/>
                  </a:cubicBezTo>
                  <a:cubicBezTo>
                    <a:pt x="315" y="82"/>
                    <a:pt x="315" y="82"/>
                    <a:pt x="315" y="82"/>
                  </a:cubicBezTo>
                  <a:cubicBezTo>
                    <a:pt x="315" y="82"/>
                    <a:pt x="315" y="82"/>
                    <a:pt x="315" y="82"/>
                  </a:cubicBezTo>
                  <a:cubicBezTo>
                    <a:pt x="315" y="82"/>
                    <a:pt x="315" y="82"/>
                    <a:pt x="315" y="82"/>
                  </a:cubicBezTo>
                  <a:cubicBezTo>
                    <a:pt x="315" y="82"/>
                    <a:pt x="315" y="82"/>
                    <a:pt x="315" y="82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3"/>
                    <a:pt x="315" y="83"/>
                    <a:pt x="315" y="83"/>
                  </a:cubicBezTo>
                  <a:cubicBezTo>
                    <a:pt x="315" y="84"/>
                    <a:pt x="315" y="84"/>
                    <a:pt x="315" y="84"/>
                  </a:cubicBezTo>
                  <a:cubicBezTo>
                    <a:pt x="315" y="84"/>
                    <a:pt x="315" y="84"/>
                    <a:pt x="315" y="84"/>
                  </a:cubicBezTo>
                  <a:cubicBezTo>
                    <a:pt x="315" y="84"/>
                    <a:pt x="314" y="84"/>
                    <a:pt x="315" y="85"/>
                  </a:cubicBezTo>
                  <a:cubicBezTo>
                    <a:pt x="315" y="85"/>
                    <a:pt x="315" y="85"/>
                    <a:pt x="315" y="85"/>
                  </a:cubicBezTo>
                  <a:lnTo>
                    <a:pt x="314" y="85"/>
                  </a:lnTo>
                  <a:close/>
                  <a:moveTo>
                    <a:pt x="130" y="85"/>
                  </a:moveTo>
                  <a:cubicBezTo>
                    <a:pt x="130" y="85"/>
                    <a:pt x="130" y="85"/>
                    <a:pt x="130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30" y="85"/>
                    <a:pt x="130" y="85"/>
                    <a:pt x="130" y="85"/>
                  </a:cubicBezTo>
                  <a:close/>
                  <a:moveTo>
                    <a:pt x="130" y="86"/>
                  </a:moveTo>
                  <a:cubicBezTo>
                    <a:pt x="130" y="86"/>
                    <a:pt x="130" y="86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lose/>
                  <a:moveTo>
                    <a:pt x="130" y="87"/>
                  </a:move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lose/>
                  <a:moveTo>
                    <a:pt x="319" y="88"/>
                  </a:moveTo>
                  <a:cubicBezTo>
                    <a:pt x="319" y="88"/>
                    <a:pt x="319" y="88"/>
                    <a:pt x="319" y="88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19" y="88"/>
                    <a:pt x="319" y="88"/>
                    <a:pt x="319" y="88"/>
                  </a:cubicBezTo>
                  <a:close/>
                  <a:moveTo>
                    <a:pt x="287" y="88"/>
                  </a:move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ubicBezTo>
                    <a:pt x="287" y="88"/>
                    <a:pt x="287" y="88"/>
                    <a:pt x="287" y="88"/>
                  </a:cubicBezTo>
                  <a:close/>
                  <a:moveTo>
                    <a:pt x="316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16" y="90"/>
                    <a:pt x="316" y="90"/>
                    <a:pt x="316" y="90"/>
                  </a:cubicBezTo>
                  <a:cubicBezTo>
                    <a:pt x="315" y="90"/>
                    <a:pt x="315" y="90"/>
                    <a:pt x="315" y="90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9"/>
                    <a:pt x="315" y="89"/>
                    <a:pt x="315" y="89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4" y="88"/>
                    <a:pt x="314" y="88"/>
                    <a:pt x="314" y="88"/>
                  </a:cubicBezTo>
                  <a:cubicBezTo>
                    <a:pt x="314" y="88"/>
                    <a:pt x="314" y="88"/>
                    <a:pt x="314" y="88"/>
                  </a:cubicBezTo>
                  <a:cubicBezTo>
                    <a:pt x="315" y="88"/>
                    <a:pt x="315" y="88"/>
                    <a:pt x="315" y="88"/>
                  </a:cubicBezTo>
                  <a:cubicBezTo>
                    <a:pt x="316" y="89"/>
                    <a:pt x="316" y="89"/>
                    <a:pt x="316" y="90"/>
                  </a:cubicBezTo>
                  <a:close/>
                  <a:moveTo>
                    <a:pt x="131" y="89"/>
                  </a:move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31" y="88"/>
                    <a:pt x="131" y="88"/>
                    <a:pt x="131" y="88"/>
                  </a:cubicBezTo>
                  <a:lnTo>
                    <a:pt x="131" y="89"/>
                  </a:lnTo>
                  <a:close/>
                  <a:moveTo>
                    <a:pt x="287" y="89"/>
                  </a:moveTo>
                  <a:cubicBezTo>
                    <a:pt x="287" y="89"/>
                    <a:pt x="287" y="89"/>
                    <a:pt x="287" y="89"/>
                  </a:cubicBezTo>
                  <a:cubicBezTo>
                    <a:pt x="287" y="89"/>
                    <a:pt x="287" y="89"/>
                    <a:pt x="287" y="89"/>
                  </a:cubicBezTo>
                  <a:cubicBezTo>
                    <a:pt x="287" y="89"/>
                    <a:pt x="287" y="89"/>
                    <a:pt x="287" y="89"/>
                  </a:cubicBezTo>
                  <a:close/>
                  <a:moveTo>
                    <a:pt x="319" y="89"/>
                  </a:moveTo>
                  <a:cubicBezTo>
                    <a:pt x="319" y="89"/>
                    <a:pt x="319" y="89"/>
                    <a:pt x="319" y="89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0"/>
                    <a:pt x="319" y="90"/>
                    <a:pt x="319" y="90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90"/>
                    <a:pt x="320" y="90"/>
                    <a:pt x="320" y="90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20" y="89"/>
                    <a:pt x="320" y="89"/>
                    <a:pt x="320" y="89"/>
                  </a:cubicBezTo>
                  <a:lnTo>
                    <a:pt x="319" y="89"/>
                  </a:lnTo>
                  <a:close/>
                  <a:moveTo>
                    <a:pt x="316" y="90"/>
                  </a:moveTo>
                  <a:cubicBezTo>
                    <a:pt x="316" y="90"/>
                    <a:pt x="316" y="90"/>
                    <a:pt x="316" y="90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6" y="89"/>
                    <a:pt x="316" y="89"/>
                    <a:pt x="316" y="89"/>
                  </a:cubicBezTo>
                  <a:lnTo>
                    <a:pt x="316" y="90"/>
                  </a:lnTo>
                  <a:close/>
                  <a:moveTo>
                    <a:pt x="248" y="90"/>
                  </a:moveTo>
                  <a:cubicBezTo>
                    <a:pt x="248" y="90"/>
                    <a:pt x="248" y="90"/>
                    <a:pt x="248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7" y="90"/>
                    <a:pt x="247" y="90"/>
                    <a:pt x="247" y="90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48" y="90"/>
                    <a:pt x="248" y="90"/>
                    <a:pt x="248" y="90"/>
                  </a:cubicBezTo>
                  <a:cubicBezTo>
                    <a:pt x="248" y="90"/>
                    <a:pt x="248" y="90"/>
                    <a:pt x="248" y="90"/>
                  </a:cubicBezTo>
                  <a:close/>
                  <a:moveTo>
                    <a:pt x="287" y="90"/>
                  </a:move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lose/>
                  <a:moveTo>
                    <a:pt x="314" y="90"/>
                  </a:moveTo>
                  <a:cubicBezTo>
                    <a:pt x="314" y="90"/>
                    <a:pt x="314" y="90"/>
                    <a:pt x="314" y="90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4" y="90"/>
                    <a:pt x="314" y="90"/>
                    <a:pt x="314" y="90"/>
                  </a:cubicBezTo>
                  <a:cubicBezTo>
                    <a:pt x="314" y="90"/>
                    <a:pt x="314" y="90"/>
                    <a:pt x="314" y="90"/>
                  </a:cubicBezTo>
                  <a:close/>
                  <a:moveTo>
                    <a:pt x="318" y="90"/>
                  </a:moveTo>
                  <a:cubicBezTo>
                    <a:pt x="318" y="90"/>
                    <a:pt x="318" y="90"/>
                    <a:pt x="318" y="90"/>
                  </a:cubicBezTo>
                  <a:cubicBezTo>
                    <a:pt x="318" y="90"/>
                    <a:pt x="318" y="90"/>
                    <a:pt x="317" y="90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8" y="90"/>
                    <a:pt x="318" y="90"/>
                    <a:pt x="318" y="90"/>
                  </a:cubicBezTo>
                  <a:close/>
                  <a:moveTo>
                    <a:pt x="287" y="90"/>
                  </a:move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7" y="90"/>
                    <a:pt x="287" y="90"/>
                    <a:pt x="287" y="90"/>
                  </a:cubicBezTo>
                  <a:close/>
                  <a:moveTo>
                    <a:pt x="316" y="92"/>
                  </a:moveTo>
                  <a:cubicBezTo>
                    <a:pt x="316" y="92"/>
                    <a:pt x="316" y="92"/>
                    <a:pt x="316" y="92"/>
                  </a:cubicBezTo>
                  <a:cubicBezTo>
                    <a:pt x="316" y="92"/>
                    <a:pt x="316" y="92"/>
                    <a:pt x="317" y="92"/>
                  </a:cubicBezTo>
                  <a:cubicBezTo>
                    <a:pt x="317" y="91"/>
                    <a:pt x="317" y="91"/>
                    <a:pt x="317" y="91"/>
                  </a:cubicBezTo>
                  <a:cubicBezTo>
                    <a:pt x="317" y="91"/>
                    <a:pt x="317" y="91"/>
                    <a:pt x="316" y="90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lnTo>
                    <a:pt x="316" y="92"/>
                  </a:lnTo>
                  <a:close/>
                  <a:moveTo>
                    <a:pt x="320" y="91"/>
                  </a:moveTo>
                  <a:cubicBezTo>
                    <a:pt x="320" y="91"/>
                    <a:pt x="320" y="91"/>
                    <a:pt x="320" y="91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20" y="92"/>
                    <a:pt x="320" y="92"/>
                    <a:pt x="320" y="92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9" y="91"/>
                    <a:pt x="319" y="91"/>
                  </a:cubicBezTo>
                  <a:lnTo>
                    <a:pt x="320" y="91"/>
                  </a:lnTo>
                  <a:close/>
                  <a:moveTo>
                    <a:pt x="313" y="92"/>
                  </a:moveTo>
                  <a:cubicBezTo>
                    <a:pt x="313" y="92"/>
                    <a:pt x="313" y="92"/>
                    <a:pt x="313" y="92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3"/>
                    <a:pt x="312" y="93"/>
                    <a:pt x="312" y="93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1" y="94"/>
                    <a:pt x="311" y="94"/>
                  </a:cubicBezTo>
                  <a:cubicBezTo>
                    <a:pt x="311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2" y="94"/>
                    <a:pt x="312" y="94"/>
                    <a:pt x="312" y="94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2"/>
                    <a:pt x="314" y="92"/>
                    <a:pt x="314" y="92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4" y="91"/>
                    <a:pt x="314" y="91"/>
                    <a:pt x="314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1"/>
                    <a:pt x="313" y="91"/>
                    <a:pt x="313" y="91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3" y="92"/>
                    <a:pt x="313" y="92"/>
                    <a:pt x="313" y="92"/>
                  </a:cubicBezTo>
                  <a:cubicBezTo>
                    <a:pt x="313" y="92"/>
                    <a:pt x="313" y="92"/>
                    <a:pt x="313" y="92"/>
                  </a:cubicBezTo>
                  <a:close/>
                  <a:moveTo>
                    <a:pt x="127" y="91"/>
                  </a:moveTo>
                  <a:cubicBezTo>
                    <a:pt x="127" y="91"/>
                    <a:pt x="127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7" y="91"/>
                    <a:pt x="127" y="91"/>
                    <a:pt x="127" y="91"/>
                  </a:cubicBezTo>
                  <a:close/>
                  <a:moveTo>
                    <a:pt x="318" y="92"/>
                  </a:moveTo>
                  <a:cubicBezTo>
                    <a:pt x="318" y="92"/>
                    <a:pt x="318" y="92"/>
                    <a:pt x="318" y="92"/>
                  </a:cubicBezTo>
                  <a:cubicBezTo>
                    <a:pt x="318" y="91"/>
                    <a:pt x="318" y="91"/>
                    <a:pt x="318" y="91"/>
                  </a:cubicBezTo>
                  <a:cubicBezTo>
                    <a:pt x="318" y="91"/>
                    <a:pt x="318" y="91"/>
                    <a:pt x="318" y="91"/>
                  </a:cubicBezTo>
                  <a:cubicBezTo>
                    <a:pt x="318" y="91"/>
                    <a:pt x="318" y="91"/>
                    <a:pt x="318" y="91"/>
                  </a:cubicBezTo>
                  <a:cubicBezTo>
                    <a:pt x="318" y="91"/>
                    <a:pt x="318" y="91"/>
                    <a:pt x="318" y="91"/>
                  </a:cubicBezTo>
                  <a:cubicBezTo>
                    <a:pt x="318" y="91"/>
                    <a:pt x="318" y="91"/>
                    <a:pt x="318" y="91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8" y="93"/>
                    <a:pt x="318" y="93"/>
                    <a:pt x="318" y="93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lose/>
                  <a:moveTo>
                    <a:pt x="130" y="91"/>
                  </a:move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30" y="91"/>
                    <a:pt x="130" y="91"/>
                    <a:pt x="130" y="91"/>
                  </a:cubicBezTo>
                  <a:close/>
                  <a:moveTo>
                    <a:pt x="317" y="92"/>
                  </a:moveTo>
                  <a:cubicBezTo>
                    <a:pt x="317" y="91"/>
                    <a:pt x="317" y="91"/>
                    <a:pt x="317" y="91"/>
                  </a:cubicBezTo>
                  <a:cubicBezTo>
                    <a:pt x="318" y="91"/>
                    <a:pt x="318" y="91"/>
                    <a:pt x="318" y="91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8" y="92"/>
                    <a:pt x="318" y="92"/>
                    <a:pt x="318" y="92"/>
                  </a:cubicBezTo>
                  <a:cubicBezTo>
                    <a:pt x="317" y="92"/>
                    <a:pt x="317" y="92"/>
                    <a:pt x="317" y="92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7" y="93"/>
                    <a:pt x="317" y="93"/>
                    <a:pt x="317" y="93"/>
                  </a:cubicBezTo>
                  <a:cubicBezTo>
                    <a:pt x="316" y="93"/>
                    <a:pt x="316" y="93"/>
                    <a:pt x="316" y="93"/>
                  </a:cubicBezTo>
                  <a:cubicBezTo>
                    <a:pt x="316" y="92"/>
                    <a:pt x="316" y="92"/>
                    <a:pt x="316" y="92"/>
                  </a:cubicBezTo>
                  <a:cubicBezTo>
                    <a:pt x="317" y="92"/>
                    <a:pt x="317" y="92"/>
                    <a:pt x="317" y="92"/>
                  </a:cubicBezTo>
                  <a:close/>
                  <a:moveTo>
                    <a:pt x="287" y="92"/>
                  </a:moveTo>
                  <a:cubicBezTo>
                    <a:pt x="287" y="92"/>
                    <a:pt x="287" y="92"/>
                    <a:pt x="287" y="92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287" y="92"/>
                    <a:pt x="287" y="92"/>
                    <a:pt x="287" y="92"/>
                  </a:cubicBezTo>
                  <a:close/>
                  <a:moveTo>
                    <a:pt x="317" y="92"/>
                  </a:moveTo>
                  <a:cubicBezTo>
                    <a:pt x="317" y="92"/>
                    <a:pt x="317" y="92"/>
                    <a:pt x="317" y="92"/>
                  </a:cubicBezTo>
                  <a:cubicBezTo>
                    <a:pt x="317" y="92"/>
                    <a:pt x="317" y="92"/>
                    <a:pt x="317" y="92"/>
                  </a:cubicBezTo>
                  <a:cubicBezTo>
                    <a:pt x="317" y="92"/>
                    <a:pt x="317" y="92"/>
                    <a:pt x="317" y="92"/>
                  </a:cubicBezTo>
                  <a:close/>
                  <a:moveTo>
                    <a:pt x="318" y="93"/>
                  </a:moveTo>
                  <a:cubicBezTo>
                    <a:pt x="318" y="93"/>
                    <a:pt x="318" y="93"/>
                    <a:pt x="318" y="93"/>
                  </a:cubicBezTo>
                  <a:cubicBezTo>
                    <a:pt x="319" y="93"/>
                    <a:pt x="319" y="93"/>
                    <a:pt x="319" y="93"/>
                  </a:cubicBezTo>
                  <a:cubicBezTo>
                    <a:pt x="319" y="93"/>
                    <a:pt x="319" y="93"/>
                    <a:pt x="319" y="93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9" y="92"/>
                    <a:pt x="319" y="92"/>
                    <a:pt x="319" y="92"/>
                  </a:cubicBezTo>
                  <a:cubicBezTo>
                    <a:pt x="318" y="92"/>
                    <a:pt x="318" y="92"/>
                    <a:pt x="318" y="92"/>
                  </a:cubicBezTo>
                  <a:lnTo>
                    <a:pt x="318" y="93"/>
                  </a:lnTo>
                  <a:close/>
                  <a:moveTo>
                    <a:pt x="275" y="95"/>
                  </a:moveTo>
                  <a:cubicBezTo>
                    <a:pt x="275" y="95"/>
                    <a:pt x="275" y="95"/>
                    <a:pt x="275" y="95"/>
                  </a:cubicBezTo>
                  <a:cubicBezTo>
                    <a:pt x="275" y="95"/>
                    <a:pt x="275" y="95"/>
                    <a:pt x="275" y="95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75" y="94"/>
                    <a:pt x="275" y="94"/>
                    <a:pt x="275" y="94"/>
                  </a:cubicBezTo>
                  <a:cubicBezTo>
                    <a:pt x="274" y="94"/>
                    <a:pt x="274" y="94"/>
                    <a:pt x="274" y="94"/>
                  </a:cubicBezTo>
                  <a:cubicBezTo>
                    <a:pt x="274" y="94"/>
                    <a:pt x="274" y="94"/>
                    <a:pt x="274" y="94"/>
                  </a:cubicBezTo>
                  <a:cubicBezTo>
                    <a:pt x="274" y="94"/>
                    <a:pt x="274" y="94"/>
                    <a:pt x="274" y="94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73" y="93"/>
                    <a:pt x="273" y="93"/>
                    <a:pt x="273" y="93"/>
                  </a:cubicBezTo>
                  <a:cubicBezTo>
                    <a:pt x="274" y="94"/>
                    <a:pt x="274" y="94"/>
                    <a:pt x="274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3" y="96"/>
                    <a:pt x="273" y="96"/>
                    <a:pt x="273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4" y="97"/>
                    <a:pt x="274" y="97"/>
                    <a:pt x="274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7"/>
                    <a:pt x="275" y="97"/>
                    <a:pt x="275" y="97"/>
                  </a:cubicBezTo>
                  <a:cubicBezTo>
                    <a:pt x="275" y="96"/>
                    <a:pt x="275" y="96"/>
                    <a:pt x="275" y="96"/>
                  </a:cubicBezTo>
                  <a:cubicBezTo>
                    <a:pt x="275" y="95"/>
                    <a:pt x="275" y="95"/>
                    <a:pt x="275" y="95"/>
                  </a:cubicBezTo>
                  <a:close/>
                  <a:moveTo>
                    <a:pt x="320" y="93"/>
                  </a:moveTo>
                  <a:cubicBezTo>
                    <a:pt x="320" y="93"/>
                    <a:pt x="320" y="93"/>
                    <a:pt x="320" y="93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20" y="94"/>
                    <a:pt x="320" y="94"/>
                    <a:pt x="320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8" y="94"/>
                    <a:pt x="318" y="94"/>
                    <a:pt x="318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5"/>
                    <a:pt x="317" y="95"/>
                    <a:pt x="317" y="95"/>
                  </a:cubicBezTo>
                  <a:cubicBezTo>
                    <a:pt x="317" y="96"/>
                    <a:pt x="317" y="96"/>
                    <a:pt x="317" y="96"/>
                  </a:cubicBezTo>
                  <a:cubicBezTo>
                    <a:pt x="317" y="96"/>
                    <a:pt x="317" y="96"/>
                    <a:pt x="317" y="96"/>
                  </a:cubicBezTo>
                  <a:cubicBezTo>
                    <a:pt x="317" y="96"/>
                    <a:pt x="317" y="96"/>
                    <a:pt x="317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5"/>
                    <a:pt x="318" y="95"/>
                    <a:pt x="318" y="95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6"/>
                    <a:pt x="318" y="96"/>
                    <a:pt x="318" y="96"/>
                  </a:cubicBezTo>
                  <a:cubicBezTo>
                    <a:pt x="318" y="97"/>
                    <a:pt x="318" y="97"/>
                    <a:pt x="318" y="97"/>
                  </a:cubicBezTo>
                  <a:cubicBezTo>
                    <a:pt x="319" y="97"/>
                    <a:pt x="319" y="97"/>
                    <a:pt x="319" y="97"/>
                  </a:cubicBezTo>
                  <a:cubicBezTo>
                    <a:pt x="319" y="97"/>
                    <a:pt x="319" y="97"/>
                    <a:pt x="319" y="97"/>
                  </a:cubicBezTo>
                  <a:cubicBezTo>
                    <a:pt x="319" y="97"/>
                    <a:pt x="319" y="97"/>
                    <a:pt x="319" y="97"/>
                  </a:cubicBezTo>
                  <a:cubicBezTo>
                    <a:pt x="319" y="97"/>
                    <a:pt x="319" y="97"/>
                    <a:pt x="319" y="97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20" y="98"/>
                    <a:pt x="320" y="98"/>
                    <a:pt x="320" y="98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7"/>
                    <a:pt x="320" y="97"/>
                    <a:pt x="320" y="97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0" y="95"/>
                    <a:pt x="320" y="95"/>
                    <a:pt x="320" y="95"/>
                  </a:cubicBezTo>
                  <a:cubicBezTo>
                    <a:pt x="321" y="95"/>
                    <a:pt x="321" y="95"/>
                    <a:pt x="321" y="95"/>
                  </a:cubicBezTo>
                  <a:cubicBezTo>
                    <a:pt x="321" y="95"/>
                    <a:pt x="321" y="95"/>
                    <a:pt x="321" y="95"/>
                  </a:cubicBezTo>
                  <a:cubicBezTo>
                    <a:pt x="321" y="94"/>
                    <a:pt x="320" y="94"/>
                    <a:pt x="320" y="93"/>
                  </a:cubicBezTo>
                  <a:close/>
                  <a:moveTo>
                    <a:pt x="131" y="94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lose/>
                  <a:moveTo>
                    <a:pt x="109" y="95"/>
                  </a:move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lose/>
                  <a:moveTo>
                    <a:pt x="111" y="95"/>
                  </a:moveTo>
                  <a:cubicBezTo>
                    <a:pt x="111" y="95"/>
                    <a:pt x="111" y="95"/>
                    <a:pt x="111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0" y="95"/>
                    <a:pt x="110" y="95"/>
                    <a:pt x="110" y="95"/>
                  </a:cubicBezTo>
                  <a:lnTo>
                    <a:pt x="111" y="95"/>
                  </a:lnTo>
                  <a:close/>
                  <a:moveTo>
                    <a:pt x="111" y="95"/>
                  </a:move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11" y="95"/>
                    <a:pt x="111" y="95"/>
                    <a:pt x="111" y="95"/>
                  </a:cubicBezTo>
                  <a:close/>
                  <a:moveTo>
                    <a:pt x="179" y="95"/>
                  </a:moveTo>
                  <a:cubicBezTo>
                    <a:pt x="179" y="95"/>
                    <a:pt x="179" y="95"/>
                    <a:pt x="179" y="95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9" y="95"/>
                    <a:pt x="179" y="95"/>
                    <a:pt x="179" y="95"/>
                  </a:cubicBezTo>
                  <a:close/>
                  <a:moveTo>
                    <a:pt x="288" y="96"/>
                  </a:move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ubicBezTo>
                    <a:pt x="288" y="96"/>
                    <a:pt x="288" y="96"/>
                    <a:pt x="288" y="96"/>
                  </a:cubicBezTo>
                  <a:close/>
                  <a:moveTo>
                    <a:pt x="303" y="103"/>
                  </a:moveTo>
                  <a:cubicBezTo>
                    <a:pt x="303" y="103"/>
                    <a:pt x="303" y="103"/>
                    <a:pt x="303" y="103"/>
                  </a:cubicBezTo>
                  <a:cubicBezTo>
                    <a:pt x="303" y="104"/>
                    <a:pt x="303" y="104"/>
                    <a:pt x="303" y="104"/>
                  </a:cubicBezTo>
                  <a:cubicBezTo>
                    <a:pt x="303" y="104"/>
                    <a:pt x="303" y="104"/>
                    <a:pt x="303" y="104"/>
                  </a:cubicBezTo>
                  <a:cubicBezTo>
                    <a:pt x="303" y="104"/>
                    <a:pt x="303" y="104"/>
                    <a:pt x="303" y="104"/>
                  </a:cubicBezTo>
                  <a:cubicBezTo>
                    <a:pt x="303" y="104"/>
                    <a:pt x="303" y="104"/>
                    <a:pt x="303" y="104"/>
                  </a:cubicBezTo>
                  <a:cubicBezTo>
                    <a:pt x="303" y="105"/>
                    <a:pt x="303" y="105"/>
                    <a:pt x="303" y="105"/>
                  </a:cubicBezTo>
                  <a:cubicBezTo>
                    <a:pt x="303" y="105"/>
                    <a:pt x="303" y="105"/>
                    <a:pt x="303" y="105"/>
                  </a:cubicBezTo>
                  <a:cubicBezTo>
                    <a:pt x="303" y="105"/>
                    <a:pt x="303" y="105"/>
                    <a:pt x="303" y="105"/>
                  </a:cubicBezTo>
                  <a:cubicBezTo>
                    <a:pt x="303" y="105"/>
                    <a:pt x="304" y="105"/>
                    <a:pt x="303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4" y="106"/>
                    <a:pt x="304" y="106"/>
                    <a:pt x="304" y="106"/>
                  </a:cubicBezTo>
                  <a:cubicBezTo>
                    <a:pt x="304" y="107"/>
                    <a:pt x="304" y="107"/>
                    <a:pt x="304" y="107"/>
                  </a:cubicBezTo>
                  <a:cubicBezTo>
                    <a:pt x="305" y="107"/>
                    <a:pt x="305" y="107"/>
                    <a:pt x="305" y="107"/>
                  </a:cubicBezTo>
                  <a:cubicBezTo>
                    <a:pt x="305" y="107"/>
                    <a:pt x="305" y="108"/>
                    <a:pt x="305" y="108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307" y="109"/>
                    <a:pt x="307" y="109"/>
                    <a:pt x="307" y="109"/>
                  </a:cubicBezTo>
                  <a:cubicBezTo>
                    <a:pt x="307" y="108"/>
                    <a:pt x="307" y="108"/>
                    <a:pt x="307" y="108"/>
                  </a:cubicBezTo>
                  <a:cubicBezTo>
                    <a:pt x="307" y="108"/>
                    <a:pt x="307" y="108"/>
                    <a:pt x="307" y="108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8" y="108"/>
                    <a:pt x="308" y="108"/>
                    <a:pt x="308" y="109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8" y="108"/>
                    <a:pt x="308" y="108"/>
                    <a:pt x="308" y="108"/>
                  </a:cubicBezTo>
                  <a:cubicBezTo>
                    <a:pt x="309" y="108"/>
                    <a:pt x="309" y="108"/>
                    <a:pt x="309" y="108"/>
                  </a:cubicBezTo>
                  <a:cubicBezTo>
                    <a:pt x="309" y="108"/>
                    <a:pt x="309" y="108"/>
                    <a:pt x="309" y="108"/>
                  </a:cubicBezTo>
                  <a:cubicBezTo>
                    <a:pt x="309" y="108"/>
                    <a:pt x="309" y="108"/>
                    <a:pt x="309" y="108"/>
                  </a:cubicBezTo>
                  <a:cubicBezTo>
                    <a:pt x="309" y="109"/>
                    <a:pt x="309" y="109"/>
                    <a:pt x="309" y="109"/>
                  </a:cubicBezTo>
                  <a:cubicBezTo>
                    <a:pt x="309" y="109"/>
                    <a:pt x="309" y="109"/>
                    <a:pt x="309" y="109"/>
                  </a:cubicBezTo>
                  <a:cubicBezTo>
                    <a:pt x="309" y="109"/>
                    <a:pt x="309" y="109"/>
                    <a:pt x="309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0" y="109"/>
                    <a:pt x="310" y="109"/>
                    <a:pt x="310" y="109"/>
                  </a:cubicBezTo>
                  <a:cubicBezTo>
                    <a:pt x="310" y="108"/>
                    <a:pt x="310" y="108"/>
                    <a:pt x="310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8"/>
                    <a:pt x="311" y="108"/>
                    <a:pt x="311" y="108"/>
                  </a:cubicBezTo>
                  <a:cubicBezTo>
                    <a:pt x="311" y="107"/>
                    <a:pt x="311" y="107"/>
                    <a:pt x="311" y="107"/>
                  </a:cubicBezTo>
                  <a:cubicBezTo>
                    <a:pt x="311" y="107"/>
                    <a:pt x="311" y="107"/>
                    <a:pt x="311" y="107"/>
                  </a:cubicBezTo>
                  <a:cubicBezTo>
                    <a:pt x="311" y="107"/>
                    <a:pt x="311" y="107"/>
                    <a:pt x="311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1" y="107"/>
                    <a:pt x="311" y="107"/>
                    <a:pt x="311" y="107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2" y="104"/>
                    <a:pt x="312" y="104"/>
                  </a:cubicBezTo>
                  <a:cubicBezTo>
                    <a:pt x="312" y="104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3" y="103"/>
                    <a:pt x="313" y="103"/>
                    <a:pt x="313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2"/>
                    <a:pt x="312" y="102"/>
                    <a:pt x="312" y="102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2" y="99"/>
                    <a:pt x="312" y="99"/>
                    <a:pt x="312" y="99"/>
                  </a:cubicBezTo>
                  <a:cubicBezTo>
                    <a:pt x="312" y="100"/>
                    <a:pt x="312" y="100"/>
                    <a:pt x="312" y="100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4" y="98"/>
                    <a:pt x="314" y="98"/>
                    <a:pt x="314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8"/>
                    <a:pt x="313" y="98"/>
                    <a:pt x="313" y="98"/>
                  </a:cubicBezTo>
                  <a:cubicBezTo>
                    <a:pt x="313" y="97"/>
                    <a:pt x="313" y="97"/>
                    <a:pt x="313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1" y="96"/>
                    <a:pt x="311" y="96"/>
                    <a:pt x="311" y="96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1" y="97"/>
                    <a:pt x="311" y="97"/>
                    <a:pt x="311" y="97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0" y="97"/>
                    <a:pt x="310" y="97"/>
                    <a:pt x="310" y="97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8"/>
                    <a:pt x="310" y="98"/>
                    <a:pt x="310" y="98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10" y="99"/>
                    <a:pt x="310" y="99"/>
                    <a:pt x="310" y="99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09" y="99"/>
                    <a:pt x="309" y="99"/>
                    <a:pt x="309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08" y="99"/>
                    <a:pt x="308" y="99"/>
                    <a:pt x="308" y="99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0"/>
                    <a:pt x="308" y="100"/>
                    <a:pt x="308" y="100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308" y="101"/>
                    <a:pt x="308" y="101"/>
                    <a:pt x="308" y="101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6" y="101"/>
                    <a:pt x="306" y="101"/>
                    <a:pt x="306" y="101"/>
                  </a:cubicBezTo>
                  <a:cubicBezTo>
                    <a:pt x="306" y="102"/>
                    <a:pt x="306" y="102"/>
                    <a:pt x="306" y="102"/>
                  </a:cubicBezTo>
                  <a:cubicBezTo>
                    <a:pt x="306" y="102"/>
                    <a:pt x="306" y="102"/>
                    <a:pt x="306" y="102"/>
                  </a:cubicBezTo>
                  <a:cubicBezTo>
                    <a:pt x="306" y="102"/>
                    <a:pt x="306" y="102"/>
                    <a:pt x="306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103"/>
                    <a:pt x="305" y="103"/>
                    <a:pt x="305" y="103"/>
                  </a:cubicBezTo>
                  <a:cubicBezTo>
                    <a:pt x="305" y="103"/>
                    <a:pt x="305" y="103"/>
                    <a:pt x="305" y="103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5" y="102"/>
                    <a:pt x="305" y="102"/>
                    <a:pt x="305" y="102"/>
                  </a:cubicBezTo>
                  <a:cubicBezTo>
                    <a:pt x="304" y="102"/>
                    <a:pt x="304" y="102"/>
                    <a:pt x="304" y="102"/>
                  </a:cubicBezTo>
                  <a:cubicBezTo>
                    <a:pt x="304" y="102"/>
                    <a:pt x="304" y="102"/>
                    <a:pt x="304" y="102"/>
                  </a:cubicBezTo>
                  <a:cubicBezTo>
                    <a:pt x="304" y="102"/>
                    <a:pt x="304" y="102"/>
                    <a:pt x="304" y="102"/>
                  </a:cubicBezTo>
                  <a:cubicBezTo>
                    <a:pt x="304" y="102"/>
                    <a:pt x="304" y="102"/>
                    <a:pt x="304" y="102"/>
                  </a:cubicBezTo>
                  <a:cubicBezTo>
                    <a:pt x="303" y="102"/>
                    <a:pt x="303" y="102"/>
                    <a:pt x="303" y="102"/>
                  </a:cubicBezTo>
                  <a:cubicBezTo>
                    <a:pt x="303" y="103"/>
                    <a:pt x="303" y="103"/>
                    <a:pt x="303" y="103"/>
                  </a:cubicBezTo>
                  <a:cubicBezTo>
                    <a:pt x="303" y="103"/>
                    <a:pt x="303" y="103"/>
                    <a:pt x="303" y="103"/>
                  </a:cubicBezTo>
                  <a:cubicBezTo>
                    <a:pt x="303" y="103"/>
                    <a:pt x="303" y="103"/>
                    <a:pt x="303" y="103"/>
                  </a:cubicBezTo>
                  <a:close/>
                  <a:moveTo>
                    <a:pt x="306" y="103"/>
                  </a:moveTo>
                  <a:cubicBezTo>
                    <a:pt x="306" y="103"/>
                    <a:pt x="306" y="103"/>
                    <a:pt x="306" y="103"/>
                  </a:cubicBezTo>
                  <a:cubicBezTo>
                    <a:pt x="305" y="103"/>
                    <a:pt x="305" y="103"/>
                    <a:pt x="305" y="103"/>
                  </a:cubicBezTo>
                  <a:lnTo>
                    <a:pt x="306" y="103"/>
                  </a:lnTo>
                  <a:close/>
                  <a:moveTo>
                    <a:pt x="316" y="96"/>
                  </a:moveTo>
                  <a:cubicBezTo>
                    <a:pt x="316" y="96"/>
                    <a:pt x="316" y="96"/>
                    <a:pt x="316" y="96"/>
                  </a:cubicBezTo>
                  <a:cubicBezTo>
                    <a:pt x="316" y="96"/>
                    <a:pt x="316" y="96"/>
                    <a:pt x="316" y="96"/>
                  </a:cubicBezTo>
                  <a:close/>
                  <a:moveTo>
                    <a:pt x="299" y="111"/>
                  </a:moveTo>
                  <a:cubicBezTo>
                    <a:pt x="299" y="111"/>
                    <a:pt x="299" y="111"/>
                    <a:pt x="299" y="111"/>
                  </a:cubicBezTo>
                  <a:cubicBezTo>
                    <a:pt x="299" y="111"/>
                    <a:pt x="299" y="111"/>
                    <a:pt x="299" y="111"/>
                  </a:cubicBezTo>
                  <a:cubicBezTo>
                    <a:pt x="299" y="111"/>
                    <a:pt x="299" y="111"/>
                    <a:pt x="300" y="111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9"/>
                    <a:pt x="300" y="109"/>
                    <a:pt x="300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7"/>
                    <a:pt x="299" y="107"/>
                    <a:pt x="299" y="107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6" y="103"/>
                    <a:pt x="296" y="103"/>
                    <a:pt x="296" y="103"/>
                  </a:cubicBezTo>
                  <a:cubicBezTo>
                    <a:pt x="296" y="103"/>
                    <a:pt x="296" y="103"/>
                    <a:pt x="296" y="103"/>
                  </a:cubicBezTo>
                  <a:cubicBezTo>
                    <a:pt x="296" y="103"/>
                    <a:pt x="296" y="103"/>
                    <a:pt x="296" y="103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5" y="102"/>
                    <a:pt x="295" y="102"/>
                    <a:pt x="295" y="102"/>
                  </a:cubicBezTo>
                  <a:cubicBezTo>
                    <a:pt x="295" y="102"/>
                    <a:pt x="295" y="102"/>
                    <a:pt x="295" y="102"/>
                  </a:cubicBezTo>
                  <a:cubicBezTo>
                    <a:pt x="295" y="102"/>
                    <a:pt x="295" y="102"/>
                    <a:pt x="295" y="102"/>
                  </a:cubicBezTo>
                  <a:cubicBezTo>
                    <a:pt x="295" y="101"/>
                    <a:pt x="295" y="101"/>
                    <a:pt x="295" y="101"/>
                  </a:cubicBezTo>
                  <a:cubicBezTo>
                    <a:pt x="295" y="101"/>
                    <a:pt x="295" y="101"/>
                    <a:pt x="295" y="101"/>
                  </a:cubicBezTo>
                  <a:cubicBezTo>
                    <a:pt x="294" y="101"/>
                    <a:pt x="294" y="101"/>
                    <a:pt x="294" y="100"/>
                  </a:cubicBezTo>
                  <a:cubicBezTo>
                    <a:pt x="294" y="100"/>
                    <a:pt x="294" y="100"/>
                    <a:pt x="294" y="100"/>
                  </a:cubicBezTo>
                  <a:cubicBezTo>
                    <a:pt x="294" y="100"/>
                    <a:pt x="294" y="100"/>
                    <a:pt x="294" y="100"/>
                  </a:cubicBezTo>
                  <a:cubicBezTo>
                    <a:pt x="294" y="100"/>
                    <a:pt x="294" y="100"/>
                    <a:pt x="294" y="100"/>
                  </a:cubicBezTo>
                  <a:cubicBezTo>
                    <a:pt x="293" y="100"/>
                    <a:pt x="293" y="100"/>
                    <a:pt x="293" y="100"/>
                  </a:cubicBezTo>
                  <a:cubicBezTo>
                    <a:pt x="293" y="100"/>
                    <a:pt x="293" y="100"/>
                    <a:pt x="293" y="100"/>
                  </a:cubicBezTo>
                  <a:cubicBezTo>
                    <a:pt x="293" y="100"/>
                    <a:pt x="293" y="100"/>
                    <a:pt x="293" y="100"/>
                  </a:cubicBezTo>
                  <a:cubicBezTo>
                    <a:pt x="293" y="99"/>
                    <a:pt x="293" y="99"/>
                    <a:pt x="293" y="99"/>
                  </a:cubicBezTo>
                  <a:cubicBezTo>
                    <a:pt x="293" y="99"/>
                    <a:pt x="293" y="99"/>
                    <a:pt x="293" y="99"/>
                  </a:cubicBezTo>
                  <a:cubicBezTo>
                    <a:pt x="293" y="99"/>
                    <a:pt x="293" y="99"/>
                    <a:pt x="293" y="99"/>
                  </a:cubicBezTo>
                  <a:cubicBezTo>
                    <a:pt x="293" y="99"/>
                    <a:pt x="293" y="99"/>
                    <a:pt x="293" y="99"/>
                  </a:cubicBezTo>
                  <a:cubicBezTo>
                    <a:pt x="292" y="99"/>
                    <a:pt x="292" y="99"/>
                    <a:pt x="292" y="99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291" y="98"/>
                    <a:pt x="291" y="98"/>
                    <a:pt x="291" y="98"/>
                  </a:cubicBezTo>
                  <a:cubicBezTo>
                    <a:pt x="291" y="98"/>
                    <a:pt x="291" y="98"/>
                    <a:pt x="291" y="98"/>
                  </a:cubicBezTo>
                  <a:cubicBezTo>
                    <a:pt x="291" y="98"/>
                    <a:pt x="291" y="98"/>
                    <a:pt x="291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8"/>
                    <a:pt x="290" y="98"/>
                    <a:pt x="290" y="98"/>
                  </a:cubicBezTo>
                  <a:cubicBezTo>
                    <a:pt x="290" y="97"/>
                    <a:pt x="290" y="97"/>
                    <a:pt x="290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89" y="98"/>
                    <a:pt x="289" y="98"/>
                    <a:pt x="289" y="98"/>
                  </a:cubicBezTo>
                  <a:cubicBezTo>
                    <a:pt x="289" y="99"/>
                    <a:pt x="289" y="99"/>
                    <a:pt x="289" y="99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90" y="100"/>
                    <a:pt x="290" y="100"/>
                    <a:pt x="290" y="100"/>
                  </a:cubicBezTo>
                  <a:cubicBezTo>
                    <a:pt x="290" y="100"/>
                    <a:pt x="290" y="100"/>
                    <a:pt x="290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0"/>
                    <a:pt x="291" y="100"/>
                    <a:pt x="291" y="100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1" y="101"/>
                    <a:pt x="291" y="101"/>
                    <a:pt x="291" y="101"/>
                  </a:cubicBezTo>
                  <a:cubicBezTo>
                    <a:pt x="292" y="101"/>
                    <a:pt x="292" y="101"/>
                    <a:pt x="292" y="101"/>
                  </a:cubicBezTo>
                  <a:cubicBezTo>
                    <a:pt x="292" y="101"/>
                    <a:pt x="292" y="101"/>
                    <a:pt x="292" y="101"/>
                  </a:cubicBezTo>
                  <a:cubicBezTo>
                    <a:pt x="292" y="101"/>
                    <a:pt x="292" y="101"/>
                    <a:pt x="292" y="101"/>
                  </a:cubicBezTo>
                  <a:cubicBezTo>
                    <a:pt x="292" y="102"/>
                    <a:pt x="292" y="102"/>
                    <a:pt x="292" y="102"/>
                  </a:cubicBezTo>
                  <a:cubicBezTo>
                    <a:pt x="292" y="102"/>
                    <a:pt x="293" y="102"/>
                    <a:pt x="293" y="102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3" y="104"/>
                    <a:pt x="293" y="104"/>
                    <a:pt x="293" y="104"/>
                  </a:cubicBezTo>
                  <a:cubicBezTo>
                    <a:pt x="293" y="104"/>
                    <a:pt x="293" y="104"/>
                    <a:pt x="293" y="104"/>
                  </a:cubicBezTo>
                  <a:cubicBezTo>
                    <a:pt x="293" y="104"/>
                    <a:pt x="293" y="104"/>
                    <a:pt x="293" y="104"/>
                  </a:cubicBezTo>
                  <a:cubicBezTo>
                    <a:pt x="293" y="104"/>
                    <a:pt x="293" y="104"/>
                    <a:pt x="293" y="104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5"/>
                    <a:pt x="295" y="105"/>
                    <a:pt x="295" y="105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6"/>
                    <a:pt x="295" y="106"/>
                    <a:pt x="295" y="106"/>
                  </a:cubicBezTo>
                  <a:cubicBezTo>
                    <a:pt x="295" y="107"/>
                    <a:pt x="295" y="107"/>
                    <a:pt x="295" y="107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8"/>
                    <a:pt x="296" y="108"/>
                    <a:pt x="296" y="108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109"/>
                    <a:pt x="297" y="109"/>
                    <a:pt x="297" y="109"/>
                  </a:cubicBezTo>
                  <a:cubicBezTo>
                    <a:pt x="297" y="110"/>
                    <a:pt x="297" y="110"/>
                    <a:pt x="297" y="110"/>
                  </a:cubicBezTo>
                  <a:cubicBezTo>
                    <a:pt x="297" y="110"/>
                    <a:pt x="297" y="110"/>
                    <a:pt x="297" y="110"/>
                  </a:cubicBezTo>
                  <a:cubicBezTo>
                    <a:pt x="297" y="110"/>
                    <a:pt x="297" y="110"/>
                    <a:pt x="297" y="110"/>
                  </a:cubicBezTo>
                  <a:cubicBezTo>
                    <a:pt x="298" y="110"/>
                    <a:pt x="298" y="110"/>
                    <a:pt x="298" y="110"/>
                  </a:cubicBezTo>
                  <a:cubicBezTo>
                    <a:pt x="298" y="110"/>
                    <a:pt x="298" y="110"/>
                    <a:pt x="298" y="110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299" y="111"/>
                    <a:pt x="299" y="111"/>
                    <a:pt x="299" y="111"/>
                  </a:cubicBezTo>
                  <a:close/>
                  <a:moveTo>
                    <a:pt x="302" y="99"/>
                  </a:moveTo>
                  <a:cubicBezTo>
                    <a:pt x="302" y="99"/>
                    <a:pt x="302" y="99"/>
                    <a:pt x="302" y="99"/>
                  </a:cubicBezTo>
                  <a:cubicBezTo>
                    <a:pt x="302" y="100"/>
                    <a:pt x="302" y="100"/>
                    <a:pt x="302" y="100"/>
                  </a:cubicBezTo>
                  <a:cubicBezTo>
                    <a:pt x="302" y="100"/>
                    <a:pt x="302" y="100"/>
                    <a:pt x="302" y="100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99"/>
                    <a:pt x="302" y="99"/>
                    <a:pt x="302" y="99"/>
                  </a:cubicBezTo>
                  <a:cubicBezTo>
                    <a:pt x="302" y="99"/>
                    <a:pt x="302" y="99"/>
                    <a:pt x="302" y="99"/>
                  </a:cubicBezTo>
                  <a:close/>
                  <a:moveTo>
                    <a:pt x="201" y="100"/>
                  </a:move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00"/>
                    <a:pt x="201" y="100"/>
                    <a:pt x="201" y="100"/>
                  </a:cubicBezTo>
                  <a:close/>
                  <a:moveTo>
                    <a:pt x="290" y="101"/>
                  </a:moveTo>
                  <a:cubicBezTo>
                    <a:pt x="290" y="101"/>
                    <a:pt x="290" y="101"/>
                    <a:pt x="290" y="101"/>
                  </a:cubicBezTo>
                  <a:cubicBezTo>
                    <a:pt x="290" y="101"/>
                    <a:pt x="290" y="101"/>
                    <a:pt x="290" y="101"/>
                  </a:cubicBezTo>
                  <a:close/>
                  <a:moveTo>
                    <a:pt x="323" y="101"/>
                  </a:moveTo>
                  <a:cubicBezTo>
                    <a:pt x="323" y="101"/>
                    <a:pt x="323" y="101"/>
                    <a:pt x="323" y="101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3" y="102"/>
                    <a:pt x="323" y="102"/>
                    <a:pt x="323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3" y="101"/>
                    <a:pt x="323" y="101"/>
                    <a:pt x="323" y="101"/>
                  </a:cubicBezTo>
                  <a:close/>
                  <a:moveTo>
                    <a:pt x="141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ubicBezTo>
                    <a:pt x="141" y="101"/>
                    <a:pt x="141" y="101"/>
                    <a:pt x="141" y="101"/>
                  </a:cubicBezTo>
                  <a:close/>
                  <a:moveTo>
                    <a:pt x="322" y="103"/>
                  </a:moveTo>
                  <a:cubicBezTo>
                    <a:pt x="322" y="103"/>
                    <a:pt x="322" y="103"/>
                    <a:pt x="322" y="103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3" y="103"/>
                    <a:pt x="323" y="103"/>
                    <a:pt x="323" y="103"/>
                  </a:cubicBezTo>
                  <a:cubicBezTo>
                    <a:pt x="323" y="103"/>
                    <a:pt x="323" y="103"/>
                    <a:pt x="323" y="103"/>
                  </a:cubicBezTo>
                  <a:cubicBezTo>
                    <a:pt x="323" y="103"/>
                    <a:pt x="323" y="103"/>
                    <a:pt x="323" y="103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3" y="104"/>
                    <a:pt x="323" y="104"/>
                    <a:pt x="323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3" y="105"/>
                    <a:pt x="323" y="105"/>
                    <a:pt x="323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4"/>
                    <a:pt x="322" y="104"/>
                    <a:pt x="322" y="104"/>
                  </a:cubicBezTo>
                  <a:cubicBezTo>
                    <a:pt x="322" y="103"/>
                    <a:pt x="322" y="103"/>
                    <a:pt x="322" y="103"/>
                  </a:cubicBezTo>
                  <a:close/>
                  <a:moveTo>
                    <a:pt x="296" y="102"/>
                  </a:moveTo>
                  <a:cubicBezTo>
                    <a:pt x="296" y="102"/>
                    <a:pt x="296" y="102"/>
                    <a:pt x="296" y="102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6" y="102"/>
                    <a:pt x="296" y="102"/>
                    <a:pt x="296" y="102"/>
                  </a:cubicBezTo>
                  <a:cubicBezTo>
                    <a:pt x="296" y="102"/>
                    <a:pt x="296" y="102"/>
                    <a:pt x="296" y="102"/>
                  </a:cubicBezTo>
                  <a:close/>
                  <a:moveTo>
                    <a:pt x="296" y="102"/>
                  </a:move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6" y="103"/>
                    <a:pt x="296" y="103"/>
                    <a:pt x="296" y="103"/>
                  </a:cubicBezTo>
                  <a:lnTo>
                    <a:pt x="296" y="102"/>
                  </a:lnTo>
                  <a:close/>
                  <a:moveTo>
                    <a:pt x="292" y="103"/>
                  </a:moveTo>
                  <a:cubicBezTo>
                    <a:pt x="292" y="103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91" y="103"/>
                    <a:pt x="291" y="103"/>
                    <a:pt x="291" y="103"/>
                  </a:cubicBezTo>
                  <a:cubicBezTo>
                    <a:pt x="291" y="103"/>
                    <a:pt x="291" y="103"/>
                    <a:pt x="291" y="103"/>
                  </a:cubicBezTo>
                  <a:cubicBezTo>
                    <a:pt x="291" y="103"/>
                    <a:pt x="291" y="103"/>
                    <a:pt x="291" y="103"/>
                  </a:cubicBezTo>
                  <a:cubicBezTo>
                    <a:pt x="291" y="102"/>
                    <a:pt x="291" y="102"/>
                    <a:pt x="291" y="102"/>
                  </a:cubicBezTo>
                  <a:cubicBezTo>
                    <a:pt x="292" y="102"/>
                    <a:pt x="292" y="102"/>
                    <a:pt x="292" y="102"/>
                  </a:cubicBezTo>
                  <a:lnTo>
                    <a:pt x="292" y="103"/>
                  </a:lnTo>
                  <a:close/>
                  <a:moveTo>
                    <a:pt x="314" y="106"/>
                  </a:moveTo>
                  <a:cubicBezTo>
                    <a:pt x="314" y="105"/>
                    <a:pt x="314" y="105"/>
                    <a:pt x="314" y="105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4"/>
                    <a:pt x="314" y="104"/>
                    <a:pt x="314" y="104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5" y="103"/>
                    <a:pt x="315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6" y="103"/>
                    <a:pt x="316" y="103"/>
                    <a:pt x="316" y="103"/>
                  </a:cubicBezTo>
                  <a:cubicBezTo>
                    <a:pt x="317" y="103"/>
                    <a:pt x="317" y="103"/>
                    <a:pt x="317" y="103"/>
                  </a:cubicBezTo>
                  <a:cubicBezTo>
                    <a:pt x="317" y="103"/>
                    <a:pt x="317" y="103"/>
                    <a:pt x="317" y="103"/>
                  </a:cubicBezTo>
                  <a:cubicBezTo>
                    <a:pt x="317" y="103"/>
                    <a:pt x="317" y="103"/>
                    <a:pt x="317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9" y="103"/>
                    <a:pt x="319" y="104"/>
                    <a:pt x="319" y="104"/>
                  </a:cubicBezTo>
                  <a:cubicBezTo>
                    <a:pt x="318" y="104"/>
                    <a:pt x="318" y="104"/>
                    <a:pt x="318" y="104"/>
                  </a:cubicBezTo>
                  <a:cubicBezTo>
                    <a:pt x="318" y="104"/>
                    <a:pt x="318" y="104"/>
                    <a:pt x="318" y="104"/>
                  </a:cubicBezTo>
                  <a:cubicBezTo>
                    <a:pt x="318" y="104"/>
                    <a:pt x="318" y="104"/>
                    <a:pt x="318" y="104"/>
                  </a:cubicBezTo>
                  <a:cubicBezTo>
                    <a:pt x="318" y="104"/>
                    <a:pt x="318" y="104"/>
                    <a:pt x="318" y="104"/>
                  </a:cubicBezTo>
                  <a:cubicBezTo>
                    <a:pt x="318" y="104"/>
                    <a:pt x="318" y="104"/>
                    <a:pt x="318" y="104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7" y="104"/>
                    <a:pt x="317" y="104"/>
                    <a:pt x="317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6" y="106"/>
                    <a:pt x="316" y="106"/>
                    <a:pt x="316" y="106"/>
                  </a:cubicBezTo>
                  <a:cubicBezTo>
                    <a:pt x="317" y="106"/>
                    <a:pt x="317" y="106"/>
                    <a:pt x="318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5" y="107"/>
                    <a:pt x="315" y="107"/>
                    <a:pt x="315" y="107"/>
                  </a:cubicBezTo>
                  <a:cubicBezTo>
                    <a:pt x="315" y="107"/>
                    <a:pt x="315" y="107"/>
                    <a:pt x="315" y="107"/>
                  </a:cubicBezTo>
                  <a:cubicBezTo>
                    <a:pt x="316" y="107"/>
                    <a:pt x="316" y="107"/>
                    <a:pt x="316" y="107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6" y="108"/>
                    <a:pt x="316" y="108"/>
                    <a:pt x="316" y="108"/>
                  </a:cubicBezTo>
                  <a:cubicBezTo>
                    <a:pt x="317" y="108"/>
                    <a:pt x="317" y="108"/>
                    <a:pt x="317" y="108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6" y="111"/>
                    <a:pt x="316" y="111"/>
                    <a:pt x="316" y="111"/>
                  </a:cubicBezTo>
                  <a:cubicBezTo>
                    <a:pt x="316" y="111"/>
                    <a:pt x="316" y="111"/>
                    <a:pt x="316" y="111"/>
                  </a:cubicBezTo>
                  <a:cubicBezTo>
                    <a:pt x="316" y="111"/>
                    <a:pt x="316" y="111"/>
                    <a:pt x="316" y="111"/>
                  </a:cubicBezTo>
                  <a:cubicBezTo>
                    <a:pt x="316" y="110"/>
                    <a:pt x="316" y="110"/>
                    <a:pt x="316" y="110"/>
                  </a:cubicBezTo>
                  <a:cubicBezTo>
                    <a:pt x="316" y="110"/>
                    <a:pt x="316" y="110"/>
                    <a:pt x="316" y="110"/>
                  </a:cubicBezTo>
                  <a:cubicBezTo>
                    <a:pt x="316" y="110"/>
                    <a:pt x="316" y="110"/>
                    <a:pt x="316" y="110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6" y="109"/>
                    <a:pt x="316" y="109"/>
                    <a:pt x="316" y="109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5" y="108"/>
                    <a:pt x="315" y="108"/>
                    <a:pt x="315" y="108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0"/>
                    <a:pt x="315" y="110"/>
                    <a:pt x="315" y="110"/>
                  </a:cubicBezTo>
                  <a:cubicBezTo>
                    <a:pt x="315" y="111"/>
                    <a:pt x="315" y="111"/>
                    <a:pt x="315" y="111"/>
                  </a:cubicBezTo>
                  <a:cubicBezTo>
                    <a:pt x="315" y="111"/>
                    <a:pt x="315" y="111"/>
                    <a:pt x="315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4" y="111"/>
                    <a:pt x="314" y="111"/>
                    <a:pt x="314" y="111"/>
                  </a:cubicBezTo>
                  <a:cubicBezTo>
                    <a:pt x="313" y="111"/>
                    <a:pt x="313" y="111"/>
                    <a:pt x="313" y="111"/>
                  </a:cubicBezTo>
                  <a:cubicBezTo>
                    <a:pt x="313" y="111"/>
                    <a:pt x="313" y="110"/>
                    <a:pt x="313" y="110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108"/>
                    <a:pt x="313" y="108"/>
                    <a:pt x="313" y="108"/>
                  </a:cubicBezTo>
                  <a:cubicBezTo>
                    <a:pt x="313" y="108"/>
                    <a:pt x="313" y="108"/>
                    <a:pt x="313" y="108"/>
                  </a:cubicBezTo>
                  <a:cubicBezTo>
                    <a:pt x="313" y="108"/>
                    <a:pt x="313" y="108"/>
                    <a:pt x="313" y="108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3" y="107"/>
                    <a:pt x="313" y="107"/>
                    <a:pt x="313" y="107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314" y="106"/>
                    <a:pt x="314" y="106"/>
                    <a:pt x="314" y="106"/>
                  </a:cubicBezTo>
                  <a:close/>
                  <a:moveTo>
                    <a:pt x="297" y="103"/>
                  </a:move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ubicBezTo>
                    <a:pt x="297" y="103"/>
                    <a:pt x="297" y="103"/>
                    <a:pt x="297" y="103"/>
                  </a:cubicBezTo>
                  <a:close/>
                  <a:moveTo>
                    <a:pt x="299" y="103"/>
                  </a:moveTo>
                  <a:cubicBezTo>
                    <a:pt x="299" y="103"/>
                    <a:pt x="299" y="103"/>
                    <a:pt x="299" y="103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99" y="103"/>
                    <a:pt x="299" y="103"/>
                    <a:pt x="299" y="103"/>
                  </a:cubicBezTo>
                  <a:close/>
                  <a:moveTo>
                    <a:pt x="142" y="104"/>
                  </a:move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2" y="104"/>
                    <a:pt x="142" y="104"/>
                    <a:pt x="142" y="104"/>
                  </a:cubicBezTo>
                  <a:cubicBezTo>
                    <a:pt x="142" y="104"/>
                    <a:pt x="142" y="104"/>
                    <a:pt x="142" y="104"/>
                  </a:cubicBezTo>
                  <a:close/>
                  <a:moveTo>
                    <a:pt x="326" y="105"/>
                  </a:moveTo>
                  <a:cubicBezTo>
                    <a:pt x="326" y="105"/>
                    <a:pt x="326" y="105"/>
                    <a:pt x="326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325" y="105"/>
                    <a:pt x="325" y="105"/>
                    <a:pt x="325" y="105"/>
                  </a:cubicBezTo>
                  <a:cubicBezTo>
                    <a:pt x="325" y="105"/>
                    <a:pt x="325" y="105"/>
                    <a:pt x="325" y="105"/>
                  </a:cubicBezTo>
                  <a:lnTo>
                    <a:pt x="326" y="105"/>
                  </a:lnTo>
                  <a:close/>
                  <a:moveTo>
                    <a:pt x="140" y="105"/>
                  </a:move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lose/>
                  <a:moveTo>
                    <a:pt x="298" y="105"/>
                  </a:moveTo>
                  <a:cubicBezTo>
                    <a:pt x="298" y="105"/>
                    <a:pt x="298" y="105"/>
                    <a:pt x="298" y="105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298" y="105"/>
                    <a:pt x="298" y="105"/>
                    <a:pt x="298" y="105"/>
                  </a:cubicBezTo>
                  <a:close/>
                  <a:moveTo>
                    <a:pt x="322" y="105"/>
                  </a:moveTo>
                  <a:cubicBezTo>
                    <a:pt x="322" y="105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5"/>
                    <a:pt x="322" y="105"/>
                    <a:pt x="322" y="105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22" y="105"/>
                    <a:pt x="322" y="105"/>
                    <a:pt x="322" y="105"/>
                  </a:cubicBezTo>
                  <a:close/>
                  <a:moveTo>
                    <a:pt x="140" y="105"/>
                  </a:move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close/>
                  <a:moveTo>
                    <a:pt x="340" y="111"/>
                  </a:moveTo>
                  <a:cubicBezTo>
                    <a:pt x="340" y="111"/>
                    <a:pt x="340" y="111"/>
                    <a:pt x="340" y="111"/>
                  </a:cubicBezTo>
                  <a:cubicBezTo>
                    <a:pt x="340" y="111"/>
                    <a:pt x="340" y="111"/>
                    <a:pt x="340" y="111"/>
                  </a:cubicBezTo>
                  <a:cubicBezTo>
                    <a:pt x="340" y="111"/>
                    <a:pt x="340" y="111"/>
                    <a:pt x="340" y="111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40" y="110"/>
                    <a:pt x="340" y="110"/>
                    <a:pt x="340" y="110"/>
                  </a:cubicBezTo>
                  <a:cubicBezTo>
                    <a:pt x="339" y="110"/>
                    <a:pt x="339" y="110"/>
                    <a:pt x="339" y="110"/>
                  </a:cubicBezTo>
                  <a:cubicBezTo>
                    <a:pt x="339" y="109"/>
                    <a:pt x="339" y="109"/>
                    <a:pt x="339" y="109"/>
                  </a:cubicBezTo>
                  <a:cubicBezTo>
                    <a:pt x="339" y="109"/>
                    <a:pt x="339" y="109"/>
                    <a:pt x="339" y="109"/>
                  </a:cubicBezTo>
                  <a:cubicBezTo>
                    <a:pt x="339" y="109"/>
                    <a:pt x="339" y="109"/>
                    <a:pt x="339" y="109"/>
                  </a:cubicBezTo>
                  <a:cubicBezTo>
                    <a:pt x="338" y="109"/>
                    <a:pt x="338" y="109"/>
                    <a:pt x="338" y="109"/>
                  </a:cubicBezTo>
                  <a:cubicBezTo>
                    <a:pt x="338" y="109"/>
                    <a:pt x="338" y="109"/>
                    <a:pt x="338" y="109"/>
                  </a:cubicBezTo>
                  <a:cubicBezTo>
                    <a:pt x="338" y="109"/>
                    <a:pt x="338" y="109"/>
                    <a:pt x="338" y="109"/>
                  </a:cubicBezTo>
                  <a:cubicBezTo>
                    <a:pt x="338" y="109"/>
                    <a:pt x="338" y="109"/>
                    <a:pt x="338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7" y="109"/>
                    <a:pt x="337" y="109"/>
                    <a:pt x="337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5" y="108"/>
                    <a:pt x="335" y="108"/>
                    <a:pt x="335" y="108"/>
                  </a:cubicBezTo>
                  <a:cubicBezTo>
                    <a:pt x="335" y="108"/>
                    <a:pt x="335" y="108"/>
                    <a:pt x="335" y="108"/>
                  </a:cubicBezTo>
                  <a:cubicBezTo>
                    <a:pt x="335" y="108"/>
                    <a:pt x="335" y="108"/>
                    <a:pt x="335" y="108"/>
                  </a:cubicBezTo>
                  <a:cubicBezTo>
                    <a:pt x="335" y="108"/>
                    <a:pt x="335" y="108"/>
                    <a:pt x="335" y="108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34" y="108"/>
                    <a:pt x="334" y="108"/>
                    <a:pt x="334" y="108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34" y="107"/>
                    <a:pt x="334" y="107"/>
                    <a:pt x="334" y="107"/>
                  </a:cubicBezTo>
                  <a:cubicBezTo>
                    <a:pt x="333" y="107"/>
                    <a:pt x="333" y="107"/>
                    <a:pt x="333" y="107"/>
                  </a:cubicBezTo>
                  <a:cubicBezTo>
                    <a:pt x="333" y="107"/>
                    <a:pt x="333" y="107"/>
                    <a:pt x="333" y="107"/>
                  </a:cubicBezTo>
                  <a:cubicBezTo>
                    <a:pt x="333" y="107"/>
                    <a:pt x="333" y="107"/>
                    <a:pt x="333" y="107"/>
                  </a:cubicBezTo>
                  <a:cubicBezTo>
                    <a:pt x="333" y="107"/>
                    <a:pt x="333" y="107"/>
                    <a:pt x="333" y="107"/>
                  </a:cubicBezTo>
                  <a:cubicBezTo>
                    <a:pt x="332" y="107"/>
                    <a:pt x="332" y="107"/>
                    <a:pt x="332" y="107"/>
                  </a:cubicBezTo>
                  <a:cubicBezTo>
                    <a:pt x="332" y="107"/>
                    <a:pt x="332" y="107"/>
                    <a:pt x="332" y="107"/>
                  </a:cubicBezTo>
                  <a:cubicBezTo>
                    <a:pt x="332" y="107"/>
                    <a:pt x="332" y="107"/>
                    <a:pt x="332" y="107"/>
                  </a:cubicBezTo>
                  <a:cubicBezTo>
                    <a:pt x="332" y="107"/>
                    <a:pt x="332" y="107"/>
                    <a:pt x="332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8"/>
                    <a:pt x="330" y="108"/>
                    <a:pt x="330" y="108"/>
                  </a:cubicBezTo>
                  <a:cubicBezTo>
                    <a:pt x="330" y="109"/>
                    <a:pt x="330" y="109"/>
                    <a:pt x="330" y="109"/>
                  </a:cubicBezTo>
                  <a:cubicBezTo>
                    <a:pt x="329" y="109"/>
                    <a:pt x="329" y="109"/>
                    <a:pt x="329" y="109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8"/>
                    <a:pt x="329" y="108"/>
                    <a:pt x="329" y="108"/>
                  </a:cubicBezTo>
                  <a:cubicBezTo>
                    <a:pt x="329" y="107"/>
                    <a:pt x="329" y="107"/>
                    <a:pt x="329" y="107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29" y="106"/>
                    <a:pt x="329" y="106"/>
                    <a:pt x="329" y="106"/>
                  </a:cubicBezTo>
                  <a:cubicBezTo>
                    <a:pt x="328" y="106"/>
                    <a:pt x="328" y="106"/>
                    <a:pt x="328" y="106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8" y="106"/>
                    <a:pt x="328" y="106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8" y="106"/>
                    <a:pt x="328" y="106"/>
                  </a:cubicBezTo>
                  <a:cubicBezTo>
                    <a:pt x="327" y="105"/>
                    <a:pt x="327" y="105"/>
                    <a:pt x="327" y="105"/>
                  </a:cubicBezTo>
                  <a:cubicBezTo>
                    <a:pt x="327" y="105"/>
                    <a:pt x="327" y="105"/>
                    <a:pt x="327" y="105"/>
                  </a:cubicBezTo>
                  <a:cubicBezTo>
                    <a:pt x="326" y="105"/>
                    <a:pt x="326" y="105"/>
                    <a:pt x="326" y="105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6" y="106"/>
                    <a:pt x="326" y="106"/>
                    <a:pt x="326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7"/>
                    <a:pt x="325" y="107"/>
                    <a:pt x="325" y="107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26" y="107"/>
                    <a:pt x="326" y="107"/>
                    <a:pt x="326" y="107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27" y="107"/>
                    <a:pt x="327" y="107"/>
                    <a:pt x="327" y="107"/>
                  </a:cubicBezTo>
                  <a:cubicBezTo>
                    <a:pt x="328" y="107"/>
                    <a:pt x="328" y="107"/>
                    <a:pt x="328" y="107"/>
                  </a:cubicBezTo>
                  <a:cubicBezTo>
                    <a:pt x="328" y="107"/>
                    <a:pt x="328" y="107"/>
                    <a:pt x="328" y="107"/>
                  </a:cubicBezTo>
                  <a:cubicBezTo>
                    <a:pt x="328" y="107"/>
                    <a:pt x="328" y="107"/>
                    <a:pt x="328" y="107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6" y="108"/>
                    <a:pt x="326" y="108"/>
                    <a:pt x="326" y="108"/>
                  </a:cubicBezTo>
                  <a:cubicBezTo>
                    <a:pt x="326" y="108"/>
                    <a:pt x="326" y="108"/>
                    <a:pt x="326" y="108"/>
                  </a:cubicBezTo>
                  <a:cubicBezTo>
                    <a:pt x="326" y="108"/>
                    <a:pt x="326" y="108"/>
                    <a:pt x="326" y="108"/>
                  </a:cubicBezTo>
                  <a:cubicBezTo>
                    <a:pt x="326" y="108"/>
                    <a:pt x="326" y="108"/>
                    <a:pt x="326" y="108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7" y="108"/>
                    <a:pt x="327" y="108"/>
                    <a:pt x="327" y="108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7" y="109"/>
                    <a:pt x="327" y="109"/>
                    <a:pt x="327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328" y="108"/>
                    <a:pt x="328" y="108"/>
                    <a:pt x="328" y="108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29" y="109"/>
                    <a:pt x="329" y="109"/>
                    <a:pt x="329" y="109"/>
                  </a:cubicBezTo>
                  <a:cubicBezTo>
                    <a:pt x="329" y="109"/>
                    <a:pt x="329" y="109"/>
                    <a:pt x="329" y="109"/>
                  </a:cubicBezTo>
                  <a:cubicBezTo>
                    <a:pt x="329" y="109"/>
                    <a:pt x="329" y="109"/>
                    <a:pt x="329" y="109"/>
                  </a:cubicBezTo>
                  <a:cubicBezTo>
                    <a:pt x="329" y="110"/>
                    <a:pt x="329" y="110"/>
                    <a:pt x="329" y="110"/>
                  </a:cubicBezTo>
                  <a:cubicBezTo>
                    <a:pt x="329" y="110"/>
                    <a:pt x="329" y="110"/>
                    <a:pt x="329" y="110"/>
                  </a:cubicBezTo>
                  <a:cubicBezTo>
                    <a:pt x="329" y="110"/>
                    <a:pt x="329" y="110"/>
                    <a:pt x="329" y="110"/>
                  </a:cubicBezTo>
                  <a:cubicBezTo>
                    <a:pt x="329" y="110"/>
                    <a:pt x="329" y="110"/>
                    <a:pt x="329" y="110"/>
                  </a:cubicBezTo>
                  <a:cubicBezTo>
                    <a:pt x="329" y="110"/>
                    <a:pt x="329" y="110"/>
                    <a:pt x="329" y="110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1" y="111"/>
                    <a:pt x="331" y="111"/>
                    <a:pt x="331" y="111"/>
                  </a:cubicBezTo>
                  <a:cubicBezTo>
                    <a:pt x="332" y="111"/>
                    <a:pt x="332" y="111"/>
                    <a:pt x="332" y="111"/>
                  </a:cubicBezTo>
                  <a:cubicBezTo>
                    <a:pt x="332" y="111"/>
                    <a:pt x="332" y="111"/>
                    <a:pt x="332" y="111"/>
                  </a:cubicBezTo>
                  <a:cubicBezTo>
                    <a:pt x="332" y="111"/>
                    <a:pt x="332" y="111"/>
                    <a:pt x="332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2" y="114"/>
                    <a:pt x="332" y="114"/>
                    <a:pt x="332" y="114"/>
                  </a:cubicBezTo>
                  <a:cubicBezTo>
                    <a:pt x="332" y="115"/>
                    <a:pt x="332" y="115"/>
                    <a:pt x="332" y="115"/>
                  </a:cubicBezTo>
                  <a:cubicBezTo>
                    <a:pt x="332" y="115"/>
                    <a:pt x="333" y="115"/>
                    <a:pt x="333" y="115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4" y="114"/>
                    <a:pt x="334" y="114"/>
                    <a:pt x="334" y="114"/>
                  </a:cubicBezTo>
                  <a:cubicBezTo>
                    <a:pt x="334" y="114"/>
                    <a:pt x="334" y="114"/>
                    <a:pt x="334" y="114"/>
                  </a:cubicBezTo>
                  <a:cubicBezTo>
                    <a:pt x="334" y="115"/>
                    <a:pt x="334" y="115"/>
                    <a:pt x="334" y="115"/>
                  </a:cubicBezTo>
                  <a:cubicBezTo>
                    <a:pt x="335" y="115"/>
                    <a:pt x="335" y="115"/>
                    <a:pt x="335" y="115"/>
                  </a:cubicBezTo>
                  <a:cubicBezTo>
                    <a:pt x="335" y="115"/>
                    <a:pt x="335" y="115"/>
                    <a:pt x="335" y="115"/>
                  </a:cubicBezTo>
                  <a:cubicBezTo>
                    <a:pt x="335" y="115"/>
                    <a:pt x="335" y="115"/>
                    <a:pt x="335" y="115"/>
                  </a:cubicBezTo>
                  <a:cubicBezTo>
                    <a:pt x="335" y="116"/>
                    <a:pt x="335" y="116"/>
                    <a:pt x="335" y="116"/>
                  </a:cubicBezTo>
                  <a:cubicBezTo>
                    <a:pt x="335" y="116"/>
                    <a:pt x="335" y="116"/>
                    <a:pt x="335" y="116"/>
                  </a:cubicBezTo>
                  <a:cubicBezTo>
                    <a:pt x="335" y="116"/>
                    <a:pt x="335" y="116"/>
                    <a:pt x="335" y="116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37" y="115"/>
                    <a:pt x="337" y="115"/>
                    <a:pt x="337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5"/>
                    <a:pt x="338" y="115"/>
                    <a:pt x="338" y="115"/>
                  </a:cubicBezTo>
                  <a:cubicBezTo>
                    <a:pt x="338" y="114"/>
                    <a:pt x="338" y="114"/>
                    <a:pt x="338" y="114"/>
                  </a:cubicBezTo>
                  <a:cubicBezTo>
                    <a:pt x="338" y="114"/>
                    <a:pt x="338" y="114"/>
                    <a:pt x="338" y="114"/>
                  </a:cubicBezTo>
                  <a:cubicBezTo>
                    <a:pt x="339" y="114"/>
                    <a:pt x="339" y="114"/>
                    <a:pt x="339" y="114"/>
                  </a:cubicBezTo>
                  <a:cubicBezTo>
                    <a:pt x="339" y="114"/>
                    <a:pt x="339" y="114"/>
                    <a:pt x="339" y="114"/>
                  </a:cubicBezTo>
                  <a:cubicBezTo>
                    <a:pt x="339" y="114"/>
                    <a:pt x="339" y="114"/>
                    <a:pt x="339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4"/>
                    <a:pt x="340" y="114"/>
                    <a:pt x="340" y="114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1" y="115"/>
                    <a:pt x="341" y="115"/>
                    <a:pt x="341" y="115"/>
                  </a:cubicBezTo>
                  <a:cubicBezTo>
                    <a:pt x="341" y="115"/>
                    <a:pt x="341" y="115"/>
                    <a:pt x="341" y="116"/>
                  </a:cubicBezTo>
                  <a:cubicBezTo>
                    <a:pt x="341" y="116"/>
                    <a:pt x="341" y="116"/>
                    <a:pt x="341" y="116"/>
                  </a:cubicBezTo>
                  <a:cubicBezTo>
                    <a:pt x="341" y="116"/>
                    <a:pt x="341" y="116"/>
                    <a:pt x="341" y="116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42" y="116"/>
                    <a:pt x="342" y="116"/>
                    <a:pt x="342" y="116"/>
                  </a:cubicBezTo>
                  <a:cubicBezTo>
                    <a:pt x="342" y="117"/>
                    <a:pt x="342" y="117"/>
                    <a:pt x="342" y="117"/>
                  </a:cubicBezTo>
                  <a:cubicBezTo>
                    <a:pt x="342" y="117"/>
                    <a:pt x="342" y="117"/>
                    <a:pt x="342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3" y="117"/>
                    <a:pt x="343" y="117"/>
                    <a:pt x="343" y="117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5" y="118"/>
                    <a:pt x="345" y="118"/>
                    <a:pt x="345" y="118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5" y="117"/>
                    <a:pt x="345" y="117"/>
                    <a:pt x="345" y="117"/>
                  </a:cubicBezTo>
                  <a:cubicBezTo>
                    <a:pt x="344" y="117"/>
                    <a:pt x="344" y="117"/>
                    <a:pt x="344" y="117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3" y="116"/>
                    <a:pt x="343" y="116"/>
                    <a:pt x="343" y="116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3" y="115"/>
                    <a:pt x="343" y="115"/>
                    <a:pt x="343" y="115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4"/>
                    <a:pt x="342" y="114"/>
                    <a:pt x="342" y="114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2" y="112"/>
                    <a:pt x="342" y="112"/>
                    <a:pt x="342" y="112"/>
                  </a:cubicBezTo>
                  <a:cubicBezTo>
                    <a:pt x="341" y="112"/>
                    <a:pt x="341" y="112"/>
                    <a:pt x="341" y="112"/>
                  </a:cubicBezTo>
                  <a:cubicBezTo>
                    <a:pt x="341" y="111"/>
                    <a:pt x="341" y="111"/>
                    <a:pt x="341" y="111"/>
                  </a:cubicBezTo>
                  <a:cubicBezTo>
                    <a:pt x="340" y="111"/>
                    <a:pt x="340" y="111"/>
                    <a:pt x="340" y="111"/>
                  </a:cubicBezTo>
                  <a:close/>
                  <a:moveTo>
                    <a:pt x="140" y="106"/>
                  </a:moveTo>
                  <a:cubicBezTo>
                    <a:pt x="140" y="106"/>
                    <a:pt x="140" y="106"/>
                    <a:pt x="140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0" y="105"/>
                    <a:pt x="140" y="105"/>
                    <a:pt x="140" y="105"/>
                  </a:cubicBezTo>
                  <a:lnTo>
                    <a:pt x="140" y="106"/>
                  </a:lnTo>
                  <a:close/>
                  <a:moveTo>
                    <a:pt x="325" y="106"/>
                  </a:move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lose/>
                  <a:moveTo>
                    <a:pt x="293" y="106"/>
                  </a:moveTo>
                  <a:cubicBezTo>
                    <a:pt x="293" y="106"/>
                    <a:pt x="293" y="106"/>
                    <a:pt x="293" y="106"/>
                  </a:cubicBezTo>
                  <a:cubicBezTo>
                    <a:pt x="293" y="106"/>
                    <a:pt x="293" y="106"/>
                    <a:pt x="294" y="107"/>
                  </a:cubicBezTo>
                  <a:cubicBezTo>
                    <a:pt x="293" y="107"/>
                    <a:pt x="293" y="107"/>
                    <a:pt x="293" y="107"/>
                  </a:cubicBezTo>
                  <a:cubicBezTo>
                    <a:pt x="293" y="106"/>
                    <a:pt x="293" y="106"/>
                    <a:pt x="293" y="106"/>
                  </a:cubicBezTo>
                  <a:close/>
                  <a:moveTo>
                    <a:pt x="325" y="106"/>
                  </a:move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lose/>
                  <a:moveTo>
                    <a:pt x="325" y="106"/>
                  </a:move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06"/>
                    <a:pt x="325" y="106"/>
                    <a:pt x="325" y="106"/>
                  </a:cubicBezTo>
                  <a:close/>
                  <a:moveTo>
                    <a:pt x="322" y="106"/>
                  </a:moveTo>
                  <a:cubicBezTo>
                    <a:pt x="322" y="106"/>
                    <a:pt x="322" y="106"/>
                    <a:pt x="322" y="106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22" y="106"/>
                    <a:pt x="322" y="106"/>
                    <a:pt x="322" y="106"/>
                  </a:cubicBezTo>
                  <a:cubicBezTo>
                    <a:pt x="322" y="106"/>
                    <a:pt x="322" y="106"/>
                    <a:pt x="322" y="106"/>
                  </a:cubicBezTo>
                  <a:close/>
                  <a:moveTo>
                    <a:pt x="318" y="107"/>
                  </a:moveTo>
                  <a:cubicBezTo>
                    <a:pt x="318" y="107"/>
                    <a:pt x="318" y="107"/>
                    <a:pt x="318" y="107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8" y="106"/>
                    <a:pt x="318" y="106"/>
                    <a:pt x="318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6"/>
                    <a:pt x="317" y="106"/>
                    <a:pt x="317" y="106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7" y="107"/>
                    <a:pt x="317" y="107"/>
                    <a:pt x="317" y="107"/>
                  </a:cubicBezTo>
                  <a:cubicBezTo>
                    <a:pt x="317" y="107"/>
                    <a:pt x="317" y="107"/>
                    <a:pt x="317" y="107"/>
                  </a:cubicBezTo>
                  <a:lnTo>
                    <a:pt x="318" y="107"/>
                  </a:lnTo>
                  <a:close/>
                  <a:moveTo>
                    <a:pt x="300" y="107"/>
                  </a:move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6"/>
                    <a:pt x="300" y="106"/>
                    <a:pt x="300" y="106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1" y="107"/>
                    <a:pt x="301" y="107"/>
                    <a:pt x="301" y="107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301" y="108"/>
                    <a:pt x="301" y="108"/>
                    <a:pt x="301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lose/>
                  <a:moveTo>
                    <a:pt x="324" y="107"/>
                  </a:moveTo>
                  <a:cubicBezTo>
                    <a:pt x="324" y="107"/>
                    <a:pt x="324" y="107"/>
                    <a:pt x="324" y="107"/>
                  </a:cubicBezTo>
                  <a:cubicBezTo>
                    <a:pt x="325" y="107"/>
                    <a:pt x="325" y="107"/>
                    <a:pt x="325" y="107"/>
                  </a:cubicBezTo>
                  <a:cubicBezTo>
                    <a:pt x="325" y="107"/>
                    <a:pt x="325" y="107"/>
                    <a:pt x="325" y="107"/>
                  </a:cubicBezTo>
                  <a:cubicBezTo>
                    <a:pt x="325" y="107"/>
                    <a:pt x="325" y="107"/>
                    <a:pt x="325" y="107"/>
                  </a:cubicBezTo>
                  <a:cubicBezTo>
                    <a:pt x="325" y="106"/>
                    <a:pt x="325" y="106"/>
                    <a:pt x="325" y="106"/>
                  </a:cubicBezTo>
                  <a:lnTo>
                    <a:pt x="324" y="107"/>
                  </a:lnTo>
                  <a:close/>
                  <a:moveTo>
                    <a:pt x="320" y="107"/>
                  </a:move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7"/>
                    <a:pt x="320" y="107"/>
                  </a:cubicBezTo>
                  <a:cubicBezTo>
                    <a:pt x="320" y="107"/>
                    <a:pt x="320" y="107"/>
                    <a:pt x="320" y="107"/>
                  </a:cubicBezTo>
                  <a:close/>
                  <a:moveTo>
                    <a:pt x="319" y="107"/>
                  </a:moveTo>
                  <a:cubicBezTo>
                    <a:pt x="319" y="107"/>
                    <a:pt x="319" y="107"/>
                    <a:pt x="319" y="107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318" y="107"/>
                    <a:pt x="318" y="107"/>
                    <a:pt x="318" y="107"/>
                  </a:cubicBezTo>
                  <a:cubicBezTo>
                    <a:pt x="319" y="107"/>
                    <a:pt x="319" y="107"/>
                    <a:pt x="319" y="107"/>
                  </a:cubicBezTo>
                  <a:cubicBezTo>
                    <a:pt x="319" y="107"/>
                    <a:pt x="319" y="107"/>
                    <a:pt x="319" y="107"/>
                  </a:cubicBezTo>
                  <a:close/>
                  <a:moveTo>
                    <a:pt x="227" y="107"/>
                  </a:moveTo>
                  <a:cubicBezTo>
                    <a:pt x="227" y="107"/>
                    <a:pt x="227" y="107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7" y="107"/>
                    <a:pt x="227" y="107"/>
                    <a:pt x="227" y="107"/>
                  </a:cubicBezTo>
                  <a:cubicBezTo>
                    <a:pt x="226" y="107"/>
                    <a:pt x="226" y="107"/>
                    <a:pt x="226" y="107"/>
                  </a:cubicBezTo>
                  <a:cubicBezTo>
                    <a:pt x="226" y="107"/>
                    <a:pt x="226" y="107"/>
                    <a:pt x="226" y="107"/>
                  </a:cubicBezTo>
                  <a:lnTo>
                    <a:pt x="227" y="107"/>
                  </a:lnTo>
                  <a:close/>
                  <a:moveTo>
                    <a:pt x="341" y="108"/>
                  </a:moveTo>
                  <a:cubicBezTo>
                    <a:pt x="341" y="107"/>
                    <a:pt x="341" y="107"/>
                    <a:pt x="341" y="107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42" y="108"/>
                    <a:pt x="342" y="108"/>
                    <a:pt x="342" y="108"/>
                  </a:cubicBezTo>
                  <a:lnTo>
                    <a:pt x="341" y="108"/>
                  </a:lnTo>
                  <a:close/>
                  <a:moveTo>
                    <a:pt x="294" y="108"/>
                  </a:moveTo>
                  <a:cubicBezTo>
                    <a:pt x="294" y="108"/>
                    <a:pt x="294" y="108"/>
                    <a:pt x="294" y="108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4" y="107"/>
                    <a:pt x="294" y="107"/>
                    <a:pt x="294" y="107"/>
                  </a:cubicBezTo>
                  <a:lnTo>
                    <a:pt x="294" y="108"/>
                  </a:lnTo>
                  <a:close/>
                  <a:moveTo>
                    <a:pt x="302" y="108"/>
                  </a:move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3" y="108"/>
                    <a:pt x="303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ubicBezTo>
                    <a:pt x="302" y="108"/>
                    <a:pt x="302" y="108"/>
                    <a:pt x="302" y="108"/>
                  </a:cubicBezTo>
                  <a:close/>
                  <a:moveTo>
                    <a:pt x="345" y="108"/>
                  </a:moveTo>
                  <a:cubicBezTo>
                    <a:pt x="345" y="108"/>
                    <a:pt x="345" y="108"/>
                    <a:pt x="345" y="108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5" y="108"/>
                    <a:pt x="345" y="108"/>
                    <a:pt x="345" y="108"/>
                  </a:cubicBezTo>
                  <a:cubicBezTo>
                    <a:pt x="345" y="108"/>
                    <a:pt x="345" y="108"/>
                    <a:pt x="345" y="108"/>
                  </a:cubicBezTo>
                  <a:close/>
                  <a:moveTo>
                    <a:pt x="323" y="108"/>
                  </a:moveTo>
                  <a:cubicBezTo>
                    <a:pt x="323" y="108"/>
                    <a:pt x="323" y="108"/>
                    <a:pt x="323" y="108"/>
                  </a:cubicBezTo>
                  <a:cubicBezTo>
                    <a:pt x="323" y="108"/>
                    <a:pt x="323" y="108"/>
                    <a:pt x="323" y="108"/>
                  </a:cubicBezTo>
                  <a:cubicBezTo>
                    <a:pt x="323" y="108"/>
                    <a:pt x="323" y="108"/>
                    <a:pt x="323" y="108"/>
                  </a:cubicBezTo>
                  <a:cubicBezTo>
                    <a:pt x="323" y="108"/>
                    <a:pt x="323" y="108"/>
                    <a:pt x="323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3" y="108"/>
                    <a:pt x="323" y="108"/>
                    <a:pt x="323" y="108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23" y="108"/>
                    <a:pt x="323" y="108"/>
                    <a:pt x="323" y="108"/>
                  </a:cubicBezTo>
                  <a:cubicBezTo>
                    <a:pt x="323" y="108"/>
                    <a:pt x="323" y="108"/>
                    <a:pt x="323" y="108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24" y="109"/>
                    <a:pt x="324" y="109"/>
                    <a:pt x="324" y="109"/>
                  </a:cubicBezTo>
                  <a:cubicBezTo>
                    <a:pt x="324" y="109"/>
                    <a:pt x="324" y="109"/>
                    <a:pt x="324" y="109"/>
                  </a:cubicBezTo>
                  <a:cubicBezTo>
                    <a:pt x="324" y="109"/>
                    <a:pt x="324" y="109"/>
                    <a:pt x="324" y="109"/>
                  </a:cubicBezTo>
                  <a:cubicBezTo>
                    <a:pt x="324" y="109"/>
                    <a:pt x="324" y="109"/>
                    <a:pt x="324" y="109"/>
                  </a:cubicBezTo>
                  <a:cubicBezTo>
                    <a:pt x="324" y="109"/>
                    <a:pt x="324" y="109"/>
                    <a:pt x="324" y="109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5" y="109"/>
                    <a:pt x="325" y="109"/>
                    <a:pt x="325" y="109"/>
                  </a:cubicBezTo>
                  <a:cubicBezTo>
                    <a:pt x="325" y="108"/>
                    <a:pt x="325" y="108"/>
                    <a:pt x="325" y="108"/>
                  </a:cubicBezTo>
                  <a:cubicBezTo>
                    <a:pt x="324" y="108"/>
                    <a:pt x="324" y="108"/>
                    <a:pt x="324" y="108"/>
                  </a:cubicBezTo>
                  <a:cubicBezTo>
                    <a:pt x="324" y="108"/>
                    <a:pt x="324" y="108"/>
                    <a:pt x="324" y="108"/>
                  </a:cubicBezTo>
                  <a:cubicBezTo>
                    <a:pt x="324" y="108"/>
                    <a:pt x="324" y="108"/>
                    <a:pt x="324" y="108"/>
                  </a:cubicBezTo>
                  <a:lnTo>
                    <a:pt x="323" y="108"/>
                  </a:lnTo>
                  <a:close/>
                  <a:moveTo>
                    <a:pt x="320" y="108"/>
                  </a:moveTo>
                  <a:cubicBezTo>
                    <a:pt x="320" y="108"/>
                    <a:pt x="320" y="108"/>
                    <a:pt x="320" y="108"/>
                  </a:cubicBezTo>
                  <a:cubicBezTo>
                    <a:pt x="320" y="109"/>
                    <a:pt x="320" y="109"/>
                    <a:pt x="320" y="109"/>
                  </a:cubicBezTo>
                  <a:cubicBezTo>
                    <a:pt x="320" y="109"/>
                    <a:pt x="320" y="109"/>
                    <a:pt x="321" y="109"/>
                  </a:cubicBezTo>
                  <a:cubicBezTo>
                    <a:pt x="321" y="109"/>
                    <a:pt x="321" y="109"/>
                    <a:pt x="321" y="109"/>
                  </a:cubicBezTo>
                  <a:cubicBezTo>
                    <a:pt x="321" y="109"/>
                    <a:pt x="321" y="109"/>
                    <a:pt x="321" y="109"/>
                  </a:cubicBezTo>
                  <a:cubicBezTo>
                    <a:pt x="321" y="109"/>
                    <a:pt x="321" y="109"/>
                    <a:pt x="321" y="109"/>
                  </a:cubicBezTo>
                  <a:cubicBezTo>
                    <a:pt x="322" y="109"/>
                    <a:pt x="322" y="109"/>
                    <a:pt x="322" y="108"/>
                  </a:cubicBezTo>
                  <a:cubicBezTo>
                    <a:pt x="321" y="108"/>
                    <a:pt x="321" y="108"/>
                    <a:pt x="321" y="108"/>
                  </a:cubicBezTo>
                  <a:cubicBezTo>
                    <a:pt x="321" y="108"/>
                    <a:pt x="321" y="108"/>
                    <a:pt x="321" y="108"/>
                  </a:cubicBezTo>
                  <a:cubicBezTo>
                    <a:pt x="321" y="108"/>
                    <a:pt x="321" y="108"/>
                    <a:pt x="320" y="108"/>
                  </a:cubicBezTo>
                  <a:close/>
                  <a:moveTo>
                    <a:pt x="345" y="108"/>
                  </a:moveTo>
                  <a:cubicBezTo>
                    <a:pt x="345" y="108"/>
                    <a:pt x="345" y="108"/>
                    <a:pt x="345" y="108"/>
                  </a:cubicBezTo>
                  <a:cubicBezTo>
                    <a:pt x="346" y="109"/>
                    <a:pt x="346" y="109"/>
                    <a:pt x="346" y="109"/>
                  </a:cubicBezTo>
                  <a:cubicBezTo>
                    <a:pt x="346" y="109"/>
                    <a:pt x="346" y="109"/>
                    <a:pt x="346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6" y="109"/>
                    <a:pt x="346" y="108"/>
                    <a:pt x="345" y="108"/>
                  </a:cubicBezTo>
                  <a:close/>
                  <a:moveTo>
                    <a:pt x="347" y="110"/>
                  </a:moveTo>
                  <a:cubicBezTo>
                    <a:pt x="347" y="110"/>
                    <a:pt x="347" y="110"/>
                    <a:pt x="347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8" y="110"/>
                    <a:pt x="348" y="110"/>
                    <a:pt x="348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09"/>
                    <a:pt x="347" y="109"/>
                    <a:pt x="347" y="109"/>
                  </a:cubicBezTo>
                  <a:cubicBezTo>
                    <a:pt x="347" y="110"/>
                    <a:pt x="347" y="109"/>
                    <a:pt x="347" y="110"/>
                  </a:cubicBezTo>
                  <a:close/>
                  <a:moveTo>
                    <a:pt x="344" y="112"/>
                  </a:moveTo>
                  <a:cubicBezTo>
                    <a:pt x="344" y="112"/>
                    <a:pt x="344" y="112"/>
                    <a:pt x="344" y="112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6" y="110"/>
                    <a:pt x="346" y="110"/>
                    <a:pt x="346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7" y="111"/>
                    <a:pt x="347" y="111"/>
                    <a:pt x="347" y="111"/>
                  </a:cubicBezTo>
                  <a:cubicBezTo>
                    <a:pt x="346" y="111"/>
                    <a:pt x="346" y="111"/>
                    <a:pt x="346" y="111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3" y="112"/>
                    <a:pt x="343" y="112"/>
                    <a:pt x="343" y="112"/>
                  </a:cubicBezTo>
                  <a:cubicBezTo>
                    <a:pt x="343" y="112"/>
                    <a:pt x="343" y="112"/>
                    <a:pt x="343" y="112"/>
                  </a:cubicBezTo>
                  <a:cubicBezTo>
                    <a:pt x="344" y="111"/>
                    <a:pt x="344" y="112"/>
                    <a:pt x="344" y="112"/>
                  </a:cubicBezTo>
                  <a:close/>
                  <a:moveTo>
                    <a:pt x="317" y="110"/>
                  </a:move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0"/>
                    <a:pt x="317" y="110"/>
                    <a:pt x="317" y="110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7" y="111"/>
                    <a:pt x="317" y="111"/>
                    <a:pt x="317" y="111"/>
                  </a:cubicBezTo>
                  <a:cubicBezTo>
                    <a:pt x="318" y="111"/>
                    <a:pt x="318" y="111"/>
                    <a:pt x="318" y="111"/>
                  </a:cubicBezTo>
                  <a:cubicBezTo>
                    <a:pt x="318" y="111"/>
                    <a:pt x="318" y="111"/>
                    <a:pt x="318" y="111"/>
                  </a:cubicBezTo>
                  <a:cubicBezTo>
                    <a:pt x="318" y="111"/>
                    <a:pt x="318" y="111"/>
                    <a:pt x="318" y="111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8" y="110"/>
                    <a:pt x="318" y="110"/>
                    <a:pt x="318" y="110"/>
                  </a:cubicBezTo>
                  <a:cubicBezTo>
                    <a:pt x="317" y="110"/>
                    <a:pt x="317" y="110"/>
                    <a:pt x="317" y="110"/>
                  </a:cubicBezTo>
                  <a:close/>
                  <a:moveTo>
                    <a:pt x="350" y="112"/>
                  </a:moveTo>
                  <a:cubicBezTo>
                    <a:pt x="350" y="112"/>
                    <a:pt x="350" y="112"/>
                    <a:pt x="350" y="112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49" y="112"/>
                    <a:pt x="349" y="112"/>
                    <a:pt x="349" y="112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0" y="113"/>
                    <a:pt x="350" y="113"/>
                    <a:pt x="350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0" y="112"/>
                    <a:pt x="350" y="112"/>
                    <a:pt x="350" y="112"/>
                  </a:cubicBezTo>
                  <a:close/>
                  <a:moveTo>
                    <a:pt x="341" y="111"/>
                  </a:moveTo>
                  <a:cubicBezTo>
                    <a:pt x="341" y="111"/>
                    <a:pt x="341" y="111"/>
                    <a:pt x="341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1" y="111"/>
                    <a:pt x="341" y="111"/>
                    <a:pt x="341" y="111"/>
                  </a:cubicBezTo>
                  <a:close/>
                  <a:moveTo>
                    <a:pt x="308" y="114"/>
                  </a:move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6" y="114"/>
                    <a:pt x="306" y="114"/>
                    <a:pt x="306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5" y="114"/>
                    <a:pt x="305" y="114"/>
                    <a:pt x="305" y="114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304" y="113"/>
                    <a:pt x="304" y="113"/>
                    <a:pt x="304" y="113"/>
                  </a:cubicBezTo>
                  <a:cubicBezTo>
                    <a:pt x="303" y="113"/>
                    <a:pt x="303" y="113"/>
                    <a:pt x="303" y="113"/>
                  </a:cubicBezTo>
                  <a:cubicBezTo>
                    <a:pt x="303" y="113"/>
                    <a:pt x="303" y="113"/>
                    <a:pt x="303" y="113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2" y="113"/>
                    <a:pt x="302" y="113"/>
                    <a:pt x="302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300" y="112"/>
                    <a:pt x="300" y="112"/>
                    <a:pt x="300" y="112"/>
                  </a:cubicBezTo>
                  <a:cubicBezTo>
                    <a:pt x="300" y="112"/>
                    <a:pt x="300" y="112"/>
                    <a:pt x="300" y="112"/>
                  </a:cubicBezTo>
                  <a:cubicBezTo>
                    <a:pt x="300" y="112"/>
                    <a:pt x="300" y="112"/>
                    <a:pt x="300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0" y="112"/>
                    <a:pt x="300" y="112"/>
                    <a:pt x="300" y="111"/>
                  </a:cubicBezTo>
                  <a:cubicBezTo>
                    <a:pt x="300" y="111"/>
                    <a:pt x="301" y="111"/>
                    <a:pt x="301" y="111"/>
                  </a:cubicBezTo>
                  <a:cubicBezTo>
                    <a:pt x="301" y="111"/>
                    <a:pt x="301" y="111"/>
                    <a:pt x="301" y="111"/>
                  </a:cubicBezTo>
                  <a:cubicBezTo>
                    <a:pt x="302" y="111"/>
                    <a:pt x="302" y="111"/>
                    <a:pt x="302" y="111"/>
                  </a:cubicBezTo>
                  <a:cubicBezTo>
                    <a:pt x="302" y="111"/>
                    <a:pt x="302" y="111"/>
                    <a:pt x="302" y="111"/>
                  </a:cubicBezTo>
                  <a:cubicBezTo>
                    <a:pt x="302" y="111"/>
                    <a:pt x="302" y="111"/>
                    <a:pt x="302" y="111"/>
                  </a:cubicBezTo>
                  <a:cubicBezTo>
                    <a:pt x="303" y="111"/>
                    <a:pt x="303" y="111"/>
                    <a:pt x="303" y="111"/>
                  </a:cubicBezTo>
                  <a:cubicBezTo>
                    <a:pt x="303" y="111"/>
                    <a:pt x="303" y="111"/>
                    <a:pt x="303" y="111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3" y="112"/>
                    <a:pt x="303" y="112"/>
                    <a:pt x="303" y="112"/>
                  </a:cubicBezTo>
                  <a:cubicBezTo>
                    <a:pt x="304" y="112"/>
                    <a:pt x="304" y="112"/>
                    <a:pt x="304" y="112"/>
                  </a:cubicBezTo>
                  <a:cubicBezTo>
                    <a:pt x="304" y="112"/>
                    <a:pt x="304" y="112"/>
                    <a:pt x="304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5" y="112"/>
                    <a:pt x="305" y="112"/>
                    <a:pt x="305" y="112"/>
                  </a:cubicBezTo>
                  <a:cubicBezTo>
                    <a:pt x="305" y="112"/>
                    <a:pt x="305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6" y="112"/>
                    <a:pt x="306" y="112"/>
                    <a:pt x="306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7" y="113"/>
                    <a:pt x="307" y="113"/>
                    <a:pt x="307" y="113"/>
                  </a:cubicBezTo>
                  <a:cubicBezTo>
                    <a:pt x="307" y="113"/>
                    <a:pt x="307" y="113"/>
                    <a:pt x="307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5"/>
                    <a:pt x="308" y="115"/>
                    <a:pt x="308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8" y="114"/>
                    <a:pt x="308" y="114"/>
                    <a:pt x="308" y="114"/>
                  </a:cubicBezTo>
                  <a:close/>
                  <a:moveTo>
                    <a:pt x="316" y="111"/>
                  </a:moveTo>
                  <a:cubicBezTo>
                    <a:pt x="316" y="111"/>
                    <a:pt x="316" y="111"/>
                    <a:pt x="316" y="111"/>
                  </a:cubicBezTo>
                  <a:cubicBezTo>
                    <a:pt x="316" y="111"/>
                    <a:pt x="316" y="111"/>
                    <a:pt x="316" y="111"/>
                  </a:cubicBezTo>
                  <a:cubicBezTo>
                    <a:pt x="316" y="111"/>
                    <a:pt x="316" y="111"/>
                    <a:pt x="316" y="111"/>
                  </a:cubicBezTo>
                  <a:close/>
                  <a:moveTo>
                    <a:pt x="342" y="112"/>
                  </a:moveTo>
                  <a:cubicBezTo>
                    <a:pt x="342" y="111"/>
                    <a:pt x="342" y="111"/>
                    <a:pt x="342" y="111"/>
                  </a:cubicBezTo>
                  <a:cubicBezTo>
                    <a:pt x="342" y="111"/>
                    <a:pt x="342" y="111"/>
                    <a:pt x="342" y="111"/>
                  </a:cubicBezTo>
                  <a:cubicBezTo>
                    <a:pt x="343" y="111"/>
                    <a:pt x="343" y="111"/>
                    <a:pt x="343" y="111"/>
                  </a:cubicBezTo>
                  <a:lnTo>
                    <a:pt x="342" y="112"/>
                  </a:lnTo>
                  <a:close/>
                  <a:moveTo>
                    <a:pt x="329" y="112"/>
                  </a:move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29" y="113"/>
                    <a:pt x="329" y="113"/>
                    <a:pt x="329" y="113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ubicBezTo>
                    <a:pt x="329" y="112"/>
                    <a:pt x="329" y="112"/>
                    <a:pt x="329" y="112"/>
                  </a:cubicBezTo>
                  <a:close/>
                  <a:moveTo>
                    <a:pt x="233" y="112"/>
                  </a:moveTo>
                  <a:cubicBezTo>
                    <a:pt x="233" y="112"/>
                    <a:pt x="233" y="112"/>
                    <a:pt x="233" y="112"/>
                  </a:cubicBezTo>
                  <a:cubicBezTo>
                    <a:pt x="233" y="112"/>
                    <a:pt x="233" y="112"/>
                    <a:pt x="233" y="112"/>
                  </a:cubicBezTo>
                  <a:cubicBezTo>
                    <a:pt x="233" y="112"/>
                    <a:pt x="233" y="112"/>
                    <a:pt x="233" y="112"/>
                  </a:cubicBezTo>
                  <a:cubicBezTo>
                    <a:pt x="233" y="112"/>
                    <a:pt x="233" y="112"/>
                    <a:pt x="233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cubicBezTo>
                    <a:pt x="232" y="112"/>
                    <a:pt x="232" y="112"/>
                    <a:pt x="232" y="112"/>
                  </a:cubicBezTo>
                  <a:lnTo>
                    <a:pt x="233" y="112"/>
                  </a:lnTo>
                  <a:close/>
                  <a:moveTo>
                    <a:pt x="307" y="112"/>
                  </a:moveTo>
                  <a:cubicBezTo>
                    <a:pt x="307" y="112"/>
                    <a:pt x="307" y="112"/>
                    <a:pt x="307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7" y="112"/>
                    <a:pt x="307" y="112"/>
                    <a:pt x="307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lnTo>
                    <a:pt x="307" y="112"/>
                  </a:lnTo>
                  <a:close/>
                  <a:moveTo>
                    <a:pt x="352" y="113"/>
                  </a:moveTo>
                  <a:cubicBezTo>
                    <a:pt x="352" y="113"/>
                    <a:pt x="352" y="113"/>
                    <a:pt x="352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4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2" y="114"/>
                    <a:pt x="352" y="114"/>
                    <a:pt x="352" y="114"/>
                  </a:cubicBezTo>
                  <a:lnTo>
                    <a:pt x="352" y="113"/>
                  </a:lnTo>
                  <a:close/>
                  <a:moveTo>
                    <a:pt x="333" y="113"/>
                  </a:moveTo>
                  <a:cubicBezTo>
                    <a:pt x="333" y="114"/>
                    <a:pt x="333" y="114"/>
                    <a:pt x="333" y="114"/>
                  </a:cubicBezTo>
                  <a:cubicBezTo>
                    <a:pt x="333" y="114"/>
                    <a:pt x="333" y="114"/>
                    <a:pt x="333" y="114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lose/>
                  <a:moveTo>
                    <a:pt x="325" y="115"/>
                  </a:moveTo>
                  <a:cubicBezTo>
                    <a:pt x="325" y="115"/>
                    <a:pt x="325" y="115"/>
                    <a:pt x="325" y="115"/>
                  </a:cubicBezTo>
                  <a:cubicBezTo>
                    <a:pt x="325" y="114"/>
                    <a:pt x="325" y="114"/>
                    <a:pt x="325" y="114"/>
                  </a:cubicBezTo>
                  <a:cubicBezTo>
                    <a:pt x="325" y="114"/>
                    <a:pt x="325" y="114"/>
                    <a:pt x="325" y="114"/>
                  </a:cubicBezTo>
                  <a:cubicBezTo>
                    <a:pt x="325" y="114"/>
                    <a:pt x="325" y="114"/>
                    <a:pt x="325" y="114"/>
                  </a:cubicBezTo>
                  <a:cubicBezTo>
                    <a:pt x="325" y="114"/>
                    <a:pt x="325" y="114"/>
                    <a:pt x="325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26" y="114"/>
                    <a:pt x="326" y="114"/>
                    <a:pt x="326" y="114"/>
                  </a:cubicBezTo>
                  <a:cubicBezTo>
                    <a:pt x="325" y="114"/>
                    <a:pt x="325" y="114"/>
                    <a:pt x="325" y="114"/>
                  </a:cubicBezTo>
                  <a:lnTo>
                    <a:pt x="325" y="115"/>
                  </a:lnTo>
                  <a:close/>
                  <a:moveTo>
                    <a:pt x="354" y="115"/>
                  </a:moveTo>
                  <a:cubicBezTo>
                    <a:pt x="354" y="115"/>
                    <a:pt x="354" y="115"/>
                    <a:pt x="354" y="115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3" y="114"/>
                    <a:pt x="353" y="114"/>
                    <a:pt x="353" y="114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4" y="115"/>
                    <a:pt x="354" y="115"/>
                    <a:pt x="354" y="115"/>
                  </a:cubicBezTo>
                  <a:close/>
                  <a:moveTo>
                    <a:pt x="309" y="115"/>
                  </a:move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10" y="114"/>
                    <a:pt x="310" y="114"/>
                    <a:pt x="310" y="114"/>
                  </a:cubicBezTo>
                  <a:cubicBezTo>
                    <a:pt x="310" y="114"/>
                    <a:pt x="310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9" y="115"/>
                    <a:pt x="309" y="115"/>
                    <a:pt x="309" y="115"/>
                  </a:cubicBezTo>
                  <a:close/>
                  <a:moveTo>
                    <a:pt x="320" y="114"/>
                  </a:moveTo>
                  <a:cubicBezTo>
                    <a:pt x="320" y="114"/>
                    <a:pt x="320" y="114"/>
                    <a:pt x="320" y="114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1" y="114"/>
                    <a:pt x="321" y="114"/>
                    <a:pt x="321" y="114"/>
                  </a:cubicBezTo>
                  <a:cubicBezTo>
                    <a:pt x="321" y="114"/>
                    <a:pt x="321" y="114"/>
                    <a:pt x="321" y="114"/>
                  </a:cubicBezTo>
                  <a:cubicBezTo>
                    <a:pt x="321" y="114"/>
                    <a:pt x="321" y="114"/>
                    <a:pt x="321" y="114"/>
                  </a:cubicBezTo>
                  <a:cubicBezTo>
                    <a:pt x="320" y="114"/>
                    <a:pt x="320" y="114"/>
                    <a:pt x="320" y="114"/>
                  </a:cubicBezTo>
                  <a:cubicBezTo>
                    <a:pt x="320" y="114"/>
                    <a:pt x="320" y="114"/>
                    <a:pt x="320" y="114"/>
                  </a:cubicBezTo>
                  <a:close/>
                  <a:moveTo>
                    <a:pt x="352" y="114"/>
                  </a:moveTo>
                  <a:cubicBezTo>
                    <a:pt x="352" y="114"/>
                    <a:pt x="352" y="114"/>
                    <a:pt x="352" y="114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2" y="115"/>
                  </a:cubicBezTo>
                  <a:cubicBezTo>
                    <a:pt x="352" y="115"/>
                    <a:pt x="352" y="115"/>
                    <a:pt x="353" y="115"/>
                  </a:cubicBezTo>
                  <a:cubicBezTo>
                    <a:pt x="352" y="114"/>
                    <a:pt x="352" y="114"/>
                    <a:pt x="352" y="114"/>
                  </a:cubicBezTo>
                  <a:close/>
                  <a:moveTo>
                    <a:pt x="311" y="115"/>
                  </a:moveTo>
                  <a:cubicBezTo>
                    <a:pt x="311" y="115"/>
                    <a:pt x="311" y="115"/>
                    <a:pt x="311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1" y="114"/>
                    <a:pt x="311" y="114"/>
                    <a:pt x="311" y="114"/>
                  </a:cubicBezTo>
                  <a:cubicBezTo>
                    <a:pt x="311" y="114"/>
                    <a:pt x="311" y="114"/>
                    <a:pt x="311" y="114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1" y="115"/>
                    <a:pt x="311" y="115"/>
                    <a:pt x="311" y="115"/>
                  </a:cubicBezTo>
                  <a:close/>
                  <a:moveTo>
                    <a:pt x="312" y="116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1" y="115"/>
                    <a:pt x="311" y="115"/>
                    <a:pt x="311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2" y="115"/>
                    <a:pt x="312" y="115"/>
                    <a:pt x="312" y="115"/>
                  </a:cubicBezTo>
                  <a:cubicBezTo>
                    <a:pt x="313" y="115"/>
                    <a:pt x="313" y="115"/>
                    <a:pt x="313" y="115"/>
                  </a:cubicBezTo>
                  <a:cubicBezTo>
                    <a:pt x="313" y="115"/>
                    <a:pt x="313" y="115"/>
                    <a:pt x="313" y="115"/>
                  </a:cubicBezTo>
                  <a:cubicBezTo>
                    <a:pt x="313" y="115"/>
                    <a:pt x="313" y="115"/>
                    <a:pt x="313" y="115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3" y="116"/>
                    <a:pt x="313" y="116"/>
                    <a:pt x="313" y="116"/>
                  </a:cubicBezTo>
                  <a:cubicBezTo>
                    <a:pt x="312" y="116"/>
                    <a:pt x="312" y="116"/>
                    <a:pt x="312" y="116"/>
                  </a:cubicBezTo>
                  <a:cubicBezTo>
                    <a:pt x="312" y="116"/>
                    <a:pt x="312" y="116"/>
                    <a:pt x="312" y="116"/>
                  </a:cubicBezTo>
                  <a:cubicBezTo>
                    <a:pt x="312" y="116"/>
                    <a:pt x="312" y="116"/>
                    <a:pt x="312" y="116"/>
                  </a:cubicBezTo>
                  <a:close/>
                  <a:moveTo>
                    <a:pt x="323" y="115"/>
                  </a:moveTo>
                  <a:cubicBezTo>
                    <a:pt x="323" y="115"/>
                    <a:pt x="323" y="115"/>
                    <a:pt x="323" y="115"/>
                  </a:cubicBezTo>
                  <a:cubicBezTo>
                    <a:pt x="323" y="115"/>
                    <a:pt x="323" y="115"/>
                    <a:pt x="323" y="115"/>
                  </a:cubicBezTo>
                  <a:cubicBezTo>
                    <a:pt x="322" y="115"/>
                    <a:pt x="322" y="115"/>
                    <a:pt x="322" y="115"/>
                  </a:cubicBezTo>
                  <a:cubicBezTo>
                    <a:pt x="322" y="115"/>
                    <a:pt x="322" y="115"/>
                    <a:pt x="322" y="115"/>
                  </a:cubicBezTo>
                  <a:lnTo>
                    <a:pt x="323" y="115"/>
                  </a:lnTo>
                  <a:close/>
                  <a:moveTo>
                    <a:pt x="316" y="116"/>
                  </a:moveTo>
                  <a:cubicBezTo>
                    <a:pt x="316" y="116"/>
                    <a:pt x="316" y="116"/>
                    <a:pt x="316" y="116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6" y="115"/>
                    <a:pt x="316" y="115"/>
                    <a:pt x="316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4" y="115"/>
                    <a:pt x="314" y="115"/>
                    <a:pt x="314" y="115"/>
                  </a:cubicBezTo>
                  <a:cubicBezTo>
                    <a:pt x="314" y="115"/>
                    <a:pt x="314" y="115"/>
                    <a:pt x="314" y="115"/>
                  </a:cubicBezTo>
                  <a:cubicBezTo>
                    <a:pt x="314" y="115"/>
                    <a:pt x="314" y="115"/>
                    <a:pt x="314" y="115"/>
                  </a:cubicBezTo>
                  <a:cubicBezTo>
                    <a:pt x="314" y="115"/>
                    <a:pt x="314" y="115"/>
                    <a:pt x="314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5" y="116"/>
                    <a:pt x="315" y="116"/>
                    <a:pt x="315" y="116"/>
                  </a:cubicBezTo>
                  <a:cubicBezTo>
                    <a:pt x="316" y="115"/>
                    <a:pt x="316" y="115"/>
                    <a:pt x="316" y="115"/>
                  </a:cubicBezTo>
                  <a:lnTo>
                    <a:pt x="316" y="116"/>
                  </a:lnTo>
                  <a:close/>
                  <a:moveTo>
                    <a:pt x="319" y="115"/>
                  </a:moveTo>
                  <a:cubicBezTo>
                    <a:pt x="319" y="115"/>
                    <a:pt x="319" y="115"/>
                    <a:pt x="319" y="115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19" y="115"/>
                    <a:pt x="319" y="115"/>
                    <a:pt x="319" y="115"/>
                  </a:cubicBezTo>
                  <a:close/>
                  <a:moveTo>
                    <a:pt x="318" y="115"/>
                  </a:move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lose/>
                  <a:moveTo>
                    <a:pt x="318" y="115"/>
                  </a:move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lose/>
                  <a:moveTo>
                    <a:pt x="317" y="118"/>
                  </a:move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8"/>
                    <a:pt x="317" y="118"/>
                    <a:pt x="317" y="118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6"/>
                    <a:pt x="318" y="116"/>
                    <a:pt x="318" y="116"/>
                  </a:cubicBezTo>
                  <a:cubicBezTo>
                    <a:pt x="319" y="116"/>
                    <a:pt x="319" y="116"/>
                    <a:pt x="319" y="116"/>
                  </a:cubicBezTo>
                  <a:cubicBezTo>
                    <a:pt x="319" y="116"/>
                    <a:pt x="319" y="116"/>
                    <a:pt x="319" y="116"/>
                  </a:cubicBezTo>
                  <a:cubicBezTo>
                    <a:pt x="319" y="116"/>
                    <a:pt x="319" y="116"/>
                    <a:pt x="319" y="116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21" y="116"/>
                    <a:pt x="321" y="116"/>
                    <a:pt x="321" y="116"/>
                  </a:cubicBezTo>
                  <a:cubicBezTo>
                    <a:pt x="320" y="116"/>
                    <a:pt x="320" y="116"/>
                    <a:pt x="320" y="116"/>
                  </a:cubicBezTo>
                  <a:cubicBezTo>
                    <a:pt x="320" y="116"/>
                    <a:pt x="320" y="116"/>
                    <a:pt x="320" y="116"/>
                  </a:cubicBezTo>
                  <a:cubicBezTo>
                    <a:pt x="320" y="116"/>
                    <a:pt x="320" y="116"/>
                    <a:pt x="320" y="116"/>
                  </a:cubicBezTo>
                  <a:cubicBezTo>
                    <a:pt x="320" y="116"/>
                    <a:pt x="320" y="116"/>
                    <a:pt x="320" y="116"/>
                  </a:cubicBezTo>
                  <a:cubicBezTo>
                    <a:pt x="319" y="116"/>
                    <a:pt x="319" y="116"/>
                    <a:pt x="319" y="116"/>
                  </a:cubicBezTo>
                  <a:cubicBezTo>
                    <a:pt x="319" y="117"/>
                    <a:pt x="319" y="117"/>
                    <a:pt x="319" y="117"/>
                  </a:cubicBezTo>
                  <a:cubicBezTo>
                    <a:pt x="319" y="117"/>
                    <a:pt x="319" y="117"/>
                    <a:pt x="319" y="117"/>
                  </a:cubicBezTo>
                  <a:cubicBezTo>
                    <a:pt x="319" y="117"/>
                    <a:pt x="319" y="117"/>
                    <a:pt x="319" y="117"/>
                  </a:cubicBezTo>
                  <a:cubicBezTo>
                    <a:pt x="319" y="117"/>
                    <a:pt x="319" y="117"/>
                    <a:pt x="319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8" y="118"/>
                    <a:pt x="318" y="118"/>
                    <a:pt x="318" y="118"/>
                  </a:cubicBezTo>
                  <a:cubicBezTo>
                    <a:pt x="317" y="118"/>
                    <a:pt x="317" y="118"/>
                    <a:pt x="317" y="118"/>
                  </a:cubicBezTo>
                  <a:close/>
                  <a:moveTo>
                    <a:pt x="356" y="116"/>
                  </a:move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355" y="115"/>
                    <a:pt x="355" y="115"/>
                    <a:pt x="355" y="115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6" y="116"/>
                    <a:pt x="356" y="116"/>
                    <a:pt x="356" y="116"/>
                  </a:cubicBezTo>
                  <a:close/>
                  <a:moveTo>
                    <a:pt x="345" y="116"/>
                  </a:moveTo>
                  <a:cubicBezTo>
                    <a:pt x="345" y="116"/>
                    <a:pt x="345" y="116"/>
                    <a:pt x="345" y="116"/>
                  </a:cubicBezTo>
                  <a:cubicBezTo>
                    <a:pt x="345" y="116"/>
                    <a:pt x="345" y="116"/>
                    <a:pt x="345" y="116"/>
                  </a:cubicBezTo>
                  <a:cubicBezTo>
                    <a:pt x="345" y="116"/>
                    <a:pt x="345" y="116"/>
                    <a:pt x="345" y="116"/>
                  </a:cubicBezTo>
                  <a:close/>
                  <a:moveTo>
                    <a:pt x="355" y="116"/>
                  </a:moveTo>
                  <a:cubicBezTo>
                    <a:pt x="355" y="116"/>
                    <a:pt x="355" y="116"/>
                    <a:pt x="355" y="116"/>
                  </a:cubicBezTo>
                  <a:cubicBezTo>
                    <a:pt x="356" y="117"/>
                    <a:pt x="356" y="117"/>
                    <a:pt x="356" y="117"/>
                  </a:cubicBezTo>
                  <a:cubicBezTo>
                    <a:pt x="356" y="117"/>
                    <a:pt x="356" y="117"/>
                    <a:pt x="356" y="117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54" y="116"/>
                    <a:pt x="354" y="116"/>
                    <a:pt x="354" y="116"/>
                  </a:cubicBezTo>
                  <a:cubicBezTo>
                    <a:pt x="354" y="116"/>
                    <a:pt x="354" y="116"/>
                    <a:pt x="354" y="116"/>
                  </a:cubicBezTo>
                  <a:cubicBezTo>
                    <a:pt x="354" y="116"/>
                    <a:pt x="354" y="116"/>
                    <a:pt x="354" y="116"/>
                  </a:cubicBezTo>
                  <a:cubicBezTo>
                    <a:pt x="355" y="116"/>
                    <a:pt x="355" y="116"/>
                    <a:pt x="355" y="116"/>
                  </a:cubicBezTo>
                  <a:cubicBezTo>
                    <a:pt x="355" y="116"/>
                    <a:pt x="355" y="116"/>
                    <a:pt x="355" y="116"/>
                  </a:cubicBezTo>
                  <a:cubicBezTo>
                    <a:pt x="355" y="116"/>
                    <a:pt x="355" y="116"/>
                    <a:pt x="355" y="116"/>
                  </a:cubicBezTo>
                  <a:cubicBezTo>
                    <a:pt x="355" y="116"/>
                    <a:pt x="355" y="116"/>
                    <a:pt x="355" y="116"/>
                  </a:cubicBezTo>
                  <a:close/>
                  <a:moveTo>
                    <a:pt x="314" y="117"/>
                  </a:moveTo>
                  <a:cubicBezTo>
                    <a:pt x="314" y="117"/>
                    <a:pt x="314" y="117"/>
                    <a:pt x="314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6"/>
                    <a:pt x="314" y="116"/>
                    <a:pt x="313" y="116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14" y="117"/>
                    <a:pt x="314" y="117"/>
                    <a:pt x="314" y="117"/>
                  </a:cubicBezTo>
                  <a:close/>
                  <a:moveTo>
                    <a:pt x="346" y="117"/>
                  </a:move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ubicBezTo>
                    <a:pt x="346" y="117"/>
                    <a:pt x="346" y="117"/>
                    <a:pt x="346" y="117"/>
                  </a:cubicBezTo>
                  <a:close/>
                  <a:moveTo>
                    <a:pt x="356" y="117"/>
                  </a:moveTo>
                  <a:cubicBezTo>
                    <a:pt x="356" y="117"/>
                    <a:pt x="356" y="117"/>
                    <a:pt x="356" y="117"/>
                  </a:cubicBezTo>
                  <a:cubicBezTo>
                    <a:pt x="356" y="117"/>
                    <a:pt x="356" y="117"/>
                    <a:pt x="356" y="117"/>
                  </a:cubicBezTo>
                  <a:cubicBezTo>
                    <a:pt x="356" y="117"/>
                    <a:pt x="356" y="117"/>
                    <a:pt x="356" y="117"/>
                  </a:cubicBezTo>
                  <a:cubicBezTo>
                    <a:pt x="356" y="117"/>
                    <a:pt x="356" y="117"/>
                    <a:pt x="356" y="117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7" y="118"/>
                    <a:pt x="357" y="118"/>
                    <a:pt x="357" y="118"/>
                  </a:cubicBezTo>
                  <a:cubicBezTo>
                    <a:pt x="357" y="118"/>
                    <a:pt x="357" y="118"/>
                    <a:pt x="357" y="118"/>
                  </a:cubicBezTo>
                  <a:lnTo>
                    <a:pt x="356" y="117"/>
                  </a:lnTo>
                  <a:close/>
                  <a:moveTo>
                    <a:pt x="348" y="139"/>
                  </a:moveTo>
                  <a:cubicBezTo>
                    <a:pt x="348" y="139"/>
                    <a:pt x="348" y="139"/>
                    <a:pt x="348" y="139"/>
                  </a:cubicBezTo>
                  <a:cubicBezTo>
                    <a:pt x="348" y="139"/>
                    <a:pt x="348" y="139"/>
                    <a:pt x="348" y="139"/>
                  </a:cubicBezTo>
                  <a:cubicBezTo>
                    <a:pt x="348" y="139"/>
                    <a:pt x="348" y="139"/>
                    <a:pt x="348" y="139"/>
                  </a:cubicBezTo>
                  <a:cubicBezTo>
                    <a:pt x="348" y="139"/>
                    <a:pt x="348" y="139"/>
                    <a:pt x="348" y="139"/>
                  </a:cubicBezTo>
                  <a:cubicBezTo>
                    <a:pt x="348" y="138"/>
                    <a:pt x="348" y="138"/>
                    <a:pt x="348" y="138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8"/>
                    <a:pt x="347" y="138"/>
                    <a:pt x="347" y="138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7" y="137"/>
                    <a:pt x="347" y="137"/>
                    <a:pt x="347" y="137"/>
                  </a:cubicBezTo>
                  <a:cubicBezTo>
                    <a:pt x="348" y="137"/>
                    <a:pt x="348" y="137"/>
                    <a:pt x="348" y="137"/>
                  </a:cubicBezTo>
                  <a:cubicBezTo>
                    <a:pt x="347" y="136"/>
                    <a:pt x="347" y="136"/>
                    <a:pt x="347" y="136"/>
                  </a:cubicBezTo>
                  <a:cubicBezTo>
                    <a:pt x="347" y="136"/>
                    <a:pt x="347" y="136"/>
                    <a:pt x="347" y="136"/>
                  </a:cubicBezTo>
                  <a:cubicBezTo>
                    <a:pt x="347" y="136"/>
                    <a:pt x="347" y="136"/>
                    <a:pt x="347" y="136"/>
                  </a:cubicBezTo>
                  <a:cubicBezTo>
                    <a:pt x="347" y="136"/>
                    <a:pt x="347" y="136"/>
                    <a:pt x="347" y="136"/>
                  </a:cubicBezTo>
                  <a:cubicBezTo>
                    <a:pt x="347" y="135"/>
                    <a:pt x="347" y="135"/>
                    <a:pt x="347" y="135"/>
                  </a:cubicBezTo>
                  <a:cubicBezTo>
                    <a:pt x="347" y="135"/>
                    <a:pt x="347" y="135"/>
                    <a:pt x="347" y="135"/>
                  </a:cubicBezTo>
                  <a:cubicBezTo>
                    <a:pt x="347" y="135"/>
                    <a:pt x="347" y="135"/>
                    <a:pt x="347" y="135"/>
                  </a:cubicBezTo>
                  <a:cubicBezTo>
                    <a:pt x="347" y="135"/>
                    <a:pt x="347" y="135"/>
                    <a:pt x="347" y="135"/>
                  </a:cubicBezTo>
                  <a:cubicBezTo>
                    <a:pt x="347" y="135"/>
                    <a:pt x="347" y="135"/>
                    <a:pt x="347" y="135"/>
                  </a:cubicBezTo>
                  <a:cubicBezTo>
                    <a:pt x="346" y="135"/>
                    <a:pt x="346" y="135"/>
                    <a:pt x="346" y="135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5" y="133"/>
                    <a:pt x="345" y="133"/>
                    <a:pt x="345" y="133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5" y="132"/>
                    <a:pt x="345" y="132"/>
                    <a:pt x="345" y="132"/>
                  </a:cubicBezTo>
                  <a:cubicBezTo>
                    <a:pt x="344" y="132"/>
                    <a:pt x="344" y="132"/>
                    <a:pt x="344" y="132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4" y="131"/>
                    <a:pt x="344" y="131"/>
                    <a:pt x="344" y="131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43" y="130"/>
                    <a:pt x="343" y="130"/>
                    <a:pt x="343" y="130"/>
                  </a:cubicBezTo>
                  <a:cubicBezTo>
                    <a:pt x="344" y="129"/>
                    <a:pt x="344" y="129"/>
                    <a:pt x="344" y="129"/>
                  </a:cubicBezTo>
                  <a:cubicBezTo>
                    <a:pt x="343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29"/>
                  </a:cubicBezTo>
                  <a:cubicBezTo>
                    <a:pt x="343" y="129"/>
                    <a:pt x="343" y="129"/>
                    <a:pt x="343" y="129"/>
                  </a:cubicBezTo>
                  <a:cubicBezTo>
                    <a:pt x="343" y="128"/>
                    <a:pt x="343" y="128"/>
                    <a:pt x="343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129"/>
                    <a:pt x="342" y="129"/>
                    <a:pt x="342" y="129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1" y="128"/>
                    <a:pt x="341" y="128"/>
                    <a:pt x="341" y="128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7"/>
                    <a:pt x="341" y="127"/>
                    <a:pt x="341" y="127"/>
                  </a:cubicBezTo>
                  <a:cubicBezTo>
                    <a:pt x="341" y="126"/>
                    <a:pt x="341" y="126"/>
                    <a:pt x="341" y="126"/>
                  </a:cubicBezTo>
                  <a:cubicBezTo>
                    <a:pt x="341" y="126"/>
                    <a:pt x="341" y="126"/>
                    <a:pt x="341" y="126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4"/>
                    <a:pt x="340" y="124"/>
                    <a:pt x="340" y="124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9" y="122"/>
                    <a:pt x="339" y="122"/>
                    <a:pt x="339" y="122"/>
                  </a:cubicBezTo>
                  <a:cubicBezTo>
                    <a:pt x="338" y="122"/>
                    <a:pt x="338" y="122"/>
                    <a:pt x="338" y="122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8" y="120"/>
                    <a:pt x="338" y="120"/>
                    <a:pt x="338" y="120"/>
                  </a:cubicBezTo>
                  <a:cubicBezTo>
                    <a:pt x="338" y="120"/>
                    <a:pt x="338" y="120"/>
                    <a:pt x="338" y="120"/>
                  </a:cubicBezTo>
                  <a:cubicBezTo>
                    <a:pt x="338" y="120"/>
                    <a:pt x="338" y="120"/>
                    <a:pt x="338" y="120"/>
                  </a:cubicBezTo>
                  <a:cubicBezTo>
                    <a:pt x="338" y="120"/>
                    <a:pt x="338" y="120"/>
                    <a:pt x="338" y="120"/>
                  </a:cubicBezTo>
                  <a:cubicBezTo>
                    <a:pt x="338" y="120"/>
                    <a:pt x="338" y="120"/>
                    <a:pt x="338" y="120"/>
                  </a:cubicBezTo>
                  <a:cubicBezTo>
                    <a:pt x="338" y="119"/>
                    <a:pt x="338" y="119"/>
                    <a:pt x="338" y="119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7" y="119"/>
                    <a:pt x="337" y="119"/>
                    <a:pt x="336" y="119"/>
                  </a:cubicBezTo>
                  <a:cubicBezTo>
                    <a:pt x="336" y="119"/>
                    <a:pt x="336" y="119"/>
                    <a:pt x="336" y="119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36" y="120"/>
                    <a:pt x="336" y="120"/>
                    <a:pt x="336" y="120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1"/>
                    <a:pt x="336" y="121"/>
                    <a:pt x="336" y="121"/>
                  </a:cubicBezTo>
                  <a:cubicBezTo>
                    <a:pt x="336" y="122"/>
                    <a:pt x="336" y="122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4"/>
                    <a:pt x="336" y="124"/>
                    <a:pt x="336" y="124"/>
                  </a:cubicBezTo>
                  <a:cubicBezTo>
                    <a:pt x="336" y="125"/>
                    <a:pt x="336" y="125"/>
                    <a:pt x="336" y="125"/>
                  </a:cubicBezTo>
                  <a:cubicBezTo>
                    <a:pt x="336" y="125"/>
                    <a:pt x="336" y="125"/>
                    <a:pt x="336" y="125"/>
                  </a:cubicBezTo>
                  <a:cubicBezTo>
                    <a:pt x="336" y="125"/>
                    <a:pt x="336" y="125"/>
                    <a:pt x="336" y="125"/>
                  </a:cubicBezTo>
                  <a:cubicBezTo>
                    <a:pt x="336" y="125"/>
                    <a:pt x="336" y="125"/>
                    <a:pt x="336" y="125"/>
                  </a:cubicBezTo>
                  <a:cubicBezTo>
                    <a:pt x="335" y="125"/>
                    <a:pt x="335" y="126"/>
                    <a:pt x="335" y="126"/>
                  </a:cubicBezTo>
                  <a:cubicBezTo>
                    <a:pt x="335" y="126"/>
                    <a:pt x="335" y="126"/>
                    <a:pt x="334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34" y="126"/>
                    <a:pt x="334" y="126"/>
                    <a:pt x="334" y="126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5"/>
                    <a:pt x="333" y="125"/>
                    <a:pt x="333" y="125"/>
                  </a:cubicBezTo>
                  <a:cubicBezTo>
                    <a:pt x="333" y="124"/>
                    <a:pt x="333" y="124"/>
                    <a:pt x="333" y="124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2" y="124"/>
                    <a:pt x="332" y="124"/>
                    <a:pt x="332" y="124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1" y="123"/>
                    <a:pt x="331" y="123"/>
                    <a:pt x="331" y="123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30" y="122"/>
                    <a:pt x="330" y="122"/>
                    <a:pt x="330" y="122"/>
                  </a:cubicBezTo>
                  <a:cubicBezTo>
                    <a:pt x="330" y="122"/>
                    <a:pt x="330" y="122"/>
                    <a:pt x="330" y="122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1" y="119"/>
                    <a:pt x="331" y="119"/>
                    <a:pt x="331" y="119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1" y="120"/>
                    <a:pt x="331" y="120"/>
                    <a:pt x="331" y="120"/>
                  </a:cubicBezTo>
                  <a:cubicBezTo>
                    <a:pt x="330" y="119"/>
                    <a:pt x="330" y="119"/>
                    <a:pt x="330" y="119"/>
                  </a:cubicBezTo>
                  <a:cubicBezTo>
                    <a:pt x="330" y="119"/>
                    <a:pt x="330" y="119"/>
                    <a:pt x="330" y="119"/>
                  </a:cubicBezTo>
                  <a:cubicBezTo>
                    <a:pt x="329" y="119"/>
                    <a:pt x="329" y="119"/>
                    <a:pt x="329" y="119"/>
                  </a:cubicBezTo>
                  <a:cubicBezTo>
                    <a:pt x="329" y="119"/>
                    <a:pt x="329" y="119"/>
                    <a:pt x="329" y="119"/>
                  </a:cubicBezTo>
                  <a:cubicBezTo>
                    <a:pt x="329" y="119"/>
                    <a:pt x="329" y="119"/>
                    <a:pt x="329" y="119"/>
                  </a:cubicBezTo>
                  <a:cubicBezTo>
                    <a:pt x="329" y="119"/>
                    <a:pt x="329" y="119"/>
                    <a:pt x="329" y="119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28" y="119"/>
                    <a:pt x="328" y="119"/>
                    <a:pt x="328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9"/>
                    <a:pt x="327" y="119"/>
                    <a:pt x="327" y="119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19"/>
                    <a:pt x="327" y="119"/>
                    <a:pt x="327" y="119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7" y="120"/>
                    <a:pt x="327" y="120"/>
                    <a:pt x="327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121"/>
                    <a:pt x="324" y="121"/>
                    <a:pt x="324" y="121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4" y="122"/>
                    <a:pt x="324" y="123"/>
                    <a:pt x="324" y="123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4" y="123"/>
                    <a:pt x="324" y="123"/>
                    <a:pt x="324" y="123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2" y="123"/>
                    <a:pt x="322" y="123"/>
                    <a:pt x="322" y="123"/>
                  </a:cubicBezTo>
                  <a:cubicBezTo>
                    <a:pt x="322" y="123"/>
                    <a:pt x="323" y="123"/>
                    <a:pt x="323" y="122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2" y="122"/>
                    <a:pt x="322" y="122"/>
                    <a:pt x="322" y="122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1" y="121"/>
                    <a:pt x="321" y="121"/>
                    <a:pt x="321" y="121"/>
                  </a:cubicBezTo>
                  <a:cubicBezTo>
                    <a:pt x="321" y="122"/>
                    <a:pt x="321" y="122"/>
                    <a:pt x="321" y="122"/>
                  </a:cubicBezTo>
                  <a:cubicBezTo>
                    <a:pt x="321" y="122"/>
                    <a:pt x="321" y="122"/>
                    <a:pt x="321" y="122"/>
                  </a:cubicBezTo>
                  <a:cubicBezTo>
                    <a:pt x="321" y="122"/>
                    <a:pt x="321" y="122"/>
                    <a:pt x="321" y="122"/>
                  </a:cubicBezTo>
                  <a:cubicBezTo>
                    <a:pt x="321" y="122"/>
                    <a:pt x="321" y="122"/>
                    <a:pt x="321" y="122"/>
                  </a:cubicBezTo>
                  <a:cubicBezTo>
                    <a:pt x="321" y="122"/>
                    <a:pt x="321" y="122"/>
                    <a:pt x="321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2"/>
                    <a:pt x="320" y="122"/>
                    <a:pt x="320" y="122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9" y="124"/>
                    <a:pt x="319" y="124"/>
                    <a:pt x="319" y="124"/>
                  </a:cubicBezTo>
                  <a:cubicBezTo>
                    <a:pt x="318" y="124"/>
                    <a:pt x="318" y="124"/>
                    <a:pt x="318" y="124"/>
                  </a:cubicBezTo>
                  <a:cubicBezTo>
                    <a:pt x="318" y="124"/>
                    <a:pt x="318" y="124"/>
                    <a:pt x="318" y="124"/>
                  </a:cubicBezTo>
                  <a:cubicBezTo>
                    <a:pt x="318" y="124"/>
                    <a:pt x="318" y="124"/>
                    <a:pt x="318" y="124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6"/>
                    <a:pt x="318" y="126"/>
                    <a:pt x="318" y="126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6" y="127"/>
                    <a:pt x="316" y="127"/>
                    <a:pt x="316" y="127"/>
                  </a:cubicBezTo>
                  <a:cubicBezTo>
                    <a:pt x="316" y="128"/>
                    <a:pt x="316" y="128"/>
                    <a:pt x="316" y="128"/>
                  </a:cubicBezTo>
                  <a:cubicBezTo>
                    <a:pt x="316" y="128"/>
                    <a:pt x="316" y="128"/>
                    <a:pt x="316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5" y="128"/>
                    <a:pt x="315" y="128"/>
                    <a:pt x="315" y="128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14" y="128"/>
                    <a:pt x="314" y="128"/>
                    <a:pt x="314" y="128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14" y="129"/>
                    <a:pt x="314" y="129"/>
                    <a:pt x="314" y="129"/>
                  </a:cubicBezTo>
                  <a:cubicBezTo>
                    <a:pt x="313" y="129"/>
                    <a:pt x="313" y="129"/>
                    <a:pt x="313" y="129"/>
                  </a:cubicBezTo>
                  <a:cubicBezTo>
                    <a:pt x="313" y="129"/>
                    <a:pt x="313" y="129"/>
                    <a:pt x="313" y="129"/>
                  </a:cubicBezTo>
                  <a:cubicBezTo>
                    <a:pt x="313" y="129"/>
                    <a:pt x="313" y="129"/>
                    <a:pt x="313" y="129"/>
                  </a:cubicBezTo>
                  <a:cubicBezTo>
                    <a:pt x="313" y="129"/>
                    <a:pt x="313" y="129"/>
                    <a:pt x="313" y="129"/>
                  </a:cubicBezTo>
                  <a:cubicBezTo>
                    <a:pt x="313" y="129"/>
                    <a:pt x="313" y="129"/>
                    <a:pt x="313" y="129"/>
                  </a:cubicBezTo>
                  <a:cubicBezTo>
                    <a:pt x="312" y="129"/>
                    <a:pt x="312" y="129"/>
                    <a:pt x="312" y="129"/>
                  </a:cubicBezTo>
                  <a:cubicBezTo>
                    <a:pt x="312" y="130"/>
                    <a:pt x="312" y="130"/>
                    <a:pt x="312" y="130"/>
                  </a:cubicBezTo>
                  <a:cubicBezTo>
                    <a:pt x="311" y="130"/>
                    <a:pt x="311" y="130"/>
                    <a:pt x="311" y="130"/>
                  </a:cubicBezTo>
                  <a:cubicBezTo>
                    <a:pt x="311" y="129"/>
                    <a:pt x="311" y="129"/>
                    <a:pt x="311" y="129"/>
                  </a:cubicBezTo>
                  <a:cubicBezTo>
                    <a:pt x="311" y="129"/>
                    <a:pt x="311" y="129"/>
                    <a:pt x="311" y="129"/>
                  </a:cubicBezTo>
                  <a:cubicBezTo>
                    <a:pt x="311" y="130"/>
                    <a:pt x="311" y="130"/>
                    <a:pt x="311" y="130"/>
                  </a:cubicBezTo>
                  <a:cubicBezTo>
                    <a:pt x="310" y="130"/>
                    <a:pt x="310" y="130"/>
                    <a:pt x="310" y="130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10" y="131"/>
                    <a:pt x="310" y="131"/>
                    <a:pt x="310" y="131"/>
                  </a:cubicBezTo>
                  <a:cubicBezTo>
                    <a:pt x="309" y="131"/>
                    <a:pt x="309" y="131"/>
                    <a:pt x="309" y="131"/>
                  </a:cubicBezTo>
                  <a:cubicBezTo>
                    <a:pt x="309" y="131"/>
                    <a:pt x="309" y="131"/>
                    <a:pt x="309" y="131"/>
                  </a:cubicBezTo>
                  <a:cubicBezTo>
                    <a:pt x="309" y="131"/>
                    <a:pt x="309" y="131"/>
                    <a:pt x="309" y="131"/>
                  </a:cubicBezTo>
                  <a:cubicBezTo>
                    <a:pt x="309" y="131"/>
                    <a:pt x="309" y="131"/>
                    <a:pt x="309" y="131"/>
                  </a:cubicBezTo>
                  <a:cubicBezTo>
                    <a:pt x="309" y="132"/>
                    <a:pt x="309" y="132"/>
                    <a:pt x="309" y="132"/>
                  </a:cubicBezTo>
                  <a:cubicBezTo>
                    <a:pt x="309" y="132"/>
                    <a:pt x="309" y="132"/>
                    <a:pt x="309" y="132"/>
                  </a:cubicBezTo>
                  <a:cubicBezTo>
                    <a:pt x="309" y="132"/>
                    <a:pt x="309" y="132"/>
                    <a:pt x="309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1"/>
                    <a:pt x="308" y="131"/>
                    <a:pt x="308" y="131"/>
                  </a:cubicBezTo>
                  <a:cubicBezTo>
                    <a:pt x="308" y="131"/>
                    <a:pt x="308" y="131"/>
                    <a:pt x="308" y="131"/>
                  </a:cubicBezTo>
                  <a:cubicBezTo>
                    <a:pt x="308" y="131"/>
                    <a:pt x="308" y="131"/>
                    <a:pt x="308" y="131"/>
                  </a:cubicBezTo>
                  <a:cubicBezTo>
                    <a:pt x="308" y="131"/>
                    <a:pt x="308" y="131"/>
                    <a:pt x="308" y="131"/>
                  </a:cubicBezTo>
                  <a:cubicBezTo>
                    <a:pt x="308" y="131"/>
                    <a:pt x="308" y="131"/>
                    <a:pt x="308" y="131"/>
                  </a:cubicBezTo>
                  <a:cubicBezTo>
                    <a:pt x="308" y="131"/>
                    <a:pt x="308" y="131"/>
                    <a:pt x="308" y="131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2"/>
                    <a:pt x="308" y="132"/>
                    <a:pt x="308" y="132"/>
                  </a:cubicBezTo>
                  <a:cubicBezTo>
                    <a:pt x="308" y="133"/>
                    <a:pt x="308" y="133"/>
                    <a:pt x="308" y="133"/>
                  </a:cubicBezTo>
                  <a:cubicBezTo>
                    <a:pt x="308" y="133"/>
                    <a:pt x="308" y="133"/>
                    <a:pt x="308" y="133"/>
                  </a:cubicBezTo>
                  <a:cubicBezTo>
                    <a:pt x="308" y="133"/>
                    <a:pt x="308" y="133"/>
                    <a:pt x="308" y="133"/>
                  </a:cubicBezTo>
                  <a:cubicBezTo>
                    <a:pt x="308" y="134"/>
                    <a:pt x="308" y="134"/>
                    <a:pt x="308" y="134"/>
                  </a:cubicBezTo>
                  <a:cubicBezTo>
                    <a:pt x="307" y="134"/>
                    <a:pt x="307" y="134"/>
                    <a:pt x="307" y="134"/>
                  </a:cubicBezTo>
                  <a:cubicBezTo>
                    <a:pt x="307" y="134"/>
                    <a:pt x="307" y="134"/>
                    <a:pt x="307" y="134"/>
                  </a:cubicBezTo>
                  <a:cubicBezTo>
                    <a:pt x="307" y="134"/>
                    <a:pt x="307" y="134"/>
                    <a:pt x="307" y="134"/>
                  </a:cubicBezTo>
                  <a:cubicBezTo>
                    <a:pt x="307" y="134"/>
                    <a:pt x="308" y="134"/>
                    <a:pt x="308" y="134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6"/>
                    <a:pt x="308" y="136"/>
                    <a:pt x="308" y="136"/>
                  </a:cubicBezTo>
                  <a:cubicBezTo>
                    <a:pt x="308" y="136"/>
                    <a:pt x="308" y="136"/>
                    <a:pt x="308" y="136"/>
                  </a:cubicBezTo>
                  <a:cubicBezTo>
                    <a:pt x="308" y="136"/>
                    <a:pt x="308" y="136"/>
                    <a:pt x="308" y="136"/>
                  </a:cubicBezTo>
                  <a:cubicBezTo>
                    <a:pt x="308" y="136"/>
                    <a:pt x="308" y="136"/>
                    <a:pt x="308" y="136"/>
                  </a:cubicBezTo>
                  <a:cubicBezTo>
                    <a:pt x="308" y="136"/>
                    <a:pt x="308" y="136"/>
                    <a:pt x="308" y="136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7" y="136"/>
                    <a:pt x="307" y="136"/>
                    <a:pt x="307" y="136"/>
                  </a:cubicBezTo>
                  <a:cubicBezTo>
                    <a:pt x="307" y="136"/>
                    <a:pt x="307" y="136"/>
                    <a:pt x="307" y="136"/>
                  </a:cubicBezTo>
                  <a:cubicBezTo>
                    <a:pt x="307" y="136"/>
                    <a:pt x="307" y="136"/>
                    <a:pt x="307" y="136"/>
                  </a:cubicBezTo>
                  <a:cubicBezTo>
                    <a:pt x="307" y="137"/>
                    <a:pt x="307" y="137"/>
                    <a:pt x="307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7"/>
                    <a:pt x="308" y="137"/>
                    <a:pt x="308" y="137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09" y="138"/>
                    <a:pt x="309" y="138"/>
                    <a:pt x="309" y="138"/>
                  </a:cubicBezTo>
                  <a:cubicBezTo>
                    <a:pt x="308" y="138"/>
                    <a:pt x="308" y="138"/>
                    <a:pt x="308" y="138"/>
                  </a:cubicBezTo>
                  <a:cubicBezTo>
                    <a:pt x="308" y="139"/>
                    <a:pt x="308" y="139"/>
                    <a:pt x="308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39"/>
                    <a:pt x="309" y="139"/>
                    <a:pt x="309" y="139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09" y="140"/>
                    <a:pt x="309" y="140"/>
                    <a:pt x="309" y="140"/>
                  </a:cubicBezTo>
                  <a:cubicBezTo>
                    <a:pt x="310" y="141"/>
                    <a:pt x="309" y="141"/>
                    <a:pt x="309" y="141"/>
                  </a:cubicBezTo>
                  <a:cubicBezTo>
                    <a:pt x="309" y="141"/>
                    <a:pt x="309" y="141"/>
                    <a:pt x="309" y="141"/>
                  </a:cubicBezTo>
                  <a:cubicBezTo>
                    <a:pt x="309" y="142"/>
                    <a:pt x="309" y="142"/>
                    <a:pt x="309" y="142"/>
                  </a:cubicBezTo>
                  <a:cubicBezTo>
                    <a:pt x="309" y="142"/>
                    <a:pt x="309" y="142"/>
                    <a:pt x="309" y="142"/>
                  </a:cubicBezTo>
                  <a:cubicBezTo>
                    <a:pt x="309" y="142"/>
                    <a:pt x="309" y="142"/>
                    <a:pt x="309" y="142"/>
                  </a:cubicBezTo>
                  <a:cubicBezTo>
                    <a:pt x="310" y="142"/>
                    <a:pt x="310" y="142"/>
                    <a:pt x="310" y="142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10" y="143"/>
                    <a:pt x="310" y="143"/>
                    <a:pt x="310" y="143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10" y="145"/>
                    <a:pt x="310" y="145"/>
                    <a:pt x="310" y="145"/>
                  </a:cubicBezTo>
                  <a:cubicBezTo>
                    <a:pt x="310" y="146"/>
                    <a:pt x="310" y="146"/>
                    <a:pt x="310" y="146"/>
                  </a:cubicBezTo>
                  <a:cubicBezTo>
                    <a:pt x="310" y="146"/>
                    <a:pt x="310" y="146"/>
                    <a:pt x="310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09" y="146"/>
                    <a:pt x="309" y="146"/>
                    <a:pt x="309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1" y="147"/>
                    <a:pt x="311" y="147"/>
                    <a:pt x="311" y="147"/>
                  </a:cubicBezTo>
                  <a:cubicBezTo>
                    <a:pt x="311" y="147"/>
                    <a:pt x="311" y="147"/>
                    <a:pt x="311" y="147"/>
                  </a:cubicBezTo>
                  <a:cubicBezTo>
                    <a:pt x="311" y="147"/>
                    <a:pt x="311" y="147"/>
                    <a:pt x="311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2" y="148"/>
                    <a:pt x="312" y="148"/>
                    <a:pt x="312" y="148"/>
                  </a:cubicBezTo>
                  <a:cubicBezTo>
                    <a:pt x="312" y="148"/>
                    <a:pt x="312" y="148"/>
                    <a:pt x="312" y="148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3" y="147"/>
                    <a:pt x="313" y="147"/>
                    <a:pt x="313" y="147"/>
                  </a:cubicBezTo>
                  <a:cubicBezTo>
                    <a:pt x="313" y="147"/>
                    <a:pt x="313" y="147"/>
                    <a:pt x="313" y="147"/>
                  </a:cubicBezTo>
                  <a:cubicBezTo>
                    <a:pt x="313" y="147"/>
                    <a:pt x="313" y="147"/>
                    <a:pt x="313" y="147"/>
                  </a:cubicBezTo>
                  <a:cubicBezTo>
                    <a:pt x="313" y="147"/>
                    <a:pt x="313" y="147"/>
                    <a:pt x="313" y="147"/>
                  </a:cubicBezTo>
                  <a:cubicBezTo>
                    <a:pt x="313" y="147"/>
                    <a:pt x="313" y="147"/>
                    <a:pt x="313" y="147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4" y="147"/>
                    <a:pt x="314" y="147"/>
                    <a:pt x="314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5"/>
                    <a:pt x="318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1" y="144"/>
                    <a:pt x="321" y="144"/>
                    <a:pt x="321" y="144"/>
                  </a:cubicBezTo>
                  <a:cubicBezTo>
                    <a:pt x="321" y="144"/>
                    <a:pt x="321" y="144"/>
                    <a:pt x="321" y="144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2" y="144"/>
                    <a:pt x="322" y="144"/>
                    <a:pt x="322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4" y="144"/>
                    <a:pt x="324" y="144"/>
                    <a:pt x="324" y="144"/>
                  </a:cubicBezTo>
                  <a:cubicBezTo>
                    <a:pt x="324" y="143"/>
                    <a:pt x="324" y="143"/>
                    <a:pt x="324" y="143"/>
                  </a:cubicBezTo>
                  <a:cubicBezTo>
                    <a:pt x="324" y="143"/>
                    <a:pt x="324" y="143"/>
                    <a:pt x="324" y="143"/>
                  </a:cubicBezTo>
                  <a:cubicBezTo>
                    <a:pt x="324" y="143"/>
                    <a:pt x="324" y="143"/>
                    <a:pt x="324" y="143"/>
                  </a:cubicBezTo>
                  <a:cubicBezTo>
                    <a:pt x="324" y="143"/>
                    <a:pt x="324" y="143"/>
                    <a:pt x="324" y="143"/>
                  </a:cubicBezTo>
                  <a:cubicBezTo>
                    <a:pt x="324" y="143"/>
                    <a:pt x="324" y="143"/>
                    <a:pt x="324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6" y="143"/>
                    <a:pt x="326" y="143"/>
                    <a:pt x="326" y="143"/>
                  </a:cubicBezTo>
                  <a:cubicBezTo>
                    <a:pt x="326" y="144"/>
                    <a:pt x="326" y="144"/>
                    <a:pt x="326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7" y="144"/>
                    <a:pt x="327" y="144"/>
                    <a:pt x="327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8" y="145"/>
                    <a:pt x="329" y="145"/>
                    <a:pt x="329" y="145"/>
                  </a:cubicBezTo>
                  <a:cubicBezTo>
                    <a:pt x="329" y="146"/>
                    <a:pt x="329" y="146"/>
                    <a:pt x="330" y="146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0" y="147"/>
                    <a:pt x="330" y="147"/>
                    <a:pt x="330" y="147"/>
                  </a:cubicBezTo>
                  <a:cubicBezTo>
                    <a:pt x="331" y="147"/>
                    <a:pt x="331" y="147"/>
                    <a:pt x="331" y="147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1" y="146"/>
                    <a:pt x="331" y="146"/>
                    <a:pt x="331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6"/>
                    <a:pt x="332" y="146"/>
                    <a:pt x="332" y="146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1" y="148"/>
                    <a:pt x="331" y="148"/>
                    <a:pt x="331" y="148"/>
                  </a:cubicBezTo>
                  <a:cubicBezTo>
                    <a:pt x="331" y="148"/>
                    <a:pt x="331" y="148"/>
                    <a:pt x="331" y="148"/>
                  </a:cubicBezTo>
                  <a:cubicBezTo>
                    <a:pt x="331" y="148"/>
                    <a:pt x="331" y="148"/>
                    <a:pt x="331" y="148"/>
                  </a:cubicBezTo>
                  <a:cubicBezTo>
                    <a:pt x="331" y="148"/>
                    <a:pt x="331" y="148"/>
                    <a:pt x="331" y="148"/>
                  </a:cubicBezTo>
                  <a:cubicBezTo>
                    <a:pt x="332" y="148"/>
                    <a:pt x="332" y="148"/>
                    <a:pt x="332" y="148"/>
                  </a:cubicBezTo>
                  <a:cubicBezTo>
                    <a:pt x="332" y="148"/>
                    <a:pt x="332" y="148"/>
                    <a:pt x="332" y="148"/>
                  </a:cubicBezTo>
                  <a:cubicBezTo>
                    <a:pt x="332" y="148"/>
                    <a:pt x="332" y="148"/>
                    <a:pt x="332" y="148"/>
                  </a:cubicBezTo>
                  <a:cubicBezTo>
                    <a:pt x="332" y="148"/>
                    <a:pt x="332" y="148"/>
                    <a:pt x="332" y="148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3" y="147"/>
                    <a:pt x="333" y="147"/>
                    <a:pt x="333" y="147"/>
                  </a:cubicBezTo>
                  <a:cubicBezTo>
                    <a:pt x="333" y="148"/>
                    <a:pt x="333" y="148"/>
                    <a:pt x="333" y="148"/>
                  </a:cubicBezTo>
                  <a:cubicBezTo>
                    <a:pt x="333" y="148"/>
                    <a:pt x="333" y="148"/>
                    <a:pt x="333" y="148"/>
                  </a:cubicBezTo>
                  <a:cubicBezTo>
                    <a:pt x="333" y="149"/>
                    <a:pt x="333" y="149"/>
                    <a:pt x="333" y="149"/>
                  </a:cubicBezTo>
                  <a:cubicBezTo>
                    <a:pt x="333" y="149"/>
                    <a:pt x="333" y="148"/>
                    <a:pt x="334" y="148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50"/>
                    <a:pt x="334" y="150"/>
                    <a:pt x="334" y="150"/>
                  </a:cubicBezTo>
                  <a:cubicBezTo>
                    <a:pt x="334" y="150"/>
                    <a:pt x="334" y="150"/>
                    <a:pt x="334" y="150"/>
                  </a:cubicBezTo>
                  <a:cubicBezTo>
                    <a:pt x="334" y="150"/>
                    <a:pt x="334" y="150"/>
                    <a:pt x="334" y="150"/>
                  </a:cubicBezTo>
                  <a:cubicBezTo>
                    <a:pt x="334" y="151"/>
                    <a:pt x="334" y="151"/>
                    <a:pt x="334" y="151"/>
                  </a:cubicBezTo>
                  <a:cubicBezTo>
                    <a:pt x="334" y="151"/>
                    <a:pt x="334" y="151"/>
                    <a:pt x="334" y="151"/>
                  </a:cubicBezTo>
                  <a:cubicBezTo>
                    <a:pt x="334" y="151"/>
                    <a:pt x="334" y="151"/>
                    <a:pt x="334" y="151"/>
                  </a:cubicBezTo>
                  <a:cubicBezTo>
                    <a:pt x="335" y="151"/>
                    <a:pt x="335" y="151"/>
                    <a:pt x="335" y="151"/>
                  </a:cubicBezTo>
                  <a:cubicBezTo>
                    <a:pt x="335" y="151"/>
                    <a:pt x="335" y="151"/>
                    <a:pt x="335" y="151"/>
                  </a:cubicBezTo>
                  <a:cubicBezTo>
                    <a:pt x="335" y="151"/>
                    <a:pt x="335" y="151"/>
                    <a:pt x="335" y="151"/>
                  </a:cubicBezTo>
                  <a:cubicBezTo>
                    <a:pt x="335" y="152"/>
                    <a:pt x="335" y="152"/>
                    <a:pt x="335" y="152"/>
                  </a:cubicBezTo>
                  <a:cubicBezTo>
                    <a:pt x="335" y="152"/>
                    <a:pt x="335" y="152"/>
                    <a:pt x="335" y="152"/>
                  </a:cubicBezTo>
                  <a:cubicBezTo>
                    <a:pt x="335" y="152"/>
                    <a:pt x="335" y="152"/>
                    <a:pt x="335" y="152"/>
                  </a:cubicBezTo>
                  <a:cubicBezTo>
                    <a:pt x="336" y="152"/>
                    <a:pt x="336" y="152"/>
                    <a:pt x="336" y="152"/>
                  </a:cubicBezTo>
                  <a:cubicBezTo>
                    <a:pt x="336" y="152"/>
                    <a:pt x="336" y="152"/>
                    <a:pt x="336" y="152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7" y="153"/>
                    <a:pt x="337" y="153"/>
                    <a:pt x="337" y="153"/>
                  </a:cubicBezTo>
                  <a:cubicBezTo>
                    <a:pt x="337" y="153"/>
                    <a:pt x="337" y="153"/>
                    <a:pt x="337" y="153"/>
                  </a:cubicBezTo>
                  <a:cubicBezTo>
                    <a:pt x="337" y="153"/>
                    <a:pt x="337" y="153"/>
                    <a:pt x="337" y="153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38" y="153"/>
                    <a:pt x="338" y="153"/>
                    <a:pt x="338" y="153"/>
                  </a:cubicBezTo>
                  <a:cubicBezTo>
                    <a:pt x="339" y="153"/>
                    <a:pt x="339" y="153"/>
                    <a:pt x="339" y="153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1"/>
                    <a:pt x="339" y="151"/>
                    <a:pt x="339" y="151"/>
                  </a:cubicBezTo>
                  <a:cubicBezTo>
                    <a:pt x="340" y="151"/>
                    <a:pt x="340" y="151"/>
                    <a:pt x="340" y="151"/>
                  </a:cubicBezTo>
                  <a:cubicBezTo>
                    <a:pt x="340" y="152"/>
                    <a:pt x="340" y="152"/>
                    <a:pt x="340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39" y="152"/>
                    <a:pt x="339" y="152"/>
                    <a:pt x="339" y="152"/>
                  </a:cubicBezTo>
                  <a:cubicBezTo>
                    <a:pt x="340" y="152"/>
                    <a:pt x="340" y="152"/>
                    <a:pt x="340" y="152"/>
                  </a:cubicBezTo>
                  <a:cubicBezTo>
                    <a:pt x="340" y="152"/>
                    <a:pt x="340" y="152"/>
                    <a:pt x="340" y="152"/>
                  </a:cubicBezTo>
                  <a:cubicBezTo>
                    <a:pt x="340" y="152"/>
                    <a:pt x="340" y="152"/>
                    <a:pt x="340" y="152"/>
                  </a:cubicBezTo>
                  <a:cubicBezTo>
                    <a:pt x="340" y="153"/>
                    <a:pt x="340" y="153"/>
                    <a:pt x="340" y="153"/>
                  </a:cubicBezTo>
                  <a:cubicBezTo>
                    <a:pt x="340" y="153"/>
                    <a:pt x="340" y="153"/>
                    <a:pt x="340" y="153"/>
                  </a:cubicBezTo>
                  <a:cubicBezTo>
                    <a:pt x="340" y="153"/>
                    <a:pt x="340" y="153"/>
                    <a:pt x="340" y="153"/>
                  </a:cubicBezTo>
                  <a:cubicBezTo>
                    <a:pt x="340" y="153"/>
                    <a:pt x="340" y="153"/>
                    <a:pt x="340" y="153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341" y="153"/>
                    <a:pt x="341" y="153"/>
                    <a:pt x="341" y="153"/>
                  </a:cubicBezTo>
                  <a:cubicBezTo>
                    <a:pt x="342" y="153"/>
                    <a:pt x="342" y="153"/>
                    <a:pt x="342" y="153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2" y="151"/>
                    <a:pt x="342" y="151"/>
                    <a:pt x="342" y="151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43" y="152"/>
                    <a:pt x="343" y="152"/>
                    <a:pt x="343" y="152"/>
                  </a:cubicBezTo>
                  <a:cubicBezTo>
                    <a:pt x="343" y="152"/>
                    <a:pt x="343" y="151"/>
                    <a:pt x="344" y="152"/>
                  </a:cubicBezTo>
                  <a:cubicBezTo>
                    <a:pt x="344" y="152"/>
                    <a:pt x="344" y="152"/>
                    <a:pt x="344" y="152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5" y="151"/>
                    <a:pt x="345" y="151"/>
                    <a:pt x="345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1"/>
                    <a:pt x="344" y="151"/>
                    <a:pt x="344" y="151"/>
                  </a:cubicBezTo>
                  <a:cubicBezTo>
                    <a:pt x="344" y="150"/>
                    <a:pt x="344" y="150"/>
                    <a:pt x="344" y="150"/>
                  </a:cubicBezTo>
                  <a:cubicBezTo>
                    <a:pt x="344" y="150"/>
                    <a:pt x="344" y="150"/>
                    <a:pt x="344" y="150"/>
                  </a:cubicBezTo>
                  <a:cubicBezTo>
                    <a:pt x="344" y="150"/>
                    <a:pt x="344" y="150"/>
                    <a:pt x="344" y="150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45" y="149"/>
                    <a:pt x="345" y="149"/>
                    <a:pt x="345" y="149"/>
                  </a:cubicBezTo>
                  <a:cubicBezTo>
                    <a:pt x="345" y="149"/>
                    <a:pt x="345" y="149"/>
                    <a:pt x="345" y="149"/>
                  </a:cubicBezTo>
                  <a:cubicBezTo>
                    <a:pt x="345" y="149"/>
                    <a:pt x="345" y="149"/>
                    <a:pt x="345" y="149"/>
                  </a:cubicBezTo>
                  <a:cubicBezTo>
                    <a:pt x="345" y="149"/>
                    <a:pt x="345" y="149"/>
                    <a:pt x="345" y="149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45" y="148"/>
                    <a:pt x="345" y="148"/>
                    <a:pt x="345" y="148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6" y="146"/>
                    <a:pt x="346" y="146"/>
                    <a:pt x="346" y="146"/>
                  </a:cubicBezTo>
                  <a:cubicBezTo>
                    <a:pt x="346" y="145"/>
                    <a:pt x="346" y="145"/>
                    <a:pt x="346" y="145"/>
                  </a:cubicBezTo>
                  <a:cubicBezTo>
                    <a:pt x="346" y="145"/>
                    <a:pt x="346" y="145"/>
                    <a:pt x="346" y="145"/>
                  </a:cubicBezTo>
                  <a:cubicBezTo>
                    <a:pt x="346" y="145"/>
                    <a:pt x="346" y="145"/>
                    <a:pt x="346" y="145"/>
                  </a:cubicBezTo>
                  <a:cubicBezTo>
                    <a:pt x="346" y="145"/>
                    <a:pt x="346" y="145"/>
                    <a:pt x="346" y="145"/>
                  </a:cubicBezTo>
                  <a:cubicBezTo>
                    <a:pt x="347" y="145"/>
                    <a:pt x="347" y="145"/>
                    <a:pt x="347" y="145"/>
                  </a:cubicBezTo>
                  <a:cubicBezTo>
                    <a:pt x="347" y="145"/>
                    <a:pt x="347" y="145"/>
                    <a:pt x="347" y="145"/>
                  </a:cubicBezTo>
                  <a:cubicBezTo>
                    <a:pt x="347" y="145"/>
                    <a:pt x="347" y="145"/>
                    <a:pt x="347" y="145"/>
                  </a:cubicBezTo>
                  <a:cubicBezTo>
                    <a:pt x="347" y="144"/>
                    <a:pt x="347" y="144"/>
                    <a:pt x="347" y="144"/>
                  </a:cubicBezTo>
                  <a:cubicBezTo>
                    <a:pt x="347" y="144"/>
                    <a:pt x="347" y="144"/>
                    <a:pt x="347" y="144"/>
                  </a:cubicBezTo>
                  <a:cubicBezTo>
                    <a:pt x="347" y="144"/>
                    <a:pt x="347" y="144"/>
                    <a:pt x="347" y="144"/>
                  </a:cubicBezTo>
                  <a:cubicBezTo>
                    <a:pt x="347" y="144"/>
                    <a:pt x="347" y="144"/>
                    <a:pt x="347" y="144"/>
                  </a:cubicBezTo>
                  <a:cubicBezTo>
                    <a:pt x="347" y="144"/>
                    <a:pt x="347" y="144"/>
                    <a:pt x="347" y="144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48" y="142"/>
                    <a:pt x="348" y="142"/>
                    <a:pt x="348" y="142"/>
                  </a:cubicBezTo>
                  <a:cubicBezTo>
                    <a:pt x="348" y="142"/>
                    <a:pt x="348" y="142"/>
                    <a:pt x="348" y="142"/>
                  </a:cubicBezTo>
                  <a:cubicBezTo>
                    <a:pt x="348" y="142"/>
                    <a:pt x="348" y="142"/>
                    <a:pt x="348" y="142"/>
                  </a:cubicBezTo>
                  <a:cubicBezTo>
                    <a:pt x="348" y="142"/>
                    <a:pt x="348" y="142"/>
                    <a:pt x="348" y="142"/>
                  </a:cubicBezTo>
                  <a:cubicBezTo>
                    <a:pt x="348" y="142"/>
                    <a:pt x="348" y="142"/>
                    <a:pt x="348" y="142"/>
                  </a:cubicBezTo>
                  <a:cubicBezTo>
                    <a:pt x="348" y="141"/>
                    <a:pt x="348" y="141"/>
                    <a:pt x="348" y="141"/>
                  </a:cubicBezTo>
                  <a:cubicBezTo>
                    <a:pt x="348" y="141"/>
                    <a:pt x="348" y="141"/>
                    <a:pt x="348" y="141"/>
                  </a:cubicBezTo>
                  <a:cubicBezTo>
                    <a:pt x="348" y="141"/>
                    <a:pt x="348" y="141"/>
                    <a:pt x="348" y="141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40"/>
                    <a:pt x="348" y="140"/>
                    <a:pt x="348" y="140"/>
                  </a:cubicBezTo>
                  <a:cubicBezTo>
                    <a:pt x="348" y="139"/>
                    <a:pt x="348" y="139"/>
                    <a:pt x="348" y="139"/>
                  </a:cubicBezTo>
                  <a:cubicBezTo>
                    <a:pt x="348" y="139"/>
                    <a:pt x="348" y="139"/>
                    <a:pt x="348" y="139"/>
                  </a:cubicBezTo>
                  <a:close/>
                  <a:moveTo>
                    <a:pt x="330" y="143"/>
                  </a:moveTo>
                  <a:cubicBezTo>
                    <a:pt x="330" y="143"/>
                    <a:pt x="330" y="143"/>
                    <a:pt x="330" y="143"/>
                  </a:cubicBezTo>
                  <a:cubicBezTo>
                    <a:pt x="330" y="143"/>
                    <a:pt x="330" y="143"/>
                    <a:pt x="330" y="143"/>
                  </a:cubicBezTo>
                  <a:cubicBezTo>
                    <a:pt x="330" y="143"/>
                    <a:pt x="330" y="143"/>
                    <a:pt x="330" y="143"/>
                  </a:cubicBezTo>
                  <a:cubicBezTo>
                    <a:pt x="330" y="143"/>
                    <a:pt x="330" y="143"/>
                    <a:pt x="330" y="143"/>
                  </a:cubicBezTo>
                  <a:close/>
                  <a:moveTo>
                    <a:pt x="331" y="144"/>
                  </a:moveTo>
                  <a:cubicBezTo>
                    <a:pt x="331" y="144"/>
                    <a:pt x="331" y="144"/>
                    <a:pt x="331" y="144"/>
                  </a:cubicBezTo>
                  <a:cubicBezTo>
                    <a:pt x="331" y="144"/>
                    <a:pt x="331" y="144"/>
                    <a:pt x="331" y="144"/>
                  </a:cubicBezTo>
                  <a:cubicBezTo>
                    <a:pt x="331" y="144"/>
                    <a:pt x="331" y="144"/>
                    <a:pt x="331" y="144"/>
                  </a:cubicBezTo>
                  <a:cubicBezTo>
                    <a:pt x="330" y="144"/>
                    <a:pt x="330" y="144"/>
                    <a:pt x="330" y="144"/>
                  </a:cubicBezTo>
                  <a:cubicBezTo>
                    <a:pt x="330" y="143"/>
                    <a:pt x="330" y="143"/>
                    <a:pt x="330" y="143"/>
                  </a:cubicBezTo>
                  <a:cubicBezTo>
                    <a:pt x="330" y="143"/>
                    <a:pt x="330" y="143"/>
                    <a:pt x="330" y="143"/>
                  </a:cubicBezTo>
                  <a:cubicBezTo>
                    <a:pt x="331" y="143"/>
                    <a:pt x="330" y="143"/>
                    <a:pt x="331" y="143"/>
                  </a:cubicBezTo>
                  <a:lnTo>
                    <a:pt x="331" y="144"/>
                  </a:lnTo>
                  <a:close/>
                  <a:moveTo>
                    <a:pt x="332" y="143"/>
                  </a:moveTo>
                  <a:cubicBezTo>
                    <a:pt x="332" y="143"/>
                    <a:pt x="332" y="143"/>
                    <a:pt x="332" y="143"/>
                  </a:cubicBezTo>
                  <a:cubicBezTo>
                    <a:pt x="332" y="143"/>
                    <a:pt x="332" y="143"/>
                    <a:pt x="332" y="143"/>
                  </a:cubicBezTo>
                  <a:cubicBezTo>
                    <a:pt x="332" y="142"/>
                    <a:pt x="332" y="142"/>
                    <a:pt x="332" y="142"/>
                  </a:cubicBezTo>
                  <a:cubicBezTo>
                    <a:pt x="332" y="142"/>
                    <a:pt x="332" y="142"/>
                    <a:pt x="332" y="142"/>
                  </a:cubicBezTo>
                  <a:cubicBezTo>
                    <a:pt x="332" y="142"/>
                    <a:pt x="332" y="142"/>
                    <a:pt x="332" y="142"/>
                  </a:cubicBezTo>
                  <a:cubicBezTo>
                    <a:pt x="332" y="142"/>
                    <a:pt x="332" y="142"/>
                    <a:pt x="332" y="142"/>
                  </a:cubicBezTo>
                  <a:lnTo>
                    <a:pt x="332" y="143"/>
                  </a:lnTo>
                  <a:close/>
                  <a:moveTo>
                    <a:pt x="326" y="119"/>
                  </a:moveTo>
                  <a:cubicBezTo>
                    <a:pt x="325" y="119"/>
                    <a:pt x="325" y="119"/>
                    <a:pt x="325" y="119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19"/>
                    <a:pt x="326" y="119"/>
                    <a:pt x="326" y="119"/>
                  </a:cubicBezTo>
                  <a:cubicBezTo>
                    <a:pt x="326" y="119"/>
                    <a:pt x="326" y="119"/>
                    <a:pt x="326" y="119"/>
                  </a:cubicBezTo>
                  <a:close/>
                  <a:moveTo>
                    <a:pt x="325" y="119"/>
                  </a:moveTo>
                  <a:cubicBezTo>
                    <a:pt x="325" y="119"/>
                    <a:pt x="325" y="119"/>
                    <a:pt x="325" y="119"/>
                  </a:cubicBezTo>
                  <a:cubicBezTo>
                    <a:pt x="325" y="119"/>
                    <a:pt x="325" y="119"/>
                    <a:pt x="325" y="119"/>
                  </a:cubicBezTo>
                  <a:cubicBezTo>
                    <a:pt x="325" y="119"/>
                    <a:pt x="325" y="119"/>
                    <a:pt x="325" y="119"/>
                  </a:cubicBezTo>
                  <a:cubicBezTo>
                    <a:pt x="325" y="119"/>
                    <a:pt x="325" y="119"/>
                    <a:pt x="325" y="119"/>
                  </a:cubicBezTo>
                  <a:cubicBezTo>
                    <a:pt x="325" y="119"/>
                    <a:pt x="325" y="119"/>
                    <a:pt x="325" y="119"/>
                  </a:cubicBezTo>
                  <a:close/>
                  <a:moveTo>
                    <a:pt x="325" y="119"/>
                  </a:moveTo>
                  <a:cubicBezTo>
                    <a:pt x="325" y="119"/>
                    <a:pt x="325" y="119"/>
                    <a:pt x="325" y="119"/>
                  </a:cubicBezTo>
                  <a:cubicBezTo>
                    <a:pt x="325" y="119"/>
                    <a:pt x="325" y="119"/>
                    <a:pt x="325" y="119"/>
                  </a:cubicBezTo>
                  <a:cubicBezTo>
                    <a:pt x="325" y="119"/>
                    <a:pt x="325" y="119"/>
                    <a:pt x="325" y="119"/>
                  </a:cubicBezTo>
                  <a:close/>
                  <a:moveTo>
                    <a:pt x="244" y="122"/>
                  </a:moveTo>
                  <a:cubicBezTo>
                    <a:pt x="244" y="122"/>
                    <a:pt x="244" y="122"/>
                    <a:pt x="244" y="122"/>
                  </a:cubicBezTo>
                  <a:cubicBezTo>
                    <a:pt x="244" y="122"/>
                    <a:pt x="244" y="122"/>
                    <a:pt x="244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1"/>
                    <a:pt x="243" y="121"/>
                    <a:pt x="243" y="121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3" y="120"/>
                    <a:pt x="243" y="120"/>
                    <a:pt x="243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2" y="119"/>
                    <a:pt x="242" y="119"/>
                    <a:pt x="242" y="119"/>
                  </a:cubicBezTo>
                  <a:cubicBezTo>
                    <a:pt x="242" y="119"/>
                    <a:pt x="242" y="119"/>
                    <a:pt x="242" y="119"/>
                  </a:cubicBezTo>
                  <a:cubicBezTo>
                    <a:pt x="242" y="119"/>
                    <a:pt x="242" y="119"/>
                    <a:pt x="242" y="119"/>
                  </a:cubicBezTo>
                  <a:cubicBezTo>
                    <a:pt x="242" y="119"/>
                    <a:pt x="242" y="119"/>
                    <a:pt x="242" y="119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2" y="120"/>
                    <a:pt x="242" y="120"/>
                    <a:pt x="242" y="120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2"/>
                    <a:pt x="241" y="122"/>
                    <a:pt x="241" y="122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0" y="122"/>
                    <a:pt x="240" y="122"/>
                    <a:pt x="240" y="122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39" y="123"/>
                    <a:pt x="239" y="124"/>
                    <a:pt x="239" y="124"/>
                  </a:cubicBezTo>
                  <a:cubicBezTo>
                    <a:pt x="239" y="124"/>
                    <a:pt x="239" y="124"/>
                    <a:pt x="239" y="124"/>
                  </a:cubicBezTo>
                  <a:cubicBezTo>
                    <a:pt x="238" y="124"/>
                    <a:pt x="238" y="124"/>
                    <a:pt x="238" y="124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7" y="126"/>
                    <a:pt x="237" y="126"/>
                    <a:pt x="237" y="126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6" y="130"/>
                    <a:pt x="236" y="130"/>
                    <a:pt x="236" y="130"/>
                  </a:cubicBezTo>
                  <a:cubicBezTo>
                    <a:pt x="237" y="130"/>
                    <a:pt x="237" y="130"/>
                    <a:pt x="237" y="130"/>
                  </a:cubicBezTo>
                  <a:cubicBezTo>
                    <a:pt x="236" y="130"/>
                    <a:pt x="236" y="130"/>
                    <a:pt x="236" y="130"/>
                  </a:cubicBezTo>
                  <a:cubicBezTo>
                    <a:pt x="236" y="130"/>
                    <a:pt x="236" y="130"/>
                    <a:pt x="236" y="130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2"/>
                    <a:pt x="236" y="132"/>
                    <a:pt x="236" y="132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36" y="133"/>
                    <a:pt x="236" y="133"/>
                    <a:pt x="236" y="133"/>
                  </a:cubicBezTo>
                  <a:cubicBezTo>
                    <a:pt x="237" y="133"/>
                    <a:pt x="237" y="133"/>
                    <a:pt x="237" y="133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39" y="135"/>
                    <a:pt x="239" y="135"/>
                    <a:pt x="239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4"/>
                    <a:pt x="240" y="134"/>
                    <a:pt x="240" y="134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40" y="133"/>
                    <a:pt x="240" y="133"/>
                    <a:pt x="240" y="133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1" y="133"/>
                    <a:pt x="241" y="133"/>
                    <a:pt x="241" y="133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2"/>
                    <a:pt x="241" y="132"/>
                    <a:pt x="241" y="132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1"/>
                    <a:pt x="241" y="131"/>
                    <a:pt x="241" y="131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42" y="128"/>
                    <a:pt x="242" y="128"/>
                    <a:pt x="242" y="128"/>
                  </a:cubicBezTo>
                  <a:cubicBezTo>
                    <a:pt x="242" y="128"/>
                    <a:pt x="242" y="128"/>
                    <a:pt x="242" y="128"/>
                  </a:cubicBezTo>
                  <a:cubicBezTo>
                    <a:pt x="242" y="128"/>
                    <a:pt x="242" y="128"/>
                    <a:pt x="242" y="128"/>
                  </a:cubicBezTo>
                  <a:cubicBezTo>
                    <a:pt x="242" y="128"/>
                    <a:pt x="242" y="128"/>
                    <a:pt x="242" y="128"/>
                  </a:cubicBezTo>
                  <a:cubicBezTo>
                    <a:pt x="242" y="128"/>
                    <a:pt x="242" y="128"/>
                    <a:pt x="242" y="128"/>
                  </a:cubicBezTo>
                  <a:cubicBezTo>
                    <a:pt x="242" y="128"/>
                    <a:pt x="242" y="128"/>
                    <a:pt x="242" y="128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43" y="126"/>
                    <a:pt x="243" y="126"/>
                    <a:pt x="243" y="126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3"/>
                    <a:pt x="244" y="123"/>
                    <a:pt x="244" y="122"/>
                  </a:cubicBezTo>
                  <a:close/>
                  <a:moveTo>
                    <a:pt x="332" y="122"/>
                  </a:moveTo>
                  <a:cubicBezTo>
                    <a:pt x="331" y="122"/>
                    <a:pt x="331" y="122"/>
                    <a:pt x="331" y="122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1" y="122"/>
                    <a:pt x="331" y="122"/>
                    <a:pt x="331" y="122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331" y="121"/>
                    <a:pt x="331" y="121"/>
                    <a:pt x="331" y="121"/>
                  </a:cubicBezTo>
                  <a:cubicBezTo>
                    <a:pt x="331" y="122"/>
                    <a:pt x="331" y="122"/>
                    <a:pt x="332" y="122"/>
                  </a:cubicBezTo>
                  <a:close/>
                  <a:moveTo>
                    <a:pt x="363" y="124"/>
                  </a:moveTo>
                  <a:cubicBezTo>
                    <a:pt x="363" y="124"/>
                    <a:pt x="363" y="124"/>
                    <a:pt x="363" y="124"/>
                  </a:cubicBezTo>
                  <a:cubicBezTo>
                    <a:pt x="363" y="124"/>
                    <a:pt x="363" y="124"/>
                    <a:pt x="363" y="124"/>
                  </a:cubicBezTo>
                  <a:cubicBezTo>
                    <a:pt x="363" y="124"/>
                    <a:pt x="363" y="124"/>
                    <a:pt x="363" y="124"/>
                  </a:cubicBezTo>
                  <a:cubicBezTo>
                    <a:pt x="363" y="124"/>
                    <a:pt x="363" y="124"/>
                    <a:pt x="363" y="124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3" y="125"/>
                    <a:pt x="363" y="125"/>
                    <a:pt x="363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4"/>
                    <a:pt x="364" y="124"/>
                    <a:pt x="364" y="124"/>
                  </a:cubicBezTo>
                  <a:lnTo>
                    <a:pt x="363" y="124"/>
                  </a:lnTo>
                  <a:close/>
                  <a:moveTo>
                    <a:pt x="334" y="125"/>
                  </a:move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ubicBezTo>
                    <a:pt x="334" y="125"/>
                    <a:pt x="334" y="125"/>
                    <a:pt x="334" y="125"/>
                  </a:cubicBezTo>
                  <a:close/>
                  <a:moveTo>
                    <a:pt x="374" y="126"/>
                  </a:moveTo>
                  <a:cubicBezTo>
                    <a:pt x="374" y="126"/>
                    <a:pt x="374" y="126"/>
                    <a:pt x="374" y="126"/>
                  </a:cubicBezTo>
                  <a:cubicBezTo>
                    <a:pt x="375" y="125"/>
                    <a:pt x="375" y="125"/>
                    <a:pt x="375" y="125"/>
                  </a:cubicBezTo>
                  <a:cubicBezTo>
                    <a:pt x="375" y="125"/>
                    <a:pt x="375" y="125"/>
                    <a:pt x="375" y="125"/>
                  </a:cubicBezTo>
                  <a:cubicBezTo>
                    <a:pt x="376" y="125"/>
                    <a:pt x="376" y="125"/>
                    <a:pt x="376" y="125"/>
                  </a:cubicBezTo>
                  <a:cubicBezTo>
                    <a:pt x="375" y="125"/>
                    <a:pt x="375" y="125"/>
                    <a:pt x="374" y="125"/>
                  </a:cubicBezTo>
                  <a:lnTo>
                    <a:pt x="374" y="126"/>
                  </a:lnTo>
                  <a:close/>
                  <a:moveTo>
                    <a:pt x="243" y="125"/>
                  </a:move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ubicBezTo>
                    <a:pt x="243" y="125"/>
                    <a:pt x="243" y="125"/>
                    <a:pt x="243" y="125"/>
                  </a:cubicBezTo>
                  <a:close/>
                  <a:moveTo>
                    <a:pt x="364" y="125"/>
                  </a:moveTo>
                  <a:cubicBezTo>
                    <a:pt x="364" y="125"/>
                    <a:pt x="364" y="125"/>
                    <a:pt x="364" y="125"/>
                  </a:cubicBezTo>
                  <a:cubicBezTo>
                    <a:pt x="364" y="125"/>
                    <a:pt x="364" y="125"/>
                    <a:pt x="364" y="125"/>
                  </a:cubicBezTo>
                  <a:cubicBezTo>
                    <a:pt x="364" y="126"/>
                    <a:pt x="364" y="126"/>
                    <a:pt x="364" y="126"/>
                  </a:cubicBezTo>
                  <a:cubicBezTo>
                    <a:pt x="364" y="126"/>
                    <a:pt x="364" y="126"/>
                    <a:pt x="364" y="126"/>
                  </a:cubicBezTo>
                  <a:cubicBezTo>
                    <a:pt x="364" y="126"/>
                    <a:pt x="364" y="126"/>
                    <a:pt x="364" y="126"/>
                  </a:cubicBezTo>
                  <a:cubicBezTo>
                    <a:pt x="364" y="126"/>
                    <a:pt x="364" y="126"/>
                    <a:pt x="364" y="126"/>
                  </a:cubicBezTo>
                  <a:cubicBezTo>
                    <a:pt x="364" y="126"/>
                    <a:pt x="364" y="126"/>
                    <a:pt x="364" y="126"/>
                  </a:cubicBezTo>
                  <a:cubicBezTo>
                    <a:pt x="364" y="126"/>
                    <a:pt x="364" y="126"/>
                    <a:pt x="364" y="126"/>
                  </a:cubicBezTo>
                  <a:lnTo>
                    <a:pt x="364" y="125"/>
                  </a:lnTo>
                  <a:close/>
                  <a:moveTo>
                    <a:pt x="373" y="127"/>
                  </a:moveTo>
                  <a:cubicBezTo>
                    <a:pt x="373" y="127"/>
                    <a:pt x="373" y="127"/>
                    <a:pt x="373" y="127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3" y="127"/>
                    <a:pt x="373" y="127"/>
                    <a:pt x="373" y="127"/>
                  </a:cubicBezTo>
                  <a:cubicBezTo>
                    <a:pt x="374" y="127"/>
                    <a:pt x="374" y="127"/>
                    <a:pt x="374" y="127"/>
                  </a:cubicBezTo>
                  <a:cubicBezTo>
                    <a:pt x="374" y="127"/>
                    <a:pt x="374" y="127"/>
                    <a:pt x="374" y="127"/>
                  </a:cubicBezTo>
                  <a:cubicBezTo>
                    <a:pt x="374" y="127"/>
                    <a:pt x="374" y="127"/>
                    <a:pt x="374" y="127"/>
                  </a:cubicBezTo>
                  <a:cubicBezTo>
                    <a:pt x="374" y="127"/>
                    <a:pt x="374" y="127"/>
                    <a:pt x="374" y="127"/>
                  </a:cubicBezTo>
                  <a:cubicBezTo>
                    <a:pt x="374" y="127"/>
                    <a:pt x="374" y="127"/>
                    <a:pt x="374" y="126"/>
                  </a:cubicBezTo>
                  <a:lnTo>
                    <a:pt x="373" y="127"/>
                  </a:lnTo>
                  <a:close/>
                  <a:moveTo>
                    <a:pt x="251" y="129"/>
                  </a:moveTo>
                  <a:cubicBezTo>
                    <a:pt x="251" y="129"/>
                    <a:pt x="251" y="129"/>
                    <a:pt x="251" y="129"/>
                  </a:cubicBezTo>
                  <a:cubicBezTo>
                    <a:pt x="250" y="129"/>
                    <a:pt x="250" y="129"/>
                    <a:pt x="250" y="129"/>
                  </a:cubicBezTo>
                  <a:cubicBezTo>
                    <a:pt x="250" y="129"/>
                    <a:pt x="250" y="129"/>
                    <a:pt x="250" y="129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1" y="129"/>
                    <a:pt x="251" y="129"/>
                    <a:pt x="251" y="129"/>
                  </a:cubicBezTo>
                  <a:cubicBezTo>
                    <a:pt x="251" y="129"/>
                    <a:pt x="251" y="129"/>
                    <a:pt x="251" y="129"/>
                  </a:cubicBezTo>
                  <a:close/>
                  <a:moveTo>
                    <a:pt x="362" y="132"/>
                  </a:move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62" y="131"/>
                    <a:pt x="362" y="131"/>
                    <a:pt x="362" y="131"/>
                  </a:cubicBezTo>
                  <a:cubicBezTo>
                    <a:pt x="362" y="131"/>
                    <a:pt x="362" y="131"/>
                    <a:pt x="362" y="131"/>
                  </a:cubicBezTo>
                  <a:cubicBezTo>
                    <a:pt x="362" y="131"/>
                    <a:pt x="362" y="131"/>
                    <a:pt x="362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1" y="130"/>
                    <a:pt x="361" y="130"/>
                    <a:pt x="361" y="130"/>
                  </a:cubicBezTo>
                  <a:cubicBezTo>
                    <a:pt x="361" y="130"/>
                    <a:pt x="361" y="130"/>
                    <a:pt x="361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29"/>
                    <a:pt x="360" y="129"/>
                    <a:pt x="360" y="129"/>
                  </a:cubicBezTo>
                  <a:cubicBezTo>
                    <a:pt x="360" y="129"/>
                    <a:pt x="360" y="129"/>
                    <a:pt x="360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0"/>
                    <a:pt x="360" y="130"/>
                    <a:pt x="360" y="130"/>
                  </a:cubicBezTo>
                  <a:cubicBezTo>
                    <a:pt x="360" y="131"/>
                    <a:pt x="360" y="131"/>
                    <a:pt x="360" y="131"/>
                  </a:cubicBezTo>
                  <a:cubicBezTo>
                    <a:pt x="360" y="131"/>
                    <a:pt x="360" y="131"/>
                    <a:pt x="360" y="131"/>
                  </a:cubicBezTo>
                  <a:cubicBezTo>
                    <a:pt x="360" y="131"/>
                    <a:pt x="360" y="131"/>
                    <a:pt x="360" y="131"/>
                  </a:cubicBezTo>
                  <a:cubicBezTo>
                    <a:pt x="360" y="131"/>
                    <a:pt x="360" y="131"/>
                    <a:pt x="360" y="131"/>
                  </a:cubicBezTo>
                  <a:cubicBezTo>
                    <a:pt x="360" y="131"/>
                    <a:pt x="360" y="131"/>
                    <a:pt x="360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1" y="132"/>
                    <a:pt x="361" y="132"/>
                    <a:pt x="361" y="132"/>
                  </a:cubicBezTo>
                  <a:cubicBezTo>
                    <a:pt x="361" y="132"/>
                    <a:pt x="361" y="132"/>
                    <a:pt x="361" y="132"/>
                  </a:cubicBezTo>
                  <a:lnTo>
                    <a:pt x="362" y="132"/>
                  </a:lnTo>
                  <a:close/>
                  <a:moveTo>
                    <a:pt x="248" y="130"/>
                  </a:moveTo>
                  <a:cubicBezTo>
                    <a:pt x="248" y="130"/>
                    <a:pt x="248" y="130"/>
                    <a:pt x="248" y="130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49" y="130"/>
                    <a:pt x="249" y="130"/>
                    <a:pt x="249" y="130"/>
                  </a:cubicBezTo>
                  <a:cubicBezTo>
                    <a:pt x="249" y="130"/>
                    <a:pt x="249" y="130"/>
                    <a:pt x="249" y="130"/>
                  </a:cubicBezTo>
                  <a:lnTo>
                    <a:pt x="248" y="130"/>
                  </a:lnTo>
                  <a:close/>
                  <a:moveTo>
                    <a:pt x="362" y="130"/>
                  </a:moveTo>
                  <a:cubicBezTo>
                    <a:pt x="362" y="130"/>
                    <a:pt x="362" y="130"/>
                    <a:pt x="362" y="130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2" y="131"/>
                    <a:pt x="362" y="131"/>
                    <a:pt x="362" y="131"/>
                  </a:cubicBezTo>
                  <a:cubicBezTo>
                    <a:pt x="362" y="131"/>
                    <a:pt x="362" y="131"/>
                    <a:pt x="362" y="131"/>
                  </a:cubicBezTo>
                  <a:cubicBezTo>
                    <a:pt x="362" y="131"/>
                    <a:pt x="362" y="131"/>
                    <a:pt x="362" y="131"/>
                  </a:cubicBezTo>
                  <a:cubicBezTo>
                    <a:pt x="362" y="131"/>
                    <a:pt x="362" y="131"/>
                    <a:pt x="362" y="131"/>
                  </a:cubicBezTo>
                  <a:lnTo>
                    <a:pt x="362" y="130"/>
                  </a:lnTo>
                  <a:close/>
                  <a:moveTo>
                    <a:pt x="363" y="131"/>
                  </a:moveTo>
                  <a:cubicBezTo>
                    <a:pt x="363" y="131"/>
                    <a:pt x="363" y="131"/>
                    <a:pt x="363" y="131"/>
                  </a:cubicBezTo>
                  <a:cubicBezTo>
                    <a:pt x="363" y="131"/>
                    <a:pt x="363" y="131"/>
                    <a:pt x="363" y="131"/>
                  </a:cubicBezTo>
                  <a:cubicBezTo>
                    <a:pt x="363" y="131"/>
                    <a:pt x="363" y="131"/>
                    <a:pt x="363" y="131"/>
                  </a:cubicBezTo>
                  <a:close/>
                  <a:moveTo>
                    <a:pt x="307" y="135"/>
                  </a:moveTo>
                  <a:cubicBezTo>
                    <a:pt x="308" y="135"/>
                    <a:pt x="308" y="135"/>
                    <a:pt x="308" y="135"/>
                  </a:cubicBezTo>
                  <a:cubicBezTo>
                    <a:pt x="307" y="135"/>
                    <a:pt x="307" y="135"/>
                    <a:pt x="307" y="135"/>
                  </a:cubicBezTo>
                  <a:close/>
                  <a:moveTo>
                    <a:pt x="139" y="144"/>
                  </a:moveTo>
                  <a:cubicBezTo>
                    <a:pt x="139" y="144"/>
                    <a:pt x="139" y="144"/>
                    <a:pt x="139" y="144"/>
                  </a:cubicBezTo>
                  <a:cubicBezTo>
                    <a:pt x="140" y="144"/>
                    <a:pt x="140" y="144"/>
                    <a:pt x="140" y="144"/>
                  </a:cubicBezTo>
                  <a:lnTo>
                    <a:pt x="139" y="144"/>
                  </a:lnTo>
                  <a:close/>
                  <a:moveTo>
                    <a:pt x="139" y="144"/>
                  </a:moveTo>
                  <a:cubicBezTo>
                    <a:pt x="139" y="144"/>
                    <a:pt x="139" y="144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39" y="144"/>
                    <a:pt x="139" y="144"/>
                    <a:pt x="139" y="144"/>
                  </a:cubicBezTo>
                  <a:close/>
                  <a:moveTo>
                    <a:pt x="138" y="144"/>
                  </a:moveTo>
                  <a:cubicBezTo>
                    <a:pt x="138" y="144"/>
                    <a:pt x="138" y="144"/>
                    <a:pt x="138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8" y="144"/>
                    <a:pt x="138" y="144"/>
                    <a:pt x="138" y="144"/>
                  </a:cubicBezTo>
                  <a:close/>
                  <a:moveTo>
                    <a:pt x="374" y="152"/>
                  </a:moveTo>
                  <a:cubicBezTo>
                    <a:pt x="374" y="152"/>
                    <a:pt x="374" y="152"/>
                    <a:pt x="374" y="152"/>
                  </a:cubicBezTo>
                  <a:cubicBezTo>
                    <a:pt x="373" y="152"/>
                    <a:pt x="373" y="152"/>
                    <a:pt x="373" y="152"/>
                  </a:cubicBezTo>
                  <a:cubicBezTo>
                    <a:pt x="373" y="152"/>
                    <a:pt x="373" y="152"/>
                    <a:pt x="373" y="152"/>
                  </a:cubicBezTo>
                  <a:cubicBezTo>
                    <a:pt x="373" y="152"/>
                    <a:pt x="373" y="152"/>
                    <a:pt x="373" y="152"/>
                  </a:cubicBezTo>
                  <a:cubicBezTo>
                    <a:pt x="373" y="152"/>
                    <a:pt x="373" y="152"/>
                    <a:pt x="373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2"/>
                    <a:pt x="372" y="152"/>
                    <a:pt x="372" y="152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1" y="151"/>
                    <a:pt x="371" y="151"/>
                    <a:pt x="371" y="151"/>
                  </a:cubicBezTo>
                  <a:cubicBezTo>
                    <a:pt x="370" y="151"/>
                    <a:pt x="370" y="151"/>
                    <a:pt x="370" y="151"/>
                  </a:cubicBezTo>
                  <a:cubicBezTo>
                    <a:pt x="370" y="151"/>
                    <a:pt x="370" y="151"/>
                    <a:pt x="370" y="151"/>
                  </a:cubicBezTo>
                  <a:cubicBezTo>
                    <a:pt x="370" y="151"/>
                    <a:pt x="370" y="151"/>
                    <a:pt x="370" y="151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49"/>
                    <a:pt x="370" y="149"/>
                    <a:pt x="370" y="149"/>
                  </a:cubicBezTo>
                  <a:cubicBezTo>
                    <a:pt x="370" y="149"/>
                    <a:pt x="370" y="149"/>
                    <a:pt x="370" y="149"/>
                  </a:cubicBezTo>
                  <a:cubicBezTo>
                    <a:pt x="370" y="149"/>
                    <a:pt x="370" y="149"/>
                    <a:pt x="370" y="149"/>
                  </a:cubicBezTo>
                  <a:cubicBezTo>
                    <a:pt x="370" y="149"/>
                    <a:pt x="370" y="149"/>
                    <a:pt x="370" y="149"/>
                  </a:cubicBezTo>
                  <a:cubicBezTo>
                    <a:pt x="370" y="149"/>
                    <a:pt x="370" y="149"/>
                    <a:pt x="370" y="149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8" y="148"/>
                    <a:pt x="368" y="148"/>
                    <a:pt x="368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8"/>
                    <a:pt x="369" y="148"/>
                    <a:pt x="369" y="148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49"/>
                    <a:pt x="369" y="149"/>
                    <a:pt x="369" y="149"/>
                  </a:cubicBezTo>
                  <a:cubicBezTo>
                    <a:pt x="369" y="150"/>
                    <a:pt x="369" y="150"/>
                    <a:pt x="370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50"/>
                    <a:pt x="370" y="150"/>
                    <a:pt x="370" y="150"/>
                  </a:cubicBezTo>
                  <a:cubicBezTo>
                    <a:pt x="370" y="151"/>
                    <a:pt x="370" y="151"/>
                    <a:pt x="370" y="151"/>
                  </a:cubicBezTo>
                  <a:cubicBezTo>
                    <a:pt x="370" y="151"/>
                    <a:pt x="370" y="151"/>
                    <a:pt x="370" y="151"/>
                  </a:cubicBezTo>
                  <a:cubicBezTo>
                    <a:pt x="370" y="151"/>
                    <a:pt x="370" y="151"/>
                    <a:pt x="370" y="151"/>
                  </a:cubicBezTo>
                  <a:cubicBezTo>
                    <a:pt x="370" y="152"/>
                    <a:pt x="370" y="152"/>
                    <a:pt x="370" y="152"/>
                  </a:cubicBezTo>
                  <a:cubicBezTo>
                    <a:pt x="370" y="152"/>
                    <a:pt x="370" y="152"/>
                    <a:pt x="370" y="152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3"/>
                    <a:pt x="370" y="153"/>
                    <a:pt x="370" y="153"/>
                  </a:cubicBezTo>
                  <a:cubicBezTo>
                    <a:pt x="370" y="154"/>
                    <a:pt x="370" y="154"/>
                    <a:pt x="370" y="154"/>
                  </a:cubicBezTo>
                  <a:cubicBezTo>
                    <a:pt x="369" y="154"/>
                    <a:pt x="369" y="154"/>
                    <a:pt x="369" y="154"/>
                  </a:cubicBezTo>
                  <a:cubicBezTo>
                    <a:pt x="369" y="154"/>
                    <a:pt x="369" y="154"/>
                    <a:pt x="369" y="154"/>
                  </a:cubicBezTo>
                  <a:cubicBezTo>
                    <a:pt x="369" y="154"/>
                    <a:pt x="370" y="154"/>
                    <a:pt x="370" y="154"/>
                  </a:cubicBezTo>
                  <a:cubicBezTo>
                    <a:pt x="370" y="155"/>
                    <a:pt x="370" y="155"/>
                    <a:pt x="370" y="155"/>
                  </a:cubicBezTo>
                  <a:cubicBezTo>
                    <a:pt x="370" y="155"/>
                    <a:pt x="370" y="155"/>
                    <a:pt x="370" y="155"/>
                  </a:cubicBezTo>
                  <a:cubicBezTo>
                    <a:pt x="370" y="155"/>
                    <a:pt x="371" y="155"/>
                    <a:pt x="371" y="156"/>
                  </a:cubicBezTo>
                  <a:cubicBezTo>
                    <a:pt x="370" y="156"/>
                    <a:pt x="370" y="156"/>
                    <a:pt x="370" y="156"/>
                  </a:cubicBezTo>
                  <a:cubicBezTo>
                    <a:pt x="370" y="156"/>
                    <a:pt x="370" y="156"/>
                    <a:pt x="370" y="156"/>
                  </a:cubicBezTo>
                  <a:cubicBezTo>
                    <a:pt x="370" y="156"/>
                    <a:pt x="370" y="156"/>
                    <a:pt x="370" y="156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2" y="157"/>
                    <a:pt x="372" y="157"/>
                    <a:pt x="372" y="157"/>
                  </a:cubicBezTo>
                  <a:cubicBezTo>
                    <a:pt x="372" y="156"/>
                    <a:pt x="372" y="156"/>
                    <a:pt x="372" y="156"/>
                  </a:cubicBezTo>
                  <a:cubicBezTo>
                    <a:pt x="372" y="156"/>
                    <a:pt x="372" y="156"/>
                    <a:pt x="372" y="156"/>
                  </a:cubicBezTo>
                  <a:cubicBezTo>
                    <a:pt x="372" y="156"/>
                    <a:pt x="372" y="156"/>
                    <a:pt x="372" y="156"/>
                  </a:cubicBezTo>
                  <a:cubicBezTo>
                    <a:pt x="372" y="156"/>
                    <a:pt x="372" y="156"/>
                    <a:pt x="372" y="156"/>
                  </a:cubicBezTo>
                  <a:cubicBezTo>
                    <a:pt x="372" y="156"/>
                    <a:pt x="372" y="156"/>
                    <a:pt x="372" y="156"/>
                  </a:cubicBezTo>
                  <a:cubicBezTo>
                    <a:pt x="372" y="155"/>
                    <a:pt x="372" y="155"/>
                    <a:pt x="372" y="155"/>
                  </a:cubicBezTo>
                  <a:cubicBezTo>
                    <a:pt x="372" y="155"/>
                    <a:pt x="372" y="155"/>
                    <a:pt x="372" y="155"/>
                  </a:cubicBezTo>
                  <a:cubicBezTo>
                    <a:pt x="373" y="155"/>
                    <a:pt x="373" y="155"/>
                    <a:pt x="373" y="155"/>
                  </a:cubicBezTo>
                  <a:cubicBezTo>
                    <a:pt x="373" y="155"/>
                    <a:pt x="373" y="155"/>
                    <a:pt x="373" y="155"/>
                  </a:cubicBezTo>
                  <a:cubicBezTo>
                    <a:pt x="372" y="154"/>
                    <a:pt x="372" y="154"/>
                    <a:pt x="372" y="154"/>
                  </a:cubicBezTo>
                  <a:cubicBezTo>
                    <a:pt x="373" y="154"/>
                    <a:pt x="373" y="154"/>
                    <a:pt x="373" y="154"/>
                  </a:cubicBezTo>
                  <a:cubicBezTo>
                    <a:pt x="373" y="154"/>
                    <a:pt x="373" y="154"/>
                    <a:pt x="373" y="154"/>
                  </a:cubicBezTo>
                  <a:cubicBezTo>
                    <a:pt x="373" y="154"/>
                    <a:pt x="373" y="154"/>
                    <a:pt x="373" y="154"/>
                  </a:cubicBezTo>
                  <a:cubicBezTo>
                    <a:pt x="374" y="154"/>
                    <a:pt x="374" y="154"/>
                    <a:pt x="374" y="154"/>
                  </a:cubicBezTo>
                  <a:cubicBezTo>
                    <a:pt x="373" y="153"/>
                    <a:pt x="373" y="153"/>
                    <a:pt x="373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3"/>
                    <a:pt x="374" y="153"/>
                    <a:pt x="374" y="153"/>
                  </a:cubicBezTo>
                  <a:cubicBezTo>
                    <a:pt x="374" y="152"/>
                    <a:pt x="374" y="152"/>
                    <a:pt x="374" y="152"/>
                  </a:cubicBezTo>
                  <a:cubicBezTo>
                    <a:pt x="374" y="152"/>
                    <a:pt x="374" y="152"/>
                    <a:pt x="374" y="152"/>
                  </a:cubicBezTo>
                  <a:cubicBezTo>
                    <a:pt x="374" y="152"/>
                    <a:pt x="374" y="152"/>
                    <a:pt x="374" y="152"/>
                  </a:cubicBezTo>
                  <a:close/>
                  <a:moveTo>
                    <a:pt x="332" y="149"/>
                  </a:moveTo>
                  <a:cubicBezTo>
                    <a:pt x="332" y="149"/>
                    <a:pt x="332" y="149"/>
                    <a:pt x="332" y="149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32" y="149"/>
                    <a:pt x="332" y="149"/>
                    <a:pt x="331" y="149"/>
                  </a:cubicBezTo>
                  <a:cubicBezTo>
                    <a:pt x="331" y="149"/>
                    <a:pt x="331" y="149"/>
                    <a:pt x="331" y="149"/>
                  </a:cubicBezTo>
                  <a:lnTo>
                    <a:pt x="332" y="149"/>
                  </a:lnTo>
                  <a:close/>
                  <a:moveTo>
                    <a:pt x="371" y="150"/>
                  </a:moveTo>
                  <a:cubicBezTo>
                    <a:pt x="371" y="150"/>
                    <a:pt x="371" y="150"/>
                    <a:pt x="371" y="150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71" y="150"/>
                    <a:pt x="371" y="150"/>
                    <a:pt x="371" y="150"/>
                  </a:cubicBezTo>
                  <a:close/>
                  <a:moveTo>
                    <a:pt x="338" y="155"/>
                  </a:moveTo>
                  <a:cubicBezTo>
                    <a:pt x="338" y="155"/>
                    <a:pt x="338" y="155"/>
                    <a:pt x="338" y="155"/>
                  </a:cubicBezTo>
                  <a:cubicBezTo>
                    <a:pt x="338" y="155"/>
                    <a:pt x="338" y="155"/>
                    <a:pt x="338" y="155"/>
                  </a:cubicBezTo>
                  <a:cubicBezTo>
                    <a:pt x="338" y="154"/>
                    <a:pt x="338" y="154"/>
                    <a:pt x="338" y="154"/>
                  </a:cubicBezTo>
                  <a:cubicBezTo>
                    <a:pt x="338" y="154"/>
                    <a:pt x="338" y="154"/>
                    <a:pt x="338" y="154"/>
                  </a:cubicBezTo>
                  <a:lnTo>
                    <a:pt x="338" y="155"/>
                  </a:lnTo>
                  <a:close/>
                  <a:moveTo>
                    <a:pt x="342" y="154"/>
                  </a:moveTo>
                  <a:cubicBezTo>
                    <a:pt x="342" y="154"/>
                    <a:pt x="342" y="154"/>
                    <a:pt x="342" y="154"/>
                  </a:cubicBezTo>
                  <a:cubicBezTo>
                    <a:pt x="342" y="154"/>
                    <a:pt x="342" y="154"/>
                    <a:pt x="342" y="154"/>
                  </a:cubicBezTo>
                  <a:cubicBezTo>
                    <a:pt x="342" y="154"/>
                    <a:pt x="342" y="154"/>
                    <a:pt x="342" y="154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43" y="155"/>
                    <a:pt x="343" y="155"/>
                    <a:pt x="343" y="155"/>
                  </a:cubicBezTo>
                  <a:lnTo>
                    <a:pt x="342" y="154"/>
                  </a:lnTo>
                  <a:close/>
                  <a:moveTo>
                    <a:pt x="342" y="156"/>
                  </a:moveTo>
                  <a:cubicBezTo>
                    <a:pt x="342" y="156"/>
                    <a:pt x="342" y="156"/>
                    <a:pt x="342" y="156"/>
                  </a:cubicBezTo>
                  <a:cubicBezTo>
                    <a:pt x="342" y="156"/>
                    <a:pt x="342" y="156"/>
                    <a:pt x="342" y="156"/>
                  </a:cubicBezTo>
                  <a:cubicBezTo>
                    <a:pt x="342" y="156"/>
                    <a:pt x="342" y="156"/>
                    <a:pt x="342" y="156"/>
                  </a:cubicBezTo>
                  <a:cubicBezTo>
                    <a:pt x="342" y="156"/>
                    <a:pt x="342" y="156"/>
                    <a:pt x="342" y="156"/>
                  </a:cubicBezTo>
                  <a:cubicBezTo>
                    <a:pt x="342" y="156"/>
                    <a:pt x="342" y="156"/>
                    <a:pt x="342" y="156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41" y="156"/>
                    <a:pt x="341" y="156"/>
                    <a:pt x="341" y="1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40" y="156"/>
                    <a:pt x="340" y="156"/>
                    <a:pt x="340" y="156"/>
                  </a:cubicBezTo>
                  <a:cubicBezTo>
                    <a:pt x="339" y="155"/>
                    <a:pt x="339" y="156"/>
                    <a:pt x="339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39" y="157"/>
                    <a:pt x="339" y="157"/>
                    <a:pt x="339" y="157"/>
                  </a:cubicBezTo>
                  <a:cubicBezTo>
                    <a:pt x="340" y="157"/>
                    <a:pt x="340" y="157"/>
                    <a:pt x="340" y="157"/>
                  </a:cubicBezTo>
                  <a:cubicBezTo>
                    <a:pt x="340" y="157"/>
                    <a:pt x="340" y="157"/>
                    <a:pt x="340" y="157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40" y="158"/>
                    <a:pt x="340" y="158"/>
                    <a:pt x="340" y="158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0" y="159"/>
                    <a:pt x="340" y="159"/>
                    <a:pt x="340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1" y="159"/>
                    <a:pt x="341" y="159"/>
                    <a:pt x="341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58"/>
                    <a:pt x="342" y="158"/>
                    <a:pt x="342" y="158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3" y="157"/>
                    <a:pt x="343" y="156"/>
                    <a:pt x="342" y="156"/>
                  </a:cubicBezTo>
                  <a:close/>
                  <a:moveTo>
                    <a:pt x="369" y="156"/>
                  </a:moveTo>
                  <a:cubicBezTo>
                    <a:pt x="370" y="156"/>
                    <a:pt x="370" y="156"/>
                    <a:pt x="370" y="156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69" y="157"/>
                    <a:pt x="369" y="157"/>
                    <a:pt x="369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9" y="159"/>
                    <a:pt x="369" y="159"/>
                    <a:pt x="369" y="159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68" y="160"/>
                    <a:pt x="368" y="160"/>
                    <a:pt x="368" y="160"/>
                  </a:cubicBezTo>
                  <a:cubicBezTo>
                    <a:pt x="368" y="160"/>
                    <a:pt x="368" y="160"/>
                    <a:pt x="368" y="160"/>
                  </a:cubicBezTo>
                  <a:cubicBezTo>
                    <a:pt x="368" y="160"/>
                    <a:pt x="368" y="160"/>
                    <a:pt x="368" y="160"/>
                  </a:cubicBezTo>
                  <a:cubicBezTo>
                    <a:pt x="368" y="160"/>
                    <a:pt x="368" y="160"/>
                    <a:pt x="368" y="160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7" y="161"/>
                    <a:pt x="367" y="161"/>
                    <a:pt x="367" y="161"/>
                  </a:cubicBezTo>
                  <a:cubicBezTo>
                    <a:pt x="367" y="161"/>
                    <a:pt x="367" y="161"/>
                    <a:pt x="367" y="161"/>
                  </a:cubicBezTo>
                  <a:cubicBezTo>
                    <a:pt x="367" y="161"/>
                    <a:pt x="367" y="160"/>
                    <a:pt x="366" y="161"/>
                  </a:cubicBezTo>
                  <a:cubicBezTo>
                    <a:pt x="366" y="161"/>
                    <a:pt x="366" y="161"/>
                    <a:pt x="366" y="161"/>
                  </a:cubicBezTo>
                  <a:cubicBezTo>
                    <a:pt x="366" y="161"/>
                    <a:pt x="366" y="161"/>
                    <a:pt x="366" y="161"/>
                  </a:cubicBezTo>
                  <a:cubicBezTo>
                    <a:pt x="366" y="161"/>
                    <a:pt x="366" y="161"/>
                    <a:pt x="366" y="161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2"/>
                    <a:pt x="366" y="162"/>
                    <a:pt x="366" y="162"/>
                  </a:cubicBezTo>
                  <a:cubicBezTo>
                    <a:pt x="366" y="163"/>
                    <a:pt x="366" y="163"/>
                    <a:pt x="366" y="163"/>
                  </a:cubicBezTo>
                  <a:cubicBezTo>
                    <a:pt x="366" y="163"/>
                    <a:pt x="366" y="163"/>
                    <a:pt x="366" y="163"/>
                  </a:cubicBezTo>
                  <a:cubicBezTo>
                    <a:pt x="366" y="163"/>
                    <a:pt x="366" y="163"/>
                    <a:pt x="366" y="163"/>
                  </a:cubicBezTo>
                  <a:cubicBezTo>
                    <a:pt x="366" y="163"/>
                    <a:pt x="366" y="163"/>
                    <a:pt x="366" y="163"/>
                  </a:cubicBezTo>
                  <a:cubicBezTo>
                    <a:pt x="365" y="163"/>
                    <a:pt x="365" y="163"/>
                    <a:pt x="365" y="163"/>
                  </a:cubicBezTo>
                  <a:cubicBezTo>
                    <a:pt x="365" y="163"/>
                    <a:pt x="365" y="163"/>
                    <a:pt x="365" y="163"/>
                  </a:cubicBezTo>
                  <a:cubicBezTo>
                    <a:pt x="365" y="164"/>
                    <a:pt x="365" y="164"/>
                    <a:pt x="364" y="164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3"/>
                    <a:pt x="363" y="163"/>
                    <a:pt x="363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2" y="162"/>
                    <a:pt x="362" y="162"/>
                    <a:pt x="362" y="162"/>
                  </a:cubicBezTo>
                  <a:cubicBezTo>
                    <a:pt x="362" y="162"/>
                    <a:pt x="362" y="162"/>
                    <a:pt x="362" y="162"/>
                  </a:cubicBezTo>
                  <a:cubicBezTo>
                    <a:pt x="362" y="162"/>
                    <a:pt x="362" y="162"/>
                    <a:pt x="362" y="162"/>
                  </a:cubicBezTo>
                  <a:cubicBezTo>
                    <a:pt x="362" y="162"/>
                    <a:pt x="362" y="162"/>
                    <a:pt x="362" y="162"/>
                  </a:cubicBezTo>
                  <a:cubicBezTo>
                    <a:pt x="362" y="162"/>
                    <a:pt x="362" y="162"/>
                    <a:pt x="362" y="162"/>
                  </a:cubicBezTo>
                  <a:cubicBezTo>
                    <a:pt x="363" y="161"/>
                    <a:pt x="363" y="161"/>
                    <a:pt x="363" y="161"/>
                  </a:cubicBezTo>
                  <a:cubicBezTo>
                    <a:pt x="363" y="161"/>
                    <a:pt x="363" y="161"/>
                    <a:pt x="363" y="161"/>
                  </a:cubicBezTo>
                  <a:cubicBezTo>
                    <a:pt x="363" y="161"/>
                    <a:pt x="363" y="161"/>
                    <a:pt x="363" y="161"/>
                  </a:cubicBezTo>
                  <a:cubicBezTo>
                    <a:pt x="363" y="161"/>
                    <a:pt x="363" y="161"/>
                    <a:pt x="363" y="161"/>
                  </a:cubicBezTo>
                  <a:cubicBezTo>
                    <a:pt x="364" y="161"/>
                    <a:pt x="363" y="161"/>
                    <a:pt x="364" y="160"/>
                  </a:cubicBezTo>
                  <a:cubicBezTo>
                    <a:pt x="364" y="160"/>
                    <a:pt x="364" y="160"/>
                    <a:pt x="364" y="160"/>
                  </a:cubicBezTo>
                  <a:cubicBezTo>
                    <a:pt x="364" y="160"/>
                    <a:pt x="364" y="160"/>
                    <a:pt x="364" y="160"/>
                  </a:cubicBezTo>
                  <a:cubicBezTo>
                    <a:pt x="364" y="160"/>
                    <a:pt x="364" y="160"/>
                    <a:pt x="364" y="160"/>
                  </a:cubicBezTo>
                  <a:cubicBezTo>
                    <a:pt x="364" y="160"/>
                    <a:pt x="364" y="160"/>
                    <a:pt x="364" y="160"/>
                  </a:cubicBezTo>
                  <a:cubicBezTo>
                    <a:pt x="364" y="160"/>
                    <a:pt x="364" y="160"/>
                    <a:pt x="364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60"/>
                    <a:pt x="365" y="160"/>
                    <a:pt x="365" y="160"/>
                  </a:cubicBezTo>
                  <a:cubicBezTo>
                    <a:pt x="365" y="159"/>
                    <a:pt x="365" y="159"/>
                    <a:pt x="365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66" y="159"/>
                    <a:pt x="366" y="159"/>
                    <a:pt x="366" y="159"/>
                  </a:cubicBezTo>
                  <a:cubicBezTo>
                    <a:pt x="366" y="159"/>
                    <a:pt x="366" y="158"/>
                    <a:pt x="367" y="158"/>
                  </a:cubicBezTo>
                  <a:cubicBezTo>
                    <a:pt x="367" y="158"/>
                    <a:pt x="367" y="158"/>
                    <a:pt x="367" y="157"/>
                  </a:cubicBezTo>
                  <a:cubicBezTo>
                    <a:pt x="367" y="157"/>
                    <a:pt x="367" y="157"/>
                    <a:pt x="367" y="157"/>
                  </a:cubicBezTo>
                  <a:cubicBezTo>
                    <a:pt x="367" y="156"/>
                    <a:pt x="367" y="156"/>
                    <a:pt x="367" y="156"/>
                  </a:cubicBezTo>
                  <a:cubicBezTo>
                    <a:pt x="368" y="155"/>
                    <a:pt x="368" y="155"/>
                    <a:pt x="368" y="155"/>
                  </a:cubicBezTo>
                  <a:cubicBezTo>
                    <a:pt x="368" y="155"/>
                    <a:pt x="368" y="155"/>
                    <a:pt x="368" y="155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6"/>
                    <a:pt x="369" y="156"/>
                    <a:pt x="369" y="156"/>
                  </a:cubicBezTo>
                  <a:cubicBezTo>
                    <a:pt x="369" y="156"/>
                    <a:pt x="369" y="156"/>
                    <a:pt x="369" y="156"/>
                  </a:cubicBezTo>
                  <a:close/>
                  <a:moveTo>
                    <a:pt x="369" y="156"/>
                  </a:moveTo>
                  <a:cubicBezTo>
                    <a:pt x="369" y="156"/>
                    <a:pt x="369" y="156"/>
                    <a:pt x="369" y="156"/>
                  </a:cubicBezTo>
                  <a:cubicBezTo>
                    <a:pt x="369" y="156"/>
                    <a:pt x="369" y="156"/>
                    <a:pt x="369" y="156"/>
                  </a:cubicBezTo>
                  <a:close/>
                  <a:moveTo>
                    <a:pt x="117" y="158"/>
                  </a:moveTo>
                  <a:cubicBezTo>
                    <a:pt x="117" y="158"/>
                    <a:pt x="117" y="158"/>
                    <a:pt x="117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7"/>
                    <a:pt x="117" y="157"/>
                    <a:pt x="117" y="157"/>
                  </a:cubicBezTo>
                  <a:cubicBezTo>
                    <a:pt x="117" y="158"/>
                    <a:pt x="117" y="158"/>
                    <a:pt x="117" y="158"/>
                  </a:cubicBezTo>
                  <a:close/>
                  <a:moveTo>
                    <a:pt x="117" y="160"/>
                  </a:move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lose/>
                  <a:moveTo>
                    <a:pt x="117" y="160"/>
                  </a:move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60"/>
                    <a:pt x="117" y="160"/>
                    <a:pt x="117" y="160"/>
                  </a:cubicBezTo>
                  <a:close/>
                  <a:moveTo>
                    <a:pt x="117" y="161"/>
                  </a:move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7" y="161"/>
                    <a:pt x="117" y="161"/>
                    <a:pt x="117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7" y="162"/>
                    <a:pt x="117" y="162"/>
                    <a:pt x="117" y="162"/>
                  </a:cubicBezTo>
                  <a:cubicBezTo>
                    <a:pt x="117" y="162"/>
                    <a:pt x="117" y="162"/>
                    <a:pt x="117" y="162"/>
                  </a:cubicBezTo>
                  <a:lnTo>
                    <a:pt x="116" y="162"/>
                  </a:lnTo>
                  <a:close/>
                  <a:moveTo>
                    <a:pt x="117" y="163"/>
                  </a:moveTo>
                  <a:cubicBezTo>
                    <a:pt x="117" y="163"/>
                    <a:pt x="117" y="163"/>
                    <a:pt x="117" y="163"/>
                  </a:cubicBezTo>
                  <a:cubicBezTo>
                    <a:pt x="117" y="163"/>
                    <a:pt x="117" y="163"/>
                    <a:pt x="117" y="163"/>
                  </a:cubicBezTo>
                  <a:cubicBezTo>
                    <a:pt x="117" y="163"/>
                    <a:pt x="117" y="163"/>
                    <a:pt x="117" y="163"/>
                  </a:cubicBezTo>
                  <a:close/>
                  <a:moveTo>
                    <a:pt x="363" y="164"/>
                  </a:move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5"/>
                    <a:pt x="363" y="165"/>
                    <a:pt x="363" y="165"/>
                  </a:cubicBezTo>
                  <a:cubicBezTo>
                    <a:pt x="363" y="165"/>
                    <a:pt x="363" y="165"/>
                    <a:pt x="363" y="165"/>
                  </a:cubicBezTo>
                  <a:cubicBezTo>
                    <a:pt x="363" y="164"/>
                    <a:pt x="363" y="164"/>
                    <a:pt x="363" y="164"/>
                  </a:cubicBezTo>
                  <a:cubicBezTo>
                    <a:pt x="363" y="164"/>
                    <a:pt x="363" y="164"/>
                    <a:pt x="363" y="164"/>
                  </a:cubicBezTo>
                  <a:close/>
                  <a:moveTo>
                    <a:pt x="115" y="166"/>
                  </a:move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5" y="168"/>
                    <a:pt x="115" y="168"/>
                    <a:pt x="115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7"/>
                    <a:pt x="116" y="167"/>
                    <a:pt x="116" y="167"/>
                  </a:cubicBezTo>
                  <a:cubicBezTo>
                    <a:pt x="116" y="166"/>
                    <a:pt x="116" y="166"/>
                    <a:pt x="116" y="166"/>
                  </a:cubicBezTo>
                  <a:cubicBezTo>
                    <a:pt x="116" y="166"/>
                    <a:pt x="116" y="166"/>
                    <a:pt x="116" y="165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ubicBezTo>
                    <a:pt x="115" y="166"/>
                    <a:pt x="115" y="166"/>
                    <a:pt x="115" y="166"/>
                  </a:cubicBezTo>
                  <a:close/>
                  <a:moveTo>
                    <a:pt x="115" y="168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8"/>
                    <a:pt x="115" y="168"/>
                    <a:pt x="115" y="168"/>
                  </a:cubicBezTo>
                  <a:close/>
                  <a:moveTo>
                    <a:pt x="116" y="169"/>
                  </a:move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6" y="169"/>
                  </a:lnTo>
                  <a:close/>
                  <a:moveTo>
                    <a:pt x="115" y="169"/>
                  </a:moveTo>
                  <a:cubicBezTo>
                    <a:pt x="115" y="169"/>
                    <a:pt x="115" y="169"/>
                    <a:pt x="115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9"/>
                    <a:pt x="115" y="169"/>
                    <a:pt x="115" y="169"/>
                  </a:cubicBezTo>
                  <a:cubicBezTo>
                    <a:pt x="115" y="169"/>
                    <a:pt x="115" y="169"/>
                    <a:pt x="115" y="169"/>
                  </a:cubicBezTo>
                  <a:close/>
                  <a:moveTo>
                    <a:pt x="116" y="170"/>
                  </a:move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6" y="170"/>
                    <a:pt x="116" y="170"/>
                    <a:pt x="116" y="170"/>
                  </a:cubicBezTo>
                  <a:close/>
                  <a:moveTo>
                    <a:pt x="131" y="171"/>
                  </a:moveTo>
                  <a:cubicBezTo>
                    <a:pt x="131" y="171"/>
                    <a:pt x="131" y="171"/>
                    <a:pt x="131" y="171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0"/>
                    <a:pt x="130" y="170"/>
                    <a:pt x="130" y="170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lose/>
                  <a:moveTo>
                    <a:pt x="133" y="170"/>
                  </a:move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71"/>
                    <a:pt x="131" y="171"/>
                    <a:pt x="132" y="171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0"/>
                    <a:pt x="133" y="170"/>
                    <a:pt x="133" y="170"/>
                  </a:cubicBezTo>
                  <a:close/>
                  <a:moveTo>
                    <a:pt x="117" y="173"/>
                  </a:moveTo>
                  <a:cubicBezTo>
                    <a:pt x="117" y="173"/>
                    <a:pt x="117" y="173"/>
                    <a:pt x="117" y="173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2"/>
                    <a:pt x="116" y="172"/>
                    <a:pt x="116" y="172"/>
                  </a:cubicBezTo>
                  <a:cubicBezTo>
                    <a:pt x="116" y="173"/>
                    <a:pt x="117" y="173"/>
                    <a:pt x="117" y="173"/>
                  </a:cubicBezTo>
                  <a:close/>
                  <a:moveTo>
                    <a:pt x="125" y="175"/>
                  </a:moveTo>
                  <a:cubicBezTo>
                    <a:pt x="125" y="175"/>
                    <a:pt x="125" y="175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74"/>
                    <a:pt x="124" y="174"/>
                    <a:pt x="124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2"/>
                    <a:pt x="120" y="172"/>
                    <a:pt x="120" y="172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1" y="174"/>
                    <a:pt x="121" y="174"/>
                    <a:pt x="121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19" y="174"/>
                    <a:pt x="119" y="174"/>
                    <a:pt x="119" y="174"/>
                  </a:cubicBezTo>
                  <a:cubicBezTo>
                    <a:pt x="120" y="174"/>
                    <a:pt x="120" y="174"/>
                    <a:pt x="120" y="174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8" y="175"/>
                    <a:pt x="118" y="175"/>
                    <a:pt x="118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3" y="176"/>
                    <a:pt x="123" y="176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75"/>
                    <a:pt x="125" y="175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lose/>
                  <a:moveTo>
                    <a:pt x="123" y="175"/>
                  </a:move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75"/>
                    <a:pt x="123" y="175"/>
                    <a:pt x="123" y="175"/>
                  </a:cubicBezTo>
                  <a:close/>
                  <a:moveTo>
                    <a:pt x="118" y="174"/>
                  </a:move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lose/>
                  <a:moveTo>
                    <a:pt x="126" y="175"/>
                  </a:moveTo>
                  <a:cubicBezTo>
                    <a:pt x="126" y="175"/>
                    <a:pt x="126" y="175"/>
                    <a:pt x="126" y="175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27" y="175"/>
                    <a:pt x="127" y="175"/>
                    <a:pt x="127" y="175"/>
                  </a:cubicBezTo>
                  <a:lnTo>
                    <a:pt x="126" y="175"/>
                  </a:lnTo>
                  <a:close/>
                  <a:moveTo>
                    <a:pt x="119" y="175"/>
                  </a:moveTo>
                  <a:cubicBezTo>
                    <a:pt x="119" y="175"/>
                    <a:pt x="119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ubicBezTo>
                    <a:pt x="119" y="175"/>
                    <a:pt x="119" y="175"/>
                    <a:pt x="119" y="175"/>
                  </a:cubicBezTo>
                  <a:close/>
                  <a:moveTo>
                    <a:pt x="119" y="176"/>
                  </a:moveTo>
                  <a:cubicBezTo>
                    <a:pt x="119" y="175"/>
                    <a:pt x="119" y="175"/>
                    <a:pt x="119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lnTo>
                    <a:pt x="119" y="176"/>
                  </a:lnTo>
                  <a:close/>
                  <a:moveTo>
                    <a:pt x="122" y="176"/>
                  </a:moveTo>
                  <a:cubicBezTo>
                    <a:pt x="122" y="176"/>
                    <a:pt x="122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5"/>
                    <a:pt x="121" y="175"/>
                    <a:pt x="121" y="175"/>
                  </a:cubicBezTo>
                  <a:cubicBezTo>
                    <a:pt x="122" y="175"/>
                    <a:pt x="122" y="175"/>
                    <a:pt x="122" y="175"/>
                  </a:cubicBezTo>
                  <a:lnTo>
                    <a:pt x="122" y="176"/>
                  </a:lnTo>
                  <a:close/>
                  <a:moveTo>
                    <a:pt x="122" y="176"/>
                  </a:moveTo>
                  <a:cubicBezTo>
                    <a:pt x="122" y="176"/>
                    <a:pt x="122" y="176"/>
                    <a:pt x="122" y="176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76"/>
                    <a:pt x="122" y="176"/>
                    <a:pt x="122" y="176"/>
                  </a:cubicBezTo>
                  <a:close/>
                  <a:moveTo>
                    <a:pt x="123" y="177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lnTo>
                    <a:pt x="123" y="177"/>
                  </a:lnTo>
                  <a:close/>
                  <a:moveTo>
                    <a:pt x="123" y="177"/>
                  </a:moveTo>
                  <a:cubicBezTo>
                    <a:pt x="123" y="177"/>
                    <a:pt x="123" y="177"/>
                    <a:pt x="123" y="177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7"/>
                    <a:pt x="123" y="177"/>
                    <a:pt x="123" y="177"/>
                  </a:cubicBezTo>
                  <a:close/>
                </a:path>
              </a:pathLst>
            </a:custGeom>
            <a:solidFill>
              <a:srgbClr val="33BE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6396750" y="2061062"/>
              <a:ext cx="65148" cy="69857"/>
            </a:xfrm>
            <a:custGeom>
              <a:avLst/>
              <a:gdLst/>
              <a:ahLst/>
              <a:cxnLst/>
              <a:rect l="l" t="t" r="r" b="b"/>
              <a:pathLst>
                <a:path w="69" h="68" extrusionOk="0">
                  <a:moveTo>
                    <a:pt x="56" y="12"/>
                  </a:moveTo>
                  <a:cubicBezTo>
                    <a:pt x="44" y="0"/>
                    <a:pt x="24" y="0"/>
                    <a:pt x="12" y="13"/>
                  </a:cubicBezTo>
                  <a:cubicBezTo>
                    <a:pt x="0" y="25"/>
                    <a:pt x="1" y="45"/>
                    <a:pt x="13" y="57"/>
                  </a:cubicBezTo>
                  <a:cubicBezTo>
                    <a:pt x="25" y="68"/>
                    <a:pt x="45" y="68"/>
                    <a:pt x="57" y="56"/>
                  </a:cubicBezTo>
                  <a:cubicBezTo>
                    <a:pt x="69" y="44"/>
                    <a:pt x="68" y="24"/>
                    <a:pt x="56" y="12"/>
                  </a:cubicBezTo>
                  <a:close/>
                </a:path>
              </a:pathLst>
            </a:custGeom>
            <a:solidFill>
              <a:srgbClr val="F48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6396750" y="2074692"/>
              <a:ext cx="33877" cy="54523"/>
            </a:xfrm>
            <a:custGeom>
              <a:avLst/>
              <a:gdLst/>
              <a:ahLst/>
              <a:cxnLst/>
              <a:rect l="l" t="t" r="r" b="b"/>
              <a:pathLst>
                <a:path w="36" h="53" extrusionOk="0">
                  <a:moveTo>
                    <a:pt x="35" y="2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28" y="53"/>
                    <a:pt x="19" y="50"/>
                    <a:pt x="13" y="44"/>
                  </a:cubicBezTo>
                  <a:cubicBezTo>
                    <a:pt x="1" y="32"/>
                    <a:pt x="0" y="12"/>
                    <a:pt x="12" y="0"/>
                  </a:cubicBezTo>
                  <a:lnTo>
                    <a:pt x="35" y="22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6407695" y="2061062"/>
              <a:ext cx="51076" cy="39188"/>
            </a:xfrm>
            <a:custGeom>
              <a:avLst/>
              <a:gdLst/>
              <a:ahLst/>
              <a:cxnLst/>
              <a:rect l="l" t="t" r="r" b="b"/>
              <a:pathLst>
                <a:path w="54" h="38" extrusionOk="0">
                  <a:moveTo>
                    <a:pt x="53" y="3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0"/>
                    <a:pt x="32" y="0"/>
                    <a:pt x="44" y="12"/>
                  </a:cubicBezTo>
                  <a:cubicBezTo>
                    <a:pt x="51" y="19"/>
                    <a:pt x="54" y="29"/>
                    <a:pt x="53" y="38"/>
                  </a:cubicBezTo>
                  <a:close/>
                </a:path>
              </a:pathLst>
            </a:cu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6469195" y="2079804"/>
              <a:ext cx="59936" cy="6248"/>
            </a:xfrm>
            <a:prstGeom prst="rect">
              <a:avLst/>
            </a:pr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6469195" y="2094002"/>
              <a:ext cx="40131" cy="6248"/>
            </a:xfrm>
            <a:prstGeom prst="rect">
              <a:avLst/>
            </a:prstGeom>
            <a:solidFill>
              <a:srgbClr val="F48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6469195" y="2108201"/>
              <a:ext cx="79741" cy="6248"/>
            </a:xfrm>
            <a:prstGeom prst="rect">
              <a:avLst/>
            </a:prstGeom>
            <a:solidFill>
              <a:srgbClr val="56C4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6404047" y="2219518"/>
              <a:ext cx="14072" cy="102230"/>
            </a:xfrm>
            <a:prstGeom prst="rect">
              <a:avLst/>
            </a:pr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6428542" y="2254731"/>
              <a:ext cx="13551" cy="67018"/>
            </a:xfrm>
            <a:prstGeom prst="rect">
              <a:avLst/>
            </a:prstGeom>
            <a:solidFill>
              <a:srgbClr val="F48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6452518" y="2211567"/>
              <a:ext cx="14072" cy="110182"/>
            </a:xfrm>
            <a:prstGeom prst="rect">
              <a:avLst/>
            </a:prstGeom>
            <a:solidFill>
              <a:srgbClr val="56C4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6477013" y="2274041"/>
              <a:ext cx="13030" cy="47708"/>
            </a:xfrm>
            <a:prstGeom prst="rect">
              <a:avLst/>
            </a:pr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6500466" y="2278016"/>
              <a:ext cx="14072" cy="43732"/>
            </a:xfrm>
            <a:prstGeom prst="rect">
              <a:avLst/>
            </a:prstGeom>
            <a:solidFill>
              <a:srgbClr val="F48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6524962" y="2255867"/>
              <a:ext cx="13551" cy="65882"/>
            </a:xfrm>
            <a:prstGeom prst="rect">
              <a:avLst/>
            </a:prstGeom>
            <a:solidFill>
              <a:srgbClr val="56C4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6548936" y="2201344"/>
              <a:ext cx="14072" cy="120404"/>
            </a:xfrm>
            <a:prstGeom prst="rect">
              <a:avLst/>
            </a:prstGeom>
            <a:solidFill>
              <a:srgbClr val="FFCA0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6570305" y="2242236"/>
              <a:ext cx="14593" cy="80081"/>
            </a:xfrm>
            <a:prstGeom prst="rect">
              <a:avLst/>
            </a:prstGeom>
            <a:solidFill>
              <a:srgbClr val="F48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6777736" y="2383086"/>
              <a:ext cx="90686" cy="114157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9" y="105"/>
                  </a:moveTo>
                  <a:cubicBezTo>
                    <a:pt x="1" y="100"/>
                    <a:pt x="0" y="88"/>
                    <a:pt x="5" y="81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8" y="2"/>
                    <a:pt x="79" y="0"/>
                    <a:pt x="87" y="6"/>
                  </a:cubicBezTo>
                  <a:cubicBezTo>
                    <a:pt x="94" y="11"/>
                    <a:pt x="96" y="22"/>
                    <a:pt x="90" y="30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28" y="109"/>
                    <a:pt x="17" y="111"/>
                    <a:pt x="9" y="105"/>
                  </a:cubicBez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6809528" y="2384222"/>
              <a:ext cx="80784" cy="122676"/>
            </a:xfrm>
            <a:custGeom>
              <a:avLst/>
              <a:gdLst/>
              <a:ahLst/>
              <a:cxnLst/>
              <a:rect l="l" t="t" r="r" b="b"/>
              <a:pathLst>
                <a:path w="85" h="119" extrusionOk="0">
                  <a:moveTo>
                    <a:pt x="12" y="115"/>
                  </a:moveTo>
                  <a:cubicBezTo>
                    <a:pt x="4" y="110"/>
                    <a:pt x="0" y="100"/>
                    <a:pt x="5" y="9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4" y="3"/>
                    <a:pt x="65" y="0"/>
                    <a:pt x="73" y="4"/>
                  </a:cubicBezTo>
                  <a:cubicBezTo>
                    <a:pt x="82" y="8"/>
                    <a:pt x="85" y="19"/>
                    <a:pt x="80" y="28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1" y="116"/>
                    <a:pt x="21" y="119"/>
                    <a:pt x="12" y="115"/>
                  </a:cubicBez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6789202" y="2364912"/>
              <a:ext cx="175639" cy="128355"/>
            </a:xfrm>
            <a:custGeom>
              <a:avLst/>
              <a:gdLst/>
              <a:ahLst/>
              <a:cxnLst/>
              <a:rect l="l" t="t" r="r" b="b"/>
              <a:pathLst>
                <a:path w="337" h="226" extrusionOk="0">
                  <a:moveTo>
                    <a:pt x="337" y="163"/>
                  </a:moveTo>
                  <a:lnTo>
                    <a:pt x="214" y="0"/>
                  </a:lnTo>
                  <a:lnTo>
                    <a:pt x="54" y="43"/>
                  </a:lnTo>
                  <a:lnTo>
                    <a:pt x="0" y="134"/>
                  </a:lnTo>
                  <a:lnTo>
                    <a:pt x="250" y="226"/>
                  </a:lnTo>
                  <a:lnTo>
                    <a:pt x="337" y="163"/>
                  </a:ln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6844969" y="2381950"/>
              <a:ext cx="55767" cy="131196"/>
            </a:xfrm>
            <a:custGeom>
              <a:avLst/>
              <a:gdLst/>
              <a:ahLst/>
              <a:cxnLst/>
              <a:rect l="l" t="t" r="r" b="b"/>
              <a:pathLst>
                <a:path w="59" h="127" extrusionOk="0">
                  <a:moveTo>
                    <a:pt x="16" y="125"/>
                  </a:moveTo>
                  <a:cubicBezTo>
                    <a:pt x="6" y="123"/>
                    <a:pt x="0" y="114"/>
                    <a:pt x="2" y="10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5" y="6"/>
                    <a:pt x="34" y="0"/>
                    <a:pt x="44" y="2"/>
                  </a:cubicBezTo>
                  <a:cubicBezTo>
                    <a:pt x="53" y="4"/>
                    <a:pt x="59" y="13"/>
                    <a:pt x="57" y="23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4" y="121"/>
                    <a:pt x="25" y="127"/>
                    <a:pt x="16" y="125"/>
                  </a:cubicBez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6873113" y="2435905"/>
              <a:ext cx="127690" cy="111885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76" y="3"/>
                  </a:moveTo>
                  <a:cubicBezTo>
                    <a:pt x="112" y="0"/>
                    <a:pt x="135" y="53"/>
                    <a:pt x="126" y="77"/>
                  </a:cubicBezTo>
                  <a:cubicBezTo>
                    <a:pt x="116" y="101"/>
                    <a:pt x="83" y="109"/>
                    <a:pt x="48" y="98"/>
                  </a:cubicBezTo>
                  <a:cubicBezTo>
                    <a:pt x="13" y="87"/>
                    <a:pt x="0" y="53"/>
                    <a:pt x="5" y="40"/>
                  </a:cubicBezTo>
                  <a:cubicBezTo>
                    <a:pt x="10" y="28"/>
                    <a:pt x="40" y="6"/>
                    <a:pt x="76" y="3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6883537" y="2341058"/>
              <a:ext cx="100067" cy="139146"/>
            </a:xfrm>
            <a:custGeom>
              <a:avLst/>
              <a:gdLst/>
              <a:ahLst/>
              <a:cxnLst/>
              <a:rect l="l" t="t" r="r" b="b"/>
              <a:pathLst>
                <a:path w="106" h="135" extrusionOk="0">
                  <a:moveTo>
                    <a:pt x="100" y="126"/>
                  </a:moveTo>
                  <a:cubicBezTo>
                    <a:pt x="93" y="133"/>
                    <a:pt x="81" y="135"/>
                    <a:pt x="75" y="12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" y="25"/>
                    <a:pt x="0" y="15"/>
                    <a:pt x="6" y="8"/>
                  </a:cubicBezTo>
                  <a:cubicBezTo>
                    <a:pt x="13" y="1"/>
                    <a:pt x="24" y="0"/>
                    <a:pt x="31" y="7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105" y="109"/>
                    <a:pt x="106" y="119"/>
                    <a:pt x="100" y="126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6748550" y="2342195"/>
              <a:ext cx="168864" cy="121540"/>
            </a:xfrm>
            <a:custGeom>
              <a:avLst/>
              <a:gdLst/>
              <a:ahLst/>
              <a:cxnLst/>
              <a:rect l="l" t="t" r="r" b="b"/>
              <a:pathLst>
                <a:path w="179" h="118" extrusionOk="0">
                  <a:moveTo>
                    <a:pt x="8" y="112"/>
                  </a:moveTo>
                  <a:cubicBezTo>
                    <a:pt x="1" y="105"/>
                    <a:pt x="0" y="94"/>
                    <a:pt x="7" y="87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3" y="20"/>
                    <a:pt x="75" y="19"/>
                    <a:pt x="77" y="18"/>
                  </a:cubicBezTo>
                  <a:cubicBezTo>
                    <a:pt x="79" y="17"/>
                    <a:pt x="82" y="16"/>
                    <a:pt x="84" y="15"/>
                  </a:cubicBezTo>
                  <a:cubicBezTo>
                    <a:pt x="158" y="2"/>
                    <a:pt x="158" y="2"/>
                    <a:pt x="158" y="2"/>
                  </a:cubicBezTo>
                  <a:cubicBezTo>
                    <a:pt x="167" y="0"/>
                    <a:pt x="176" y="7"/>
                    <a:pt x="178" y="16"/>
                  </a:cubicBezTo>
                  <a:cubicBezTo>
                    <a:pt x="179" y="26"/>
                    <a:pt x="173" y="35"/>
                    <a:pt x="163" y="36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26" y="118"/>
                    <a:pt x="15" y="118"/>
                    <a:pt x="8" y="112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6923146" y="2430794"/>
              <a:ext cx="85995" cy="113021"/>
            </a:xfrm>
            <a:custGeom>
              <a:avLst/>
              <a:gdLst/>
              <a:ahLst/>
              <a:cxnLst/>
              <a:rect l="l" t="t" r="r" b="b"/>
              <a:pathLst>
                <a:path w="165" h="199" extrusionOk="0">
                  <a:moveTo>
                    <a:pt x="67" y="0"/>
                  </a:moveTo>
                  <a:lnTo>
                    <a:pt x="0" y="145"/>
                  </a:lnTo>
                  <a:lnTo>
                    <a:pt x="82" y="199"/>
                  </a:lnTo>
                  <a:lnTo>
                    <a:pt x="165" y="6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6950769" y="2452943"/>
              <a:ext cx="83911" cy="117565"/>
            </a:xfrm>
            <a:custGeom>
              <a:avLst/>
              <a:gdLst/>
              <a:ahLst/>
              <a:cxnLst/>
              <a:rect l="l" t="t" r="r" b="b"/>
              <a:pathLst>
                <a:path w="161" h="207" extrusionOk="0">
                  <a:moveTo>
                    <a:pt x="107" y="0"/>
                  </a:moveTo>
                  <a:lnTo>
                    <a:pt x="0" y="174"/>
                  </a:lnTo>
                  <a:lnTo>
                    <a:pt x="54" y="207"/>
                  </a:lnTo>
                  <a:lnTo>
                    <a:pt x="161" y="3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6973180" y="2461463"/>
              <a:ext cx="230885" cy="240808"/>
            </a:xfrm>
            <a:custGeom>
              <a:avLst/>
              <a:gdLst/>
              <a:ahLst/>
              <a:cxnLst/>
              <a:rect l="l" t="t" r="r" b="b"/>
              <a:pathLst>
                <a:path w="443" h="424" extrusionOk="0">
                  <a:moveTo>
                    <a:pt x="352" y="424"/>
                  </a:moveTo>
                  <a:lnTo>
                    <a:pt x="0" y="210"/>
                  </a:lnTo>
                  <a:lnTo>
                    <a:pt x="129" y="0"/>
                  </a:lnTo>
                  <a:lnTo>
                    <a:pt x="443" y="179"/>
                  </a:lnTo>
                  <a:lnTo>
                    <a:pt x="352" y="42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7006536" y="2461463"/>
              <a:ext cx="197529" cy="172087"/>
            </a:xfrm>
            <a:custGeom>
              <a:avLst/>
              <a:gdLst/>
              <a:ahLst/>
              <a:cxnLst/>
              <a:rect l="l" t="t" r="r" b="b"/>
              <a:pathLst>
                <a:path w="379" h="303" extrusionOk="0">
                  <a:moveTo>
                    <a:pt x="379" y="179"/>
                  </a:moveTo>
                  <a:lnTo>
                    <a:pt x="65" y="0"/>
                  </a:lnTo>
                  <a:lnTo>
                    <a:pt x="0" y="105"/>
                  </a:lnTo>
                  <a:lnTo>
                    <a:pt x="334" y="303"/>
                  </a:lnTo>
                  <a:lnTo>
                    <a:pt x="379" y="179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6776694" y="2330835"/>
              <a:ext cx="151144" cy="204460"/>
            </a:xfrm>
            <a:custGeom>
              <a:avLst/>
              <a:gdLst/>
              <a:ahLst/>
              <a:cxnLst/>
              <a:rect l="l" t="t" r="r" b="b"/>
              <a:pathLst>
                <a:path w="160" h="199" extrusionOk="0">
                  <a:moveTo>
                    <a:pt x="4" y="2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6" y="0"/>
                    <a:pt x="41" y="1"/>
                    <a:pt x="44" y="4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60" y="169"/>
                    <a:pt x="159" y="174"/>
                    <a:pt x="156" y="177"/>
                  </a:cubicBezTo>
                  <a:cubicBezTo>
                    <a:pt x="128" y="197"/>
                    <a:pt x="128" y="197"/>
                    <a:pt x="128" y="197"/>
                  </a:cubicBezTo>
                  <a:cubicBezTo>
                    <a:pt x="124" y="199"/>
                    <a:pt x="119" y="198"/>
                    <a:pt x="117" y="195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0"/>
                    <a:pt x="1" y="25"/>
                    <a:pt x="4" y="22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6776694" y="2429658"/>
              <a:ext cx="157919" cy="105070"/>
            </a:xfrm>
            <a:custGeom>
              <a:avLst/>
              <a:gdLst/>
              <a:ahLst/>
              <a:cxnLst/>
              <a:rect l="l" t="t" r="r" b="b"/>
              <a:pathLst>
                <a:path w="167" h="102" extrusionOk="0">
                  <a:moveTo>
                    <a:pt x="164" y="68"/>
                  </a:moveTo>
                  <a:cubicBezTo>
                    <a:pt x="160" y="91"/>
                    <a:pt x="160" y="91"/>
                    <a:pt x="160" y="91"/>
                  </a:cubicBezTo>
                  <a:cubicBezTo>
                    <a:pt x="157" y="102"/>
                    <a:pt x="139" y="96"/>
                    <a:pt x="128" y="9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7" y="39"/>
                    <a:pt x="0" y="29"/>
                    <a:pt x="2" y="18"/>
                  </a:cubicBezTo>
                  <a:cubicBezTo>
                    <a:pt x="5" y="7"/>
                    <a:pt x="16" y="0"/>
                    <a:pt x="27" y="2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50" y="31"/>
                    <a:pt x="167" y="57"/>
                    <a:pt x="164" y="68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6812655" y="2363776"/>
              <a:ext cx="142805" cy="134603"/>
            </a:xfrm>
            <a:custGeom>
              <a:avLst/>
              <a:gdLst/>
              <a:ahLst/>
              <a:cxnLst/>
              <a:rect l="l" t="t" r="r" b="b"/>
              <a:pathLst>
                <a:path w="151" h="131" extrusionOk="0">
                  <a:moveTo>
                    <a:pt x="42" y="15"/>
                  </a:moveTo>
                  <a:cubicBezTo>
                    <a:pt x="53" y="27"/>
                    <a:pt x="79" y="67"/>
                    <a:pt x="40" y="79"/>
                  </a:cubicBezTo>
                  <a:cubicBezTo>
                    <a:pt x="0" y="91"/>
                    <a:pt x="146" y="131"/>
                    <a:pt x="146" y="131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1" y="63"/>
                    <a:pt x="99" y="0"/>
                    <a:pt x="42" y="15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6762621" y="2305278"/>
              <a:ext cx="44301" cy="48276"/>
            </a:xfrm>
            <a:custGeom>
              <a:avLst/>
              <a:gdLst/>
              <a:ahLst/>
              <a:cxnLst/>
              <a:rect l="l" t="t" r="r" b="b"/>
              <a:pathLst>
                <a:path w="85" h="85" extrusionOk="0">
                  <a:moveTo>
                    <a:pt x="0" y="34"/>
                  </a:moveTo>
                  <a:lnTo>
                    <a:pt x="51" y="0"/>
                  </a:lnTo>
                  <a:lnTo>
                    <a:pt x="85" y="50"/>
                  </a:lnTo>
                  <a:lnTo>
                    <a:pt x="36" y="85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6582813" y="2077532"/>
              <a:ext cx="260071" cy="282269"/>
            </a:xfrm>
            <a:custGeom>
              <a:avLst/>
              <a:gdLst/>
              <a:ahLst/>
              <a:cxnLst/>
              <a:rect l="l" t="t" r="r" b="b"/>
              <a:pathLst>
                <a:path w="275" h="274" extrusionOk="0">
                  <a:moveTo>
                    <a:pt x="68" y="39"/>
                  </a:moveTo>
                  <a:cubicBezTo>
                    <a:pt x="122" y="0"/>
                    <a:pt x="198" y="13"/>
                    <a:pt x="236" y="67"/>
                  </a:cubicBezTo>
                  <a:cubicBezTo>
                    <a:pt x="275" y="122"/>
                    <a:pt x="262" y="197"/>
                    <a:pt x="207" y="236"/>
                  </a:cubicBezTo>
                  <a:cubicBezTo>
                    <a:pt x="153" y="274"/>
                    <a:pt x="78" y="262"/>
                    <a:pt x="39" y="207"/>
                  </a:cubicBezTo>
                  <a:cubicBezTo>
                    <a:pt x="0" y="153"/>
                    <a:pt x="13" y="77"/>
                    <a:pt x="68" y="39"/>
                  </a:cubicBezTo>
                  <a:close/>
                  <a:moveTo>
                    <a:pt x="79" y="54"/>
                  </a:moveTo>
                  <a:cubicBezTo>
                    <a:pt x="33" y="87"/>
                    <a:pt x="22" y="150"/>
                    <a:pt x="54" y="196"/>
                  </a:cubicBezTo>
                  <a:cubicBezTo>
                    <a:pt x="87" y="242"/>
                    <a:pt x="151" y="253"/>
                    <a:pt x="197" y="221"/>
                  </a:cubicBezTo>
                  <a:cubicBezTo>
                    <a:pt x="243" y="188"/>
                    <a:pt x="254" y="124"/>
                    <a:pt x="221" y="78"/>
                  </a:cubicBezTo>
                  <a:cubicBezTo>
                    <a:pt x="188" y="32"/>
                    <a:pt x="125" y="21"/>
                    <a:pt x="79" y="54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6578122" y="2072421"/>
              <a:ext cx="269453" cy="293060"/>
            </a:xfrm>
            <a:custGeom>
              <a:avLst/>
              <a:gdLst/>
              <a:ahLst/>
              <a:cxnLst/>
              <a:rect l="l" t="t" r="r" b="b"/>
              <a:pathLst>
                <a:path w="285" h="285" extrusionOk="0">
                  <a:moveTo>
                    <a:pt x="70" y="40"/>
                  </a:moveTo>
                  <a:cubicBezTo>
                    <a:pt x="127" y="0"/>
                    <a:pt x="205" y="13"/>
                    <a:pt x="245" y="70"/>
                  </a:cubicBezTo>
                  <a:cubicBezTo>
                    <a:pt x="285" y="126"/>
                    <a:pt x="272" y="205"/>
                    <a:pt x="215" y="245"/>
                  </a:cubicBezTo>
                  <a:cubicBezTo>
                    <a:pt x="159" y="285"/>
                    <a:pt x="80" y="272"/>
                    <a:pt x="40" y="215"/>
                  </a:cubicBezTo>
                  <a:cubicBezTo>
                    <a:pt x="0" y="158"/>
                    <a:pt x="13" y="80"/>
                    <a:pt x="70" y="40"/>
                  </a:cubicBezTo>
                  <a:close/>
                  <a:moveTo>
                    <a:pt x="81" y="56"/>
                  </a:moveTo>
                  <a:cubicBezTo>
                    <a:pt x="33" y="89"/>
                    <a:pt x="22" y="156"/>
                    <a:pt x="56" y="204"/>
                  </a:cubicBezTo>
                  <a:cubicBezTo>
                    <a:pt x="90" y="252"/>
                    <a:pt x="156" y="263"/>
                    <a:pt x="204" y="229"/>
                  </a:cubicBezTo>
                  <a:cubicBezTo>
                    <a:pt x="252" y="195"/>
                    <a:pt x="263" y="129"/>
                    <a:pt x="229" y="81"/>
                  </a:cubicBezTo>
                  <a:cubicBezTo>
                    <a:pt x="195" y="33"/>
                    <a:pt x="129" y="22"/>
                    <a:pt x="81" y="56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6617732" y="2130919"/>
              <a:ext cx="148538" cy="187422"/>
            </a:xfrm>
            <a:custGeom>
              <a:avLst/>
              <a:gdLst/>
              <a:ahLst/>
              <a:cxnLst/>
              <a:rect l="l" t="t" r="r" b="b"/>
              <a:pathLst>
                <a:path w="157" h="182" extrusionOk="0">
                  <a:moveTo>
                    <a:pt x="95" y="182"/>
                  </a:moveTo>
                  <a:cubicBezTo>
                    <a:pt x="42" y="181"/>
                    <a:pt x="0" y="137"/>
                    <a:pt x="1" y="84"/>
                  </a:cubicBezTo>
                  <a:cubicBezTo>
                    <a:pt x="2" y="47"/>
                    <a:pt x="24" y="15"/>
                    <a:pt x="55" y="0"/>
                  </a:cubicBezTo>
                  <a:cubicBezTo>
                    <a:pt x="34" y="17"/>
                    <a:pt x="20" y="43"/>
                    <a:pt x="19" y="73"/>
                  </a:cubicBezTo>
                  <a:cubicBezTo>
                    <a:pt x="18" y="125"/>
                    <a:pt x="60" y="169"/>
                    <a:pt x="113" y="170"/>
                  </a:cubicBezTo>
                  <a:cubicBezTo>
                    <a:pt x="128" y="171"/>
                    <a:pt x="143" y="167"/>
                    <a:pt x="157" y="161"/>
                  </a:cubicBezTo>
                  <a:cubicBezTo>
                    <a:pt x="140" y="174"/>
                    <a:pt x="118" y="182"/>
                    <a:pt x="95" y="182"/>
                  </a:cubicBezTo>
                  <a:close/>
                </a:path>
              </a:pathLst>
            </a:custGeom>
            <a:solidFill>
              <a:srgbClr val="CCDF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4" name="Google Shape;1264;p6"/>
          <p:cNvSpPr/>
          <p:nvPr/>
        </p:nvSpPr>
        <p:spPr>
          <a:xfrm>
            <a:off x="3718613" y="5691817"/>
            <a:ext cx="717858" cy="49354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1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97FCD-CA8E-40F0-B69B-3FF2EC1C28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239" y="4776834"/>
            <a:ext cx="1963082" cy="1024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57C376-C521-4B06-9E4D-A84D0D5B0C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8270" y="4265002"/>
            <a:ext cx="1048603" cy="1731414"/>
          </a:xfrm>
          <a:prstGeom prst="rect">
            <a:avLst/>
          </a:prstGeom>
        </p:spPr>
      </p:pic>
      <p:pic>
        <p:nvPicPr>
          <p:cNvPr id="173" name="Picture 172" descr="Logo, company name&#10;&#10;Description automatically generated">
            <a:extLst>
              <a:ext uri="{FF2B5EF4-FFF2-40B4-BE49-F238E27FC236}">
                <a16:creationId xmlns:a16="http://schemas.microsoft.com/office/drawing/2014/main" id="{74FF864F-49BE-460F-9510-C16DE847F8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23"/>
          <p:cNvSpPr txBox="1">
            <a:spLocks noGrp="1"/>
          </p:cNvSpPr>
          <p:nvPr>
            <p:ph type="title"/>
          </p:nvPr>
        </p:nvSpPr>
        <p:spPr>
          <a:xfrm>
            <a:off x="998400" y="335548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</a:pPr>
            <a:r>
              <a:rPr lang="en-US" sz="6000" dirty="0" err="1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kSpace</a:t>
            </a:r>
            <a:endParaRPr dirty="0"/>
          </a:p>
        </p:txBody>
      </p:sp>
      <p:sp>
        <p:nvSpPr>
          <p:cNvPr id="2893" name="Google Shape;2893;p23"/>
          <p:cNvSpPr/>
          <p:nvPr/>
        </p:nvSpPr>
        <p:spPr>
          <a:xfrm>
            <a:off x="4151300" y="1331791"/>
            <a:ext cx="4158294" cy="123770"/>
          </a:xfrm>
          <a:prstGeom prst="rect">
            <a:avLst/>
          </a:prstGeom>
          <a:solidFill>
            <a:srgbClr val="48BDB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4" name="Google Shape;2894;p23"/>
          <p:cNvSpPr/>
          <p:nvPr/>
        </p:nvSpPr>
        <p:spPr>
          <a:xfrm>
            <a:off x="8309594" y="1330036"/>
            <a:ext cx="3898434" cy="121182"/>
          </a:xfrm>
          <a:prstGeom prst="rect">
            <a:avLst/>
          </a:prstGeom>
          <a:solidFill>
            <a:srgbClr val="4D459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5" name="Google Shape;2895;p23"/>
          <p:cNvSpPr/>
          <p:nvPr/>
        </p:nvSpPr>
        <p:spPr>
          <a:xfrm>
            <a:off x="-6994" y="1331791"/>
            <a:ext cx="4158294" cy="123770"/>
          </a:xfrm>
          <a:prstGeom prst="rect">
            <a:avLst/>
          </a:prstGeom>
          <a:solidFill>
            <a:srgbClr val="00338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6" name="Google Shape;2896;p23"/>
          <p:cNvSpPr/>
          <p:nvPr/>
        </p:nvSpPr>
        <p:spPr>
          <a:xfrm>
            <a:off x="630238" y="1754188"/>
            <a:ext cx="10971212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7" name="Google Shape;2897;p23"/>
          <p:cNvSpPr/>
          <p:nvPr/>
        </p:nvSpPr>
        <p:spPr>
          <a:xfrm>
            <a:off x="644004" y="2582727"/>
            <a:ext cx="10971212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8" name="Google Shape;2898;p23"/>
          <p:cNvSpPr/>
          <p:nvPr/>
        </p:nvSpPr>
        <p:spPr>
          <a:xfrm>
            <a:off x="630238" y="3352586"/>
            <a:ext cx="10971212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9" name="Google Shape;2899;p23"/>
          <p:cNvSpPr/>
          <p:nvPr/>
        </p:nvSpPr>
        <p:spPr>
          <a:xfrm>
            <a:off x="630238" y="4151785"/>
            <a:ext cx="10971212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0" name="Google Shape;2900;p23"/>
          <p:cNvSpPr/>
          <p:nvPr/>
        </p:nvSpPr>
        <p:spPr>
          <a:xfrm>
            <a:off x="644004" y="5750183"/>
            <a:ext cx="10971212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1" name="Google Shape;2901;p23"/>
          <p:cNvSpPr/>
          <p:nvPr/>
        </p:nvSpPr>
        <p:spPr>
          <a:xfrm>
            <a:off x="610394" y="4950984"/>
            <a:ext cx="10971212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02" name="Google Shape;2902;p23"/>
          <p:cNvSpPr/>
          <p:nvPr/>
        </p:nvSpPr>
        <p:spPr>
          <a:xfrm>
            <a:off x="890588" y="1861631"/>
            <a:ext cx="10303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Space park being set up with the technical support of Indian Space Research Organization (ISRO)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3" name="Google Shape;2903;p23"/>
          <p:cNvSpPr/>
          <p:nvPr/>
        </p:nvSpPr>
        <p:spPr>
          <a:xfrm>
            <a:off x="890588" y="2629728"/>
            <a:ext cx="10303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Platform to tap the knowledge potential of resource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persons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from VSSC,LPSC,IISU and IIST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4" name="Google Shape;2904;p23"/>
          <p:cNvSpPr/>
          <p:nvPr/>
        </p:nvSpPr>
        <p:spPr>
          <a:xfrm>
            <a:off x="890588" y="3429000"/>
            <a:ext cx="10303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Key players in the ecosystem are MSME , ANTRIX , TCS (Advanced Aerospace and Defense delivery center)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5" name="Google Shape;2905;p23"/>
          <p:cNvSpPr/>
          <p:nvPr/>
        </p:nvSpPr>
        <p:spPr>
          <a:xfrm>
            <a:off x="964338" y="4198786"/>
            <a:ext cx="103030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kern="0" dirty="0">
                <a:solidFill>
                  <a:srgbClr val="C00000"/>
                </a:solidFill>
                <a:latin typeface="Quattrocento Sans"/>
                <a:cs typeface="Arial"/>
                <a:sym typeface="Quattrocento Sans"/>
              </a:rPr>
              <a:t>Almost 50 Medium and Small scale private enterprises currently working in Aerospace domain in and around Trivandrum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6" name="Google Shape;2906;p23"/>
          <p:cNvSpPr/>
          <p:nvPr/>
        </p:nvSpPr>
        <p:spPr>
          <a:xfrm>
            <a:off x="890588" y="5167262"/>
            <a:ext cx="10303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Incubator facilities and workspaces of International standards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7" name="Google Shape;2907;p23"/>
          <p:cNvSpPr/>
          <p:nvPr/>
        </p:nvSpPr>
        <p:spPr>
          <a:xfrm>
            <a:off x="890588" y="5966463"/>
            <a:ext cx="103030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Government support to facilitate business in the state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5AEE5E1-C8B7-41A4-B073-BBEF28E36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4"/>
          <p:cNvSpPr txBox="1">
            <a:spLocks noGrp="1"/>
          </p:cNvSpPr>
          <p:nvPr>
            <p:ph type="title"/>
          </p:nvPr>
        </p:nvSpPr>
        <p:spPr>
          <a:xfrm>
            <a:off x="998400" y="335548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</a:pPr>
            <a:r>
              <a:rPr lang="en-US" sz="6000" dirty="0" err="1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kSpace</a:t>
            </a:r>
            <a:r>
              <a:rPr lang="en-US" sz="6000" dirty="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– envisages</a:t>
            </a:r>
            <a:endParaRPr dirty="0"/>
          </a:p>
        </p:txBody>
      </p:sp>
      <p:sp>
        <p:nvSpPr>
          <p:cNvPr id="2914" name="Google Shape;2914;p24"/>
          <p:cNvSpPr/>
          <p:nvPr/>
        </p:nvSpPr>
        <p:spPr>
          <a:xfrm>
            <a:off x="4151300" y="1331791"/>
            <a:ext cx="4158294" cy="123770"/>
          </a:xfrm>
          <a:prstGeom prst="rect">
            <a:avLst/>
          </a:prstGeom>
          <a:solidFill>
            <a:srgbClr val="48BDB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15" name="Google Shape;2915;p24"/>
          <p:cNvSpPr/>
          <p:nvPr/>
        </p:nvSpPr>
        <p:spPr>
          <a:xfrm>
            <a:off x="8309594" y="1330036"/>
            <a:ext cx="3898434" cy="121182"/>
          </a:xfrm>
          <a:prstGeom prst="rect">
            <a:avLst/>
          </a:prstGeom>
          <a:solidFill>
            <a:srgbClr val="4D459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16" name="Google Shape;2916;p24"/>
          <p:cNvSpPr/>
          <p:nvPr/>
        </p:nvSpPr>
        <p:spPr>
          <a:xfrm>
            <a:off x="-6994" y="1331791"/>
            <a:ext cx="4158294" cy="123770"/>
          </a:xfrm>
          <a:prstGeom prst="rect">
            <a:avLst/>
          </a:prstGeom>
          <a:solidFill>
            <a:srgbClr val="00338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17" name="Google Shape;2917;p24"/>
          <p:cNvSpPr txBox="1"/>
          <p:nvPr/>
        </p:nvSpPr>
        <p:spPr>
          <a:xfrm>
            <a:off x="2050118" y="1952567"/>
            <a:ext cx="3164775" cy="2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1196" marR="0" lvl="0" indent="-108427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"/>
              <a:buFont typeface="Arial"/>
              <a:buNone/>
              <a:tabLst/>
              <a:defRPr/>
            </a:pPr>
            <a:endParaRPr kumimoji="0" sz="8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918" name="Google Shape;2918;p24"/>
          <p:cNvGrpSpPr/>
          <p:nvPr/>
        </p:nvGrpSpPr>
        <p:grpSpPr>
          <a:xfrm>
            <a:off x="2934716" y="1541576"/>
            <a:ext cx="5649725" cy="5316424"/>
            <a:chOff x="4067480" y="1742998"/>
            <a:chExt cx="3994863" cy="3824982"/>
          </a:xfrm>
        </p:grpSpPr>
        <p:grpSp>
          <p:nvGrpSpPr>
            <p:cNvPr id="2919" name="Google Shape;2919;p24"/>
            <p:cNvGrpSpPr/>
            <p:nvPr/>
          </p:nvGrpSpPr>
          <p:grpSpPr>
            <a:xfrm>
              <a:off x="4067480" y="1742998"/>
              <a:ext cx="3994863" cy="3824982"/>
              <a:chOff x="2530232" y="1130676"/>
              <a:chExt cx="4778375" cy="4575175"/>
            </a:xfrm>
          </p:grpSpPr>
          <p:sp>
            <p:nvSpPr>
              <p:cNvPr id="2920" name="Google Shape;2920;p24"/>
              <p:cNvSpPr/>
              <p:nvPr/>
            </p:nvSpPr>
            <p:spPr>
              <a:xfrm>
                <a:off x="5398844" y="5131176"/>
                <a:ext cx="573088" cy="574675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56" extrusionOk="0">
                    <a:moveTo>
                      <a:pt x="88" y="22"/>
                    </a:moveTo>
                    <a:cubicBezTo>
                      <a:pt x="146" y="0"/>
                      <a:pt x="212" y="29"/>
                      <a:pt x="234" y="87"/>
                    </a:cubicBezTo>
                    <a:cubicBezTo>
                      <a:pt x="256" y="146"/>
                      <a:pt x="227" y="211"/>
                      <a:pt x="169" y="233"/>
                    </a:cubicBezTo>
                    <a:cubicBezTo>
                      <a:pt x="110" y="256"/>
                      <a:pt x="45" y="227"/>
                      <a:pt x="23" y="168"/>
                    </a:cubicBezTo>
                    <a:cubicBezTo>
                      <a:pt x="0" y="110"/>
                      <a:pt x="29" y="45"/>
                      <a:pt x="88" y="22"/>
                    </a:cubicBezTo>
                    <a:close/>
                  </a:path>
                </a:pathLst>
              </a:custGeom>
              <a:solidFill>
                <a:srgbClr val="521859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2921" name="Google Shape;2921;p24"/>
              <p:cNvGrpSpPr/>
              <p:nvPr/>
            </p:nvGrpSpPr>
            <p:grpSpPr>
              <a:xfrm>
                <a:off x="2530232" y="1130676"/>
                <a:ext cx="4778375" cy="4281488"/>
                <a:chOff x="2530232" y="1130676"/>
                <a:chExt cx="4778375" cy="4281488"/>
              </a:xfrm>
            </p:grpSpPr>
            <p:sp>
              <p:nvSpPr>
                <p:cNvPr id="2922" name="Google Shape;2922;p24"/>
                <p:cNvSpPr/>
                <p:nvPr/>
              </p:nvSpPr>
              <p:spPr>
                <a:xfrm>
                  <a:off x="4844807" y="1413251"/>
                  <a:ext cx="1735138" cy="1951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870" extrusionOk="0">
                      <a:moveTo>
                        <a:pt x="683" y="279"/>
                      </a:moveTo>
                      <a:cubicBezTo>
                        <a:pt x="666" y="286"/>
                        <a:pt x="648" y="289"/>
                        <a:pt x="630" y="289"/>
                      </a:cubicBezTo>
                      <a:cubicBezTo>
                        <a:pt x="598" y="289"/>
                        <a:pt x="567" y="278"/>
                        <a:pt x="542" y="258"/>
                      </a:cubicBezTo>
                      <a:cubicBezTo>
                        <a:pt x="512" y="235"/>
                        <a:pt x="494" y="201"/>
                        <a:pt x="490" y="164"/>
                      </a:cubicBezTo>
                      <a:cubicBezTo>
                        <a:pt x="488" y="151"/>
                        <a:pt x="489" y="138"/>
                        <a:pt x="491" y="125"/>
                      </a:cubicBezTo>
                      <a:cubicBezTo>
                        <a:pt x="357" y="46"/>
                        <a:pt x="202" y="0"/>
                        <a:pt x="35" y="0"/>
                      </a:cubicBezTo>
                      <a:cubicBezTo>
                        <a:pt x="24" y="0"/>
                        <a:pt x="12" y="0"/>
                        <a:pt x="0" y="1"/>
                      </a:cubicBezTo>
                      <a:cubicBezTo>
                        <a:pt x="497" y="870"/>
                        <a:pt x="497" y="870"/>
                        <a:pt x="497" y="870"/>
                      </a:cubicBezTo>
                      <a:cubicBezTo>
                        <a:pt x="770" y="395"/>
                        <a:pt x="770" y="395"/>
                        <a:pt x="770" y="395"/>
                      </a:cubicBezTo>
                      <a:cubicBezTo>
                        <a:pt x="771" y="393"/>
                        <a:pt x="772" y="392"/>
                        <a:pt x="774" y="391"/>
                      </a:cubicBezTo>
                      <a:cubicBezTo>
                        <a:pt x="747" y="351"/>
                        <a:pt x="716" y="314"/>
                        <a:pt x="683" y="279"/>
                      </a:cubicBezTo>
                      <a:close/>
                    </a:path>
                  </a:pathLst>
                </a:custGeom>
                <a:solidFill>
                  <a:srgbClr val="00338D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3" name="Google Shape;2923;p24"/>
                <p:cNvSpPr/>
                <p:nvPr/>
              </p:nvSpPr>
              <p:spPr>
                <a:xfrm>
                  <a:off x="5970344" y="1460876"/>
                  <a:ext cx="571500" cy="5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55" extrusionOk="0">
                      <a:moveTo>
                        <a:pt x="57" y="216"/>
                      </a:moveTo>
                      <a:cubicBezTo>
                        <a:pt x="8" y="177"/>
                        <a:pt x="0" y="105"/>
                        <a:pt x="39" y="57"/>
                      </a:cubicBezTo>
                      <a:cubicBezTo>
                        <a:pt x="78" y="8"/>
                        <a:pt x="150" y="0"/>
                        <a:pt x="198" y="39"/>
                      </a:cubicBezTo>
                      <a:cubicBezTo>
                        <a:pt x="247" y="78"/>
                        <a:pt x="255" y="149"/>
                        <a:pt x="216" y="198"/>
                      </a:cubicBezTo>
                      <a:cubicBezTo>
                        <a:pt x="177" y="247"/>
                        <a:pt x="106" y="255"/>
                        <a:pt x="57" y="216"/>
                      </a:cubicBezTo>
                      <a:close/>
                    </a:path>
                  </a:pathLst>
                </a:custGeom>
                <a:solidFill>
                  <a:srgbClr val="00338D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4" name="Google Shape;2924;p24"/>
                <p:cNvSpPr/>
                <p:nvPr/>
              </p:nvSpPr>
              <p:spPr>
                <a:xfrm>
                  <a:off x="5481394" y="2332415"/>
                  <a:ext cx="1441450" cy="1955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872" extrusionOk="0">
                      <a:moveTo>
                        <a:pt x="581" y="707"/>
                      </a:moveTo>
                      <a:cubicBezTo>
                        <a:pt x="558" y="677"/>
                        <a:pt x="549" y="640"/>
                        <a:pt x="554" y="603"/>
                      </a:cubicBezTo>
                      <a:cubicBezTo>
                        <a:pt x="562" y="552"/>
                        <a:pt x="597" y="510"/>
                        <a:pt x="643" y="492"/>
                      </a:cubicBezTo>
                      <a:cubicBezTo>
                        <a:pt x="643" y="488"/>
                        <a:pt x="643" y="485"/>
                        <a:pt x="643" y="482"/>
                      </a:cubicBezTo>
                      <a:cubicBezTo>
                        <a:pt x="643" y="304"/>
                        <a:pt x="591" y="139"/>
                        <a:pt x="502" y="0"/>
                      </a:cubicBezTo>
                      <a:cubicBezTo>
                        <a:pt x="224" y="484"/>
                        <a:pt x="224" y="484"/>
                        <a:pt x="224" y="484"/>
                      </a:cubicBezTo>
                      <a:cubicBezTo>
                        <a:pt x="223" y="486"/>
                        <a:pt x="222" y="488"/>
                        <a:pt x="220" y="490"/>
                      </a:cubicBezTo>
                      <a:cubicBezTo>
                        <a:pt x="0" y="871"/>
                        <a:pt x="0" y="871"/>
                        <a:pt x="0" y="871"/>
                      </a:cubicBezTo>
                      <a:cubicBezTo>
                        <a:pt x="549" y="871"/>
                        <a:pt x="549" y="871"/>
                        <a:pt x="549" y="871"/>
                      </a:cubicBezTo>
                      <a:cubicBezTo>
                        <a:pt x="551" y="871"/>
                        <a:pt x="552" y="871"/>
                        <a:pt x="553" y="872"/>
                      </a:cubicBezTo>
                      <a:cubicBezTo>
                        <a:pt x="575" y="828"/>
                        <a:pt x="593" y="782"/>
                        <a:pt x="607" y="734"/>
                      </a:cubicBezTo>
                      <a:cubicBezTo>
                        <a:pt x="597" y="726"/>
                        <a:pt x="588" y="717"/>
                        <a:pt x="581" y="707"/>
                      </a:cubicBezTo>
                      <a:close/>
                    </a:path>
                  </a:pathLst>
                </a:custGeom>
                <a:solidFill>
                  <a:srgbClr val="F68D2E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5" name="Google Shape;2925;p24"/>
                <p:cNvSpPr/>
                <p:nvPr/>
              </p:nvSpPr>
              <p:spPr>
                <a:xfrm>
                  <a:off x="6765682" y="3457951"/>
                  <a:ext cx="542925" cy="5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2" extrusionOk="0">
                      <a:moveTo>
                        <a:pt x="9" y="105"/>
                      </a:moveTo>
                      <a:cubicBezTo>
                        <a:pt x="18" y="43"/>
                        <a:pt x="75" y="0"/>
                        <a:pt x="137" y="9"/>
                      </a:cubicBezTo>
                      <a:cubicBezTo>
                        <a:pt x="199" y="18"/>
                        <a:pt x="242" y="76"/>
                        <a:pt x="233" y="137"/>
                      </a:cubicBezTo>
                      <a:cubicBezTo>
                        <a:pt x="224" y="199"/>
                        <a:pt x="166" y="242"/>
                        <a:pt x="105" y="233"/>
                      </a:cubicBezTo>
                      <a:cubicBezTo>
                        <a:pt x="43" y="224"/>
                        <a:pt x="0" y="167"/>
                        <a:pt x="9" y="105"/>
                      </a:cubicBezTo>
                      <a:close/>
                    </a:path>
                  </a:pathLst>
                </a:custGeom>
                <a:solidFill>
                  <a:srgbClr val="F68D2E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6" name="Google Shape;2926;p24"/>
                <p:cNvSpPr/>
                <p:nvPr/>
              </p:nvSpPr>
              <p:spPr>
                <a:xfrm>
                  <a:off x="4441582" y="4332664"/>
                  <a:ext cx="2257425" cy="107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" h="479" extrusionOk="0">
                      <a:moveTo>
                        <a:pt x="446" y="0"/>
                      </a:moveTo>
                      <a:cubicBezTo>
                        <a:pt x="446" y="0"/>
                        <a:pt x="446" y="0"/>
                        <a:pt x="446" y="0"/>
                      </a:cubicBezTo>
                      <a:cubicBezTo>
                        <a:pt x="446" y="0"/>
                        <a:pt x="446" y="0"/>
                        <a:pt x="44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72" y="475"/>
                        <a:pt x="272" y="475"/>
                        <a:pt x="272" y="475"/>
                      </a:cubicBezTo>
                      <a:cubicBezTo>
                        <a:pt x="273" y="476"/>
                        <a:pt x="273" y="478"/>
                        <a:pt x="273" y="479"/>
                      </a:cubicBezTo>
                      <a:cubicBezTo>
                        <a:pt x="325" y="476"/>
                        <a:pt x="376" y="468"/>
                        <a:pt x="425" y="457"/>
                      </a:cubicBezTo>
                      <a:cubicBezTo>
                        <a:pt x="434" y="414"/>
                        <a:pt x="464" y="376"/>
                        <a:pt x="508" y="359"/>
                      </a:cubicBezTo>
                      <a:cubicBezTo>
                        <a:pt x="552" y="342"/>
                        <a:pt x="599" y="350"/>
                        <a:pt x="635" y="377"/>
                      </a:cubicBezTo>
                      <a:cubicBezTo>
                        <a:pt x="794" y="292"/>
                        <a:pt x="924" y="160"/>
                        <a:pt x="1007" y="0"/>
                      </a:cubicBez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rgbClr val="511859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7" name="Google Shape;2927;p24"/>
                <p:cNvSpPr/>
                <p:nvPr/>
              </p:nvSpPr>
              <p:spPr>
                <a:xfrm>
                  <a:off x="3258894" y="3454776"/>
                  <a:ext cx="1744663" cy="1957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73" extrusionOk="0">
                      <a:moveTo>
                        <a:pt x="280" y="0"/>
                      </a:moveTo>
                      <a:cubicBezTo>
                        <a:pt x="4" y="471"/>
                        <a:pt x="4" y="471"/>
                        <a:pt x="4" y="471"/>
                      </a:cubicBezTo>
                      <a:cubicBezTo>
                        <a:pt x="3" y="473"/>
                        <a:pt x="2" y="474"/>
                        <a:pt x="0" y="475"/>
                      </a:cubicBezTo>
                      <a:cubicBezTo>
                        <a:pt x="29" y="518"/>
                        <a:pt x="62" y="559"/>
                        <a:pt x="98" y="596"/>
                      </a:cubicBezTo>
                      <a:cubicBezTo>
                        <a:pt x="112" y="591"/>
                        <a:pt x="128" y="589"/>
                        <a:pt x="144" y="589"/>
                      </a:cubicBezTo>
                      <a:cubicBezTo>
                        <a:pt x="176" y="589"/>
                        <a:pt x="207" y="600"/>
                        <a:pt x="232" y="620"/>
                      </a:cubicBezTo>
                      <a:cubicBezTo>
                        <a:pt x="271" y="651"/>
                        <a:pt x="289" y="699"/>
                        <a:pt x="284" y="746"/>
                      </a:cubicBezTo>
                      <a:cubicBezTo>
                        <a:pt x="418" y="827"/>
                        <a:pt x="575" y="873"/>
                        <a:pt x="743" y="873"/>
                      </a:cubicBezTo>
                      <a:cubicBezTo>
                        <a:pt x="755" y="873"/>
                        <a:pt x="767" y="873"/>
                        <a:pt x="779" y="873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4D4593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8" name="Google Shape;2928;p24"/>
                <p:cNvSpPr/>
                <p:nvPr/>
              </p:nvSpPr>
              <p:spPr>
                <a:xfrm>
                  <a:off x="3293819" y="4804151"/>
                  <a:ext cx="571500" cy="5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55" extrusionOk="0">
                      <a:moveTo>
                        <a:pt x="198" y="39"/>
                      </a:moveTo>
                      <a:cubicBezTo>
                        <a:pt x="247" y="78"/>
                        <a:pt x="255" y="150"/>
                        <a:pt x="216" y="198"/>
                      </a:cubicBezTo>
                      <a:cubicBezTo>
                        <a:pt x="177" y="247"/>
                        <a:pt x="106" y="255"/>
                        <a:pt x="57" y="216"/>
                      </a:cubicBezTo>
                      <a:cubicBezTo>
                        <a:pt x="8" y="177"/>
                        <a:pt x="0" y="106"/>
                        <a:pt x="39" y="57"/>
                      </a:cubicBezTo>
                      <a:cubicBezTo>
                        <a:pt x="78" y="8"/>
                        <a:pt x="150" y="0"/>
                        <a:pt x="198" y="39"/>
                      </a:cubicBezTo>
                      <a:close/>
                    </a:path>
                  </a:pathLst>
                </a:custGeom>
                <a:solidFill>
                  <a:srgbClr val="4D4593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29" name="Google Shape;2929;p24"/>
                <p:cNvSpPr/>
                <p:nvPr/>
              </p:nvSpPr>
              <p:spPr>
                <a:xfrm>
                  <a:off x="2927107" y="2537201"/>
                  <a:ext cx="1438275" cy="19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865" extrusionOk="0">
                      <a:moveTo>
                        <a:pt x="94" y="1"/>
                      </a:moveTo>
                      <a:cubicBezTo>
                        <a:pt x="93" y="1"/>
                        <a:pt x="91" y="1"/>
                        <a:pt x="90" y="0"/>
                      </a:cubicBezTo>
                      <a:cubicBezTo>
                        <a:pt x="67" y="47"/>
                        <a:pt x="48" y="95"/>
                        <a:pt x="34" y="146"/>
                      </a:cubicBezTo>
                      <a:cubicBezTo>
                        <a:pt x="42" y="153"/>
                        <a:pt x="50" y="161"/>
                        <a:pt x="57" y="170"/>
                      </a:cubicBezTo>
                      <a:cubicBezTo>
                        <a:pt x="79" y="200"/>
                        <a:pt x="88" y="237"/>
                        <a:pt x="83" y="274"/>
                      </a:cubicBezTo>
                      <a:cubicBezTo>
                        <a:pt x="76" y="323"/>
                        <a:pt x="43" y="364"/>
                        <a:pt x="0" y="383"/>
                      </a:cubicBezTo>
                      <a:cubicBezTo>
                        <a:pt x="0" y="385"/>
                        <a:pt x="0" y="388"/>
                        <a:pt x="0" y="391"/>
                      </a:cubicBezTo>
                      <a:cubicBezTo>
                        <a:pt x="0" y="565"/>
                        <a:pt x="50" y="728"/>
                        <a:pt x="136" y="865"/>
                      </a:cubicBezTo>
                      <a:cubicBezTo>
                        <a:pt x="642" y="1"/>
                        <a:pt x="642" y="1"/>
                        <a:pt x="642" y="1"/>
                      </a:cubicBezTo>
                      <a:lnTo>
                        <a:pt x="94" y="1"/>
                      </a:lnTo>
                      <a:close/>
                    </a:path>
                  </a:pathLst>
                </a:custGeom>
                <a:solidFill>
                  <a:srgbClr val="48BDBC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0" name="Google Shape;2930;p24"/>
                <p:cNvSpPr/>
                <p:nvPr/>
              </p:nvSpPr>
              <p:spPr>
                <a:xfrm>
                  <a:off x="2530232" y="2835651"/>
                  <a:ext cx="539750" cy="541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242" extrusionOk="0">
                      <a:moveTo>
                        <a:pt x="232" y="137"/>
                      </a:moveTo>
                      <a:cubicBezTo>
                        <a:pt x="223" y="199"/>
                        <a:pt x="166" y="242"/>
                        <a:pt x="104" y="233"/>
                      </a:cubicBezTo>
                      <a:cubicBezTo>
                        <a:pt x="42" y="224"/>
                        <a:pt x="0" y="166"/>
                        <a:pt x="9" y="105"/>
                      </a:cubicBezTo>
                      <a:cubicBezTo>
                        <a:pt x="18" y="43"/>
                        <a:pt x="75" y="0"/>
                        <a:pt x="137" y="9"/>
                      </a:cubicBezTo>
                      <a:cubicBezTo>
                        <a:pt x="199" y="18"/>
                        <a:pt x="241" y="75"/>
                        <a:pt x="232" y="137"/>
                      </a:cubicBezTo>
                      <a:close/>
                    </a:path>
                  </a:pathLst>
                </a:custGeom>
                <a:solidFill>
                  <a:srgbClr val="48BDBC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1" name="Google Shape;2931;p24"/>
                <p:cNvSpPr/>
                <p:nvPr/>
              </p:nvSpPr>
              <p:spPr>
                <a:xfrm>
                  <a:off x="3150944" y="1418014"/>
                  <a:ext cx="2257425" cy="1074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7" h="479" extrusionOk="0">
                      <a:moveTo>
                        <a:pt x="735" y="3"/>
                      </a:moveTo>
                      <a:cubicBezTo>
                        <a:pt x="734" y="2"/>
                        <a:pt x="734" y="1"/>
                        <a:pt x="733" y="0"/>
                      </a:cubicBezTo>
                      <a:cubicBezTo>
                        <a:pt x="683" y="3"/>
                        <a:pt x="633" y="11"/>
                        <a:pt x="585" y="22"/>
                      </a:cubicBezTo>
                      <a:cubicBezTo>
                        <a:pt x="583" y="34"/>
                        <a:pt x="580" y="46"/>
                        <a:pt x="575" y="58"/>
                      </a:cubicBezTo>
                      <a:cubicBezTo>
                        <a:pt x="559" y="92"/>
                        <a:pt x="532" y="118"/>
                        <a:pt x="497" y="132"/>
                      </a:cubicBezTo>
                      <a:cubicBezTo>
                        <a:pt x="480" y="138"/>
                        <a:pt x="463" y="141"/>
                        <a:pt x="446" y="141"/>
                      </a:cubicBezTo>
                      <a:cubicBezTo>
                        <a:pt x="414" y="141"/>
                        <a:pt x="383" y="130"/>
                        <a:pt x="358" y="110"/>
                      </a:cubicBezTo>
                      <a:cubicBezTo>
                        <a:pt x="206" y="195"/>
                        <a:pt x="80" y="324"/>
                        <a:pt x="0" y="479"/>
                      </a:cubicBezTo>
                      <a:cubicBezTo>
                        <a:pt x="1007" y="479"/>
                        <a:pt x="1007" y="479"/>
                        <a:pt x="1007" y="479"/>
                      </a:cubicBezTo>
                      <a:lnTo>
                        <a:pt x="735" y="3"/>
                      </a:lnTo>
                      <a:close/>
                    </a:path>
                  </a:pathLst>
                </a:custGeom>
                <a:solidFill>
                  <a:srgbClr val="005EB8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2" name="Google Shape;2932;p24"/>
                <p:cNvSpPr/>
                <p:nvPr/>
              </p:nvSpPr>
              <p:spPr>
                <a:xfrm>
                  <a:off x="3863732" y="1130676"/>
                  <a:ext cx="573088" cy="57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256" extrusionOk="0">
                      <a:moveTo>
                        <a:pt x="169" y="234"/>
                      </a:moveTo>
                      <a:cubicBezTo>
                        <a:pt x="110" y="256"/>
                        <a:pt x="45" y="227"/>
                        <a:pt x="23" y="169"/>
                      </a:cubicBezTo>
                      <a:cubicBezTo>
                        <a:pt x="0" y="110"/>
                        <a:pt x="29" y="45"/>
                        <a:pt x="88" y="23"/>
                      </a:cubicBezTo>
                      <a:cubicBezTo>
                        <a:pt x="146" y="0"/>
                        <a:pt x="211" y="29"/>
                        <a:pt x="234" y="88"/>
                      </a:cubicBezTo>
                      <a:cubicBezTo>
                        <a:pt x="256" y="146"/>
                        <a:pt x="227" y="211"/>
                        <a:pt x="169" y="234"/>
                      </a:cubicBezTo>
                      <a:close/>
                    </a:path>
                  </a:pathLst>
                </a:custGeom>
                <a:solidFill>
                  <a:srgbClr val="005EB8"/>
                </a:solidFill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62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3" name="Google Shape;2933;p24"/>
                <p:cNvSpPr/>
                <p:nvPr/>
              </p:nvSpPr>
              <p:spPr>
                <a:xfrm>
                  <a:off x="3367910" y="1870367"/>
                  <a:ext cx="1929560" cy="5437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Virtual Labs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 facilities</a:t>
                  </a:r>
                  <a:endParaRPr kumimoji="0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4" name="Google Shape;2934;p24"/>
                <p:cNvSpPr/>
                <p:nvPr/>
              </p:nvSpPr>
              <p:spPr>
                <a:xfrm>
                  <a:off x="5193375" y="2069473"/>
                  <a:ext cx="1459595" cy="5272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Manufacturing 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Facilities</a:t>
                  </a:r>
                  <a:endParaRPr kumimoji="0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5" name="Google Shape;2935;p24"/>
                <p:cNvSpPr/>
                <p:nvPr/>
              </p:nvSpPr>
              <p:spPr>
                <a:xfrm>
                  <a:off x="3020410" y="2762391"/>
                  <a:ext cx="1054818" cy="54371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Software Facilities</a:t>
                  </a:r>
                  <a:endParaRPr kumimoji="0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6" name="Google Shape;2936;p24"/>
                <p:cNvSpPr/>
                <p:nvPr/>
              </p:nvSpPr>
              <p:spPr>
                <a:xfrm>
                  <a:off x="3408374" y="4048427"/>
                  <a:ext cx="1028446" cy="764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Launch Support services</a:t>
                  </a:r>
                  <a:endParaRPr kumimoji="0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937" name="Google Shape;2937;p24"/>
                <p:cNvSpPr/>
                <p:nvPr/>
              </p:nvSpPr>
              <p:spPr>
                <a:xfrm>
                  <a:off x="4898446" y="4487740"/>
                  <a:ext cx="1292250" cy="5272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84400" tIns="42200" rIns="84400" bIns="42200" anchor="t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Electronics &amp; </a:t>
                  </a: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Quattrocento Sans"/>
                      <a:ea typeface="Quattrocento Sans"/>
                      <a:cs typeface="Quattrocento Sans"/>
                      <a:sym typeface="Quattrocento Sans"/>
                    </a:rPr>
                    <a:t>Maker Lab</a:t>
                  </a:r>
                  <a:endParaRPr kumimoji="0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  <p:sp>
          <p:nvSpPr>
            <p:cNvPr id="2938" name="Google Shape;2938;p24"/>
            <p:cNvSpPr/>
            <p:nvPr/>
          </p:nvSpPr>
          <p:spPr>
            <a:xfrm>
              <a:off x="4187065" y="3278663"/>
              <a:ext cx="233307" cy="220752"/>
            </a:xfrm>
            <a:custGeom>
              <a:avLst/>
              <a:gdLst/>
              <a:ahLst/>
              <a:cxnLst/>
              <a:rect l="l" t="t" r="r" b="b"/>
              <a:pathLst>
                <a:path w="894" h="846" extrusionOk="0">
                  <a:moveTo>
                    <a:pt x="592" y="87"/>
                  </a:moveTo>
                  <a:lnTo>
                    <a:pt x="591" y="81"/>
                  </a:lnTo>
                  <a:lnTo>
                    <a:pt x="589" y="76"/>
                  </a:lnTo>
                  <a:lnTo>
                    <a:pt x="587" y="71"/>
                  </a:lnTo>
                  <a:lnTo>
                    <a:pt x="583" y="65"/>
                  </a:lnTo>
                  <a:lnTo>
                    <a:pt x="577" y="57"/>
                  </a:lnTo>
                  <a:lnTo>
                    <a:pt x="568" y="50"/>
                  </a:lnTo>
                  <a:lnTo>
                    <a:pt x="560" y="46"/>
                  </a:lnTo>
                  <a:lnTo>
                    <a:pt x="549" y="43"/>
                  </a:lnTo>
                  <a:lnTo>
                    <a:pt x="545" y="42"/>
                  </a:lnTo>
                  <a:lnTo>
                    <a:pt x="540" y="42"/>
                  </a:lnTo>
                  <a:lnTo>
                    <a:pt x="532" y="43"/>
                  </a:lnTo>
                  <a:lnTo>
                    <a:pt x="526" y="44"/>
                  </a:lnTo>
                  <a:lnTo>
                    <a:pt x="520" y="46"/>
                  </a:lnTo>
                  <a:lnTo>
                    <a:pt x="513" y="49"/>
                  </a:lnTo>
                  <a:lnTo>
                    <a:pt x="508" y="52"/>
                  </a:lnTo>
                  <a:lnTo>
                    <a:pt x="502" y="57"/>
                  </a:lnTo>
                  <a:lnTo>
                    <a:pt x="498" y="62"/>
                  </a:lnTo>
                  <a:lnTo>
                    <a:pt x="495" y="67"/>
                  </a:lnTo>
                  <a:lnTo>
                    <a:pt x="491" y="76"/>
                  </a:lnTo>
                  <a:lnTo>
                    <a:pt x="489" y="84"/>
                  </a:lnTo>
                  <a:lnTo>
                    <a:pt x="488" y="95"/>
                  </a:lnTo>
                  <a:lnTo>
                    <a:pt x="489" y="106"/>
                  </a:lnTo>
                  <a:lnTo>
                    <a:pt x="492" y="115"/>
                  </a:lnTo>
                  <a:lnTo>
                    <a:pt x="496" y="124"/>
                  </a:lnTo>
                  <a:lnTo>
                    <a:pt x="502" y="131"/>
                  </a:lnTo>
                  <a:lnTo>
                    <a:pt x="511" y="138"/>
                  </a:lnTo>
                  <a:lnTo>
                    <a:pt x="520" y="143"/>
                  </a:lnTo>
                  <a:lnTo>
                    <a:pt x="530" y="146"/>
                  </a:lnTo>
                  <a:lnTo>
                    <a:pt x="535" y="146"/>
                  </a:lnTo>
                  <a:lnTo>
                    <a:pt x="541" y="147"/>
                  </a:lnTo>
                  <a:lnTo>
                    <a:pt x="546" y="146"/>
                  </a:lnTo>
                  <a:lnTo>
                    <a:pt x="550" y="145"/>
                  </a:lnTo>
                  <a:lnTo>
                    <a:pt x="560" y="143"/>
                  </a:lnTo>
                  <a:lnTo>
                    <a:pt x="570" y="138"/>
                  </a:lnTo>
                  <a:lnTo>
                    <a:pt x="577" y="131"/>
                  </a:lnTo>
                  <a:lnTo>
                    <a:pt x="583" y="124"/>
                  </a:lnTo>
                  <a:lnTo>
                    <a:pt x="589" y="114"/>
                  </a:lnTo>
                  <a:lnTo>
                    <a:pt x="591" y="105"/>
                  </a:lnTo>
                  <a:lnTo>
                    <a:pt x="592" y="95"/>
                  </a:lnTo>
                  <a:lnTo>
                    <a:pt x="592" y="87"/>
                  </a:lnTo>
                  <a:close/>
                  <a:moveTo>
                    <a:pt x="1" y="746"/>
                  </a:moveTo>
                  <a:lnTo>
                    <a:pt x="6" y="751"/>
                  </a:lnTo>
                  <a:lnTo>
                    <a:pt x="0" y="750"/>
                  </a:lnTo>
                  <a:lnTo>
                    <a:pt x="1" y="746"/>
                  </a:lnTo>
                  <a:close/>
                  <a:moveTo>
                    <a:pt x="2" y="742"/>
                  </a:moveTo>
                  <a:lnTo>
                    <a:pt x="13" y="753"/>
                  </a:lnTo>
                  <a:lnTo>
                    <a:pt x="6" y="751"/>
                  </a:lnTo>
                  <a:lnTo>
                    <a:pt x="1" y="746"/>
                  </a:lnTo>
                  <a:lnTo>
                    <a:pt x="2" y="742"/>
                  </a:lnTo>
                  <a:close/>
                  <a:moveTo>
                    <a:pt x="2" y="738"/>
                  </a:moveTo>
                  <a:lnTo>
                    <a:pt x="18" y="754"/>
                  </a:lnTo>
                  <a:lnTo>
                    <a:pt x="13" y="753"/>
                  </a:lnTo>
                  <a:lnTo>
                    <a:pt x="2" y="742"/>
                  </a:lnTo>
                  <a:lnTo>
                    <a:pt x="2" y="738"/>
                  </a:lnTo>
                  <a:close/>
                  <a:moveTo>
                    <a:pt x="3" y="734"/>
                  </a:moveTo>
                  <a:lnTo>
                    <a:pt x="25" y="755"/>
                  </a:lnTo>
                  <a:lnTo>
                    <a:pt x="18" y="754"/>
                  </a:lnTo>
                  <a:lnTo>
                    <a:pt x="2" y="738"/>
                  </a:lnTo>
                  <a:lnTo>
                    <a:pt x="3" y="734"/>
                  </a:lnTo>
                  <a:close/>
                  <a:moveTo>
                    <a:pt x="4" y="730"/>
                  </a:moveTo>
                  <a:lnTo>
                    <a:pt x="31" y="756"/>
                  </a:lnTo>
                  <a:lnTo>
                    <a:pt x="25" y="755"/>
                  </a:lnTo>
                  <a:lnTo>
                    <a:pt x="3" y="734"/>
                  </a:lnTo>
                  <a:lnTo>
                    <a:pt x="4" y="730"/>
                  </a:lnTo>
                  <a:close/>
                  <a:moveTo>
                    <a:pt x="5" y="725"/>
                  </a:moveTo>
                  <a:lnTo>
                    <a:pt x="37" y="757"/>
                  </a:lnTo>
                  <a:lnTo>
                    <a:pt x="31" y="756"/>
                  </a:lnTo>
                  <a:lnTo>
                    <a:pt x="4" y="730"/>
                  </a:lnTo>
                  <a:lnTo>
                    <a:pt x="5" y="725"/>
                  </a:lnTo>
                  <a:close/>
                  <a:moveTo>
                    <a:pt x="5" y="721"/>
                  </a:moveTo>
                  <a:lnTo>
                    <a:pt x="43" y="758"/>
                  </a:lnTo>
                  <a:lnTo>
                    <a:pt x="37" y="757"/>
                  </a:lnTo>
                  <a:lnTo>
                    <a:pt x="5" y="725"/>
                  </a:lnTo>
                  <a:lnTo>
                    <a:pt x="5" y="721"/>
                  </a:lnTo>
                  <a:close/>
                  <a:moveTo>
                    <a:pt x="6" y="717"/>
                  </a:moveTo>
                  <a:lnTo>
                    <a:pt x="49" y="759"/>
                  </a:lnTo>
                  <a:lnTo>
                    <a:pt x="43" y="758"/>
                  </a:lnTo>
                  <a:lnTo>
                    <a:pt x="5" y="721"/>
                  </a:lnTo>
                  <a:lnTo>
                    <a:pt x="6" y="717"/>
                  </a:lnTo>
                  <a:close/>
                  <a:moveTo>
                    <a:pt x="7" y="713"/>
                  </a:moveTo>
                  <a:lnTo>
                    <a:pt x="55" y="760"/>
                  </a:lnTo>
                  <a:lnTo>
                    <a:pt x="49" y="759"/>
                  </a:lnTo>
                  <a:lnTo>
                    <a:pt x="6" y="717"/>
                  </a:lnTo>
                  <a:lnTo>
                    <a:pt x="7" y="713"/>
                  </a:lnTo>
                  <a:close/>
                  <a:moveTo>
                    <a:pt x="9" y="708"/>
                  </a:moveTo>
                  <a:lnTo>
                    <a:pt x="62" y="762"/>
                  </a:lnTo>
                  <a:lnTo>
                    <a:pt x="55" y="760"/>
                  </a:lnTo>
                  <a:lnTo>
                    <a:pt x="7" y="713"/>
                  </a:lnTo>
                  <a:lnTo>
                    <a:pt x="9" y="708"/>
                  </a:lnTo>
                  <a:close/>
                  <a:moveTo>
                    <a:pt x="9" y="704"/>
                  </a:moveTo>
                  <a:lnTo>
                    <a:pt x="68" y="764"/>
                  </a:lnTo>
                  <a:lnTo>
                    <a:pt x="62" y="762"/>
                  </a:lnTo>
                  <a:lnTo>
                    <a:pt x="9" y="708"/>
                  </a:lnTo>
                  <a:lnTo>
                    <a:pt x="9" y="704"/>
                  </a:lnTo>
                  <a:close/>
                  <a:moveTo>
                    <a:pt x="10" y="701"/>
                  </a:moveTo>
                  <a:lnTo>
                    <a:pt x="73" y="765"/>
                  </a:lnTo>
                  <a:lnTo>
                    <a:pt x="68" y="764"/>
                  </a:lnTo>
                  <a:lnTo>
                    <a:pt x="9" y="704"/>
                  </a:lnTo>
                  <a:lnTo>
                    <a:pt x="10" y="701"/>
                  </a:lnTo>
                  <a:close/>
                  <a:moveTo>
                    <a:pt x="11" y="697"/>
                  </a:moveTo>
                  <a:lnTo>
                    <a:pt x="80" y="766"/>
                  </a:lnTo>
                  <a:lnTo>
                    <a:pt x="73" y="765"/>
                  </a:lnTo>
                  <a:lnTo>
                    <a:pt x="10" y="701"/>
                  </a:lnTo>
                  <a:lnTo>
                    <a:pt x="11" y="697"/>
                  </a:lnTo>
                  <a:close/>
                  <a:moveTo>
                    <a:pt x="12" y="692"/>
                  </a:moveTo>
                  <a:lnTo>
                    <a:pt x="86" y="767"/>
                  </a:lnTo>
                  <a:lnTo>
                    <a:pt x="80" y="766"/>
                  </a:lnTo>
                  <a:lnTo>
                    <a:pt x="11" y="697"/>
                  </a:lnTo>
                  <a:lnTo>
                    <a:pt x="12" y="692"/>
                  </a:lnTo>
                  <a:close/>
                  <a:moveTo>
                    <a:pt x="12" y="688"/>
                  </a:moveTo>
                  <a:lnTo>
                    <a:pt x="93" y="768"/>
                  </a:lnTo>
                  <a:lnTo>
                    <a:pt x="86" y="767"/>
                  </a:lnTo>
                  <a:lnTo>
                    <a:pt x="12" y="692"/>
                  </a:lnTo>
                  <a:lnTo>
                    <a:pt x="12" y="688"/>
                  </a:lnTo>
                  <a:close/>
                  <a:moveTo>
                    <a:pt x="13" y="684"/>
                  </a:moveTo>
                  <a:lnTo>
                    <a:pt x="98" y="769"/>
                  </a:lnTo>
                  <a:lnTo>
                    <a:pt x="93" y="768"/>
                  </a:lnTo>
                  <a:lnTo>
                    <a:pt x="12" y="688"/>
                  </a:lnTo>
                  <a:lnTo>
                    <a:pt x="13" y="684"/>
                  </a:lnTo>
                  <a:close/>
                  <a:moveTo>
                    <a:pt x="14" y="680"/>
                  </a:moveTo>
                  <a:lnTo>
                    <a:pt x="104" y="770"/>
                  </a:lnTo>
                  <a:lnTo>
                    <a:pt x="98" y="769"/>
                  </a:lnTo>
                  <a:lnTo>
                    <a:pt x="13" y="684"/>
                  </a:lnTo>
                  <a:lnTo>
                    <a:pt x="14" y="680"/>
                  </a:lnTo>
                  <a:close/>
                  <a:moveTo>
                    <a:pt x="15" y="675"/>
                  </a:moveTo>
                  <a:lnTo>
                    <a:pt x="111" y="771"/>
                  </a:lnTo>
                  <a:lnTo>
                    <a:pt x="104" y="770"/>
                  </a:lnTo>
                  <a:lnTo>
                    <a:pt x="14" y="680"/>
                  </a:lnTo>
                  <a:lnTo>
                    <a:pt x="15" y="675"/>
                  </a:lnTo>
                  <a:close/>
                  <a:moveTo>
                    <a:pt x="15" y="671"/>
                  </a:moveTo>
                  <a:lnTo>
                    <a:pt x="117" y="772"/>
                  </a:lnTo>
                  <a:lnTo>
                    <a:pt x="111" y="771"/>
                  </a:lnTo>
                  <a:lnTo>
                    <a:pt x="15" y="675"/>
                  </a:lnTo>
                  <a:lnTo>
                    <a:pt x="15" y="671"/>
                  </a:lnTo>
                  <a:close/>
                  <a:moveTo>
                    <a:pt x="16" y="667"/>
                  </a:moveTo>
                  <a:lnTo>
                    <a:pt x="122" y="774"/>
                  </a:lnTo>
                  <a:lnTo>
                    <a:pt x="117" y="772"/>
                  </a:lnTo>
                  <a:lnTo>
                    <a:pt x="15" y="671"/>
                  </a:lnTo>
                  <a:lnTo>
                    <a:pt x="16" y="667"/>
                  </a:lnTo>
                  <a:close/>
                  <a:moveTo>
                    <a:pt x="17" y="663"/>
                  </a:moveTo>
                  <a:lnTo>
                    <a:pt x="129" y="775"/>
                  </a:lnTo>
                  <a:lnTo>
                    <a:pt x="122" y="774"/>
                  </a:lnTo>
                  <a:lnTo>
                    <a:pt x="16" y="667"/>
                  </a:lnTo>
                  <a:lnTo>
                    <a:pt x="17" y="663"/>
                  </a:lnTo>
                  <a:close/>
                  <a:moveTo>
                    <a:pt x="18" y="659"/>
                  </a:moveTo>
                  <a:lnTo>
                    <a:pt x="135" y="776"/>
                  </a:lnTo>
                  <a:lnTo>
                    <a:pt x="129" y="775"/>
                  </a:lnTo>
                  <a:lnTo>
                    <a:pt x="17" y="663"/>
                  </a:lnTo>
                  <a:lnTo>
                    <a:pt x="18" y="659"/>
                  </a:lnTo>
                  <a:close/>
                  <a:moveTo>
                    <a:pt x="18" y="655"/>
                  </a:moveTo>
                  <a:lnTo>
                    <a:pt x="142" y="778"/>
                  </a:lnTo>
                  <a:lnTo>
                    <a:pt x="135" y="776"/>
                  </a:lnTo>
                  <a:lnTo>
                    <a:pt x="18" y="659"/>
                  </a:lnTo>
                  <a:lnTo>
                    <a:pt x="18" y="655"/>
                  </a:lnTo>
                  <a:close/>
                  <a:moveTo>
                    <a:pt x="19" y="651"/>
                  </a:moveTo>
                  <a:lnTo>
                    <a:pt x="148" y="779"/>
                  </a:lnTo>
                  <a:lnTo>
                    <a:pt x="142" y="778"/>
                  </a:lnTo>
                  <a:lnTo>
                    <a:pt x="18" y="655"/>
                  </a:lnTo>
                  <a:lnTo>
                    <a:pt x="19" y="651"/>
                  </a:lnTo>
                  <a:close/>
                  <a:moveTo>
                    <a:pt x="20" y="647"/>
                  </a:moveTo>
                  <a:lnTo>
                    <a:pt x="153" y="780"/>
                  </a:lnTo>
                  <a:lnTo>
                    <a:pt x="148" y="779"/>
                  </a:lnTo>
                  <a:lnTo>
                    <a:pt x="19" y="651"/>
                  </a:lnTo>
                  <a:lnTo>
                    <a:pt x="20" y="647"/>
                  </a:lnTo>
                  <a:close/>
                  <a:moveTo>
                    <a:pt x="21" y="642"/>
                  </a:moveTo>
                  <a:lnTo>
                    <a:pt x="160" y="781"/>
                  </a:lnTo>
                  <a:lnTo>
                    <a:pt x="153" y="780"/>
                  </a:lnTo>
                  <a:lnTo>
                    <a:pt x="20" y="647"/>
                  </a:lnTo>
                  <a:lnTo>
                    <a:pt x="21" y="642"/>
                  </a:lnTo>
                  <a:close/>
                  <a:moveTo>
                    <a:pt x="21" y="638"/>
                  </a:moveTo>
                  <a:lnTo>
                    <a:pt x="166" y="782"/>
                  </a:lnTo>
                  <a:lnTo>
                    <a:pt x="160" y="781"/>
                  </a:lnTo>
                  <a:lnTo>
                    <a:pt x="21" y="642"/>
                  </a:lnTo>
                  <a:lnTo>
                    <a:pt x="21" y="638"/>
                  </a:lnTo>
                  <a:close/>
                  <a:moveTo>
                    <a:pt x="22" y="634"/>
                  </a:moveTo>
                  <a:lnTo>
                    <a:pt x="172" y="784"/>
                  </a:lnTo>
                  <a:lnTo>
                    <a:pt x="166" y="782"/>
                  </a:lnTo>
                  <a:lnTo>
                    <a:pt x="21" y="638"/>
                  </a:lnTo>
                  <a:lnTo>
                    <a:pt x="22" y="634"/>
                  </a:lnTo>
                  <a:close/>
                  <a:moveTo>
                    <a:pt x="23" y="630"/>
                  </a:moveTo>
                  <a:lnTo>
                    <a:pt x="178" y="785"/>
                  </a:lnTo>
                  <a:lnTo>
                    <a:pt x="172" y="784"/>
                  </a:lnTo>
                  <a:lnTo>
                    <a:pt x="22" y="634"/>
                  </a:lnTo>
                  <a:lnTo>
                    <a:pt x="23" y="630"/>
                  </a:lnTo>
                  <a:close/>
                  <a:moveTo>
                    <a:pt x="25" y="625"/>
                  </a:moveTo>
                  <a:lnTo>
                    <a:pt x="184" y="786"/>
                  </a:lnTo>
                  <a:lnTo>
                    <a:pt x="178" y="785"/>
                  </a:lnTo>
                  <a:lnTo>
                    <a:pt x="23" y="630"/>
                  </a:lnTo>
                  <a:lnTo>
                    <a:pt x="25" y="625"/>
                  </a:lnTo>
                  <a:close/>
                  <a:moveTo>
                    <a:pt x="25" y="621"/>
                  </a:moveTo>
                  <a:lnTo>
                    <a:pt x="191" y="787"/>
                  </a:lnTo>
                  <a:lnTo>
                    <a:pt x="184" y="786"/>
                  </a:lnTo>
                  <a:lnTo>
                    <a:pt x="25" y="625"/>
                  </a:lnTo>
                  <a:lnTo>
                    <a:pt x="25" y="621"/>
                  </a:lnTo>
                  <a:close/>
                  <a:moveTo>
                    <a:pt x="26" y="618"/>
                  </a:moveTo>
                  <a:lnTo>
                    <a:pt x="197" y="788"/>
                  </a:lnTo>
                  <a:lnTo>
                    <a:pt x="191" y="787"/>
                  </a:lnTo>
                  <a:lnTo>
                    <a:pt x="25" y="621"/>
                  </a:lnTo>
                  <a:lnTo>
                    <a:pt x="26" y="618"/>
                  </a:lnTo>
                  <a:close/>
                  <a:moveTo>
                    <a:pt x="27" y="614"/>
                  </a:moveTo>
                  <a:lnTo>
                    <a:pt x="202" y="789"/>
                  </a:lnTo>
                  <a:lnTo>
                    <a:pt x="197" y="788"/>
                  </a:lnTo>
                  <a:lnTo>
                    <a:pt x="26" y="618"/>
                  </a:lnTo>
                  <a:lnTo>
                    <a:pt x="27" y="614"/>
                  </a:lnTo>
                  <a:close/>
                  <a:moveTo>
                    <a:pt x="28" y="609"/>
                  </a:moveTo>
                  <a:lnTo>
                    <a:pt x="209" y="790"/>
                  </a:lnTo>
                  <a:lnTo>
                    <a:pt x="202" y="789"/>
                  </a:lnTo>
                  <a:lnTo>
                    <a:pt x="27" y="614"/>
                  </a:lnTo>
                  <a:lnTo>
                    <a:pt x="28" y="609"/>
                  </a:lnTo>
                  <a:close/>
                  <a:moveTo>
                    <a:pt x="28" y="605"/>
                  </a:moveTo>
                  <a:lnTo>
                    <a:pt x="215" y="791"/>
                  </a:lnTo>
                  <a:lnTo>
                    <a:pt x="209" y="790"/>
                  </a:lnTo>
                  <a:lnTo>
                    <a:pt x="28" y="609"/>
                  </a:lnTo>
                  <a:lnTo>
                    <a:pt x="28" y="605"/>
                  </a:lnTo>
                  <a:close/>
                  <a:moveTo>
                    <a:pt x="29" y="601"/>
                  </a:moveTo>
                  <a:lnTo>
                    <a:pt x="221" y="792"/>
                  </a:lnTo>
                  <a:lnTo>
                    <a:pt x="215" y="791"/>
                  </a:lnTo>
                  <a:lnTo>
                    <a:pt x="28" y="605"/>
                  </a:lnTo>
                  <a:lnTo>
                    <a:pt x="29" y="601"/>
                  </a:lnTo>
                  <a:close/>
                  <a:moveTo>
                    <a:pt x="30" y="597"/>
                  </a:moveTo>
                  <a:lnTo>
                    <a:pt x="228" y="795"/>
                  </a:lnTo>
                  <a:lnTo>
                    <a:pt x="221" y="792"/>
                  </a:lnTo>
                  <a:lnTo>
                    <a:pt x="29" y="601"/>
                  </a:lnTo>
                  <a:lnTo>
                    <a:pt x="30" y="597"/>
                  </a:lnTo>
                  <a:close/>
                  <a:moveTo>
                    <a:pt x="31" y="592"/>
                  </a:moveTo>
                  <a:lnTo>
                    <a:pt x="233" y="796"/>
                  </a:lnTo>
                  <a:lnTo>
                    <a:pt x="228" y="795"/>
                  </a:lnTo>
                  <a:lnTo>
                    <a:pt x="30" y="597"/>
                  </a:lnTo>
                  <a:lnTo>
                    <a:pt x="31" y="592"/>
                  </a:lnTo>
                  <a:close/>
                  <a:moveTo>
                    <a:pt x="31" y="588"/>
                  </a:moveTo>
                  <a:lnTo>
                    <a:pt x="240" y="797"/>
                  </a:lnTo>
                  <a:lnTo>
                    <a:pt x="233" y="796"/>
                  </a:lnTo>
                  <a:lnTo>
                    <a:pt x="31" y="592"/>
                  </a:lnTo>
                  <a:lnTo>
                    <a:pt x="31" y="588"/>
                  </a:lnTo>
                  <a:close/>
                  <a:moveTo>
                    <a:pt x="32" y="584"/>
                  </a:moveTo>
                  <a:lnTo>
                    <a:pt x="246" y="798"/>
                  </a:lnTo>
                  <a:lnTo>
                    <a:pt x="240" y="797"/>
                  </a:lnTo>
                  <a:lnTo>
                    <a:pt x="31" y="588"/>
                  </a:lnTo>
                  <a:lnTo>
                    <a:pt x="32" y="584"/>
                  </a:lnTo>
                  <a:close/>
                  <a:moveTo>
                    <a:pt x="33" y="579"/>
                  </a:moveTo>
                  <a:lnTo>
                    <a:pt x="252" y="799"/>
                  </a:lnTo>
                  <a:lnTo>
                    <a:pt x="246" y="798"/>
                  </a:lnTo>
                  <a:lnTo>
                    <a:pt x="32" y="584"/>
                  </a:lnTo>
                  <a:lnTo>
                    <a:pt x="33" y="579"/>
                  </a:lnTo>
                  <a:close/>
                  <a:moveTo>
                    <a:pt x="34" y="576"/>
                  </a:moveTo>
                  <a:lnTo>
                    <a:pt x="258" y="800"/>
                  </a:lnTo>
                  <a:lnTo>
                    <a:pt x="252" y="799"/>
                  </a:lnTo>
                  <a:lnTo>
                    <a:pt x="33" y="579"/>
                  </a:lnTo>
                  <a:lnTo>
                    <a:pt x="34" y="576"/>
                  </a:lnTo>
                  <a:close/>
                  <a:moveTo>
                    <a:pt x="35" y="572"/>
                  </a:moveTo>
                  <a:lnTo>
                    <a:pt x="264" y="801"/>
                  </a:lnTo>
                  <a:lnTo>
                    <a:pt x="258" y="800"/>
                  </a:lnTo>
                  <a:lnTo>
                    <a:pt x="34" y="576"/>
                  </a:lnTo>
                  <a:lnTo>
                    <a:pt x="35" y="572"/>
                  </a:lnTo>
                  <a:close/>
                  <a:moveTo>
                    <a:pt x="35" y="568"/>
                  </a:moveTo>
                  <a:lnTo>
                    <a:pt x="270" y="802"/>
                  </a:lnTo>
                  <a:lnTo>
                    <a:pt x="264" y="801"/>
                  </a:lnTo>
                  <a:lnTo>
                    <a:pt x="35" y="572"/>
                  </a:lnTo>
                  <a:lnTo>
                    <a:pt x="35" y="568"/>
                  </a:lnTo>
                  <a:close/>
                  <a:moveTo>
                    <a:pt x="36" y="564"/>
                  </a:moveTo>
                  <a:lnTo>
                    <a:pt x="277" y="803"/>
                  </a:lnTo>
                  <a:lnTo>
                    <a:pt x="270" y="802"/>
                  </a:lnTo>
                  <a:lnTo>
                    <a:pt x="35" y="568"/>
                  </a:lnTo>
                  <a:lnTo>
                    <a:pt x="36" y="564"/>
                  </a:lnTo>
                  <a:close/>
                  <a:moveTo>
                    <a:pt x="37" y="559"/>
                  </a:moveTo>
                  <a:lnTo>
                    <a:pt x="282" y="805"/>
                  </a:lnTo>
                  <a:lnTo>
                    <a:pt x="277" y="803"/>
                  </a:lnTo>
                  <a:lnTo>
                    <a:pt x="36" y="564"/>
                  </a:lnTo>
                  <a:lnTo>
                    <a:pt x="37" y="559"/>
                  </a:lnTo>
                  <a:close/>
                  <a:moveTo>
                    <a:pt x="38" y="555"/>
                  </a:moveTo>
                  <a:lnTo>
                    <a:pt x="289" y="806"/>
                  </a:lnTo>
                  <a:lnTo>
                    <a:pt x="282" y="805"/>
                  </a:lnTo>
                  <a:lnTo>
                    <a:pt x="37" y="559"/>
                  </a:lnTo>
                  <a:lnTo>
                    <a:pt x="38" y="555"/>
                  </a:lnTo>
                  <a:close/>
                  <a:moveTo>
                    <a:pt x="38" y="551"/>
                  </a:moveTo>
                  <a:lnTo>
                    <a:pt x="295" y="807"/>
                  </a:lnTo>
                  <a:lnTo>
                    <a:pt x="289" y="806"/>
                  </a:lnTo>
                  <a:lnTo>
                    <a:pt x="38" y="555"/>
                  </a:lnTo>
                  <a:lnTo>
                    <a:pt x="38" y="551"/>
                  </a:lnTo>
                  <a:close/>
                  <a:moveTo>
                    <a:pt x="39" y="546"/>
                  </a:moveTo>
                  <a:lnTo>
                    <a:pt x="301" y="808"/>
                  </a:lnTo>
                  <a:lnTo>
                    <a:pt x="295" y="807"/>
                  </a:lnTo>
                  <a:lnTo>
                    <a:pt x="38" y="551"/>
                  </a:lnTo>
                  <a:lnTo>
                    <a:pt x="39" y="546"/>
                  </a:lnTo>
                  <a:close/>
                  <a:moveTo>
                    <a:pt x="40" y="542"/>
                  </a:moveTo>
                  <a:lnTo>
                    <a:pt x="308" y="809"/>
                  </a:lnTo>
                  <a:lnTo>
                    <a:pt x="301" y="808"/>
                  </a:lnTo>
                  <a:lnTo>
                    <a:pt x="39" y="546"/>
                  </a:lnTo>
                  <a:lnTo>
                    <a:pt x="40" y="542"/>
                  </a:lnTo>
                  <a:close/>
                  <a:moveTo>
                    <a:pt x="42" y="538"/>
                  </a:moveTo>
                  <a:lnTo>
                    <a:pt x="313" y="811"/>
                  </a:lnTo>
                  <a:lnTo>
                    <a:pt x="308" y="809"/>
                  </a:lnTo>
                  <a:lnTo>
                    <a:pt x="40" y="542"/>
                  </a:lnTo>
                  <a:lnTo>
                    <a:pt x="42" y="538"/>
                  </a:lnTo>
                  <a:close/>
                  <a:moveTo>
                    <a:pt x="42" y="535"/>
                  </a:moveTo>
                  <a:lnTo>
                    <a:pt x="319" y="812"/>
                  </a:lnTo>
                  <a:lnTo>
                    <a:pt x="313" y="811"/>
                  </a:lnTo>
                  <a:lnTo>
                    <a:pt x="42" y="538"/>
                  </a:lnTo>
                  <a:lnTo>
                    <a:pt x="42" y="535"/>
                  </a:lnTo>
                  <a:close/>
                  <a:moveTo>
                    <a:pt x="43" y="531"/>
                  </a:moveTo>
                  <a:lnTo>
                    <a:pt x="326" y="813"/>
                  </a:lnTo>
                  <a:lnTo>
                    <a:pt x="319" y="812"/>
                  </a:lnTo>
                  <a:lnTo>
                    <a:pt x="42" y="535"/>
                  </a:lnTo>
                  <a:lnTo>
                    <a:pt x="43" y="531"/>
                  </a:lnTo>
                  <a:close/>
                  <a:moveTo>
                    <a:pt x="44" y="526"/>
                  </a:moveTo>
                  <a:lnTo>
                    <a:pt x="332" y="814"/>
                  </a:lnTo>
                  <a:lnTo>
                    <a:pt x="326" y="813"/>
                  </a:lnTo>
                  <a:lnTo>
                    <a:pt x="43" y="531"/>
                  </a:lnTo>
                  <a:lnTo>
                    <a:pt x="44" y="526"/>
                  </a:lnTo>
                  <a:close/>
                  <a:moveTo>
                    <a:pt x="45" y="522"/>
                  </a:moveTo>
                  <a:lnTo>
                    <a:pt x="337" y="816"/>
                  </a:lnTo>
                  <a:lnTo>
                    <a:pt x="332" y="814"/>
                  </a:lnTo>
                  <a:lnTo>
                    <a:pt x="44" y="526"/>
                  </a:lnTo>
                  <a:lnTo>
                    <a:pt x="45" y="522"/>
                  </a:lnTo>
                  <a:close/>
                  <a:moveTo>
                    <a:pt x="45" y="518"/>
                  </a:moveTo>
                  <a:lnTo>
                    <a:pt x="344" y="817"/>
                  </a:lnTo>
                  <a:lnTo>
                    <a:pt x="337" y="816"/>
                  </a:lnTo>
                  <a:lnTo>
                    <a:pt x="45" y="522"/>
                  </a:lnTo>
                  <a:lnTo>
                    <a:pt x="45" y="518"/>
                  </a:lnTo>
                  <a:close/>
                  <a:moveTo>
                    <a:pt x="46" y="513"/>
                  </a:moveTo>
                  <a:lnTo>
                    <a:pt x="350" y="818"/>
                  </a:lnTo>
                  <a:lnTo>
                    <a:pt x="344" y="817"/>
                  </a:lnTo>
                  <a:lnTo>
                    <a:pt x="45" y="518"/>
                  </a:lnTo>
                  <a:lnTo>
                    <a:pt x="46" y="513"/>
                  </a:lnTo>
                  <a:close/>
                  <a:moveTo>
                    <a:pt x="47" y="509"/>
                  </a:moveTo>
                  <a:lnTo>
                    <a:pt x="357" y="819"/>
                  </a:lnTo>
                  <a:lnTo>
                    <a:pt x="350" y="818"/>
                  </a:lnTo>
                  <a:lnTo>
                    <a:pt x="46" y="513"/>
                  </a:lnTo>
                  <a:lnTo>
                    <a:pt x="47" y="509"/>
                  </a:lnTo>
                  <a:close/>
                  <a:moveTo>
                    <a:pt x="48" y="505"/>
                  </a:moveTo>
                  <a:lnTo>
                    <a:pt x="362" y="820"/>
                  </a:lnTo>
                  <a:lnTo>
                    <a:pt x="357" y="819"/>
                  </a:lnTo>
                  <a:lnTo>
                    <a:pt x="47" y="509"/>
                  </a:lnTo>
                  <a:lnTo>
                    <a:pt x="48" y="505"/>
                  </a:lnTo>
                  <a:close/>
                  <a:moveTo>
                    <a:pt x="48" y="501"/>
                  </a:moveTo>
                  <a:lnTo>
                    <a:pt x="368" y="821"/>
                  </a:lnTo>
                  <a:lnTo>
                    <a:pt x="362" y="820"/>
                  </a:lnTo>
                  <a:lnTo>
                    <a:pt x="48" y="505"/>
                  </a:lnTo>
                  <a:lnTo>
                    <a:pt x="48" y="501"/>
                  </a:lnTo>
                  <a:close/>
                  <a:moveTo>
                    <a:pt x="49" y="496"/>
                  </a:moveTo>
                  <a:lnTo>
                    <a:pt x="375" y="822"/>
                  </a:lnTo>
                  <a:lnTo>
                    <a:pt x="368" y="821"/>
                  </a:lnTo>
                  <a:lnTo>
                    <a:pt x="48" y="501"/>
                  </a:lnTo>
                  <a:lnTo>
                    <a:pt x="49" y="496"/>
                  </a:lnTo>
                  <a:close/>
                  <a:moveTo>
                    <a:pt x="50" y="493"/>
                  </a:moveTo>
                  <a:lnTo>
                    <a:pt x="381" y="823"/>
                  </a:lnTo>
                  <a:lnTo>
                    <a:pt x="375" y="822"/>
                  </a:lnTo>
                  <a:lnTo>
                    <a:pt x="49" y="496"/>
                  </a:lnTo>
                  <a:lnTo>
                    <a:pt x="50" y="493"/>
                  </a:lnTo>
                  <a:close/>
                  <a:moveTo>
                    <a:pt x="51" y="489"/>
                  </a:moveTo>
                  <a:lnTo>
                    <a:pt x="386" y="825"/>
                  </a:lnTo>
                  <a:lnTo>
                    <a:pt x="381" y="823"/>
                  </a:lnTo>
                  <a:lnTo>
                    <a:pt x="50" y="493"/>
                  </a:lnTo>
                  <a:lnTo>
                    <a:pt x="51" y="489"/>
                  </a:lnTo>
                  <a:close/>
                  <a:moveTo>
                    <a:pt x="51" y="485"/>
                  </a:moveTo>
                  <a:lnTo>
                    <a:pt x="393" y="826"/>
                  </a:lnTo>
                  <a:lnTo>
                    <a:pt x="386" y="825"/>
                  </a:lnTo>
                  <a:lnTo>
                    <a:pt x="51" y="489"/>
                  </a:lnTo>
                  <a:lnTo>
                    <a:pt x="51" y="485"/>
                  </a:lnTo>
                  <a:close/>
                  <a:moveTo>
                    <a:pt x="52" y="480"/>
                  </a:moveTo>
                  <a:lnTo>
                    <a:pt x="399" y="828"/>
                  </a:lnTo>
                  <a:lnTo>
                    <a:pt x="393" y="826"/>
                  </a:lnTo>
                  <a:lnTo>
                    <a:pt x="51" y="485"/>
                  </a:lnTo>
                  <a:lnTo>
                    <a:pt x="52" y="480"/>
                  </a:lnTo>
                  <a:close/>
                  <a:moveTo>
                    <a:pt x="53" y="476"/>
                  </a:moveTo>
                  <a:lnTo>
                    <a:pt x="406" y="829"/>
                  </a:lnTo>
                  <a:lnTo>
                    <a:pt x="399" y="828"/>
                  </a:lnTo>
                  <a:lnTo>
                    <a:pt x="52" y="480"/>
                  </a:lnTo>
                  <a:lnTo>
                    <a:pt x="53" y="476"/>
                  </a:lnTo>
                  <a:close/>
                  <a:moveTo>
                    <a:pt x="54" y="472"/>
                  </a:moveTo>
                  <a:lnTo>
                    <a:pt x="412" y="830"/>
                  </a:lnTo>
                  <a:lnTo>
                    <a:pt x="406" y="829"/>
                  </a:lnTo>
                  <a:lnTo>
                    <a:pt x="53" y="476"/>
                  </a:lnTo>
                  <a:lnTo>
                    <a:pt x="54" y="472"/>
                  </a:lnTo>
                  <a:close/>
                  <a:moveTo>
                    <a:pt x="54" y="468"/>
                  </a:moveTo>
                  <a:lnTo>
                    <a:pt x="417" y="831"/>
                  </a:lnTo>
                  <a:lnTo>
                    <a:pt x="412" y="830"/>
                  </a:lnTo>
                  <a:lnTo>
                    <a:pt x="54" y="472"/>
                  </a:lnTo>
                  <a:lnTo>
                    <a:pt x="54" y="468"/>
                  </a:lnTo>
                  <a:close/>
                  <a:moveTo>
                    <a:pt x="55" y="463"/>
                  </a:moveTo>
                  <a:lnTo>
                    <a:pt x="424" y="832"/>
                  </a:lnTo>
                  <a:lnTo>
                    <a:pt x="417" y="831"/>
                  </a:lnTo>
                  <a:lnTo>
                    <a:pt x="54" y="468"/>
                  </a:lnTo>
                  <a:lnTo>
                    <a:pt x="55" y="463"/>
                  </a:lnTo>
                  <a:close/>
                  <a:moveTo>
                    <a:pt x="56" y="459"/>
                  </a:moveTo>
                  <a:lnTo>
                    <a:pt x="430" y="833"/>
                  </a:lnTo>
                  <a:lnTo>
                    <a:pt x="424" y="832"/>
                  </a:lnTo>
                  <a:lnTo>
                    <a:pt x="55" y="463"/>
                  </a:lnTo>
                  <a:lnTo>
                    <a:pt x="56" y="459"/>
                  </a:lnTo>
                  <a:close/>
                  <a:moveTo>
                    <a:pt x="58" y="455"/>
                  </a:moveTo>
                  <a:lnTo>
                    <a:pt x="436" y="834"/>
                  </a:lnTo>
                  <a:lnTo>
                    <a:pt x="430" y="833"/>
                  </a:lnTo>
                  <a:lnTo>
                    <a:pt x="56" y="459"/>
                  </a:lnTo>
                  <a:lnTo>
                    <a:pt x="58" y="455"/>
                  </a:lnTo>
                  <a:close/>
                  <a:moveTo>
                    <a:pt x="58" y="451"/>
                  </a:moveTo>
                  <a:lnTo>
                    <a:pt x="442" y="836"/>
                  </a:lnTo>
                  <a:lnTo>
                    <a:pt x="436" y="834"/>
                  </a:lnTo>
                  <a:lnTo>
                    <a:pt x="58" y="455"/>
                  </a:lnTo>
                  <a:lnTo>
                    <a:pt x="58" y="451"/>
                  </a:lnTo>
                  <a:close/>
                  <a:moveTo>
                    <a:pt x="59" y="447"/>
                  </a:moveTo>
                  <a:lnTo>
                    <a:pt x="448" y="837"/>
                  </a:lnTo>
                  <a:lnTo>
                    <a:pt x="442" y="836"/>
                  </a:lnTo>
                  <a:lnTo>
                    <a:pt x="58" y="451"/>
                  </a:lnTo>
                  <a:lnTo>
                    <a:pt x="59" y="447"/>
                  </a:lnTo>
                  <a:close/>
                  <a:moveTo>
                    <a:pt x="60" y="443"/>
                  </a:moveTo>
                  <a:lnTo>
                    <a:pt x="455" y="838"/>
                  </a:lnTo>
                  <a:lnTo>
                    <a:pt x="448" y="837"/>
                  </a:lnTo>
                  <a:lnTo>
                    <a:pt x="59" y="447"/>
                  </a:lnTo>
                  <a:lnTo>
                    <a:pt x="60" y="443"/>
                  </a:lnTo>
                  <a:close/>
                  <a:moveTo>
                    <a:pt x="61" y="439"/>
                  </a:moveTo>
                  <a:lnTo>
                    <a:pt x="461" y="839"/>
                  </a:lnTo>
                  <a:lnTo>
                    <a:pt x="455" y="838"/>
                  </a:lnTo>
                  <a:lnTo>
                    <a:pt x="60" y="443"/>
                  </a:lnTo>
                  <a:lnTo>
                    <a:pt x="61" y="439"/>
                  </a:lnTo>
                  <a:close/>
                  <a:moveTo>
                    <a:pt x="61" y="435"/>
                  </a:moveTo>
                  <a:lnTo>
                    <a:pt x="466" y="840"/>
                  </a:lnTo>
                  <a:lnTo>
                    <a:pt x="461" y="839"/>
                  </a:lnTo>
                  <a:lnTo>
                    <a:pt x="61" y="439"/>
                  </a:lnTo>
                  <a:lnTo>
                    <a:pt x="61" y="435"/>
                  </a:lnTo>
                  <a:close/>
                  <a:moveTo>
                    <a:pt x="62" y="430"/>
                  </a:moveTo>
                  <a:lnTo>
                    <a:pt x="176" y="544"/>
                  </a:lnTo>
                  <a:lnTo>
                    <a:pt x="176" y="544"/>
                  </a:lnTo>
                  <a:lnTo>
                    <a:pt x="177" y="545"/>
                  </a:lnTo>
                  <a:lnTo>
                    <a:pt x="473" y="841"/>
                  </a:lnTo>
                  <a:lnTo>
                    <a:pt x="466" y="840"/>
                  </a:lnTo>
                  <a:lnTo>
                    <a:pt x="61" y="435"/>
                  </a:lnTo>
                  <a:lnTo>
                    <a:pt x="62" y="430"/>
                  </a:lnTo>
                  <a:close/>
                  <a:moveTo>
                    <a:pt x="63" y="426"/>
                  </a:moveTo>
                  <a:lnTo>
                    <a:pt x="177" y="540"/>
                  </a:lnTo>
                  <a:lnTo>
                    <a:pt x="176" y="544"/>
                  </a:lnTo>
                  <a:lnTo>
                    <a:pt x="62" y="430"/>
                  </a:lnTo>
                  <a:lnTo>
                    <a:pt x="63" y="426"/>
                  </a:lnTo>
                  <a:close/>
                  <a:moveTo>
                    <a:pt x="182" y="546"/>
                  </a:moveTo>
                  <a:lnTo>
                    <a:pt x="479" y="842"/>
                  </a:lnTo>
                  <a:lnTo>
                    <a:pt x="478" y="842"/>
                  </a:lnTo>
                  <a:lnTo>
                    <a:pt x="473" y="841"/>
                  </a:lnTo>
                  <a:lnTo>
                    <a:pt x="177" y="545"/>
                  </a:lnTo>
                  <a:lnTo>
                    <a:pt x="182" y="546"/>
                  </a:lnTo>
                  <a:close/>
                  <a:moveTo>
                    <a:pt x="64" y="422"/>
                  </a:moveTo>
                  <a:lnTo>
                    <a:pt x="177" y="536"/>
                  </a:lnTo>
                  <a:lnTo>
                    <a:pt x="177" y="540"/>
                  </a:lnTo>
                  <a:lnTo>
                    <a:pt x="63" y="426"/>
                  </a:lnTo>
                  <a:lnTo>
                    <a:pt x="64" y="422"/>
                  </a:lnTo>
                  <a:close/>
                  <a:moveTo>
                    <a:pt x="188" y="548"/>
                  </a:moveTo>
                  <a:lnTo>
                    <a:pt x="485" y="844"/>
                  </a:lnTo>
                  <a:lnTo>
                    <a:pt x="482" y="844"/>
                  </a:lnTo>
                  <a:lnTo>
                    <a:pt x="479" y="842"/>
                  </a:lnTo>
                  <a:lnTo>
                    <a:pt x="182" y="546"/>
                  </a:lnTo>
                  <a:lnTo>
                    <a:pt x="188" y="548"/>
                  </a:lnTo>
                  <a:close/>
                  <a:moveTo>
                    <a:pt x="64" y="418"/>
                  </a:moveTo>
                  <a:lnTo>
                    <a:pt x="178" y="532"/>
                  </a:lnTo>
                  <a:lnTo>
                    <a:pt x="177" y="536"/>
                  </a:lnTo>
                  <a:lnTo>
                    <a:pt x="64" y="422"/>
                  </a:lnTo>
                  <a:lnTo>
                    <a:pt x="64" y="418"/>
                  </a:lnTo>
                  <a:close/>
                  <a:moveTo>
                    <a:pt x="195" y="549"/>
                  </a:moveTo>
                  <a:lnTo>
                    <a:pt x="491" y="845"/>
                  </a:lnTo>
                  <a:lnTo>
                    <a:pt x="488" y="845"/>
                  </a:lnTo>
                  <a:lnTo>
                    <a:pt x="485" y="844"/>
                  </a:lnTo>
                  <a:lnTo>
                    <a:pt x="188" y="548"/>
                  </a:lnTo>
                  <a:lnTo>
                    <a:pt x="195" y="549"/>
                  </a:lnTo>
                  <a:close/>
                  <a:moveTo>
                    <a:pt x="65" y="413"/>
                  </a:moveTo>
                  <a:lnTo>
                    <a:pt x="179" y="527"/>
                  </a:lnTo>
                  <a:lnTo>
                    <a:pt x="178" y="532"/>
                  </a:lnTo>
                  <a:lnTo>
                    <a:pt x="64" y="418"/>
                  </a:lnTo>
                  <a:lnTo>
                    <a:pt x="65" y="413"/>
                  </a:lnTo>
                  <a:close/>
                  <a:moveTo>
                    <a:pt x="201" y="550"/>
                  </a:moveTo>
                  <a:lnTo>
                    <a:pt x="496" y="845"/>
                  </a:lnTo>
                  <a:lnTo>
                    <a:pt x="494" y="845"/>
                  </a:lnTo>
                  <a:lnTo>
                    <a:pt x="491" y="845"/>
                  </a:lnTo>
                  <a:lnTo>
                    <a:pt x="195" y="549"/>
                  </a:lnTo>
                  <a:lnTo>
                    <a:pt x="201" y="550"/>
                  </a:lnTo>
                  <a:close/>
                  <a:moveTo>
                    <a:pt x="66" y="409"/>
                  </a:moveTo>
                  <a:lnTo>
                    <a:pt x="180" y="523"/>
                  </a:lnTo>
                  <a:lnTo>
                    <a:pt x="179" y="527"/>
                  </a:lnTo>
                  <a:lnTo>
                    <a:pt x="65" y="413"/>
                  </a:lnTo>
                  <a:lnTo>
                    <a:pt x="66" y="409"/>
                  </a:lnTo>
                  <a:close/>
                  <a:moveTo>
                    <a:pt x="208" y="551"/>
                  </a:moveTo>
                  <a:lnTo>
                    <a:pt x="501" y="846"/>
                  </a:lnTo>
                  <a:lnTo>
                    <a:pt x="499" y="846"/>
                  </a:lnTo>
                  <a:lnTo>
                    <a:pt x="496" y="845"/>
                  </a:lnTo>
                  <a:lnTo>
                    <a:pt x="201" y="550"/>
                  </a:lnTo>
                  <a:lnTo>
                    <a:pt x="208" y="551"/>
                  </a:lnTo>
                  <a:close/>
                  <a:moveTo>
                    <a:pt x="67" y="406"/>
                  </a:moveTo>
                  <a:lnTo>
                    <a:pt x="180" y="519"/>
                  </a:lnTo>
                  <a:lnTo>
                    <a:pt x="180" y="523"/>
                  </a:lnTo>
                  <a:lnTo>
                    <a:pt x="66" y="409"/>
                  </a:lnTo>
                  <a:lnTo>
                    <a:pt x="67" y="406"/>
                  </a:lnTo>
                  <a:close/>
                  <a:moveTo>
                    <a:pt x="213" y="552"/>
                  </a:moveTo>
                  <a:lnTo>
                    <a:pt x="507" y="846"/>
                  </a:lnTo>
                  <a:lnTo>
                    <a:pt x="505" y="846"/>
                  </a:lnTo>
                  <a:lnTo>
                    <a:pt x="501" y="846"/>
                  </a:lnTo>
                  <a:lnTo>
                    <a:pt x="208" y="551"/>
                  </a:lnTo>
                  <a:lnTo>
                    <a:pt x="213" y="552"/>
                  </a:lnTo>
                  <a:close/>
                  <a:moveTo>
                    <a:pt x="67" y="402"/>
                  </a:moveTo>
                  <a:lnTo>
                    <a:pt x="181" y="515"/>
                  </a:lnTo>
                  <a:lnTo>
                    <a:pt x="180" y="519"/>
                  </a:lnTo>
                  <a:lnTo>
                    <a:pt x="67" y="406"/>
                  </a:lnTo>
                  <a:lnTo>
                    <a:pt x="67" y="402"/>
                  </a:lnTo>
                  <a:close/>
                  <a:moveTo>
                    <a:pt x="219" y="554"/>
                  </a:moveTo>
                  <a:lnTo>
                    <a:pt x="512" y="846"/>
                  </a:lnTo>
                  <a:lnTo>
                    <a:pt x="510" y="846"/>
                  </a:lnTo>
                  <a:lnTo>
                    <a:pt x="507" y="846"/>
                  </a:lnTo>
                  <a:lnTo>
                    <a:pt x="213" y="552"/>
                  </a:lnTo>
                  <a:lnTo>
                    <a:pt x="219" y="554"/>
                  </a:lnTo>
                  <a:close/>
                  <a:moveTo>
                    <a:pt x="68" y="397"/>
                  </a:moveTo>
                  <a:lnTo>
                    <a:pt x="182" y="511"/>
                  </a:lnTo>
                  <a:lnTo>
                    <a:pt x="181" y="515"/>
                  </a:lnTo>
                  <a:lnTo>
                    <a:pt x="67" y="402"/>
                  </a:lnTo>
                  <a:lnTo>
                    <a:pt x="68" y="397"/>
                  </a:lnTo>
                  <a:close/>
                  <a:moveTo>
                    <a:pt x="226" y="555"/>
                  </a:moveTo>
                  <a:lnTo>
                    <a:pt x="517" y="846"/>
                  </a:lnTo>
                  <a:lnTo>
                    <a:pt x="514" y="846"/>
                  </a:lnTo>
                  <a:lnTo>
                    <a:pt x="512" y="846"/>
                  </a:lnTo>
                  <a:lnTo>
                    <a:pt x="219" y="554"/>
                  </a:lnTo>
                  <a:lnTo>
                    <a:pt x="226" y="555"/>
                  </a:lnTo>
                  <a:close/>
                  <a:moveTo>
                    <a:pt x="69" y="393"/>
                  </a:moveTo>
                  <a:lnTo>
                    <a:pt x="185" y="509"/>
                  </a:lnTo>
                  <a:lnTo>
                    <a:pt x="182" y="509"/>
                  </a:lnTo>
                  <a:lnTo>
                    <a:pt x="182" y="511"/>
                  </a:lnTo>
                  <a:lnTo>
                    <a:pt x="68" y="397"/>
                  </a:lnTo>
                  <a:lnTo>
                    <a:pt x="69" y="393"/>
                  </a:lnTo>
                  <a:close/>
                  <a:moveTo>
                    <a:pt x="232" y="556"/>
                  </a:moveTo>
                  <a:lnTo>
                    <a:pt x="522" y="846"/>
                  </a:lnTo>
                  <a:lnTo>
                    <a:pt x="520" y="846"/>
                  </a:lnTo>
                  <a:lnTo>
                    <a:pt x="517" y="846"/>
                  </a:lnTo>
                  <a:lnTo>
                    <a:pt x="226" y="555"/>
                  </a:lnTo>
                  <a:lnTo>
                    <a:pt x="232" y="556"/>
                  </a:lnTo>
                  <a:close/>
                  <a:moveTo>
                    <a:pt x="70" y="389"/>
                  </a:moveTo>
                  <a:lnTo>
                    <a:pt x="192" y="511"/>
                  </a:lnTo>
                  <a:lnTo>
                    <a:pt x="185" y="509"/>
                  </a:lnTo>
                  <a:lnTo>
                    <a:pt x="69" y="393"/>
                  </a:lnTo>
                  <a:lnTo>
                    <a:pt x="70" y="389"/>
                  </a:lnTo>
                  <a:close/>
                  <a:moveTo>
                    <a:pt x="238" y="557"/>
                  </a:moveTo>
                  <a:lnTo>
                    <a:pt x="527" y="846"/>
                  </a:lnTo>
                  <a:lnTo>
                    <a:pt x="522" y="846"/>
                  </a:lnTo>
                  <a:lnTo>
                    <a:pt x="232" y="556"/>
                  </a:lnTo>
                  <a:lnTo>
                    <a:pt x="238" y="557"/>
                  </a:lnTo>
                  <a:close/>
                  <a:moveTo>
                    <a:pt x="70" y="385"/>
                  </a:moveTo>
                  <a:lnTo>
                    <a:pt x="198" y="512"/>
                  </a:lnTo>
                  <a:lnTo>
                    <a:pt x="192" y="511"/>
                  </a:lnTo>
                  <a:lnTo>
                    <a:pt x="70" y="389"/>
                  </a:lnTo>
                  <a:lnTo>
                    <a:pt x="70" y="385"/>
                  </a:lnTo>
                  <a:close/>
                  <a:moveTo>
                    <a:pt x="244" y="558"/>
                  </a:moveTo>
                  <a:lnTo>
                    <a:pt x="531" y="846"/>
                  </a:lnTo>
                  <a:lnTo>
                    <a:pt x="527" y="846"/>
                  </a:lnTo>
                  <a:lnTo>
                    <a:pt x="238" y="557"/>
                  </a:lnTo>
                  <a:lnTo>
                    <a:pt x="244" y="558"/>
                  </a:lnTo>
                  <a:close/>
                  <a:moveTo>
                    <a:pt x="71" y="380"/>
                  </a:moveTo>
                  <a:lnTo>
                    <a:pt x="204" y="513"/>
                  </a:lnTo>
                  <a:lnTo>
                    <a:pt x="198" y="512"/>
                  </a:lnTo>
                  <a:lnTo>
                    <a:pt x="70" y="385"/>
                  </a:lnTo>
                  <a:lnTo>
                    <a:pt x="71" y="380"/>
                  </a:lnTo>
                  <a:close/>
                  <a:moveTo>
                    <a:pt x="250" y="559"/>
                  </a:moveTo>
                  <a:lnTo>
                    <a:pt x="537" y="846"/>
                  </a:lnTo>
                  <a:lnTo>
                    <a:pt x="531" y="846"/>
                  </a:lnTo>
                  <a:lnTo>
                    <a:pt x="244" y="558"/>
                  </a:lnTo>
                  <a:lnTo>
                    <a:pt x="250" y="559"/>
                  </a:lnTo>
                  <a:close/>
                  <a:moveTo>
                    <a:pt x="72" y="376"/>
                  </a:moveTo>
                  <a:lnTo>
                    <a:pt x="211" y="515"/>
                  </a:lnTo>
                  <a:lnTo>
                    <a:pt x="204" y="513"/>
                  </a:lnTo>
                  <a:lnTo>
                    <a:pt x="71" y="380"/>
                  </a:lnTo>
                  <a:lnTo>
                    <a:pt x="72" y="376"/>
                  </a:lnTo>
                  <a:close/>
                  <a:moveTo>
                    <a:pt x="257" y="560"/>
                  </a:moveTo>
                  <a:lnTo>
                    <a:pt x="541" y="845"/>
                  </a:lnTo>
                  <a:lnTo>
                    <a:pt x="537" y="846"/>
                  </a:lnTo>
                  <a:lnTo>
                    <a:pt x="250" y="559"/>
                  </a:lnTo>
                  <a:lnTo>
                    <a:pt x="257" y="560"/>
                  </a:lnTo>
                  <a:close/>
                  <a:moveTo>
                    <a:pt x="73" y="372"/>
                  </a:moveTo>
                  <a:lnTo>
                    <a:pt x="216" y="516"/>
                  </a:lnTo>
                  <a:lnTo>
                    <a:pt x="211" y="515"/>
                  </a:lnTo>
                  <a:lnTo>
                    <a:pt x="72" y="376"/>
                  </a:lnTo>
                  <a:lnTo>
                    <a:pt x="73" y="372"/>
                  </a:lnTo>
                  <a:close/>
                  <a:moveTo>
                    <a:pt x="263" y="562"/>
                  </a:moveTo>
                  <a:lnTo>
                    <a:pt x="545" y="845"/>
                  </a:lnTo>
                  <a:lnTo>
                    <a:pt x="541" y="845"/>
                  </a:lnTo>
                  <a:lnTo>
                    <a:pt x="257" y="560"/>
                  </a:lnTo>
                  <a:lnTo>
                    <a:pt x="263" y="562"/>
                  </a:lnTo>
                  <a:close/>
                  <a:moveTo>
                    <a:pt x="73" y="368"/>
                  </a:moveTo>
                  <a:lnTo>
                    <a:pt x="223" y="517"/>
                  </a:lnTo>
                  <a:lnTo>
                    <a:pt x="216" y="516"/>
                  </a:lnTo>
                  <a:lnTo>
                    <a:pt x="73" y="372"/>
                  </a:lnTo>
                  <a:lnTo>
                    <a:pt x="73" y="368"/>
                  </a:lnTo>
                  <a:close/>
                  <a:moveTo>
                    <a:pt x="269" y="564"/>
                  </a:moveTo>
                  <a:lnTo>
                    <a:pt x="549" y="844"/>
                  </a:lnTo>
                  <a:lnTo>
                    <a:pt x="545" y="845"/>
                  </a:lnTo>
                  <a:lnTo>
                    <a:pt x="263" y="562"/>
                  </a:lnTo>
                  <a:lnTo>
                    <a:pt x="269" y="564"/>
                  </a:lnTo>
                  <a:close/>
                  <a:moveTo>
                    <a:pt x="75" y="364"/>
                  </a:moveTo>
                  <a:lnTo>
                    <a:pt x="229" y="519"/>
                  </a:lnTo>
                  <a:lnTo>
                    <a:pt x="223" y="517"/>
                  </a:lnTo>
                  <a:lnTo>
                    <a:pt x="73" y="368"/>
                  </a:lnTo>
                  <a:lnTo>
                    <a:pt x="75" y="364"/>
                  </a:lnTo>
                  <a:close/>
                  <a:moveTo>
                    <a:pt x="275" y="565"/>
                  </a:moveTo>
                  <a:lnTo>
                    <a:pt x="555" y="844"/>
                  </a:lnTo>
                  <a:lnTo>
                    <a:pt x="549" y="844"/>
                  </a:lnTo>
                  <a:lnTo>
                    <a:pt x="269" y="564"/>
                  </a:lnTo>
                  <a:lnTo>
                    <a:pt x="275" y="565"/>
                  </a:lnTo>
                  <a:close/>
                  <a:moveTo>
                    <a:pt x="76" y="360"/>
                  </a:moveTo>
                  <a:lnTo>
                    <a:pt x="235" y="520"/>
                  </a:lnTo>
                  <a:lnTo>
                    <a:pt x="229" y="519"/>
                  </a:lnTo>
                  <a:lnTo>
                    <a:pt x="75" y="364"/>
                  </a:lnTo>
                  <a:lnTo>
                    <a:pt x="76" y="360"/>
                  </a:lnTo>
                  <a:close/>
                  <a:moveTo>
                    <a:pt x="281" y="566"/>
                  </a:moveTo>
                  <a:lnTo>
                    <a:pt x="559" y="842"/>
                  </a:lnTo>
                  <a:lnTo>
                    <a:pt x="555" y="844"/>
                  </a:lnTo>
                  <a:lnTo>
                    <a:pt x="275" y="565"/>
                  </a:lnTo>
                  <a:lnTo>
                    <a:pt x="281" y="566"/>
                  </a:lnTo>
                  <a:close/>
                  <a:moveTo>
                    <a:pt x="77" y="356"/>
                  </a:moveTo>
                  <a:lnTo>
                    <a:pt x="242" y="521"/>
                  </a:lnTo>
                  <a:lnTo>
                    <a:pt x="235" y="520"/>
                  </a:lnTo>
                  <a:lnTo>
                    <a:pt x="76" y="360"/>
                  </a:lnTo>
                  <a:lnTo>
                    <a:pt x="77" y="356"/>
                  </a:lnTo>
                  <a:close/>
                  <a:moveTo>
                    <a:pt x="287" y="567"/>
                  </a:moveTo>
                  <a:lnTo>
                    <a:pt x="563" y="842"/>
                  </a:lnTo>
                  <a:lnTo>
                    <a:pt x="559" y="842"/>
                  </a:lnTo>
                  <a:lnTo>
                    <a:pt x="281" y="566"/>
                  </a:lnTo>
                  <a:lnTo>
                    <a:pt x="287" y="567"/>
                  </a:lnTo>
                  <a:close/>
                  <a:moveTo>
                    <a:pt x="77" y="352"/>
                  </a:moveTo>
                  <a:lnTo>
                    <a:pt x="248" y="522"/>
                  </a:lnTo>
                  <a:lnTo>
                    <a:pt x="242" y="521"/>
                  </a:lnTo>
                  <a:lnTo>
                    <a:pt x="77" y="356"/>
                  </a:lnTo>
                  <a:lnTo>
                    <a:pt x="77" y="352"/>
                  </a:lnTo>
                  <a:close/>
                  <a:moveTo>
                    <a:pt x="294" y="568"/>
                  </a:moveTo>
                  <a:lnTo>
                    <a:pt x="567" y="841"/>
                  </a:lnTo>
                  <a:lnTo>
                    <a:pt x="563" y="842"/>
                  </a:lnTo>
                  <a:lnTo>
                    <a:pt x="287" y="567"/>
                  </a:lnTo>
                  <a:lnTo>
                    <a:pt x="294" y="568"/>
                  </a:lnTo>
                  <a:close/>
                  <a:moveTo>
                    <a:pt x="78" y="347"/>
                  </a:moveTo>
                  <a:lnTo>
                    <a:pt x="253" y="523"/>
                  </a:lnTo>
                  <a:lnTo>
                    <a:pt x="248" y="522"/>
                  </a:lnTo>
                  <a:lnTo>
                    <a:pt x="77" y="352"/>
                  </a:lnTo>
                  <a:lnTo>
                    <a:pt x="78" y="347"/>
                  </a:lnTo>
                  <a:close/>
                  <a:moveTo>
                    <a:pt x="300" y="569"/>
                  </a:moveTo>
                  <a:lnTo>
                    <a:pt x="572" y="840"/>
                  </a:lnTo>
                  <a:lnTo>
                    <a:pt x="567" y="841"/>
                  </a:lnTo>
                  <a:lnTo>
                    <a:pt x="294" y="568"/>
                  </a:lnTo>
                  <a:lnTo>
                    <a:pt x="300" y="569"/>
                  </a:lnTo>
                  <a:close/>
                  <a:moveTo>
                    <a:pt x="79" y="343"/>
                  </a:moveTo>
                  <a:lnTo>
                    <a:pt x="260" y="524"/>
                  </a:lnTo>
                  <a:lnTo>
                    <a:pt x="253" y="523"/>
                  </a:lnTo>
                  <a:lnTo>
                    <a:pt x="78" y="347"/>
                  </a:lnTo>
                  <a:lnTo>
                    <a:pt x="79" y="343"/>
                  </a:lnTo>
                  <a:close/>
                  <a:moveTo>
                    <a:pt x="306" y="571"/>
                  </a:moveTo>
                  <a:lnTo>
                    <a:pt x="575" y="840"/>
                  </a:lnTo>
                  <a:lnTo>
                    <a:pt x="572" y="840"/>
                  </a:lnTo>
                  <a:lnTo>
                    <a:pt x="300" y="569"/>
                  </a:lnTo>
                  <a:lnTo>
                    <a:pt x="306" y="571"/>
                  </a:lnTo>
                  <a:close/>
                  <a:moveTo>
                    <a:pt x="80" y="339"/>
                  </a:moveTo>
                  <a:lnTo>
                    <a:pt x="266" y="525"/>
                  </a:lnTo>
                  <a:lnTo>
                    <a:pt x="260" y="524"/>
                  </a:lnTo>
                  <a:lnTo>
                    <a:pt x="79" y="343"/>
                  </a:lnTo>
                  <a:lnTo>
                    <a:pt x="80" y="339"/>
                  </a:lnTo>
                  <a:close/>
                  <a:moveTo>
                    <a:pt x="312" y="572"/>
                  </a:moveTo>
                  <a:lnTo>
                    <a:pt x="579" y="839"/>
                  </a:lnTo>
                  <a:lnTo>
                    <a:pt x="575" y="840"/>
                  </a:lnTo>
                  <a:lnTo>
                    <a:pt x="306" y="571"/>
                  </a:lnTo>
                  <a:lnTo>
                    <a:pt x="312" y="572"/>
                  </a:lnTo>
                  <a:close/>
                  <a:moveTo>
                    <a:pt x="80" y="335"/>
                  </a:moveTo>
                  <a:lnTo>
                    <a:pt x="273" y="527"/>
                  </a:lnTo>
                  <a:lnTo>
                    <a:pt x="266" y="525"/>
                  </a:lnTo>
                  <a:lnTo>
                    <a:pt x="80" y="339"/>
                  </a:lnTo>
                  <a:lnTo>
                    <a:pt x="80" y="335"/>
                  </a:lnTo>
                  <a:close/>
                  <a:moveTo>
                    <a:pt x="318" y="573"/>
                  </a:moveTo>
                  <a:lnTo>
                    <a:pt x="583" y="838"/>
                  </a:lnTo>
                  <a:lnTo>
                    <a:pt x="579" y="839"/>
                  </a:lnTo>
                  <a:lnTo>
                    <a:pt x="312" y="572"/>
                  </a:lnTo>
                  <a:lnTo>
                    <a:pt x="318" y="573"/>
                  </a:lnTo>
                  <a:close/>
                  <a:moveTo>
                    <a:pt x="81" y="330"/>
                  </a:moveTo>
                  <a:lnTo>
                    <a:pt x="279" y="528"/>
                  </a:lnTo>
                  <a:lnTo>
                    <a:pt x="273" y="527"/>
                  </a:lnTo>
                  <a:lnTo>
                    <a:pt x="80" y="335"/>
                  </a:lnTo>
                  <a:lnTo>
                    <a:pt x="81" y="330"/>
                  </a:lnTo>
                  <a:close/>
                  <a:moveTo>
                    <a:pt x="325" y="574"/>
                  </a:moveTo>
                  <a:lnTo>
                    <a:pt x="588" y="837"/>
                  </a:lnTo>
                  <a:lnTo>
                    <a:pt x="583" y="838"/>
                  </a:lnTo>
                  <a:lnTo>
                    <a:pt x="318" y="573"/>
                  </a:lnTo>
                  <a:lnTo>
                    <a:pt x="325" y="574"/>
                  </a:lnTo>
                  <a:close/>
                  <a:moveTo>
                    <a:pt x="82" y="326"/>
                  </a:moveTo>
                  <a:lnTo>
                    <a:pt x="284" y="529"/>
                  </a:lnTo>
                  <a:lnTo>
                    <a:pt x="279" y="528"/>
                  </a:lnTo>
                  <a:lnTo>
                    <a:pt x="81" y="330"/>
                  </a:lnTo>
                  <a:lnTo>
                    <a:pt x="82" y="326"/>
                  </a:lnTo>
                  <a:close/>
                  <a:moveTo>
                    <a:pt x="331" y="575"/>
                  </a:moveTo>
                  <a:lnTo>
                    <a:pt x="592" y="836"/>
                  </a:lnTo>
                  <a:lnTo>
                    <a:pt x="588" y="837"/>
                  </a:lnTo>
                  <a:lnTo>
                    <a:pt x="325" y="574"/>
                  </a:lnTo>
                  <a:lnTo>
                    <a:pt x="331" y="575"/>
                  </a:lnTo>
                  <a:close/>
                  <a:moveTo>
                    <a:pt x="83" y="323"/>
                  </a:moveTo>
                  <a:lnTo>
                    <a:pt x="291" y="531"/>
                  </a:lnTo>
                  <a:lnTo>
                    <a:pt x="284" y="529"/>
                  </a:lnTo>
                  <a:lnTo>
                    <a:pt x="82" y="326"/>
                  </a:lnTo>
                  <a:lnTo>
                    <a:pt x="83" y="323"/>
                  </a:lnTo>
                  <a:close/>
                  <a:moveTo>
                    <a:pt x="336" y="576"/>
                  </a:moveTo>
                  <a:lnTo>
                    <a:pt x="595" y="835"/>
                  </a:lnTo>
                  <a:lnTo>
                    <a:pt x="592" y="836"/>
                  </a:lnTo>
                  <a:lnTo>
                    <a:pt x="331" y="575"/>
                  </a:lnTo>
                  <a:lnTo>
                    <a:pt x="336" y="576"/>
                  </a:lnTo>
                  <a:close/>
                  <a:moveTo>
                    <a:pt x="83" y="319"/>
                  </a:moveTo>
                  <a:lnTo>
                    <a:pt x="297" y="532"/>
                  </a:lnTo>
                  <a:lnTo>
                    <a:pt x="291" y="531"/>
                  </a:lnTo>
                  <a:lnTo>
                    <a:pt x="83" y="323"/>
                  </a:lnTo>
                  <a:lnTo>
                    <a:pt x="83" y="319"/>
                  </a:lnTo>
                  <a:close/>
                  <a:moveTo>
                    <a:pt x="343" y="577"/>
                  </a:moveTo>
                  <a:lnTo>
                    <a:pt x="599" y="834"/>
                  </a:lnTo>
                  <a:lnTo>
                    <a:pt x="595" y="835"/>
                  </a:lnTo>
                  <a:lnTo>
                    <a:pt x="336" y="576"/>
                  </a:lnTo>
                  <a:lnTo>
                    <a:pt x="343" y="577"/>
                  </a:lnTo>
                  <a:close/>
                  <a:moveTo>
                    <a:pt x="84" y="314"/>
                  </a:moveTo>
                  <a:lnTo>
                    <a:pt x="303" y="533"/>
                  </a:lnTo>
                  <a:lnTo>
                    <a:pt x="297" y="532"/>
                  </a:lnTo>
                  <a:lnTo>
                    <a:pt x="83" y="319"/>
                  </a:lnTo>
                  <a:lnTo>
                    <a:pt x="84" y="314"/>
                  </a:lnTo>
                  <a:close/>
                  <a:moveTo>
                    <a:pt x="349" y="579"/>
                  </a:moveTo>
                  <a:lnTo>
                    <a:pt x="604" y="833"/>
                  </a:lnTo>
                  <a:lnTo>
                    <a:pt x="599" y="834"/>
                  </a:lnTo>
                  <a:lnTo>
                    <a:pt x="343" y="577"/>
                  </a:lnTo>
                  <a:lnTo>
                    <a:pt x="349" y="579"/>
                  </a:lnTo>
                  <a:close/>
                  <a:moveTo>
                    <a:pt x="85" y="310"/>
                  </a:moveTo>
                  <a:lnTo>
                    <a:pt x="310" y="534"/>
                  </a:lnTo>
                  <a:lnTo>
                    <a:pt x="303" y="533"/>
                  </a:lnTo>
                  <a:lnTo>
                    <a:pt x="84" y="314"/>
                  </a:lnTo>
                  <a:lnTo>
                    <a:pt x="85" y="310"/>
                  </a:lnTo>
                  <a:close/>
                  <a:moveTo>
                    <a:pt x="356" y="581"/>
                  </a:moveTo>
                  <a:lnTo>
                    <a:pt x="608" y="832"/>
                  </a:lnTo>
                  <a:lnTo>
                    <a:pt x="604" y="833"/>
                  </a:lnTo>
                  <a:lnTo>
                    <a:pt x="349" y="579"/>
                  </a:lnTo>
                  <a:lnTo>
                    <a:pt x="356" y="581"/>
                  </a:lnTo>
                  <a:close/>
                  <a:moveTo>
                    <a:pt x="86" y="306"/>
                  </a:moveTo>
                  <a:lnTo>
                    <a:pt x="203" y="424"/>
                  </a:lnTo>
                  <a:lnTo>
                    <a:pt x="203" y="424"/>
                  </a:lnTo>
                  <a:lnTo>
                    <a:pt x="204" y="424"/>
                  </a:lnTo>
                  <a:lnTo>
                    <a:pt x="315" y="536"/>
                  </a:lnTo>
                  <a:lnTo>
                    <a:pt x="310" y="534"/>
                  </a:lnTo>
                  <a:lnTo>
                    <a:pt x="85" y="310"/>
                  </a:lnTo>
                  <a:lnTo>
                    <a:pt x="86" y="306"/>
                  </a:lnTo>
                  <a:close/>
                  <a:moveTo>
                    <a:pt x="362" y="582"/>
                  </a:moveTo>
                  <a:lnTo>
                    <a:pt x="611" y="831"/>
                  </a:lnTo>
                  <a:lnTo>
                    <a:pt x="608" y="832"/>
                  </a:lnTo>
                  <a:lnTo>
                    <a:pt x="356" y="581"/>
                  </a:lnTo>
                  <a:lnTo>
                    <a:pt x="362" y="582"/>
                  </a:lnTo>
                  <a:close/>
                  <a:moveTo>
                    <a:pt x="86" y="302"/>
                  </a:moveTo>
                  <a:lnTo>
                    <a:pt x="204" y="420"/>
                  </a:lnTo>
                  <a:lnTo>
                    <a:pt x="203" y="424"/>
                  </a:lnTo>
                  <a:lnTo>
                    <a:pt x="86" y="306"/>
                  </a:lnTo>
                  <a:lnTo>
                    <a:pt x="86" y="302"/>
                  </a:lnTo>
                  <a:close/>
                  <a:moveTo>
                    <a:pt x="211" y="425"/>
                  </a:moveTo>
                  <a:lnTo>
                    <a:pt x="322" y="537"/>
                  </a:lnTo>
                  <a:lnTo>
                    <a:pt x="315" y="536"/>
                  </a:lnTo>
                  <a:lnTo>
                    <a:pt x="204" y="424"/>
                  </a:lnTo>
                  <a:lnTo>
                    <a:pt x="211" y="425"/>
                  </a:lnTo>
                  <a:close/>
                  <a:moveTo>
                    <a:pt x="367" y="583"/>
                  </a:moveTo>
                  <a:lnTo>
                    <a:pt x="615" y="830"/>
                  </a:lnTo>
                  <a:lnTo>
                    <a:pt x="611" y="831"/>
                  </a:lnTo>
                  <a:lnTo>
                    <a:pt x="362" y="582"/>
                  </a:lnTo>
                  <a:lnTo>
                    <a:pt x="367" y="583"/>
                  </a:lnTo>
                  <a:close/>
                  <a:moveTo>
                    <a:pt x="87" y="297"/>
                  </a:moveTo>
                  <a:lnTo>
                    <a:pt x="205" y="416"/>
                  </a:lnTo>
                  <a:lnTo>
                    <a:pt x="204" y="420"/>
                  </a:lnTo>
                  <a:lnTo>
                    <a:pt x="86" y="302"/>
                  </a:lnTo>
                  <a:lnTo>
                    <a:pt x="87" y="297"/>
                  </a:lnTo>
                  <a:close/>
                  <a:moveTo>
                    <a:pt x="216" y="426"/>
                  </a:moveTo>
                  <a:lnTo>
                    <a:pt x="328" y="538"/>
                  </a:lnTo>
                  <a:lnTo>
                    <a:pt x="322" y="537"/>
                  </a:lnTo>
                  <a:lnTo>
                    <a:pt x="211" y="425"/>
                  </a:lnTo>
                  <a:lnTo>
                    <a:pt x="216" y="426"/>
                  </a:lnTo>
                  <a:close/>
                  <a:moveTo>
                    <a:pt x="374" y="584"/>
                  </a:moveTo>
                  <a:lnTo>
                    <a:pt x="619" y="829"/>
                  </a:lnTo>
                  <a:lnTo>
                    <a:pt x="615" y="830"/>
                  </a:lnTo>
                  <a:lnTo>
                    <a:pt x="367" y="583"/>
                  </a:lnTo>
                  <a:lnTo>
                    <a:pt x="374" y="584"/>
                  </a:lnTo>
                  <a:close/>
                  <a:moveTo>
                    <a:pt x="88" y="293"/>
                  </a:moveTo>
                  <a:lnTo>
                    <a:pt x="207" y="411"/>
                  </a:lnTo>
                  <a:lnTo>
                    <a:pt x="205" y="416"/>
                  </a:lnTo>
                  <a:lnTo>
                    <a:pt x="87" y="297"/>
                  </a:lnTo>
                  <a:lnTo>
                    <a:pt x="88" y="293"/>
                  </a:lnTo>
                  <a:close/>
                  <a:moveTo>
                    <a:pt x="223" y="427"/>
                  </a:moveTo>
                  <a:lnTo>
                    <a:pt x="334" y="539"/>
                  </a:lnTo>
                  <a:lnTo>
                    <a:pt x="328" y="538"/>
                  </a:lnTo>
                  <a:lnTo>
                    <a:pt x="216" y="426"/>
                  </a:lnTo>
                  <a:lnTo>
                    <a:pt x="223" y="427"/>
                  </a:lnTo>
                  <a:close/>
                  <a:moveTo>
                    <a:pt x="380" y="585"/>
                  </a:moveTo>
                  <a:lnTo>
                    <a:pt x="623" y="828"/>
                  </a:lnTo>
                  <a:lnTo>
                    <a:pt x="619" y="829"/>
                  </a:lnTo>
                  <a:lnTo>
                    <a:pt x="374" y="584"/>
                  </a:lnTo>
                  <a:lnTo>
                    <a:pt x="380" y="585"/>
                  </a:lnTo>
                  <a:close/>
                  <a:moveTo>
                    <a:pt x="89" y="289"/>
                  </a:moveTo>
                  <a:lnTo>
                    <a:pt x="207" y="407"/>
                  </a:lnTo>
                  <a:lnTo>
                    <a:pt x="207" y="411"/>
                  </a:lnTo>
                  <a:lnTo>
                    <a:pt x="88" y="293"/>
                  </a:lnTo>
                  <a:lnTo>
                    <a:pt x="89" y="289"/>
                  </a:lnTo>
                  <a:close/>
                  <a:moveTo>
                    <a:pt x="229" y="429"/>
                  </a:moveTo>
                  <a:lnTo>
                    <a:pt x="341" y="540"/>
                  </a:lnTo>
                  <a:lnTo>
                    <a:pt x="334" y="539"/>
                  </a:lnTo>
                  <a:lnTo>
                    <a:pt x="223" y="427"/>
                  </a:lnTo>
                  <a:lnTo>
                    <a:pt x="229" y="429"/>
                  </a:lnTo>
                  <a:close/>
                  <a:moveTo>
                    <a:pt x="386" y="587"/>
                  </a:moveTo>
                  <a:lnTo>
                    <a:pt x="626" y="826"/>
                  </a:lnTo>
                  <a:lnTo>
                    <a:pt x="623" y="828"/>
                  </a:lnTo>
                  <a:lnTo>
                    <a:pt x="380" y="585"/>
                  </a:lnTo>
                  <a:lnTo>
                    <a:pt x="386" y="587"/>
                  </a:lnTo>
                  <a:close/>
                  <a:moveTo>
                    <a:pt x="89" y="285"/>
                  </a:moveTo>
                  <a:lnTo>
                    <a:pt x="208" y="403"/>
                  </a:lnTo>
                  <a:lnTo>
                    <a:pt x="207" y="407"/>
                  </a:lnTo>
                  <a:lnTo>
                    <a:pt x="89" y="289"/>
                  </a:lnTo>
                  <a:lnTo>
                    <a:pt x="89" y="285"/>
                  </a:lnTo>
                  <a:close/>
                  <a:moveTo>
                    <a:pt x="235" y="430"/>
                  </a:moveTo>
                  <a:lnTo>
                    <a:pt x="346" y="541"/>
                  </a:lnTo>
                  <a:lnTo>
                    <a:pt x="341" y="540"/>
                  </a:lnTo>
                  <a:lnTo>
                    <a:pt x="229" y="429"/>
                  </a:lnTo>
                  <a:lnTo>
                    <a:pt x="235" y="430"/>
                  </a:lnTo>
                  <a:close/>
                  <a:moveTo>
                    <a:pt x="393" y="588"/>
                  </a:moveTo>
                  <a:lnTo>
                    <a:pt x="630" y="825"/>
                  </a:lnTo>
                  <a:lnTo>
                    <a:pt x="626" y="826"/>
                  </a:lnTo>
                  <a:lnTo>
                    <a:pt x="386" y="587"/>
                  </a:lnTo>
                  <a:lnTo>
                    <a:pt x="393" y="588"/>
                  </a:lnTo>
                  <a:close/>
                  <a:moveTo>
                    <a:pt x="91" y="281"/>
                  </a:moveTo>
                  <a:lnTo>
                    <a:pt x="209" y="398"/>
                  </a:lnTo>
                  <a:lnTo>
                    <a:pt x="208" y="403"/>
                  </a:lnTo>
                  <a:lnTo>
                    <a:pt x="89" y="285"/>
                  </a:lnTo>
                  <a:lnTo>
                    <a:pt x="91" y="281"/>
                  </a:lnTo>
                  <a:close/>
                  <a:moveTo>
                    <a:pt x="242" y="431"/>
                  </a:moveTo>
                  <a:lnTo>
                    <a:pt x="352" y="542"/>
                  </a:lnTo>
                  <a:lnTo>
                    <a:pt x="346" y="541"/>
                  </a:lnTo>
                  <a:lnTo>
                    <a:pt x="235" y="430"/>
                  </a:lnTo>
                  <a:lnTo>
                    <a:pt x="242" y="431"/>
                  </a:lnTo>
                  <a:close/>
                  <a:moveTo>
                    <a:pt x="398" y="589"/>
                  </a:moveTo>
                  <a:lnTo>
                    <a:pt x="633" y="824"/>
                  </a:lnTo>
                  <a:lnTo>
                    <a:pt x="630" y="825"/>
                  </a:lnTo>
                  <a:lnTo>
                    <a:pt x="393" y="588"/>
                  </a:lnTo>
                  <a:lnTo>
                    <a:pt x="398" y="589"/>
                  </a:lnTo>
                  <a:close/>
                  <a:moveTo>
                    <a:pt x="92" y="277"/>
                  </a:moveTo>
                  <a:lnTo>
                    <a:pt x="210" y="394"/>
                  </a:lnTo>
                  <a:lnTo>
                    <a:pt x="209" y="398"/>
                  </a:lnTo>
                  <a:lnTo>
                    <a:pt x="91" y="281"/>
                  </a:lnTo>
                  <a:lnTo>
                    <a:pt x="92" y="277"/>
                  </a:lnTo>
                  <a:close/>
                  <a:moveTo>
                    <a:pt x="247" y="433"/>
                  </a:moveTo>
                  <a:lnTo>
                    <a:pt x="359" y="544"/>
                  </a:lnTo>
                  <a:lnTo>
                    <a:pt x="352" y="542"/>
                  </a:lnTo>
                  <a:lnTo>
                    <a:pt x="242" y="431"/>
                  </a:lnTo>
                  <a:lnTo>
                    <a:pt x="247" y="433"/>
                  </a:lnTo>
                  <a:close/>
                  <a:moveTo>
                    <a:pt x="405" y="590"/>
                  </a:moveTo>
                  <a:lnTo>
                    <a:pt x="638" y="823"/>
                  </a:lnTo>
                  <a:lnTo>
                    <a:pt x="633" y="824"/>
                  </a:lnTo>
                  <a:lnTo>
                    <a:pt x="398" y="589"/>
                  </a:lnTo>
                  <a:lnTo>
                    <a:pt x="405" y="590"/>
                  </a:lnTo>
                  <a:close/>
                  <a:moveTo>
                    <a:pt x="93" y="273"/>
                  </a:moveTo>
                  <a:lnTo>
                    <a:pt x="210" y="390"/>
                  </a:lnTo>
                  <a:lnTo>
                    <a:pt x="210" y="394"/>
                  </a:lnTo>
                  <a:lnTo>
                    <a:pt x="92" y="277"/>
                  </a:lnTo>
                  <a:lnTo>
                    <a:pt x="93" y="273"/>
                  </a:lnTo>
                  <a:close/>
                  <a:moveTo>
                    <a:pt x="253" y="434"/>
                  </a:moveTo>
                  <a:lnTo>
                    <a:pt x="365" y="545"/>
                  </a:lnTo>
                  <a:lnTo>
                    <a:pt x="359" y="544"/>
                  </a:lnTo>
                  <a:lnTo>
                    <a:pt x="247" y="433"/>
                  </a:lnTo>
                  <a:lnTo>
                    <a:pt x="253" y="434"/>
                  </a:lnTo>
                  <a:close/>
                  <a:moveTo>
                    <a:pt x="411" y="591"/>
                  </a:moveTo>
                  <a:lnTo>
                    <a:pt x="641" y="821"/>
                  </a:lnTo>
                  <a:lnTo>
                    <a:pt x="638" y="823"/>
                  </a:lnTo>
                  <a:lnTo>
                    <a:pt x="405" y="590"/>
                  </a:lnTo>
                  <a:lnTo>
                    <a:pt x="411" y="591"/>
                  </a:lnTo>
                  <a:close/>
                  <a:moveTo>
                    <a:pt x="93" y="269"/>
                  </a:moveTo>
                  <a:lnTo>
                    <a:pt x="214" y="389"/>
                  </a:lnTo>
                  <a:lnTo>
                    <a:pt x="211" y="389"/>
                  </a:lnTo>
                  <a:lnTo>
                    <a:pt x="210" y="390"/>
                  </a:lnTo>
                  <a:lnTo>
                    <a:pt x="93" y="273"/>
                  </a:lnTo>
                  <a:lnTo>
                    <a:pt x="93" y="269"/>
                  </a:lnTo>
                  <a:close/>
                  <a:moveTo>
                    <a:pt x="260" y="435"/>
                  </a:moveTo>
                  <a:lnTo>
                    <a:pt x="372" y="546"/>
                  </a:lnTo>
                  <a:lnTo>
                    <a:pt x="365" y="545"/>
                  </a:lnTo>
                  <a:lnTo>
                    <a:pt x="253" y="434"/>
                  </a:lnTo>
                  <a:lnTo>
                    <a:pt x="260" y="435"/>
                  </a:lnTo>
                  <a:close/>
                  <a:moveTo>
                    <a:pt x="417" y="592"/>
                  </a:moveTo>
                  <a:lnTo>
                    <a:pt x="645" y="820"/>
                  </a:lnTo>
                  <a:lnTo>
                    <a:pt x="641" y="821"/>
                  </a:lnTo>
                  <a:lnTo>
                    <a:pt x="411" y="591"/>
                  </a:lnTo>
                  <a:lnTo>
                    <a:pt x="417" y="592"/>
                  </a:lnTo>
                  <a:close/>
                  <a:moveTo>
                    <a:pt x="94" y="264"/>
                  </a:moveTo>
                  <a:lnTo>
                    <a:pt x="220" y="390"/>
                  </a:lnTo>
                  <a:lnTo>
                    <a:pt x="214" y="389"/>
                  </a:lnTo>
                  <a:lnTo>
                    <a:pt x="93" y="269"/>
                  </a:lnTo>
                  <a:lnTo>
                    <a:pt x="94" y="264"/>
                  </a:lnTo>
                  <a:close/>
                  <a:moveTo>
                    <a:pt x="266" y="437"/>
                  </a:moveTo>
                  <a:lnTo>
                    <a:pt x="377" y="548"/>
                  </a:lnTo>
                  <a:lnTo>
                    <a:pt x="372" y="546"/>
                  </a:lnTo>
                  <a:lnTo>
                    <a:pt x="260" y="435"/>
                  </a:lnTo>
                  <a:lnTo>
                    <a:pt x="266" y="437"/>
                  </a:lnTo>
                  <a:close/>
                  <a:moveTo>
                    <a:pt x="424" y="593"/>
                  </a:moveTo>
                  <a:lnTo>
                    <a:pt x="648" y="819"/>
                  </a:lnTo>
                  <a:lnTo>
                    <a:pt x="645" y="820"/>
                  </a:lnTo>
                  <a:lnTo>
                    <a:pt x="417" y="592"/>
                  </a:lnTo>
                  <a:lnTo>
                    <a:pt x="424" y="593"/>
                  </a:lnTo>
                  <a:close/>
                  <a:moveTo>
                    <a:pt x="95" y="260"/>
                  </a:moveTo>
                  <a:lnTo>
                    <a:pt x="226" y="391"/>
                  </a:lnTo>
                  <a:lnTo>
                    <a:pt x="220" y="390"/>
                  </a:lnTo>
                  <a:lnTo>
                    <a:pt x="94" y="264"/>
                  </a:lnTo>
                  <a:lnTo>
                    <a:pt x="95" y="260"/>
                  </a:lnTo>
                  <a:close/>
                  <a:moveTo>
                    <a:pt x="273" y="438"/>
                  </a:moveTo>
                  <a:lnTo>
                    <a:pt x="383" y="549"/>
                  </a:lnTo>
                  <a:lnTo>
                    <a:pt x="377" y="548"/>
                  </a:lnTo>
                  <a:lnTo>
                    <a:pt x="266" y="437"/>
                  </a:lnTo>
                  <a:lnTo>
                    <a:pt x="273" y="438"/>
                  </a:lnTo>
                  <a:close/>
                  <a:moveTo>
                    <a:pt x="429" y="595"/>
                  </a:moveTo>
                  <a:lnTo>
                    <a:pt x="653" y="818"/>
                  </a:lnTo>
                  <a:lnTo>
                    <a:pt x="648" y="819"/>
                  </a:lnTo>
                  <a:lnTo>
                    <a:pt x="424" y="593"/>
                  </a:lnTo>
                  <a:lnTo>
                    <a:pt x="429" y="595"/>
                  </a:lnTo>
                  <a:close/>
                  <a:moveTo>
                    <a:pt x="96" y="256"/>
                  </a:moveTo>
                  <a:lnTo>
                    <a:pt x="232" y="393"/>
                  </a:lnTo>
                  <a:lnTo>
                    <a:pt x="226" y="391"/>
                  </a:lnTo>
                  <a:lnTo>
                    <a:pt x="95" y="260"/>
                  </a:lnTo>
                  <a:lnTo>
                    <a:pt x="96" y="256"/>
                  </a:lnTo>
                  <a:close/>
                  <a:moveTo>
                    <a:pt x="278" y="439"/>
                  </a:moveTo>
                  <a:lnTo>
                    <a:pt x="390" y="550"/>
                  </a:lnTo>
                  <a:lnTo>
                    <a:pt x="383" y="549"/>
                  </a:lnTo>
                  <a:lnTo>
                    <a:pt x="273" y="438"/>
                  </a:lnTo>
                  <a:lnTo>
                    <a:pt x="278" y="439"/>
                  </a:lnTo>
                  <a:close/>
                  <a:moveTo>
                    <a:pt x="435" y="597"/>
                  </a:moveTo>
                  <a:lnTo>
                    <a:pt x="656" y="816"/>
                  </a:lnTo>
                  <a:lnTo>
                    <a:pt x="653" y="818"/>
                  </a:lnTo>
                  <a:lnTo>
                    <a:pt x="429" y="595"/>
                  </a:lnTo>
                  <a:lnTo>
                    <a:pt x="435" y="597"/>
                  </a:lnTo>
                  <a:close/>
                  <a:moveTo>
                    <a:pt x="97" y="252"/>
                  </a:moveTo>
                  <a:lnTo>
                    <a:pt x="238" y="394"/>
                  </a:lnTo>
                  <a:lnTo>
                    <a:pt x="232" y="393"/>
                  </a:lnTo>
                  <a:lnTo>
                    <a:pt x="96" y="256"/>
                  </a:lnTo>
                  <a:lnTo>
                    <a:pt x="97" y="252"/>
                  </a:lnTo>
                  <a:close/>
                  <a:moveTo>
                    <a:pt x="284" y="440"/>
                  </a:moveTo>
                  <a:lnTo>
                    <a:pt x="396" y="552"/>
                  </a:lnTo>
                  <a:lnTo>
                    <a:pt x="390" y="550"/>
                  </a:lnTo>
                  <a:lnTo>
                    <a:pt x="278" y="439"/>
                  </a:lnTo>
                  <a:lnTo>
                    <a:pt x="284" y="440"/>
                  </a:lnTo>
                  <a:close/>
                  <a:moveTo>
                    <a:pt x="442" y="598"/>
                  </a:moveTo>
                  <a:lnTo>
                    <a:pt x="659" y="815"/>
                  </a:lnTo>
                  <a:lnTo>
                    <a:pt x="656" y="816"/>
                  </a:lnTo>
                  <a:lnTo>
                    <a:pt x="435" y="597"/>
                  </a:lnTo>
                  <a:lnTo>
                    <a:pt x="442" y="598"/>
                  </a:lnTo>
                  <a:close/>
                  <a:moveTo>
                    <a:pt x="97" y="247"/>
                  </a:moveTo>
                  <a:lnTo>
                    <a:pt x="245" y="395"/>
                  </a:lnTo>
                  <a:lnTo>
                    <a:pt x="238" y="394"/>
                  </a:lnTo>
                  <a:lnTo>
                    <a:pt x="97" y="252"/>
                  </a:lnTo>
                  <a:lnTo>
                    <a:pt x="97" y="247"/>
                  </a:lnTo>
                  <a:close/>
                  <a:moveTo>
                    <a:pt x="291" y="441"/>
                  </a:moveTo>
                  <a:lnTo>
                    <a:pt x="402" y="553"/>
                  </a:lnTo>
                  <a:lnTo>
                    <a:pt x="396" y="552"/>
                  </a:lnTo>
                  <a:lnTo>
                    <a:pt x="284" y="440"/>
                  </a:lnTo>
                  <a:lnTo>
                    <a:pt x="291" y="441"/>
                  </a:lnTo>
                  <a:close/>
                  <a:moveTo>
                    <a:pt x="448" y="599"/>
                  </a:moveTo>
                  <a:lnTo>
                    <a:pt x="663" y="814"/>
                  </a:lnTo>
                  <a:lnTo>
                    <a:pt x="659" y="815"/>
                  </a:lnTo>
                  <a:lnTo>
                    <a:pt x="442" y="598"/>
                  </a:lnTo>
                  <a:lnTo>
                    <a:pt x="448" y="599"/>
                  </a:lnTo>
                  <a:close/>
                  <a:moveTo>
                    <a:pt x="98" y="243"/>
                  </a:moveTo>
                  <a:lnTo>
                    <a:pt x="251" y="396"/>
                  </a:lnTo>
                  <a:lnTo>
                    <a:pt x="245" y="395"/>
                  </a:lnTo>
                  <a:lnTo>
                    <a:pt x="97" y="247"/>
                  </a:lnTo>
                  <a:lnTo>
                    <a:pt x="98" y="243"/>
                  </a:lnTo>
                  <a:close/>
                  <a:moveTo>
                    <a:pt x="297" y="442"/>
                  </a:moveTo>
                  <a:lnTo>
                    <a:pt x="408" y="554"/>
                  </a:lnTo>
                  <a:lnTo>
                    <a:pt x="402" y="553"/>
                  </a:lnTo>
                  <a:lnTo>
                    <a:pt x="291" y="441"/>
                  </a:lnTo>
                  <a:lnTo>
                    <a:pt x="297" y="442"/>
                  </a:lnTo>
                  <a:close/>
                  <a:moveTo>
                    <a:pt x="455" y="600"/>
                  </a:moveTo>
                  <a:lnTo>
                    <a:pt x="666" y="812"/>
                  </a:lnTo>
                  <a:lnTo>
                    <a:pt x="663" y="814"/>
                  </a:lnTo>
                  <a:lnTo>
                    <a:pt x="448" y="599"/>
                  </a:lnTo>
                  <a:lnTo>
                    <a:pt x="455" y="600"/>
                  </a:lnTo>
                  <a:close/>
                  <a:moveTo>
                    <a:pt x="99" y="240"/>
                  </a:moveTo>
                  <a:lnTo>
                    <a:pt x="257" y="397"/>
                  </a:lnTo>
                  <a:lnTo>
                    <a:pt x="251" y="396"/>
                  </a:lnTo>
                  <a:lnTo>
                    <a:pt x="98" y="243"/>
                  </a:lnTo>
                  <a:lnTo>
                    <a:pt x="99" y="240"/>
                  </a:lnTo>
                  <a:close/>
                  <a:moveTo>
                    <a:pt x="303" y="443"/>
                  </a:moveTo>
                  <a:lnTo>
                    <a:pt x="414" y="555"/>
                  </a:lnTo>
                  <a:lnTo>
                    <a:pt x="408" y="554"/>
                  </a:lnTo>
                  <a:lnTo>
                    <a:pt x="297" y="442"/>
                  </a:lnTo>
                  <a:lnTo>
                    <a:pt x="303" y="443"/>
                  </a:lnTo>
                  <a:close/>
                  <a:moveTo>
                    <a:pt x="460" y="601"/>
                  </a:moveTo>
                  <a:lnTo>
                    <a:pt x="670" y="811"/>
                  </a:lnTo>
                  <a:lnTo>
                    <a:pt x="666" y="812"/>
                  </a:lnTo>
                  <a:lnTo>
                    <a:pt x="455" y="600"/>
                  </a:lnTo>
                  <a:lnTo>
                    <a:pt x="460" y="601"/>
                  </a:lnTo>
                  <a:close/>
                  <a:moveTo>
                    <a:pt x="100" y="236"/>
                  </a:moveTo>
                  <a:lnTo>
                    <a:pt x="263" y="398"/>
                  </a:lnTo>
                  <a:lnTo>
                    <a:pt x="257" y="397"/>
                  </a:lnTo>
                  <a:lnTo>
                    <a:pt x="99" y="240"/>
                  </a:lnTo>
                  <a:lnTo>
                    <a:pt x="100" y="236"/>
                  </a:lnTo>
                  <a:close/>
                  <a:moveTo>
                    <a:pt x="309" y="445"/>
                  </a:moveTo>
                  <a:lnTo>
                    <a:pt x="421" y="556"/>
                  </a:lnTo>
                  <a:lnTo>
                    <a:pt x="414" y="555"/>
                  </a:lnTo>
                  <a:lnTo>
                    <a:pt x="303" y="443"/>
                  </a:lnTo>
                  <a:lnTo>
                    <a:pt x="309" y="445"/>
                  </a:lnTo>
                  <a:close/>
                  <a:moveTo>
                    <a:pt x="466" y="602"/>
                  </a:moveTo>
                  <a:lnTo>
                    <a:pt x="673" y="809"/>
                  </a:lnTo>
                  <a:lnTo>
                    <a:pt x="670" y="811"/>
                  </a:lnTo>
                  <a:lnTo>
                    <a:pt x="460" y="601"/>
                  </a:lnTo>
                  <a:lnTo>
                    <a:pt x="466" y="602"/>
                  </a:lnTo>
                  <a:close/>
                  <a:moveTo>
                    <a:pt x="100" y="231"/>
                  </a:moveTo>
                  <a:lnTo>
                    <a:pt x="269" y="400"/>
                  </a:lnTo>
                  <a:lnTo>
                    <a:pt x="263" y="398"/>
                  </a:lnTo>
                  <a:lnTo>
                    <a:pt x="100" y="236"/>
                  </a:lnTo>
                  <a:lnTo>
                    <a:pt x="100" y="231"/>
                  </a:lnTo>
                  <a:close/>
                  <a:moveTo>
                    <a:pt x="315" y="446"/>
                  </a:moveTo>
                  <a:lnTo>
                    <a:pt x="427" y="557"/>
                  </a:lnTo>
                  <a:lnTo>
                    <a:pt x="421" y="556"/>
                  </a:lnTo>
                  <a:lnTo>
                    <a:pt x="309" y="445"/>
                  </a:lnTo>
                  <a:lnTo>
                    <a:pt x="315" y="446"/>
                  </a:lnTo>
                  <a:close/>
                  <a:moveTo>
                    <a:pt x="473" y="604"/>
                  </a:moveTo>
                  <a:lnTo>
                    <a:pt x="677" y="807"/>
                  </a:lnTo>
                  <a:lnTo>
                    <a:pt x="673" y="809"/>
                  </a:lnTo>
                  <a:lnTo>
                    <a:pt x="466" y="602"/>
                  </a:lnTo>
                  <a:lnTo>
                    <a:pt x="473" y="604"/>
                  </a:lnTo>
                  <a:close/>
                  <a:moveTo>
                    <a:pt x="101" y="227"/>
                  </a:moveTo>
                  <a:lnTo>
                    <a:pt x="276" y="402"/>
                  </a:lnTo>
                  <a:lnTo>
                    <a:pt x="269" y="400"/>
                  </a:lnTo>
                  <a:lnTo>
                    <a:pt x="100" y="231"/>
                  </a:lnTo>
                  <a:lnTo>
                    <a:pt x="101" y="227"/>
                  </a:lnTo>
                  <a:close/>
                  <a:moveTo>
                    <a:pt x="322" y="447"/>
                  </a:moveTo>
                  <a:lnTo>
                    <a:pt x="433" y="558"/>
                  </a:lnTo>
                  <a:lnTo>
                    <a:pt x="427" y="557"/>
                  </a:lnTo>
                  <a:lnTo>
                    <a:pt x="315" y="446"/>
                  </a:lnTo>
                  <a:lnTo>
                    <a:pt x="322" y="447"/>
                  </a:lnTo>
                  <a:close/>
                  <a:moveTo>
                    <a:pt x="479" y="605"/>
                  </a:moveTo>
                  <a:lnTo>
                    <a:pt x="680" y="806"/>
                  </a:lnTo>
                  <a:lnTo>
                    <a:pt x="677" y="807"/>
                  </a:lnTo>
                  <a:lnTo>
                    <a:pt x="473" y="604"/>
                  </a:lnTo>
                  <a:lnTo>
                    <a:pt x="479" y="605"/>
                  </a:lnTo>
                  <a:close/>
                  <a:moveTo>
                    <a:pt x="102" y="223"/>
                  </a:moveTo>
                  <a:lnTo>
                    <a:pt x="282" y="403"/>
                  </a:lnTo>
                  <a:lnTo>
                    <a:pt x="276" y="402"/>
                  </a:lnTo>
                  <a:lnTo>
                    <a:pt x="101" y="227"/>
                  </a:lnTo>
                  <a:lnTo>
                    <a:pt x="102" y="223"/>
                  </a:lnTo>
                  <a:close/>
                  <a:moveTo>
                    <a:pt x="328" y="449"/>
                  </a:moveTo>
                  <a:lnTo>
                    <a:pt x="439" y="560"/>
                  </a:lnTo>
                  <a:lnTo>
                    <a:pt x="433" y="558"/>
                  </a:lnTo>
                  <a:lnTo>
                    <a:pt x="322" y="447"/>
                  </a:lnTo>
                  <a:lnTo>
                    <a:pt x="328" y="449"/>
                  </a:lnTo>
                  <a:close/>
                  <a:moveTo>
                    <a:pt x="485" y="606"/>
                  </a:moveTo>
                  <a:lnTo>
                    <a:pt x="683" y="804"/>
                  </a:lnTo>
                  <a:lnTo>
                    <a:pt x="680" y="806"/>
                  </a:lnTo>
                  <a:lnTo>
                    <a:pt x="479" y="605"/>
                  </a:lnTo>
                  <a:lnTo>
                    <a:pt x="485" y="606"/>
                  </a:lnTo>
                  <a:close/>
                  <a:moveTo>
                    <a:pt x="103" y="219"/>
                  </a:moveTo>
                  <a:lnTo>
                    <a:pt x="287" y="404"/>
                  </a:lnTo>
                  <a:lnTo>
                    <a:pt x="282" y="403"/>
                  </a:lnTo>
                  <a:lnTo>
                    <a:pt x="102" y="223"/>
                  </a:lnTo>
                  <a:lnTo>
                    <a:pt x="103" y="219"/>
                  </a:lnTo>
                  <a:close/>
                  <a:moveTo>
                    <a:pt x="334" y="450"/>
                  </a:moveTo>
                  <a:lnTo>
                    <a:pt x="445" y="561"/>
                  </a:lnTo>
                  <a:lnTo>
                    <a:pt x="439" y="560"/>
                  </a:lnTo>
                  <a:lnTo>
                    <a:pt x="328" y="449"/>
                  </a:lnTo>
                  <a:lnTo>
                    <a:pt x="334" y="450"/>
                  </a:lnTo>
                  <a:close/>
                  <a:moveTo>
                    <a:pt x="491" y="607"/>
                  </a:moveTo>
                  <a:lnTo>
                    <a:pt x="687" y="803"/>
                  </a:lnTo>
                  <a:lnTo>
                    <a:pt x="683" y="804"/>
                  </a:lnTo>
                  <a:lnTo>
                    <a:pt x="485" y="606"/>
                  </a:lnTo>
                  <a:lnTo>
                    <a:pt x="491" y="607"/>
                  </a:lnTo>
                  <a:close/>
                  <a:moveTo>
                    <a:pt x="103" y="214"/>
                  </a:moveTo>
                  <a:lnTo>
                    <a:pt x="294" y="405"/>
                  </a:lnTo>
                  <a:lnTo>
                    <a:pt x="287" y="404"/>
                  </a:lnTo>
                  <a:lnTo>
                    <a:pt x="103" y="219"/>
                  </a:lnTo>
                  <a:lnTo>
                    <a:pt x="103" y="214"/>
                  </a:lnTo>
                  <a:close/>
                  <a:moveTo>
                    <a:pt x="340" y="451"/>
                  </a:moveTo>
                  <a:lnTo>
                    <a:pt x="451" y="562"/>
                  </a:lnTo>
                  <a:lnTo>
                    <a:pt x="445" y="561"/>
                  </a:lnTo>
                  <a:lnTo>
                    <a:pt x="334" y="450"/>
                  </a:lnTo>
                  <a:lnTo>
                    <a:pt x="340" y="451"/>
                  </a:lnTo>
                  <a:close/>
                  <a:moveTo>
                    <a:pt x="497" y="608"/>
                  </a:moveTo>
                  <a:lnTo>
                    <a:pt x="691" y="801"/>
                  </a:lnTo>
                  <a:lnTo>
                    <a:pt x="687" y="803"/>
                  </a:lnTo>
                  <a:lnTo>
                    <a:pt x="491" y="607"/>
                  </a:lnTo>
                  <a:lnTo>
                    <a:pt x="497" y="608"/>
                  </a:lnTo>
                  <a:close/>
                  <a:moveTo>
                    <a:pt x="104" y="210"/>
                  </a:moveTo>
                  <a:lnTo>
                    <a:pt x="300" y="406"/>
                  </a:lnTo>
                  <a:lnTo>
                    <a:pt x="294" y="405"/>
                  </a:lnTo>
                  <a:lnTo>
                    <a:pt x="103" y="214"/>
                  </a:lnTo>
                  <a:lnTo>
                    <a:pt x="104" y="210"/>
                  </a:lnTo>
                  <a:close/>
                  <a:moveTo>
                    <a:pt x="346" y="452"/>
                  </a:moveTo>
                  <a:lnTo>
                    <a:pt x="458" y="564"/>
                  </a:lnTo>
                  <a:lnTo>
                    <a:pt x="451" y="562"/>
                  </a:lnTo>
                  <a:lnTo>
                    <a:pt x="340" y="451"/>
                  </a:lnTo>
                  <a:lnTo>
                    <a:pt x="346" y="452"/>
                  </a:lnTo>
                  <a:close/>
                  <a:moveTo>
                    <a:pt x="504" y="609"/>
                  </a:moveTo>
                  <a:lnTo>
                    <a:pt x="694" y="800"/>
                  </a:lnTo>
                  <a:lnTo>
                    <a:pt x="691" y="801"/>
                  </a:lnTo>
                  <a:lnTo>
                    <a:pt x="497" y="608"/>
                  </a:lnTo>
                  <a:lnTo>
                    <a:pt x="504" y="609"/>
                  </a:lnTo>
                  <a:close/>
                  <a:moveTo>
                    <a:pt x="105" y="206"/>
                  </a:moveTo>
                  <a:lnTo>
                    <a:pt x="307" y="407"/>
                  </a:lnTo>
                  <a:lnTo>
                    <a:pt x="300" y="406"/>
                  </a:lnTo>
                  <a:lnTo>
                    <a:pt x="104" y="210"/>
                  </a:lnTo>
                  <a:lnTo>
                    <a:pt x="105" y="206"/>
                  </a:lnTo>
                  <a:close/>
                  <a:moveTo>
                    <a:pt x="352" y="454"/>
                  </a:moveTo>
                  <a:lnTo>
                    <a:pt x="464" y="565"/>
                  </a:lnTo>
                  <a:lnTo>
                    <a:pt x="458" y="564"/>
                  </a:lnTo>
                  <a:lnTo>
                    <a:pt x="346" y="452"/>
                  </a:lnTo>
                  <a:lnTo>
                    <a:pt x="352" y="454"/>
                  </a:lnTo>
                  <a:close/>
                  <a:moveTo>
                    <a:pt x="510" y="610"/>
                  </a:moveTo>
                  <a:lnTo>
                    <a:pt x="697" y="799"/>
                  </a:lnTo>
                  <a:lnTo>
                    <a:pt x="694" y="800"/>
                  </a:lnTo>
                  <a:lnTo>
                    <a:pt x="504" y="609"/>
                  </a:lnTo>
                  <a:lnTo>
                    <a:pt x="510" y="610"/>
                  </a:lnTo>
                  <a:close/>
                  <a:moveTo>
                    <a:pt x="106" y="202"/>
                  </a:moveTo>
                  <a:lnTo>
                    <a:pt x="313" y="408"/>
                  </a:lnTo>
                  <a:lnTo>
                    <a:pt x="307" y="407"/>
                  </a:lnTo>
                  <a:lnTo>
                    <a:pt x="105" y="206"/>
                  </a:lnTo>
                  <a:lnTo>
                    <a:pt x="106" y="202"/>
                  </a:lnTo>
                  <a:close/>
                  <a:moveTo>
                    <a:pt x="359" y="455"/>
                  </a:moveTo>
                  <a:lnTo>
                    <a:pt x="469" y="566"/>
                  </a:lnTo>
                  <a:lnTo>
                    <a:pt x="464" y="565"/>
                  </a:lnTo>
                  <a:lnTo>
                    <a:pt x="352" y="454"/>
                  </a:lnTo>
                  <a:lnTo>
                    <a:pt x="359" y="455"/>
                  </a:lnTo>
                  <a:close/>
                  <a:moveTo>
                    <a:pt x="516" y="612"/>
                  </a:moveTo>
                  <a:lnTo>
                    <a:pt x="700" y="797"/>
                  </a:lnTo>
                  <a:lnTo>
                    <a:pt x="697" y="799"/>
                  </a:lnTo>
                  <a:lnTo>
                    <a:pt x="510" y="610"/>
                  </a:lnTo>
                  <a:lnTo>
                    <a:pt x="516" y="612"/>
                  </a:lnTo>
                  <a:close/>
                  <a:moveTo>
                    <a:pt x="106" y="198"/>
                  </a:moveTo>
                  <a:lnTo>
                    <a:pt x="318" y="410"/>
                  </a:lnTo>
                  <a:lnTo>
                    <a:pt x="313" y="408"/>
                  </a:lnTo>
                  <a:lnTo>
                    <a:pt x="106" y="202"/>
                  </a:lnTo>
                  <a:lnTo>
                    <a:pt x="106" y="198"/>
                  </a:lnTo>
                  <a:close/>
                  <a:moveTo>
                    <a:pt x="365" y="456"/>
                  </a:moveTo>
                  <a:lnTo>
                    <a:pt x="476" y="567"/>
                  </a:lnTo>
                  <a:lnTo>
                    <a:pt x="469" y="566"/>
                  </a:lnTo>
                  <a:lnTo>
                    <a:pt x="359" y="455"/>
                  </a:lnTo>
                  <a:lnTo>
                    <a:pt x="365" y="456"/>
                  </a:lnTo>
                  <a:close/>
                  <a:moveTo>
                    <a:pt x="522" y="614"/>
                  </a:moveTo>
                  <a:lnTo>
                    <a:pt x="704" y="795"/>
                  </a:lnTo>
                  <a:lnTo>
                    <a:pt x="700" y="797"/>
                  </a:lnTo>
                  <a:lnTo>
                    <a:pt x="516" y="612"/>
                  </a:lnTo>
                  <a:lnTo>
                    <a:pt x="522" y="614"/>
                  </a:lnTo>
                  <a:close/>
                  <a:moveTo>
                    <a:pt x="108" y="194"/>
                  </a:moveTo>
                  <a:lnTo>
                    <a:pt x="325" y="411"/>
                  </a:lnTo>
                  <a:lnTo>
                    <a:pt x="318" y="410"/>
                  </a:lnTo>
                  <a:lnTo>
                    <a:pt x="106" y="198"/>
                  </a:lnTo>
                  <a:lnTo>
                    <a:pt x="108" y="194"/>
                  </a:lnTo>
                  <a:close/>
                  <a:moveTo>
                    <a:pt x="370" y="457"/>
                  </a:moveTo>
                  <a:lnTo>
                    <a:pt x="482" y="569"/>
                  </a:lnTo>
                  <a:lnTo>
                    <a:pt x="476" y="567"/>
                  </a:lnTo>
                  <a:lnTo>
                    <a:pt x="365" y="456"/>
                  </a:lnTo>
                  <a:lnTo>
                    <a:pt x="370" y="457"/>
                  </a:lnTo>
                  <a:close/>
                  <a:moveTo>
                    <a:pt x="528" y="615"/>
                  </a:moveTo>
                  <a:lnTo>
                    <a:pt x="707" y="793"/>
                  </a:lnTo>
                  <a:lnTo>
                    <a:pt x="704" y="795"/>
                  </a:lnTo>
                  <a:lnTo>
                    <a:pt x="522" y="614"/>
                  </a:lnTo>
                  <a:lnTo>
                    <a:pt x="528" y="615"/>
                  </a:lnTo>
                  <a:close/>
                  <a:moveTo>
                    <a:pt x="109" y="190"/>
                  </a:moveTo>
                  <a:lnTo>
                    <a:pt x="331" y="412"/>
                  </a:lnTo>
                  <a:lnTo>
                    <a:pt x="325" y="411"/>
                  </a:lnTo>
                  <a:lnTo>
                    <a:pt x="108" y="194"/>
                  </a:lnTo>
                  <a:lnTo>
                    <a:pt x="109" y="190"/>
                  </a:lnTo>
                  <a:close/>
                  <a:moveTo>
                    <a:pt x="377" y="458"/>
                  </a:moveTo>
                  <a:lnTo>
                    <a:pt x="489" y="570"/>
                  </a:lnTo>
                  <a:lnTo>
                    <a:pt x="482" y="569"/>
                  </a:lnTo>
                  <a:lnTo>
                    <a:pt x="370" y="457"/>
                  </a:lnTo>
                  <a:lnTo>
                    <a:pt x="377" y="458"/>
                  </a:lnTo>
                  <a:close/>
                  <a:moveTo>
                    <a:pt x="534" y="616"/>
                  </a:moveTo>
                  <a:lnTo>
                    <a:pt x="710" y="791"/>
                  </a:lnTo>
                  <a:lnTo>
                    <a:pt x="707" y="793"/>
                  </a:lnTo>
                  <a:lnTo>
                    <a:pt x="528" y="615"/>
                  </a:lnTo>
                  <a:lnTo>
                    <a:pt x="534" y="616"/>
                  </a:lnTo>
                  <a:close/>
                  <a:moveTo>
                    <a:pt x="110" y="186"/>
                  </a:moveTo>
                  <a:lnTo>
                    <a:pt x="337" y="413"/>
                  </a:lnTo>
                  <a:lnTo>
                    <a:pt x="331" y="412"/>
                  </a:lnTo>
                  <a:lnTo>
                    <a:pt x="109" y="190"/>
                  </a:lnTo>
                  <a:lnTo>
                    <a:pt x="110" y="186"/>
                  </a:lnTo>
                  <a:close/>
                  <a:moveTo>
                    <a:pt x="383" y="459"/>
                  </a:moveTo>
                  <a:lnTo>
                    <a:pt x="495" y="571"/>
                  </a:lnTo>
                  <a:lnTo>
                    <a:pt x="489" y="570"/>
                  </a:lnTo>
                  <a:lnTo>
                    <a:pt x="377" y="458"/>
                  </a:lnTo>
                  <a:lnTo>
                    <a:pt x="383" y="459"/>
                  </a:lnTo>
                  <a:close/>
                  <a:moveTo>
                    <a:pt x="541" y="617"/>
                  </a:moveTo>
                  <a:lnTo>
                    <a:pt x="714" y="790"/>
                  </a:lnTo>
                  <a:lnTo>
                    <a:pt x="710" y="791"/>
                  </a:lnTo>
                  <a:lnTo>
                    <a:pt x="534" y="616"/>
                  </a:lnTo>
                  <a:lnTo>
                    <a:pt x="541" y="617"/>
                  </a:lnTo>
                  <a:close/>
                  <a:moveTo>
                    <a:pt x="110" y="181"/>
                  </a:moveTo>
                  <a:lnTo>
                    <a:pt x="227" y="297"/>
                  </a:lnTo>
                  <a:lnTo>
                    <a:pt x="227" y="297"/>
                  </a:lnTo>
                  <a:lnTo>
                    <a:pt x="227" y="297"/>
                  </a:lnTo>
                  <a:lnTo>
                    <a:pt x="344" y="414"/>
                  </a:lnTo>
                  <a:lnTo>
                    <a:pt x="337" y="413"/>
                  </a:lnTo>
                  <a:lnTo>
                    <a:pt x="110" y="186"/>
                  </a:lnTo>
                  <a:lnTo>
                    <a:pt x="110" y="181"/>
                  </a:lnTo>
                  <a:close/>
                  <a:moveTo>
                    <a:pt x="390" y="460"/>
                  </a:moveTo>
                  <a:lnTo>
                    <a:pt x="500" y="572"/>
                  </a:lnTo>
                  <a:lnTo>
                    <a:pt x="495" y="571"/>
                  </a:lnTo>
                  <a:lnTo>
                    <a:pt x="383" y="459"/>
                  </a:lnTo>
                  <a:lnTo>
                    <a:pt x="390" y="460"/>
                  </a:lnTo>
                  <a:close/>
                  <a:moveTo>
                    <a:pt x="547" y="618"/>
                  </a:moveTo>
                  <a:lnTo>
                    <a:pt x="718" y="788"/>
                  </a:lnTo>
                  <a:lnTo>
                    <a:pt x="714" y="790"/>
                  </a:lnTo>
                  <a:lnTo>
                    <a:pt x="541" y="617"/>
                  </a:lnTo>
                  <a:lnTo>
                    <a:pt x="547" y="618"/>
                  </a:lnTo>
                  <a:close/>
                  <a:moveTo>
                    <a:pt x="111" y="177"/>
                  </a:moveTo>
                  <a:lnTo>
                    <a:pt x="227" y="293"/>
                  </a:lnTo>
                  <a:lnTo>
                    <a:pt x="227" y="297"/>
                  </a:lnTo>
                  <a:lnTo>
                    <a:pt x="110" y="181"/>
                  </a:lnTo>
                  <a:lnTo>
                    <a:pt x="111" y="177"/>
                  </a:lnTo>
                  <a:close/>
                  <a:moveTo>
                    <a:pt x="233" y="299"/>
                  </a:moveTo>
                  <a:lnTo>
                    <a:pt x="349" y="416"/>
                  </a:lnTo>
                  <a:lnTo>
                    <a:pt x="344" y="414"/>
                  </a:lnTo>
                  <a:lnTo>
                    <a:pt x="227" y="297"/>
                  </a:lnTo>
                  <a:lnTo>
                    <a:pt x="233" y="299"/>
                  </a:lnTo>
                  <a:close/>
                  <a:moveTo>
                    <a:pt x="396" y="462"/>
                  </a:moveTo>
                  <a:lnTo>
                    <a:pt x="507" y="573"/>
                  </a:lnTo>
                  <a:lnTo>
                    <a:pt x="500" y="572"/>
                  </a:lnTo>
                  <a:lnTo>
                    <a:pt x="390" y="460"/>
                  </a:lnTo>
                  <a:lnTo>
                    <a:pt x="396" y="462"/>
                  </a:lnTo>
                  <a:close/>
                  <a:moveTo>
                    <a:pt x="553" y="619"/>
                  </a:moveTo>
                  <a:lnTo>
                    <a:pt x="721" y="787"/>
                  </a:lnTo>
                  <a:lnTo>
                    <a:pt x="718" y="788"/>
                  </a:lnTo>
                  <a:lnTo>
                    <a:pt x="547" y="618"/>
                  </a:lnTo>
                  <a:lnTo>
                    <a:pt x="553" y="619"/>
                  </a:lnTo>
                  <a:close/>
                  <a:moveTo>
                    <a:pt x="112" y="173"/>
                  </a:moveTo>
                  <a:lnTo>
                    <a:pt x="228" y="290"/>
                  </a:lnTo>
                  <a:lnTo>
                    <a:pt x="227" y="293"/>
                  </a:lnTo>
                  <a:lnTo>
                    <a:pt x="111" y="177"/>
                  </a:lnTo>
                  <a:lnTo>
                    <a:pt x="112" y="173"/>
                  </a:lnTo>
                  <a:close/>
                  <a:moveTo>
                    <a:pt x="238" y="301"/>
                  </a:moveTo>
                  <a:lnTo>
                    <a:pt x="356" y="417"/>
                  </a:lnTo>
                  <a:lnTo>
                    <a:pt x="349" y="416"/>
                  </a:lnTo>
                  <a:lnTo>
                    <a:pt x="233" y="299"/>
                  </a:lnTo>
                  <a:lnTo>
                    <a:pt x="238" y="301"/>
                  </a:lnTo>
                  <a:close/>
                  <a:moveTo>
                    <a:pt x="401" y="463"/>
                  </a:moveTo>
                  <a:lnTo>
                    <a:pt x="513" y="574"/>
                  </a:lnTo>
                  <a:lnTo>
                    <a:pt x="507" y="573"/>
                  </a:lnTo>
                  <a:lnTo>
                    <a:pt x="396" y="462"/>
                  </a:lnTo>
                  <a:lnTo>
                    <a:pt x="401" y="463"/>
                  </a:lnTo>
                  <a:close/>
                  <a:moveTo>
                    <a:pt x="559" y="621"/>
                  </a:moveTo>
                  <a:lnTo>
                    <a:pt x="724" y="785"/>
                  </a:lnTo>
                  <a:lnTo>
                    <a:pt x="721" y="787"/>
                  </a:lnTo>
                  <a:lnTo>
                    <a:pt x="553" y="619"/>
                  </a:lnTo>
                  <a:lnTo>
                    <a:pt x="559" y="621"/>
                  </a:lnTo>
                  <a:close/>
                  <a:moveTo>
                    <a:pt x="113" y="169"/>
                  </a:moveTo>
                  <a:lnTo>
                    <a:pt x="229" y="286"/>
                  </a:lnTo>
                  <a:lnTo>
                    <a:pt x="228" y="290"/>
                  </a:lnTo>
                  <a:lnTo>
                    <a:pt x="112" y="173"/>
                  </a:lnTo>
                  <a:lnTo>
                    <a:pt x="113" y="169"/>
                  </a:lnTo>
                  <a:close/>
                  <a:moveTo>
                    <a:pt x="245" y="302"/>
                  </a:moveTo>
                  <a:lnTo>
                    <a:pt x="362" y="419"/>
                  </a:lnTo>
                  <a:lnTo>
                    <a:pt x="356" y="417"/>
                  </a:lnTo>
                  <a:lnTo>
                    <a:pt x="238" y="301"/>
                  </a:lnTo>
                  <a:lnTo>
                    <a:pt x="245" y="302"/>
                  </a:lnTo>
                  <a:close/>
                  <a:moveTo>
                    <a:pt x="408" y="464"/>
                  </a:moveTo>
                  <a:lnTo>
                    <a:pt x="520" y="575"/>
                  </a:lnTo>
                  <a:lnTo>
                    <a:pt x="513" y="574"/>
                  </a:lnTo>
                  <a:lnTo>
                    <a:pt x="401" y="463"/>
                  </a:lnTo>
                  <a:lnTo>
                    <a:pt x="408" y="464"/>
                  </a:lnTo>
                  <a:close/>
                  <a:moveTo>
                    <a:pt x="565" y="622"/>
                  </a:moveTo>
                  <a:lnTo>
                    <a:pt x="727" y="783"/>
                  </a:lnTo>
                  <a:lnTo>
                    <a:pt x="726" y="784"/>
                  </a:lnTo>
                  <a:lnTo>
                    <a:pt x="726" y="784"/>
                  </a:lnTo>
                  <a:lnTo>
                    <a:pt x="724" y="785"/>
                  </a:lnTo>
                  <a:lnTo>
                    <a:pt x="559" y="621"/>
                  </a:lnTo>
                  <a:lnTo>
                    <a:pt x="565" y="622"/>
                  </a:lnTo>
                  <a:close/>
                  <a:moveTo>
                    <a:pt x="113" y="164"/>
                  </a:moveTo>
                  <a:lnTo>
                    <a:pt x="230" y="281"/>
                  </a:lnTo>
                  <a:lnTo>
                    <a:pt x="229" y="286"/>
                  </a:lnTo>
                  <a:lnTo>
                    <a:pt x="113" y="169"/>
                  </a:lnTo>
                  <a:lnTo>
                    <a:pt x="113" y="164"/>
                  </a:lnTo>
                  <a:close/>
                  <a:moveTo>
                    <a:pt x="251" y="303"/>
                  </a:moveTo>
                  <a:lnTo>
                    <a:pt x="368" y="420"/>
                  </a:lnTo>
                  <a:lnTo>
                    <a:pt x="362" y="419"/>
                  </a:lnTo>
                  <a:lnTo>
                    <a:pt x="245" y="302"/>
                  </a:lnTo>
                  <a:lnTo>
                    <a:pt x="251" y="303"/>
                  </a:lnTo>
                  <a:close/>
                  <a:moveTo>
                    <a:pt x="414" y="466"/>
                  </a:moveTo>
                  <a:lnTo>
                    <a:pt x="526" y="577"/>
                  </a:lnTo>
                  <a:lnTo>
                    <a:pt x="520" y="575"/>
                  </a:lnTo>
                  <a:lnTo>
                    <a:pt x="408" y="464"/>
                  </a:lnTo>
                  <a:lnTo>
                    <a:pt x="414" y="466"/>
                  </a:lnTo>
                  <a:close/>
                  <a:moveTo>
                    <a:pt x="572" y="623"/>
                  </a:moveTo>
                  <a:lnTo>
                    <a:pt x="729" y="781"/>
                  </a:lnTo>
                  <a:lnTo>
                    <a:pt x="728" y="783"/>
                  </a:lnTo>
                  <a:lnTo>
                    <a:pt x="727" y="783"/>
                  </a:lnTo>
                  <a:lnTo>
                    <a:pt x="565" y="622"/>
                  </a:lnTo>
                  <a:lnTo>
                    <a:pt x="572" y="623"/>
                  </a:lnTo>
                  <a:close/>
                  <a:moveTo>
                    <a:pt x="114" y="160"/>
                  </a:moveTo>
                  <a:lnTo>
                    <a:pt x="231" y="277"/>
                  </a:lnTo>
                  <a:lnTo>
                    <a:pt x="230" y="281"/>
                  </a:lnTo>
                  <a:lnTo>
                    <a:pt x="113" y="164"/>
                  </a:lnTo>
                  <a:lnTo>
                    <a:pt x="114" y="160"/>
                  </a:lnTo>
                  <a:close/>
                  <a:moveTo>
                    <a:pt x="258" y="304"/>
                  </a:moveTo>
                  <a:lnTo>
                    <a:pt x="375" y="421"/>
                  </a:lnTo>
                  <a:lnTo>
                    <a:pt x="368" y="420"/>
                  </a:lnTo>
                  <a:lnTo>
                    <a:pt x="251" y="303"/>
                  </a:lnTo>
                  <a:lnTo>
                    <a:pt x="258" y="304"/>
                  </a:lnTo>
                  <a:close/>
                  <a:moveTo>
                    <a:pt x="421" y="467"/>
                  </a:moveTo>
                  <a:lnTo>
                    <a:pt x="531" y="578"/>
                  </a:lnTo>
                  <a:lnTo>
                    <a:pt x="526" y="577"/>
                  </a:lnTo>
                  <a:lnTo>
                    <a:pt x="414" y="466"/>
                  </a:lnTo>
                  <a:lnTo>
                    <a:pt x="421" y="467"/>
                  </a:lnTo>
                  <a:close/>
                  <a:moveTo>
                    <a:pt x="578" y="624"/>
                  </a:moveTo>
                  <a:lnTo>
                    <a:pt x="732" y="779"/>
                  </a:lnTo>
                  <a:lnTo>
                    <a:pt x="730" y="780"/>
                  </a:lnTo>
                  <a:lnTo>
                    <a:pt x="729" y="781"/>
                  </a:lnTo>
                  <a:lnTo>
                    <a:pt x="572" y="623"/>
                  </a:lnTo>
                  <a:lnTo>
                    <a:pt x="578" y="624"/>
                  </a:lnTo>
                  <a:close/>
                  <a:moveTo>
                    <a:pt x="115" y="157"/>
                  </a:moveTo>
                  <a:lnTo>
                    <a:pt x="231" y="273"/>
                  </a:lnTo>
                  <a:lnTo>
                    <a:pt x="231" y="277"/>
                  </a:lnTo>
                  <a:lnTo>
                    <a:pt x="114" y="160"/>
                  </a:lnTo>
                  <a:lnTo>
                    <a:pt x="115" y="157"/>
                  </a:lnTo>
                  <a:close/>
                  <a:moveTo>
                    <a:pt x="264" y="305"/>
                  </a:moveTo>
                  <a:lnTo>
                    <a:pt x="380" y="422"/>
                  </a:lnTo>
                  <a:lnTo>
                    <a:pt x="375" y="421"/>
                  </a:lnTo>
                  <a:lnTo>
                    <a:pt x="258" y="304"/>
                  </a:lnTo>
                  <a:lnTo>
                    <a:pt x="264" y="305"/>
                  </a:lnTo>
                  <a:close/>
                  <a:moveTo>
                    <a:pt x="427" y="468"/>
                  </a:moveTo>
                  <a:lnTo>
                    <a:pt x="538" y="579"/>
                  </a:lnTo>
                  <a:lnTo>
                    <a:pt x="531" y="578"/>
                  </a:lnTo>
                  <a:lnTo>
                    <a:pt x="421" y="467"/>
                  </a:lnTo>
                  <a:lnTo>
                    <a:pt x="427" y="468"/>
                  </a:lnTo>
                  <a:close/>
                  <a:moveTo>
                    <a:pt x="583" y="625"/>
                  </a:moveTo>
                  <a:lnTo>
                    <a:pt x="735" y="776"/>
                  </a:lnTo>
                  <a:lnTo>
                    <a:pt x="733" y="778"/>
                  </a:lnTo>
                  <a:lnTo>
                    <a:pt x="732" y="779"/>
                  </a:lnTo>
                  <a:lnTo>
                    <a:pt x="578" y="624"/>
                  </a:lnTo>
                  <a:lnTo>
                    <a:pt x="583" y="625"/>
                  </a:lnTo>
                  <a:close/>
                  <a:moveTo>
                    <a:pt x="116" y="153"/>
                  </a:moveTo>
                  <a:lnTo>
                    <a:pt x="232" y="269"/>
                  </a:lnTo>
                  <a:lnTo>
                    <a:pt x="231" y="273"/>
                  </a:lnTo>
                  <a:lnTo>
                    <a:pt x="115" y="157"/>
                  </a:lnTo>
                  <a:lnTo>
                    <a:pt x="116" y="153"/>
                  </a:lnTo>
                  <a:close/>
                  <a:moveTo>
                    <a:pt x="269" y="306"/>
                  </a:moveTo>
                  <a:lnTo>
                    <a:pt x="386" y="423"/>
                  </a:lnTo>
                  <a:lnTo>
                    <a:pt x="380" y="422"/>
                  </a:lnTo>
                  <a:lnTo>
                    <a:pt x="264" y="305"/>
                  </a:lnTo>
                  <a:lnTo>
                    <a:pt x="269" y="306"/>
                  </a:lnTo>
                  <a:close/>
                  <a:moveTo>
                    <a:pt x="432" y="470"/>
                  </a:moveTo>
                  <a:lnTo>
                    <a:pt x="544" y="581"/>
                  </a:lnTo>
                  <a:lnTo>
                    <a:pt x="538" y="579"/>
                  </a:lnTo>
                  <a:lnTo>
                    <a:pt x="427" y="468"/>
                  </a:lnTo>
                  <a:lnTo>
                    <a:pt x="432" y="470"/>
                  </a:lnTo>
                  <a:close/>
                  <a:moveTo>
                    <a:pt x="590" y="626"/>
                  </a:moveTo>
                  <a:lnTo>
                    <a:pt x="737" y="773"/>
                  </a:lnTo>
                  <a:lnTo>
                    <a:pt x="736" y="775"/>
                  </a:lnTo>
                  <a:lnTo>
                    <a:pt x="735" y="776"/>
                  </a:lnTo>
                  <a:lnTo>
                    <a:pt x="583" y="625"/>
                  </a:lnTo>
                  <a:lnTo>
                    <a:pt x="590" y="626"/>
                  </a:lnTo>
                  <a:close/>
                  <a:moveTo>
                    <a:pt x="116" y="148"/>
                  </a:moveTo>
                  <a:lnTo>
                    <a:pt x="233" y="264"/>
                  </a:lnTo>
                  <a:lnTo>
                    <a:pt x="232" y="269"/>
                  </a:lnTo>
                  <a:lnTo>
                    <a:pt x="116" y="153"/>
                  </a:lnTo>
                  <a:lnTo>
                    <a:pt x="116" y="148"/>
                  </a:lnTo>
                  <a:close/>
                  <a:moveTo>
                    <a:pt x="276" y="308"/>
                  </a:moveTo>
                  <a:lnTo>
                    <a:pt x="393" y="424"/>
                  </a:lnTo>
                  <a:lnTo>
                    <a:pt x="386" y="423"/>
                  </a:lnTo>
                  <a:lnTo>
                    <a:pt x="269" y="306"/>
                  </a:lnTo>
                  <a:lnTo>
                    <a:pt x="276" y="308"/>
                  </a:lnTo>
                  <a:close/>
                  <a:moveTo>
                    <a:pt x="439" y="471"/>
                  </a:moveTo>
                  <a:lnTo>
                    <a:pt x="550" y="582"/>
                  </a:lnTo>
                  <a:lnTo>
                    <a:pt x="544" y="581"/>
                  </a:lnTo>
                  <a:lnTo>
                    <a:pt x="432" y="470"/>
                  </a:lnTo>
                  <a:lnTo>
                    <a:pt x="439" y="471"/>
                  </a:lnTo>
                  <a:close/>
                  <a:moveTo>
                    <a:pt x="596" y="627"/>
                  </a:moveTo>
                  <a:lnTo>
                    <a:pt x="739" y="771"/>
                  </a:lnTo>
                  <a:lnTo>
                    <a:pt x="738" y="772"/>
                  </a:lnTo>
                  <a:lnTo>
                    <a:pt x="737" y="773"/>
                  </a:lnTo>
                  <a:lnTo>
                    <a:pt x="590" y="626"/>
                  </a:lnTo>
                  <a:lnTo>
                    <a:pt x="596" y="627"/>
                  </a:lnTo>
                  <a:close/>
                  <a:moveTo>
                    <a:pt x="117" y="144"/>
                  </a:moveTo>
                  <a:lnTo>
                    <a:pt x="236" y="262"/>
                  </a:lnTo>
                  <a:lnTo>
                    <a:pt x="233" y="262"/>
                  </a:lnTo>
                  <a:lnTo>
                    <a:pt x="233" y="264"/>
                  </a:lnTo>
                  <a:lnTo>
                    <a:pt x="116" y="148"/>
                  </a:lnTo>
                  <a:lnTo>
                    <a:pt x="117" y="144"/>
                  </a:lnTo>
                  <a:close/>
                  <a:moveTo>
                    <a:pt x="282" y="309"/>
                  </a:moveTo>
                  <a:lnTo>
                    <a:pt x="399" y="426"/>
                  </a:lnTo>
                  <a:lnTo>
                    <a:pt x="393" y="424"/>
                  </a:lnTo>
                  <a:lnTo>
                    <a:pt x="276" y="308"/>
                  </a:lnTo>
                  <a:lnTo>
                    <a:pt x="282" y="309"/>
                  </a:lnTo>
                  <a:close/>
                  <a:moveTo>
                    <a:pt x="445" y="472"/>
                  </a:moveTo>
                  <a:lnTo>
                    <a:pt x="557" y="583"/>
                  </a:lnTo>
                  <a:lnTo>
                    <a:pt x="550" y="582"/>
                  </a:lnTo>
                  <a:lnTo>
                    <a:pt x="439" y="471"/>
                  </a:lnTo>
                  <a:lnTo>
                    <a:pt x="445" y="472"/>
                  </a:lnTo>
                  <a:close/>
                  <a:moveTo>
                    <a:pt x="603" y="630"/>
                  </a:moveTo>
                  <a:lnTo>
                    <a:pt x="742" y="768"/>
                  </a:lnTo>
                  <a:lnTo>
                    <a:pt x="740" y="770"/>
                  </a:lnTo>
                  <a:lnTo>
                    <a:pt x="739" y="771"/>
                  </a:lnTo>
                  <a:lnTo>
                    <a:pt x="596" y="627"/>
                  </a:lnTo>
                  <a:lnTo>
                    <a:pt x="603" y="630"/>
                  </a:lnTo>
                  <a:close/>
                  <a:moveTo>
                    <a:pt x="118" y="140"/>
                  </a:moveTo>
                  <a:lnTo>
                    <a:pt x="243" y="264"/>
                  </a:lnTo>
                  <a:lnTo>
                    <a:pt x="236" y="262"/>
                  </a:lnTo>
                  <a:lnTo>
                    <a:pt x="117" y="144"/>
                  </a:lnTo>
                  <a:lnTo>
                    <a:pt x="118" y="140"/>
                  </a:lnTo>
                  <a:close/>
                  <a:moveTo>
                    <a:pt x="289" y="310"/>
                  </a:moveTo>
                  <a:lnTo>
                    <a:pt x="406" y="427"/>
                  </a:lnTo>
                  <a:lnTo>
                    <a:pt x="399" y="426"/>
                  </a:lnTo>
                  <a:lnTo>
                    <a:pt x="282" y="309"/>
                  </a:lnTo>
                  <a:lnTo>
                    <a:pt x="289" y="310"/>
                  </a:lnTo>
                  <a:close/>
                  <a:moveTo>
                    <a:pt x="451" y="473"/>
                  </a:moveTo>
                  <a:lnTo>
                    <a:pt x="562" y="585"/>
                  </a:lnTo>
                  <a:lnTo>
                    <a:pt x="557" y="583"/>
                  </a:lnTo>
                  <a:lnTo>
                    <a:pt x="445" y="472"/>
                  </a:lnTo>
                  <a:lnTo>
                    <a:pt x="451" y="473"/>
                  </a:lnTo>
                  <a:close/>
                  <a:moveTo>
                    <a:pt x="609" y="631"/>
                  </a:moveTo>
                  <a:lnTo>
                    <a:pt x="744" y="766"/>
                  </a:lnTo>
                  <a:lnTo>
                    <a:pt x="742" y="768"/>
                  </a:lnTo>
                  <a:lnTo>
                    <a:pt x="603" y="630"/>
                  </a:lnTo>
                  <a:lnTo>
                    <a:pt x="609" y="631"/>
                  </a:lnTo>
                  <a:close/>
                  <a:moveTo>
                    <a:pt x="119" y="136"/>
                  </a:moveTo>
                  <a:lnTo>
                    <a:pt x="248" y="265"/>
                  </a:lnTo>
                  <a:lnTo>
                    <a:pt x="243" y="264"/>
                  </a:lnTo>
                  <a:lnTo>
                    <a:pt x="118" y="140"/>
                  </a:lnTo>
                  <a:lnTo>
                    <a:pt x="119" y="136"/>
                  </a:lnTo>
                  <a:close/>
                  <a:moveTo>
                    <a:pt x="295" y="311"/>
                  </a:moveTo>
                  <a:lnTo>
                    <a:pt x="411" y="428"/>
                  </a:lnTo>
                  <a:lnTo>
                    <a:pt x="406" y="427"/>
                  </a:lnTo>
                  <a:lnTo>
                    <a:pt x="289" y="310"/>
                  </a:lnTo>
                  <a:lnTo>
                    <a:pt x="295" y="311"/>
                  </a:lnTo>
                  <a:close/>
                  <a:moveTo>
                    <a:pt x="458" y="474"/>
                  </a:moveTo>
                  <a:lnTo>
                    <a:pt x="568" y="586"/>
                  </a:lnTo>
                  <a:lnTo>
                    <a:pt x="562" y="585"/>
                  </a:lnTo>
                  <a:lnTo>
                    <a:pt x="451" y="473"/>
                  </a:lnTo>
                  <a:lnTo>
                    <a:pt x="458" y="474"/>
                  </a:lnTo>
                  <a:close/>
                  <a:moveTo>
                    <a:pt x="614" y="632"/>
                  </a:moveTo>
                  <a:lnTo>
                    <a:pt x="746" y="763"/>
                  </a:lnTo>
                  <a:lnTo>
                    <a:pt x="744" y="766"/>
                  </a:lnTo>
                  <a:lnTo>
                    <a:pt x="609" y="631"/>
                  </a:lnTo>
                  <a:lnTo>
                    <a:pt x="614" y="632"/>
                  </a:lnTo>
                  <a:close/>
                  <a:moveTo>
                    <a:pt x="119" y="131"/>
                  </a:moveTo>
                  <a:lnTo>
                    <a:pt x="254" y="266"/>
                  </a:lnTo>
                  <a:lnTo>
                    <a:pt x="248" y="265"/>
                  </a:lnTo>
                  <a:lnTo>
                    <a:pt x="119" y="136"/>
                  </a:lnTo>
                  <a:lnTo>
                    <a:pt x="119" y="131"/>
                  </a:lnTo>
                  <a:close/>
                  <a:moveTo>
                    <a:pt x="300" y="312"/>
                  </a:moveTo>
                  <a:lnTo>
                    <a:pt x="417" y="429"/>
                  </a:lnTo>
                  <a:lnTo>
                    <a:pt x="411" y="428"/>
                  </a:lnTo>
                  <a:lnTo>
                    <a:pt x="295" y="311"/>
                  </a:lnTo>
                  <a:lnTo>
                    <a:pt x="300" y="312"/>
                  </a:lnTo>
                  <a:close/>
                  <a:moveTo>
                    <a:pt x="463" y="475"/>
                  </a:moveTo>
                  <a:lnTo>
                    <a:pt x="575" y="587"/>
                  </a:lnTo>
                  <a:lnTo>
                    <a:pt x="568" y="586"/>
                  </a:lnTo>
                  <a:lnTo>
                    <a:pt x="458" y="474"/>
                  </a:lnTo>
                  <a:lnTo>
                    <a:pt x="463" y="475"/>
                  </a:lnTo>
                  <a:close/>
                  <a:moveTo>
                    <a:pt x="621" y="633"/>
                  </a:moveTo>
                  <a:lnTo>
                    <a:pt x="748" y="759"/>
                  </a:lnTo>
                  <a:lnTo>
                    <a:pt x="746" y="763"/>
                  </a:lnTo>
                  <a:lnTo>
                    <a:pt x="614" y="632"/>
                  </a:lnTo>
                  <a:lnTo>
                    <a:pt x="621" y="633"/>
                  </a:lnTo>
                  <a:close/>
                  <a:moveTo>
                    <a:pt x="120" y="127"/>
                  </a:moveTo>
                  <a:lnTo>
                    <a:pt x="261" y="268"/>
                  </a:lnTo>
                  <a:lnTo>
                    <a:pt x="254" y="266"/>
                  </a:lnTo>
                  <a:lnTo>
                    <a:pt x="119" y="131"/>
                  </a:lnTo>
                  <a:lnTo>
                    <a:pt x="120" y="127"/>
                  </a:lnTo>
                  <a:close/>
                  <a:moveTo>
                    <a:pt x="307" y="313"/>
                  </a:moveTo>
                  <a:lnTo>
                    <a:pt x="424" y="430"/>
                  </a:lnTo>
                  <a:lnTo>
                    <a:pt x="417" y="429"/>
                  </a:lnTo>
                  <a:lnTo>
                    <a:pt x="300" y="312"/>
                  </a:lnTo>
                  <a:lnTo>
                    <a:pt x="307" y="313"/>
                  </a:lnTo>
                  <a:close/>
                  <a:moveTo>
                    <a:pt x="469" y="476"/>
                  </a:moveTo>
                  <a:lnTo>
                    <a:pt x="581" y="588"/>
                  </a:lnTo>
                  <a:lnTo>
                    <a:pt x="575" y="587"/>
                  </a:lnTo>
                  <a:lnTo>
                    <a:pt x="463" y="475"/>
                  </a:lnTo>
                  <a:lnTo>
                    <a:pt x="469" y="476"/>
                  </a:lnTo>
                  <a:close/>
                  <a:moveTo>
                    <a:pt x="627" y="634"/>
                  </a:moveTo>
                  <a:lnTo>
                    <a:pt x="751" y="757"/>
                  </a:lnTo>
                  <a:lnTo>
                    <a:pt x="748" y="759"/>
                  </a:lnTo>
                  <a:lnTo>
                    <a:pt x="621" y="633"/>
                  </a:lnTo>
                  <a:lnTo>
                    <a:pt x="627" y="634"/>
                  </a:lnTo>
                  <a:close/>
                  <a:moveTo>
                    <a:pt x="121" y="123"/>
                  </a:moveTo>
                  <a:lnTo>
                    <a:pt x="267" y="269"/>
                  </a:lnTo>
                  <a:lnTo>
                    <a:pt x="261" y="268"/>
                  </a:lnTo>
                  <a:lnTo>
                    <a:pt x="120" y="127"/>
                  </a:lnTo>
                  <a:lnTo>
                    <a:pt x="121" y="123"/>
                  </a:lnTo>
                  <a:close/>
                  <a:moveTo>
                    <a:pt x="313" y="315"/>
                  </a:moveTo>
                  <a:lnTo>
                    <a:pt x="430" y="431"/>
                  </a:lnTo>
                  <a:lnTo>
                    <a:pt x="424" y="430"/>
                  </a:lnTo>
                  <a:lnTo>
                    <a:pt x="307" y="313"/>
                  </a:lnTo>
                  <a:lnTo>
                    <a:pt x="313" y="315"/>
                  </a:lnTo>
                  <a:close/>
                  <a:moveTo>
                    <a:pt x="476" y="478"/>
                  </a:moveTo>
                  <a:lnTo>
                    <a:pt x="588" y="589"/>
                  </a:lnTo>
                  <a:lnTo>
                    <a:pt x="581" y="588"/>
                  </a:lnTo>
                  <a:lnTo>
                    <a:pt x="469" y="476"/>
                  </a:lnTo>
                  <a:lnTo>
                    <a:pt x="476" y="478"/>
                  </a:lnTo>
                  <a:close/>
                  <a:moveTo>
                    <a:pt x="633" y="635"/>
                  </a:moveTo>
                  <a:lnTo>
                    <a:pt x="752" y="754"/>
                  </a:lnTo>
                  <a:lnTo>
                    <a:pt x="751" y="757"/>
                  </a:lnTo>
                  <a:lnTo>
                    <a:pt x="627" y="634"/>
                  </a:lnTo>
                  <a:lnTo>
                    <a:pt x="633" y="635"/>
                  </a:lnTo>
                  <a:close/>
                  <a:moveTo>
                    <a:pt x="122" y="118"/>
                  </a:moveTo>
                  <a:lnTo>
                    <a:pt x="274" y="270"/>
                  </a:lnTo>
                  <a:lnTo>
                    <a:pt x="267" y="269"/>
                  </a:lnTo>
                  <a:lnTo>
                    <a:pt x="121" y="123"/>
                  </a:lnTo>
                  <a:lnTo>
                    <a:pt x="122" y="118"/>
                  </a:lnTo>
                  <a:close/>
                  <a:moveTo>
                    <a:pt x="319" y="317"/>
                  </a:moveTo>
                  <a:lnTo>
                    <a:pt x="436" y="433"/>
                  </a:lnTo>
                  <a:lnTo>
                    <a:pt x="430" y="431"/>
                  </a:lnTo>
                  <a:lnTo>
                    <a:pt x="313" y="315"/>
                  </a:lnTo>
                  <a:lnTo>
                    <a:pt x="319" y="317"/>
                  </a:lnTo>
                  <a:close/>
                  <a:moveTo>
                    <a:pt x="482" y="479"/>
                  </a:moveTo>
                  <a:lnTo>
                    <a:pt x="593" y="590"/>
                  </a:lnTo>
                  <a:lnTo>
                    <a:pt x="588" y="589"/>
                  </a:lnTo>
                  <a:lnTo>
                    <a:pt x="476" y="478"/>
                  </a:lnTo>
                  <a:lnTo>
                    <a:pt x="482" y="479"/>
                  </a:lnTo>
                  <a:close/>
                  <a:moveTo>
                    <a:pt x="640" y="637"/>
                  </a:moveTo>
                  <a:lnTo>
                    <a:pt x="754" y="751"/>
                  </a:lnTo>
                  <a:lnTo>
                    <a:pt x="752" y="754"/>
                  </a:lnTo>
                  <a:lnTo>
                    <a:pt x="633" y="635"/>
                  </a:lnTo>
                  <a:lnTo>
                    <a:pt x="640" y="637"/>
                  </a:lnTo>
                  <a:close/>
                  <a:moveTo>
                    <a:pt x="122" y="115"/>
                  </a:moveTo>
                  <a:lnTo>
                    <a:pt x="279" y="272"/>
                  </a:lnTo>
                  <a:lnTo>
                    <a:pt x="274" y="270"/>
                  </a:lnTo>
                  <a:lnTo>
                    <a:pt x="122" y="118"/>
                  </a:lnTo>
                  <a:lnTo>
                    <a:pt x="122" y="115"/>
                  </a:lnTo>
                  <a:close/>
                  <a:moveTo>
                    <a:pt x="326" y="318"/>
                  </a:moveTo>
                  <a:lnTo>
                    <a:pt x="442" y="435"/>
                  </a:lnTo>
                  <a:lnTo>
                    <a:pt x="436" y="433"/>
                  </a:lnTo>
                  <a:lnTo>
                    <a:pt x="319" y="317"/>
                  </a:lnTo>
                  <a:lnTo>
                    <a:pt x="326" y="318"/>
                  </a:lnTo>
                  <a:close/>
                  <a:moveTo>
                    <a:pt x="489" y="480"/>
                  </a:moveTo>
                  <a:lnTo>
                    <a:pt x="599" y="591"/>
                  </a:lnTo>
                  <a:lnTo>
                    <a:pt x="593" y="590"/>
                  </a:lnTo>
                  <a:lnTo>
                    <a:pt x="482" y="479"/>
                  </a:lnTo>
                  <a:lnTo>
                    <a:pt x="489" y="480"/>
                  </a:lnTo>
                  <a:close/>
                  <a:moveTo>
                    <a:pt x="645" y="638"/>
                  </a:moveTo>
                  <a:lnTo>
                    <a:pt x="756" y="748"/>
                  </a:lnTo>
                  <a:lnTo>
                    <a:pt x="754" y="751"/>
                  </a:lnTo>
                  <a:lnTo>
                    <a:pt x="640" y="637"/>
                  </a:lnTo>
                  <a:lnTo>
                    <a:pt x="645" y="638"/>
                  </a:lnTo>
                  <a:close/>
                  <a:moveTo>
                    <a:pt x="124" y="111"/>
                  </a:moveTo>
                  <a:lnTo>
                    <a:pt x="285" y="273"/>
                  </a:lnTo>
                  <a:lnTo>
                    <a:pt x="279" y="272"/>
                  </a:lnTo>
                  <a:lnTo>
                    <a:pt x="122" y="115"/>
                  </a:lnTo>
                  <a:lnTo>
                    <a:pt x="124" y="111"/>
                  </a:lnTo>
                  <a:close/>
                  <a:moveTo>
                    <a:pt x="331" y="319"/>
                  </a:moveTo>
                  <a:lnTo>
                    <a:pt x="448" y="436"/>
                  </a:lnTo>
                  <a:lnTo>
                    <a:pt x="442" y="435"/>
                  </a:lnTo>
                  <a:lnTo>
                    <a:pt x="326" y="318"/>
                  </a:lnTo>
                  <a:lnTo>
                    <a:pt x="331" y="319"/>
                  </a:lnTo>
                  <a:close/>
                  <a:moveTo>
                    <a:pt x="494" y="482"/>
                  </a:moveTo>
                  <a:lnTo>
                    <a:pt x="606" y="593"/>
                  </a:lnTo>
                  <a:lnTo>
                    <a:pt x="599" y="591"/>
                  </a:lnTo>
                  <a:lnTo>
                    <a:pt x="489" y="480"/>
                  </a:lnTo>
                  <a:lnTo>
                    <a:pt x="494" y="482"/>
                  </a:lnTo>
                  <a:close/>
                  <a:moveTo>
                    <a:pt x="652" y="639"/>
                  </a:moveTo>
                  <a:lnTo>
                    <a:pt x="758" y="745"/>
                  </a:lnTo>
                  <a:lnTo>
                    <a:pt x="756" y="748"/>
                  </a:lnTo>
                  <a:lnTo>
                    <a:pt x="645" y="638"/>
                  </a:lnTo>
                  <a:lnTo>
                    <a:pt x="652" y="639"/>
                  </a:lnTo>
                  <a:close/>
                  <a:moveTo>
                    <a:pt x="125" y="107"/>
                  </a:moveTo>
                  <a:lnTo>
                    <a:pt x="292" y="274"/>
                  </a:lnTo>
                  <a:lnTo>
                    <a:pt x="285" y="273"/>
                  </a:lnTo>
                  <a:lnTo>
                    <a:pt x="124" y="111"/>
                  </a:lnTo>
                  <a:lnTo>
                    <a:pt x="125" y="107"/>
                  </a:lnTo>
                  <a:close/>
                  <a:moveTo>
                    <a:pt x="337" y="320"/>
                  </a:moveTo>
                  <a:lnTo>
                    <a:pt x="455" y="437"/>
                  </a:lnTo>
                  <a:lnTo>
                    <a:pt x="448" y="436"/>
                  </a:lnTo>
                  <a:lnTo>
                    <a:pt x="331" y="319"/>
                  </a:lnTo>
                  <a:lnTo>
                    <a:pt x="337" y="320"/>
                  </a:lnTo>
                  <a:close/>
                  <a:moveTo>
                    <a:pt x="500" y="483"/>
                  </a:moveTo>
                  <a:lnTo>
                    <a:pt x="612" y="594"/>
                  </a:lnTo>
                  <a:lnTo>
                    <a:pt x="606" y="593"/>
                  </a:lnTo>
                  <a:lnTo>
                    <a:pt x="494" y="482"/>
                  </a:lnTo>
                  <a:lnTo>
                    <a:pt x="500" y="483"/>
                  </a:lnTo>
                  <a:close/>
                  <a:moveTo>
                    <a:pt x="658" y="640"/>
                  </a:moveTo>
                  <a:lnTo>
                    <a:pt x="759" y="741"/>
                  </a:lnTo>
                  <a:lnTo>
                    <a:pt x="758" y="745"/>
                  </a:lnTo>
                  <a:lnTo>
                    <a:pt x="652" y="639"/>
                  </a:lnTo>
                  <a:lnTo>
                    <a:pt x="658" y="640"/>
                  </a:lnTo>
                  <a:close/>
                  <a:moveTo>
                    <a:pt x="126" y="103"/>
                  </a:moveTo>
                  <a:lnTo>
                    <a:pt x="298" y="275"/>
                  </a:lnTo>
                  <a:lnTo>
                    <a:pt x="292" y="274"/>
                  </a:lnTo>
                  <a:lnTo>
                    <a:pt x="125" y="107"/>
                  </a:lnTo>
                  <a:lnTo>
                    <a:pt x="126" y="103"/>
                  </a:lnTo>
                  <a:close/>
                  <a:moveTo>
                    <a:pt x="344" y="321"/>
                  </a:moveTo>
                  <a:lnTo>
                    <a:pt x="461" y="438"/>
                  </a:lnTo>
                  <a:lnTo>
                    <a:pt x="455" y="437"/>
                  </a:lnTo>
                  <a:lnTo>
                    <a:pt x="337" y="320"/>
                  </a:lnTo>
                  <a:lnTo>
                    <a:pt x="344" y="321"/>
                  </a:lnTo>
                  <a:close/>
                  <a:moveTo>
                    <a:pt x="507" y="484"/>
                  </a:moveTo>
                  <a:lnTo>
                    <a:pt x="619" y="595"/>
                  </a:lnTo>
                  <a:lnTo>
                    <a:pt x="612" y="594"/>
                  </a:lnTo>
                  <a:lnTo>
                    <a:pt x="500" y="483"/>
                  </a:lnTo>
                  <a:lnTo>
                    <a:pt x="507" y="484"/>
                  </a:lnTo>
                  <a:close/>
                  <a:moveTo>
                    <a:pt x="664" y="641"/>
                  </a:moveTo>
                  <a:lnTo>
                    <a:pt x="761" y="738"/>
                  </a:lnTo>
                  <a:lnTo>
                    <a:pt x="759" y="741"/>
                  </a:lnTo>
                  <a:lnTo>
                    <a:pt x="658" y="640"/>
                  </a:lnTo>
                  <a:lnTo>
                    <a:pt x="664" y="641"/>
                  </a:lnTo>
                  <a:close/>
                  <a:moveTo>
                    <a:pt x="126" y="98"/>
                  </a:moveTo>
                  <a:lnTo>
                    <a:pt x="304" y="276"/>
                  </a:lnTo>
                  <a:lnTo>
                    <a:pt x="298" y="275"/>
                  </a:lnTo>
                  <a:lnTo>
                    <a:pt x="126" y="103"/>
                  </a:lnTo>
                  <a:lnTo>
                    <a:pt x="126" y="98"/>
                  </a:lnTo>
                  <a:close/>
                  <a:moveTo>
                    <a:pt x="350" y="322"/>
                  </a:moveTo>
                  <a:lnTo>
                    <a:pt x="467" y="439"/>
                  </a:lnTo>
                  <a:lnTo>
                    <a:pt x="461" y="438"/>
                  </a:lnTo>
                  <a:lnTo>
                    <a:pt x="344" y="321"/>
                  </a:lnTo>
                  <a:lnTo>
                    <a:pt x="350" y="322"/>
                  </a:lnTo>
                  <a:close/>
                  <a:moveTo>
                    <a:pt x="513" y="485"/>
                  </a:moveTo>
                  <a:lnTo>
                    <a:pt x="624" y="597"/>
                  </a:lnTo>
                  <a:lnTo>
                    <a:pt x="619" y="595"/>
                  </a:lnTo>
                  <a:lnTo>
                    <a:pt x="507" y="484"/>
                  </a:lnTo>
                  <a:lnTo>
                    <a:pt x="513" y="485"/>
                  </a:lnTo>
                  <a:close/>
                  <a:moveTo>
                    <a:pt x="670" y="641"/>
                  </a:moveTo>
                  <a:lnTo>
                    <a:pt x="763" y="735"/>
                  </a:lnTo>
                  <a:lnTo>
                    <a:pt x="761" y="738"/>
                  </a:lnTo>
                  <a:lnTo>
                    <a:pt x="664" y="641"/>
                  </a:lnTo>
                  <a:lnTo>
                    <a:pt x="670" y="642"/>
                  </a:lnTo>
                  <a:lnTo>
                    <a:pt x="670" y="641"/>
                  </a:lnTo>
                  <a:close/>
                  <a:moveTo>
                    <a:pt x="127" y="94"/>
                  </a:moveTo>
                  <a:lnTo>
                    <a:pt x="310" y="277"/>
                  </a:lnTo>
                  <a:lnTo>
                    <a:pt x="304" y="276"/>
                  </a:lnTo>
                  <a:lnTo>
                    <a:pt x="126" y="98"/>
                  </a:lnTo>
                  <a:lnTo>
                    <a:pt x="127" y="94"/>
                  </a:lnTo>
                  <a:close/>
                  <a:moveTo>
                    <a:pt x="357" y="324"/>
                  </a:moveTo>
                  <a:lnTo>
                    <a:pt x="473" y="440"/>
                  </a:lnTo>
                  <a:lnTo>
                    <a:pt x="467" y="439"/>
                  </a:lnTo>
                  <a:lnTo>
                    <a:pt x="350" y="322"/>
                  </a:lnTo>
                  <a:lnTo>
                    <a:pt x="357" y="324"/>
                  </a:lnTo>
                  <a:close/>
                  <a:moveTo>
                    <a:pt x="520" y="487"/>
                  </a:moveTo>
                  <a:lnTo>
                    <a:pt x="630" y="598"/>
                  </a:lnTo>
                  <a:lnTo>
                    <a:pt x="624" y="597"/>
                  </a:lnTo>
                  <a:lnTo>
                    <a:pt x="513" y="485"/>
                  </a:lnTo>
                  <a:lnTo>
                    <a:pt x="520" y="487"/>
                  </a:lnTo>
                  <a:close/>
                  <a:moveTo>
                    <a:pt x="670" y="637"/>
                  </a:moveTo>
                  <a:lnTo>
                    <a:pt x="764" y="732"/>
                  </a:lnTo>
                  <a:lnTo>
                    <a:pt x="763" y="735"/>
                  </a:lnTo>
                  <a:lnTo>
                    <a:pt x="670" y="641"/>
                  </a:lnTo>
                  <a:lnTo>
                    <a:pt x="670" y="637"/>
                  </a:lnTo>
                  <a:close/>
                  <a:moveTo>
                    <a:pt x="128" y="90"/>
                  </a:moveTo>
                  <a:lnTo>
                    <a:pt x="316" y="278"/>
                  </a:lnTo>
                  <a:lnTo>
                    <a:pt x="310" y="277"/>
                  </a:lnTo>
                  <a:lnTo>
                    <a:pt x="127" y="94"/>
                  </a:lnTo>
                  <a:lnTo>
                    <a:pt x="128" y="90"/>
                  </a:lnTo>
                  <a:close/>
                  <a:moveTo>
                    <a:pt x="362" y="325"/>
                  </a:moveTo>
                  <a:lnTo>
                    <a:pt x="479" y="441"/>
                  </a:lnTo>
                  <a:lnTo>
                    <a:pt x="473" y="440"/>
                  </a:lnTo>
                  <a:lnTo>
                    <a:pt x="357" y="324"/>
                  </a:lnTo>
                  <a:lnTo>
                    <a:pt x="362" y="325"/>
                  </a:lnTo>
                  <a:close/>
                  <a:moveTo>
                    <a:pt x="525" y="488"/>
                  </a:moveTo>
                  <a:lnTo>
                    <a:pt x="637" y="599"/>
                  </a:lnTo>
                  <a:lnTo>
                    <a:pt x="630" y="598"/>
                  </a:lnTo>
                  <a:lnTo>
                    <a:pt x="520" y="487"/>
                  </a:lnTo>
                  <a:lnTo>
                    <a:pt x="525" y="488"/>
                  </a:lnTo>
                  <a:close/>
                  <a:moveTo>
                    <a:pt x="671" y="634"/>
                  </a:moveTo>
                  <a:lnTo>
                    <a:pt x="766" y="729"/>
                  </a:lnTo>
                  <a:lnTo>
                    <a:pt x="764" y="732"/>
                  </a:lnTo>
                  <a:lnTo>
                    <a:pt x="670" y="637"/>
                  </a:lnTo>
                  <a:lnTo>
                    <a:pt x="671" y="634"/>
                  </a:lnTo>
                  <a:close/>
                  <a:moveTo>
                    <a:pt x="129" y="85"/>
                  </a:moveTo>
                  <a:lnTo>
                    <a:pt x="323" y="280"/>
                  </a:lnTo>
                  <a:lnTo>
                    <a:pt x="316" y="278"/>
                  </a:lnTo>
                  <a:lnTo>
                    <a:pt x="128" y="90"/>
                  </a:lnTo>
                  <a:lnTo>
                    <a:pt x="129" y="85"/>
                  </a:lnTo>
                  <a:close/>
                  <a:moveTo>
                    <a:pt x="368" y="326"/>
                  </a:moveTo>
                  <a:lnTo>
                    <a:pt x="485" y="443"/>
                  </a:lnTo>
                  <a:lnTo>
                    <a:pt x="479" y="441"/>
                  </a:lnTo>
                  <a:lnTo>
                    <a:pt x="362" y="325"/>
                  </a:lnTo>
                  <a:lnTo>
                    <a:pt x="368" y="326"/>
                  </a:lnTo>
                  <a:close/>
                  <a:moveTo>
                    <a:pt x="531" y="489"/>
                  </a:moveTo>
                  <a:lnTo>
                    <a:pt x="643" y="600"/>
                  </a:lnTo>
                  <a:lnTo>
                    <a:pt x="637" y="599"/>
                  </a:lnTo>
                  <a:lnTo>
                    <a:pt x="525" y="488"/>
                  </a:lnTo>
                  <a:lnTo>
                    <a:pt x="531" y="489"/>
                  </a:lnTo>
                  <a:close/>
                  <a:moveTo>
                    <a:pt x="672" y="630"/>
                  </a:moveTo>
                  <a:lnTo>
                    <a:pt x="769" y="725"/>
                  </a:lnTo>
                  <a:lnTo>
                    <a:pt x="766" y="729"/>
                  </a:lnTo>
                  <a:lnTo>
                    <a:pt x="671" y="634"/>
                  </a:lnTo>
                  <a:lnTo>
                    <a:pt x="672" y="630"/>
                  </a:lnTo>
                  <a:close/>
                  <a:moveTo>
                    <a:pt x="129" y="81"/>
                  </a:moveTo>
                  <a:lnTo>
                    <a:pt x="329" y="281"/>
                  </a:lnTo>
                  <a:lnTo>
                    <a:pt x="323" y="280"/>
                  </a:lnTo>
                  <a:lnTo>
                    <a:pt x="129" y="85"/>
                  </a:lnTo>
                  <a:lnTo>
                    <a:pt x="129" y="81"/>
                  </a:lnTo>
                  <a:close/>
                  <a:moveTo>
                    <a:pt x="375" y="327"/>
                  </a:moveTo>
                  <a:lnTo>
                    <a:pt x="492" y="444"/>
                  </a:lnTo>
                  <a:lnTo>
                    <a:pt x="485" y="443"/>
                  </a:lnTo>
                  <a:lnTo>
                    <a:pt x="368" y="326"/>
                  </a:lnTo>
                  <a:lnTo>
                    <a:pt x="375" y="327"/>
                  </a:lnTo>
                  <a:close/>
                  <a:moveTo>
                    <a:pt x="538" y="490"/>
                  </a:moveTo>
                  <a:lnTo>
                    <a:pt x="649" y="602"/>
                  </a:lnTo>
                  <a:lnTo>
                    <a:pt x="643" y="600"/>
                  </a:lnTo>
                  <a:lnTo>
                    <a:pt x="531" y="489"/>
                  </a:lnTo>
                  <a:lnTo>
                    <a:pt x="538" y="490"/>
                  </a:lnTo>
                  <a:close/>
                  <a:moveTo>
                    <a:pt x="673" y="625"/>
                  </a:moveTo>
                  <a:lnTo>
                    <a:pt x="770" y="722"/>
                  </a:lnTo>
                  <a:lnTo>
                    <a:pt x="769" y="725"/>
                  </a:lnTo>
                  <a:lnTo>
                    <a:pt x="672" y="630"/>
                  </a:lnTo>
                  <a:lnTo>
                    <a:pt x="673" y="625"/>
                  </a:lnTo>
                  <a:close/>
                  <a:moveTo>
                    <a:pt x="130" y="77"/>
                  </a:moveTo>
                  <a:lnTo>
                    <a:pt x="335" y="282"/>
                  </a:lnTo>
                  <a:lnTo>
                    <a:pt x="329" y="281"/>
                  </a:lnTo>
                  <a:lnTo>
                    <a:pt x="129" y="81"/>
                  </a:lnTo>
                  <a:lnTo>
                    <a:pt x="130" y="77"/>
                  </a:lnTo>
                  <a:close/>
                  <a:moveTo>
                    <a:pt x="381" y="328"/>
                  </a:moveTo>
                  <a:lnTo>
                    <a:pt x="498" y="445"/>
                  </a:lnTo>
                  <a:lnTo>
                    <a:pt x="492" y="444"/>
                  </a:lnTo>
                  <a:lnTo>
                    <a:pt x="375" y="327"/>
                  </a:lnTo>
                  <a:lnTo>
                    <a:pt x="381" y="328"/>
                  </a:lnTo>
                  <a:close/>
                  <a:moveTo>
                    <a:pt x="544" y="491"/>
                  </a:moveTo>
                  <a:lnTo>
                    <a:pt x="655" y="603"/>
                  </a:lnTo>
                  <a:lnTo>
                    <a:pt x="649" y="602"/>
                  </a:lnTo>
                  <a:lnTo>
                    <a:pt x="538" y="490"/>
                  </a:lnTo>
                  <a:lnTo>
                    <a:pt x="544" y="491"/>
                  </a:lnTo>
                  <a:close/>
                  <a:moveTo>
                    <a:pt x="674" y="621"/>
                  </a:moveTo>
                  <a:lnTo>
                    <a:pt x="772" y="719"/>
                  </a:lnTo>
                  <a:lnTo>
                    <a:pt x="770" y="722"/>
                  </a:lnTo>
                  <a:lnTo>
                    <a:pt x="673" y="625"/>
                  </a:lnTo>
                  <a:lnTo>
                    <a:pt x="674" y="621"/>
                  </a:lnTo>
                  <a:close/>
                  <a:moveTo>
                    <a:pt x="131" y="74"/>
                  </a:moveTo>
                  <a:lnTo>
                    <a:pt x="341" y="284"/>
                  </a:lnTo>
                  <a:lnTo>
                    <a:pt x="335" y="282"/>
                  </a:lnTo>
                  <a:lnTo>
                    <a:pt x="130" y="77"/>
                  </a:lnTo>
                  <a:lnTo>
                    <a:pt x="131" y="74"/>
                  </a:lnTo>
                  <a:close/>
                  <a:moveTo>
                    <a:pt x="388" y="329"/>
                  </a:moveTo>
                  <a:lnTo>
                    <a:pt x="504" y="446"/>
                  </a:lnTo>
                  <a:lnTo>
                    <a:pt x="498" y="445"/>
                  </a:lnTo>
                  <a:lnTo>
                    <a:pt x="381" y="328"/>
                  </a:lnTo>
                  <a:lnTo>
                    <a:pt x="388" y="329"/>
                  </a:lnTo>
                  <a:close/>
                  <a:moveTo>
                    <a:pt x="550" y="492"/>
                  </a:moveTo>
                  <a:lnTo>
                    <a:pt x="661" y="604"/>
                  </a:lnTo>
                  <a:lnTo>
                    <a:pt x="655" y="603"/>
                  </a:lnTo>
                  <a:lnTo>
                    <a:pt x="544" y="491"/>
                  </a:lnTo>
                  <a:lnTo>
                    <a:pt x="550" y="492"/>
                  </a:lnTo>
                  <a:close/>
                  <a:moveTo>
                    <a:pt x="674" y="617"/>
                  </a:moveTo>
                  <a:lnTo>
                    <a:pt x="773" y="716"/>
                  </a:lnTo>
                  <a:lnTo>
                    <a:pt x="772" y="719"/>
                  </a:lnTo>
                  <a:lnTo>
                    <a:pt x="674" y="621"/>
                  </a:lnTo>
                  <a:lnTo>
                    <a:pt x="674" y="617"/>
                  </a:lnTo>
                  <a:close/>
                  <a:moveTo>
                    <a:pt x="132" y="69"/>
                  </a:moveTo>
                  <a:lnTo>
                    <a:pt x="347" y="285"/>
                  </a:lnTo>
                  <a:lnTo>
                    <a:pt x="341" y="284"/>
                  </a:lnTo>
                  <a:lnTo>
                    <a:pt x="131" y="74"/>
                  </a:lnTo>
                  <a:lnTo>
                    <a:pt x="132" y="69"/>
                  </a:lnTo>
                  <a:close/>
                  <a:moveTo>
                    <a:pt x="393" y="330"/>
                  </a:moveTo>
                  <a:lnTo>
                    <a:pt x="510" y="447"/>
                  </a:lnTo>
                  <a:lnTo>
                    <a:pt x="504" y="446"/>
                  </a:lnTo>
                  <a:lnTo>
                    <a:pt x="388" y="329"/>
                  </a:lnTo>
                  <a:lnTo>
                    <a:pt x="393" y="330"/>
                  </a:lnTo>
                  <a:close/>
                  <a:moveTo>
                    <a:pt x="557" y="493"/>
                  </a:moveTo>
                  <a:lnTo>
                    <a:pt x="667" y="605"/>
                  </a:lnTo>
                  <a:lnTo>
                    <a:pt x="661" y="604"/>
                  </a:lnTo>
                  <a:lnTo>
                    <a:pt x="550" y="492"/>
                  </a:lnTo>
                  <a:lnTo>
                    <a:pt x="557" y="493"/>
                  </a:lnTo>
                  <a:close/>
                  <a:moveTo>
                    <a:pt x="675" y="612"/>
                  </a:moveTo>
                  <a:lnTo>
                    <a:pt x="774" y="712"/>
                  </a:lnTo>
                  <a:lnTo>
                    <a:pt x="773" y="716"/>
                  </a:lnTo>
                  <a:lnTo>
                    <a:pt x="674" y="617"/>
                  </a:lnTo>
                  <a:lnTo>
                    <a:pt x="675" y="612"/>
                  </a:lnTo>
                  <a:close/>
                  <a:moveTo>
                    <a:pt x="132" y="65"/>
                  </a:moveTo>
                  <a:lnTo>
                    <a:pt x="353" y="286"/>
                  </a:lnTo>
                  <a:lnTo>
                    <a:pt x="347" y="285"/>
                  </a:lnTo>
                  <a:lnTo>
                    <a:pt x="132" y="69"/>
                  </a:lnTo>
                  <a:lnTo>
                    <a:pt x="132" y="65"/>
                  </a:lnTo>
                  <a:close/>
                  <a:moveTo>
                    <a:pt x="399" y="332"/>
                  </a:moveTo>
                  <a:lnTo>
                    <a:pt x="516" y="449"/>
                  </a:lnTo>
                  <a:lnTo>
                    <a:pt x="510" y="447"/>
                  </a:lnTo>
                  <a:lnTo>
                    <a:pt x="393" y="330"/>
                  </a:lnTo>
                  <a:lnTo>
                    <a:pt x="399" y="332"/>
                  </a:lnTo>
                  <a:close/>
                  <a:moveTo>
                    <a:pt x="562" y="495"/>
                  </a:moveTo>
                  <a:lnTo>
                    <a:pt x="674" y="606"/>
                  </a:lnTo>
                  <a:lnTo>
                    <a:pt x="667" y="605"/>
                  </a:lnTo>
                  <a:lnTo>
                    <a:pt x="557" y="493"/>
                  </a:lnTo>
                  <a:lnTo>
                    <a:pt x="562" y="495"/>
                  </a:lnTo>
                  <a:close/>
                  <a:moveTo>
                    <a:pt x="676" y="608"/>
                  </a:moveTo>
                  <a:lnTo>
                    <a:pt x="776" y="708"/>
                  </a:lnTo>
                  <a:lnTo>
                    <a:pt x="774" y="712"/>
                  </a:lnTo>
                  <a:lnTo>
                    <a:pt x="675" y="612"/>
                  </a:lnTo>
                  <a:lnTo>
                    <a:pt x="676" y="608"/>
                  </a:lnTo>
                  <a:close/>
                  <a:moveTo>
                    <a:pt x="133" y="61"/>
                  </a:moveTo>
                  <a:lnTo>
                    <a:pt x="360" y="287"/>
                  </a:lnTo>
                  <a:lnTo>
                    <a:pt x="353" y="286"/>
                  </a:lnTo>
                  <a:lnTo>
                    <a:pt x="132" y="65"/>
                  </a:lnTo>
                  <a:lnTo>
                    <a:pt x="133" y="61"/>
                  </a:lnTo>
                  <a:close/>
                  <a:moveTo>
                    <a:pt x="406" y="334"/>
                  </a:moveTo>
                  <a:lnTo>
                    <a:pt x="523" y="451"/>
                  </a:lnTo>
                  <a:lnTo>
                    <a:pt x="516" y="449"/>
                  </a:lnTo>
                  <a:lnTo>
                    <a:pt x="399" y="332"/>
                  </a:lnTo>
                  <a:lnTo>
                    <a:pt x="406" y="334"/>
                  </a:lnTo>
                  <a:close/>
                  <a:moveTo>
                    <a:pt x="568" y="496"/>
                  </a:moveTo>
                  <a:lnTo>
                    <a:pt x="777" y="705"/>
                  </a:lnTo>
                  <a:lnTo>
                    <a:pt x="776" y="708"/>
                  </a:lnTo>
                  <a:lnTo>
                    <a:pt x="676" y="608"/>
                  </a:lnTo>
                  <a:lnTo>
                    <a:pt x="676" y="607"/>
                  </a:lnTo>
                  <a:lnTo>
                    <a:pt x="674" y="606"/>
                  </a:lnTo>
                  <a:lnTo>
                    <a:pt x="562" y="495"/>
                  </a:lnTo>
                  <a:lnTo>
                    <a:pt x="568" y="496"/>
                  </a:lnTo>
                  <a:close/>
                  <a:moveTo>
                    <a:pt x="134" y="57"/>
                  </a:moveTo>
                  <a:lnTo>
                    <a:pt x="366" y="289"/>
                  </a:lnTo>
                  <a:lnTo>
                    <a:pt x="360" y="287"/>
                  </a:lnTo>
                  <a:lnTo>
                    <a:pt x="133" y="61"/>
                  </a:lnTo>
                  <a:lnTo>
                    <a:pt x="134" y="57"/>
                  </a:lnTo>
                  <a:close/>
                  <a:moveTo>
                    <a:pt x="412" y="335"/>
                  </a:moveTo>
                  <a:lnTo>
                    <a:pt x="529" y="452"/>
                  </a:lnTo>
                  <a:lnTo>
                    <a:pt x="523" y="451"/>
                  </a:lnTo>
                  <a:lnTo>
                    <a:pt x="406" y="334"/>
                  </a:lnTo>
                  <a:lnTo>
                    <a:pt x="412" y="335"/>
                  </a:lnTo>
                  <a:close/>
                  <a:moveTo>
                    <a:pt x="575" y="498"/>
                  </a:moveTo>
                  <a:lnTo>
                    <a:pt x="779" y="702"/>
                  </a:lnTo>
                  <a:lnTo>
                    <a:pt x="777" y="705"/>
                  </a:lnTo>
                  <a:lnTo>
                    <a:pt x="568" y="496"/>
                  </a:lnTo>
                  <a:lnTo>
                    <a:pt x="575" y="498"/>
                  </a:lnTo>
                  <a:close/>
                  <a:moveTo>
                    <a:pt x="135" y="52"/>
                  </a:moveTo>
                  <a:lnTo>
                    <a:pt x="372" y="290"/>
                  </a:lnTo>
                  <a:lnTo>
                    <a:pt x="366" y="289"/>
                  </a:lnTo>
                  <a:lnTo>
                    <a:pt x="134" y="57"/>
                  </a:lnTo>
                  <a:lnTo>
                    <a:pt x="135" y="52"/>
                  </a:lnTo>
                  <a:close/>
                  <a:moveTo>
                    <a:pt x="418" y="336"/>
                  </a:moveTo>
                  <a:lnTo>
                    <a:pt x="534" y="453"/>
                  </a:lnTo>
                  <a:lnTo>
                    <a:pt x="529" y="452"/>
                  </a:lnTo>
                  <a:lnTo>
                    <a:pt x="412" y="335"/>
                  </a:lnTo>
                  <a:lnTo>
                    <a:pt x="418" y="336"/>
                  </a:lnTo>
                  <a:close/>
                  <a:moveTo>
                    <a:pt x="581" y="499"/>
                  </a:moveTo>
                  <a:lnTo>
                    <a:pt x="780" y="698"/>
                  </a:lnTo>
                  <a:lnTo>
                    <a:pt x="779" y="702"/>
                  </a:lnTo>
                  <a:lnTo>
                    <a:pt x="575" y="498"/>
                  </a:lnTo>
                  <a:lnTo>
                    <a:pt x="581" y="499"/>
                  </a:lnTo>
                  <a:close/>
                  <a:moveTo>
                    <a:pt x="135" y="48"/>
                  </a:moveTo>
                  <a:lnTo>
                    <a:pt x="378" y="291"/>
                  </a:lnTo>
                  <a:lnTo>
                    <a:pt x="372" y="290"/>
                  </a:lnTo>
                  <a:lnTo>
                    <a:pt x="135" y="52"/>
                  </a:lnTo>
                  <a:lnTo>
                    <a:pt x="135" y="48"/>
                  </a:lnTo>
                  <a:close/>
                  <a:moveTo>
                    <a:pt x="424" y="337"/>
                  </a:moveTo>
                  <a:lnTo>
                    <a:pt x="541" y="454"/>
                  </a:lnTo>
                  <a:lnTo>
                    <a:pt x="534" y="453"/>
                  </a:lnTo>
                  <a:lnTo>
                    <a:pt x="418" y="336"/>
                  </a:lnTo>
                  <a:lnTo>
                    <a:pt x="424" y="337"/>
                  </a:lnTo>
                  <a:close/>
                  <a:moveTo>
                    <a:pt x="588" y="500"/>
                  </a:moveTo>
                  <a:lnTo>
                    <a:pt x="781" y="694"/>
                  </a:lnTo>
                  <a:lnTo>
                    <a:pt x="780" y="698"/>
                  </a:lnTo>
                  <a:lnTo>
                    <a:pt x="581" y="499"/>
                  </a:lnTo>
                  <a:lnTo>
                    <a:pt x="588" y="500"/>
                  </a:lnTo>
                  <a:close/>
                  <a:moveTo>
                    <a:pt x="136" y="44"/>
                  </a:moveTo>
                  <a:lnTo>
                    <a:pt x="384" y="292"/>
                  </a:lnTo>
                  <a:lnTo>
                    <a:pt x="378" y="291"/>
                  </a:lnTo>
                  <a:lnTo>
                    <a:pt x="135" y="48"/>
                  </a:lnTo>
                  <a:lnTo>
                    <a:pt x="136" y="44"/>
                  </a:lnTo>
                  <a:close/>
                  <a:moveTo>
                    <a:pt x="430" y="338"/>
                  </a:moveTo>
                  <a:lnTo>
                    <a:pt x="547" y="455"/>
                  </a:lnTo>
                  <a:lnTo>
                    <a:pt x="541" y="454"/>
                  </a:lnTo>
                  <a:lnTo>
                    <a:pt x="424" y="337"/>
                  </a:lnTo>
                  <a:lnTo>
                    <a:pt x="430" y="338"/>
                  </a:lnTo>
                  <a:close/>
                  <a:moveTo>
                    <a:pt x="593" y="501"/>
                  </a:moveTo>
                  <a:lnTo>
                    <a:pt x="782" y="690"/>
                  </a:lnTo>
                  <a:lnTo>
                    <a:pt x="781" y="694"/>
                  </a:lnTo>
                  <a:lnTo>
                    <a:pt x="588" y="500"/>
                  </a:lnTo>
                  <a:lnTo>
                    <a:pt x="593" y="501"/>
                  </a:lnTo>
                  <a:close/>
                  <a:moveTo>
                    <a:pt x="137" y="40"/>
                  </a:moveTo>
                  <a:lnTo>
                    <a:pt x="391" y="293"/>
                  </a:lnTo>
                  <a:lnTo>
                    <a:pt x="384" y="292"/>
                  </a:lnTo>
                  <a:lnTo>
                    <a:pt x="136" y="44"/>
                  </a:lnTo>
                  <a:lnTo>
                    <a:pt x="137" y="40"/>
                  </a:lnTo>
                  <a:close/>
                  <a:moveTo>
                    <a:pt x="436" y="340"/>
                  </a:moveTo>
                  <a:lnTo>
                    <a:pt x="554" y="456"/>
                  </a:lnTo>
                  <a:lnTo>
                    <a:pt x="547" y="455"/>
                  </a:lnTo>
                  <a:lnTo>
                    <a:pt x="430" y="338"/>
                  </a:lnTo>
                  <a:lnTo>
                    <a:pt x="436" y="340"/>
                  </a:lnTo>
                  <a:close/>
                  <a:moveTo>
                    <a:pt x="599" y="503"/>
                  </a:moveTo>
                  <a:lnTo>
                    <a:pt x="785" y="687"/>
                  </a:lnTo>
                  <a:lnTo>
                    <a:pt x="782" y="690"/>
                  </a:lnTo>
                  <a:lnTo>
                    <a:pt x="593" y="501"/>
                  </a:lnTo>
                  <a:lnTo>
                    <a:pt x="599" y="503"/>
                  </a:lnTo>
                  <a:close/>
                  <a:moveTo>
                    <a:pt x="138" y="35"/>
                  </a:moveTo>
                  <a:lnTo>
                    <a:pt x="397" y="294"/>
                  </a:lnTo>
                  <a:lnTo>
                    <a:pt x="391" y="293"/>
                  </a:lnTo>
                  <a:lnTo>
                    <a:pt x="137" y="40"/>
                  </a:lnTo>
                  <a:lnTo>
                    <a:pt x="138" y="35"/>
                  </a:lnTo>
                  <a:close/>
                  <a:moveTo>
                    <a:pt x="443" y="341"/>
                  </a:moveTo>
                  <a:lnTo>
                    <a:pt x="560" y="457"/>
                  </a:lnTo>
                  <a:lnTo>
                    <a:pt x="554" y="456"/>
                  </a:lnTo>
                  <a:lnTo>
                    <a:pt x="436" y="340"/>
                  </a:lnTo>
                  <a:lnTo>
                    <a:pt x="443" y="341"/>
                  </a:lnTo>
                  <a:close/>
                  <a:moveTo>
                    <a:pt x="606" y="504"/>
                  </a:moveTo>
                  <a:lnTo>
                    <a:pt x="786" y="684"/>
                  </a:lnTo>
                  <a:lnTo>
                    <a:pt x="785" y="687"/>
                  </a:lnTo>
                  <a:lnTo>
                    <a:pt x="599" y="503"/>
                  </a:lnTo>
                  <a:lnTo>
                    <a:pt x="606" y="504"/>
                  </a:lnTo>
                  <a:close/>
                  <a:moveTo>
                    <a:pt x="138" y="32"/>
                  </a:moveTo>
                  <a:lnTo>
                    <a:pt x="402" y="295"/>
                  </a:lnTo>
                  <a:lnTo>
                    <a:pt x="397" y="294"/>
                  </a:lnTo>
                  <a:lnTo>
                    <a:pt x="138" y="35"/>
                  </a:lnTo>
                  <a:lnTo>
                    <a:pt x="138" y="32"/>
                  </a:lnTo>
                  <a:close/>
                  <a:moveTo>
                    <a:pt x="449" y="342"/>
                  </a:moveTo>
                  <a:lnTo>
                    <a:pt x="565" y="459"/>
                  </a:lnTo>
                  <a:lnTo>
                    <a:pt x="560" y="457"/>
                  </a:lnTo>
                  <a:lnTo>
                    <a:pt x="443" y="341"/>
                  </a:lnTo>
                  <a:lnTo>
                    <a:pt x="449" y="342"/>
                  </a:lnTo>
                  <a:close/>
                  <a:moveTo>
                    <a:pt x="612" y="505"/>
                  </a:moveTo>
                  <a:lnTo>
                    <a:pt x="787" y="680"/>
                  </a:lnTo>
                  <a:lnTo>
                    <a:pt x="786" y="684"/>
                  </a:lnTo>
                  <a:lnTo>
                    <a:pt x="606" y="504"/>
                  </a:lnTo>
                  <a:lnTo>
                    <a:pt x="612" y="505"/>
                  </a:lnTo>
                  <a:close/>
                  <a:moveTo>
                    <a:pt x="139" y="28"/>
                  </a:moveTo>
                  <a:lnTo>
                    <a:pt x="409" y="297"/>
                  </a:lnTo>
                  <a:lnTo>
                    <a:pt x="402" y="295"/>
                  </a:lnTo>
                  <a:lnTo>
                    <a:pt x="138" y="32"/>
                  </a:lnTo>
                  <a:lnTo>
                    <a:pt x="139" y="28"/>
                  </a:lnTo>
                  <a:close/>
                  <a:moveTo>
                    <a:pt x="455" y="343"/>
                  </a:moveTo>
                  <a:lnTo>
                    <a:pt x="572" y="460"/>
                  </a:lnTo>
                  <a:lnTo>
                    <a:pt x="565" y="459"/>
                  </a:lnTo>
                  <a:lnTo>
                    <a:pt x="449" y="342"/>
                  </a:lnTo>
                  <a:lnTo>
                    <a:pt x="455" y="343"/>
                  </a:lnTo>
                  <a:close/>
                  <a:moveTo>
                    <a:pt x="619" y="506"/>
                  </a:moveTo>
                  <a:lnTo>
                    <a:pt x="788" y="676"/>
                  </a:lnTo>
                  <a:lnTo>
                    <a:pt x="787" y="680"/>
                  </a:lnTo>
                  <a:lnTo>
                    <a:pt x="612" y="505"/>
                  </a:lnTo>
                  <a:lnTo>
                    <a:pt x="619" y="506"/>
                  </a:lnTo>
                  <a:close/>
                  <a:moveTo>
                    <a:pt x="141" y="24"/>
                  </a:moveTo>
                  <a:lnTo>
                    <a:pt x="415" y="298"/>
                  </a:lnTo>
                  <a:lnTo>
                    <a:pt x="409" y="297"/>
                  </a:lnTo>
                  <a:lnTo>
                    <a:pt x="139" y="28"/>
                  </a:lnTo>
                  <a:lnTo>
                    <a:pt x="141" y="24"/>
                  </a:lnTo>
                  <a:close/>
                  <a:moveTo>
                    <a:pt x="461" y="344"/>
                  </a:moveTo>
                  <a:lnTo>
                    <a:pt x="578" y="461"/>
                  </a:lnTo>
                  <a:lnTo>
                    <a:pt x="572" y="460"/>
                  </a:lnTo>
                  <a:lnTo>
                    <a:pt x="455" y="343"/>
                  </a:lnTo>
                  <a:lnTo>
                    <a:pt x="461" y="344"/>
                  </a:lnTo>
                  <a:close/>
                  <a:moveTo>
                    <a:pt x="624" y="507"/>
                  </a:moveTo>
                  <a:lnTo>
                    <a:pt x="789" y="672"/>
                  </a:lnTo>
                  <a:lnTo>
                    <a:pt x="788" y="676"/>
                  </a:lnTo>
                  <a:lnTo>
                    <a:pt x="619" y="506"/>
                  </a:lnTo>
                  <a:lnTo>
                    <a:pt x="624" y="507"/>
                  </a:lnTo>
                  <a:close/>
                  <a:moveTo>
                    <a:pt x="142" y="19"/>
                  </a:moveTo>
                  <a:lnTo>
                    <a:pt x="422" y="299"/>
                  </a:lnTo>
                  <a:lnTo>
                    <a:pt x="415" y="298"/>
                  </a:lnTo>
                  <a:lnTo>
                    <a:pt x="141" y="24"/>
                  </a:lnTo>
                  <a:lnTo>
                    <a:pt x="142" y="19"/>
                  </a:lnTo>
                  <a:close/>
                  <a:moveTo>
                    <a:pt x="467" y="345"/>
                  </a:moveTo>
                  <a:lnTo>
                    <a:pt x="584" y="462"/>
                  </a:lnTo>
                  <a:lnTo>
                    <a:pt x="578" y="461"/>
                  </a:lnTo>
                  <a:lnTo>
                    <a:pt x="461" y="344"/>
                  </a:lnTo>
                  <a:lnTo>
                    <a:pt x="467" y="345"/>
                  </a:lnTo>
                  <a:close/>
                  <a:moveTo>
                    <a:pt x="630" y="508"/>
                  </a:moveTo>
                  <a:lnTo>
                    <a:pt x="790" y="669"/>
                  </a:lnTo>
                  <a:lnTo>
                    <a:pt x="789" y="672"/>
                  </a:lnTo>
                  <a:lnTo>
                    <a:pt x="624" y="507"/>
                  </a:lnTo>
                  <a:lnTo>
                    <a:pt x="630" y="508"/>
                  </a:lnTo>
                  <a:close/>
                  <a:moveTo>
                    <a:pt x="142" y="15"/>
                  </a:moveTo>
                  <a:lnTo>
                    <a:pt x="428" y="301"/>
                  </a:lnTo>
                  <a:lnTo>
                    <a:pt x="422" y="299"/>
                  </a:lnTo>
                  <a:lnTo>
                    <a:pt x="142" y="19"/>
                  </a:lnTo>
                  <a:lnTo>
                    <a:pt x="142" y="15"/>
                  </a:lnTo>
                  <a:close/>
                  <a:moveTo>
                    <a:pt x="474" y="346"/>
                  </a:moveTo>
                  <a:lnTo>
                    <a:pt x="591" y="463"/>
                  </a:lnTo>
                  <a:lnTo>
                    <a:pt x="584" y="462"/>
                  </a:lnTo>
                  <a:lnTo>
                    <a:pt x="467" y="345"/>
                  </a:lnTo>
                  <a:lnTo>
                    <a:pt x="474" y="346"/>
                  </a:lnTo>
                  <a:close/>
                  <a:moveTo>
                    <a:pt x="637" y="509"/>
                  </a:moveTo>
                  <a:lnTo>
                    <a:pt x="792" y="665"/>
                  </a:lnTo>
                  <a:lnTo>
                    <a:pt x="790" y="669"/>
                  </a:lnTo>
                  <a:lnTo>
                    <a:pt x="630" y="508"/>
                  </a:lnTo>
                  <a:lnTo>
                    <a:pt x="637" y="509"/>
                  </a:lnTo>
                  <a:close/>
                  <a:moveTo>
                    <a:pt x="143" y="11"/>
                  </a:moveTo>
                  <a:lnTo>
                    <a:pt x="433" y="302"/>
                  </a:lnTo>
                  <a:lnTo>
                    <a:pt x="428" y="301"/>
                  </a:lnTo>
                  <a:lnTo>
                    <a:pt x="142" y="15"/>
                  </a:lnTo>
                  <a:lnTo>
                    <a:pt x="143" y="11"/>
                  </a:lnTo>
                  <a:close/>
                  <a:moveTo>
                    <a:pt x="480" y="348"/>
                  </a:moveTo>
                  <a:lnTo>
                    <a:pt x="596" y="464"/>
                  </a:lnTo>
                  <a:lnTo>
                    <a:pt x="591" y="463"/>
                  </a:lnTo>
                  <a:lnTo>
                    <a:pt x="474" y="346"/>
                  </a:lnTo>
                  <a:lnTo>
                    <a:pt x="480" y="348"/>
                  </a:lnTo>
                  <a:close/>
                  <a:moveTo>
                    <a:pt x="643" y="511"/>
                  </a:moveTo>
                  <a:lnTo>
                    <a:pt x="793" y="660"/>
                  </a:lnTo>
                  <a:lnTo>
                    <a:pt x="792" y="665"/>
                  </a:lnTo>
                  <a:lnTo>
                    <a:pt x="637" y="509"/>
                  </a:lnTo>
                  <a:lnTo>
                    <a:pt x="643" y="511"/>
                  </a:lnTo>
                  <a:close/>
                  <a:moveTo>
                    <a:pt x="144" y="7"/>
                  </a:moveTo>
                  <a:lnTo>
                    <a:pt x="440" y="303"/>
                  </a:lnTo>
                  <a:lnTo>
                    <a:pt x="433" y="302"/>
                  </a:lnTo>
                  <a:lnTo>
                    <a:pt x="143" y="11"/>
                  </a:lnTo>
                  <a:lnTo>
                    <a:pt x="144" y="7"/>
                  </a:lnTo>
                  <a:close/>
                  <a:moveTo>
                    <a:pt x="487" y="350"/>
                  </a:moveTo>
                  <a:lnTo>
                    <a:pt x="603" y="466"/>
                  </a:lnTo>
                  <a:lnTo>
                    <a:pt x="596" y="464"/>
                  </a:lnTo>
                  <a:lnTo>
                    <a:pt x="480" y="348"/>
                  </a:lnTo>
                  <a:lnTo>
                    <a:pt x="487" y="350"/>
                  </a:lnTo>
                  <a:close/>
                  <a:moveTo>
                    <a:pt x="649" y="512"/>
                  </a:moveTo>
                  <a:lnTo>
                    <a:pt x="794" y="657"/>
                  </a:lnTo>
                  <a:lnTo>
                    <a:pt x="793" y="660"/>
                  </a:lnTo>
                  <a:lnTo>
                    <a:pt x="643" y="511"/>
                  </a:lnTo>
                  <a:lnTo>
                    <a:pt x="649" y="512"/>
                  </a:lnTo>
                  <a:close/>
                  <a:moveTo>
                    <a:pt x="145" y="2"/>
                  </a:moveTo>
                  <a:lnTo>
                    <a:pt x="446" y="305"/>
                  </a:lnTo>
                  <a:lnTo>
                    <a:pt x="440" y="303"/>
                  </a:lnTo>
                  <a:lnTo>
                    <a:pt x="144" y="7"/>
                  </a:lnTo>
                  <a:lnTo>
                    <a:pt x="145" y="2"/>
                  </a:lnTo>
                  <a:close/>
                  <a:moveTo>
                    <a:pt x="492" y="351"/>
                  </a:moveTo>
                  <a:lnTo>
                    <a:pt x="609" y="468"/>
                  </a:lnTo>
                  <a:lnTo>
                    <a:pt x="603" y="466"/>
                  </a:lnTo>
                  <a:lnTo>
                    <a:pt x="487" y="350"/>
                  </a:lnTo>
                  <a:lnTo>
                    <a:pt x="492" y="351"/>
                  </a:lnTo>
                  <a:close/>
                  <a:moveTo>
                    <a:pt x="655" y="513"/>
                  </a:moveTo>
                  <a:lnTo>
                    <a:pt x="795" y="653"/>
                  </a:lnTo>
                  <a:lnTo>
                    <a:pt x="794" y="657"/>
                  </a:lnTo>
                  <a:lnTo>
                    <a:pt x="649" y="512"/>
                  </a:lnTo>
                  <a:lnTo>
                    <a:pt x="655" y="513"/>
                  </a:lnTo>
                  <a:close/>
                  <a:moveTo>
                    <a:pt x="148" y="0"/>
                  </a:moveTo>
                  <a:lnTo>
                    <a:pt x="452" y="306"/>
                  </a:lnTo>
                  <a:lnTo>
                    <a:pt x="446" y="305"/>
                  </a:lnTo>
                  <a:lnTo>
                    <a:pt x="145" y="2"/>
                  </a:lnTo>
                  <a:lnTo>
                    <a:pt x="145" y="0"/>
                  </a:lnTo>
                  <a:lnTo>
                    <a:pt x="148" y="0"/>
                  </a:lnTo>
                  <a:close/>
                  <a:moveTo>
                    <a:pt x="498" y="352"/>
                  </a:moveTo>
                  <a:lnTo>
                    <a:pt x="615" y="469"/>
                  </a:lnTo>
                  <a:lnTo>
                    <a:pt x="609" y="468"/>
                  </a:lnTo>
                  <a:lnTo>
                    <a:pt x="492" y="351"/>
                  </a:lnTo>
                  <a:lnTo>
                    <a:pt x="498" y="352"/>
                  </a:lnTo>
                  <a:close/>
                  <a:moveTo>
                    <a:pt x="661" y="515"/>
                  </a:moveTo>
                  <a:lnTo>
                    <a:pt x="796" y="649"/>
                  </a:lnTo>
                  <a:lnTo>
                    <a:pt x="795" y="653"/>
                  </a:lnTo>
                  <a:lnTo>
                    <a:pt x="655" y="513"/>
                  </a:lnTo>
                  <a:lnTo>
                    <a:pt x="661" y="515"/>
                  </a:lnTo>
                  <a:close/>
                  <a:moveTo>
                    <a:pt x="153" y="2"/>
                  </a:moveTo>
                  <a:lnTo>
                    <a:pt x="459" y="307"/>
                  </a:lnTo>
                  <a:lnTo>
                    <a:pt x="452" y="306"/>
                  </a:lnTo>
                  <a:lnTo>
                    <a:pt x="148" y="0"/>
                  </a:lnTo>
                  <a:lnTo>
                    <a:pt x="153" y="2"/>
                  </a:lnTo>
                  <a:close/>
                  <a:moveTo>
                    <a:pt x="505" y="353"/>
                  </a:moveTo>
                  <a:lnTo>
                    <a:pt x="622" y="470"/>
                  </a:lnTo>
                  <a:lnTo>
                    <a:pt x="615" y="469"/>
                  </a:lnTo>
                  <a:lnTo>
                    <a:pt x="498" y="352"/>
                  </a:lnTo>
                  <a:lnTo>
                    <a:pt x="505" y="353"/>
                  </a:lnTo>
                  <a:close/>
                  <a:moveTo>
                    <a:pt x="667" y="516"/>
                  </a:moveTo>
                  <a:lnTo>
                    <a:pt x="797" y="645"/>
                  </a:lnTo>
                  <a:lnTo>
                    <a:pt x="796" y="649"/>
                  </a:lnTo>
                  <a:lnTo>
                    <a:pt x="661" y="515"/>
                  </a:lnTo>
                  <a:lnTo>
                    <a:pt x="667" y="516"/>
                  </a:lnTo>
                  <a:close/>
                  <a:moveTo>
                    <a:pt x="160" y="3"/>
                  </a:moveTo>
                  <a:lnTo>
                    <a:pt x="464" y="308"/>
                  </a:lnTo>
                  <a:lnTo>
                    <a:pt x="459" y="307"/>
                  </a:lnTo>
                  <a:lnTo>
                    <a:pt x="153" y="2"/>
                  </a:lnTo>
                  <a:lnTo>
                    <a:pt x="160" y="3"/>
                  </a:lnTo>
                  <a:close/>
                  <a:moveTo>
                    <a:pt x="511" y="354"/>
                  </a:moveTo>
                  <a:lnTo>
                    <a:pt x="627" y="471"/>
                  </a:lnTo>
                  <a:lnTo>
                    <a:pt x="622" y="470"/>
                  </a:lnTo>
                  <a:lnTo>
                    <a:pt x="505" y="353"/>
                  </a:lnTo>
                  <a:lnTo>
                    <a:pt x="511" y="354"/>
                  </a:lnTo>
                  <a:close/>
                  <a:moveTo>
                    <a:pt x="674" y="517"/>
                  </a:moveTo>
                  <a:lnTo>
                    <a:pt x="798" y="641"/>
                  </a:lnTo>
                  <a:lnTo>
                    <a:pt x="797" y="645"/>
                  </a:lnTo>
                  <a:lnTo>
                    <a:pt x="667" y="516"/>
                  </a:lnTo>
                  <a:lnTo>
                    <a:pt x="674" y="517"/>
                  </a:lnTo>
                  <a:close/>
                  <a:moveTo>
                    <a:pt x="166" y="5"/>
                  </a:moveTo>
                  <a:lnTo>
                    <a:pt x="471" y="309"/>
                  </a:lnTo>
                  <a:lnTo>
                    <a:pt x="464" y="308"/>
                  </a:lnTo>
                  <a:lnTo>
                    <a:pt x="160" y="3"/>
                  </a:lnTo>
                  <a:lnTo>
                    <a:pt x="166" y="5"/>
                  </a:lnTo>
                  <a:close/>
                  <a:moveTo>
                    <a:pt x="517" y="355"/>
                  </a:moveTo>
                  <a:lnTo>
                    <a:pt x="633" y="472"/>
                  </a:lnTo>
                  <a:lnTo>
                    <a:pt x="627" y="471"/>
                  </a:lnTo>
                  <a:lnTo>
                    <a:pt x="511" y="354"/>
                  </a:lnTo>
                  <a:lnTo>
                    <a:pt x="517" y="355"/>
                  </a:lnTo>
                  <a:close/>
                  <a:moveTo>
                    <a:pt x="680" y="518"/>
                  </a:moveTo>
                  <a:lnTo>
                    <a:pt x="798" y="637"/>
                  </a:lnTo>
                  <a:lnTo>
                    <a:pt x="798" y="641"/>
                  </a:lnTo>
                  <a:lnTo>
                    <a:pt x="674" y="517"/>
                  </a:lnTo>
                  <a:lnTo>
                    <a:pt x="680" y="518"/>
                  </a:lnTo>
                  <a:close/>
                  <a:moveTo>
                    <a:pt x="172" y="6"/>
                  </a:moveTo>
                  <a:lnTo>
                    <a:pt x="477" y="310"/>
                  </a:lnTo>
                  <a:lnTo>
                    <a:pt x="471" y="309"/>
                  </a:lnTo>
                  <a:lnTo>
                    <a:pt x="166" y="5"/>
                  </a:lnTo>
                  <a:lnTo>
                    <a:pt x="172" y="6"/>
                  </a:lnTo>
                  <a:close/>
                  <a:moveTo>
                    <a:pt x="523" y="357"/>
                  </a:moveTo>
                  <a:lnTo>
                    <a:pt x="640" y="473"/>
                  </a:lnTo>
                  <a:lnTo>
                    <a:pt x="633" y="472"/>
                  </a:lnTo>
                  <a:lnTo>
                    <a:pt x="517" y="355"/>
                  </a:lnTo>
                  <a:lnTo>
                    <a:pt x="523" y="357"/>
                  </a:lnTo>
                  <a:close/>
                  <a:moveTo>
                    <a:pt x="686" y="520"/>
                  </a:moveTo>
                  <a:lnTo>
                    <a:pt x="799" y="634"/>
                  </a:lnTo>
                  <a:lnTo>
                    <a:pt x="798" y="637"/>
                  </a:lnTo>
                  <a:lnTo>
                    <a:pt x="680" y="518"/>
                  </a:lnTo>
                  <a:lnTo>
                    <a:pt x="686" y="520"/>
                  </a:lnTo>
                  <a:close/>
                  <a:moveTo>
                    <a:pt x="178" y="7"/>
                  </a:moveTo>
                  <a:lnTo>
                    <a:pt x="483" y="311"/>
                  </a:lnTo>
                  <a:lnTo>
                    <a:pt x="477" y="310"/>
                  </a:lnTo>
                  <a:lnTo>
                    <a:pt x="172" y="6"/>
                  </a:lnTo>
                  <a:lnTo>
                    <a:pt x="178" y="7"/>
                  </a:lnTo>
                  <a:close/>
                  <a:moveTo>
                    <a:pt x="529" y="358"/>
                  </a:moveTo>
                  <a:lnTo>
                    <a:pt x="646" y="474"/>
                  </a:lnTo>
                  <a:lnTo>
                    <a:pt x="640" y="473"/>
                  </a:lnTo>
                  <a:lnTo>
                    <a:pt x="523" y="357"/>
                  </a:lnTo>
                  <a:lnTo>
                    <a:pt x="529" y="358"/>
                  </a:lnTo>
                  <a:close/>
                  <a:moveTo>
                    <a:pt x="692" y="521"/>
                  </a:moveTo>
                  <a:lnTo>
                    <a:pt x="801" y="630"/>
                  </a:lnTo>
                  <a:lnTo>
                    <a:pt x="799" y="634"/>
                  </a:lnTo>
                  <a:lnTo>
                    <a:pt x="686" y="520"/>
                  </a:lnTo>
                  <a:lnTo>
                    <a:pt x="692" y="521"/>
                  </a:lnTo>
                  <a:close/>
                  <a:moveTo>
                    <a:pt x="184" y="8"/>
                  </a:moveTo>
                  <a:lnTo>
                    <a:pt x="490" y="313"/>
                  </a:lnTo>
                  <a:lnTo>
                    <a:pt x="483" y="311"/>
                  </a:lnTo>
                  <a:lnTo>
                    <a:pt x="178" y="7"/>
                  </a:lnTo>
                  <a:lnTo>
                    <a:pt x="184" y="8"/>
                  </a:lnTo>
                  <a:close/>
                  <a:moveTo>
                    <a:pt x="535" y="359"/>
                  </a:moveTo>
                  <a:lnTo>
                    <a:pt x="653" y="476"/>
                  </a:lnTo>
                  <a:lnTo>
                    <a:pt x="646" y="474"/>
                  </a:lnTo>
                  <a:lnTo>
                    <a:pt x="529" y="358"/>
                  </a:lnTo>
                  <a:lnTo>
                    <a:pt x="535" y="359"/>
                  </a:lnTo>
                  <a:close/>
                  <a:moveTo>
                    <a:pt x="697" y="521"/>
                  </a:moveTo>
                  <a:lnTo>
                    <a:pt x="802" y="625"/>
                  </a:lnTo>
                  <a:lnTo>
                    <a:pt x="801" y="630"/>
                  </a:lnTo>
                  <a:lnTo>
                    <a:pt x="692" y="521"/>
                  </a:lnTo>
                  <a:lnTo>
                    <a:pt x="697" y="522"/>
                  </a:lnTo>
                  <a:lnTo>
                    <a:pt x="697" y="521"/>
                  </a:lnTo>
                  <a:close/>
                  <a:moveTo>
                    <a:pt x="191" y="9"/>
                  </a:moveTo>
                  <a:lnTo>
                    <a:pt x="495" y="314"/>
                  </a:lnTo>
                  <a:lnTo>
                    <a:pt x="490" y="313"/>
                  </a:lnTo>
                  <a:lnTo>
                    <a:pt x="184" y="8"/>
                  </a:lnTo>
                  <a:lnTo>
                    <a:pt x="191" y="9"/>
                  </a:lnTo>
                  <a:close/>
                  <a:moveTo>
                    <a:pt x="542" y="360"/>
                  </a:moveTo>
                  <a:lnTo>
                    <a:pt x="658" y="477"/>
                  </a:lnTo>
                  <a:lnTo>
                    <a:pt x="653" y="476"/>
                  </a:lnTo>
                  <a:lnTo>
                    <a:pt x="535" y="359"/>
                  </a:lnTo>
                  <a:lnTo>
                    <a:pt x="542" y="360"/>
                  </a:lnTo>
                  <a:close/>
                  <a:moveTo>
                    <a:pt x="698" y="517"/>
                  </a:moveTo>
                  <a:lnTo>
                    <a:pt x="803" y="621"/>
                  </a:lnTo>
                  <a:lnTo>
                    <a:pt x="802" y="625"/>
                  </a:lnTo>
                  <a:lnTo>
                    <a:pt x="697" y="521"/>
                  </a:lnTo>
                  <a:lnTo>
                    <a:pt x="698" y="517"/>
                  </a:lnTo>
                  <a:close/>
                  <a:moveTo>
                    <a:pt x="197" y="10"/>
                  </a:moveTo>
                  <a:lnTo>
                    <a:pt x="501" y="315"/>
                  </a:lnTo>
                  <a:lnTo>
                    <a:pt x="495" y="314"/>
                  </a:lnTo>
                  <a:lnTo>
                    <a:pt x="191" y="9"/>
                  </a:lnTo>
                  <a:lnTo>
                    <a:pt x="197" y="10"/>
                  </a:lnTo>
                  <a:close/>
                  <a:moveTo>
                    <a:pt x="548" y="361"/>
                  </a:moveTo>
                  <a:lnTo>
                    <a:pt x="664" y="478"/>
                  </a:lnTo>
                  <a:lnTo>
                    <a:pt x="658" y="477"/>
                  </a:lnTo>
                  <a:lnTo>
                    <a:pt x="542" y="360"/>
                  </a:lnTo>
                  <a:lnTo>
                    <a:pt x="548" y="361"/>
                  </a:lnTo>
                  <a:close/>
                  <a:moveTo>
                    <a:pt x="699" y="513"/>
                  </a:moveTo>
                  <a:lnTo>
                    <a:pt x="804" y="617"/>
                  </a:lnTo>
                  <a:lnTo>
                    <a:pt x="803" y="621"/>
                  </a:lnTo>
                  <a:lnTo>
                    <a:pt x="698" y="517"/>
                  </a:lnTo>
                  <a:lnTo>
                    <a:pt x="699" y="513"/>
                  </a:lnTo>
                  <a:close/>
                  <a:moveTo>
                    <a:pt x="202" y="11"/>
                  </a:moveTo>
                  <a:lnTo>
                    <a:pt x="508" y="317"/>
                  </a:lnTo>
                  <a:lnTo>
                    <a:pt x="501" y="315"/>
                  </a:lnTo>
                  <a:lnTo>
                    <a:pt x="197" y="10"/>
                  </a:lnTo>
                  <a:lnTo>
                    <a:pt x="202" y="11"/>
                  </a:lnTo>
                  <a:close/>
                  <a:moveTo>
                    <a:pt x="554" y="362"/>
                  </a:moveTo>
                  <a:lnTo>
                    <a:pt x="671" y="479"/>
                  </a:lnTo>
                  <a:lnTo>
                    <a:pt x="664" y="478"/>
                  </a:lnTo>
                  <a:lnTo>
                    <a:pt x="548" y="361"/>
                  </a:lnTo>
                  <a:lnTo>
                    <a:pt x="554" y="362"/>
                  </a:lnTo>
                  <a:close/>
                  <a:moveTo>
                    <a:pt x="700" y="509"/>
                  </a:moveTo>
                  <a:lnTo>
                    <a:pt x="805" y="612"/>
                  </a:lnTo>
                  <a:lnTo>
                    <a:pt x="804" y="617"/>
                  </a:lnTo>
                  <a:lnTo>
                    <a:pt x="699" y="513"/>
                  </a:lnTo>
                  <a:lnTo>
                    <a:pt x="700" y="509"/>
                  </a:lnTo>
                  <a:close/>
                  <a:moveTo>
                    <a:pt x="209" y="13"/>
                  </a:moveTo>
                  <a:lnTo>
                    <a:pt x="514" y="318"/>
                  </a:lnTo>
                  <a:lnTo>
                    <a:pt x="508" y="317"/>
                  </a:lnTo>
                  <a:lnTo>
                    <a:pt x="202" y="11"/>
                  </a:lnTo>
                  <a:lnTo>
                    <a:pt x="209" y="13"/>
                  </a:lnTo>
                  <a:close/>
                  <a:moveTo>
                    <a:pt x="560" y="363"/>
                  </a:moveTo>
                  <a:lnTo>
                    <a:pt x="677" y="480"/>
                  </a:lnTo>
                  <a:lnTo>
                    <a:pt x="671" y="479"/>
                  </a:lnTo>
                  <a:lnTo>
                    <a:pt x="554" y="362"/>
                  </a:lnTo>
                  <a:lnTo>
                    <a:pt x="560" y="363"/>
                  </a:lnTo>
                  <a:close/>
                  <a:moveTo>
                    <a:pt x="700" y="505"/>
                  </a:moveTo>
                  <a:lnTo>
                    <a:pt x="805" y="609"/>
                  </a:lnTo>
                  <a:lnTo>
                    <a:pt x="805" y="612"/>
                  </a:lnTo>
                  <a:lnTo>
                    <a:pt x="700" y="509"/>
                  </a:lnTo>
                  <a:lnTo>
                    <a:pt x="700" y="505"/>
                  </a:lnTo>
                  <a:close/>
                  <a:moveTo>
                    <a:pt x="215" y="14"/>
                  </a:moveTo>
                  <a:lnTo>
                    <a:pt x="521" y="319"/>
                  </a:lnTo>
                  <a:lnTo>
                    <a:pt x="514" y="318"/>
                  </a:lnTo>
                  <a:lnTo>
                    <a:pt x="209" y="13"/>
                  </a:lnTo>
                  <a:lnTo>
                    <a:pt x="215" y="14"/>
                  </a:lnTo>
                  <a:close/>
                  <a:moveTo>
                    <a:pt x="566" y="365"/>
                  </a:moveTo>
                  <a:lnTo>
                    <a:pt x="683" y="482"/>
                  </a:lnTo>
                  <a:lnTo>
                    <a:pt x="677" y="480"/>
                  </a:lnTo>
                  <a:lnTo>
                    <a:pt x="560" y="363"/>
                  </a:lnTo>
                  <a:lnTo>
                    <a:pt x="566" y="365"/>
                  </a:lnTo>
                  <a:close/>
                  <a:moveTo>
                    <a:pt x="702" y="501"/>
                  </a:moveTo>
                  <a:lnTo>
                    <a:pt x="806" y="605"/>
                  </a:lnTo>
                  <a:lnTo>
                    <a:pt x="806" y="607"/>
                  </a:lnTo>
                  <a:lnTo>
                    <a:pt x="805" y="609"/>
                  </a:lnTo>
                  <a:lnTo>
                    <a:pt x="700" y="505"/>
                  </a:lnTo>
                  <a:lnTo>
                    <a:pt x="702" y="501"/>
                  </a:lnTo>
                  <a:close/>
                  <a:moveTo>
                    <a:pt x="221" y="15"/>
                  </a:moveTo>
                  <a:lnTo>
                    <a:pt x="526" y="320"/>
                  </a:lnTo>
                  <a:lnTo>
                    <a:pt x="521" y="319"/>
                  </a:lnTo>
                  <a:lnTo>
                    <a:pt x="215" y="14"/>
                  </a:lnTo>
                  <a:lnTo>
                    <a:pt x="221" y="15"/>
                  </a:lnTo>
                  <a:close/>
                  <a:moveTo>
                    <a:pt x="573" y="367"/>
                  </a:moveTo>
                  <a:lnTo>
                    <a:pt x="689" y="484"/>
                  </a:lnTo>
                  <a:lnTo>
                    <a:pt x="683" y="482"/>
                  </a:lnTo>
                  <a:lnTo>
                    <a:pt x="566" y="365"/>
                  </a:lnTo>
                  <a:lnTo>
                    <a:pt x="573" y="367"/>
                  </a:lnTo>
                  <a:close/>
                  <a:moveTo>
                    <a:pt x="703" y="496"/>
                  </a:moveTo>
                  <a:lnTo>
                    <a:pt x="807" y="601"/>
                  </a:lnTo>
                  <a:lnTo>
                    <a:pt x="806" y="605"/>
                  </a:lnTo>
                  <a:lnTo>
                    <a:pt x="702" y="501"/>
                  </a:lnTo>
                  <a:lnTo>
                    <a:pt x="703" y="496"/>
                  </a:lnTo>
                  <a:close/>
                  <a:moveTo>
                    <a:pt x="228" y="16"/>
                  </a:moveTo>
                  <a:lnTo>
                    <a:pt x="532" y="322"/>
                  </a:lnTo>
                  <a:lnTo>
                    <a:pt x="526" y="320"/>
                  </a:lnTo>
                  <a:lnTo>
                    <a:pt x="221" y="15"/>
                  </a:lnTo>
                  <a:lnTo>
                    <a:pt x="228" y="16"/>
                  </a:lnTo>
                  <a:close/>
                  <a:moveTo>
                    <a:pt x="579" y="368"/>
                  </a:moveTo>
                  <a:lnTo>
                    <a:pt x="695" y="485"/>
                  </a:lnTo>
                  <a:lnTo>
                    <a:pt x="689" y="484"/>
                  </a:lnTo>
                  <a:lnTo>
                    <a:pt x="573" y="367"/>
                  </a:lnTo>
                  <a:lnTo>
                    <a:pt x="579" y="368"/>
                  </a:lnTo>
                  <a:close/>
                  <a:moveTo>
                    <a:pt x="704" y="492"/>
                  </a:moveTo>
                  <a:lnTo>
                    <a:pt x="808" y="597"/>
                  </a:lnTo>
                  <a:lnTo>
                    <a:pt x="807" y="601"/>
                  </a:lnTo>
                  <a:lnTo>
                    <a:pt x="703" y="496"/>
                  </a:lnTo>
                  <a:lnTo>
                    <a:pt x="704" y="492"/>
                  </a:lnTo>
                  <a:close/>
                  <a:moveTo>
                    <a:pt x="233" y="17"/>
                  </a:moveTo>
                  <a:lnTo>
                    <a:pt x="539" y="323"/>
                  </a:lnTo>
                  <a:lnTo>
                    <a:pt x="532" y="322"/>
                  </a:lnTo>
                  <a:lnTo>
                    <a:pt x="228" y="16"/>
                  </a:lnTo>
                  <a:lnTo>
                    <a:pt x="233" y="17"/>
                  </a:lnTo>
                  <a:close/>
                  <a:moveTo>
                    <a:pt x="584" y="369"/>
                  </a:moveTo>
                  <a:lnTo>
                    <a:pt x="702" y="486"/>
                  </a:lnTo>
                  <a:lnTo>
                    <a:pt x="695" y="485"/>
                  </a:lnTo>
                  <a:lnTo>
                    <a:pt x="579" y="368"/>
                  </a:lnTo>
                  <a:lnTo>
                    <a:pt x="584" y="369"/>
                  </a:lnTo>
                  <a:close/>
                  <a:moveTo>
                    <a:pt x="704" y="488"/>
                  </a:moveTo>
                  <a:lnTo>
                    <a:pt x="808" y="592"/>
                  </a:lnTo>
                  <a:lnTo>
                    <a:pt x="808" y="597"/>
                  </a:lnTo>
                  <a:lnTo>
                    <a:pt x="704" y="492"/>
                  </a:lnTo>
                  <a:lnTo>
                    <a:pt x="704" y="488"/>
                  </a:lnTo>
                  <a:close/>
                  <a:moveTo>
                    <a:pt x="240" y="18"/>
                  </a:moveTo>
                  <a:lnTo>
                    <a:pt x="545" y="324"/>
                  </a:lnTo>
                  <a:lnTo>
                    <a:pt x="539" y="323"/>
                  </a:lnTo>
                  <a:lnTo>
                    <a:pt x="233" y="17"/>
                  </a:lnTo>
                  <a:lnTo>
                    <a:pt x="240" y="18"/>
                  </a:lnTo>
                  <a:close/>
                  <a:moveTo>
                    <a:pt x="591" y="370"/>
                  </a:moveTo>
                  <a:lnTo>
                    <a:pt x="809" y="588"/>
                  </a:lnTo>
                  <a:lnTo>
                    <a:pt x="808" y="592"/>
                  </a:lnTo>
                  <a:lnTo>
                    <a:pt x="704" y="488"/>
                  </a:lnTo>
                  <a:lnTo>
                    <a:pt x="705" y="486"/>
                  </a:lnTo>
                  <a:lnTo>
                    <a:pt x="702" y="486"/>
                  </a:lnTo>
                  <a:lnTo>
                    <a:pt x="584" y="369"/>
                  </a:lnTo>
                  <a:lnTo>
                    <a:pt x="591" y="370"/>
                  </a:lnTo>
                  <a:close/>
                  <a:moveTo>
                    <a:pt x="246" y="19"/>
                  </a:moveTo>
                  <a:lnTo>
                    <a:pt x="551" y="325"/>
                  </a:lnTo>
                  <a:lnTo>
                    <a:pt x="545" y="324"/>
                  </a:lnTo>
                  <a:lnTo>
                    <a:pt x="240" y="18"/>
                  </a:lnTo>
                  <a:lnTo>
                    <a:pt x="246" y="19"/>
                  </a:lnTo>
                  <a:close/>
                  <a:moveTo>
                    <a:pt x="597" y="371"/>
                  </a:moveTo>
                  <a:lnTo>
                    <a:pt x="810" y="584"/>
                  </a:lnTo>
                  <a:lnTo>
                    <a:pt x="809" y="588"/>
                  </a:lnTo>
                  <a:lnTo>
                    <a:pt x="591" y="370"/>
                  </a:lnTo>
                  <a:lnTo>
                    <a:pt x="597" y="371"/>
                  </a:lnTo>
                  <a:close/>
                  <a:moveTo>
                    <a:pt x="252" y="21"/>
                  </a:moveTo>
                  <a:lnTo>
                    <a:pt x="557" y="326"/>
                  </a:lnTo>
                  <a:lnTo>
                    <a:pt x="551" y="325"/>
                  </a:lnTo>
                  <a:lnTo>
                    <a:pt x="246" y="19"/>
                  </a:lnTo>
                  <a:lnTo>
                    <a:pt x="252" y="21"/>
                  </a:lnTo>
                  <a:close/>
                  <a:moveTo>
                    <a:pt x="604" y="373"/>
                  </a:moveTo>
                  <a:lnTo>
                    <a:pt x="811" y="579"/>
                  </a:lnTo>
                  <a:lnTo>
                    <a:pt x="810" y="584"/>
                  </a:lnTo>
                  <a:lnTo>
                    <a:pt x="597" y="371"/>
                  </a:lnTo>
                  <a:lnTo>
                    <a:pt x="604" y="373"/>
                  </a:lnTo>
                  <a:close/>
                  <a:moveTo>
                    <a:pt x="258" y="22"/>
                  </a:moveTo>
                  <a:lnTo>
                    <a:pt x="563" y="327"/>
                  </a:lnTo>
                  <a:lnTo>
                    <a:pt x="557" y="326"/>
                  </a:lnTo>
                  <a:lnTo>
                    <a:pt x="252" y="21"/>
                  </a:lnTo>
                  <a:lnTo>
                    <a:pt x="258" y="22"/>
                  </a:lnTo>
                  <a:close/>
                  <a:moveTo>
                    <a:pt x="610" y="374"/>
                  </a:moveTo>
                  <a:lnTo>
                    <a:pt x="811" y="575"/>
                  </a:lnTo>
                  <a:lnTo>
                    <a:pt x="811" y="579"/>
                  </a:lnTo>
                  <a:lnTo>
                    <a:pt x="604" y="373"/>
                  </a:lnTo>
                  <a:lnTo>
                    <a:pt x="610" y="374"/>
                  </a:lnTo>
                  <a:close/>
                  <a:moveTo>
                    <a:pt x="264" y="24"/>
                  </a:moveTo>
                  <a:lnTo>
                    <a:pt x="570" y="328"/>
                  </a:lnTo>
                  <a:lnTo>
                    <a:pt x="563" y="327"/>
                  </a:lnTo>
                  <a:lnTo>
                    <a:pt x="258" y="22"/>
                  </a:lnTo>
                  <a:lnTo>
                    <a:pt x="264" y="24"/>
                  </a:lnTo>
                  <a:close/>
                  <a:moveTo>
                    <a:pt x="615" y="375"/>
                  </a:moveTo>
                  <a:lnTo>
                    <a:pt x="812" y="572"/>
                  </a:lnTo>
                  <a:lnTo>
                    <a:pt x="811" y="575"/>
                  </a:lnTo>
                  <a:lnTo>
                    <a:pt x="610" y="374"/>
                  </a:lnTo>
                  <a:lnTo>
                    <a:pt x="615" y="375"/>
                  </a:lnTo>
                  <a:close/>
                  <a:moveTo>
                    <a:pt x="270" y="25"/>
                  </a:moveTo>
                  <a:lnTo>
                    <a:pt x="576" y="330"/>
                  </a:lnTo>
                  <a:lnTo>
                    <a:pt x="570" y="328"/>
                  </a:lnTo>
                  <a:lnTo>
                    <a:pt x="264" y="24"/>
                  </a:lnTo>
                  <a:lnTo>
                    <a:pt x="270" y="25"/>
                  </a:lnTo>
                  <a:close/>
                  <a:moveTo>
                    <a:pt x="622" y="376"/>
                  </a:moveTo>
                  <a:lnTo>
                    <a:pt x="813" y="568"/>
                  </a:lnTo>
                  <a:lnTo>
                    <a:pt x="812" y="572"/>
                  </a:lnTo>
                  <a:lnTo>
                    <a:pt x="615" y="375"/>
                  </a:lnTo>
                  <a:lnTo>
                    <a:pt x="622" y="376"/>
                  </a:lnTo>
                  <a:close/>
                  <a:moveTo>
                    <a:pt x="277" y="26"/>
                  </a:moveTo>
                  <a:lnTo>
                    <a:pt x="582" y="331"/>
                  </a:lnTo>
                  <a:lnTo>
                    <a:pt x="576" y="330"/>
                  </a:lnTo>
                  <a:lnTo>
                    <a:pt x="270" y="25"/>
                  </a:lnTo>
                  <a:lnTo>
                    <a:pt x="277" y="26"/>
                  </a:lnTo>
                  <a:close/>
                  <a:moveTo>
                    <a:pt x="628" y="377"/>
                  </a:moveTo>
                  <a:lnTo>
                    <a:pt x="814" y="564"/>
                  </a:lnTo>
                  <a:lnTo>
                    <a:pt x="813" y="568"/>
                  </a:lnTo>
                  <a:lnTo>
                    <a:pt x="622" y="376"/>
                  </a:lnTo>
                  <a:lnTo>
                    <a:pt x="628" y="377"/>
                  </a:lnTo>
                  <a:close/>
                  <a:moveTo>
                    <a:pt x="282" y="27"/>
                  </a:moveTo>
                  <a:lnTo>
                    <a:pt x="588" y="332"/>
                  </a:lnTo>
                  <a:lnTo>
                    <a:pt x="582" y="331"/>
                  </a:lnTo>
                  <a:lnTo>
                    <a:pt x="277" y="26"/>
                  </a:lnTo>
                  <a:lnTo>
                    <a:pt x="282" y="27"/>
                  </a:lnTo>
                  <a:close/>
                  <a:moveTo>
                    <a:pt x="634" y="378"/>
                  </a:moveTo>
                  <a:lnTo>
                    <a:pt x="814" y="559"/>
                  </a:lnTo>
                  <a:lnTo>
                    <a:pt x="814" y="564"/>
                  </a:lnTo>
                  <a:lnTo>
                    <a:pt x="628" y="377"/>
                  </a:lnTo>
                  <a:lnTo>
                    <a:pt x="634" y="378"/>
                  </a:lnTo>
                  <a:close/>
                  <a:moveTo>
                    <a:pt x="289" y="28"/>
                  </a:moveTo>
                  <a:lnTo>
                    <a:pt x="594" y="334"/>
                  </a:lnTo>
                  <a:lnTo>
                    <a:pt x="588" y="332"/>
                  </a:lnTo>
                  <a:lnTo>
                    <a:pt x="282" y="27"/>
                  </a:lnTo>
                  <a:lnTo>
                    <a:pt x="289" y="28"/>
                  </a:lnTo>
                  <a:close/>
                  <a:moveTo>
                    <a:pt x="641" y="379"/>
                  </a:moveTo>
                  <a:lnTo>
                    <a:pt x="815" y="555"/>
                  </a:lnTo>
                  <a:lnTo>
                    <a:pt x="814" y="559"/>
                  </a:lnTo>
                  <a:lnTo>
                    <a:pt x="634" y="378"/>
                  </a:lnTo>
                  <a:lnTo>
                    <a:pt x="641" y="379"/>
                  </a:lnTo>
                  <a:close/>
                  <a:moveTo>
                    <a:pt x="295" y="29"/>
                  </a:moveTo>
                  <a:lnTo>
                    <a:pt x="600" y="335"/>
                  </a:lnTo>
                  <a:lnTo>
                    <a:pt x="594" y="334"/>
                  </a:lnTo>
                  <a:lnTo>
                    <a:pt x="289" y="28"/>
                  </a:lnTo>
                  <a:lnTo>
                    <a:pt x="295" y="29"/>
                  </a:lnTo>
                  <a:close/>
                  <a:moveTo>
                    <a:pt x="646" y="381"/>
                  </a:moveTo>
                  <a:lnTo>
                    <a:pt x="817" y="551"/>
                  </a:lnTo>
                  <a:lnTo>
                    <a:pt x="815" y="555"/>
                  </a:lnTo>
                  <a:lnTo>
                    <a:pt x="641" y="379"/>
                  </a:lnTo>
                  <a:lnTo>
                    <a:pt x="646" y="381"/>
                  </a:lnTo>
                  <a:close/>
                  <a:moveTo>
                    <a:pt x="301" y="30"/>
                  </a:moveTo>
                  <a:lnTo>
                    <a:pt x="607" y="336"/>
                  </a:lnTo>
                  <a:lnTo>
                    <a:pt x="600" y="335"/>
                  </a:lnTo>
                  <a:lnTo>
                    <a:pt x="295" y="29"/>
                  </a:lnTo>
                  <a:lnTo>
                    <a:pt x="301" y="30"/>
                  </a:lnTo>
                  <a:close/>
                  <a:moveTo>
                    <a:pt x="653" y="383"/>
                  </a:moveTo>
                  <a:lnTo>
                    <a:pt x="818" y="546"/>
                  </a:lnTo>
                  <a:lnTo>
                    <a:pt x="817" y="551"/>
                  </a:lnTo>
                  <a:lnTo>
                    <a:pt x="646" y="381"/>
                  </a:lnTo>
                  <a:lnTo>
                    <a:pt x="653" y="383"/>
                  </a:lnTo>
                  <a:close/>
                  <a:moveTo>
                    <a:pt x="308" y="31"/>
                  </a:moveTo>
                  <a:lnTo>
                    <a:pt x="613" y="338"/>
                  </a:lnTo>
                  <a:lnTo>
                    <a:pt x="607" y="336"/>
                  </a:lnTo>
                  <a:lnTo>
                    <a:pt x="301" y="30"/>
                  </a:lnTo>
                  <a:lnTo>
                    <a:pt x="308" y="31"/>
                  </a:lnTo>
                  <a:close/>
                  <a:moveTo>
                    <a:pt x="659" y="384"/>
                  </a:moveTo>
                  <a:lnTo>
                    <a:pt x="818" y="542"/>
                  </a:lnTo>
                  <a:lnTo>
                    <a:pt x="818" y="546"/>
                  </a:lnTo>
                  <a:lnTo>
                    <a:pt x="653" y="383"/>
                  </a:lnTo>
                  <a:lnTo>
                    <a:pt x="659" y="384"/>
                  </a:lnTo>
                  <a:close/>
                  <a:moveTo>
                    <a:pt x="313" y="32"/>
                  </a:moveTo>
                  <a:lnTo>
                    <a:pt x="619" y="339"/>
                  </a:lnTo>
                  <a:lnTo>
                    <a:pt x="613" y="338"/>
                  </a:lnTo>
                  <a:lnTo>
                    <a:pt x="308" y="31"/>
                  </a:lnTo>
                  <a:lnTo>
                    <a:pt x="313" y="32"/>
                  </a:lnTo>
                  <a:close/>
                  <a:moveTo>
                    <a:pt x="665" y="385"/>
                  </a:moveTo>
                  <a:lnTo>
                    <a:pt x="819" y="538"/>
                  </a:lnTo>
                  <a:lnTo>
                    <a:pt x="818" y="542"/>
                  </a:lnTo>
                  <a:lnTo>
                    <a:pt x="659" y="384"/>
                  </a:lnTo>
                  <a:lnTo>
                    <a:pt x="665" y="385"/>
                  </a:lnTo>
                  <a:close/>
                  <a:moveTo>
                    <a:pt x="319" y="34"/>
                  </a:moveTo>
                  <a:lnTo>
                    <a:pt x="625" y="340"/>
                  </a:lnTo>
                  <a:lnTo>
                    <a:pt x="619" y="339"/>
                  </a:lnTo>
                  <a:lnTo>
                    <a:pt x="313" y="32"/>
                  </a:lnTo>
                  <a:lnTo>
                    <a:pt x="319" y="34"/>
                  </a:lnTo>
                  <a:close/>
                  <a:moveTo>
                    <a:pt x="672" y="386"/>
                  </a:moveTo>
                  <a:lnTo>
                    <a:pt x="820" y="534"/>
                  </a:lnTo>
                  <a:lnTo>
                    <a:pt x="819" y="538"/>
                  </a:lnTo>
                  <a:lnTo>
                    <a:pt x="665" y="385"/>
                  </a:lnTo>
                  <a:lnTo>
                    <a:pt x="672" y="386"/>
                  </a:lnTo>
                  <a:close/>
                  <a:moveTo>
                    <a:pt x="326" y="35"/>
                  </a:moveTo>
                  <a:lnTo>
                    <a:pt x="631" y="341"/>
                  </a:lnTo>
                  <a:lnTo>
                    <a:pt x="625" y="340"/>
                  </a:lnTo>
                  <a:lnTo>
                    <a:pt x="319" y="34"/>
                  </a:lnTo>
                  <a:lnTo>
                    <a:pt x="326" y="35"/>
                  </a:lnTo>
                  <a:close/>
                  <a:moveTo>
                    <a:pt x="677" y="387"/>
                  </a:moveTo>
                  <a:lnTo>
                    <a:pt x="821" y="531"/>
                  </a:lnTo>
                  <a:lnTo>
                    <a:pt x="820" y="534"/>
                  </a:lnTo>
                  <a:lnTo>
                    <a:pt x="672" y="386"/>
                  </a:lnTo>
                  <a:lnTo>
                    <a:pt x="677" y="387"/>
                  </a:lnTo>
                  <a:close/>
                  <a:moveTo>
                    <a:pt x="332" y="36"/>
                  </a:moveTo>
                  <a:lnTo>
                    <a:pt x="638" y="342"/>
                  </a:lnTo>
                  <a:lnTo>
                    <a:pt x="631" y="341"/>
                  </a:lnTo>
                  <a:lnTo>
                    <a:pt x="326" y="35"/>
                  </a:lnTo>
                  <a:lnTo>
                    <a:pt x="332" y="36"/>
                  </a:lnTo>
                  <a:close/>
                  <a:moveTo>
                    <a:pt x="683" y="388"/>
                  </a:moveTo>
                  <a:lnTo>
                    <a:pt x="821" y="526"/>
                  </a:lnTo>
                  <a:lnTo>
                    <a:pt x="821" y="531"/>
                  </a:lnTo>
                  <a:lnTo>
                    <a:pt x="677" y="387"/>
                  </a:lnTo>
                  <a:lnTo>
                    <a:pt x="683" y="388"/>
                  </a:lnTo>
                  <a:close/>
                  <a:moveTo>
                    <a:pt x="337" y="38"/>
                  </a:moveTo>
                  <a:lnTo>
                    <a:pt x="644" y="343"/>
                  </a:lnTo>
                  <a:lnTo>
                    <a:pt x="638" y="342"/>
                  </a:lnTo>
                  <a:lnTo>
                    <a:pt x="332" y="36"/>
                  </a:lnTo>
                  <a:lnTo>
                    <a:pt x="337" y="38"/>
                  </a:lnTo>
                  <a:close/>
                  <a:moveTo>
                    <a:pt x="690" y="390"/>
                  </a:moveTo>
                  <a:lnTo>
                    <a:pt x="822" y="522"/>
                  </a:lnTo>
                  <a:lnTo>
                    <a:pt x="821" y="526"/>
                  </a:lnTo>
                  <a:lnTo>
                    <a:pt x="683" y="388"/>
                  </a:lnTo>
                  <a:lnTo>
                    <a:pt x="690" y="390"/>
                  </a:lnTo>
                  <a:close/>
                  <a:moveTo>
                    <a:pt x="344" y="39"/>
                  </a:moveTo>
                  <a:lnTo>
                    <a:pt x="452" y="147"/>
                  </a:lnTo>
                  <a:lnTo>
                    <a:pt x="460" y="157"/>
                  </a:lnTo>
                  <a:lnTo>
                    <a:pt x="467" y="166"/>
                  </a:lnTo>
                  <a:lnTo>
                    <a:pt x="477" y="175"/>
                  </a:lnTo>
                  <a:lnTo>
                    <a:pt x="488" y="182"/>
                  </a:lnTo>
                  <a:lnTo>
                    <a:pt x="649" y="344"/>
                  </a:lnTo>
                  <a:lnTo>
                    <a:pt x="644" y="343"/>
                  </a:lnTo>
                  <a:lnTo>
                    <a:pt x="337" y="38"/>
                  </a:lnTo>
                  <a:lnTo>
                    <a:pt x="344" y="39"/>
                  </a:lnTo>
                  <a:close/>
                  <a:moveTo>
                    <a:pt x="696" y="391"/>
                  </a:moveTo>
                  <a:lnTo>
                    <a:pt x="823" y="518"/>
                  </a:lnTo>
                  <a:lnTo>
                    <a:pt x="822" y="522"/>
                  </a:lnTo>
                  <a:lnTo>
                    <a:pt x="690" y="390"/>
                  </a:lnTo>
                  <a:lnTo>
                    <a:pt x="696" y="391"/>
                  </a:lnTo>
                  <a:close/>
                  <a:moveTo>
                    <a:pt x="350" y="40"/>
                  </a:moveTo>
                  <a:lnTo>
                    <a:pt x="447" y="137"/>
                  </a:lnTo>
                  <a:lnTo>
                    <a:pt x="449" y="142"/>
                  </a:lnTo>
                  <a:lnTo>
                    <a:pt x="452" y="147"/>
                  </a:lnTo>
                  <a:lnTo>
                    <a:pt x="344" y="39"/>
                  </a:lnTo>
                  <a:lnTo>
                    <a:pt x="350" y="40"/>
                  </a:lnTo>
                  <a:close/>
                  <a:moveTo>
                    <a:pt x="497" y="188"/>
                  </a:moveTo>
                  <a:lnTo>
                    <a:pt x="656" y="346"/>
                  </a:lnTo>
                  <a:lnTo>
                    <a:pt x="649" y="344"/>
                  </a:lnTo>
                  <a:lnTo>
                    <a:pt x="488" y="182"/>
                  </a:lnTo>
                  <a:lnTo>
                    <a:pt x="492" y="184"/>
                  </a:lnTo>
                  <a:lnTo>
                    <a:pt x="497" y="188"/>
                  </a:lnTo>
                  <a:close/>
                  <a:moveTo>
                    <a:pt x="703" y="392"/>
                  </a:moveTo>
                  <a:lnTo>
                    <a:pt x="824" y="513"/>
                  </a:lnTo>
                  <a:lnTo>
                    <a:pt x="823" y="518"/>
                  </a:lnTo>
                  <a:lnTo>
                    <a:pt x="696" y="391"/>
                  </a:lnTo>
                  <a:lnTo>
                    <a:pt x="703" y="392"/>
                  </a:lnTo>
                  <a:close/>
                  <a:moveTo>
                    <a:pt x="357" y="41"/>
                  </a:moveTo>
                  <a:lnTo>
                    <a:pt x="444" y="128"/>
                  </a:lnTo>
                  <a:lnTo>
                    <a:pt x="445" y="132"/>
                  </a:lnTo>
                  <a:lnTo>
                    <a:pt x="447" y="137"/>
                  </a:lnTo>
                  <a:lnTo>
                    <a:pt x="350" y="40"/>
                  </a:lnTo>
                  <a:lnTo>
                    <a:pt x="357" y="41"/>
                  </a:lnTo>
                  <a:close/>
                  <a:moveTo>
                    <a:pt x="506" y="191"/>
                  </a:moveTo>
                  <a:lnTo>
                    <a:pt x="662" y="347"/>
                  </a:lnTo>
                  <a:lnTo>
                    <a:pt x="656" y="346"/>
                  </a:lnTo>
                  <a:lnTo>
                    <a:pt x="497" y="188"/>
                  </a:lnTo>
                  <a:lnTo>
                    <a:pt x="501" y="189"/>
                  </a:lnTo>
                  <a:lnTo>
                    <a:pt x="506" y="191"/>
                  </a:lnTo>
                  <a:close/>
                  <a:moveTo>
                    <a:pt x="708" y="393"/>
                  </a:moveTo>
                  <a:lnTo>
                    <a:pt x="824" y="509"/>
                  </a:lnTo>
                  <a:lnTo>
                    <a:pt x="824" y="513"/>
                  </a:lnTo>
                  <a:lnTo>
                    <a:pt x="703" y="392"/>
                  </a:lnTo>
                  <a:lnTo>
                    <a:pt x="708" y="393"/>
                  </a:lnTo>
                  <a:close/>
                  <a:moveTo>
                    <a:pt x="362" y="42"/>
                  </a:moveTo>
                  <a:lnTo>
                    <a:pt x="442" y="121"/>
                  </a:lnTo>
                  <a:lnTo>
                    <a:pt x="442" y="125"/>
                  </a:lnTo>
                  <a:lnTo>
                    <a:pt x="444" y="128"/>
                  </a:lnTo>
                  <a:lnTo>
                    <a:pt x="357" y="41"/>
                  </a:lnTo>
                  <a:lnTo>
                    <a:pt x="362" y="42"/>
                  </a:lnTo>
                  <a:close/>
                  <a:moveTo>
                    <a:pt x="513" y="193"/>
                  </a:moveTo>
                  <a:lnTo>
                    <a:pt x="669" y="348"/>
                  </a:lnTo>
                  <a:lnTo>
                    <a:pt x="662" y="347"/>
                  </a:lnTo>
                  <a:lnTo>
                    <a:pt x="506" y="191"/>
                  </a:lnTo>
                  <a:lnTo>
                    <a:pt x="510" y="192"/>
                  </a:lnTo>
                  <a:lnTo>
                    <a:pt x="513" y="193"/>
                  </a:lnTo>
                  <a:close/>
                  <a:moveTo>
                    <a:pt x="714" y="394"/>
                  </a:moveTo>
                  <a:lnTo>
                    <a:pt x="825" y="505"/>
                  </a:lnTo>
                  <a:lnTo>
                    <a:pt x="824" y="509"/>
                  </a:lnTo>
                  <a:lnTo>
                    <a:pt x="708" y="393"/>
                  </a:lnTo>
                  <a:lnTo>
                    <a:pt x="714" y="394"/>
                  </a:lnTo>
                  <a:close/>
                  <a:moveTo>
                    <a:pt x="368" y="44"/>
                  </a:moveTo>
                  <a:lnTo>
                    <a:pt x="440" y="114"/>
                  </a:lnTo>
                  <a:lnTo>
                    <a:pt x="441" y="117"/>
                  </a:lnTo>
                  <a:lnTo>
                    <a:pt x="442" y="121"/>
                  </a:lnTo>
                  <a:lnTo>
                    <a:pt x="362" y="42"/>
                  </a:lnTo>
                  <a:lnTo>
                    <a:pt x="368" y="44"/>
                  </a:lnTo>
                  <a:close/>
                  <a:moveTo>
                    <a:pt x="520" y="194"/>
                  </a:moveTo>
                  <a:lnTo>
                    <a:pt x="675" y="350"/>
                  </a:lnTo>
                  <a:lnTo>
                    <a:pt x="669" y="348"/>
                  </a:lnTo>
                  <a:lnTo>
                    <a:pt x="513" y="193"/>
                  </a:lnTo>
                  <a:lnTo>
                    <a:pt x="516" y="194"/>
                  </a:lnTo>
                  <a:lnTo>
                    <a:pt x="520" y="194"/>
                  </a:lnTo>
                  <a:close/>
                  <a:moveTo>
                    <a:pt x="721" y="395"/>
                  </a:moveTo>
                  <a:lnTo>
                    <a:pt x="826" y="501"/>
                  </a:lnTo>
                  <a:lnTo>
                    <a:pt x="825" y="505"/>
                  </a:lnTo>
                  <a:lnTo>
                    <a:pt x="714" y="394"/>
                  </a:lnTo>
                  <a:lnTo>
                    <a:pt x="721" y="395"/>
                  </a:lnTo>
                  <a:lnTo>
                    <a:pt x="721" y="395"/>
                  </a:lnTo>
                  <a:close/>
                  <a:moveTo>
                    <a:pt x="375" y="45"/>
                  </a:moveTo>
                  <a:lnTo>
                    <a:pt x="439" y="109"/>
                  </a:lnTo>
                  <a:lnTo>
                    <a:pt x="440" y="112"/>
                  </a:lnTo>
                  <a:lnTo>
                    <a:pt x="440" y="114"/>
                  </a:lnTo>
                  <a:lnTo>
                    <a:pt x="368" y="44"/>
                  </a:lnTo>
                  <a:lnTo>
                    <a:pt x="375" y="45"/>
                  </a:lnTo>
                  <a:close/>
                  <a:moveTo>
                    <a:pt x="526" y="195"/>
                  </a:moveTo>
                  <a:lnTo>
                    <a:pt x="680" y="351"/>
                  </a:lnTo>
                  <a:lnTo>
                    <a:pt x="675" y="350"/>
                  </a:lnTo>
                  <a:lnTo>
                    <a:pt x="520" y="194"/>
                  </a:lnTo>
                  <a:lnTo>
                    <a:pt x="521" y="195"/>
                  </a:lnTo>
                  <a:lnTo>
                    <a:pt x="523" y="195"/>
                  </a:lnTo>
                  <a:lnTo>
                    <a:pt x="526" y="195"/>
                  </a:lnTo>
                  <a:close/>
                  <a:moveTo>
                    <a:pt x="721" y="391"/>
                  </a:moveTo>
                  <a:lnTo>
                    <a:pt x="827" y="496"/>
                  </a:lnTo>
                  <a:lnTo>
                    <a:pt x="826" y="501"/>
                  </a:lnTo>
                  <a:lnTo>
                    <a:pt x="721" y="395"/>
                  </a:lnTo>
                  <a:lnTo>
                    <a:pt x="721" y="391"/>
                  </a:lnTo>
                  <a:close/>
                  <a:moveTo>
                    <a:pt x="381" y="46"/>
                  </a:moveTo>
                  <a:lnTo>
                    <a:pt x="438" y="103"/>
                  </a:lnTo>
                  <a:lnTo>
                    <a:pt x="439" y="106"/>
                  </a:lnTo>
                  <a:lnTo>
                    <a:pt x="439" y="109"/>
                  </a:lnTo>
                  <a:lnTo>
                    <a:pt x="375" y="45"/>
                  </a:lnTo>
                  <a:lnTo>
                    <a:pt x="381" y="46"/>
                  </a:lnTo>
                  <a:close/>
                  <a:moveTo>
                    <a:pt x="531" y="196"/>
                  </a:moveTo>
                  <a:lnTo>
                    <a:pt x="687" y="352"/>
                  </a:lnTo>
                  <a:lnTo>
                    <a:pt x="680" y="351"/>
                  </a:lnTo>
                  <a:lnTo>
                    <a:pt x="526" y="195"/>
                  </a:lnTo>
                  <a:lnTo>
                    <a:pt x="528" y="196"/>
                  </a:lnTo>
                  <a:lnTo>
                    <a:pt x="531" y="196"/>
                  </a:lnTo>
                  <a:close/>
                  <a:moveTo>
                    <a:pt x="722" y="387"/>
                  </a:moveTo>
                  <a:lnTo>
                    <a:pt x="827" y="492"/>
                  </a:lnTo>
                  <a:lnTo>
                    <a:pt x="827" y="496"/>
                  </a:lnTo>
                  <a:lnTo>
                    <a:pt x="721" y="391"/>
                  </a:lnTo>
                  <a:lnTo>
                    <a:pt x="722" y="387"/>
                  </a:lnTo>
                  <a:close/>
                  <a:moveTo>
                    <a:pt x="386" y="47"/>
                  </a:moveTo>
                  <a:lnTo>
                    <a:pt x="438" y="98"/>
                  </a:lnTo>
                  <a:lnTo>
                    <a:pt x="438" y="100"/>
                  </a:lnTo>
                  <a:lnTo>
                    <a:pt x="438" y="103"/>
                  </a:lnTo>
                  <a:lnTo>
                    <a:pt x="381" y="46"/>
                  </a:lnTo>
                  <a:lnTo>
                    <a:pt x="386" y="47"/>
                  </a:lnTo>
                  <a:close/>
                  <a:moveTo>
                    <a:pt x="537" y="196"/>
                  </a:moveTo>
                  <a:lnTo>
                    <a:pt x="693" y="353"/>
                  </a:lnTo>
                  <a:lnTo>
                    <a:pt x="687" y="352"/>
                  </a:lnTo>
                  <a:lnTo>
                    <a:pt x="531" y="196"/>
                  </a:lnTo>
                  <a:lnTo>
                    <a:pt x="533" y="196"/>
                  </a:lnTo>
                  <a:lnTo>
                    <a:pt x="537" y="196"/>
                  </a:lnTo>
                  <a:close/>
                  <a:moveTo>
                    <a:pt x="723" y="383"/>
                  </a:moveTo>
                  <a:lnTo>
                    <a:pt x="828" y="489"/>
                  </a:lnTo>
                  <a:lnTo>
                    <a:pt x="827" y="492"/>
                  </a:lnTo>
                  <a:lnTo>
                    <a:pt x="722" y="387"/>
                  </a:lnTo>
                  <a:lnTo>
                    <a:pt x="723" y="383"/>
                  </a:lnTo>
                  <a:close/>
                  <a:moveTo>
                    <a:pt x="393" y="48"/>
                  </a:moveTo>
                  <a:lnTo>
                    <a:pt x="438" y="93"/>
                  </a:lnTo>
                  <a:lnTo>
                    <a:pt x="438" y="95"/>
                  </a:lnTo>
                  <a:lnTo>
                    <a:pt x="438" y="98"/>
                  </a:lnTo>
                  <a:lnTo>
                    <a:pt x="386" y="47"/>
                  </a:lnTo>
                  <a:lnTo>
                    <a:pt x="393" y="48"/>
                  </a:lnTo>
                  <a:close/>
                  <a:moveTo>
                    <a:pt x="542" y="196"/>
                  </a:moveTo>
                  <a:lnTo>
                    <a:pt x="699" y="355"/>
                  </a:lnTo>
                  <a:lnTo>
                    <a:pt x="693" y="353"/>
                  </a:lnTo>
                  <a:lnTo>
                    <a:pt x="537" y="196"/>
                  </a:lnTo>
                  <a:lnTo>
                    <a:pt x="539" y="196"/>
                  </a:lnTo>
                  <a:lnTo>
                    <a:pt x="540" y="196"/>
                  </a:lnTo>
                  <a:lnTo>
                    <a:pt x="542" y="196"/>
                  </a:lnTo>
                  <a:close/>
                  <a:moveTo>
                    <a:pt x="724" y="379"/>
                  </a:moveTo>
                  <a:lnTo>
                    <a:pt x="829" y="485"/>
                  </a:lnTo>
                  <a:lnTo>
                    <a:pt x="828" y="489"/>
                  </a:lnTo>
                  <a:lnTo>
                    <a:pt x="723" y="383"/>
                  </a:lnTo>
                  <a:lnTo>
                    <a:pt x="724" y="379"/>
                  </a:lnTo>
                  <a:close/>
                  <a:moveTo>
                    <a:pt x="399" y="49"/>
                  </a:moveTo>
                  <a:lnTo>
                    <a:pt x="438" y="88"/>
                  </a:lnTo>
                  <a:lnTo>
                    <a:pt x="438" y="91"/>
                  </a:lnTo>
                  <a:lnTo>
                    <a:pt x="438" y="93"/>
                  </a:lnTo>
                  <a:lnTo>
                    <a:pt x="393" y="48"/>
                  </a:lnTo>
                  <a:lnTo>
                    <a:pt x="399" y="49"/>
                  </a:lnTo>
                  <a:close/>
                  <a:moveTo>
                    <a:pt x="546" y="196"/>
                  </a:moveTo>
                  <a:lnTo>
                    <a:pt x="706" y="356"/>
                  </a:lnTo>
                  <a:lnTo>
                    <a:pt x="699" y="355"/>
                  </a:lnTo>
                  <a:lnTo>
                    <a:pt x="542" y="196"/>
                  </a:lnTo>
                  <a:lnTo>
                    <a:pt x="544" y="196"/>
                  </a:lnTo>
                  <a:lnTo>
                    <a:pt x="546" y="196"/>
                  </a:lnTo>
                  <a:close/>
                  <a:moveTo>
                    <a:pt x="725" y="375"/>
                  </a:moveTo>
                  <a:lnTo>
                    <a:pt x="830" y="480"/>
                  </a:lnTo>
                  <a:lnTo>
                    <a:pt x="829" y="485"/>
                  </a:lnTo>
                  <a:lnTo>
                    <a:pt x="724" y="379"/>
                  </a:lnTo>
                  <a:lnTo>
                    <a:pt x="725" y="375"/>
                  </a:lnTo>
                  <a:close/>
                  <a:moveTo>
                    <a:pt x="406" y="50"/>
                  </a:moveTo>
                  <a:lnTo>
                    <a:pt x="439" y="83"/>
                  </a:lnTo>
                  <a:lnTo>
                    <a:pt x="438" y="85"/>
                  </a:lnTo>
                  <a:lnTo>
                    <a:pt x="438" y="88"/>
                  </a:lnTo>
                  <a:lnTo>
                    <a:pt x="399" y="49"/>
                  </a:lnTo>
                  <a:lnTo>
                    <a:pt x="406" y="50"/>
                  </a:lnTo>
                  <a:close/>
                  <a:moveTo>
                    <a:pt x="550" y="196"/>
                  </a:moveTo>
                  <a:lnTo>
                    <a:pt x="712" y="357"/>
                  </a:lnTo>
                  <a:lnTo>
                    <a:pt x="706" y="356"/>
                  </a:lnTo>
                  <a:lnTo>
                    <a:pt x="546" y="196"/>
                  </a:lnTo>
                  <a:lnTo>
                    <a:pt x="548" y="196"/>
                  </a:lnTo>
                  <a:lnTo>
                    <a:pt x="550" y="196"/>
                  </a:lnTo>
                  <a:close/>
                  <a:moveTo>
                    <a:pt x="725" y="371"/>
                  </a:moveTo>
                  <a:lnTo>
                    <a:pt x="830" y="476"/>
                  </a:lnTo>
                  <a:lnTo>
                    <a:pt x="830" y="480"/>
                  </a:lnTo>
                  <a:lnTo>
                    <a:pt x="725" y="375"/>
                  </a:lnTo>
                  <a:lnTo>
                    <a:pt x="725" y="371"/>
                  </a:lnTo>
                  <a:close/>
                  <a:moveTo>
                    <a:pt x="412" y="51"/>
                  </a:moveTo>
                  <a:lnTo>
                    <a:pt x="439" y="79"/>
                  </a:lnTo>
                  <a:lnTo>
                    <a:pt x="439" y="81"/>
                  </a:lnTo>
                  <a:lnTo>
                    <a:pt x="439" y="83"/>
                  </a:lnTo>
                  <a:lnTo>
                    <a:pt x="406" y="50"/>
                  </a:lnTo>
                  <a:lnTo>
                    <a:pt x="412" y="51"/>
                  </a:lnTo>
                  <a:close/>
                  <a:moveTo>
                    <a:pt x="556" y="195"/>
                  </a:moveTo>
                  <a:lnTo>
                    <a:pt x="718" y="358"/>
                  </a:lnTo>
                  <a:lnTo>
                    <a:pt x="712" y="357"/>
                  </a:lnTo>
                  <a:lnTo>
                    <a:pt x="550" y="196"/>
                  </a:lnTo>
                  <a:lnTo>
                    <a:pt x="553" y="196"/>
                  </a:lnTo>
                  <a:lnTo>
                    <a:pt x="556" y="195"/>
                  </a:lnTo>
                  <a:close/>
                  <a:moveTo>
                    <a:pt x="726" y="367"/>
                  </a:moveTo>
                  <a:lnTo>
                    <a:pt x="831" y="472"/>
                  </a:lnTo>
                  <a:lnTo>
                    <a:pt x="830" y="476"/>
                  </a:lnTo>
                  <a:lnTo>
                    <a:pt x="725" y="371"/>
                  </a:lnTo>
                  <a:lnTo>
                    <a:pt x="726" y="367"/>
                  </a:lnTo>
                  <a:close/>
                  <a:moveTo>
                    <a:pt x="417" y="52"/>
                  </a:moveTo>
                  <a:lnTo>
                    <a:pt x="440" y="75"/>
                  </a:lnTo>
                  <a:lnTo>
                    <a:pt x="440" y="75"/>
                  </a:lnTo>
                  <a:lnTo>
                    <a:pt x="440" y="77"/>
                  </a:lnTo>
                  <a:lnTo>
                    <a:pt x="439" y="79"/>
                  </a:lnTo>
                  <a:lnTo>
                    <a:pt x="412" y="51"/>
                  </a:lnTo>
                  <a:lnTo>
                    <a:pt x="417" y="52"/>
                  </a:lnTo>
                  <a:close/>
                  <a:moveTo>
                    <a:pt x="560" y="195"/>
                  </a:moveTo>
                  <a:lnTo>
                    <a:pt x="724" y="359"/>
                  </a:lnTo>
                  <a:lnTo>
                    <a:pt x="718" y="358"/>
                  </a:lnTo>
                  <a:lnTo>
                    <a:pt x="556" y="195"/>
                  </a:lnTo>
                  <a:lnTo>
                    <a:pt x="558" y="195"/>
                  </a:lnTo>
                  <a:lnTo>
                    <a:pt x="560" y="195"/>
                  </a:lnTo>
                  <a:close/>
                  <a:moveTo>
                    <a:pt x="727" y="362"/>
                  </a:moveTo>
                  <a:lnTo>
                    <a:pt x="832" y="468"/>
                  </a:lnTo>
                  <a:lnTo>
                    <a:pt x="831" y="472"/>
                  </a:lnTo>
                  <a:lnTo>
                    <a:pt x="726" y="367"/>
                  </a:lnTo>
                  <a:lnTo>
                    <a:pt x="727" y="362"/>
                  </a:lnTo>
                  <a:close/>
                  <a:moveTo>
                    <a:pt x="424" y="55"/>
                  </a:moveTo>
                  <a:lnTo>
                    <a:pt x="441" y="71"/>
                  </a:lnTo>
                  <a:lnTo>
                    <a:pt x="440" y="73"/>
                  </a:lnTo>
                  <a:lnTo>
                    <a:pt x="440" y="75"/>
                  </a:lnTo>
                  <a:lnTo>
                    <a:pt x="417" y="52"/>
                  </a:lnTo>
                  <a:lnTo>
                    <a:pt x="424" y="55"/>
                  </a:lnTo>
                  <a:close/>
                  <a:moveTo>
                    <a:pt x="563" y="194"/>
                  </a:moveTo>
                  <a:lnTo>
                    <a:pt x="834" y="463"/>
                  </a:lnTo>
                  <a:lnTo>
                    <a:pt x="832" y="468"/>
                  </a:lnTo>
                  <a:lnTo>
                    <a:pt x="727" y="362"/>
                  </a:lnTo>
                  <a:lnTo>
                    <a:pt x="727" y="360"/>
                  </a:lnTo>
                  <a:lnTo>
                    <a:pt x="724" y="359"/>
                  </a:lnTo>
                  <a:lnTo>
                    <a:pt x="560" y="195"/>
                  </a:lnTo>
                  <a:lnTo>
                    <a:pt x="561" y="194"/>
                  </a:lnTo>
                  <a:lnTo>
                    <a:pt x="563" y="194"/>
                  </a:lnTo>
                  <a:close/>
                  <a:moveTo>
                    <a:pt x="430" y="56"/>
                  </a:moveTo>
                  <a:lnTo>
                    <a:pt x="442" y="66"/>
                  </a:lnTo>
                  <a:lnTo>
                    <a:pt x="441" y="68"/>
                  </a:lnTo>
                  <a:lnTo>
                    <a:pt x="441" y="71"/>
                  </a:lnTo>
                  <a:lnTo>
                    <a:pt x="424" y="55"/>
                  </a:lnTo>
                  <a:lnTo>
                    <a:pt x="430" y="56"/>
                  </a:lnTo>
                  <a:close/>
                  <a:moveTo>
                    <a:pt x="567" y="193"/>
                  </a:moveTo>
                  <a:lnTo>
                    <a:pt x="834" y="459"/>
                  </a:lnTo>
                  <a:lnTo>
                    <a:pt x="834" y="463"/>
                  </a:lnTo>
                  <a:lnTo>
                    <a:pt x="563" y="194"/>
                  </a:lnTo>
                  <a:lnTo>
                    <a:pt x="565" y="193"/>
                  </a:lnTo>
                  <a:lnTo>
                    <a:pt x="567" y="193"/>
                  </a:lnTo>
                  <a:close/>
                  <a:moveTo>
                    <a:pt x="436" y="57"/>
                  </a:moveTo>
                  <a:lnTo>
                    <a:pt x="443" y="63"/>
                  </a:lnTo>
                  <a:lnTo>
                    <a:pt x="442" y="65"/>
                  </a:lnTo>
                  <a:lnTo>
                    <a:pt x="442" y="66"/>
                  </a:lnTo>
                  <a:lnTo>
                    <a:pt x="430" y="56"/>
                  </a:lnTo>
                  <a:lnTo>
                    <a:pt x="436" y="57"/>
                  </a:lnTo>
                  <a:close/>
                  <a:moveTo>
                    <a:pt x="572" y="192"/>
                  </a:moveTo>
                  <a:lnTo>
                    <a:pt x="835" y="455"/>
                  </a:lnTo>
                  <a:lnTo>
                    <a:pt x="834" y="459"/>
                  </a:lnTo>
                  <a:lnTo>
                    <a:pt x="567" y="193"/>
                  </a:lnTo>
                  <a:lnTo>
                    <a:pt x="570" y="192"/>
                  </a:lnTo>
                  <a:lnTo>
                    <a:pt x="572" y="192"/>
                  </a:lnTo>
                  <a:close/>
                  <a:moveTo>
                    <a:pt x="442" y="58"/>
                  </a:moveTo>
                  <a:lnTo>
                    <a:pt x="444" y="59"/>
                  </a:lnTo>
                  <a:lnTo>
                    <a:pt x="443" y="61"/>
                  </a:lnTo>
                  <a:lnTo>
                    <a:pt x="443" y="63"/>
                  </a:lnTo>
                  <a:lnTo>
                    <a:pt x="436" y="57"/>
                  </a:lnTo>
                  <a:lnTo>
                    <a:pt x="442" y="58"/>
                  </a:lnTo>
                  <a:close/>
                  <a:moveTo>
                    <a:pt x="575" y="191"/>
                  </a:moveTo>
                  <a:lnTo>
                    <a:pt x="836" y="451"/>
                  </a:lnTo>
                  <a:lnTo>
                    <a:pt x="835" y="455"/>
                  </a:lnTo>
                  <a:lnTo>
                    <a:pt x="572" y="192"/>
                  </a:lnTo>
                  <a:lnTo>
                    <a:pt x="573" y="191"/>
                  </a:lnTo>
                  <a:lnTo>
                    <a:pt x="575" y="191"/>
                  </a:lnTo>
                  <a:close/>
                  <a:moveTo>
                    <a:pt x="578" y="189"/>
                  </a:moveTo>
                  <a:lnTo>
                    <a:pt x="837" y="447"/>
                  </a:lnTo>
                  <a:lnTo>
                    <a:pt x="836" y="451"/>
                  </a:lnTo>
                  <a:lnTo>
                    <a:pt x="575" y="191"/>
                  </a:lnTo>
                  <a:lnTo>
                    <a:pt x="577" y="190"/>
                  </a:lnTo>
                  <a:lnTo>
                    <a:pt x="578" y="189"/>
                  </a:lnTo>
                  <a:close/>
                  <a:moveTo>
                    <a:pt x="444" y="59"/>
                  </a:moveTo>
                  <a:lnTo>
                    <a:pt x="442" y="58"/>
                  </a:lnTo>
                  <a:lnTo>
                    <a:pt x="444" y="58"/>
                  </a:lnTo>
                  <a:lnTo>
                    <a:pt x="444" y="59"/>
                  </a:lnTo>
                  <a:close/>
                  <a:moveTo>
                    <a:pt x="582" y="188"/>
                  </a:moveTo>
                  <a:lnTo>
                    <a:pt x="837" y="443"/>
                  </a:lnTo>
                  <a:lnTo>
                    <a:pt x="837" y="447"/>
                  </a:lnTo>
                  <a:lnTo>
                    <a:pt x="578" y="189"/>
                  </a:lnTo>
                  <a:lnTo>
                    <a:pt x="580" y="189"/>
                  </a:lnTo>
                  <a:lnTo>
                    <a:pt x="582" y="188"/>
                  </a:lnTo>
                  <a:close/>
                  <a:moveTo>
                    <a:pt x="586" y="186"/>
                  </a:moveTo>
                  <a:lnTo>
                    <a:pt x="838" y="439"/>
                  </a:lnTo>
                  <a:lnTo>
                    <a:pt x="837" y="443"/>
                  </a:lnTo>
                  <a:lnTo>
                    <a:pt x="582" y="188"/>
                  </a:lnTo>
                  <a:lnTo>
                    <a:pt x="583" y="187"/>
                  </a:lnTo>
                  <a:lnTo>
                    <a:pt x="586" y="186"/>
                  </a:lnTo>
                  <a:close/>
                  <a:moveTo>
                    <a:pt x="589" y="184"/>
                  </a:moveTo>
                  <a:lnTo>
                    <a:pt x="839" y="435"/>
                  </a:lnTo>
                  <a:lnTo>
                    <a:pt x="838" y="439"/>
                  </a:lnTo>
                  <a:lnTo>
                    <a:pt x="586" y="186"/>
                  </a:lnTo>
                  <a:lnTo>
                    <a:pt x="587" y="186"/>
                  </a:lnTo>
                  <a:lnTo>
                    <a:pt x="589" y="184"/>
                  </a:lnTo>
                  <a:close/>
                  <a:moveTo>
                    <a:pt x="592" y="182"/>
                  </a:moveTo>
                  <a:lnTo>
                    <a:pt x="840" y="430"/>
                  </a:lnTo>
                  <a:lnTo>
                    <a:pt x="839" y="435"/>
                  </a:lnTo>
                  <a:lnTo>
                    <a:pt x="589" y="184"/>
                  </a:lnTo>
                  <a:lnTo>
                    <a:pt x="590" y="183"/>
                  </a:lnTo>
                  <a:lnTo>
                    <a:pt x="592" y="182"/>
                  </a:lnTo>
                  <a:close/>
                  <a:moveTo>
                    <a:pt x="595" y="180"/>
                  </a:moveTo>
                  <a:lnTo>
                    <a:pt x="840" y="426"/>
                  </a:lnTo>
                  <a:lnTo>
                    <a:pt x="840" y="430"/>
                  </a:lnTo>
                  <a:lnTo>
                    <a:pt x="592" y="182"/>
                  </a:lnTo>
                  <a:lnTo>
                    <a:pt x="593" y="181"/>
                  </a:lnTo>
                  <a:lnTo>
                    <a:pt x="595" y="180"/>
                  </a:lnTo>
                  <a:close/>
                  <a:moveTo>
                    <a:pt x="598" y="178"/>
                  </a:moveTo>
                  <a:lnTo>
                    <a:pt x="841" y="422"/>
                  </a:lnTo>
                  <a:lnTo>
                    <a:pt x="840" y="426"/>
                  </a:lnTo>
                  <a:lnTo>
                    <a:pt x="595" y="180"/>
                  </a:lnTo>
                  <a:lnTo>
                    <a:pt x="596" y="179"/>
                  </a:lnTo>
                  <a:lnTo>
                    <a:pt x="598" y="178"/>
                  </a:lnTo>
                  <a:close/>
                  <a:moveTo>
                    <a:pt x="600" y="177"/>
                  </a:moveTo>
                  <a:lnTo>
                    <a:pt x="842" y="418"/>
                  </a:lnTo>
                  <a:lnTo>
                    <a:pt x="841" y="422"/>
                  </a:lnTo>
                  <a:lnTo>
                    <a:pt x="598" y="178"/>
                  </a:lnTo>
                  <a:lnTo>
                    <a:pt x="599" y="177"/>
                  </a:lnTo>
                  <a:lnTo>
                    <a:pt x="600" y="177"/>
                  </a:lnTo>
                  <a:close/>
                  <a:moveTo>
                    <a:pt x="604" y="174"/>
                  </a:moveTo>
                  <a:lnTo>
                    <a:pt x="843" y="413"/>
                  </a:lnTo>
                  <a:lnTo>
                    <a:pt x="842" y="418"/>
                  </a:lnTo>
                  <a:lnTo>
                    <a:pt x="600" y="177"/>
                  </a:lnTo>
                  <a:lnTo>
                    <a:pt x="603" y="176"/>
                  </a:lnTo>
                  <a:lnTo>
                    <a:pt x="604" y="174"/>
                  </a:lnTo>
                  <a:close/>
                  <a:moveTo>
                    <a:pt x="606" y="172"/>
                  </a:moveTo>
                  <a:lnTo>
                    <a:pt x="843" y="409"/>
                  </a:lnTo>
                  <a:lnTo>
                    <a:pt x="843" y="413"/>
                  </a:lnTo>
                  <a:lnTo>
                    <a:pt x="604" y="174"/>
                  </a:lnTo>
                  <a:lnTo>
                    <a:pt x="605" y="173"/>
                  </a:lnTo>
                  <a:lnTo>
                    <a:pt x="606" y="172"/>
                  </a:lnTo>
                  <a:close/>
                  <a:moveTo>
                    <a:pt x="609" y="170"/>
                  </a:moveTo>
                  <a:lnTo>
                    <a:pt x="844" y="406"/>
                  </a:lnTo>
                  <a:lnTo>
                    <a:pt x="843" y="409"/>
                  </a:lnTo>
                  <a:lnTo>
                    <a:pt x="606" y="172"/>
                  </a:lnTo>
                  <a:lnTo>
                    <a:pt x="608" y="171"/>
                  </a:lnTo>
                  <a:lnTo>
                    <a:pt x="609" y="170"/>
                  </a:lnTo>
                  <a:close/>
                  <a:moveTo>
                    <a:pt x="611" y="167"/>
                  </a:moveTo>
                  <a:lnTo>
                    <a:pt x="845" y="402"/>
                  </a:lnTo>
                  <a:lnTo>
                    <a:pt x="844" y="406"/>
                  </a:lnTo>
                  <a:lnTo>
                    <a:pt x="609" y="170"/>
                  </a:lnTo>
                  <a:lnTo>
                    <a:pt x="610" y="169"/>
                  </a:lnTo>
                  <a:lnTo>
                    <a:pt x="611" y="167"/>
                  </a:lnTo>
                  <a:close/>
                  <a:moveTo>
                    <a:pt x="614" y="165"/>
                  </a:moveTo>
                  <a:lnTo>
                    <a:pt x="846" y="397"/>
                  </a:lnTo>
                  <a:lnTo>
                    <a:pt x="845" y="402"/>
                  </a:lnTo>
                  <a:lnTo>
                    <a:pt x="611" y="167"/>
                  </a:lnTo>
                  <a:lnTo>
                    <a:pt x="612" y="166"/>
                  </a:lnTo>
                  <a:lnTo>
                    <a:pt x="614" y="165"/>
                  </a:lnTo>
                  <a:close/>
                  <a:moveTo>
                    <a:pt x="616" y="162"/>
                  </a:moveTo>
                  <a:lnTo>
                    <a:pt x="846" y="393"/>
                  </a:lnTo>
                  <a:lnTo>
                    <a:pt x="846" y="397"/>
                  </a:lnTo>
                  <a:lnTo>
                    <a:pt x="614" y="165"/>
                  </a:lnTo>
                  <a:lnTo>
                    <a:pt x="615" y="163"/>
                  </a:lnTo>
                  <a:lnTo>
                    <a:pt x="616" y="162"/>
                  </a:lnTo>
                  <a:close/>
                  <a:moveTo>
                    <a:pt x="619" y="160"/>
                  </a:moveTo>
                  <a:lnTo>
                    <a:pt x="847" y="389"/>
                  </a:lnTo>
                  <a:lnTo>
                    <a:pt x="846" y="393"/>
                  </a:lnTo>
                  <a:lnTo>
                    <a:pt x="616" y="162"/>
                  </a:lnTo>
                  <a:lnTo>
                    <a:pt x="617" y="161"/>
                  </a:lnTo>
                  <a:lnTo>
                    <a:pt x="619" y="160"/>
                  </a:lnTo>
                  <a:close/>
                  <a:moveTo>
                    <a:pt x="621" y="157"/>
                  </a:moveTo>
                  <a:lnTo>
                    <a:pt x="848" y="385"/>
                  </a:lnTo>
                  <a:lnTo>
                    <a:pt x="847" y="389"/>
                  </a:lnTo>
                  <a:lnTo>
                    <a:pt x="619" y="160"/>
                  </a:lnTo>
                  <a:lnTo>
                    <a:pt x="620" y="158"/>
                  </a:lnTo>
                  <a:lnTo>
                    <a:pt x="621" y="157"/>
                  </a:lnTo>
                  <a:close/>
                  <a:moveTo>
                    <a:pt x="623" y="154"/>
                  </a:moveTo>
                  <a:lnTo>
                    <a:pt x="850" y="380"/>
                  </a:lnTo>
                  <a:lnTo>
                    <a:pt x="848" y="385"/>
                  </a:lnTo>
                  <a:lnTo>
                    <a:pt x="621" y="157"/>
                  </a:lnTo>
                  <a:lnTo>
                    <a:pt x="622" y="156"/>
                  </a:lnTo>
                  <a:lnTo>
                    <a:pt x="623" y="154"/>
                  </a:lnTo>
                  <a:close/>
                  <a:moveTo>
                    <a:pt x="625" y="151"/>
                  </a:moveTo>
                  <a:lnTo>
                    <a:pt x="851" y="376"/>
                  </a:lnTo>
                  <a:lnTo>
                    <a:pt x="850" y="380"/>
                  </a:lnTo>
                  <a:lnTo>
                    <a:pt x="623" y="154"/>
                  </a:lnTo>
                  <a:lnTo>
                    <a:pt x="624" y="153"/>
                  </a:lnTo>
                  <a:lnTo>
                    <a:pt x="625" y="151"/>
                  </a:lnTo>
                  <a:close/>
                  <a:moveTo>
                    <a:pt x="627" y="148"/>
                  </a:moveTo>
                  <a:lnTo>
                    <a:pt x="851" y="372"/>
                  </a:lnTo>
                  <a:lnTo>
                    <a:pt x="851" y="376"/>
                  </a:lnTo>
                  <a:lnTo>
                    <a:pt x="625" y="151"/>
                  </a:lnTo>
                  <a:lnTo>
                    <a:pt x="626" y="149"/>
                  </a:lnTo>
                  <a:lnTo>
                    <a:pt x="627" y="148"/>
                  </a:lnTo>
                  <a:close/>
                  <a:moveTo>
                    <a:pt x="629" y="145"/>
                  </a:moveTo>
                  <a:lnTo>
                    <a:pt x="852" y="368"/>
                  </a:lnTo>
                  <a:lnTo>
                    <a:pt x="851" y="372"/>
                  </a:lnTo>
                  <a:lnTo>
                    <a:pt x="627" y="148"/>
                  </a:lnTo>
                  <a:lnTo>
                    <a:pt x="628" y="146"/>
                  </a:lnTo>
                  <a:lnTo>
                    <a:pt x="629" y="145"/>
                  </a:lnTo>
                  <a:close/>
                  <a:moveTo>
                    <a:pt x="630" y="142"/>
                  </a:moveTo>
                  <a:lnTo>
                    <a:pt x="853" y="364"/>
                  </a:lnTo>
                  <a:lnTo>
                    <a:pt x="852" y="368"/>
                  </a:lnTo>
                  <a:lnTo>
                    <a:pt x="629" y="145"/>
                  </a:lnTo>
                  <a:lnTo>
                    <a:pt x="629" y="143"/>
                  </a:lnTo>
                  <a:lnTo>
                    <a:pt x="630" y="142"/>
                  </a:lnTo>
                  <a:close/>
                  <a:moveTo>
                    <a:pt x="632" y="139"/>
                  </a:moveTo>
                  <a:lnTo>
                    <a:pt x="854" y="360"/>
                  </a:lnTo>
                  <a:lnTo>
                    <a:pt x="853" y="364"/>
                  </a:lnTo>
                  <a:lnTo>
                    <a:pt x="630" y="142"/>
                  </a:lnTo>
                  <a:lnTo>
                    <a:pt x="631" y="140"/>
                  </a:lnTo>
                  <a:lnTo>
                    <a:pt x="632" y="139"/>
                  </a:lnTo>
                  <a:close/>
                  <a:moveTo>
                    <a:pt x="633" y="136"/>
                  </a:moveTo>
                  <a:lnTo>
                    <a:pt x="854" y="356"/>
                  </a:lnTo>
                  <a:lnTo>
                    <a:pt x="854" y="360"/>
                  </a:lnTo>
                  <a:lnTo>
                    <a:pt x="632" y="139"/>
                  </a:lnTo>
                  <a:lnTo>
                    <a:pt x="632" y="137"/>
                  </a:lnTo>
                  <a:lnTo>
                    <a:pt x="633" y="136"/>
                  </a:lnTo>
                  <a:close/>
                  <a:moveTo>
                    <a:pt x="636" y="131"/>
                  </a:moveTo>
                  <a:lnTo>
                    <a:pt x="855" y="352"/>
                  </a:lnTo>
                  <a:lnTo>
                    <a:pt x="854" y="356"/>
                  </a:lnTo>
                  <a:lnTo>
                    <a:pt x="633" y="136"/>
                  </a:lnTo>
                  <a:lnTo>
                    <a:pt x="634" y="133"/>
                  </a:lnTo>
                  <a:lnTo>
                    <a:pt x="636" y="131"/>
                  </a:lnTo>
                  <a:close/>
                  <a:moveTo>
                    <a:pt x="637" y="128"/>
                  </a:moveTo>
                  <a:lnTo>
                    <a:pt x="856" y="347"/>
                  </a:lnTo>
                  <a:lnTo>
                    <a:pt x="855" y="352"/>
                  </a:lnTo>
                  <a:lnTo>
                    <a:pt x="636" y="131"/>
                  </a:lnTo>
                  <a:lnTo>
                    <a:pt x="636" y="130"/>
                  </a:lnTo>
                  <a:lnTo>
                    <a:pt x="637" y="128"/>
                  </a:lnTo>
                  <a:close/>
                  <a:moveTo>
                    <a:pt x="638" y="124"/>
                  </a:moveTo>
                  <a:lnTo>
                    <a:pt x="857" y="343"/>
                  </a:lnTo>
                  <a:lnTo>
                    <a:pt x="856" y="347"/>
                  </a:lnTo>
                  <a:lnTo>
                    <a:pt x="637" y="128"/>
                  </a:lnTo>
                  <a:lnTo>
                    <a:pt x="637" y="126"/>
                  </a:lnTo>
                  <a:lnTo>
                    <a:pt x="638" y="124"/>
                  </a:lnTo>
                  <a:close/>
                  <a:moveTo>
                    <a:pt x="639" y="121"/>
                  </a:moveTo>
                  <a:lnTo>
                    <a:pt x="857" y="339"/>
                  </a:lnTo>
                  <a:lnTo>
                    <a:pt x="857" y="343"/>
                  </a:lnTo>
                  <a:lnTo>
                    <a:pt x="638" y="124"/>
                  </a:lnTo>
                  <a:lnTo>
                    <a:pt x="638" y="123"/>
                  </a:lnTo>
                  <a:lnTo>
                    <a:pt x="639" y="121"/>
                  </a:lnTo>
                  <a:close/>
                  <a:moveTo>
                    <a:pt x="639" y="120"/>
                  </a:moveTo>
                  <a:lnTo>
                    <a:pt x="857" y="338"/>
                  </a:lnTo>
                  <a:lnTo>
                    <a:pt x="857" y="339"/>
                  </a:lnTo>
                  <a:lnTo>
                    <a:pt x="639" y="121"/>
                  </a:lnTo>
                  <a:lnTo>
                    <a:pt x="639" y="120"/>
                  </a:lnTo>
                  <a:close/>
                  <a:moveTo>
                    <a:pt x="639" y="118"/>
                  </a:moveTo>
                  <a:lnTo>
                    <a:pt x="858" y="338"/>
                  </a:lnTo>
                  <a:lnTo>
                    <a:pt x="857" y="338"/>
                  </a:lnTo>
                  <a:lnTo>
                    <a:pt x="639" y="120"/>
                  </a:lnTo>
                  <a:lnTo>
                    <a:pt x="639" y="118"/>
                  </a:lnTo>
                  <a:close/>
                  <a:moveTo>
                    <a:pt x="639" y="118"/>
                  </a:moveTo>
                  <a:lnTo>
                    <a:pt x="858" y="337"/>
                  </a:lnTo>
                  <a:lnTo>
                    <a:pt x="858" y="338"/>
                  </a:lnTo>
                  <a:lnTo>
                    <a:pt x="639" y="118"/>
                  </a:lnTo>
                  <a:lnTo>
                    <a:pt x="639" y="118"/>
                  </a:lnTo>
                  <a:close/>
                  <a:moveTo>
                    <a:pt x="640" y="117"/>
                  </a:moveTo>
                  <a:lnTo>
                    <a:pt x="858" y="336"/>
                  </a:lnTo>
                  <a:lnTo>
                    <a:pt x="858" y="337"/>
                  </a:lnTo>
                  <a:lnTo>
                    <a:pt x="639" y="118"/>
                  </a:lnTo>
                  <a:lnTo>
                    <a:pt x="640" y="117"/>
                  </a:lnTo>
                  <a:close/>
                  <a:moveTo>
                    <a:pt x="640" y="116"/>
                  </a:moveTo>
                  <a:lnTo>
                    <a:pt x="858" y="336"/>
                  </a:lnTo>
                  <a:lnTo>
                    <a:pt x="858" y="336"/>
                  </a:lnTo>
                  <a:lnTo>
                    <a:pt x="640" y="117"/>
                  </a:lnTo>
                  <a:lnTo>
                    <a:pt x="640" y="116"/>
                  </a:lnTo>
                  <a:close/>
                  <a:moveTo>
                    <a:pt x="640" y="116"/>
                  </a:moveTo>
                  <a:lnTo>
                    <a:pt x="858" y="335"/>
                  </a:lnTo>
                  <a:lnTo>
                    <a:pt x="858" y="336"/>
                  </a:lnTo>
                  <a:lnTo>
                    <a:pt x="640" y="116"/>
                  </a:lnTo>
                  <a:lnTo>
                    <a:pt x="640" y="116"/>
                  </a:lnTo>
                  <a:close/>
                  <a:moveTo>
                    <a:pt x="640" y="115"/>
                  </a:moveTo>
                  <a:lnTo>
                    <a:pt x="858" y="334"/>
                  </a:lnTo>
                  <a:lnTo>
                    <a:pt x="858" y="335"/>
                  </a:lnTo>
                  <a:lnTo>
                    <a:pt x="640" y="116"/>
                  </a:lnTo>
                  <a:lnTo>
                    <a:pt x="640" y="115"/>
                  </a:lnTo>
                  <a:close/>
                  <a:moveTo>
                    <a:pt x="640" y="114"/>
                  </a:moveTo>
                  <a:lnTo>
                    <a:pt x="858" y="332"/>
                  </a:lnTo>
                  <a:lnTo>
                    <a:pt x="858" y="334"/>
                  </a:lnTo>
                  <a:lnTo>
                    <a:pt x="640" y="115"/>
                  </a:lnTo>
                  <a:lnTo>
                    <a:pt x="640" y="114"/>
                  </a:lnTo>
                  <a:close/>
                  <a:moveTo>
                    <a:pt x="640" y="114"/>
                  </a:moveTo>
                  <a:lnTo>
                    <a:pt x="859" y="332"/>
                  </a:lnTo>
                  <a:lnTo>
                    <a:pt x="858" y="332"/>
                  </a:lnTo>
                  <a:lnTo>
                    <a:pt x="640" y="114"/>
                  </a:lnTo>
                  <a:lnTo>
                    <a:pt x="640" y="114"/>
                  </a:lnTo>
                  <a:close/>
                  <a:moveTo>
                    <a:pt x="640" y="113"/>
                  </a:moveTo>
                  <a:lnTo>
                    <a:pt x="859" y="331"/>
                  </a:lnTo>
                  <a:lnTo>
                    <a:pt x="859" y="332"/>
                  </a:lnTo>
                  <a:lnTo>
                    <a:pt x="640" y="114"/>
                  </a:lnTo>
                  <a:lnTo>
                    <a:pt x="640" y="114"/>
                  </a:lnTo>
                  <a:lnTo>
                    <a:pt x="640" y="113"/>
                  </a:lnTo>
                  <a:close/>
                  <a:moveTo>
                    <a:pt x="641" y="112"/>
                  </a:moveTo>
                  <a:lnTo>
                    <a:pt x="859" y="330"/>
                  </a:lnTo>
                  <a:lnTo>
                    <a:pt x="859" y="331"/>
                  </a:lnTo>
                  <a:lnTo>
                    <a:pt x="640" y="113"/>
                  </a:lnTo>
                  <a:lnTo>
                    <a:pt x="641" y="112"/>
                  </a:lnTo>
                  <a:close/>
                  <a:moveTo>
                    <a:pt x="641" y="111"/>
                  </a:moveTo>
                  <a:lnTo>
                    <a:pt x="859" y="330"/>
                  </a:lnTo>
                  <a:lnTo>
                    <a:pt x="859" y="330"/>
                  </a:lnTo>
                  <a:lnTo>
                    <a:pt x="641" y="112"/>
                  </a:lnTo>
                  <a:lnTo>
                    <a:pt x="641" y="111"/>
                  </a:lnTo>
                  <a:close/>
                  <a:moveTo>
                    <a:pt x="641" y="111"/>
                  </a:moveTo>
                  <a:lnTo>
                    <a:pt x="859" y="329"/>
                  </a:lnTo>
                  <a:lnTo>
                    <a:pt x="859" y="330"/>
                  </a:lnTo>
                  <a:lnTo>
                    <a:pt x="641" y="111"/>
                  </a:lnTo>
                  <a:lnTo>
                    <a:pt x="641" y="111"/>
                  </a:lnTo>
                  <a:close/>
                  <a:moveTo>
                    <a:pt x="641" y="110"/>
                  </a:moveTo>
                  <a:lnTo>
                    <a:pt x="859" y="328"/>
                  </a:lnTo>
                  <a:lnTo>
                    <a:pt x="859" y="329"/>
                  </a:lnTo>
                  <a:lnTo>
                    <a:pt x="641" y="111"/>
                  </a:lnTo>
                  <a:lnTo>
                    <a:pt x="641" y="110"/>
                  </a:lnTo>
                  <a:close/>
                  <a:moveTo>
                    <a:pt x="641" y="109"/>
                  </a:moveTo>
                  <a:lnTo>
                    <a:pt x="859" y="327"/>
                  </a:lnTo>
                  <a:lnTo>
                    <a:pt x="859" y="328"/>
                  </a:lnTo>
                  <a:lnTo>
                    <a:pt x="641" y="110"/>
                  </a:lnTo>
                  <a:lnTo>
                    <a:pt x="641" y="109"/>
                  </a:lnTo>
                  <a:close/>
                  <a:moveTo>
                    <a:pt x="641" y="108"/>
                  </a:moveTo>
                  <a:lnTo>
                    <a:pt x="859" y="327"/>
                  </a:lnTo>
                  <a:lnTo>
                    <a:pt x="859" y="327"/>
                  </a:lnTo>
                  <a:lnTo>
                    <a:pt x="641" y="109"/>
                  </a:lnTo>
                  <a:lnTo>
                    <a:pt x="641" y="108"/>
                  </a:lnTo>
                  <a:close/>
                  <a:moveTo>
                    <a:pt x="641" y="108"/>
                  </a:moveTo>
                  <a:lnTo>
                    <a:pt x="860" y="326"/>
                  </a:lnTo>
                  <a:lnTo>
                    <a:pt x="859" y="327"/>
                  </a:lnTo>
                  <a:lnTo>
                    <a:pt x="641" y="108"/>
                  </a:lnTo>
                  <a:lnTo>
                    <a:pt x="641" y="108"/>
                  </a:lnTo>
                  <a:close/>
                  <a:moveTo>
                    <a:pt x="641" y="107"/>
                  </a:moveTo>
                  <a:lnTo>
                    <a:pt x="860" y="325"/>
                  </a:lnTo>
                  <a:lnTo>
                    <a:pt x="860" y="326"/>
                  </a:lnTo>
                  <a:lnTo>
                    <a:pt x="641" y="108"/>
                  </a:lnTo>
                  <a:lnTo>
                    <a:pt x="641" y="107"/>
                  </a:lnTo>
                  <a:close/>
                  <a:moveTo>
                    <a:pt x="641" y="106"/>
                  </a:moveTo>
                  <a:lnTo>
                    <a:pt x="860" y="325"/>
                  </a:lnTo>
                  <a:lnTo>
                    <a:pt x="860" y="325"/>
                  </a:lnTo>
                  <a:lnTo>
                    <a:pt x="641" y="107"/>
                  </a:lnTo>
                  <a:lnTo>
                    <a:pt x="641" y="106"/>
                  </a:lnTo>
                  <a:close/>
                  <a:moveTo>
                    <a:pt x="642" y="105"/>
                  </a:moveTo>
                  <a:lnTo>
                    <a:pt x="860" y="324"/>
                  </a:lnTo>
                  <a:lnTo>
                    <a:pt x="860" y="325"/>
                  </a:lnTo>
                  <a:lnTo>
                    <a:pt x="641" y="106"/>
                  </a:lnTo>
                  <a:lnTo>
                    <a:pt x="642" y="105"/>
                  </a:lnTo>
                  <a:close/>
                  <a:moveTo>
                    <a:pt x="642" y="105"/>
                  </a:moveTo>
                  <a:lnTo>
                    <a:pt x="860" y="323"/>
                  </a:lnTo>
                  <a:lnTo>
                    <a:pt x="860" y="324"/>
                  </a:lnTo>
                  <a:lnTo>
                    <a:pt x="642" y="105"/>
                  </a:lnTo>
                  <a:lnTo>
                    <a:pt x="642" y="105"/>
                  </a:lnTo>
                  <a:close/>
                  <a:moveTo>
                    <a:pt x="642" y="104"/>
                  </a:moveTo>
                  <a:lnTo>
                    <a:pt x="860" y="322"/>
                  </a:lnTo>
                  <a:lnTo>
                    <a:pt x="860" y="323"/>
                  </a:lnTo>
                  <a:lnTo>
                    <a:pt x="642" y="105"/>
                  </a:lnTo>
                  <a:lnTo>
                    <a:pt x="642" y="104"/>
                  </a:lnTo>
                  <a:close/>
                  <a:moveTo>
                    <a:pt x="642" y="103"/>
                  </a:moveTo>
                  <a:lnTo>
                    <a:pt x="860" y="322"/>
                  </a:lnTo>
                  <a:lnTo>
                    <a:pt x="860" y="322"/>
                  </a:lnTo>
                  <a:lnTo>
                    <a:pt x="642" y="104"/>
                  </a:lnTo>
                  <a:lnTo>
                    <a:pt x="642" y="103"/>
                  </a:lnTo>
                  <a:close/>
                  <a:moveTo>
                    <a:pt x="642" y="101"/>
                  </a:moveTo>
                  <a:lnTo>
                    <a:pt x="861" y="321"/>
                  </a:lnTo>
                  <a:lnTo>
                    <a:pt x="860" y="322"/>
                  </a:lnTo>
                  <a:lnTo>
                    <a:pt x="642" y="103"/>
                  </a:lnTo>
                  <a:lnTo>
                    <a:pt x="642" y="101"/>
                  </a:lnTo>
                  <a:close/>
                  <a:moveTo>
                    <a:pt x="642" y="100"/>
                  </a:moveTo>
                  <a:lnTo>
                    <a:pt x="861" y="320"/>
                  </a:lnTo>
                  <a:lnTo>
                    <a:pt x="861" y="321"/>
                  </a:lnTo>
                  <a:lnTo>
                    <a:pt x="642" y="101"/>
                  </a:lnTo>
                  <a:lnTo>
                    <a:pt x="642" y="100"/>
                  </a:lnTo>
                  <a:close/>
                  <a:moveTo>
                    <a:pt x="642" y="100"/>
                  </a:moveTo>
                  <a:lnTo>
                    <a:pt x="861" y="320"/>
                  </a:lnTo>
                  <a:lnTo>
                    <a:pt x="861" y="320"/>
                  </a:lnTo>
                  <a:lnTo>
                    <a:pt x="642" y="100"/>
                  </a:lnTo>
                  <a:lnTo>
                    <a:pt x="642" y="100"/>
                  </a:lnTo>
                  <a:close/>
                  <a:moveTo>
                    <a:pt x="642" y="99"/>
                  </a:moveTo>
                  <a:lnTo>
                    <a:pt x="861" y="319"/>
                  </a:lnTo>
                  <a:lnTo>
                    <a:pt x="861" y="320"/>
                  </a:lnTo>
                  <a:lnTo>
                    <a:pt x="642" y="100"/>
                  </a:lnTo>
                  <a:lnTo>
                    <a:pt x="642" y="99"/>
                  </a:lnTo>
                  <a:close/>
                  <a:moveTo>
                    <a:pt x="642" y="98"/>
                  </a:moveTo>
                  <a:lnTo>
                    <a:pt x="861" y="318"/>
                  </a:lnTo>
                  <a:lnTo>
                    <a:pt x="861" y="319"/>
                  </a:lnTo>
                  <a:lnTo>
                    <a:pt x="642" y="99"/>
                  </a:lnTo>
                  <a:lnTo>
                    <a:pt x="642" y="98"/>
                  </a:lnTo>
                  <a:close/>
                  <a:moveTo>
                    <a:pt x="642" y="97"/>
                  </a:moveTo>
                  <a:lnTo>
                    <a:pt x="861" y="318"/>
                  </a:lnTo>
                  <a:lnTo>
                    <a:pt x="861" y="318"/>
                  </a:lnTo>
                  <a:lnTo>
                    <a:pt x="642" y="98"/>
                  </a:lnTo>
                  <a:lnTo>
                    <a:pt x="642" y="97"/>
                  </a:lnTo>
                  <a:close/>
                  <a:moveTo>
                    <a:pt x="642" y="96"/>
                  </a:moveTo>
                  <a:lnTo>
                    <a:pt x="861" y="317"/>
                  </a:lnTo>
                  <a:lnTo>
                    <a:pt x="861" y="318"/>
                  </a:lnTo>
                  <a:lnTo>
                    <a:pt x="642" y="97"/>
                  </a:lnTo>
                  <a:lnTo>
                    <a:pt x="642" y="96"/>
                  </a:lnTo>
                  <a:close/>
                  <a:moveTo>
                    <a:pt x="643" y="96"/>
                  </a:moveTo>
                  <a:lnTo>
                    <a:pt x="862" y="315"/>
                  </a:lnTo>
                  <a:lnTo>
                    <a:pt x="861" y="317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3" y="96"/>
                  </a:lnTo>
                  <a:close/>
                  <a:moveTo>
                    <a:pt x="644" y="96"/>
                  </a:moveTo>
                  <a:lnTo>
                    <a:pt x="862" y="314"/>
                  </a:lnTo>
                  <a:lnTo>
                    <a:pt x="862" y="315"/>
                  </a:lnTo>
                  <a:lnTo>
                    <a:pt x="643" y="96"/>
                  </a:lnTo>
                  <a:lnTo>
                    <a:pt x="644" y="96"/>
                  </a:lnTo>
                  <a:close/>
                  <a:moveTo>
                    <a:pt x="645" y="97"/>
                  </a:moveTo>
                  <a:lnTo>
                    <a:pt x="862" y="314"/>
                  </a:lnTo>
                  <a:lnTo>
                    <a:pt x="862" y="314"/>
                  </a:lnTo>
                  <a:lnTo>
                    <a:pt x="644" y="96"/>
                  </a:lnTo>
                  <a:lnTo>
                    <a:pt x="645" y="97"/>
                  </a:lnTo>
                  <a:close/>
                  <a:moveTo>
                    <a:pt x="646" y="97"/>
                  </a:moveTo>
                  <a:lnTo>
                    <a:pt x="862" y="313"/>
                  </a:lnTo>
                  <a:lnTo>
                    <a:pt x="862" y="314"/>
                  </a:lnTo>
                  <a:lnTo>
                    <a:pt x="645" y="97"/>
                  </a:lnTo>
                  <a:lnTo>
                    <a:pt x="646" y="97"/>
                  </a:lnTo>
                  <a:close/>
                  <a:moveTo>
                    <a:pt x="647" y="97"/>
                  </a:moveTo>
                  <a:lnTo>
                    <a:pt x="862" y="312"/>
                  </a:lnTo>
                  <a:lnTo>
                    <a:pt x="862" y="313"/>
                  </a:lnTo>
                  <a:lnTo>
                    <a:pt x="646" y="97"/>
                  </a:lnTo>
                  <a:lnTo>
                    <a:pt x="647" y="97"/>
                  </a:lnTo>
                  <a:close/>
                  <a:moveTo>
                    <a:pt x="648" y="97"/>
                  </a:moveTo>
                  <a:lnTo>
                    <a:pt x="862" y="312"/>
                  </a:lnTo>
                  <a:lnTo>
                    <a:pt x="862" y="312"/>
                  </a:lnTo>
                  <a:lnTo>
                    <a:pt x="647" y="97"/>
                  </a:lnTo>
                  <a:lnTo>
                    <a:pt x="648" y="97"/>
                  </a:lnTo>
                  <a:close/>
                  <a:moveTo>
                    <a:pt x="649" y="98"/>
                  </a:moveTo>
                  <a:lnTo>
                    <a:pt x="862" y="311"/>
                  </a:lnTo>
                  <a:lnTo>
                    <a:pt x="862" y="312"/>
                  </a:lnTo>
                  <a:lnTo>
                    <a:pt x="648" y="97"/>
                  </a:lnTo>
                  <a:lnTo>
                    <a:pt x="649" y="98"/>
                  </a:lnTo>
                  <a:close/>
                  <a:moveTo>
                    <a:pt x="650" y="98"/>
                  </a:moveTo>
                  <a:lnTo>
                    <a:pt x="863" y="310"/>
                  </a:lnTo>
                  <a:lnTo>
                    <a:pt x="862" y="311"/>
                  </a:lnTo>
                  <a:lnTo>
                    <a:pt x="649" y="98"/>
                  </a:lnTo>
                  <a:lnTo>
                    <a:pt x="650" y="98"/>
                  </a:lnTo>
                  <a:close/>
                  <a:moveTo>
                    <a:pt x="652" y="98"/>
                  </a:moveTo>
                  <a:lnTo>
                    <a:pt x="863" y="309"/>
                  </a:lnTo>
                  <a:lnTo>
                    <a:pt x="863" y="310"/>
                  </a:lnTo>
                  <a:lnTo>
                    <a:pt x="650" y="98"/>
                  </a:lnTo>
                  <a:lnTo>
                    <a:pt x="652" y="98"/>
                  </a:lnTo>
                  <a:close/>
                  <a:moveTo>
                    <a:pt x="653" y="98"/>
                  </a:moveTo>
                  <a:lnTo>
                    <a:pt x="863" y="309"/>
                  </a:lnTo>
                  <a:lnTo>
                    <a:pt x="863" y="309"/>
                  </a:lnTo>
                  <a:lnTo>
                    <a:pt x="652" y="98"/>
                  </a:lnTo>
                  <a:lnTo>
                    <a:pt x="653" y="98"/>
                  </a:lnTo>
                  <a:close/>
                  <a:moveTo>
                    <a:pt x="654" y="98"/>
                  </a:moveTo>
                  <a:lnTo>
                    <a:pt x="863" y="308"/>
                  </a:lnTo>
                  <a:lnTo>
                    <a:pt x="863" y="309"/>
                  </a:lnTo>
                  <a:lnTo>
                    <a:pt x="653" y="98"/>
                  </a:lnTo>
                  <a:lnTo>
                    <a:pt x="654" y="98"/>
                  </a:lnTo>
                  <a:close/>
                  <a:moveTo>
                    <a:pt x="655" y="99"/>
                  </a:moveTo>
                  <a:lnTo>
                    <a:pt x="863" y="307"/>
                  </a:lnTo>
                  <a:lnTo>
                    <a:pt x="863" y="308"/>
                  </a:lnTo>
                  <a:lnTo>
                    <a:pt x="654" y="98"/>
                  </a:lnTo>
                  <a:lnTo>
                    <a:pt x="655" y="99"/>
                  </a:lnTo>
                  <a:close/>
                  <a:moveTo>
                    <a:pt x="656" y="99"/>
                  </a:moveTo>
                  <a:lnTo>
                    <a:pt x="863" y="307"/>
                  </a:lnTo>
                  <a:lnTo>
                    <a:pt x="863" y="307"/>
                  </a:lnTo>
                  <a:lnTo>
                    <a:pt x="655" y="99"/>
                  </a:lnTo>
                  <a:lnTo>
                    <a:pt x="656" y="99"/>
                  </a:lnTo>
                  <a:close/>
                  <a:moveTo>
                    <a:pt x="657" y="99"/>
                  </a:moveTo>
                  <a:lnTo>
                    <a:pt x="863" y="306"/>
                  </a:lnTo>
                  <a:lnTo>
                    <a:pt x="863" y="307"/>
                  </a:lnTo>
                  <a:lnTo>
                    <a:pt x="656" y="99"/>
                  </a:lnTo>
                  <a:lnTo>
                    <a:pt x="657" y="99"/>
                  </a:lnTo>
                  <a:close/>
                  <a:moveTo>
                    <a:pt x="658" y="99"/>
                  </a:moveTo>
                  <a:lnTo>
                    <a:pt x="863" y="305"/>
                  </a:lnTo>
                  <a:lnTo>
                    <a:pt x="863" y="306"/>
                  </a:lnTo>
                  <a:lnTo>
                    <a:pt x="657" y="99"/>
                  </a:lnTo>
                  <a:lnTo>
                    <a:pt x="658" y="99"/>
                  </a:lnTo>
                  <a:close/>
                  <a:moveTo>
                    <a:pt x="660" y="99"/>
                  </a:moveTo>
                  <a:lnTo>
                    <a:pt x="864" y="304"/>
                  </a:lnTo>
                  <a:lnTo>
                    <a:pt x="863" y="305"/>
                  </a:lnTo>
                  <a:lnTo>
                    <a:pt x="658" y="99"/>
                  </a:lnTo>
                  <a:lnTo>
                    <a:pt x="660" y="99"/>
                  </a:lnTo>
                  <a:close/>
                  <a:moveTo>
                    <a:pt x="661" y="100"/>
                  </a:moveTo>
                  <a:lnTo>
                    <a:pt x="864" y="304"/>
                  </a:lnTo>
                  <a:lnTo>
                    <a:pt x="864" y="304"/>
                  </a:lnTo>
                  <a:lnTo>
                    <a:pt x="660" y="99"/>
                  </a:lnTo>
                  <a:lnTo>
                    <a:pt x="661" y="100"/>
                  </a:lnTo>
                  <a:close/>
                  <a:moveTo>
                    <a:pt x="662" y="100"/>
                  </a:moveTo>
                  <a:lnTo>
                    <a:pt x="864" y="303"/>
                  </a:lnTo>
                  <a:lnTo>
                    <a:pt x="864" y="304"/>
                  </a:lnTo>
                  <a:lnTo>
                    <a:pt x="661" y="100"/>
                  </a:lnTo>
                  <a:lnTo>
                    <a:pt x="662" y="100"/>
                  </a:lnTo>
                  <a:close/>
                  <a:moveTo>
                    <a:pt x="663" y="100"/>
                  </a:moveTo>
                  <a:lnTo>
                    <a:pt x="864" y="302"/>
                  </a:lnTo>
                  <a:lnTo>
                    <a:pt x="864" y="303"/>
                  </a:lnTo>
                  <a:lnTo>
                    <a:pt x="662" y="100"/>
                  </a:lnTo>
                  <a:lnTo>
                    <a:pt x="663" y="100"/>
                  </a:lnTo>
                  <a:close/>
                  <a:moveTo>
                    <a:pt x="664" y="100"/>
                  </a:moveTo>
                  <a:lnTo>
                    <a:pt x="864" y="302"/>
                  </a:lnTo>
                  <a:lnTo>
                    <a:pt x="864" y="302"/>
                  </a:lnTo>
                  <a:lnTo>
                    <a:pt x="663" y="100"/>
                  </a:lnTo>
                  <a:lnTo>
                    <a:pt x="664" y="100"/>
                  </a:lnTo>
                  <a:close/>
                  <a:moveTo>
                    <a:pt x="665" y="100"/>
                  </a:moveTo>
                  <a:lnTo>
                    <a:pt x="864" y="301"/>
                  </a:lnTo>
                  <a:lnTo>
                    <a:pt x="864" y="302"/>
                  </a:lnTo>
                  <a:lnTo>
                    <a:pt x="664" y="100"/>
                  </a:lnTo>
                  <a:lnTo>
                    <a:pt x="665" y="100"/>
                  </a:lnTo>
                  <a:close/>
                  <a:moveTo>
                    <a:pt x="666" y="101"/>
                  </a:moveTo>
                  <a:lnTo>
                    <a:pt x="864" y="299"/>
                  </a:lnTo>
                  <a:lnTo>
                    <a:pt x="864" y="301"/>
                  </a:lnTo>
                  <a:lnTo>
                    <a:pt x="665" y="100"/>
                  </a:lnTo>
                  <a:lnTo>
                    <a:pt x="666" y="101"/>
                  </a:lnTo>
                  <a:close/>
                  <a:moveTo>
                    <a:pt x="667" y="101"/>
                  </a:moveTo>
                  <a:lnTo>
                    <a:pt x="865" y="298"/>
                  </a:lnTo>
                  <a:lnTo>
                    <a:pt x="864" y="299"/>
                  </a:lnTo>
                  <a:lnTo>
                    <a:pt x="666" y="101"/>
                  </a:lnTo>
                  <a:lnTo>
                    <a:pt x="667" y="101"/>
                  </a:lnTo>
                  <a:close/>
                  <a:moveTo>
                    <a:pt x="669" y="101"/>
                  </a:moveTo>
                  <a:lnTo>
                    <a:pt x="865" y="298"/>
                  </a:lnTo>
                  <a:lnTo>
                    <a:pt x="865" y="298"/>
                  </a:lnTo>
                  <a:lnTo>
                    <a:pt x="667" y="101"/>
                  </a:lnTo>
                  <a:lnTo>
                    <a:pt x="669" y="101"/>
                  </a:lnTo>
                  <a:close/>
                  <a:moveTo>
                    <a:pt x="670" y="101"/>
                  </a:moveTo>
                  <a:lnTo>
                    <a:pt x="865" y="297"/>
                  </a:lnTo>
                  <a:lnTo>
                    <a:pt x="865" y="298"/>
                  </a:lnTo>
                  <a:lnTo>
                    <a:pt x="669" y="101"/>
                  </a:lnTo>
                  <a:lnTo>
                    <a:pt x="670" y="101"/>
                  </a:lnTo>
                  <a:close/>
                  <a:moveTo>
                    <a:pt x="671" y="101"/>
                  </a:moveTo>
                  <a:lnTo>
                    <a:pt x="865" y="296"/>
                  </a:lnTo>
                  <a:lnTo>
                    <a:pt x="865" y="297"/>
                  </a:lnTo>
                  <a:lnTo>
                    <a:pt x="670" y="101"/>
                  </a:lnTo>
                  <a:lnTo>
                    <a:pt x="671" y="101"/>
                  </a:lnTo>
                  <a:close/>
                  <a:moveTo>
                    <a:pt x="672" y="103"/>
                  </a:moveTo>
                  <a:lnTo>
                    <a:pt x="865" y="296"/>
                  </a:lnTo>
                  <a:lnTo>
                    <a:pt x="865" y="296"/>
                  </a:lnTo>
                  <a:lnTo>
                    <a:pt x="671" y="101"/>
                  </a:lnTo>
                  <a:lnTo>
                    <a:pt x="672" y="103"/>
                  </a:lnTo>
                  <a:close/>
                  <a:moveTo>
                    <a:pt x="673" y="103"/>
                  </a:moveTo>
                  <a:lnTo>
                    <a:pt x="865" y="295"/>
                  </a:lnTo>
                  <a:lnTo>
                    <a:pt x="865" y="296"/>
                  </a:lnTo>
                  <a:lnTo>
                    <a:pt x="672" y="103"/>
                  </a:lnTo>
                  <a:lnTo>
                    <a:pt x="673" y="103"/>
                  </a:lnTo>
                  <a:close/>
                  <a:moveTo>
                    <a:pt x="674" y="103"/>
                  </a:moveTo>
                  <a:lnTo>
                    <a:pt x="865" y="294"/>
                  </a:lnTo>
                  <a:lnTo>
                    <a:pt x="865" y="295"/>
                  </a:lnTo>
                  <a:lnTo>
                    <a:pt x="673" y="103"/>
                  </a:lnTo>
                  <a:lnTo>
                    <a:pt x="674" y="103"/>
                  </a:lnTo>
                  <a:close/>
                  <a:moveTo>
                    <a:pt x="675" y="103"/>
                  </a:moveTo>
                  <a:lnTo>
                    <a:pt x="867" y="293"/>
                  </a:lnTo>
                  <a:lnTo>
                    <a:pt x="865" y="294"/>
                  </a:lnTo>
                  <a:lnTo>
                    <a:pt x="674" y="103"/>
                  </a:lnTo>
                  <a:lnTo>
                    <a:pt x="675" y="103"/>
                  </a:lnTo>
                  <a:close/>
                  <a:moveTo>
                    <a:pt x="676" y="103"/>
                  </a:moveTo>
                  <a:lnTo>
                    <a:pt x="867" y="293"/>
                  </a:lnTo>
                  <a:lnTo>
                    <a:pt x="867" y="293"/>
                  </a:lnTo>
                  <a:lnTo>
                    <a:pt x="675" y="103"/>
                  </a:lnTo>
                  <a:lnTo>
                    <a:pt x="676" y="103"/>
                  </a:lnTo>
                  <a:close/>
                  <a:moveTo>
                    <a:pt x="677" y="104"/>
                  </a:moveTo>
                  <a:lnTo>
                    <a:pt x="867" y="292"/>
                  </a:lnTo>
                  <a:lnTo>
                    <a:pt x="867" y="293"/>
                  </a:lnTo>
                  <a:lnTo>
                    <a:pt x="676" y="103"/>
                  </a:lnTo>
                  <a:lnTo>
                    <a:pt x="677" y="104"/>
                  </a:lnTo>
                  <a:close/>
                  <a:moveTo>
                    <a:pt x="678" y="104"/>
                  </a:moveTo>
                  <a:lnTo>
                    <a:pt x="867" y="291"/>
                  </a:lnTo>
                  <a:lnTo>
                    <a:pt x="867" y="292"/>
                  </a:lnTo>
                  <a:lnTo>
                    <a:pt x="677" y="104"/>
                  </a:lnTo>
                  <a:lnTo>
                    <a:pt x="678" y="104"/>
                  </a:lnTo>
                  <a:close/>
                  <a:moveTo>
                    <a:pt x="679" y="104"/>
                  </a:moveTo>
                  <a:lnTo>
                    <a:pt x="867" y="291"/>
                  </a:lnTo>
                  <a:lnTo>
                    <a:pt x="867" y="291"/>
                  </a:lnTo>
                  <a:lnTo>
                    <a:pt x="678" y="104"/>
                  </a:lnTo>
                  <a:lnTo>
                    <a:pt x="679" y="104"/>
                  </a:lnTo>
                  <a:close/>
                  <a:moveTo>
                    <a:pt x="681" y="104"/>
                  </a:moveTo>
                  <a:lnTo>
                    <a:pt x="867" y="290"/>
                  </a:lnTo>
                  <a:lnTo>
                    <a:pt x="867" y="291"/>
                  </a:lnTo>
                  <a:lnTo>
                    <a:pt x="679" y="104"/>
                  </a:lnTo>
                  <a:lnTo>
                    <a:pt x="681" y="104"/>
                  </a:lnTo>
                  <a:close/>
                  <a:moveTo>
                    <a:pt x="682" y="104"/>
                  </a:moveTo>
                  <a:lnTo>
                    <a:pt x="867" y="289"/>
                  </a:lnTo>
                  <a:lnTo>
                    <a:pt x="867" y="290"/>
                  </a:lnTo>
                  <a:lnTo>
                    <a:pt x="681" y="104"/>
                  </a:lnTo>
                  <a:lnTo>
                    <a:pt x="682" y="104"/>
                  </a:lnTo>
                  <a:close/>
                  <a:moveTo>
                    <a:pt x="683" y="105"/>
                  </a:moveTo>
                  <a:lnTo>
                    <a:pt x="868" y="288"/>
                  </a:lnTo>
                  <a:lnTo>
                    <a:pt x="867" y="289"/>
                  </a:lnTo>
                  <a:lnTo>
                    <a:pt x="682" y="104"/>
                  </a:lnTo>
                  <a:lnTo>
                    <a:pt x="683" y="105"/>
                  </a:lnTo>
                  <a:close/>
                  <a:moveTo>
                    <a:pt x="685" y="105"/>
                  </a:moveTo>
                  <a:lnTo>
                    <a:pt x="868" y="288"/>
                  </a:lnTo>
                  <a:lnTo>
                    <a:pt x="868" y="288"/>
                  </a:lnTo>
                  <a:lnTo>
                    <a:pt x="683" y="105"/>
                  </a:lnTo>
                  <a:lnTo>
                    <a:pt x="685" y="105"/>
                  </a:lnTo>
                  <a:close/>
                  <a:moveTo>
                    <a:pt x="686" y="105"/>
                  </a:moveTo>
                  <a:lnTo>
                    <a:pt x="868" y="287"/>
                  </a:lnTo>
                  <a:lnTo>
                    <a:pt x="868" y="288"/>
                  </a:lnTo>
                  <a:lnTo>
                    <a:pt x="685" y="105"/>
                  </a:lnTo>
                  <a:lnTo>
                    <a:pt x="686" y="105"/>
                  </a:lnTo>
                  <a:close/>
                  <a:moveTo>
                    <a:pt x="687" y="105"/>
                  </a:moveTo>
                  <a:lnTo>
                    <a:pt x="868" y="286"/>
                  </a:lnTo>
                  <a:lnTo>
                    <a:pt x="868" y="287"/>
                  </a:lnTo>
                  <a:lnTo>
                    <a:pt x="686" y="105"/>
                  </a:lnTo>
                  <a:lnTo>
                    <a:pt x="687" y="105"/>
                  </a:lnTo>
                  <a:close/>
                  <a:moveTo>
                    <a:pt x="688" y="105"/>
                  </a:moveTo>
                  <a:lnTo>
                    <a:pt x="868" y="286"/>
                  </a:lnTo>
                  <a:lnTo>
                    <a:pt x="868" y="286"/>
                  </a:lnTo>
                  <a:lnTo>
                    <a:pt x="687" y="105"/>
                  </a:lnTo>
                  <a:lnTo>
                    <a:pt x="688" y="105"/>
                  </a:lnTo>
                  <a:close/>
                  <a:moveTo>
                    <a:pt x="689" y="106"/>
                  </a:moveTo>
                  <a:lnTo>
                    <a:pt x="868" y="285"/>
                  </a:lnTo>
                  <a:lnTo>
                    <a:pt x="868" y="286"/>
                  </a:lnTo>
                  <a:lnTo>
                    <a:pt x="688" y="105"/>
                  </a:lnTo>
                  <a:lnTo>
                    <a:pt x="689" y="106"/>
                  </a:lnTo>
                  <a:close/>
                  <a:moveTo>
                    <a:pt x="690" y="106"/>
                  </a:moveTo>
                  <a:lnTo>
                    <a:pt x="868" y="284"/>
                  </a:lnTo>
                  <a:lnTo>
                    <a:pt x="868" y="285"/>
                  </a:lnTo>
                  <a:lnTo>
                    <a:pt x="689" y="106"/>
                  </a:lnTo>
                  <a:lnTo>
                    <a:pt x="690" y="106"/>
                  </a:lnTo>
                  <a:close/>
                  <a:moveTo>
                    <a:pt x="691" y="106"/>
                  </a:moveTo>
                  <a:lnTo>
                    <a:pt x="868" y="282"/>
                  </a:lnTo>
                  <a:lnTo>
                    <a:pt x="868" y="284"/>
                  </a:lnTo>
                  <a:lnTo>
                    <a:pt x="690" y="106"/>
                  </a:lnTo>
                  <a:lnTo>
                    <a:pt x="691" y="106"/>
                  </a:lnTo>
                  <a:close/>
                  <a:moveTo>
                    <a:pt x="692" y="106"/>
                  </a:moveTo>
                  <a:lnTo>
                    <a:pt x="869" y="282"/>
                  </a:lnTo>
                  <a:lnTo>
                    <a:pt x="868" y="282"/>
                  </a:lnTo>
                  <a:lnTo>
                    <a:pt x="691" y="106"/>
                  </a:lnTo>
                  <a:lnTo>
                    <a:pt x="692" y="106"/>
                  </a:lnTo>
                  <a:close/>
                  <a:moveTo>
                    <a:pt x="693" y="106"/>
                  </a:moveTo>
                  <a:lnTo>
                    <a:pt x="869" y="281"/>
                  </a:lnTo>
                  <a:lnTo>
                    <a:pt x="869" y="282"/>
                  </a:lnTo>
                  <a:lnTo>
                    <a:pt x="692" y="106"/>
                  </a:lnTo>
                  <a:lnTo>
                    <a:pt x="693" y="106"/>
                  </a:lnTo>
                  <a:close/>
                  <a:moveTo>
                    <a:pt x="694" y="107"/>
                  </a:moveTo>
                  <a:lnTo>
                    <a:pt x="869" y="280"/>
                  </a:lnTo>
                  <a:lnTo>
                    <a:pt x="869" y="281"/>
                  </a:lnTo>
                  <a:lnTo>
                    <a:pt x="693" y="106"/>
                  </a:lnTo>
                  <a:lnTo>
                    <a:pt x="694" y="107"/>
                  </a:lnTo>
                  <a:close/>
                  <a:moveTo>
                    <a:pt x="695" y="107"/>
                  </a:moveTo>
                  <a:lnTo>
                    <a:pt x="869" y="280"/>
                  </a:lnTo>
                  <a:lnTo>
                    <a:pt x="869" y="280"/>
                  </a:lnTo>
                  <a:lnTo>
                    <a:pt x="694" y="107"/>
                  </a:lnTo>
                  <a:lnTo>
                    <a:pt x="695" y="107"/>
                  </a:lnTo>
                  <a:close/>
                  <a:moveTo>
                    <a:pt x="696" y="107"/>
                  </a:moveTo>
                  <a:lnTo>
                    <a:pt x="869" y="279"/>
                  </a:lnTo>
                  <a:lnTo>
                    <a:pt x="869" y="280"/>
                  </a:lnTo>
                  <a:lnTo>
                    <a:pt x="695" y="107"/>
                  </a:lnTo>
                  <a:lnTo>
                    <a:pt x="696" y="107"/>
                  </a:lnTo>
                  <a:close/>
                  <a:moveTo>
                    <a:pt x="697" y="107"/>
                  </a:moveTo>
                  <a:lnTo>
                    <a:pt x="869" y="278"/>
                  </a:lnTo>
                  <a:lnTo>
                    <a:pt x="869" y="279"/>
                  </a:lnTo>
                  <a:lnTo>
                    <a:pt x="696" y="107"/>
                  </a:lnTo>
                  <a:lnTo>
                    <a:pt x="697" y="107"/>
                  </a:lnTo>
                  <a:close/>
                  <a:moveTo>
                    <a:pt x="698" y="107"/>
                  </a:moveTo>
                  <a:lnTo>
                    <a:pt x="869" y="278"/>
                  </a:lnTo>
                  <a:lnTo>
                    <a:pt x="869" y="278"/>
                  </a:lnTo>
                  <a:lnTo>
                    <a:pt x="697" y="107"/>
                  </a:lnTo>
                  <a:lnTo>
                    <a:pt x="698" y="107"/>
                  </a:lnTo>
                  <a:close/>
                  <a:moveTo>
                    <a:pt x="699" y="108"/>
                  </a:moveTo>
                  <a:lnTo>
                    <a:pt x="870" y="277"/>
                  </a:lnTo>
                  <a:lnTo>
                    <a:pt x="869" y="278"/>
                  </a:lnTo>
                  <a:lnTo>
                    <a:pt x="698" y="107"/>
                  </a:lnTo>
                  <a:lnTo>
                    <a:pt x="699" y="108"/>
                  </a:lnTo>
                  <a:close/>
                  <a:moveTo>
                    <a:pt x="700" y="108"/>
                  </a:moveTo>
                  <a:lnTo>
                    <a:pt x="870" y="276"/>
                  </a:lnTo>
                  <a:lnTo>
                    <a:pt x="870" y="277"/>
                  </a:lnTo>
                  <a:lnTo>
                    <a:pt x="699" y="108"/>
                  </a:lnTo>
                  <a:lnTo>
                    <a:pt x="700" y="108"/>
                  </a:lnTo>
                  <a:close/>
                  <a:moveTo>
                    <a:pt x="703" y="108"/>
                  </a:moveTo>
                  <a:lnTo>
                    <a:pt x="870" y="275"/>
                  </a:lnTo>
                  <a:lnTo>
                    <a:pt x="870" y="276"/>
                  </a:lnTo>
                  <a:lnTo>
                    <a:pt x="700" y="108"/>
                  </a:lnTo>
                  <a:lnTo>
                    <a:pt x="703" y="108"/>
                  </a:lnTo>
                  <a:close/>
                  <a:moveTo>
                    <a:pt x="704" y="108"/>
                  </a:moveTo>
                  <a:lnTo>
                    <a:pt x="870" y="275"/>
                  </a:lnTo>
                  <a:lnTo>
                    <a:pt x="870" y="275"/>
                  </a:lnTo>
                  <a:lnTo>
                    <a:pt x="703" y="108"/>
                  </a:lnTo>
                  <a:lnTo>
                    <a:pt x="704" y="108"/>
                  </a:lnTo>
                  <a:close/>
                  <a:moveTo>
                    <a:pt x="705" y="108"/>
                  </a:moveTo>
                  <a:lnTo>
                    <a:pt x="870" y="274"/>
                  </a:lnTo>
                  <a:lnTo>
                    <a:pt x="870" y="275"/>
                  </a:lnTo>
                  <a:lnTo>
                    <a:pt x="704" y="108"/>
                  </a:lnTo>
                  <a:lnTo>
                    <a:pt x="705" y="108"/>
                  </a:lnTo>
                  <a:close/>
                  <a:moveTo>
                    <a:pt x="706" y="109"/>
                  </a:moveTo>
                  <a:lnTo>
                    <a:pt x="870" y="273"/>
                  </a:lnTo>
                  <a:lnTo>
                    <a:pt x="870" y="274"/>
                  </a:lnTo>
                  <a:lnTo>
                    <a:pt x="705" y="108"/>
                  </a:lnTo>
                  <a:lnTo>
                    <a:pt x="706" y="109"/>
                  </a:lnTo>
                  <a:close/>
                  <a:moveTo>
                    <a:pt x="707" y="109"/>
                  </a:moveTo>
                  <a:lnTo>
                    <a:pt x="870" y="273"/>
                  </a:lnTo>
                  <a:lnTo>
                    <a:pt x="870" y="273"/>
                  </a:lnTo>
                  <a:lnTo>
                    <a:pt x="706" y="109"/>
                  </a:lnTo>
                  <a:lnTo>
                    <a:pt x="707" y="109"/>
                  </a:lnTo>
                  <a:close/>
                  <a:moveTo>
                    <a:pt x="708" y="109"/>
                  </a:moveTo>
                  <a:lnTo>
                    <a:pt x="871" y="272"/>
                  </a:lnTo>
                  <a:lnTo>
                    <a:pt x="870" y="273"/>
                  </a:lnTo>
                  <a:lnTo>
                    <a:pt x="707" y="109"/>
                  </a:lnTo>
                  <a:lnTo>
                    <a:pt x="708" y="109"/>
                  </a:lnTo>
                  <a:close/>
                  <a:moveTo>
                    <a:pt x="709" y="109"/>
                  </a:moveTo>
                  <a:lnTo>
                    <a:pt x="871" y="271"/>
                  </a:lnTo>
                  <a:lnTo>
                    <a:pt x="871" y="272"/>
                  </a:lnTo>
                  <a:lnTo>
                    <a:pt x="708" y="109"/>
                  </a:lnTo>
                  <a:lnTo>
                    <a:pt x="709" y="109"/>
                  </a:lnTo>
                  <a:close/>
                  <a:moveTo>
                    <a:pt x="710" y="109"/>
                  </a:moveTo>
                  <a:lnTo>
                    <a:pt x="871" y="270"/>
                  </a:lnTo>
                  <a:lnTo>
                    <a:pt x="871" y="271"/>
                  </a:lnTo>
                  <a:lnTo>
                    <a:pt x="709" y="109"/>
                  </a:lnTo>
                  <a:lnTo>
                    <a:pt x="710" y="109"/>
                  </a:lnTo>
                  <a:close/>
                  <a:moveTo>
                    <a:pt x="711" y="110"/>
                  </a:moveTo>
                  <a:lnTo>
                    <a:pt x="871" y="270"/>
                  </a:lnTo>
                  <a:lnTo>
                    <a:pt x="871" y="270"/>
                  </a:lnTo>
                  <a:lnTo>
                    <a:pt x="710" y="109"/>
                  </a:lnTo>
                  <a:lnTo>
                    <a:pt x="711" y="110"/>
                  </a:lnTo>
                  <a:close/>
                  <a:moveTo>
                    <a:pt x="712" y="110"/>
                  </a:moveTo>
                  <a:lnTo>
                    <a:pt x="871" y="269"/>
                  </a:lnTo>
                  <a:lnTo>
                    <a:pt x="871" y="270"/>
                  </a:lnTo>
                  <a:lnTo>
                    <a:pt x="711" y="110"/>
                  </a:lnTo>
                  <a:lnTo>
                    <a:pt x="712" y="110"/>
                  </a:lnTo>
                  <a:close/>
                  <a:moveTo>
                    <a:pt x="713" y="110"/>
                  </a:moveTo>
                  <a:lnTo>
                    <a:pt x="871" y="268"/>
                  </a:lnTo>
                  <a:lnTo>
                    <a:pt x="871" y="269"/>
                  </a:lnTo>
                  <a:lnTo>
                    <a:pt x="712" y="110"/>
                  </a:lnTo>
                  <a:lnTo>
                    <a:pt x="713" y="110"/>
                  </a:lnTo>
                  <a:close/>
                  <a:moveTo>
                    <a:pt x="714" y="110"/>
                  </a:moveTo>
                  <a:lnTo>
                    <a:pt x="871" y="268"/>
                  </a:lnTo>
                  <a:lnTo>
                    <a:pt x="871" y="268"/>
                  </a:lnTo>
                  <a:lnTo>
                    <a:pt x="713" y="110"/>
                  </a:lnTo>
                  <a:lnTo>
                    <a:pt x="714" y="110"/>
                  </a:lnTo>
                  <a:close/>
                  <a:moveTo>
                    <a:pt x="715" y="110"/>
                  </a:moveTo>
                  <a:lnTo>
                    <a:pt x="871" y="266"/>
                  </a:lnTo>
                  <a:lnTo>
                    <a:pt x="871" y="268"/>
                  </a:lnTo>
                  <a:lnTo>
                    <a:pt x="714" y="110"/>
                  </a:lnTo>
                  <a:lnTo>
                    <a:pt x="715" y="110"/>
                  </a:lnTo>
                  <a:close/>
                  <a:moveTo>
                    <a:pt x="716" y="111"/>
                  </a:moveTo>
                  <a:lnTo>
                    <a:pt x="872" y="265"/>
                  </a:lnTo>
                  <a:lnTo>
                    <a:pt x="871" y="266"/>
                  </a:lnTo>
                  <a:lnTo>
                    <a:pt x="715" y="110"/>
                  </a:lnTo>
                  <a:lnTo>
                    <a:pt x="716" y="111"/>
                  </a:lnTo>
                  <a:close/>
                  <a:moveTo>
                    <a:pt x="718" y="111"/>
                  </a:moveTo>
                  <a:lnTo>
                    <a:pt x="872" y="264"/>
                  </a:lnTo>
                  <a:lnTo>
                    <a:pt x="872" y="265"/>
                  </a:lnTo>
                  <a:lnTo>
                    <a:pt x="716" y="111"/>
                  </a:lnTo>
                  <a:lnTo>
                    <a:pt x="718" y="111"/>
                  </a:lnTo>
                  <a:close/>
                  <a:moveTo>
                    <a:pt x="719" y="111"/>
                  </a:moveTo>
                  <a:lnTo>
                    <a:pt x="872" y="264"/>
                  </a:lnTo>
                  <a:lnTo>
                    <a:pt x="872" y="264"/>
                  </a:lnTo>
                  <a:lnTo>
                    <a:pt x="718" y="111"/>
                  </a:lnTo>
                  <a:lnTo>
                    <a:pt x="719" y="111"/>
                  </a:lnTo>
                  <a:close/>
                  <a:moveTo>
                    <a:pt x="720" y="111"/>
                  </a:moveTo>
                  <a:lnTo>
                    <a:pt x="872" y="263"/>
                  </a:lnTo>
                  <a:lnTo>
                    <a:pt x="872" y="264"/>
                  </a:lnTo>
                  <a:lnTo>
                    <a:pt x="719" y="111"/>
                  </a:lnTo>
                  <a:lnTo>
                    <a:pt x="720" y="111"/>
                  </a:lnTo>
                  <a:close/>
                  <a:moveTo>
                    <a:pt x="721" y="112"/>
                  </a:moveTo>
                  <a:lnTo>
                    <a:pt x="872" y="262"/>
                  </a:lnTo>
                  <a:lnTo>
                    <a:pt x="872" y="263"/>
                  </a:lnTo>
                  <a:lnTo>
                    <a:pt x="720" y="111"/>
                  </a:lnTo>
                  <a:lnTo>
                    <a:pt x="721" y="112"/>
                  </a:lnTo>
                  <a:close/>
                  <a:moveTo>
                    <a:pt x="722" y="112"/>
                  </a:moveTo>
                  <a:lnTo>
                    <a:pt x="872" y="262"/>
                  </a:lnTo>
                  <a:lnTo>
                    <a:pt x="872" y="262"/>
                  </a:lnTo>
                  <a:lnTo>
                    <a:pt x="721" y="112"/>
                  </a:lnTo>
                  <a:lnTo>
                    <a:pt x="722" y="112"/>
                  </a:lnTo>
                  <a:close/>
                  <a:moveTo>
                    <a:pt x="724" y="112"/>
                  </a:moveTo>
                  <a:lnTo>
                    <a:pt x="872" y="261"/>
                  </a:lnTo>
                  <a:lnTo>
                    <a:pt x="872" y="262"/>
                  </a:lnTo>
                  <a:lnTo>
                    <a:pt x="722" y="112"/>
                  </a:lnTo>
                  <a:lnTo>
                    <a:pt x="724" y="112"/>
                  </a:lnTo>
                  <a:close/>
                  <a:moveTo>
                    <a:pt x="725" y="112"/>
                  </a:moveTo>
                  <a:lnTo>
                    <a:pt x="873" y="260"/>
                  </a:lnTo>
                  <a:lnTo>
                    <a:pt x="872" y="261"/>
                  </a:lnTo>
                  <a:lnTo>
                    <a:pt x="724" y="112"/>
                  </a:lnTo>
                  <a:lnTo>
                    <a:pt x="725" y="112"/>
                  </a:lnTo>
                  <a:close/>
                  <a:moveTo>
                    <a:pt x="726" y="112"/>
                  </a:moveTo>
                  <a:lnTo>
                    <a:pt x="873" y="259"/>
                  </a:lnTo>
                  <a:lnTo>
                    <a:pt x="873" y="260"/>
                  </a:lnTo>
                  <a:lnTo>
                    <a:pt x="725" y="112"/>
                  </a:lnTo>
                  <a:lnTo>
                    <a:pt x="726" y="112"/>
                  </a:lnTo>
                  <a:close/>
                  <a:moveTo>
                    <a:pt x="727" y="113"/>
                  </a:moveTo>
                  <a:lnTo>
                    <a:pt x="873" y="259"/>
                  </a:lnTo>
                  <a:lnTo>
                    <a:pt x="873" y="259"/>
                  </a:lnTo>
                  <a:lnTo>
                    <a:pt x="726" y="112"/>
                  </a:lnTo>
                  <a:lnTo>
                    <a:pt x="727" y="113"/>
                  </a:lnTo>
                  <a:close/>
                  <a:moveTo>
                    <a:pt x="728" y="113"/>
                  </a:moveTo>
                  <a:lnTo>
                    <a:pt x="873" y="258"/>
                  </a:lnTo>
                  <a:lnTo>
                    <a:pt x="873" y="259"/>
                  </a:lnTo>
                  <a:lnTo>
                    <a:pt x="727" y="113"/>
                  </a:lnTo>
                  <a:lnTo>
                    <a:pt x="728" y="113"/>
                  </a:lnTo>
                  <a:close/>
                  <a:moveTo>
                    <a:pt x="729" y="113"/>
                  </a:moveTo>
                  <a:lnTo>
                    <a:pt x="873" y="257"/>
                  </a:lnTo>
                  <a:lnTo>
                    <a:pt x="873" y="258"/>
                  </a:lnTo>
                  <a:lnTo>
                    <a:pt x="728" y="113"/>
                  </a:lnTo>
                  <a:lnTo>
                    <a:pt x="729" y="113"/>
                  </a:lnTo>
                  <a:close/>
                  <a:moveTo>
                    <a:pt x="730" y="113"/>
                  </a:moveTo>
                  <a:lnTo>
                    <a:pt x="873" y="257"/>
                  </a:lnTo>
                  <a:lnTo>
                    <a:pt x="873" y="257"/>
                  </a:lnTo>
                  <a:lnTo>
                    <a:pt x="729" y="113"/>
                  </a:lnTo>
                  <a:lnTo>
                    <a:pt x="730" y="113"/>
                  </a:lnTo>
                  <a:close/>
                  <a:moveTo>
                    <a:pt x="731" y="113"/>
                  </a:moveTo>
                  <a:lnTo>
                    <a:pt x="873" y="256"/>
                  </a:lnTo>
                  <a:lnTo>
                    <a:pt x="873" y="257"/>
                  </a:lnTo>
                  <a:lnTo>
                    <a:pt x="730" y="113"/>
                  </a:lnTo>
                  <a:lnTo>
                    <a:pt x="731" y="113"/>
                  </a:lnTo>
                  <a:close/>
                  <a:moveTo>
                    <a:pt x="732" y="114"/>
                  </a:moveTo>
                  <a:lnTo>
                    <a:pt x="874" y="255"/>
                  </a:lnTo>
                  <a:lnTo>
                    <a:pt x="873" y="256"/>
                  </a:lnTo>
                  <a:lnTo>
                    <a:pt x="731" y="113"/>
                  </a:lnTo>
                  <a:lnTo>
                    <a:pt x="732" y="114"/>
                  </a:lnTo>
                  <a:close/>
                  <a:moveTo>
                    <a:pt x="733" y="114"/>
                  </a:moveTo>
                  <a:lnTo>
                    <a:pt x="874" y="254"/>
                  </a:lnTo>
                  <a:lnTo>
                    <a:pt x="874" y="255"/>
                  </a:lnTo>
                  <a:lnTo>
                    <a:pt x="732" y="114"/>
                  </a:lnTo>
                  <a:lnTo>
                    <a:pt x="733" y="114"/>
                  </a:lnTo>
                  <a:close/>
                  <a:moveTo>
                    <a:pt x="735" y="114"/>
                  </a:moveTo>
                  <a:lnTo>
                    <a:pt x="874" y="254"/>
                  </a:lnTo>
                  <a:lnTo>
                    <a:pt x="874" y="254"/>
                  </a:lnTo>
                  <a:lnTo>
                    <a:pt x="733" y="114"/>
                  </a:lnTo>
                  <a:lnTo>
                    <a:pt x="735" y="114"/>
                  </a:lnTo>
                  <a:close/>
                  <a:moveTo>
                    <a:pt x="736" y="114"/>
                  </a:moveTo>
                  <a:lnTo>
                    <a:pt x="874" y="253"/>
                  </a:lnTo>
                  <a:lnTo>
                    <a:pt x="874" y="254"/>
                  </a:lnTo>
                  <a:lnTo>
                    <a:pt x="735" y="114"/>
                  </a:lnTo>
                  <a:lnTo>
                    <a:pt x="736" y="114"/>
                  </a:lnTo>
                  <a:close/>
                  <a:moveTo>
                    <a:pt x="737" y="114"/>
                  </a:moveTo>
                  <a:lnTo>
                    <a:pt x="874" y="252"/>
                  </a:lnTo>
                  <a:lnTo>
                    <a:pt x="874" y="253"/>
                  </a:lnTo>
                  <a:lnTo>
                    <a:pt x="736" y="114"/>
                  </a:lnTo>
                  <a:lnTo>
                    <a:pt x="737" y="114"/>
                  </a:lnTo>
                  <a:close/>
                  <a:moveTo>
                    <a:pt x="738" y="115"/>
                  </a:moveTo>
                  <a:lnTo>
                    <a:pt x="874" y="252"/>
                  </a:lnTo>
                  <a:lnTo>
                    <a:pt x="874" y="252"/>
                  </a:lnTo>
                  <a:lnTo>
                    <a:pt x="737" y="114"/>
                  </a:lnTo>
                  <a:lnTo>
                    <a:pt x="738" y="115"/>
                  </a:lnTo>
                  <a:close/>
                  <a:moveTo>
                    <a:pt x="739" y="115"/>
                  </a:moveTo>
                  <a:lnTo>
                    <a:pt x="874" y="250"/>
                  </a:lnTo>
                  <a:lnTo>
                    <a:pt x="874" y="252"/>
                  </a:lnTo>
                  <a:lnTo>
                    <a:pt x="738" y="115"/>
                  </a:lnTo>
                  <a:lnTo>
                    <a:pt x="739" y="115"/>
                  </a:lnTo>
                  <a:close/>
                  <a:moveTo>
                    <a:pt x="740" y="115"/>
                  </a:moveTo>
                  <a:lnTo>
                    <a:pt x="875" y="249"/>
                  </a:lnTo>
                  <a:lnTo>
                    <a:pt x="874" y="250"/>
                  </a:lnTo>
                  <a:lnTo>
                    <a:pt x="739" y="115"/>
                  </a:lnTo>
                  <a:lnTo>
                    <a:pt x="740" y="115"/>
                  </a:lnTo>
                  <a:close/>
                  <a:moveTo>
                    <a:pt x="741" y="115"/>
                  </a:moveTo>
                  <a:lnTo>
                    <a:pt x="875" y="248"/>
                  </a:lnTo>
                  <a:lnTo>
                    <a:pt x="875" y="249"/>
                  </a:lnTo>
                  <a:lnTo>
                    <a:pt x="740" y="115"/>
                  </a:lnTo>
                  <a:lnTo>
                    <a:pt x="741" y="115"/>
                  </a:lnTo>
                  <a:close/>
                  <a:moveTo>
                    <a:pt x="742" y="115"/>
                  </a:moveTo>
                  <a:lnTo>
                    <a:pt x="875" y="248"/>
                  </a:lnTo>
                  <a:lnTo>
                    <a:pt x="875" y="248"/>
                  </a:lnTo>
                  <a:lnTo>
                    <a:pt x="741" y="115"/>
                  </a:lnTo>
                  <a:lnTo>
                    <a:pt x="742" y="115"/>
                  </a:lnTo>
                  <a:close/>
                  <a:moveTo>
                    <a:pt x="743" y="116"/>
                  </a:moveTo>
                  <a:lnTo>
                    <a:pt x="875" y="247"/>
                  </a:lnTo>
                  <a:lnTo>
                    <a:pt x="875" y="248"/>
                  </a:lnTo>
                  <a:lnTo>
                    <a:pt x="742" y="115"/>
                  </a:lnTo>
                  <a:lnTo>
                    <a:pt x="743" y="116"/>
                  </a:lnTo>
                  <a:close/>
                  <a:moveTo>
                    <a:pt x="745" y="116"/>
                  </a:moveTo>
                  <a:lnTo>
                    <a:pt x="875" y="246"/>
                  </a:lnTo>
                  <a:lnTo>
                    <a:pt x="875" y="247"/>
                  </a:lnTo>
                  <a:lnTo>
                    <a:pt x="743" y="116"/>
                  </a:lnTo>
                  <a:lnTo>
                    <a:pt x="745" y="116"/>
                  </a:lnTo>
                  <a:close/>
                  <a:moveTo>
                    <a:pt x="746" y="116"/>
                  </a:moveTo>
                  <a:lnTo>
                    <a:pt x="875" y="246"/>
                  </a:lnTo>
                  <a:lnTo>
                    <a:pt x="875" y="246"/>
                  </a:lnTo>
                  <a:lnTo>
                    <a:pt x="745" y="116"/>
                  </a:lnTo>
                  <a:lnTo>
                    <a:pt x="746" y="116"/>
                  </a:lnTo>
                  <a:close/>
                  <a:moveTo>
                    <a:pt x="747" y="116"/>
                  </a:moveTo>
                  <a:lnTo>
                    <a:pt x="875" y="245"/>
                  </a:lnTo>
                  <a:lnTo>
                    <a:pt x="875" y="246"/>
                  </a:lnTo>
                  <a:lnTo>
                    <a:pt x="746" y="116"/>
                  </a:lnTo>
                  <a:lnTo>
                    <a:pt x="747" y="116"/>
                  </a:lnTo>
                  <a:close/>
                  <a:moveTo>
                    <a:pt x="748" y="116"/>
                  </a:moveTo>
                  <a:lnTo>
                    <a:pt x="875" y="244"/>
                  </a:lnTo>
                  <a:lnTo>
                    <a:pt x="875" y="245"/>
                  </a:lnTo>
                  <a:lnTo>
                    <a:pt x="747" y="116"/>
                  </a:lnTo>
                  <a:lnTo>
                    <a:pt x="748" y="116"/>
                  </a:lnTo>
                  <a:close/>
                  <a:moveTo>
                    <a:pt x="749" y="117"/>
                  </a:moveTo>
                  <a:lnTo>
                    <a:pt x="876" y="243"/>
                  </a:lnTo>
                  <a:lnTo>
                    <a:pt x="875" y="244"/>
                  </a:lnTo>
                  <a:lnTo>
                    <a:pt x="748" y="116"/>
                  </a:lnTo>
                  <a:lnTo>
                    <a:pt x="749" y="117"/>
                  </a:lnTo>
                  <a:close/>
                  <a:moveTo>
                    <a:pt x="751" y="117"/>
                  </a:moveTo>
                  <a:lnTo>
                    <a:pt x="876" y="243"/>
                  </a:lnTo>
                  <a:lnTo>
                    <a:pt x="876" y="243"/>
                  </a:lnTo>
                  <a:lnTo>
                    <a:pt x="749" y="117"/>
                  </a:lnTo>
                  <a:lnTo>
                    <a:pt x="751" y="117"/>
                  </a:lnTo>
                  <a:close/>
                  <a:moveTo>
                    <a:pt x="752" y="117"/>
                  </a:moveTo>
                  <a:lnTo>
                    <a:pt x="876" y="242"/>
                  </a:lnTo>
                  <a:lnTo>
                    <a:pt x="876" y="243"/>
                  </a:lnTo>
                  <a:lnTo>
                    <a:pt x="751" y="117"/>
                  </a:lnTo>
                  <a:lnTo>
                    <a:pt x="752" y="117"/>
                  </a:lnTo>
                  <a:close/>
                  <a:moveTo>
                    <a:pt x="753" y="117"/>
                  </a:moveTo>
                  <a:lnTo>
                    <a:pt x="876" y="241"/>
                  </a:lnTo>
                  <a:lnTo>
                    <a:pt x="876" y="242"/>
                  </a:lnTo>
                  <a:lnTo>
                    <a:pt x="752" y="117"/>
                  </a:lnTo>
                  <a:lnTo>
                    <a:pt x="753" y="117"/>
                  </a:lnTo>
                  <a:close/>
                  <a:moveTo>
                    <a:pt x="754" y="117"/>
                  </a:moveTo>
                  <a:lnTo>
                    <a:pt x="876" y="241"/>
                  </a:lnTo>
                  <a:lnTo>
                    <a:pt x="876" y="241"/>
                  </a:lnTo>
                  <a:lnTo>
                    <a:pt x="753" y="117"/>
                  </a:lnTo>
                  <a:lnTo>
                    <a:pt x="754" y="117"/>
                  </a:lnTo>
                  <a:close/>
                  <a:moveTo>
                    <a:pt x="755" y="118"/>
                  </a:moveTo>
                  <a:lnTo>
                    <a:pt x="876" y="240"/>
                  </a:lnTo>
                  <a:lnTo>
                    <a:pt x="876" y="241"/>
                  </a:lnTo>
                  <a:lnTo>
                    <a:pt x="754" y="117"/>
                  </a:lnTo>
                  <a:lnTo>
                    <a:pt x="755" y="118"/>
                  </a:lnTo>
                  <a:close/>
                  <a:moveTo>
                    <a:pt x="756" y="118"/>
                  </a:moveTo>
                  <a:lnTo>
                    <a:pt x="876" y="239"/>
                  </a:lnTo>
                  <a:lnTo>
                    <a:pt x="876" y="240"/>
                  </a:lnTo>
                  <a:lnTo>
                    <a:pt x="755" y="118"/>
                  </a:lnTo>
                  <a:lnTo>
                    <a:pt x="756" y="118"/>
                  </a:lnTo>
                  <a:close/>
                  <a:moveTo>
                    <a:pt x="757" y="118"/>
                  </a:moveTo>
                  <a:lnTo>
                    <a:pt x="877" y="239"/>
                  </a:lnTo>
                  <a:lnTo>
                    <a:pt x="876" y="239"/>
                  </a:lnTo>
                  <a:lnTo>
                    <a:pt x="756" y="118"/>
                  </a:lnTo>
                  <a:lnTo>
                    <a:pt x="757" y="118"/>
                  </a:lnTo>
                  <a:close/>
                  <a:moveTo>
                    <a:pt x="758" y="118"/>
                  </a:moveTo>
                  <a:lnTo>
                    <a:pt x="877" y="238"/>
                  </a:lnTo>
                  <a:lnTo>
                    <a:pt x="877" y="239"/>
                  </a:lnTo>
                  <a:lnTo>
                    <a:pt x="757" y="118"/>
                  </a:lnTo>
                  <a:lnTo>
                    <a:pt x="758" y="118"/>
                  </a:lnTo>
                  <a:close/>
                  <a:moveTo>
                    <a:pt x="759" y="118"/>
                  </a:moveTo>
                  <a:lnTo>
                    <a:pt x="877" y="237"/>
                  </a:lnTo>
                  <a:lnTo>
                    <a:pt x="877" y="238"/>
                  </a:lnTo>
                  <a:lnTo>
                    <a:pt x="758" y="118"/>
                  </a:lnTo>
                  <a:lnTo>
                    <a:pt x="759" y="118"/>
                  </a:lnTo>
                  <a:close/>
                  <a:moveTo>
                    <a:pt x="760" y="120"/>
                  </a:moveTo>
                  <a:lnTo>
                    <a:pt x="877" y="236"/>
                  </a:lnTo>
                  <a:lnTo>
                    <a:pt x="877" y="237"/>
                  </a:lnTo>
                  <a:lnTo>
                    <a:pt x="759" y="118"/>
                  </a:lnTo>
                  <a:lnTo>
                    <a:pt x="760" y="120"/>
                  </a:lnTo>
                  <a:close/>
                  <a:moveTo>
                    <a:pt x="761" y="120"/>
                  </a:moveTo>
                  <a:lnTo>
                    <a:pt x="877" y="236"/>
                  </a:lnTo>
                  <a:lnTo>
                    <a:pt x="877" y="236"/>
                  </a:lnTo>
                  <a:lnTo>
                    <a:pt x="760" y="120"/>
                  </a:lnTo>
                  <a:lnTo>
                    <a:pt x="761" y="120"/>
                  </a:lnTo>
                  <a:close/>
                  <a:moveTo>
                    <a:pt x="762" y="120"/>
                  </a:moveTo>
                  <a:lnTo>
                    <a:pt x="877" y="235"/>
                  </a:lnTo>
                  <a:lnTo>
                    <a:pt x="877" y="236"/>
                  </a:lnTo>
                  <a:lnTo>
                    <a:pt x="761" y="120"/>
                  </a:lnTo>
                  <a:lnTo>
                    <a:pt x="762" y="120"/>
                  </a:lnTo>
                  <a:close/>
                  <a:moveTo>
                    <a:pt x="763" y="120"/>
                  </a:moveTo>
                  <a:lnTo>
                    <a:pt x="877" y="233"/>
                  </a:lnTo>
                  <a:lnTo>
                    <a:pt x="877" y="235"/>
                  </a:lnTo>
                  <a:lnTo>
                    <a:pt x="762" y="120"/>
                  </a:lnTo>
                  <a:lnTo>
                    <a:pt x="763" y="120"/>
                  </a:lnTo>
                  <a:close/>
                  <a:moveTo>
                    <a:pt x="764" y="120"/>
                  </a:moveTo>
                  <a:lnTo>
                    <a:pt x="878" y="233"/>
                  </a:lnTo>
                  <a:lnTo>
                    <a:pt x="877" y="233"/>
                  </a:lnTo>
                  <a:lnTo>
                    <a:pt x="763" y="120"/>
                  </a:lnTo>
                  <a:lnTo>
                    <a:pt x="764" y="120"/>
                  </a:lnTo>
                  <a:close/>
                  <a:moveTo>
                    <a:pt x="765" y="121"/>
                  </a:moveTo>
                  <a:lnTo>
                    <a:pt x="878" y="232"/>
                  </a:lnTo>
                  <a:lnTo>
                    <a:pt x="878" y="233"/>
                  </a:lnTo>
                  <a:lnTo>
                    <a:pt x="764" y="120"/>
                  </a:lnTo>
                  <a:lnTo>
                    <a:pt x="765" y="121"/>
                  </a:lnTo>
                  <a:close/>
                  <a:moveTo>
                    <a:pt x="768" y="121"/>
                  </a:moveTo>
                  <a:lnTo>
                    <a:pt x="878" y="231"/>
                  </a:lnTo>
                  <a:lnTo>
                    <a:pt x="878" y="232"/>
                  </a:lnTo>
                  <a:lnTo>
                    <a:pt x="765" y="121"/>
                  </a:lnTo>
                  <a:lnTo>
                    <a:pt x="768" y="121"/>
                  </a:lnTo>
                  <a:close/>
                  <a:moveTo>
                    <a:pt x="769" y="121"/>
                  </a:moveTo>
                  <a:lnTo>
                    <a:pt x="878" y="230"/>
                  </a:lnTo>
                  <a:lnTo>
                    <a:pt x="878" y="231"/>
                  </a:lnTo>
                  <a:lnTo>
                    <a:pt x="768" y="121"/>
                  </a:lnTo>
                  <a:lnTo>
                    <a:pt x="769" y="121"/>
                  </a:lnTo>
                  <a:close/>
                  <a:moveTo>
                    <a:pt x="770" y="121"/>
                  </a:moveTo>
                  <a:lnTo>
                    <a:pt x="878" y="230"/>
                  </a:lnTo>
                  <a:lnTo>
                    <a:pt x="878" y="230"/>
                  </a:lnTo>
                  <a:lnTo>
                    <a:pt x="769" y="121"/>
                  </a:lnTo>
                  <a:lnTo>
                    <a:pt x="770" y="121"/>
                  </a:lnTo>
                  <a:close/>
                  <a:moveTo>
                    <a:pt x="771" y="121"/>
                  </a:moveTo>
                  <a:lnTo>
                    <a:pt x="878" y="229"/>
                  </a:lnTo>
                  <a:lnTo>
                    <a:pt x="878" y="230"/>
                  </a:lnTo>
                  <a:lnTo>
                    <a:pt x="770" y="121"/>
                  </a:lnTo>
                  <a:lnTo>
                    <a:pt x="771" y="121"/>
                  </a:lnTo>
                  <a:close/>
                  <a:moveTo>
                    <a:pt x="772" y="122"/>
                  </a:moveTo>
                  <a:lnTo>
                    <a:pt x="878" y="228"/>
                  </a:lnTo>
                  <a:lnTo>
                    <a:pt x="878" y="229"/>
                  </a:lnTo>
                  <a:lnTo>
                    <a:pt x="771" y="121"/>
                  </a:lnTo>
                  <a:lnTo>
                    <a:pt x="772" y="122"/>
                  </a:lnTo>
                  <a:close/>
                  <a:moveTo>
                    <a:pt x="773" y="122"/>
                  </a:moveTo>
                  <a:lnTo>
                    <a:pt x="879" y="228"/>
                  </a:lnTo>
                  <a:lnTo>
                    <a:pt x="878" y="228"/>
                  </a:lnTo>
                  <a:lnTo>
                    <a:pt x="772" y="122"/>
                  </a:lnTo>
                  <a:lnTo>
                    <a:pt x="773" y="122"/>
                  </a:lnTo>
                  <a:close/>
                  <a:moveTo>
                    <a:pt x="774" y="122"/>
                  </a:moveTo>
                  <a:lnTo>
                    <a:pt x="879" y="227"/>
                  </a:lnTo>
                  <a:lnTo>
                    <a:pt x="879" y="228"/>
                  </a:lnTo>
                  <a:lnTo>
                    <a:pt x="773" y="122"/>
                  </a:lnTo>
                  <a:lnTo>
                    <a:pt x="774" y="122"/>
                  </a:lnTo>
                  <a:close/>
                  <a:moveTo>
                    <a:pt x="775" y="122"/>
                  </a:moveTo>
                  <a:lnTo>
                    <a:pt x="879" y="226"/>
                  </a:lnTo>
                  <a:lnTo>
                    <a:pt x="879" y="227"/>
                  </a:lnTo>
                  <a:lnTo>
                    <a:pt x="774" y="122"/>
                  </a:lnTo>
                  <a:lnTo>
                    <a:pt x="775" y="122"/>
                  </a:lnTo>
                  <a:close/>
                  <a:moveTo>
                    <a:pt x="776" y="122"/>
                  </a:moveTo>
                  <a:lnTo>
                    <a:pt x="879" y="225"/>
                  </a:lnTo>
                  <a:lnTo>
                    <a:pt x="879" y="226"/>
                  </a:lnTo>
                  <a:lnTo>
                    <a:pt x="775" y="122"/>
                  </a:lnTo>
                  <a:lnTo>
                    <a:pt x="776" y="122"/>
                  </a:lnTo>
                  <a:close/>
                  <a:moveTo>
                    <a:pt x="777" y="123"/>
                  </a:moveTo>
                  <a:lnTo>
                    <a:pt x="879" y="225"/>
                  </a:lnTo>
                  <a:lnTo>
                    <a:pt x="879" y="225"/>
                  </a:lnTo>
                  <a:lnTo>
                    <a:pt x="776" y="122"/>
                  </a:lnTo>
                  <a:lnTo>
                    <a:pt x="777" y="123"/>
                  </a:lnTo>
                  <a:close/>
                  <a:moveTo>
                    <a:pt x="778" y="123"/>
                  </a:moveTo>
                  <a:lnTo>
                    <a:pt x="879" y="224"/>
                  </a:lnTo>
                  <a:lnTo>
                    <a:pt x="879" y="225"/>
                  </a:lnTo>
                  <a:lnTo>
                    <a:pt x="777" y="123"/>
                  </a:lnTo>
                  <a:lnTo>
                    <a:pt x="778" y="123"/>
                  </a:lnTo>
                  <a:close/>
                  <a:moveTo>
                    <a:pt x="779" y="123"/>
                  </a:moveTo>
                  <a:lnTo>
                    <a:pt x="879" y="223"/>
                  </a:lnTo>
                  <a:lnTo>
                    <a:pt x="879" y="224"/>
                  </a:lnTo>
                  <a:lnTo>
                    <a:pt x="778" y="123"/>
                  </a:lnTo>
                  <a:lnTo>
                    <a:pt x="779" y="123"/>
                  </a:lnTo>
                  <a:close/>
                  <a:moveTo>
                    <a:pt x="780" y="123"/>
                  </a:moveTo>
                  <a:lnTo>
                    <a:pt x="879" y="223"/>
                  </a:lnTo>
                  <a:lnTo>
                    <a:pt x="879" y="223"/>
                  </a:lnTo>
                  <a:lnTo>
                    <a:pt x="779" y="123"/>
                  </a:lnTo>
                  <a:lnTo>
                    <a:pt x="780" y="123"/>
                  </a:lnTo>
                  <a:close/>
                  <a:moveTo>
                    <a:pt x="781" y="123"/>
                  </a:moveTo>
                  <a:lnTo>
                    <a:pt x="880" y="222"/>
                  </a:lnTo>
                  <a:lnTo>
                    <a:pt x="879" y="223"/>
                  </a:lnTo>
                  <a:lnTo>
                    <a:pt x="780" y="123"/>
                  </a:lnTo>
                  <a:lnTo>
                    <a:pt x="781" y="123"/>
                  </a:lnTo>
                  <a:close/>
                  <a:moveTo>
                    <a:pt x="782" y="124"/>
                  </a:moveTo>
                  <a:lnTo>
                    <a:pt x="880" y="221"/>
                  </a:lnTo>
                  <a:lnTo>
                    <a:pt x="880" y="222"/>
                  </a:lnTo>
                  <a:lnTo>
                    <a:pt x="781" y="123"/>
                  </a:lnTo>
                  <a:lnTo>
                    <a:pt x="782" y="124"/>
                  </a:lnTo>
                  <a:close/>
                  <a:moveTo>
                    <a:pt x="784" y="124"/>
                  </a:moveTo>
                  <a:lnTo>
                    <a:pt x="880" y="220"/>
                  </a:lnTo>
                  <a:lnTo>
                    <a:pt x="880" y="221"/>
                  </a:lnTo>
                  <a:lnTo>
                    <a:pt x="782" y="124"/>
                  </a:lnTo>
                  <a:lnTo>
                    <a:pt x="784" y="124"/>
                  </a:lnTo>
                  <a:close/>
                  <a:moveTo>
                    <a:pt x="785" y="124"/>
                  </a:moveTo>
                  <a:lnTo>
                    <a:pt x="880" y="220"/>
                  </a:lnTo>
                  <a:lnTo>
                    <a:pt x="880" y="220"/>
                  </a:lnTo>
                  <a:lnTo>
                    <a:pt x="784" y="124"/>
                  </a:lnTo>
                  <a:lnTo>
                    <a:pt x="785" y="124"/>
                  </a:lnTo>
                  <a:close/>
                  <a:moveTo>
                    <a:pt x="786" y="124"/>
                  </a:moveTo>
                  <a:lnTo>
                    <a:pt x="880" y="219"/>
                  </a:lnTo>
                  <a:lnTo>
                    <a:pt x="880" y="220"/>
                  </a:lnTo>
                  <a:lnTo>
                    <a:pt x="785" y="124"/>
                  </a:lnTo>
                  <a:lnTo>
                    <a:pt x="786" y="124"/>
                  </a:lnTo>
                  <a:close/>
                  <a:moveTo>
                    <a:pt x="787" y="125"/>
                  </a:moveTo>
                  <a:lnTo>
                    <a:pt x="880" y="217"/>
                  </a:lnTo>
                  <a:lnTo>
                    <a:pt x="880" y="219"/>
                  </a:lnTo>
                  <a:lnTo>
                    <a:pt x="786" y="124"/>
                  </a:lnTo>
                  <a:lnTo>
                    <a:pt x="787" y="125"/>
                  </a:lnTo>
                  <a:close/>
                  <a:moveTo>
                    <a:pt x="789" y="125"/>
                  </a:moveTo>
                  <a:lnTo>
                    <a:pt x="880" y="217"/>
                  </a:lnTo>
                  <a:lnTo>
                    <a:pt x="880" y="217"/>
                  </a:lnTo>
                  <a:lnTo>
                    <a:pt x="787" y="125"/>
                  </a:lnTo>
                  <a:lnTo>
                    <a:pt x="789" y="125"/>
                  </a:lnTo>
                  <a:close/>
                  <a:moveTo>
                    <a:pt x="790" y="125"/>
                  </a:moveTo>
                  <a:lnTo>
                    <a:pt x="881" y="216"/>
                  </a:lnTo>
                  <a:lnTo>
                    <a:pt x="880" y="217"/>
                  </a:lnTo>
                  <a:lnTo>
                    <a:pt x="789" y="125"/>
                  </a:lnTo>
                  <a:lnTo>
                    <a:pt x="790" y="125"/>
                  </a:lnTo>
                  <a:close/>
                  <a:moveTo>
                    <a:pt x="791" y="125"/>
                  </a:moveTo>
                  <a:lnTo>
                    <a:pt x="881" y="215"/>
                  </a:lnTo>
                  <a:lnTo>
                    <a:pt x="881" y="216"/>
                  </a:lnTo>
                  <a:lnTo>
                    <a:pt x="790" y="125"/>
                  </a:lnTo>
                  <a:lnTo>
                    <a:pt x="791" y="125"/>
                  </a:lnTo>
                  <a:close/>
                  <a:moveTo>
                    <a:pt x="792" y="125"/>
                  </a:moveTo>
                  <a:lnTo>
                    <a:pt x="881" y="214"/>
                  </a:lnTo>
                  <a:lnTo>
                    <a:pt x="881" y="215"/>
                  </a:lnTo>
                  <a:lnTo>
                    <a:pt x="791" y="125"/>
                  </a:lnTo>
                  <a:lnTo>
                    <a:pt x="792" y="125"/>
                  </a:lnTo>
                  <a:close/>
                  <a:moveTo>
                    <a:pt x="793" y="126"/>
                  </a:moveTo>
                  <a:lnTo>
                    <a:pt x="881" y="214"/>
                  </a:lnTo>
                  <a:lnTo>
                    <a:pt x="881" y="214"/>
                  </a:lnTo>
                  <a:lnTo>
                    <a:pt x="792" y="125"/>
                  </a:lnTo>
                  <a:lnTo>
                    <a:pt x="793" y="126"/>
                  </a:lnTo>
                  <a:close/>
                  <a:moveTo>
                    <a:pt x="794" y="126"/>
                  </a:moveTo>
                  <a:lnTo>
                    <a:pt x="881" y="213"/>
                  </a:lnTo>
                  <a:lnTo>
                    <a:pt x="881" y="214"/>
                  </a:lnTo>
                  <a:lnTo>
                    <a:pt x="793" y="126"/>
                  </a:lnTo>
                  <a:lnTo>
                    <a:pt x="794" y="126"/>
                  </a:lnTo>
                  <a:close/>
                  <a:moveTo>
                    <a:pt x="795" y="126"/>
                  </a:moveTo>
                  <a:lnTo>
                    <a:pt x="881" y="212"/>
                  </a:lnTo>
                  <a:lnTo>
                    <a:pt x="881" y="213"/>
                  </a:lnTo>
                  <a:lnTo>
                    <a:pt x="794" y="126"/>
                  </a:lnTo>
                  <a:lnTo>
                    <a:pt x="795" y="126"/>
                  </a:lnTo>
                  <a:close/>
                  <a:moveTo>
                    <a:pt x="796" y="126"/>
                  </a:moveTo>
                  <a:lnTo>
                    <a:pt x="881" y="212"/>
                  </a:lnTo>
                  <a:lnTo>
                    <a:pt x="881" y="212"/>
                  </a:lnTo>
                  <a:lnTo>
                    <a:pt x="795" y="126"/>
                  </a:lnTo>
                  <a:lnTo>
                    <a:pt x="796" y="126"/>
                  </a:lnTo>
                  <a:close/>
                  <a:moveTo>
                    <a:pt x="797" y="126"/>
                  </a:moveTo>
                  <a:lnTo>
                    <a:pt x="883" y="211"/>
                  </a:lnTo>
                  <a:lnTo>
                    <a:pt x="881" y="212"/>
                  </a:lnTo>
                  <a:lnTo>
                    <a:pt x="796" y="126"/>
                  </a:lnTo>
                  <a:lnTo>
                    <a:pt x="797" y="126"/>
                  </a:lnTo>
                  <a:close/>
                  <a:moveTo>
                    <a:pt x="798" y="127"/>
                  </a:moveTo>
                  <a:lnTo>
                    <a:pt x="883" y="210"/>
                  </a:lnTo>
                  <a:lnTo>
                    <a:pt x="883" y="211"/>
                  </a:lnTo>
                  <a:lnTo>
                    <a:pt x="797" y="126"/>
                  </a:lnTo>
                  <a:lnTo>
                    <a:pt x="798" y="127"/>
                  </a:lnTo>
                  <a:close/>
                  <a:moveTo>
                    <a:pt x="799" y="127"/>
                  </a:moveTo>
                  <a:lnTo>
                    <a:pt x="883" y="209"/>
                  </a:lnTo>
                  <a:lnTo>
                    <a:pt x="883" y="210"/>
                  </a:lnTo>
                  <a:lnTo>
                    <a:pt x="798" y="127"/>
                  </a:lnTo>
                  <a:lnTo>
                    <a:pt x="799" y="127"/>
                  </a:lnTo>
                  <a:close/>
                  <a:moveTo>
                    <a:pt x="801" y="127"/>
                  </a:moveTo>
                  <a:lnTo>
                    <a:pt x="883" y="209"/>
                  </a:lnTo>
                  <a:lnTo>
                    <a:pt x="883" y="209"/>
                  </a:lnTo>
                  <a:lnTo>
                    <a:pt x="799" y="127"/>
                  </a:lnTo>
                  <a:lnTo>
                    <a:pt x="801" y="127"/>
                  </a:lnTo>
                  <a:close/>
                  <a:moveTo>
                    <a:pt x="802" y="127"/>
                  </a:moveTo>
                  <a:lnTo>
                    <a:pt x="883" y="208"/>
                  </a:lnTo>
                  <a:lnTo>
                    <a:pt x="883" y="209"/>
                  </a:lnTo>
                  <a:lnTo>
                    <a:pt x="801" y="127"/>
                  </a:lnTo>
                  <a:lnTo>
                    <a:pt x="802" y="127"/>
                  </a:lnTo>
                  <a:close/>
                  <a:moveTo>
                    <a:pt x="803" y="127"/>
                  </a:moveTo>
                  <a:lnTo>
                    <a:pt x="883" y="207"/>
                  </a:lnTo>
                  <a:lnTo>
                    <a:pt x="883" y="208"/>
                  </a:lnTo>
                  <a:lnTo>
                    <a:pt x="802" y="127"/>
                  </a:lnTo>
                  <a:lnTo>
                    <a:pt x="803" y="127"/>
                  </a:lnTo>
                  <a:close/>
                  <a:moveTo>
                    <a:pt x="804" y="128"/>
                  </a:moveTo>
                  <a:lnTo>
                    <a:pt x="883" y="207"/>
                  </a:lnTo>
                  <a:lnTo>
                    <a:pt x="883" y="207"/>
                  </a:lnTo>
                  <a:lnTo>
                    <a:pt x="803" y="127"/>
                  </a:lnTo>
                  <a:lnTo>
                    <a:pt x="804" y="128"/>
                  </a:lnTo>
                  <a:close/>
                  <a:moveTo>
                    <a:pt x="805" y="128"/>
                  </a:moveTo>
                  <a:lnTo>
                    <a:pt x="883" y="206"/>
                  </a:lnTo>
                  <a:lnTo>
                    <a:pt x="883" y="207"/>
                  </a:lnTo>
                  <a:lnTo>
                    <a:pt x="804" y="128"/>
                  </a:lnTo>
                  <a:lnTo>
                    <a:pt x="805" y="128"/>
                  </a:lnTo>
                  <a:close/>
                  <a:moveTo>
                    <a:pt x="806" y="128"/>
                  </a:moveTo>
                  <a:lnTo>
                    <a:pt x="884" y="205"/>
                  </a:lnTo>
                  <a:lnTo>
                    <a:pt x="883" y="206"/>
                  </a:lnTo>
                  <a:lnTo>
                    <a:pt x="805" y="128"/>
                  </a:lnTo>
                  <a:lnTo>
                    <a:pt x="806" y="128"/>
                  </a:lnTo>
                  <a:close/>
                  <a:moveTo>
                    <a:pt x="807" y="128"/>
                  </a:moveTo>
                  <a:lnTo>
                    <a:pt x="884" y="205"/>
                  </a:lnTo>
                  <a:lnTo>
                    <a:pt x="884" y="205"/>
                  </a:lnTo>
                  <a:lnTo>
                    <a:pt x="806" y="128"/>
                  </a:lnTo>
                  <a:lnTo>
                    <a:pt x="807" y="128"/>
                  </a:lnTo>
                  <a:close/>
                  <a:moveTo>
                    <a:pt x="808" y="128"/>
                  </a:moveTo>
                  <a:lnTo>
                    <a:pt x="884" y="204"/>
                  </a:lnTo>
                  <a:lnTo>
                    <a:pt x="884" y="205"/>
                  </a:lnTo>
                  <a:lnTo>
                    <a:pt x="807" y="128"/>
                  </a:lnTo>
                  <a:lnTo>
                    <a:pt x="808" y="128"/>
                  </a:lnTo>
                  <a:close/>
                  <a:moveTo>
                    <a:pt x="810" y="129"/>
                  </a:moveTo>
                  <a:lnTo>
                    <a:pt x="884" y="203"/>
                  </a:lnTo>
                  <a:lnTo>
                    <a:pt x="884" y="204"/>
                  </a:lnTo>
                  <a:lnTo>
                    <a:pt x="808" y="128"/>
                  </a:lnTo>
                  <a:lnTo>
                    <a:pt x="810" y="129"/>
                  </a:lnTo>
                  <a:close/>
                  <a:moveTo>
                    <a:pt x="811" y="129"/>
                  </a:moveTo>
                  <a:lnTo>
                    <a:pt x="884" y="202"/>
                  </a:lnTo>
                  <a:lnTo>
                    <a:pt x="884" y="203"/>
                  </a:lnTo>
                  <a:lnTo>
                    <a:pt x="810" y="129"/>
                  </a:lnTo>
                  <a:lnTo>
                    <a:pt x="811" y="129"/>
                  </a:lnTo>
                  <a:close/>
                  <a:moveTo>
                    <a:pt x="812" y="129"/>
                  </a:moveTo>
                  <a:lnTo>
                    <a:pt x="884" y="202"/>
                  </a:lnTo>
                  <a:lnTo>
                    <a:pt x="884" y="202"/>
                  </a:lnTo>
                  <a:lnTo>
                    <a:pt x="811" y="129"/>
                  </a:lnTo>
                  <a:lnTo>
                    <a:pt x="812" y="129"/>
                  </a:lnTo>
                  <a:close/>
                  <a:moveTo>
                    <a:pt x="813" y="129"/>
                  </a:moveTo>
                  <a:lnTo>
                    <a:pt x="884" y="200"/>
                  </a:lnTo>
                  <a:lnTo>
                    <a:pt x="884" y="202"/>
                  </a:lnTo>
                  <a:lnTo>
                    <a:pt x="812" y="129"/>
                  </a:lnTo>
                  <a:lnTo>
                    <a:pt x="813" y="129"/>
                  </a:lnTo>
                  <a:close/>
                  <a:moveTo>
                    <a:pt x="814" y="129"/>
                  </a:moveTo>
                  <a:lnTo>
                    <a:pt x="885" y="199"/>
                  </a:lnTo>
                  <a:lnTo>
                    <a:pt x="884" y="200"/>
                  </a:lnTo>
                  <a:lnTo>
                    <a:pt x="813" y="129"/>
                  </a:lnTo>
                  <a:lnTo>
                    <a:pt x="814" y="129"/>
                  </a:lnTo>
                  <a:close/>
                  <a:moveTo>
                    <a:pt x="815" y="130"/>
                  </a:moveTo>
                  <a:lnTo>
                    <a:pt x="885" y="199"/>
                  </a:lnTo>
                  <a:lnTo>
                    <a:pt x="885" y="199"/>
                  </a:lnTo>
                  <a:lnTo>
                    <a:pt x="814" y="129"/>
                  </a:lnTo>
                  <a:lnTo>
                    <a:pt x="815" y="130"/>
                  </a:lnTo>
                  <a:close/>
                  <a:moveTo>
                    <a:pt x="817" y="130"/>
                  </a:moveTo>
                  <a:lnTo>
                    <a:pt x="885" y="198"/>
                  </a:lnTo>
                  <a:lnTo>
                    <a:pt x="885" y="199"/>
                  </a:lnTo>
                  <a:lnTo>
                    <a:pt x="815" y="130"/>
                  </a:lnTo>
                  <a:lnTo>
                    <a:pt x="817" y="130"/>
                  </a:lnTo>
                  <a:close/>
                  <a:moveTo>
                    <a:pt x="818" y="130"/>
                  </a:moveTo>
                  <a:lnTo>
                    <a:pt x="885" y="197"/>
                  </a:lnTo>
                  <a:lnTo>
                    <a:pt x="885" y="198"/>
                  </a:lnTo>
                  <a:lnTo>
                    <a:pt x="817" y="130"/>
                  </a:lnTo>
                  <a:lnTo>
                    <a:pt x="818" y="130"/>
                  </a:lnTo>
                  <a:close/>
                  <a:moveTo>
                    <a:pt x="819" y="130"/>
                  </a:moveTo>
                  <a:lnTo>
                    <a:pt x="885" y="196"/>
                  </a:lnTo>
                  <a:lnTo>
                    <a:pt x="885" y="197"/>
                  </a:lnTo>
                  <a:lnTo>
                    <a:pt x="818" y="130"/>
                  </a:lnTo>
                  <a:lnTo>
                    <a:pt x="819" y="130"/>
                  </a:lnTo>
                  <a:close/>
                  <a:moveTo>
                    <a:pt x="820" y="130"/>
                  </a:moveTo>
                  <a:lnTo>
                    <a:pt x="885" y="196"/>
                  </a:lnTo>
                  <a:lnTo>
                    <a:pt x="885" y="196"/>
                  </a:lnTo>
                  <a:lnTo>
                    <a:pt x="819" y="130"/>
                  </a:lnTo>
                  <a:lnTo>
                    <a:pt x="820" y="130"/>
                  </a:lnTo>
                  <a:close/>
                  <a:moveTo>
                    <a:pt x="821" y="131"/>
                  </a:moveTo>
                  <a:lnTo>
                    <a:pt x="885" y="195"/>
                  </a:lnTo>
                  <a:lnTo>
                    <a:pt x="885" y="196"/>
                  </a:lnTo>
                  <a:lnTo>
                    <a:pt x="820" y="130"/>
                  </a:lnTo>
                  <a:lnTo>
                    <a:pt x="821" y="131"/>
                  </a:lnTo>
                  <a:close/>
                  <a:moveTo>
                    <a:pt x="822" y="131"/>
                  </a:moveTo>
                  <a:lnTo>
                    <a:pt x="886" y="194"/>
                  </a:lnTo>
                  <a:lnTo>
                    <a:pt x="885" y="195"/>
                  </a:lnTo>
                  <a:lnTo>
                    <a:pt x="821" y="131"/>
                  </a:lnTo>
                  <a:lnTo>
                    <a:pt x="822" y="131"/>
                  </a:lnTo>
                  <a:close/>
                  <a:moveTo>
                    <a:pt x="823" y="131"/>
                  </a:moveTo>
                  <a:lnTo>
                    <a:pt x="886" y="194"/>
                  </a:lnTo>
                  <a:lnTo>
                    <a:pt x="886" y="194"/>
                  </a:lnTo>
                  <a:lnTo>
                    <a:pt x="822" y="131"/>
                  </a:lnTo>
                  <a:lnTo>
                    <a:pt x="823" y="131"/>
                  </a:lnTo>
                  <a:close/>
                  <a:moveTo>
                    <a:pt x="824" y="131"/>
                  </a:moveTo>
                  <a:lnTo>
                    <a:pt x="886" y="193"/>
                  </a:lnTo>
                  <a:lnTo>
                    <a:pt x="886" y="194"/>
                  </a:lnTo>
                  <a:lnTo>
                    <a:pt x="823" y="131"/>
                  </a:lnTo>
                  <a:lnTo>
                    <a:pt x="824" y="131"/>
                  </a:lnTo>
                  <a:close/>
                  <a:moveTo>
                    <a:pt x="825" y="131"/>
                  </a:moveTo>
                  <a:lnTo>
                    <a:pt x="886" y="192"/>
                  </a:lnTo>
                  <a:lnTo>
                    <a:pt x="886" y="193"/>
                  </a:lnTo>
                  <a:lnTo>
                    <a:pt x="824" y="131"/>
                  </a:lnTo>
                  <a:lnTo>
                    <a:pt x="825" y="131"/>
                  </a:lnTo>
                  <a:close/>
                  <a:moveTo>
                    <a:pt x="826" y="132"/>
                  </a:moveTo>
                  <a:lnTo>
                    <a:pt x="886" y="191"/>
                  </a:lnTo>
                  <a:lnTo>
                    <a:pt x="886" y="192"/>
                  </a:lnTo>
                  <a:lnTo>
                    <a:pt x="825" y="131"/>
                  </a:lnTo>
                  <a:lnTo>
                    <a:pt x="826" y="132"/>
                  </a:lnTo>
                  <a:close/>
                  <a:moveTo>
                    <a:pt x="827" y="132"/>
                  </a:moveTo>
                  <a:lnTo>
                    <a:pt x="886" y="191"/>
                  </a:lnTo>
                  <a:lnTo>
                    <a:pt x="886" y="191"/>
                  </a:lnTo>
                  <a:lnTo>
                    <a:pt x="826" y="132"/>
                  </a:lnTo>
                  <a:lnTo>
                    <a:pt x="827" y="132"/>
                  </a:lnTo>
                  <a:close/>
                  <a:moveTo>
                    <a:pt x="828" y="132"/>
                  </a:moveTo>
                  <a:lnTo>
                    <a:pt x="886" y="190"/>
                  </a:lnTo>
                  <a:lnTo>
                    <a:pt x="886" y="191"/>
                  </a:lnTo>
                  <a:lnTo>
                    <a:pt x="827" y="132"/>
                  </a:lnTo>
                  <a:lnTo>
                    <a:pt x="828" y="132"/>
                  </a:lnTo>
                  <a:close/>
                  <a:moveTo>
                    <a:pt x="829" y="132"/>
                  </a:moveTo>
                  <a:lnTo>
                    <a:pt x="887" y="189"/>
                  </a:lnTo>
                  <a:lnTo>
                    <a:pt x="886" y="190"/>
                  </a:lnTo>
                  <a:lnTo>
                    <a:pt x="828" y="132"/>
                  </a:lnTo>
                  <a:lnTo>
                    <a:pt x="829" y="132"/>
                  </a:lnTo>
                  <a:close/>
                  <a:moveTo>
                    <a:pt x="831" y="132"/>
                  </a:moveTo>
                  <a:lnTo>
                    <a:pt x="887" y="189"/>
                  </a:lnTo>
                  <a:lnTo>
                    <a:pt x="887" y="189"/>
                  </a:lnTo>
                  <a:lnTo>
                    <a:pt x="829" y="132"/>
                  </a:lnTo>
                  <a:lnTo>
                    <a:pt x="831" y="132"/>
                  </a:lnTo>
                  <a:close/>
                  <a:moveTo>
                    <a:pt x="832" y="133"/>
                  </a:moveTo>
                  <a:lnTo>
                    <a:pt x="887" y="188"/>
                  </a:lnTo>
                  <a:lnTo>
                    <a:pt x="887" y="189"/>
                  </a:lnTo>
                  <a:lnTo>
                    <a:pt x="831" y="132"/>
                  </a:lnTo>
                  <a:lnTo>
                    <a:pt x="832" y="133"/>
                  </a:lnTo>
                  <a:close/>
                  <a:moveTo>
                    <a:pt x="834" y="133"/>
                  </a:moveTo>
                  <a:lnTo>
                    <a:pt x="887" y="187"/>
                  </a:lnTo>
                  <a:lnTo>
                    <a:pt x="887" y="188"/>
                  </a:lnTo>
                  <a:lnTo>
                    <a:pt x="832" y="133"/>
                  </a:lnTo>
                  <a:lnTo>
                    <a:pt x="834" y="133"/>
                  </a:lnTo>
                  <a:close/>
                  <a:moveTo>
                    <a:pt x="835" y="133"/>
                  </a:moveTo>
                  <a:lnTo>
                    <a:pt x="887" y="186"/>
                  </a:lnTo>
                  <a:lnTo>
                    <a:pt x="887" y="187"/>
                  </a:lnTo>
                  <a:lnTo>
                    <a:pt x="834" y="133"/>
                  </a:lnTo>
                  <a:lnTo>
                    <a:pt x="835" y="133"/>
                  </a:lnTo>
                  <a:close/>
                  <a:moveTo>
                    <a:pt x="836" y="133"/>
                  </a:moveTo>
                  <a:lnTo>
                    <a:pt x="887" y="186"/>
                  </a:lnTo>
                  <a:lnTo>
                    <a:pt x="887" y="186"/>
                  </a:lnTo>
                  <a:lnTo>
                    <a:pt x="835" y="133"/>
                  </a:lnTo>
                  <a:lnTo>
                    <a:pt x="836" y="133"/>
                  </a:lnTo>
                  <a:close/>
                  <a:moveTo>
                    <a:pt x="837" y="133"/>
                  </a:moveTo>
                  <a:lnTo>
                    <a:pt x="887" y="184"/>
                  </a:lnTo>
                  <a:lnTo>
                    <a:pt x="887" y="186"/>
                  </a:lnTo>
                  <a:lnTo>
                    <a:pt x="836" y="133"/>
                  </a:lnTo>
                  <a:lnTo>
                    <a:pt x="837" y="133"/>
                  </a:lnTo>
                  <a:close/>
                  <a:moveTo>
                    <a:pt x="838" y="134"/>
                  </a:moveTo>
                  <a:lnTo>
                    <a:pt x="887" y="183"/>
                  </a:lnTo>
                  <a:lnTo>
                    <a:pt x="887" y="184"/>
                  </a:lnTo>
                  <a:lnTo>
                    <a:pt x="837" y="133"/>
                  </a:lnTo>
                  <a:lnTo>
                    <a:pt x="838" y="134"/>
                  </a:lnTo>
                  <a:close/>
                  <a:moveTo>
                    <a:pt x="839" y="134"/>
                  </a:moveTo>
                  <a:lnTo>
                    <a:pt x="888" y="183"/>
                  </a:lnTo>
                  <a:lnTo>
                    <a:pt x="887" y="183"/>
                  </a:lnTo>
                  <a:lnTo>
                    <a:pt x="838" y="134"/>
                  </a:lnTo>
                  <a:lnTo>
                    <a:pt x="839" y="134"/>
                  </a:lnTo>
                  <a:close/>
                  <a:moveTo>
                    <a:pt x="840" y="134"/>
                  </a:moveTo>
                  <a:lnTo>
                    <a:pt x="888" y="182"/>
                  </a:lnTo>
                  <a:lnTo>
                    <a:pt x="888" y="183"/>
                  </a:lnTo>
                  <a:lnTo>
                    <a:pt x="839" y="134"/>
                  </a:lnTo>
                  <a:lnTo>
                    <a:pt x="840" y="134"/>
                  </a:lnTo>
                  <a:close/>
                  <a:moveTo>
                    <a:pt x="841" y="134"/>
                  </a:moveTo>
                  <a:lnTo>
                    <a:pt x="888" y="181"/>
                  </a:lnTo>
                  <a:lnTo>
                    <a:pt x="888" y="182"/>
                  </a:lnTo>
                  <a:lnTo>
                    <a:pt x="840" y="134"/>
                  </a:lnTo>
                  <a:lnTo>
                    <a:pt x="841" y="134"/>
                  </a:lnTo>
                  <a:close/>
                  <a:moveTo>
                    <a:pt x="842" y="134"/>
                  </a:moveTo>
                  <a:lnTo>
                    <a:pt x="888" y="180"/>
                  </a:lnTo>
                  <a:lnTo>
                    <a:pt x="888" y="181"/>
                  </a:lnTo>
                  <a:lnTo>
                    <a:pt x="841" y="134"/>
                  </a:lnTo>
                  <a:lnTo>
                    <a:pt x="842" y="134"/>
                  </a:lnTo>
                  <a:close/>
                  <a:moveTo>
                    <a:pt x="843" y="136"/>
                  </a:moveTo>
                  <a:lnTo>
                    <a:pt x="888" y="180"/>
                  </a:lnTo>
                  <a:lnTo>
                    <a:pt x="888" y="180"/>
                  </a:lnTo>
                  <a:lnTo>
                    <a:pt x="842" y="134"/>
                  </a:lnTo>
                  <a:lnTo>
                    <a:pt x="843" y="136"/>
                  </a:lnTo>
                  <a:close/>
                  <a:moveTo>
                    <a:pt x="844" y="136"/>
                  </a:moveTo>
                  <a:lnTo>
                    <a:pt x="888" y="179"/>
                  </a:lnTo>
                  <a:lnTo>
                    <a:pt x="888" y="180"/>
                  </a:lnTo>
                  <a:lnTo>
                    <a:pt x="843" y="136"/>
                  </a:lnTo>
                  <a:lnTo>
                    <a:pt x="844" y="136"/>
                  </a:lnTo>
                  <a:close/>
                  <a:moveTo>
                    <a:pt x="845" y="136"/>
                  </a:moveTo>
                  <a:lnTo>
                    <a:pt x="888" y="178"/>
                  </a:lnTo>
                  <a:lnTo>
                    <a:pt x="888" y="179"/>
                  </a:lnTo>
                  <a:lnTo>
                    <a:pt x="844" y="136"/>
                  </a:lnTo>
                  <a:lnTo>
                    <a:pt x="845" y="136"/>
                  </a:lnTo>
                  <a:close/>
                  <a:moveTo>
                    <a:pt x="846" y="136"/>
                  </a:moveTo>
                  <a:lnTo>
                    <a:pt x="889" y="178"/>
                  </a:lnTo>
                  <a:lnTo>
                    <a:pt x="888" y="178"/>
                  </a:lnTo>
                  <a:lnTo>
                    <a:pt x="845" y="136"/>
                  </a:lnTo>
                  <a:lnTo>
                    <a:pt x="846" y="136"/>
                  </a:lnTo>
                  <a:close/>
                  <a:moveTo>
                    <a:pt x="847" y="136"/>
                  </a:moveTo>
                  <a:lnTo>
                    <a:pt x="889" y="177"/>
                  </a:lnTo>
                  <a:lnTo>
                    <a:pt x="889" y="178"/>
                  </a:lnTo>
                  <a:lnTo>
                    <a:pt x="846" y="136"/>
                  </a:lnTo>
                  <a:lnTo>
                    <a:pt x="847" y="136"/>
                  </a:lnTo>
                  <a:close/>
                  <a:moveTo>
                    <a:pt x="848" y="137"/>
                  </a:moveTo>
                  <a:lnTo>
                    <a:pt x="889" y="176"/>
                  </a:lnTo>
                  <a:lnTo>
                    <a:pt x="889" y="177"/>
                  </a:lnTo>
                  <a:lnTo>
                    <a:pt x="847" y="136"/>
                  </a:lnTo>
                  <a:lnTo>
                    <a:pt x="848" y="137"/>
                  </a:lnTo>
                  <a:close/>
                  <a:moveTo>
                    <a:pt x="850" y="137"/>
                  </a:moveTo>
                  <a:lnTo>
                    <a:pt x="889" y="175"/>
                  </a:lnTo>
                  <a:lnTo>
                    <a:pt x="889" y="176"/>
                  </a:lnTo>
                  <a:lnTo>
                    <a:pt x="848" y="137"/>
                  </a:lnTo>
                  <a:lnTo>
                    <a:pt x="850" y="137"/>
                  </a:lnTo>
                  <a:close/>
                  <a:moveTo>
                    <a:pt x="851" y="137"/>
                  </a:moveTo>
                  <a:lnTo>
                    <a:pt x="889" y="175"/>
                  </a:lnTo>
                  <a:lnTo>
                    <a:pt x="889" y="175"/>
                  </a:lnTo>
                  <a:lnTo>
                    <a:pt x="850" y="137"/>
                  </a:lnTo>
                  <a:lnTo>
                    <a:pt x="851" y="137"/>
                  </a:lnTo>
                  <a:close/>
                  <a:moveTo>
                    <a:pt x="853" y="137"/>
                  </a:moveTo>
                  <a:lnTo>
                    <a:pt x="889" y="174"/>
                  </a:lnTo>
                  <a:lnTo>
                    <a:pt x="889" y="175"/>
                  </a:lnTo>
                  <a:lnTo>
                    <a:pt x="851" y="137"/>
                  </a:lnTo>
                  <a:lnTo>
                    <a:pt x="853" y="137"/>
                  </a:lnTo>
                  <a:close/>
                  <a:moveTo>
                    <a:pt x="854" y="137"/>
                  </a:moveTo>
                  <a:lnTo>
                    <a:pt x="889" y="173"/>
                  </a:lnTo>
                  <a:lnTo>
                    <a:pt x="889" y="174"/>
                  </a:lnTo>
                  <a:lnTo>
                    <a:pt x="853" y="137"/>
                  </a:lnTo>
                  <a:lnTo>
                    <a:pt x="854" y="137"/>
                  </a:lnTo>
                  <a:close/>
                  <a:moveTo>
                    <a:pt x="855" y="138"/>
                  </a:moveTo>
                  <a:lnTo>
                    <a:pt x="890" y="173"/>
                  </a:lnTo>
                  <a:lnTo>
                    <a:pt x="889" y="173"/>
                  </a:lnTo>
                  <a:lnTo>
                    <a:pt x="854" y="137"/>
                  </a:lnTo>
                  <a:lnTo>
                    <a:pt x="855" y="138"/>
                  </a:lnTo>
                  <a:close/>
                  <a:moveTo>
                    <a:pt x="856" y="138"/>
                  </a:moveTo>
                  <a:lnTo>
                    <a:pt x="890" y="172"/>
                  </a:lnTo>
                  <a:lnTo>
                    <a:pt x="890" y="173"/>
                  </a:lnTo>
                  <a:lnTo>
                    <a:pt x="855" y="138"/>
                  </a:lnTo>
                  <a:lnTo>
                    <a:pt x="856" y="138"/>
                  </a:lnTo>
                  <a:close/>
                  <a:moveTo>
                    <a:pt x="857" y="138"/>
                  </a:moveTo>
                  <a:lnTo>
                    <a:pt x="890" y="171"/>
                  </a:lnTo>
                  <a:lnTo>
                    <a:pt x="890" y="172"/>
                  </a:lnTo>
                  <a:lnTo>
                    <a:pt x="856" y="138"/>
                  </a:lnTo>
                  <a:lnTo>
                    <a:pt x="857" y="138"/>
                  </a:lnTo>
                  <a:close/>
                  <a:moveTo>
                    <a:pt x="858" y="138"/>
                  </a:moveTo>
                  <a:lnTo>
                    <a:pt x="890" y="170"/>
                  </a:lnTo>
                  <a:lnTo>
                    <a:pt x="890" y="171"/>
                  </a:lnTo>
                  <a:lnTo>
                    <a:pt x="857" y="138"/>
                  </a:lnTo>
                  <a:lnTo>
                    <a:pt x="858" y="138"/>
                  </a:lnTo>
                  <a:close/>
                  <a:moveTo>
                    <a:pt x="859" y="139"/>
                  </a:moveTo>
                  <a:lnTo>
                    <a:pt x="890" y="170"/>
                  </a:lnTo>
                  <a:lnTo>
                    <a:pt x="890" y="170"/>
                  </a:lnTo>
                  <a:lnTo>
                    <a:pt x="858" y="138"/>
                  </a:lnTo>
                  <a:lnTo>
                    <a:pt x="859" y="139"/>
                  </a:lnTo>
                  <a:close/>
                  <a:moveTo>
                    <a:pt x="860" y="139"/>
                  </a:moveTo>
                  <a:lnTo>
                    <a:pt x="890" y="169"/>
                  </a:lnTo>
                  <a:lnTo>
                    <a:pt x="890" y="170"/>
                  </a:lnTo>
                  <a:lnTo>
                    <a:pt x="859" y="139"/>
                  </a:lnTo>
                  <a:lnTo>
                    <a:pt x="860" y="139"/>
                  </a:lnTo>
                  <a:close/>
                  <a:moveTo>
                    <a:pt x="861" y="139"/>
                  </a:moveTo>
                  <a:lnTo>
                    <a:pt x="890" y="167"/>
                  </a:lnTo>
                  <a:lnTo>
                    <a:pt x="890" y="169"/>
                  </a:lnTo>
                  <a:lnTo>
                    <a:pt x="860" y="139"/>
                  </a:lnTo>
                  <a:lnTo>
                    <a:pt x="861" y="139"/>
                  </a:lnTo>
                  <a:close/>
                  <a:moveTo>
                    <a:pt x="862" y="139"/>
                  </a:moveTo>
                  <a:lnTo>
                    <a:pt x="890" y="167"/>
                  </a:lnTo>
                  <a:lnTo>
                    <a:pt x="890" y="167"/>
                  </a:lnTo>
                  <a:lnTo>
                    <a:pt x="861" y="139"/>
                  </a:lnTo>
                  <a:lnTo>
                    <a:pt x="862" y="139"/>
                  </a:lnTo>
                  <a:close/>
                  <a:moveTo>
                    <a:pt x="863" y="139"/>
                  </a:moveTo>
                  <a:lnTo>
                    <a:pt x="891" y="166"/>
                  </a:lnTo>
                  <a:lnTo>
                    <a:pt x="890" y="167"/>
                  </a:lnTo>
                  <a:lnTo>
                    <a:pt x="862" y="139"/>
                  </a:lnTo>
                  <a:lnTo>
                    <a:pt x="863" y="139"/>
                  </a:lnTo>
                  <a:close/>
                  <a:moveTo>
                    <a:pt x="864" y="140"/>
                  </a:moveTo>
                  <a:lnTo>
                    <a:pt x="891" y="165"/>
                  </a:lnTo>
                  <a:lnTo>
                    <a:pt x="891" y="166"/>
                  </a:lnTo>
                  <a:lnTo>
                    <a:pt x="863" y="139"/>
                  </a:lnTo>
                  <a:lnTo>
                    <a:pt x="864" y="140"/>
                  </a:lnTo>
                  <a:close/>
                  <a:moveTo>
                    <a:pt x="865" y="140"/>
                  </a:moveTo>
                  <a:lnTo>
                    <a:pt x="891" y="165"/>
                  </a:lnTo>
                  <a:lnTo>
                    <a:pt x="891" y="165"/>
                  </a:lnTo>
                  <a:lnTo>
                    <a:pt x="864" y="140"/>
                  </a:lnTo>
                  <a:lnTo>
                    <a:pt x="865" y="140"/>
                  </a:lnTo>
                  <a:close/>
                  <a:moveTo>
                    <a:pt x="867" y="140"/>
                  </a:moveTo>
                  <a:lnTo>
                    <a:pt x="891" y="164"/>
                  </a:lnTo>
                  <a:lnTo>
                    <a:pt x="891" y="165"/>
                  </a:lnTo>
                  <a:lnTo>
                    <a:pt x="865" y="140"/>
                  </a:lnTo>
                  <a:lnTo>
                    <a:pt x="867" y="140"/>
                  </a:lnTo>
                  <a:close/>
                  <a:moveTo>
                    <a:pt x="868" y="140"/>
                  </a:moveTo>
                  <a:lnTo>
                    <a:pt x="891" y="163"/>
                  </a:lnTo>
                  <a:lnTo>
                    <a:pt x="891" y="164"/>
                  </a:lnTo>
                  <a:lnTo>
                    <a:pt x="867" y="140"/>
                  </a:lnTo>
                  <a:lnTo>
                    <a:pt x="868" y="140"/>
                  </a:lnTo>
                  <a:close/>
                  <a:moveTo>
                    <a:pt x="869" y="140"/>
                  </a:moveTo>
                  <a:lnTo>
                    <a:pt x="891" y="162"/>
                  </a:lnTo>
                  <a:lnTo>
                    <a:pt x="891" y="163"/>
                  </a:lnTo>
                  <a:lnTo>
                    <a:pt x="868" y="140"/>
                  </a:lnTo>
                  <a:lnTo>
                    <a:pt x="869" y="140"/>
                  </a:lnTo>
                  <a:close/>
                  <a:moveTo>
                    <a:pt x="870" y="141"/>
                  </a:moveTo>
                  <a:lnTo>
                    <a:pt x="891" y="162"/>
                  </a:lnTo>
                  <a:lnTo>
                    <a:pt x="891" y="162"/>
                  </a:lnTo>
                  <a:lnTo>
                    <a:pt x="869" y="140"/>
                  </a:lnTo>
                  <a:lnTo>
                    <a:pt x="870" y="141"/>
                  </a:lnTo>
                  <a:close/>
                  <a:moveTo>
                    <a:pt x="871" y="141"/>
                  </a:moveTo>
                  <a:lnTo>
                    <a:pt x="892" y="161"/>
                  </a:lnTo>
                  <a:lnTo>
                    <a:pt x="891" y="162"/>
                  </a:lnTo>
                  <a:lnTo>
                    <a:pt x="870" y="141"/>
                  </a:lnTo>
                  <a:lnTo>
                    <a:pt x="871" y="141"/>
                  </a:lnTo>
                  <a:close/>
                  <a:moveTo>
                    <a:pt x="872" y="141"/>
                  </a:moveTo>
                  <a:lnTo>
                    <a:pt x="892" y="160"/>
                  </a:lnTo>
                  <a:lnTo>
                    <a:pt x="892" y="161"/>
                  </a:lnTo>
                  <a:lnTo>
                    <a:pt x="871" y="141"/>
                  </a:lnTo>
                  <a:lnTo>
                    <a:pt x="872" y="141"/>
                  </a:lnTo>
                  <a:close/>
                  <a:moveTo>
                    <a:pt x="873" y="141"/>
                  </a:moveTo>
                  <a:lnTo>
                    <a:pt x="892" y="160"/>
                  </a:lnTo>
                  <a:lnTo>
                    <a:pt x="892" y="160"/>
                  </a:lnTo>
                  <a:lnTo>
                    <a:pt x="872" y="141"/>
                  </a:lnTo>
                  <a:lnTo>
                    <a:pt x="873" y="141"/>
                  </a:lnTo>
                  <a:close/>
                  <a:moveTo>
                    <a:pt x="875" y="141"/>
                  </a:moveTo>
                  <a:lnTo>
                    <a:pt x="892" y="159"/>
                  </a:lnTo>
                  <a:lnTo>
                    <a:pt x="892" y="160"/>
                  </a:lnTo>
                  <a:lnTo>
                    <a:pt x="873" y="141"/>
                  </a:lnTo>
                  <a:lnTo>
                    <a:pt x="875" y="141"/>
                  </a:lnTo>
                  <a:close/>
                  <a:moveTo>
                    <a:pt x="876" y="142"/>
                  </a:moveTo>
                  <a:lnTo>
                    <a:pt x="892" y="158"/>
                  </a:lnTo>
                  <a:lnTo>
                    <a:pt x="892" y="159"/>
                  </a:lnTo>
                  <a:lnTo>
                    <a:pt x="875" y="141"/>
                  </a:lnTo>
                  <a:lnTo>
                    <a:pt x="876" y="142"/>
                  </a:lnTo>
                  <a:close/>
                  <a:moveTo>
                    <a:pt x="877" y="142"/>
                  </a:moveTo>
                  <a:lnTo>
                    <a:pt x="892" y="157"/>
                  </a:lnTo>
                  <a:lnTo>
                    <a:pt x="892" y="158"/>
                  </a:lnTo>
                  <a:lnTo>
                    <a:pt x="876" y="142"/>
                  </a:lnTo>
                  <a:lnTo>
                    <a:pt x="877" y="142"/>
                  </a:lnTo>
                  <a:close/>
                  <a:moveTo>
                    <a:pt x="878" y="142"/>
                  </a:moveTo>
                  <a:lnTo>
                    <a:pt x="892" y="157"/>
                  </a:lnTo>
                  <a:lnTo>
                    <a:pt x="892" y="157"/>
                  </a:lnTo>
                  <a:lnTo>
                    <a:pt x="877" y="142"/>
                  </a:lnTo>
                  <a:lnTo>
                    <a:pt x="878" y="142"/>
                  </a:lnTo>
                  <a:close/>
                  <a:moveTo>
                    <a:pt x="879" y="142"/>
                  </a:moveTo>
                  <a:lnTo>
                    <a:pt x="893" y="156"/>
                  </a:lnTo>
                  <a:lnTo>
                    <a:pt x="892" y="157"/>
                  </a:lnTo>
                  <a:lnTo>
                    <a:pt x="878" y="142"/>
                  </a:lnTo>
                  <a:lnTo>
                    <a:pt x="879" y="142"/>
                  </a:lnTo>
                  <a:close/>
                  <a:moveTo>
                    <a:pt x="880" y="142"/>
                  </a:moveTo>
                  <a:lnTo>
                    <a:pt x="893" y="155"/>
                  </a:lnTo>
                  <a:lnTo>
                    <a:pt x="893" y="156"/>
                  </a:lnTo>
                  <a:lnTo>
                    <a:pt x="879" y="142"/>
                  </a:lnTo>
                  <a:lnTo>
                    <a:pt x="880" y="142"/>
                  </a:lnTo>
                  <a:close/>
                  <a:moveTo>
                    <a:pt x="881" y="143"/>
                  </a:moveTo>
                  <a:lnTo>
                    <a:pt x="893" y="155"/>
                  </a:lnTo>
                  <a:lnTo>
                    <a:pt x="893" y="155"/>
                  </a:lnTo>
                  <a:lnTo>
                    <a:pt x="880" y="142"/>
                  </a:lnTo>
                  <a:lnTo>
                    <a:pt x="881" y="143"/>
                  </a:lnTo>
                  <a:close/>
                  <a:moveTo>
                    <a:pt x="883" y="143"/>
                  </a:moveTo>
                  <a:lnTo>
                    <a:pt x="893" y="154"/>
                  </a:lnTo>
                  <a:lnTo>
                    <a:pt x="893" y="155"/>
                  </a:lnTo>
                  <a:lnTo>
                    <a:pt x="881" y="143"/>
                  </a:lnTo>
                  <a:lnTo>
                    <a:pt x="883" y="143"/>
                  </a:lnTo>
                  <a:close/>
                  <a:moveTo>
                    <a:pt x="884" y="143"/>
                  </a:moveTo>
                  <a:lnTo>
                    <a:pt x="893" y="153"/>
                  </a:lnTo>
                  <a:lnTo>
                    <a:pt x="893" y="154"/>
                  </a:lnTo>
                  <a:lnTo>
                    <a:pt x="883" y="143"/>
                  </a:lnTo>
                  <a:lnTo>
                    <a:pt x="884" y="143"/>
                  </a:lnTo>
                  <a:close/>
                  <a:moveTo>
                    <a:pt x="885" y="143"/>
                  </a:moveTo>
                  <a:lnTo>
                    <a:pt x="893" y="151"/>
                  </a:lnTo>
                  <a:lnTo>
                    <a:pt x="893" y="153"/>
                  </a:lnTo>
                  <a:lnTo>
                    <a:pt x="884" y="143"/>
                  </a:lnTo>
                  <a:lnTo>
                    <a:pt x="885" y="143"/>
                  </a:lnTo>
                  <a:close/>
                  <a:moveTo>
                    <a:pt x="886" y="143"/>
                  </a:moveTo>
                  <a:lnTo>
                    <a:pt x="893" y="151"/>
                  </a:lnTo>
                  <a:lnTo>
                    <a:pt x="893" y="151"/>
                  </a:lnTo>
                  <a:lnTo>
                    <a:pt x="885" y="143"/>
                  </a:lnTo>
                  <a:lnTo>
                    <a:pt x="886" y="143"/>
                  </a:lnTo>
                  <a:close/>
                  <a:moveTo>
                    <a:pt x="887" y="144"/>
                  </a:moveTo>
                  <a:lnTo>
                    <a:pt x="894" y="150"/>
                  </a:lnTo>
                  <a:lnTo>
                    <a:pt x="893" y="151"/>
                  </a:lnTo>
                  <a:lnTo>
                    <a:pt x="886" y="143"/>
                  </a:lnTo>
                  <a:lnTo>
                    <a:pt x="887" y="144"/>
                  </a:lnTo>
                  <a:close/>
                  <a:moveTo>
                    <a:pt x="888" y="144"/>
                  </a:moveTo>
                  <a:lnTo>
                    <a:pt x="894" y="149"/>
                  </a:lnTo>
                  <a:lnTo>
                    <a:pt x="894" y="150"/>
                  </a:lnTo>
                  <a:lnTo>
                    <a:pt x="887" y="144"/>
                  </a:lnTo>
                  <a:lnTo>
                    <a:pt x="888" y="144"/>
                  </a:lnTo>
                  <a:close/>
                  <a:moveTo>
                    <a:pt x="889" y="144"/>
                  </a:moveTo>
                  <a:lnTo>
                    <a:pt x="894" y="149"/>
                  </a:lnTo>
                  <a:lnTo>
                    <a:pt x="894" y="149"/>
                  </a:lnTo>
                  <a:lnTo>
                    <a:pt x="888" y="144"/>
                  </a:lnTo>
                  <a:lnTo>
                    <a:pt x="889" y="144"/>
                  </a:lnTo>
                  <a:close/>
                  <a:moveTo>
                    <a:pt x="890" y="144"/>
                  </a:moveTo>
                  <a:lnTo>
                    <a:pt x="894" y="148"/>
                  </a:lnTo>
                  <a:lnTo>
                    <a:pt x="894" y="149"/>
                  </a:lnTo>
                  <a:lnTo>
                    <a:pt x="889" y="144"/>
                  </a:lnTo>
                  <a:lnTo>
                    <a:pt x="890" y="144"/>
                  </a:lnTo>
                  <a:close/>
                  <a:moveTo>
                    <a:pt x="891" y="144"/>
                  </a:moveTo>
                  <a:lnTo>
                    <a:pt x="894" y="147"/>
                  </a:lnTo>
                  <a:lnTo>
                    <a:pt x="894" y="148"/>
                  </a:lnTo>
                  <a:lnTo>
                    <a:pt x="890" y="144"/>
                  </a:lnTo>
                  <a:lnTo>
                    <a:pt x="891" y="144"/>
                  </a:lnTo>
                  <a:close/>
                  <a:moveTo>
                    <a:pt x="892" y="145"/>
                  </a:moveTo>
                  <a:lnTo>
                    <a:pt x="894" y="146"/>
                  </a:lnTo>
                  <a:lnTo>
                    <a:pt x="894" y="147"/>
                  </a:lnTo>
                  <a:lnTo>
                    <a:pt x="891" y="144"/>
                  </a:lnTo>
                  <a:lnTo>
                    <a:pt x="892" y="145"/>
                  </a:lnTo>
                  <a:close/>
                  <a:moveTo>
                    <a:pt x="893" y="145"/>
                  </a:moveTo>
                  <a:lnTo>
                    <a:pt x="894" y="146"/>
                  </a:lnTo>
                  <a:lnTo>
                    <a:pt x="894" y="146"/>
                  </a:lnTo>
                  <a:lnTo>
                    <a:pt x="892" y="145"/>
                  </a:lnTo>
                  <a:lnTo>
                    <a:pt x="893" y="145"/>
                  </a:lnTo>
                  <a:close/>
                  <a:moveTo>
                    <a:pt x="894" y="145"/>
                  </a:moveTo>
                  <a:lnTo>
                    <a:pt x="894" y="145"/>
                  </a:lnTo>
                  <a:lnTo>
                    <a:pt x="894" y="146"/>
                  </a:lnTo>
                  <a:lnTo>
                    <a:pt x="893" y="145"/>
                  </a:lnTo>
                  <a:lnTo>
                    <a:pt x="894" y="1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939" name="Google Shape;2939;p24"/>
            <p:cNvGrpSpPr/>
            <p:nvPr/>
          </p:nvGrpSpPr>
          <p:grpSpPr>
            <a:xfrm>
              <a:off x="5279389" y="1872505"/>
              <a:ext cx="253134" cy="229728"/>
              <a:chOff x="2386895" y="2110900"/>
              <a:chExt cx="521364" cy="473156"/>
            </a:xfrm>
          </p:grpSpPr>
          <p:sp>
            <p:nvSpPr>
              <p:cNvPr id="2940" name="Google Shape;2940;p24"/>
              <p:cNvSpPr/>
              <p:nvPr/>
            </p:nvSpPr>
            <p:spPr>
              <a:xfrm>
                <a:off x="2419035" y="2485853"/>
                <a:ext cx="98203" cy="9820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1" name="Google Shape;2941;p24"/>
              <p:cNvSpPr/>
              <p:nvPr/>
            </p:nvSpPr>
            <p:spPr>
              <a:xfrm>
                <a:off x="2549375" y="2421576"/>
                <a:ext cx="98203" cy="16248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2" name="Google Shape;2942;p24"/>
              <p:cNvSpPr/>
              <p:nvPr/>
            </p:nvSpPr>
            <p:spPr>
              <a:xfrm>
                <a:off x="2679716" y="2355512"/>
                <a:ext cx="98203" cy="22854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3" name="Google Shape;2943;p24"/>
              <p:cNvSpPr/>
              <p:nvPr/>
            </p:nvSpPr>
            <p:spPr>
              <a:xfrm>
                <a:off x="2811843" y="2291234"/>
                <a:ext cx="96416" cy="29282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4" name="Google Shape;2944;p24"/>
              <p:cNvSpPr/>
              <p:nvPr/>
            </p:nvSpPr>
            <p:spPr>
              <a:xfrm>
                <a:off x="2386895" y="2110900"/>
                <a:ext cx="521363" cy="31067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696" extrusionOk="0">
                    <a:moveTo>
                      <a:pt x="1008" y="162"/>
                    </a:moveTo>
                    <a:lnTo>
                      <a:pt x="792" y="162"/>
                    </a:lnTo>
                    <a:lnTo>
                      <a:pt x="507" y="374"/>
                    </a:lnTo>
                    <a:lnTo>
                      <a:pt x="360" y="301"/>
                    </a:lnTo>
                    <a:lnTo>
                      <a:pt x="0" y="601"/>
                    </a:lnTo>
                    <a:lnTo>
                      <a:pt x="0" y="696"/>
                    </a:lnTo>
                    <a:lnTo>
                      <a:pt x="370" y="387"/>
                    </a:lnTo>
                    <a:lnTo>
                      <a:pt x="516" y="460"/>
                    </a:lnTo>
                    <a:lnTo>
                      <a:pt x="816" y="234"/>
                    </a:lnTo>
                    <a:lnTo>
                      <a:pt x="1039" y="234"/>
                    </a:lnTo>
                    <a:lnTo>
                      <a:pt x="1169" y="103"/>
                    </a:lnTo>
                    <a:lnTo>
                      <a:pt x="1169" y="0"/>
                    </a:lnTo>
                    <a:lnTo>
                      <a:pt x="1008" y="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45" name="Google Shape;2945;p24"/>
            <p:cNvGrpSpPr/>
            <p:nvPr/>
          </p:nvGrpSpPr>
          <p:grpSpPr>
            <a:xfrm>
              <a:off x="7041961" y="2175961"/>
              <a:ext cx="293336" cy="177054"/>
              <a:chOff x="4306298" y="5644385"/>
              <a:chExt cx="896315" cy="541004"/>
            </a:xfrm>
          </p:grpSpPr>
          <p:sp>
            <p:nvSpPr>
              <p:cNvPr id="2946" name="Google Shape;2946;p24"/>
              <p:cNvSpPr/>
              <p:nvPr/>
            </p:nvSpPr>
            <p:spPr>
              <a:xfrm>
                <a:off x="4306298" y="5644385"/>
                <a:ext cx="541004" cy="54100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12" extrusionOk="0">
                    <a:moveTo>
                      <a:pt x="1211" y="683"/>
                    </a:moveTo>
                    <a:lnTo>
                      <a:pt x="1211" y="536"/>
                    </a:lnTo>
                    <a:lnTo>
                      <a:pt x="1036" y="492"/>
                    </a:lnTo>
                    <a:lnTo>
                      <a:pt x="1032" y="476"/>
                    </a:lnTo>
                    <a:lnTo>
                      <a:pt x="1027" y="460"/>
                    </a:lnTo>
                    <a:lnTo>
                      <a:pt x="1021" y="444"/>
                    </a:lnTo>
                    <a:lnTo>
                      <a:pt x="1015" y="429"/>
                    </a:lnTo>
                    <a:lnTo>
                      <a:pt x="1007" y="414"/>
                    </a:lnTo>
                    <a:lnTo>
                      <a:pt x="1000" y="398"/>
                    </a:lnTo>
                    <a:lnTo>
                      <a:pt x="992" y="383"/>
                    </a:lnTo>
                    <a:lnTo>
                      <a:pt x="984" y="369"/>
                    </a:lnTo>
                    <a:lnTo>
                      <a:pt x="1076" y="231"/>
                    </a:lnTo>
                    <a:lnTo>
                      <a:pt x="973" y="127"/>
                    </a:lnTo>
                    <a:lnTo>
                      <a:pt x="828" y="215"/>
                    </a:lnTo>
                    <a:lnTo>
                      <a:pt x="814" y="207"/>
                    </a:lnTo>
                    <a:lnTo>
                      <a:pt x="800" y="200"/>
                    </a:lnTo>
                    <a:lnTo>
                      <a:pt x="786" y="193"/>
                    </a:lnTo>
                    <a:lnTo>
                      <a:pt x="772" y="187"/>
                    </a:lnTo>
                    <a:lnTo>
                      <a:pt x="757" y="181"/>
                    </a:lnTo>
                    <a:lnTo>
                      <a:pt x="742" y="176"/>
                    </a:lnTo>
                    <a:lnTo>
                      <a:pt x="727" y="171"/>
                    </a:lnTo>
                    <a:lnTo>
                      <a:pt x="711" y="166"/>
                    </a:lnTo>
                    <a:lnTo>
                      <a:pt x="678" y="0"/>
                    </a:lnTo>
                    <a:lnTo>
                      <a:pt x="532" y="0"/>
                    </a:lnTo>
                    <a:lnTo>
                      <a:pt x="491" y="164"/>
                    </a:lnTo>
                    <a:lnTo>
                      <a:pt x="474" y="168"/>
                    </a:lnTo>
                    <a:lnTo>
                      <a:pt x="458" y="174"/>
                    </a:lnTo>
                    <a:lnTo>
                      <a:pt x="440" y="179"/>
                    </a:lnTo>
                    <a:lnTo>
                      <a:pt x="424" y="186"/>
                    </a:lnTo>
                    <a:lnTo>
                      <a:pt x="409" y="192"/>
                    </a:lnTo>
                    <a:lnTo>
                      <a:pt x="393" y="200"/>
                    </a:lnTo>
                    <a:lnTo>
                      <a:pt x="378" y="207"/>
                    </a:lnTo>
                    <a:lnTo>
                      <a:pt x="364" y="216"/>
                    </a:lnTo>
                    <a:lnTo>
                      <a:pt x="223" y="122"/>
                    </a:lnTo>
                    <a:lnTo>
                      <a:pt x="120" y="226"/>
                    </a:lnTo>
                    <a:lnTo>
                      <a:pt x="207" y="371"/>
                    </a:lnTo>
                    <a:lnTo>
                      <a:pt x="199" y="386"/>
                    </a:lnTo>
                    <a:lnTo>
                      <a:pt x="191" y="401"/>
                    </a:lnTo>
                    <a:lnTo>
                      <a:pt x="183" y="417"/>
                    </a:lnTo>
                    <a:lnTo>
                      <a:pt x="177" y="432"/>
                    </a:lnTo>
                    <a:lnTo>
                      <a:pt x="170" y="448"/>
                    </a:lnTo>
                    <a:lnTo>
                      <a:pt x="165" y="464"/>
                    </a:lnTo>
                    <a:lnTo>
                      <a:pt x="160" y="481"/>
                    </a:lnTo>
                    <a:lnTo>
                      <a:pt x="155" y="498"/>
                    </a:lnTo>
                    <a:lnTo>
                      <a:pt x="0" y="528"/>
                    </a:lnTo>
                    <a:lnTo>
                      <a:pt x="0" y="675"/>
                    </a:lnTo>
                    <a:lnTo>
                      <a:pt x="154" y="714"/>
                    </a:lnTo>
                    <a:lnTo>
                      <a:pt x="159" y="730"/>
                    </a:lnTo>
                    <a:lnTo>
                      <a:pt x="164" y="746"/>
                    </a:lnTo>
                    <a:lnTo>
                      <a:pt x="169" y="762"/>
                    </a:lnTo>
                    <a:lnTo>
                      <a:pt x="176" y="778"/>
                    </a:lnTo>
                    <a:lnTo>
                      <a:pt x="182" y="794"/>
                    </a:lnTo>
                    <a:lnTo>
                      <a:pt x="190" y="809"/>
                    </a:lnTo>
                    <a:lnTo>
                      <a:pt x="197" y="824"/>
                    </a:lnTo>
                    <a:lnTo>
                      <a:pt x="205" y="838"/>
                    </a:lnTo>
                    <a:lnTo>
                      <a:pt x="110" y="980"/>
                    </a:lnTo>
                    <a:lnTo>
                      <a:pt x="214" y="1083"/>
                    </a:lnTo>
                    <a:lnTo>
                      <a:pt x="361" y="995"/>
                    </a:lnTo>
                    <a:lnTo>
                      <a:pt x="376" y="1003"/>
                    </a:lnTo>
                    <a:lnTo>
                      <a:pt x="391" y="1012"/>
                    </a:lnTo>
                    <a:lnTo>
                      <a:pt x="407" y="1019"/>
                    </a:lnTo>
                    <a:lnTo>
                      <a:pt x="423" y="1027"/>
                    </a:lnTo>
                    <a:lnTo>
                      <a:pt x="440" y="1034"/>
                    </a:lnTo>
                    <a:lnTo>
                      <a:pt x="458" y="1039"/>
                    </a:lnTo>
                    <a:lnTo>
                      <a:pt x="475" y="1044"/>
                    </a:lnTo>
                    <a:lnTo>
                      <a:pt x="492" y="1049"/>
                    </a:lnTo>
                    <a:lnTo>
                      <a:pt x="525" y="1212"/>
                    </a:lnTo>
                    <a:lnTo>
                      <a:pt x="670" y="1212"/>
                    </a:lnTo>
                    <a:lnTo>
                      <a:pt x="711" y="1046"/>
                    </a:lnTo>
                    <a:lnTo>
                      <a:pt x="728" y="1041"/>
                    </a:lnTo>
                    <a:lnTo>
                      <a:pt x="744" y="1037"/>
                    </a:lnTo>
                    <a:lnTo>
                      <a:pt x="759" y="1031"/>
                    </a:lnTo>
                    <a:lnTo>
                      <a:pt x="774" y="1025"/>
                    </a:lnTo>
                    <a:lnTo>
                      <a:pt x="789" y="1018"/>
                    </a:lnTo>
                    <a:lnTo>
                      <a:pt x="803" y="1011"/>
                    </a:lnTo>
                    <a:lnTo>
                      <a:pt x="818" y="1003"/>
                    </a:lnTo>
                    <a:lnTo>
                      <a:pt x="832" y="995"/>
                    </a:lnTo>
                    <a:lnTo>
                      <a:pt x="971" y="1089"/>
                    </a:lnTo>
                    <a:lnTo>
                      <a:pt x="1074" y="985"/>
                    </a:lnTo>
                    <a:lnTo>
                      <a:pt x="987" y="839"/>
                    </a:lnTo>
                    <a:lnTo>
                      <a:pt x="995" y="825"/>
                    </a:lnTo>
                    <a:lnTo>
                      <a:pt x="1003" y="810"/>
                    </a:lnTo>
                    <a:lnTo>
                      <a:pt x="1009" y="795"/>
                    </a:lnTo>
                    <a:lnTo>
                      <a:pt x="1016" y="780"/>
                    </a:lnTo>
                    <a:lnTo>
                      <a:pt x="1022" y="765"/>
                    </a:lnTo>
                    <a:lnTo>
                      <a:pt x="1028" y="748"/>
                    </a:lnTo>
                    <a:lnTo>
                      <a:pt x="1033" y="733"/>
                    </a:lnTo>
                    <a:lnTo>
                      <a:pt x="1038" y="717"/>
                    </a:lnTo>
                    <a:lnTo>
                      <a:pt x="1211" y="683"/>
                    </a:lnTo>
                    <a:close/>
                    <a:moveTo>
                      <a:pt x="602" y="913"/>
                    </a:moveTo>
                    <a:lnTo>
                      <a:pt x="587" y="913"/>
                    </a:lnTo>
                    <a:lnTo>
                      <a:pt x="571" y="910"/>
                    </a:lnTo>
                    <a:lnTo>
                      <a:pt x="557" y="909"/>
                    </a:lnTo>
                    <a:lnTo>
                      <a:pt x="542" y="906"/>
                    </a:lnTo>
                    <a:lnTo>
                      <a:pt x="527" y="903"/>
                    </a:lnTo>
                    <a:lnTo>
                      <a:pt x="513" y="899"/>
                    </a:lnTo>
                    <a:lnTo>
                      <a:pt x="499" y="894"/>
                    </a:lnTo>
                    <a:lnTo>
                      <a:pt x="486" y="889"/>
                    </a:lnTo>
                    <a:lnTo>
                      <a:pt x="472" y="882"/>
                    </a:lnTo>
                    <a:lnTo>
                      <a:pt x="459" y="876"/>
                    </a:lnTo>
                    <a:lnTo>
                      <a:pt x="447" y="869"/>
                    </a:lnTo>
                    <a:lnTo>
                      <a:pt x="435" y="861"/>
                    </a:lnTo>
                    <a:lnTo>
                      <a:pt x="423" y="853"/>
                    </a:lnTo>
                    <a:lnTo>
                      <a:pt x="411" y="843"/>
                    </a:lnTo>
                    <a:lnTo>
                      <a:pt x="400" y="835"/>
                    </a:lnTo>
                    <a:lnTo>
                      <a:pt x="390" y="824"/>
                    </a:lnTo>
                    <a:lnTo>
                      <a:pt x="380" y="814"/>
                    </a:lnTo>
                    <a:lnTo>
                      <a:pt x="371" y="803"/>
                    </a:lnTo>
                    <a:lnTo>
                      <a:pt x="362" y="792"/>
                    </a:lnTo>
                    <a:lnTo>
                      <a:pt x="354" y="780"/>
                    </a:lnTo>
                    <a:lnTo>
                      <a:pt x="345" y="768"/>
                    </a:lnTo>
                    <a:lnTo>
                      <a:pt x="339" y="755"/>
                    </a:lnTo>
                    <a:lnTo>
                      <a:pt x="331" y="742"/>
                    </a:lnTo>
                    <a:lnTo>
                      <a:pt x="326" y="729"/>
                    </a:lnTo>
                    <a:lnTo>
                      <a:pt x="321" y="716"/>
                    </a:lnTo>
                    <a:lnTo>
                      <a:pt x="316" y="702"/>
                    </a:lnTo>
                    <a:lnTo>
                      <a:pt x="312" y="687"/>
                    </a:lnTo>
                    <a:lnTo>
                      <a:pt x="309" y="673"/>
                    </a:lnTo>
                    <a:lnTo>
                      <a:pt x="305" y="658"/>
                    </a:lnTo>
                    <a:lnTo>
                      <a:pt x="304" y="643"/>
                    </a:lnTo>
                    <a:lnTo>
                      <a:pt x="302" y="627"/>
                    </a:lnTo>
                    <a:lnTo>
                      <a:pt x="302" y="612"/>
                    </a:lnTo>
                    <a:lnTo>
                      <a:pt x="302" y="597"/>
                    </a:lnTo>
                    <a:lnTo>
                      <a:pt x="304" y="582"/>
                    </a:lnTo>
                    <a:lnTo>
                      <a:pt x="305" y="567"/>
                    </a:lnTo>
                    <a:lnTo>
                      <a:pt x="309" y="552"/>
                    </a:lnTo>
                    <a:lnTo>
                      <a:pt x="312" y="538"/>
                    </a:lnTo>
                    <a:lnTo>
                      <a:pt x="316" y="523"/>
                    </a:lnTo>
                    <a:lnTo>
                      <a:pt x="321" y="510"/>
                    </a:lnTo>
                    <a:lnTo>
                      <a:pt x="326" y="496"/>
                    </a:lnTo>
                    <a:lnTo>
                      <a:pt x="331" y="483"/>
                    </a:lnTo>
                    <a:lnTo>
                      <a:pt x="339" y="470"/>
                    </a:lnTo>
                    <a:lnTo>
                      <a:pt x="345" y="457"/>
                    </a:lnTo>
                    <a:lnTo>
                      <a:pt x="354" y="445"/>
                    </a:lnTo>
                    <a:lnTo>
                      <a:pt x="362" y="433"/>
                    </a:lnTo>
                    <a:lnTo>
                      <a:pt x="371" y="421"/>
                    </a:lnTo>
                    <a:lnTo>
                      <a:pt x="380" y="410"/>
                    </a:lnTo>
                    <a:lnTo>
                      <a:pt x="390" y="401"/>
                    </a:lnTo>
                    <a:lnTo>
                      <a:pt x="400" y="390"/>
                    </a:lnTo>
                    <a:lnTo>
                      <a:pt x="411" y="381"/>
                    </a:lnTo>
                    <a:lnTo>
                      <a:pt x="423" y="371"/>
                    </a:lnTo>
                    <a:lnTo>
                      <a:pt x="435" y="364"/>
                    </a:lnTo>
                    <a:lnTo>
                      <a:pt x="447" y="355"/>
                    </a:lnTo>
                    <a:lnTo>
                      <a:pt x="459" y="349"/>
                    </a:lnTo>
                    <a:lnTo>
                      <a:pt x="472" y="342"/>
                    </a:lnTo>
                    <a:lnTo>
                      <a:pt x="486" y="336"/>
                    </a:lnTo>
                    <a:lnTo>
                      <a:pt x="499" y="330"/>
                    </a:lnTo>
                    <a:lnTo>
                      <a:pt x="513" y="326"/>
                    </a:lnTo>
                    <a:lnTo>
                      <a:pt x="527" y="322"/>
                    </a:lnTo>
                    <a:lnTo>
                      <a:pt x="542" y="319"/>
                    </a:lnTo>
                    <a:lnTo>
                      <a:pt x="557" y="315"/>
                    </a:lnTo>
                    <a:lnTo>
                      <a:pt x="571" y="314"/>
                    </a:lnTo>
                    <a:lnTo>
                      <a:pt x="587" y="313"/>
                    </a:lnTo>
                    <a:lnTo>
                      <a:pt x="602" y="312"/>
                    </a:lnTo>
                    <a:lnTo>
                      <a:pt x="618" y="313"/>
                    </a:lnTo>
                    <a:lnTo>
                      <a:pt x="633" y="314"/>
                    </a:lnTo>
                    <a:lnTo>
                      <a:pt x="648" y="315"/>
                    </a:lnTo>
                    <a:lnTo>
                      <a:pt x="663" y="319"/>
                    </a:lnTo>
                    <a:lnTo>
                      <a:pt x="677" y="322"/>
                    </a:lnTo>
                    <a:lnTo>
                      <a:pt x="691" y="326"/>
                    </a:lnTo>
                    <a:lnTo>
                      <a:pt x="705" y="330"/>
                    </a:lnTo>
                    <a:lnTo>
                      <a:pt x="719" y="336"/>
                    </a:lnTo>
                    <a:lnTo>
                      <a:pt x="732" y="342"/>
                    </a:lnTo>
                    <a:lnTo>
                      <a:pt x="745" y="349"/>
                    </a:lnTo>
                    <a:lnTo>
                      <a:pt x="758" y="355"/>
                    </a:lnTo>
                    <a:lnTo>
                      <a:pt x="770" y="364"/>
                    </a:lnTo>
                    <a:lnTo>
                      <a:pt x="782" y="371"/>
                    </a:lnTo>
                    <a:lnTo>
                      <a:pt x="794" y="381"/>
                    </a:lnTo>
                    <a:lnTo>
                      <a:pt x="804" y="390"/>
                    </a:lnTo>
                    <a:lnTo>
                      <a:pt x="814" y="401"/>
                    </a:lnTo>
                    <a:lnTo>
                      <a:pt x="825" y="410"/>
                    </a:lnTo>
                    <a:lnTo>
                      <a:pt x="833" y="421"/>
                    </a:lnTo>
                    <a:lnTo>
                      <a:pt x="842" y="433"/>
                    </a:lnTo>
                    <a:lnTo>
                      <a:pt x="851" y="445"/>
                    </a:lnTo>
                    <a:lnTo>
                      <a:pt x="858" y="457"/>
                    </a:lnTo>
                    <a:lnTo>
                      <a:pt x="866" y="470"/>
                    </a:lnTo>
                    <a:lnTo>
                      <a:pt x="872" y="483"/>
                    </a:lnTo>
                    <a:lnTo>
                      <a:pt x="879" y="496"/>
                    </a:lnTo>
                    <a:lnTo>
                      <a:pt x="884" y="510"/>
                    </a:lnTo>
                    <a:lnTo>
                      <a:pt x="889" y="523"/>
                    </a:lnTo>
                    <a:lnTo>
                      <a:pt x="893" y="538"/>
                    </a:lnTo>
                    <a:lnTo>
                      <a:pt x="896" y="552"/>
                    </a:lnTo>
                    <a:lnTo>
                      <a:pt x="898" y="567"/>
                    </a:lnTo>
                    <a:lnTo>
                      <a:pt x="900" y="582"/>
                    </a:lnTo>
                    <a:lnTo>
                      <a:pt x="901" y="597"/>
                    </a:lnTo>
                    <a:lnTo>
                      <a:pt x="903" y="612"/>
                    </a:lnTo>
                    <a:lnTo>
                      <a:pt x="901" y="627"/>
                    </a:lnTo>
                    <a:lnTo>
                      <a:pt x="900" y="643"/>
                    </a:lnTo>
                    <a:lnTo>
                      <a:pt x="898" y="658"/>
                    </a:lnTo>
                    <a:lnTo>
                      <a:pt x="896" y="673"/>
                    </a:lnTo>
                    <a:lnTo>
                      <a:pt x="893" y="687"/>
                    </a:lnTo>
                    <a:lnTo>
                      <a:pt x="889" y="702"/>
                    </a:lnTo>
                    <a:lnTo>
                      <a:pt x="884" y="716"/>
                    </a:lnTo>
                    <a:lnTo>
                      <a:pt x="879" y="729"/>
                    </a:lnTo>
                    <a:lnTo>
                      <a:pt x="872" y="742"/>
                    </a:lnTo>
                    <a:lnTo>
                      <a:pt x="866" y="755"/>
                    </a:lnTo>
                    <a:lnTo>
                      <a:pt x="858" y="768"/>
                    </a:lnTo>
                    <a:lnTo>
                      <a:pt x="851" y="780"/>
                    </a:lnTo>
                    <a:lnTo>
                      <a:pt x="842" y="792"/>
                    </a:lnTo>
                    <a:lnTo>
                      <a:pt x="833" y="803"/>
                    </a:lnTo>
                    <a:lnTo>
                      <a:pt x="825" y="814"/>
                    </a:lnTo>
                    <a:lnTo>
                      <a:pt x="814" y="824"/>
                    </a:lnTo>
                    <a:lnTo>
                      <a:pt x="804" y="835"/>
                    </a:lnTo>
                    <a:lnTo>
                      <a:pt x="794" y="843"/>
                    </a:lnTo>
                    <a:lnTo>
                      <a:pt x="782" y="853"/>
                    </a:lnTo>
                    <a:lnTo>
                      <a:pt x="770" y="861"/>
                    </a:lnTo>
                    <a:lnTo>
                      <a:pt x="758" y="869"/>
                    </a:lnTo>
                    <a:lnTo>
                      <a:pt x="745" y="876"/>
                    </a:lnTo>
                    <a:lnTo>
                      <a:pt x="732" y="882"/>
                    </a:lnTo>
                    <a:lnTo>
                      <a:pt x="719" y="889"/>
                    </a:lnTo>
                    <a:lnTo>
                      <a:pt x="705" y="894"/>
                    </a:lnTo>
                    <a:lnTo>
                      <a:pt x="691" y="899"/>
                    </a:lnTo>
                    <a:lnTo>
                      <a:pt x="677" y="903"/>
                    </a:lnTo>
                    <a:lnTo>
                      <a:pt x="663" y="906"/>
                    </a:lnTo>
                    <a:lnTo>
                      <a:pt x="648" y="909"/>
                    </a:lnTo>
                    <a:lnTo>
                      <a:pt x="633" y="910"/>
                    </a:lnTo>
                    <a:lnTo>
                      <a:pt x="618" y="913"/>
                    </a:lnTo>
                    <a:lnTo>
                      <a:pt x="602" y="9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7" name="Google Shape;2947;p24"/>
              <p:cNvSpPr/>
              <p:nvPr/>
            </p:nvSpPr>
            <p:spPr>
              <a:xfrm>
                <a:off x="4838373" y="5764014"/>
                <a:ext cx="364240" cy="36424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815" extrusionOk="0">
                    <a:moveTo>
                      <a:pt x="815" y="459"/>
                    </a:moveTo>
                    <a:lnTo>
                      <a:pt x="815" y="361"/>
                    </a:lnTo>
                    <a:lnTo>
                      <a:pt x="697" y="331"/>
                    </a:lnTo>
                    <a:lnTo>
                      <a:pt x="691" y="310"/>
                    </a:lnTo>
                    <a:lnTo>
                      <a:pt x="683" y="288"/>
                    </a:lnTo>
                    <a:lnTo>
                      <a:pt x="674" y="268"/>
                    </a:lnTo>
                    <a:lnTo>
                      <a:pt x="663" y="248"/>
                    </a:lnTo>
                    <a:lnTo>
                      <a:pt x="724" y="155"/>
                    </a:lnTo>
                    <a:lnTo>
                      <a:pt x="655" y="86"/>
                    </a:lnTo>
                    <a:lnTo>
                      <a:pt x="557" y="145"/>
                    </a:lnTo>
                    <a:lnTo>
                      <a:pt x="539" y="135"/>
                    </a:lnTo>
                    <a:lnTo>
                      <a:pt x="519" y="126"/>
                    </a:lnTo>
                    <a:lnTo>
                      <a:pt x="500" y="119"/>
                    </a:lnTo>
                    <a:lnTo>
                      <a:pt x="479" y="112"/>
                    </a:lnTo>
                    <a:lnTo>
                      <a:pt x="457" y="0"/>
                    </a:lnTo>
                    <a:lnTo>
                      <a:pt x="358" y="0"/>
                    </a:lnTo>
                    <a:lnTo>
                      <a:pt x="331" y="111"/>
                    </a:lnTo>
                    <a:lnTo>
                      <a:pt x="309" y="116"/>
                    </a:lnTo>
                    <a:lnTo>
                      <a:pt x="286" y="125"/>
                    </a:lnTo>
                    <a:lnTo>
                      <a:pt x="265" y="135"/>
                    </a:lnTo>
                    <a:lnTo>
                      <a:pt x="245" y="146"/>
                    </a:lnTo>
                    <a:lnTo>
                      <a:pt x="151" y="82"/>
                    </a:lnTo>
                    <a:lnTo>
                      <a:pt x="81" y="152"/>
                    </a:lnTo>
                    <a:lnTo>
                      <a:pt x="140" y="249"/>
                    </a:lnTo>
                    <a:lnTo>
                      <a:pt x="129" y="270"/>
                    </a:lnTo>
                    <a:lnTo>
                      <a:pt x="120" y="290"/>
                    </a:lnTo>
                    <a:lnTo>
                      <a:pt x="111" y="312"/>
                    </a:lnTo>
                    <a:lnTo>
                      <a:pt x="105" y="335"/>
                    </a:lnTo>
                    <a:lnTo>
                      <a:pt x="0" y="355"/>
                    </a:lnTo>
                    <a:lnTo>
                      <a:pt x="0" y="453"/>
                    </a:lnTo>
                    <a:lnTo>
                      <a:pt x="105" y="479"/>
                    </a:lnTo>
                    <a:lnTo>
                      <a:pt x="111" y="502"/>
                    </a:lnTo>
                    <a:lnTo>
                      <a:pt x="119" y="524"/>
                    </a:lnTo>
                    <a:lnTo>
                      <a:pt x="128" y="544"/>
                    </a:lnTo>
                    <a:lnTo>
                      <a:pt x="139" y="564"/>
                    </a:lnTo>
                    <a:lnTo>
                      <a:pt x="74" y="659"/>
                    </a:lnTo>
                    <a:lnTo>
                      <a:pt x="145" y="729"/>
                    </a:lnTo>
                    <a:lnTo>
                      <a:pt x="243" y="669"/>
                    </a:lnTo>
                    <a:lnTo>
                      <a:pt x="263" y="681"/>
                    </a:lnTo>
                    <a:lnTo>
                      <a:pt x="286" y="691"/>
                    </a:lnTo>
                    <a:lnTo>
                      <a:pt x="309" y="699"/>
                    </a:lnTo>
                    <a:lnTo>
                      <a:pt x="331" y="705"/>
                    </a:lnTo>
                    <a:lnTo>
                      <a:pt x="353" y="815"/>
                    </a:lnTo>
                    <a:lnTo>
                      <a:pt x="451" y="815"/>
                    </a:lnTo>
                    <a:lnTo>
                      <a:pt x="479" y="704"/>
                    </a:lnTo>
                    <a:lnTo>
                      <a:pt x="501" y="697"/>
                    </a:lnTo>
                    <a:lnTo>
                      <a:pt x="521" y="689"/>
                    </a:lnTo>
                    <a:lnTo>
                      <a:pt x="541" y="680"/>
                    </a:lnTo>
                    <a:lnTo>
                      <a:pt x="560" y="669"/>
                    </a:lnTo>
                    <a:lnTo>
                      <a:pt x="654" y="732"/>
                    </a:lnTo>
                    <a:lnTo>
                      <a:pt x="723" y="663"/>
                    </a:lnTo>
                    <a:lnTo>
                      <a:pt x="664" y="565"/>
                    </a:lnTo>
                    <a:lnTo>
                      <a:pt x="675" y="545"/>
                    </a:lnTo>
                    <a:lnTo>
                      <a:pt x="684" y="525"/>
                    </a:lnTo>
                    <a:lnTo>
                      <a:pt x="692" y="504"/>
                    </a:lnTo>
                    <a:lnTo>
                      <a:pt x="698" y="483"/>
                    </a:lnTo>
                    <a:lnTo>
                      <a:pt x="815" y="459"/>
                    </a:lnTo>
                    <a:close/>
                    <a:moveTo>
                      <a:pt x="406" y="614"/>
                    </a:moveTo>
                    <a:lnTo>
                      <a:pt x="385" y="613"/>
                    </a:lnTo>
                    <a:lnTo>
                      <a:pt x="365" y="610"/>
                    </a:lnTo>
                    <a:lnTo>
                      <a:pt x="345" y="605"/>
                    </a:lnTo>
                    <a:lnTo>
                      <a:pt x="327" y="598"/>
                    </a:lnTo>
                    <a:lnTo>
                      <a:pt x="310" y="589"/>
                    </a:lnTo>
                    <a:lnTo>
                      <a:pt x="292" y="580"/>
                    </a:lnTo>
                    <a:lnTo>
                      <a:pt x="277" y="568"/>
                    </a:lnTo>
                    <a:lnTo>
                      <a:pt x="263" y="555"/>
                    </a:lnTo>
                    <a:lnTo>
                      <a:pt x="250" y="540"/>
                    </a:lnTo>
                    <a:lnTo>
                      <a:pt x="238" y="525"/>
                    </a:lnTo>
                    <a:lnTo>
                      <a:pt x="229" y="508"/>
                    </a:lnTo>
                    <a:lnTo>
                      <a:pt x="220" y="490"/>
                    </a:lnTo>
                    <a:lnTo>
                      <a:pt x="213" y="472"/>
                    </a:lnTo>
                    <a:lnTo>
                      <a:pt x="208" y="452"/>
                    </a:lnTo>
                    <a:lnTo>
                      <a:pt x="205" y="433"/>
                    </a:lnTo>
                    <a:lnTo>
                      <a:pt x="204" y="412"/>
                    </a:lnTo>
                    <a:lnTo>
                      <a:pt x="205" y="392"/>
                    </a:lnTo>
                    <a:lnTo>
                      <a:pt x="208" y="371"/>
                    </a:lnTo>
                    <a:lnTo>
                      <a:pt x="213" y="352"/>
                    </a:lnTo>
                    <a:lnTo>
                      <a:pt x="220" y="334"/>
                    </a:lnTo>
                    <a:lnTo>
                      <a:pt x="229" y="316"/>
                    </a:lnTo>
                    <a:lnTo>
                      <a:pt x="238" y="299"/>
                    </a:lnTo>
                    <a:lnTo>
                      <a:pt x="250" y="284"/>
                    </a:lnTo>
                    <a:lnTo>
                      <a:pt x="263" y="269"/>
                    </a:lnTo>
                    <a:lnTo>
                      <a:pt x="277" y="256"/>
                    </a:lnTo>
                    <a:lnTo>
                      <a:pt x="292" y="245"/>
                    </a:lnTo>
                    <a:lnTo>
                      <a:pt x="310" y="234"/>
                    </a:lnTo>
                    <a:lnTo>
                      <a:pt x="327" y="226"/>
                    </a:lnTo>
                    <a:lnTo>
                      <a:pt x="345" y="219"/>
                    </a:lnTo>
                    <a:lnTo>
                      <a:pt x="365" y="214"/>
                    </a:lnTo>
                    <a:lnTo>
                      <a:pt x="385" y="211"/>
                    </a:lnTo>
                    <a:lnTo>
                      <a:pt x="406" y="210"/>
                    </a:lnTo>
                    <a:lnTo>
                      <a:pt x="426" y="211"/>
                    </a:lnTo>
                    <a:lnTo>
                      <a:pt x="447" y="214"/>
                    </a:lnTo>
                    <a:lnTo>
                      <a:pt x="465" y="219"/>
                    </a:lnTo>
                    <a:lnTo>
                      <a:pt x="485" y="226"/>
                    </a:lnTo>
                    <a:lnTo>
                      <a:pt x="502" y="234"/>
                    </a:lnTo>
                    <a:lnTo>
                      <a:pt x="518" y="245"/>
                    </a:lnTo>
                    <a:lnTo>
                      <a:pt x="534" y="256"/>
                    </a:lnTo>
                    <a:lnTo>
                      <a:pt x="548" y="269"/>
                    </a:lnTo>
                    <a:lnTo>
                      <a:pt x="561" y="284"/>
                    </a:lnTo>
                    <a:lnTo>
                      <a:pt x="573" y="299"/>
                    </a:lnTo>
                    <a:lnTo>
                      <a:pt x="583" y="316"/>
                    </a:lnTo>
                    <a:lnTo>
                      <a:pt x="592" y="334"/>
                    </a:lnTo>
                    <a:lnTo>
                      <a:pt x="598" y="352"/>
                    </a:lnTo>
                    <a:lnTo>
                      <a:pt x="603" y="371"/>
                    </a:lnTo>
                    <a:lnTo>
                      <a:pt x="607" y="392"/>
                    </a:lnTo>
                    <a:lnTo>
                      <a:pt x="608" y="412"/>
                    </a:lnTo>
                    <a:lnTo>
                      <a:pt x="607" y="433"/>
                    </a:lnTo>
                    <a:lnTo>
                      <a:pt x="603" y="452"/>
                    </a:lnTo>
                    <a:lnTo>
                      <a:pt x="598" y="472"/>
                    </a:lnTo>
                    <a:lnTo>
                      <a:pt x="592" y="490"/>
                    </a:lnTo>
                    <a:lnTo>
                      <a:pt x="583" y="508"/>
                    </a:lnTo>
                    <a:lnTo>
                      <a:pt x="573" y="525"/>
                    </a:lnTo>
                    <a:lnTo>
                      <a:pt x="561" y="541"/>
                    </a:lnTo>
                    <a:lnTo>
                      <a:pt x="548" y="555"/>
                    </a:lnTo>
                    <a:lnTo>
                      <a:pt x="534" y="568"/>
                    </a:lnTo>
                    <a:lnTo>
                      <a:pt x="518" y="580"/>
                    </a:lnTo>
                    <a:lnTo>
                      <a:pt x="502" y="589"/>
                    </a:lnTo>
                    <a:lnTo>
                      <a:pt x="485" y="598"/>
                    </a:lnTo>
                    <a:lnTo>
                      <a:pt x="465" y="605"/>
                    </a:lnTo>
                    <a:lnTo>
                      <a:pt x="447" y="610"/>
                    </a:lnTo>
                    <a:lnTo>
                      <a:pt x="426" y="613"/>
                    </a:lnTo>
                    <a:lnTo>
                      <a:pt x="406" y="6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48" name="Google Shape;2948;p24"/>
            <p:cNvGrpSpPr/>
            <p:nvPr/>
          </p:nvGrpSpPr>
          <p:grpSpPr>
            <a:xfrm>
              <a:off x="6600973" y="5184710"/>
              <a:ext cx="192363" cy="279800"/>
              <a:chOff x="3335449" y="3301206"/>
              <a:chExt cx="244475" cy="355600"/>
            </a:xfrm>
          </p:grpSpPr>
          <p:sp>
            <p:nvSpPr>
              <p:cNvPr id="2949" name="Google Shape;2949;p24"/>
              <p:cNvSpPr/>
              <p:nvPr/>
            </p:nvSpPr>
            <p:spPr>
              <a:xfrm>
                <a:off x="3335449" y="3301206"/>
                <a:ext cx="244475" cy="3556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897" extrusionOk="0">
                    <a:moveTo>
                      <a:pt x="62" y="598"/>
                    </a:moveTo>
                    <a:lnTo>
                      <a:pt x="51" y="563"/>
                    </a:lnTo>
                    <a:lnTo>
                      <a:pt x="84" y="551"/>
                    </a:lnTo>
                    <a:lnTo>
                      <a:pt x="95" y="586"/>
                    </a:lnTo>
                    <a:lnTo>
                      <a:pt x="62" y="598"/>
                    </a:lnTo>
                    <a:close/>
                    <a:moveTo>
                      <a:pt x="471" y="342"/>
                    </a:moveTo>
                    <a:lnTo>
                      <a:pt x="471" y="342"/>
                    </a:lnTo>
                    <a:lnTo>
                      <a:pt x="474" y="341"/>
                    </a:lnTo>
                    <a:lnTo>
                      <a:pt x="480" y="340"/>
                    </a:lnTo>
                    <a:lnTo>
                      <a:pt x="489" y="340"/>
                    </a:lnTo>
                    <a:lnTo>
                      <a:pt x="497" y="341"/>
                    </a:lnTo>
                    <a:lnTo>
                      <a:pt x="506" y="343"/>
                    </a:lnTo>
                    <a:lnTo>
                      <a:pt x="509" y="344"/>
                    </a:lnTo>
                    <a:lnTo>
                      <a:pt x="512" y="348"/>
                    </a:lnTo>
                    <a:lnTo>
                      <a:pt x="516" y="351"/>
                    </a:lnTo>
                    <a:lnTo>
                      <a:pt x="518" y="354"/>
                    </a:lnTo>
                    <a:lnTo>
                      <a:pt x="519" y="359"/>
                    </a:lnTo>
                    <a:lnTo>
                      <a:pt x="520" y="365"/>
                    </a:lnTo>
                    <a:lnTo>
                      <a:pt x="521" y="369"/>
                    </a:lnTo>
                    <a:lnTo>
                      <a:pt x="521" y="374"/>
                    </a:lnTo>
                    <a:lnTo>
                      <a:pt x="520" y="385"/>
                    </a:lnTo>
                    <a:lnTo>
                      <a:pt x="518" y="394"/>
                    </a:lnTo>
                    <a:lnTo>
                      <a:pt x="515" y="407"/>
                    </a:lnTo>
                    <a:lnTo>
                      <a:pt x="512" y="416"/>
                    </a:lnTo>
                    <a:lnTo>
                      <a:pt x="511" y="419"/>
                    </a:lnTo>
                    <a:lnTo>
                      <a:pt x="511" y="422"/>
                    </a:lnTo>
                    <a:lnTo>
                      <a:pt x="511" y="426"/>
                    </a:lnTo>
                    <a:lnTo>
                      <a:pt x="512" y="430"/>
                    </a:lnTo>
                    <a:lnTo>
                      <a:pt x="513" y="432"/>
                    </a:lnTo>
                    <a:lnTo>
                      <a:pt x="516" y="435"/>
                    </a:lnTo>
                    <a:lnTo>
                      <a:pt x="519" y="436"/>
                    </a:lnTo>
                    <a:lnTo>
                      <a:pt x="522" y="437"/>
                    </a:lnTo>
                    <a:lnTo>
                      <a:pt x="528" y="438"/>
                    </a:lnTo>
                    <a:lnTo>
                      <a:pt x="535" y="441"/>
                    </a:lnTo>
                    <a:lnTo>
                      <a:pt x="539" y="443"/>
                    </a:lnTo>
                    <a:lnTo>
                      <a:pt x="544" y="448"/>
                    </a:lnTo>
                    <a:lnTo>
                      <a:pt x="548" y="452"/>
                    </a:lnTo>
                    <a:lnTo>
                      <a:pt x="551" y="456"/>
                    </a:lnTo>
                    <a:lnTo>
                      <a:pt x="553" y="461"/>
                    </a:lnTo>
                    <a:lnTo>
                      <a:pt x="555" y="468"/>
                    </a:lnTo>
                    <a:lnTo>
                      <a:pt x="556" y="473"/>
                    </a:lnTo>
                    <a:lnTo>
                      <a:pt x="557" y="480"/>
                    </a:lnTo>
                    <a:lnTo>
                      <a:pt x="557" y="486"/>
                    </a:lnTo>
                    <a:lnTo>
                      <a:pt x="557" y="492"/>
                    </a:lnTo>
                    <a:lnTo>
                      <a:pt x="555" y="505"/>
                    </a:lnTo>
                    <a:lnTo>
                      <a:pt x="551" y="517"/>
                    </a:lnTo>
                    <a:lnTo>
                      <a:pt x="549" y="522"/>
                    </a:lnTo>
                    <a:lnTo>
                      <a:pt x="549" y="526"/>
                    </a:lnTo>
                    <a:lnTo>
                      <a:pt x="551" y="532"/>
                    </a:lnTo>
                    <a:lnTo>
                      <a:pt x="554" y="535"/>
                    </a:lnTo>
                    <a:lnTo>
                      <a:pt x="558" y="539"/>
                    </a:lnTo>
                    <a:lnTo>
                      <a:pt x="562" y="543"/>
                    </a:lnTo>
                    <a:lnTo>
                      <a:pt x="567" y="549"/>
                    </a:lnTo>
                    <a:lnTo>
                      <a:pt x="569" y="554"/>
                    </a:lnTo>
                    <a:lnTo>
                      <a:pt x="571" y="559"/>
                    </a:lnTo>
                    <a:lnTo>
                      <a:pt x="573" y="565"/>
                    </a:lnTo>
                    <a:lnTo>
                      <a:pt x="574" y="570"/>
                    </a:lnTo>
                    <a:lnTo>
                      <a:pt x="574" y="575"/>
                    </a:lnTo>
                    <a:lnTo>
                      <a:pt x="574" y="587"/>
                    </a:lnTo>
                    <a:lnTo>
                      <a:pt x="571" y="599"/>
                    </a:lnTo>
                    <a:lnTo>
                      <a:pt x="567" y="611"/>
                    </a:lnTo>
                    <a:lnTo>
                      <a:pt x="561" y="622"/>
                    </a:lnTo>
                    <a:lnTo>
                      <a:pt x="560" y="625"/>
                    </a:lnTo>
                    <a:lnTo>
                      <a:pt x="560" y="630"/>
                    </a:lnTo>
                    <a:lnTo>
                      <a:pt x="560" y="633"/>
                    </a:lnTo>
                    <a:lnTo>
                      <a:pt x="562" y="637"/>
                    </a:lnTo>
                    <a:lnTo>
                      <a:pt x="568" y="645"/>
                    </a:lnTo>
                    <a:lnTo>
                      <a:pt x="573" y="654"/>
                    </a:lnTo>
                    <a:lnTo>
                      <a:pt x="577" y="664"/>
                    </a:lnTo>
                    <a:lnTo>
                      <a:pt x="581" y="673"/>
                    </a:lnTo>
                    <a:lnTo>
                      <a:pt x="581" y="679"/>
                    </a:lnTo>
                    <a:lnTo>
                      <a:pt x="582" y="683"/>
                    </a:lnTo>
                    <a:lnTo>
                      <a:pt x="581" y="688"/>
                    </a:lnTo>
                    <a:lnTo>
                      <a:pt x="579" y="693"/>
                    </a:lnTo>
                    <a:lnTo>
                      <a:pt x="577" y="697"/>
                    </a:lnTo>
                    <a:lnTo>
                      <a:pt x="575" y="701"/>
                    </a:lnTo>
                    <a:lnTo>
                      <a:pt x="571" y="705"/>
                    </a:lnTo>
                    <a:lnTo>
                      <a:pt x="567" y="708"/>
                    </a:lnTo>
                    <a:lnTo>
                      <a:pt x="556" y="715"/>
                    </a:lnTo>
                    <a:lnTo>
                      <a:pt x="544" y="720"/>
                    </a:lnTo>
                    <a:lnTo>
                      <a:pt x="533" y="723"/>
                    </a:lnTo>
                    <a:lnTo>
                      <a:pt x="520" y="728"/>
                    </a:lnTo>
                    <a:lnTo>
                      <a:pt x="494" y="733"/>
                    </a:lnTo>
                    <a:lnTo>
                      <a:pt x="470" y="738"/>
                    </a:lnTo>
                    <a:lnTo>
                      <a:pt x="438" y="745"/>
                    </a:lnTo>
                    <a:lnTo>
                      <a:pt x="405" y="751"/>
                    </a:lnTo>
                    <a:lnTo>
                      <a:pt x="371" y="757"/>
                    </a:lnTo>
                    <a:lnTo>
                      <a:pt x="337" y="764"/>
                    </a:lnTo>
                    <a:lnTo>
                      <a:pt x="304" y="770"/>
                    </a:lnTo>
                    <a:lnTo>
                      <a:pt x="270" y="778"/>
                    </a:lnTo>
                    <a:lnTo>
                      <a:pt x="238" y="786"/>
                    </a:lnTo>
                    <a:lnTo>
                      <a:pt x="205" y="795"/>
                    </a:lnTo>
                    <a:lnTo>
                      <a:pt x="134" y="570"/>
                    </a:lnTo>
                    <a:lnTo>
                      <a:pt x="142" y="567"/>
                    </a:lnTo>
                    <a:lnTo>
                      <a:pt x="149" y="563"/>
                    </a:lnTo>
                    <a:lnTo>
                      <a:pt x="156" y="557"/>
                    </a:lnTo>
                    <a:lnTo>
                      <a:pt x="161" y="552"/>
                    </a:lnTo>
                    <a:lnTo>
                      <a:pt x="173" y="539"/>
                    </a:lnTo>
                    <a:lnTo>
                      <a:pt x="183" y="525"/>
                    </a:lnTo>
                    <a:lnTo>
                      <a:pt x="192" y="509"/>
                    </a:lnTo>
                    <a:lnTo>
                      <a:pt x="200" y="493"/>
                    </a:lnTo>
                    <a:lnTo>
                      <a:pt x="208" y="477"/>
                    </a:lnTo>
                    <a:lnTo>
                      <a:pt x="215" y="460"/>
                    </a:lnTo>
                    <a:lnTo>
                      <a:pt x="222" y="442"/>
                    </a:lnTo>
                    <a:lnTo>
                      <a:pt x="230" y="424"/>
                    </a:lnTo>
                    <a:lnTo>
                      <a:pt x="239" y="407"/>
                    </a:lnTo>
                    <a:lnTo>
                      <a:pt x="248" y="390"/>
                    </a:lnTo>
                    <a:lnTo>
                      <a:pt x="254" y="383"/>
                    </a:lnTo>
                    <a:lnTo>
                      <a:pt x="259" y="375"/>
                    </a:lnTo>
                    <a:lnTo>
                      <a:pt x="265" y="368"/>
                    </a:lnTo>
                    <a:lnTo>
                      <a:pt x="272" y="361"/>
                    </a:lnTo>
                    <a:lnTo>
                      <a:pt x="279" y="356"/>
                    </a:lnTo>
                    <a:lnTo>
                      <a:pt x="287" y="351"/>
                    </a:lnTo>
                    <a:lnTo>
                      <a:pt x="295" y="345"/>
                    </a:lnTo>
                    <a:lnTo>
                      <a:pt x="304" y="341"/>
                    </a:lnTo>
                    <a:lnTo>
                      <a:pt x="308" y="353"/>
                    </a:lnTo>
                    <a:lnTo>
                      <a:pt x="312" y="366"/>
                    </a:lnTo>
                    <a:lnTo>
                      <a:pt x="315" y="378"/>
                    </a:lnTo>
                    <a:lnTo>
                      <a:pt x="320" y="391"/>
                    </a:lnTo>
                    <a:lnTo>
                      <a:pt x="322" y="397"/>
                    </a:lnTo>
                    <a:lnTo>
                      <a:pt x="324" y="399"/>
                    </a:lnTo>
                    <a:lnTo>
                      <a:pt x="328" y="401"/>
                    </a:lnTo>
                    <a:lnTo>
                      <a:pt x="332" y="402"/>
                    </a:lnTo>
                    <a:lnTo>
                      <a:pt x="337" y="401"/>
                    </a:lnTo>
                    <a:lnTo>
                      <a:pt x="340" y="400"/>
                    </a:lnTo>
                    <a:lnTo>
                      <a:pt x="371" y="382"/>
                    </a:lnTo>
                    <a:lnTo>
                      <a:pt x="403" y="365"/>
                    </a:lnTo>
                    <a:lnTo>
                      <a:pt x="420" y="358"/>
                    </a:lnTo>
                    <a:lnTo>
                      <a:pt x="436" y="351"/>
                    </a:lnTo>
                    <a:lnTo>
                      <a:pt x="453" y="347"/>
                    </a:lnTo>
                    <a:lnTo>
                      <a:pt x="470" y="342"/>
                    </a:lnTo>
                    <a:lnTo>
                      <a:pt x="471" y="342"/>
                    </a:lnTo>
                    <a:close/>
                    <a:moveTo>
                      <a:pt x="295" y="300"/>
                    </a:moveTo>
                    <a:lnTo>
                      <a:pt x="294" y="296"/>
                    </a:lnTo>
                    <a:lnTo>
                      <a:pt x="295" y="299"/>
                    </a:lnTo>
                    <a:lnTo>
                      <a:pt x="295" y="300"/>
                    </a:lnTo>
                    <a:close/>
                    <a:moveTo>
                      <a:pt x="400" y="217"/>
                    </a:moveTo>
                    <a:lnTo>
                      <a:pt x="402" y="179"/>
                    </a:lnTo>
                    <a:lnTo>
                      <a:pt x="403" y="144"/>
                    </a:lnTo>
                    <a:lnTo>
                      <a:pt x="403" y="111"/>
                    </a:lnTo>
                    <a:lnTo>
                      <a:pt x="403" y="82"/>
                    </a:lnTo>
                    <a:lnTo>
                      <a:pt x="407" y="82"/>
                    </a:lnTo>
                    <a:lnTo>
                      <a:pt x="411" y="81"/>
                    </a:lnTo>
                    <a:lnTo>
                      <a:pt x="414" y="80"/>
                    </a:lnTo>
                    <a:lnTo>
                      <a:pt x="418" y="78"/>
                    </a:lnTo>
                    <a:lnTo>
                      <a:pt x="424" y="73"/>
                    </a:lnTo>
                    <a:lnTo>
                      <a:pt x="429" y="66"/>
                    </a:lnTo>
                    <a:lnTo>
                      <a:pt x="435" y="60"/>
                    </a:lnTo>
                    <a:lnTo>
                      <a:pt x="438" y="54"/>
                    </a:lnTo>
                    <a:lnTo>
                      <a:pt x="441" y="46"/>
                    </a:lnTo>
                    <a:lnTo>
                      <a:pt x="443" y="41"/>
                    </a:lnTo>
                    <a:lnTo>
                      <a:pt x="458" y="43"/>
                    </a:lnTo>
                    <a:lnTo>
                      <a:pt x="473" y="47"/>
                    </a:lnTo>
                    <a:lnTo>
                      <a:pt x="487" y="54"/>
                    </a:lnTo>
                    <a:lnTo>
                      <a:pt x="501" y="60"/>
                    </a:lnTo>
                    <a:lnTo>
                      <a:pt x="513" y="69"/>
                    </a:lnTo>
                    <a:lnTo>
                      <a:pt x="525" y="76"/>
                    </a:lnTo>
                    <a:lnTo>
                      <a:pt x="536" y="85"/>
                    </a:lnTo>
                    <a:lnTo>
                      <a:pt x="545" y="93"/>
                    </a:lnTo>
                    <a:lnTo>
                      <a:pt x="542" y="99"/>
                    </a:lnTo>
                    <a:lnTo>
                      <a:pt x="540" y="107"/>
                    </a:lnTo>
                    <a:lnTo>
                      <a:pt x="538" y="114"/>
                    </a:lnTo>
                    <a:lnTo>
                      <a:pt x="537" y="123"/>
                    </a:lnTo>
                    <a:lnTo>
                      <a:pt x="537" y="131"/>
                    </a:lnTo>
                    <a:lnTo>
                      <a:pt x="538" y="140"/>
                    </a:lnTo>
                    <a:lnTo>
                      <a:pt x="539" y="143"/>
                    </a:lnTo>
                    <a:lnTo>
                      <a:pt x="541" y="147"/>
                    </a:lnTo>
                    <a:lnTo>
                      <a:pt x="544" y="151"/>
                    </a:lnTo>
                    <a:lnTo>
                      <a:pt x="548" y="154"/>
                    </a:lnTo>
                    <a:lnTo>
                      <a:pt x="534" y="173"/>
                    </a:lnTo>
                    <a:lnTo>
                      <a:pt x="521" y="192"/>
                    </a:lnTo>
                    <a:lnTo>
                      <a:pt x="510" y="211"/>
                    </a:lnTo>
                    <a:lnTo>
                      <a:pt x="499" y="230"/>
                    </a:lnTo>
                    <a:lnTo>
                      <a:pt x="480" y="269"/>
                    </a:lnTo>
                    <a:lnTo>
                      <a:pt x="464" y="304"/>
                    </a:lnTo>
                    <a:lnTo>
                      <a:pt x="443" y="309"/>
                    </a:lnTo>
                    <a:lnTo>
                      <a:pt x="422" y="317"/>
                    </a:lnTo>
                    <a:lnTo>
                      <a:pt x="401" y="326"/>
                    </a:lnTo>
                    <a:lnTo>
                      <a:pt x="379" y="336"/>
                    </a:lnTo>
                    <a:lnTo>
                      <a:pt x="386" y="313"/>
                    </a:lnTo>
                    <a:lnTo>
                      <a:pt x="391" y="289"/>
                    </a:lnTo>
                    <a:lnTo>
                      <a:pt x="395" y="263"/>
                    </a:lnTo>
                    <a:lnTo>
                      <a:pt x="398" y="237"/>
                    </a:lnTo>
                    <a:lnTo>
                      <a:pt x="400" y="242"/>
                    </a:lnTo>
                    <a:lnTo>
                      <a:pt x="402" y="246"/>
                    </a:lnTo>
                    <a:lnTo>
                      <a:pt x="405" y="252"/>
                    </a:lnTo>
                    <a:lnTo>
                      <a:pt x="408" y="256"/>
                    </a:lnTo>
                    <a:lnTo>
                      <a:pt x="412" y="260"/>
                    </a:lnTo>
                    <a:lnTo>
                      <a:pt x="417" y="265"/>
                    </a:lnTo>
                    <a:lnTo>
                      <a:pt x="422" y="268"/>
                    </a:lnTo>
                    <a:lnTo>
                      <a:pt x="427" y="271"/>
                    </a:lnTo>
                    <a:lnTo>
                      <a:pt x="434" y="274"/>
                    </a:lnTo>
                    <a:lnTo>
                      <a:pt x="439" y="276"/>
                    </a:lnTo>
                    <a:lnTo>
                      <a:pt x="445" y="277"/>
                    </a:lnTo>
                    <a:lnTo>
                      <a:pt x="452" y="277"/>
                    </a:lnTo>
                    <a:lnTo>
                      <a:pt x="457" y="277"/>
                    </a:lnTo>
                    <a:lnTo>
                      <a:pt x="462" y="276"/>
                    </a:lnTo>
                    <a:lnTo>
                      <a:pt x="467" y="274"/>
                    </a:lnTo>
                    <a:lnTo>
                      <a:pt x="471" y="272"/>
                    </a:lnTo>
                    <a:lnTo>
                      <a:pt x="475" y="270"/>
                    </a:lnTo>
                    <a:lnTo>
                      <a:pt x="478" y="267"/>
                    </a:lnTo>
                    <a:lnTo>
                      <a:pt x="482" y="262"/>
                    </a:lnTo>
                    <a:lnTo>
                      <a:pt x="484" y="258"/>
                    </a:lnTo>
                    <a:lnTo>
                      <a:pt x="486" y="252"/>
                    </a:lnTo>
                    <a:lnTo>
                      <a:pt x="486" y="244"/>
                    </a:lnTo>
                    <a:lnTo>
                      <a:pt x="485" y="237"/>
                    </a:lnTo>
                    <a:lnTo>
                      <a:pt x="482" y="229"/>
                    </a:lnTo>
                    <a:lnTo>
                      <a:pt x="477" y="222"/>
                    </a:lnTo>
                    <a:lnTo>
                      <a:pt x="471" y="216"/>
                    </a:lnTo>
                    <a:lnTo>
                      <a:pt x="464" y="209"/>
                    </a:lnTo>
                    <a:lnTo>
                      <a:pt x="456" y="205"/>
                    </a:lnTo>
                    <a:lnTo>
                      <a:pt x="450" y="202"/>
                    </a:lnTo>
                    <a:lnTo>
                      <a:pt x="444" y="200"/>
                    </a:lnTo>
                    <a:lnTo>
                      <a:pt x="438" y="199"/>
                    </a:lnTo>
                    <a:lnTo>
                      <a:pt x="431" y="199"/>
                    </a:lnTo>
                    <a:lnTo>
                      <a:pt x="426" y="199"/>
                    </a:lnTo>
                    <a:lnTo>
                      <a:pt x="422" y="200"/>
                    </a:lnTo>
                    <a:lnTo>
                      <a:pt x="417" y="201"/>
                    </a:lnTo>
                    <a:lnTo>
                      <a:pt x="412" y="203"/>
                    </a:lnTo>
                    <a:lnTo>
                      <a:pt x="409" y="206"/>
                    </a:lnTo>
                    <a:lnTo>
                      <a:pt x="405" y="209"/>
                    </a:lnTo>
                    <a:lnTo>
                      <a:pt x="403" y="212"/>
                    </a:lnTo>
                    <a:lnTo>
                      <a:pt x="400" y="217"/>
                    </a:lnTo>
                    <a:lnTo>
                      <a:pt x="400" y="217"/>
                    </a:lnTo>
                    <a:close/>
                    <a:moveTo>
                      <a:pt x="347" y="0"/>
                    </a:moveTo>
                    <a:lnTo>
                      <a:pt x="330" y="2"/>
                    </a:lnTo>
                    <a:lnTo>
                      <a:pt x="313" y="5"/>
                    </a:lnTo>
                    <a:lnTo>
                      <a:pt x="298" y="10"/>
                    </a:lnTo>
                    <a:lnTo>
                      <a:pt x="284" y="15"/>
                    </a:lnTo>
                    <a:lnTo>
                      <a:pt x="269" y="23"/>
                    </a:lnTo>
                    <a:lnTo>
                      <a:pt x="256" y="31"/>
                    </a:lnTo>
                    <a:lnTo>
                      <a:pt x="243" y="40"/>
                    </a:lnTo>
                    <a:lnTo>
                      <a:pt x="231" y="48"/>
                    </a:lnTo>
                    <a:lnTo>
                      <a:pt x="212" y="66"/>
                    </a:lnTo>
                    <a:lnTo>
                      <a:pt x="197" y="82"/>
                    </a:lnTo>
                    <a:lnTo>
                      <a:pt x="188" y="95"/>
                    </a:lnTo>
                    <a:lnTo>
                      <a:pt x="183" y="101"/>
                    </a:lnTo>
                    <a:lnTo>
                      <a:pt x="177" y="108"/>
                    </a:lnTo>
                    <a:lnTo>
                      <a:pt x="185" y="115"/>
                    </a:lnTo>
                    <a:lnTo>
                      <a:pt x="203" y="136"/>
                    </a:lnTo>
                    <a:lnTo>
                      <a:pt x="219" y="157"/>
                    </a:lnTo>
                    <a:lnTo>
                      <a:pt x="235" y="180"/>
                    </a:lnTo>
                    <a:lnTo>
                      <a:pt x="249" y="204"/>
                    </a:lnTo>
                    <a:lnTo>
                      <a:pt x="262" y="227"/>
                    </a:lnTo>
                    <a:lnTo>
                      <a:pt x="274" y="251"/>
                    </a:lnTo>
                    <a:lnTo>
                      <a:pt x="285" y="274"/>
                    </a:lnTo>
                    <a:lnTo>
                      <a:pt x="294" y="295"/>
                    </a:lnTo>
                    <a:lnTo>
                      <a:pt x="281" y="301"/>
                    </a:lnTo>
                    <a:lnTo>
                      <a:pt x="270" y="307"/>
                    </a:lnTo>
                    <a:lnTo>
                      <a:pt x="259" y="313"/>
                    </a:lnTo>
                    <a:lnTo>
                      <a:pt x="249" y="321"/>
                    </a:lnTo>
                    <a:lnTo>
                      <a:pt x="240" y="329"/>
                    </a:lnTo>
                    <a:lnTo>
                      <a:pt x="232" y="338"/>
                    </a:lnTo>
                    <a:lnTo>
                      <a:pt x="225" y="348"/>
                    </a:lnTo>
                    <a:lnTo>
                      <a:pt x="218" y="357"/>
                    </a:lnTo>
                    <a:lnTo>
                      <a:pt x="205" y="377"/>
                    </a:lnTo>
                    <a:lnTo>
                      <a:pt x="194" y="399"/>
                    </a:lnTo>
                    <a:lnTo>
                      <a:pt x="186" y="420"/>
                    </a:lnTo>
                    <a:lnTo>
                      <a:pt x="177" y="442"/>
                    </a:lnTo>
                    <a:lnTo>
                      <a:pt x="165" y="470"/>
                    </a:lnTo>
                    <a:lnTo>
                      <a:pt x="153" y="496"/>
                    </a:lnTo>
                    <a:lnTo>
                      <a:pt x="146" y="506"/>
                    </a:lnTo>
                    <a:lnTo>
                      <a:pt x="139" y="516"/>
                    </a:lnTo>
                    <a:lnTo>
                      <a:pt x="131" y="523"/>
                    </a:lnTo>
                    <a:lnTo>
                      <a:pt x="122" y="529"/>
                    </a:lnTo>
                    <a:lnTo>
                      <a:pt x="122" y="526"/>
                    </a:lnTo>
                    <a:lnTo>
                      <a:pt x="113" y="501"/>
                    </a:lnTo>
                    <a:lnTo>
                      <a:pt x="0" y="540"/>
                    </a:lnTo>
                    <a:lnTo>
                      <a:pt x="109" y="897"/>
                    </a:lnTo>
                    <a:lnTo>
                      <a:pt x="222" y="858"/>
                    </a:lnTo>
                    <a:lnTo>
                      <a:pt x="215" y="836"/>
                    </a:lnTo>
                    <a:lnTo>
                      <a:pt x="255" y="825"/>
                    </a:lnTo>
                    <a:lnTo>
                      <a:pt x="293" y="815"/>
                    </a:lnTo>
                    <a:lnTo>
                      <a:pt x="332" y="806"/>
                    </a:lnTo>
                    <a:lnTo>
                      <a:pt x="372" y="799"/>
                    </a:lnTo>
                    <a:lnTo>
                      <a:pt x="411" y="792"/>
                    </a:lnTo>
                    <a:lnTo>
                      <a:pt x="451" y="783"/>
                    </a:lnTo>
                    <a:lnTo>
                      <a:pt x="490" y="775"/>
                    </a:lnTo>
                    <a:lnTo>
                      <a:pt x="528" y="766"/>
                    </a:lnTo>
                    <a:lnTo>
                      <a:pt x="540" y="763"/>
                    </a:lnTo>
                    <a:lnTo>
                      <a:pt x="553" y="759"/>
                    </a:lnTo>
                    <a:lnTo>
                      <a:pt x="565" y="755"/>
                    </a:lnTo>
                    <a:lnTo>
                      <a:pt x="575" y="750"/>
                    </a:lnTo>
                    <a:lnTo>
                      <a:pt x="586" y="745"/>
                    </a:lnTo>
                    <a:lnTo>
                      <a:pt x="595" y="737"/>
                    </a:lnTo>
                    <a:lnTo>
                      <a:pt x="600" y="733"/>
                    </a:lnTo>
                    <a:lnTo>
                      <a:pt x="604" y="729"/>
                    </a:lnTo>
                    <a:lnTo>
                      <a:pt x="607" y="723"/>
                    </a:lnTo>
                    <a:lnTo>
                      <a:pt x="611" y="717"/>
                    </a:lnTo>
                    <a:lnTo>
                      <a:pt x="614" y="713"/>
                    </a:lnTo>
                    <a:lnTo>
                      <a:pt x="616" y="707"/>
                    </a:lnTo>
                    <a:lnTo>
                      <a:pt x="617" y="701"/>
                    </a:lnTo>
                    <a:lnTo>
                      <a:pt x="618" y="696"/>
                    </a:lnTo>
                    <a:lnTo>
                      <a:pt x="618" y="684"/>
                    </a:lnTo>
                    <a:lnTo>
                      <a:pt x="617" y="672"/>
                    </a:lnTo>
                    <a:lnTo>
                      <a:pt x="614" y="661"/>
                    </a:lnTo>
                    <a:lnTo>
                      <a:pt x="609" y="649"/>
                    </a:lnTo>
                    <a:lnTo>
                      <a:pt x="604" y="638"/>
                    </a:lnTo>
                    <a:lnTo>
                      <a:pt x="599" y="629"/>
                    </a:lnTo>
                    <a:lnTo>
                      <a:pt x="604" y="615"/>
                    </a:lnTo>
                    <a:lnTo>
                      <a:pt x="608" y="600"/>
                    </a:lnTo>
                    <a:lnTo>
                      <a:pt x="610" y="585"/>
                    </a:lnTo>
                    <a:lnTo>
                      <a:pt x="610" y="570"/>
                    </a:lnTo>
                    <a:lnTo>
                      <a:pt x="609" y="563"/>
                    </a:lnTo>
                    <a:lnTo>
                      <a:pt x="608" y="556"/>
                    </a:lnTo>
                    <a:lnTo>
                      <a:pt x="606" y="549"/>
                    </a:lnTo>
                    <a:lnTo>
                      <a:pt x="604" y="542"/>
                    </a:lnTo>
                    <a:lnTo>
                      <a:pt x="601" y="535"/>
                    </a:lnTo>
                    <a:lnTo>
                      <a:pt x="596" y="530"/>
                    </a:lnTo>
                    <a:lnTo>
                      <a:pt x="592" y="523"/>
                    </a:lnTo>
                    <a:lnTo>
                      <a:pt x="587" y="518"/>
                    </a:lnTo>
                    <a:lnTo>
                      <a:pt x="589" y="509"/>
                    </a:lnTo>
                    <a:lnTo>
                      <a:pt x="591" y="501"/>
                    </a:lnTo>
                    <a:lnTo>
                      <a:pt x="592" y="493"/>
                    </a:lnTo>
                    <a:lnTo>
                      <a:pt x="592" y="485"/>
                    </a:lnTo>
                    <a:lnTo>
                      <a:pt x="592" y="476"/>
                    </a:lnTo>
                    <a:lnTo>
                      <a:pt x="591" y="468"/>
                    </a:lnTo>
                    <a:lnTo>
                      <a:pt x="590" y="459"/>
                    </a:lnTo>
                    <a:lnTo>
                      <a:pt x="588" y="452"/>
                    </a:lnTo>
                    <a:lnTo>
                      <a:pt x="586" y="444"/>
                    </a:lnTo>
                    <a:lnTo>
                      <a:pt x="583" y="437"/>
                    </a:lnTo>
                    <a:lnTo>
                      <a:pt x="578" y="431"/>
                    </a:lnTo>
                    <a:lnTo>
                      <a:pt x="574" y="424"/>
                    </a:lnTo>
                    <a:lnTo>
                      <a:pt x="569" y="419"/>
                    </a:lnTo>
                    <a:lnTo>
                      <a:pt x="563" y="414"/>
                    </a:lnTo>
                    <a:lnTo>
                      <a:pt x="557" y="409"/>
                    </a:lnTo>
                    <a:lnTo>
                      <a:pt x="550" y="406"/>
                    </a:lnTo>
                    <a:lnTo>
                      <a:pt x="552" y="397"/>
                    </a:lnTo>
                    <a:lnTo>
                      <a:pt x="554" y="386"/>
                    </a:lnTo>
                    <a:lnTo>
                      <a:pt x="555" y="376"/>
                    </a:lnTo>
                    <a:lnTo>
                      <a:pt x="555" y="366"/>
                    </a:lnTo>
                    <a:lnTo>
                      <a:pt x="554" y="356"/>
                    </a:lnTo>
                    <a:lnTo>
                      <a:pt x="553" y="347"/>
                    </a:lnTo>
                    <a:lnTo>
                      <a:pt x="550" y="337"/>
                    </a:lnTo>
                    <a:lnTo>
                      <a:pt x="545" y="327"/>
                    </a:lnTo>
                    <a:lnTo>
                      <a:pt x="541" y="321"/>
                    </a:lnTo>
                    <a:lnTo>
                      <a:pt x="536" y="315"/>
                    </a:lnTo>
                    <a:lnTo>
                      <a:pt x="529" y="310"/>
                    </a:lnTo>
                    <a:lnTo>
                      <a:pt x="522" y="307"/>
                    </a:lnTo>
                    <a:lnTo>
                      <a:pt x="515" y="305"/>
                    </a:lnTo>
                    <a:lnTo>
                      <a:pt x="507" y="303"/>
                    </a:lnTo>
                    <a:lnTo>
                      <a:pt x="500" y="302"/>
                    </a:lnTo>
                    <a:lnTo>
                      <a:pt x="492" y="302"/>
                    </a:lnTo>
                    <a:lnTo>
                      <a:pt x="490" y="302"/>
                    </a:lnTo>
                    <a:lnTo>
                      <a:pt x="489" y="302"/>
                    </a:lnTo>
                    <a:lnTo>
                      <a:pt x="497" y="280"/>
                    </a:lnTo>
                    <a:lnTo>
                      <a:pt x="508" y="259"/>
                    </a:lnTo>
                    <a:lnTo>
                      <a:pt x="520" y="237"/>
                    </a:lnTo>
                    <a:lnTo>
                      <a:pt x="533" y="214"/>
                    </a:lnTo>
                    <a:lnTo>
                      <a:pt x="546" y="192"/>
                    </a:lnTo>
                    <a:lnTo>
                      <a:pt x="561" y="171"/>
                    </a:lnTo>
                    <a:lnTo>
                      <a:pt x="577" y="151"/>
                    </a:lnTo>
                    <a:lnTo>
                      <a:pt x="594" y="131"/>
                    </a:lnTo>
                    <a:lnTo>
                      <a:pt x="601" y="125"/>
                    </a:lnTo>
                    <a:lnTo>
                      <a:pt x="595" y="118"/>
                    </a:lnTo>
                    <a:lnTo>
                      <a:pt x="591" y="111"/>
                    </a:lnTo>
                    <a:lnTo>
                      <a:pt x="581" y="99"/>
                    </a:lnTo>
                    <a:lnTo>
                      <a:pt x="566" y="84"/>
                    </a:lnTo>
                    <a:lnTo>
                      <a:pt x="546" y="65"/>
                    </a:lnTo>
                    <a:lnTo>
                      <a:pt x="535" y="57"/>
                    </a:lnTo>
                    <a:lnTo>
                      <a:pt x="523" y="47"/>
                    </a:lnTo>
                    <a:lnTo>
                      <a:pt x="509" y="40"/>
                    </a:lnTo>
                    <a:lnTo>
                      <a:pt x="495" y="32"/>
                    </a:lnTo>
                    <a:lnTo>
                      <a:pt x="480" y="26"/>
                    </a:lnTo>
                    <a:lnTo>
                      <a:pt x="464" y="22"/>
                    </a:lnTo>
                    <a:lnTo>
                      <a:pt x="447" y="19"/>
                    </a:lnTo>
                    <a:lnTo>
                      <a:pt x="430" y="18"/>
                    </a:lnTo>
                    <a:lnTo>
                      <a:pt x="420" y="18"/>
                    </a:lnTo>
                    <a:lnTo>
                      <a:pt x="409" y="20"/>
                    </a:lnTo>
                    <a:lnTo>
                      <a:pt x="398" y="22"/>
                    </a:lnTo>
                    <a:lnTo>
                      <a:pt x="387" y="25"/>
                    </a:lnTo>
                    <a:lnTo>
                      <a:pt x="379" y="27"/>
                    </a:lnTo>
                    <a:lnTo>
                      <a:pt x="380" y="36"/>
                    </a:lnTo>
                    <a:lnTo>
                      <a:pt x="380" y="46"/>
                    </a:lnTo>
                    <a:lnTo>
                      <a:pt x="381" y="73"/>
                    </a:lnTo>
                    <a:lnTo>
                      <a:pt x="383" y="111"/>
                    </a:lnTo>
                    <a:lnTo>
                      <a:pt x="383" y="158"/>
                    </a:lnTo>
                    <a:lnTo>
                      <a:pt x="381" y="184"/>
                    </a:lnTo>
                    <a:lnTo>
                      <a:pt x="379" y="210"/>
                    </a:lnTo>
                    <a:lnTo>
                      <a:pt x="377" y="236"/>
                    </a:lnTo>
                    <a:lnTo>
                      <a:pt x="374" y="261"/>
                    </a:lnTo>
                    <a:lnTo>
                      <a:pt x="371" y="287"/>
                    </a:lnTo>
                    <a:lnTo>
                      <a:pt x="365" y="310"/>
                    </a:lnTo>
                    <a:lnTo>
                      <a:pt x="359" y="332"/>
                    </a:lnTo>
                    <a:lnTo>
                      <a:pt x="352" y="352"/>
                    </a:lnTo>
                    <a:lnTo>
                      <a:pt x="346" y="355"/>
                    </a:lnTo>
                    <a:lnTo>
                      <a:pt x="340" y="358"/>
                    </a:lnTo>
                    <a:lnTo>
                      <a:pt x="336" y="342"/>
                    </a:lnTo>
                    <a:lnTo>
                      <a:pt x="330" y="327"/>
                    </a:lnTo>
                    <a:lnTo>
                      <a:pt x="324" y="311"/>
                    </a:lnTo>
                    <a:lnTo>
                      <a:pt x="318" y="296"/>
                    </a:lnTo>
                    <a:lnTo>
                      <a:pt x="302" y="259"/>
                    </a:lnTo>
                    <a:lnTo>
                      <a:pt x="281" y="220"/>
                    </a:lnTo>
                    <a:lnTo>
                      <a:pt x="271" y="199"/>
                    </a:lnTo>
                    <a:lnTo>
                      <a:pt x="258" y="178"/>
                    </a:lnTo>
                    <a:lnTo>
                      <a:pt x="245" y="157"/>
                    </a:lnTo>
                    <a:lnTo>
                      <a:pt x="231" y="138"/>
                    </a:lnTo>
                    <a:lnTo>
                      <a:pt x="235" y="135"/>
                    </a:lnTo>
                    <a:lnTo>
                      <a:pt x="237" y="130"/>
                    </a:lnTo>
                    <a:lnTo>
                      <a:pt x="239" y="127"/>
                    </a:lnTo>
                    <a:lnTo>
                      <a:pt x="240" y="123"/>
                    </a:lnTo>
                    <a:lnTo>
                      <a:pt x="242" y="114"/>
                    </a:lnTo>
                    <a:lnTo>
                      <a:pt x="241" y="106"/>
                    </a:lnTo>
                    <a:lnTo>
                      <a:pt x="240" y="98"/>
                    </a:lnTo>
                    <a:lnTo>
                      <a:pt x="238" y="90"/>
                    </a:lnTo>
                    <a:lnTo>
                      <a:pt x="236" y="84"/>
                    </a:lnTo>
                    <a:lnTo>
                      <a:pt x="232" y="77"/>
                    </a:lnTo>
                    <a:lnTo>
                      <a:pt x="243" y="69"/>
                    </a:lnTo>
                    <a:lnTo>
                      <a:pt x="254" y="60"/>
                    </a:lnTo>
                    <a:lnTo>
                      <a:pt x="265" y="52"/>
                    </a:lnTo>
                    <a:lnTo>
                      <a:pt x="277" y="44"/>
                    </a:lnTo>
                    <a:lnTo>
                      <a:pt x="291" y="37"/>
                    </a:lnTo>
                    <a:lnTo>
                      <a:pt x="305" y="31"/>
                    </a:lnTo>
                    <a:lnTo>
                      <a:pt x="320" y="27"/>
                    </a:lnTo>
                    <a:lnTo>
                      <a:pt x="335" y="24"/>
                    </a:lnTo>
                    <a:lnTo>
                      <a:pt x="339" y="35"/>
                    </a:lnTo>
                    <a:lnTo>
                      <a:pt x="345" y="46"/>
                    </a:lnTo>
                    <a:lnTo>
                      <a:pt x="350" y="52"/>
                    </a:lnTo>
                    <a:lnTo>
                      <a:pt x="354" y="57"/>
                    </a:lnTo>
                    <a:lnTo>
                      <a:pt x="359" y="61"/>
                    </a:lnTo>
                    <a:lnTo>
                      <a:pt x="365" y="64"/>
                    </a:lnTo>
                    <a:lnTo>
                      <a:pt x="364" y="45"/>
                    </a:lnTo>
                    <a:lnTo>
                      <a:pt x="364" y="38"/>
                    </a:lnTo>
                    <a:lnTo>
                      <a:pt x="363" y="20"/>
                    </a:lnTo>
                    <a:lnTo>
                      <a:pt x="379" y="14"/>
                    </a:lnTo>
                    <a:lnTo>
                      <a:pt x="388" y="12"/>
                    </a:lnTo>
                    <a:lnTo>
                      <a:pt x="397" y="10"/>
                    </a:lnTo>
                    <a:lnTo>
                      <a:pt x="391" y="8"/>
                    </a:lnTo>
                    <a:lnTo>
                      <a:pt x="379" y="5"/>
                    </a:lnTo>
                    <a:lnTo>
                      <a:pt x="369" y="3"/>
                    </a:lnTo>
                    <a:lnTo>
                      <a:pt x="358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0" name="Google Shape;2950;p24"/>
              <p:cNvSpPr/>
              <p:nvPr/>
            </p:nvSpPr>
            <p:spPr>
              <a:xfrm>
                <a:off x="3451336" y="3372643"/>
                <a:ext cx="2857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79" extrusionOk="0">
                    <a:moveTo>
                      <a:pt x="54" y="0"/>
                    </a:moveTo>
                    <a:lnTo>
                      <a:pt x="48" y="2"/>
                    </a:lnTo>
                    <a:lnTo>
                      <a:pt x="43" y="3"/>
                    </a:lnTo>
                    <a:lnTo>
                      <a:pt x="36" y="4"/>
                    </a:lnTo>
                    <a:lnTo>
                      <a:pt x="30" y="7"/>
                    </a:lnTo>
                    <a:lnTo>
                      <a:pt x="21" y="11"/>
                    </a:lnTo>
                    <a:lnTo>
                      <a:pt x="15" y="18"/>
                    </a:lnTo>
                    <a:lnTo>
                      <a:pt x="9" y="24"/>
                    </a:lnTo>
                    <a:lnTo>
                      <a:pt x="4" y="31"/>
                    </a:lnTo>
                    <a:lnTo>
                      <a:pt x="1" y="39"/>
                    </a:lnTo>
                    <a:lnTo>
                      <a:pt x="0" y="46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4" y="65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5" y="75"/>
                    </a:lnTo>
                    <a:lnTo>
                      <a:pt x="19" y="77"/>
                    </a:lnTo>
                    <a:lnTo>
                      <a:pt x="25" y="78"/>
                    </a:lnTo>
                    <a:lnTo>
                      <a:pt x="29" y="79"/>
                    </a:lnTo>
                    <a:lnTo>
                      <a:pt x="34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2" y="76"/>
                    </a:lnTo>
                    <a:lnTo>
                      <a:pt x="59" y="74"/>
                    </a:lnTo>
                    <a:lnTo>
                      <a:pt x="64" y="71"/>
                    </a:lnTo>
                    <a:lnTo>
                      <a:pt x="68" y="68"/>
                    </a:lnTo>
                    <a:lnTo>
                      <a:pt x="70" y="52"/>
                    </a:lnTo>
                    <a:lnTo>
                      <a:pt x="71" y="37"/>
                    </a:lnTo>
                    <a:lnTo>
                      <a:pt x="72" y="21"/>
                    </a:lnTo>
                    <a:lnTo>
                      <a:pt x="73" y="6"/>
                    </a:lnTo>
                    <a:lnTo>
                      <a:pt x="69" y="4"/>
                    </a:lnTo>
                    <a:lnTo>
                      <a:pt x="64" y="2"/>
                    </a:lnTo>
                    <a:lnTo>
                      <a:pt x="60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1" name="Google Shape;2951;p24"/>
              <p:cNvSpPr/>
              <p:nvPr/>
            </p:nvSpPr>
            <p:spPr>
              <a:xfrm>
                <a:off x="3492611" y="3378993"/>
                <a:ext cx="349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88" h="80" extrusionOk="0">
                    <a:moveTo>
                      <a:pt x="0" y="40"/>
                    </a:moveTo>
                    <a:lnTo>
                      <a:pt x="2" y="45"/>
                    </a:lnTo>
                    <a:lnTo>
                      <a:pt x="4" y="49"/>
                    </a:lnTo>
                    <a:lnTo>
                      <a:pt x="7" y="55"/>
                    </a:lnTo>
                    <a:lnTo>
                      <a:pt x="10" y="59"/>
                    </a:lnTo>
                    <a:lnTo>
                      <a:pt x="14" y="63"/>
                    </a:lnTo>
                    <a:lnTo>
                      <a:pt x="19" y="68"/>
                    </a:lnTo>
                    <a:lnTo>
                      <a:pt x="24" y="72"/>
                    </a:lnTo>
                    <a:lnTo>
                      <a:pt x="29" y="75"/>
                    </a:lnTo>
                    <a:lnTo>
                      <a:pt x="38" y="78"/>
                    </a:lnTo>
                    <a:lnTo>
                      <a:pt x="46" y="80"/>
                    </a:lnTo>
                    <a:lnTo>
                      <a:pt x="55" y="80"/>
                    </a:lnTo>
                    <a:lnTo>
                      <a:pt x="63" y="79"/>
                    </a:lnTo>
                    <a:lnTo>
                      <a:pt x="71" y="77"/>
                    </a:lnTo>
                    <a:lnTo>
                      <a:pt x="77" y="74"/>
                    </a:lnTo>
                    <a:lnTo>
                      <a:pt x="81" y="69"/>
                    </a:lnTo>
                    <a:lnTo>
                      <a:pt x="86" y="62"/>
                    </a:lnTo>
                    <a:lnTo>
                      <a:pt x="88" y="55"/>
                    </a:lnTo>
                    <a:lnTo>
                      <a:pt x="88" y="47"/>
                    </a:lnTo>
                    <a:lnTo>
                      <a:pt x="87" y="39"/>
                    </a:lnTo>
                    <a:lnTo>
                      <a:pt x="84" y="31"/>
                    </a:lnTo>
                    <a:lnTo>
                      <a:pt x="79" y="24"/>
                    </a:lnTo>
                    <a:lnTo>
                      <a:pt x="73" y="17"/>
                    </a:lnTo>
                    <a:lnTo>
                      <a:pt x="66" y="11"/>
                    </a:lnTo>
                    <a:lnTo>
                      <a:pt x="58" y="7"/>
                    </a:lnTo>
                    <a:lnTo>
                      <a:pt x="49" y="3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4"/>
                    </a:lnTo>
                    <a:lnTo>
                      <a:pt x="11" y="8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952" name="Google Shape;2952;p24"/>
            <p:cNvSpPr/>
            <p:nvPr/>
          </p:nvSpPr>
          <p:spPr>
            <a:xfrm>
              <a:off x="4852611" y="4935615"/>
              <a:ext cx="183455" cy="214986"/>
            </a:xfrm>
            <a:custGeom>
              <a:avLst/>
              <a:gdLst/>
              <a:ahLst/>
              <a:cxnLst/>
              <a:rect l="l" t="t" r="r" b="b"/>
              <a:pathLst>
                <a:path w="769" h="900" extrusionOk="0">
                  <a:moveTo>
                    <a:pt x="598" y="55"/>
                  </a:moveTo>
                  <a:lnTo>
                    <a:pt x="587" y="44"/>
                  </a:lnTo>
                  <a:lnTo>
                    <a:pt x="574" y="34"/>
                  </a:lnTo>
                  <a:lnTo>
                    <a:pt x="560" y="25"/>
                  </a:lnTo>
                  <a:lnTo>
                    <a:pt x="546" y="16"/>
                  </a:lnTo>
                  <a:lnTo>
                    <a:pt x="534" y="10"/>
                  </a:lnTo>
                  <a:lnTo>
                    <a:pt x="523" y="6"/>
                  </a:lnTo>
                  <a:lnTo>
                    <a:pt x="519" y="4"/>
                  </a:lnTo>
                  <a:lnTo>
                    <a:pt x="517" y="4"/>
                  </a:lnTo>
                  <a:lnTo>
                    <a:pt x="515" y="4"/>
                  </a:lnTo>
                  <a:lnTo>
                    <a:pt x="513" y="7"/>
                  </a:lnTo>
                  <a:lnTo>
                    <a:pt x="520" y="17"/>
                  </a:lnTo>
                  <a:lnTo>
                    <a:pt x="535" y="37"/>
                  </a:lnTo>
                  <a:lnTo>
                    <a:pt x="542" y="50"/>
                  </a:lnTo>
                  <a:lnTo>
                    <a:pt x="549" y="66"/>
                  </a:lnTo>
                  <a:lnTo>
                    <a:pt x="552" y="76"/>
                  </a:lnTo>
                  <a:lnTo>
                    <a:pt x="554" y="85"/>
                  </a:lnTo>
                  <a:lnTo>
                    <a:pt x="555" y="96"/>
                  </a:lnTo>
                  <a:lnTo>
                    <a:pt x="555" y="108"/>
                  </a:lnTo>
                  <a:lnTo>
                    <a:pt x="555" y="159"/>
                  </a:lnTo>
                  <a:lnTo>
                    <a:pt x="555" y="165"/>
                  </a:lnTo>
                  <a:lnTo>
                    <a:pt x="556" y="172"/>
                  </a:lnTo>
                  <a:lnTo>
                    <a:pt x="558" y="178"/>
                  </a:lnTo>
                  <a:lnTo>
                    <a:pt x="560" y="183"/>
                  </a:lnTo>
                  <a:lnTo>
                    <a:pt x="562" y="189"/>
                  </a:lnTo>
                  <a:lnTo>
                    <a:pt x="566" y="194"/>
                  </a:lnTo>
                  <a:lnTo>
                    <a:pt x="570" y="199"/>
                  </a:lnTo>
                  <a:lnTo>
                    <a:pt x="574" y="204"/>
                  </a:lnTo>
                  <a:lnTo>
                    <a:pt x="578" y="208"/>
                  </a:lnTo>
                  <a:lnTo>
                    <a:pt x="583" y="211"/>
                  </a:lnTo>
                  <a:lnTo>
                    <a:pt x="588" y="214"/>
                  </a:lnTo>
                  <a:lnTo>
                    <a:pt x="593" y="216"/>
                  </a:lnTo>
                  <a:lnTo>
                    <a:pt x="600" y="218"/>
                  </a:lnTo>
                  <a:lnTo>
                    <a:pt x="605" y="220"/>
                  </a:lnTo>
                  <a:lnTo>
                    <a:pt x="611" y="221"/>
                  </a:lnTo>
                  <a:lnTo>
                    <a:pt x="618" y="222"/>
                  </a:lnTo>
                  <a:lnTo>
                    <a:pt x="656" y="221"/>
                  </a:lnTo>
                  <a:lnTo>
                    <a:pt x="669" y="221"/>
                  </a:lnTo>
                  <a:lnTo>
                    <a:pt x="680" y="222"/>
                  </a:lnTo>
                  <a:lnTo>
                    <a:pt x="691" y="223"/>
                  </a:lnTo>
                  <a:lnTo>
                    <a:pt x="701" y="226"/>
                  </a:lnTo>
                  <a:lnTo>
                    <a:pt x="719" y="231"/>
                  </a:lnTo>
                  <a:lnTo>
                    <a:pt x="735" y="239"/>
                  </a:lnTo>
                  <a:lnTo>
                    <a:pt x="757" y="251"/>
                  </a:lnTo>
                  <a:lnTo>
                    <a:pt x="768" y="258"/>
                  </a:lnTo>
                  <a:lnTo>
                    <a:pt x="769" y="258"/>
                  </a:lnTo>
                  <a:lnTo>
                    <a:pt x="769" y="256"/>
                  </a:lnTo>
                  <a:lnTo>
                    <a:pt x="768" y="253"/>
                  </a:lnTo>
                  <a:lnTo>
                    <a:pt x="765" y="248"/>
                  </a:lnTo>
                  <a:lnTo>
                    <a:pt x="758" y="238"/>
                  </a:lnTo>
                  <a:lnTo>
                    <a:pt x="749" y="225"/>
                  </a:lnTo>
                  <a:lnTo>
                    <a:pt x="726" y="197"/>
                  </a:lnTo>
                  <a:lnTo>
                    <a:pt x="705" y="173"/>
                  </a:lnTo>
                  <a:lnTo>
                    <a:pt x="598" y="55"/>
                  </a:lnTo>
                  <a:close/>
                  <a:moveTo>
                    <a:pt x="18" y="881"/>
                  </a:moveTo>
                  <a:lnTo>
                    <a:pt x="20" y="882"/>
                  </a:lnTo>
                  <a:lnTo>
                    <a:pt x="18" y="881"/>
                  </a:lnTo>
                  <a:lnTo>
                    <a:pt x="18" y="881"/>
                  </a:lnTo>
                  <a:close/>
                  <a:moveTo>
                    <a:pt x="7" y="864"/>
                  </a:moveTo>
                  <a:lnTo>
                    <a:pt x="36" y="892"/>
                  </a:lnTo>
                  <a:lnTo>
                    <a:pt x="27" y="888"/>
                  </a:lnTo>
                  <a:lnTo>
                    <a:pt x="20" y="882"/>
                  </a:lnTo>
                  <a:lnTo>
                    <a:pt x="18" y="881"/>
                  </a:lnTo>
                  <a:lnTo>
                    <a:pt x="12" y="872"/>
                  </a:lnTo>
                  <a:lnTo>
                    <a:pt x="7" y="864"/>
                  </a:lnTo>
                  <a:close/>
                  <a:moveTo>
                    <a:pt x="4" y="856"/>
                  </a:moveTo>
                  <a:lnTo>
                    <a:pt x="43" y="896"/>
                  </a:lnTo>
                  <a:lnTo>
                    <a:pt x="40" y="895"/>
                  </a:lnTo>
                  <a:lnTo>
                    <a:pt x="36" y="892"/>
                  </a:lnTo>
                  <a:lnTo>
                    <a:pt x="7" y="864"/>
                  </a:lnTo>
                  <a:lnTo>
                    <a:pt x="5" y="860"/>
                  </a:lnTo>
                  <a:lnTo>
                    <a:pt x="4" y="856"/>
                  </a:lnTo>
                  <a:close/>
                  <a:moveTo>
                    <a:pt x="1" y="850"/>
                  </a:moveTo>
                  <a:lnTo>
                    <a:pt x="49" y="898"/>
                  </a:lnTo>
                  <a:lnTo>
                    <a:pt x="46" y="897"/>
                  </a:lnTo>
                  <a:lnTo>
                    <a:pt x="43" y="896"/>
                  </a:lnTo>
                  <a:lnTo>
                    <a:pt x="4" y="856"/>
                  </a:lnTo>
                  <a:lnTo>
                    <a:pt x="3" y="853"/>
                  </a:lnTo>
                  <a:lnTo>
                    <a:pt x="1" y="850"/>
                  </a:lnTo>
                  <a:close/>
                  <a:moveTo>
                    <a:pt x="0" y="845"/>
                  </a:moveTo>
                  <a:lnTo>
                    <a:pt x="56" y="899"/>
                  </a:lnTo>
                  <a:lnTo>
                    <a:pt x="53" y="899"/>
                  </a:lnTo>
                  <a:lnTo>
                    <a:pt x="49" y="898"/>
                  </a:lnTo>
                  <a:lnTo>
                    <a:pt x="1" y="850"/>
                  </a:lnTo>
                  <a:lnTo>
                    <a:pt x="1" y="847"/>
                  </a:lnTo>
                  <a:lnTo>
                    <a:pt x="0" y="845"/>
                  </a:lnTo>
                  <a:close/>
                  <a:moveTo>
                    <a:pt x="0" y="839"/>
                  </a:moveTo>
                  <a:lnTo>
                    <a:pt x="60" y="899"/>
                  </a:lnTo>
                  <a:lnTo>
                    <a:pt x="58" y="899"/>
                  </a:lnTo>
                  <a:lnTo>
                    <a:pt x="56" y="899"/>
                  </a:lnTo>
                  <a:lnTo>
                    <a:pt x="0" y="845"/>
                  </a:lnTo>
                  <a:lnTo>
                    <a:pt x="0" y="841"/>
                  </a:lnTo>
                  <a:lnTo>
                    <a:pt x="0" y="839"/>
                  </a:lnTo>
                  <a:close/>
                  <a:moveTo>
                    <a:pt x="0" y="834"/>
                  </a:moveTo>
                  <a:lnTo>
                    <a:pt x="65" y="900"/>
                  </a:lnTo>
                  <a:lnTo>
                    <a:pt x="63" y="900"/>
                  </a:lnTo>
                  <a:lnTo>
                    <a:pt x="60" y="899"/>
                  </a:lnTo>
                  <a:lnTo>
                    <a:pt x="0" y="839"/>
                  </a:lnTo>
                  <a:lnTo>
                    <a:pt x="0" y="838"/>
                  </a:lnTo>
                  <a:lnTo>
                    <a:pt x="0" y="836"/>
                  </a:lnTo>
                  <a:lnTo>
                    <a:pt x="0" y="834"/>
                  </a:lnTo>
                  <a:close/>
                  <a:moveTo>
                    <a:pt x="0" y="830"/>
                  </a:moveTo>
                  <a:lnTo>
                    <a:pt x="70" y="900"/>
                  </a:lnTo>
                  <a:lnTo>
                    <a:pt x="65" y="900"/>
                  </a:lnTo>
                  <a:lnTo>
                    <a:pt x="0" y="834"/>
                  </a:lnTo>
                  <a:lnTo>
                    <a:pt x="0" y="830"/>
                  </a:lnTo>
                  <a:close/>
                  <a:moveTo>
                    <a:pt x="0" y="825"/>
                  </a:moveTo>
                  <a:lnTo>
                    <a:pt x="75" y="900"/>
                  </a:lnTo>
                  <a:lnTo>
                    <a:pt x="70" y="900"/>
                  </a:lnTo>
                  <a:lnTo>
                    <a:pt x="0" y="830"/>
                  </a:lnTo>
                  <a:lnTo>
                    <a:pt x="0" y="825"/>
                  </a:lnTo>
                  <a:close/>
                  <a:moveTo>
                    <a:pt x="0" y="820"/>
                  </a:moveTo>
                  <a:lnTo>
                    <a:pt x="79" y="900"/>
                  </a:lnTo>
                  <a:lnTo>
                    <a:pt x="75" y="900"/>
                  </a:lnTo>
                  <a:lnTo>
                    <a:pt x="0" y="825"/>
                  </a:lnTo>
                  <a:lnTo>
                    <a:pt x="0" y="820"/>
                  </a:lnTo>
                  <a:close/>
                  <a:moveTo>
                    <a:pt x="0" y="816"/>
                  </a:moveTo>
                  <a:lnTo>
                    <a:pt x="83" y="900"/>
                  </a:lnTo>
                  <a:lnTo>
                    <a:pt x="79" y="900"/>
                  </a:lnTo>
                  <a:lnTo>
                    <a:pt x="0" y="820"/>
                  </a:lnTo>
                  <a:lnTo>
                    <a:pt x="0" y="816"/>
                  </a:lnTo>
                  <a:close/>
                  <a:moveTo>
                    <a:pt x="0" y="811"/>
                  </a:moveTo>
                  <a:lnTo>
                    <a:pt x="89" y="900"/>
                  </a:lnTo>
                  <a:lnTo>
                    <a:pt x="83" y="900"/>
                  </a:lnTo>
                  <a:lnTo>
                    <a:pt x="0" y="816"/>
                  </a:lnTo>
                  <a:lnTo>
                    <a:pt x="0" y="811"/>
                  </a:lnTo>
                  <a:close/>
                  <a:moveTo>
                    <a:pt x="0" y="806"/>
                  </a:moveTo>
                  <a:lnTo>
                    <a:pt x="93" y="900"/>
                  </a:lnTo>
                  <a:lnTo>
                    <a:pt x="89" y="900"/>
                  </a:lnTo>
                  <a:lnTo>
                    <a:pt x="0" y="811"/>
                  </a:lnTo>
                  <a:lnTo>
                    <a:pt x="0" y="806"/>
                  </a:lnTo>
                  <a:close/>
                  <a:moveTo>
                    <a:pt x="0" y="802"/>
                  </a:moveTo>
                  <a:lnTo>
                    <a:pt x="98" y="900"/>
                  </a:lnTo>
                  <a:lnTo>
                    <a:pt x="93" y="900"/>
                  </a:lnTo>
                  <a:lnTo>
                    <a:pt x="0" y="806"/>
                  </a:lnTo>
                  <a:lnTo>
                    <a:pt x="0" y="802"/>
                  </a:lnTo>
                  <a:close/>
                  <a:moveTo>
                    <a:pt x="0" y="797"/>
                  </a:moveTo>
                  <a:lnTo>
                    <a:pt x="103" y="900"/>
                  </a:lnTo>
                  <a:lnTo>
                    <a:pt x="98" y="900"/>
                  </a:lnTo>
                  <a:lnTo>
                    <a:pt x="0" y="802"/>
                  </a:lnTo>
                  <a:lnTo>
                    <a:pt x="0" y="797"/>
                  </a:lnTo>
                  <a:close/>
                  <a:moveTo>
                    <a:pt x="0" y="792"/>
                  </a:moveTo>
                  <a:lnTo>
                    <a:pt x="107" y="900"/>
                  </a:lnTo>
                  <a:lnTo>
                    <a:pt x="103" y="900"/>
                  </a:lnTo>
                  <a:lnTo>
                    <a:pt x="0" y="797"/>
                  </a:lnTo>
                  <a:lnTo>
                    <a:pt x="0" y="792"/>
                  </a:lnTo>
                  <a:close/>
                  <a:moveTo>
                    <a:pt x="0" y="788"/>
                  </a:moveTo>
                  <a:lnTo>
                    <a:pt x="112" y="900"/>
                  </a:lnTo>
                  <a:lnTo>
                    <a:pt x="107" y="900"/>
                  </a:lnTo>
                  <a:lnTo>
                    <a:pt x="0" y="792"/>
                  </a:lnTo>
                  <a:lnTo>
                    <a:pt x="0" y="788"/>
                  </a:lnTo>
                  <a:close/>
                  <a:moveTo>
                    <a:pt x="0" y="783"/>
                  </a:moveTo>
                  <a:lnTo>
                    <a:pt x="116" y="900"/>
                  </a:lnTo>
                  <a:lnTo>
                    <a:pt x="112" y="900"/>
                  </a:lnTo>
                  <a:lnTo>
                    <a:pt x="0" y="788"/>
                  </a:lnTo>
                  <a:lnTo>
                    <a:pt x="0" y="783"/>
                  </a:lnTo>
                  <a:close/>
                  <a:moveTo>
                    <a:pt x="0" y="778"/>
                  </a:moveTo>
                  <a:lnTo>
                    <a:pt x="122" y="900"/>
                  </a:lnTo>
                  <a:lnTo>
                    <a:pt x="116" y="900"/>
                  </a:lnTo>
                  <a:lnTo>
                    <a:pt x="0" y="783"/>
                  </a:lnTo>
                  <a:lnTo>
                    <a:pt x="0" y="778"/>
                  </a:lnTo>
                  <a:close/>
                  <a:moveTo>
                    <a:pt x="0" y="773"/>
                  </a:moveTo>
                  <a:lnTo>
                    <a:pt x="126" y="900"/>
                  </a:lnTo>
                  <a:lnTo>
                    <a:pt x="122" y="900"/>
                  </a:lnTo>
                  <a:lnTo>
                    <a:pt x="0" y="778"/>
                  </a:lnTo>
                  <a:lnTo>
                    <a:pt x="0" y="773"/>
                  </a:lnTo>
                  <a:close/>
                  <a:moveTo>
                    <a:pt x="0" y="769"/>
                  </a:moveTo>
                  <a:lnTo>
                    <a:pt x="130" y="900"/>
                  </a:lnTo>
                  <a:lnTo>
                    <a:pt x="126" y="900"/>
                  </a:lnTo>
                  <a:lnTo>
                    <a:pt x="0" y="773"/>
                  </a:lnTo>
                  <a:lnTo>
                    <a:pt x="0" y="769"/>
                  </a:lnTo>
                  <a:close/>
                  <a:moveTo>
                    <a:pt x="0" y="765"/>
                  </a:moveTo>
                  <a:lnTo>
                    <a:pt x="136" y="900"/>
                  </a:lnTo>
                  <a:lnTo>
                    <a:pt x="130" y="900"/>
                  </a:lnTo>
                  <a:lnTo>
                    <a:pt x="0" y="769"/>
                  </a:lnTo>
                  <a:lnTo>
                    <a:pt x="0" y="765"/>
                  </a:lnTo>
                  <a:close/>
                  <a:moveTo>
                    <a:pt x="0" y="759"/>
                  </a:moveTo>
                  <a:lnTo>
                    <a:pt x="140" y="900"/>
                  </a:lnTo>
                  <a:lnTo>
                    <a:pt x="136" y="900"/>
                  </a:lnTo>
                  <a:lnTo>
                    <a:pt x="0" y="765"/>
                  </a:lnTo>
                  <a:lnTo>
                    <a:pt x="0" y="759"/>
                  </a:lnTo>
                  <a:close/>
                  <a:moveTo>
                    <a:pt x="0" y="755"/>
                  </a:moveTo>
                  <a:lnTo>
                    <a:pt x="144" y="900"/>
                  </a:lnTo>
                  <a:lnTo>
                    <a:pt x="140" y="900"/>
                  </a:lnTo>
                  <a:lnTo>
                    <a:pt x="0" y="759"/>
                  </a:lnTo>
                  <a:lnTo>
                    <a:pt x="0" y="755"/>
                  </a:lnTo>
                  <a:close/>
                  <a:moveTo>
                    <a:pt x="0" y="750"/>
                  </a:moveTo>
                  <a:lnTo>
                    <a:pt x="149" y="900"/>
                  </a:lnTo>
                  <a:lnTo>
                    <a:pt x="144" y="900"/>
                  </a:lnTo>
                  <a:lnTo>
                    <a:pt x="0" y="755"/>
                  </a:lnTo>
                  <a:lnTo>
                    <a:pt x="0" y="750"/>
                  </a:lnTo>
                  <a:close/>
                  <a:moveTo>
                    <a:pt x="0" y="745"/>
                  </a:moveTo>
                  <a:lnTo>
                    <a:pt x="154" y="900"/>
                  </a:lnTo>
                  <a:lnTo>
                    <a:pt x="149" y="900"/>
                  </a:lnTo>
                  <a:lnTo>
                    <a:pt x="0" y="750"/>
                  </a:lnTo>
                  <a:lnTo>
                    <a:pt x="0" y="745"/>
                  </a:lnTo>
                  <a:close/>
                  <a:moveTo>
                    <a:pt x="0" y="741"/>
                  </a:moveTo>
                  <a:lnTo>
                    <a:pt x="159" y="900"/>
                  </a:lnTo>
                  <a:lnTo>
                    <a:pt x="154" y="900"/>
                  </a:lnTo>
                  <a:lnTo>
                    <a:pt x="0" y="745"/>
                  </a:lnTo>
                  <a:lnTo>
                    <a:pt x="0" y="741"/>
                  </a:lnTo>
                  <a:close/>
                  <a:moveTo>
                    <a:pt x="0" y="736"/>
                  </a:moveTo>
                  <a:lnTo>
                    <a:pt x="163" y="900"/>
                  </a:lnTo>
                  <a:lnTo>
                    <a:pt x="159" y="900"/>
                  </a:lnTo>
                  <a:lnTo>
                    <a:pt x="0" y="741"/>
                  </a:lnTo>
                  <a:lnTo>
                    <a:pt x="0" y="736"/>
                  </a:lnTo>
                  <a:close/>
                  <a:moveTo>
                    <a:pt x="0" y="732"/>
                  </a:moveTo>
                  <a:lnTo>
                    <a:pt x="168" y="900"/>
                  </a:lnTo>
                  <a:lnTo>
                    <a:pt x="163" y="900"/>
                  </a:lnTo>
                  <a:lnTo>
                    <a:pt x="0" y="736"/>
                  </a:lnTo>
                  <a:lnTo>
                    <a:pt x="0" y="732"/>
                  </a:lnTo>
                  <a:close/>
                  <a:moveTo>
                    <a:pt x="0" y="727"/>
                  </a:moveTo>
                  <a:lnTo>
                    <a:pt x="173" y="900"/>
                  </a:lnTo>
                  <a:lnTo>
                    <a:pt x="168" y="900"/>
                  </a:lnTo>
                  <a:lnTo>
                    <a:pt x="0" y="732"/>
                  </a:lnTo>
                  <a:lnTo>
                    <a:pt x="0" y="727"/>
                  </a:lnTo>
                  <a:close/>
                  <a:moveTo>
                    <a:pt x="0" y="722"/>
                  </a:moveTo>
                  <a:lnTo>
                    <a:pt x="177" y="900"/>
                  </a:lnTo>
                  <a:lnTo>
                    <a:pt x="173" y="900"/>
                  </a:lnTo>
                  <a:lnTo>
                    <a:pt x="0" y="727"/>
                  </a:lnTo>
                  <a:lnTo>
                    <a:pt x="0" y="722"/>
                  </a:lnTo>
                  <a:close/>
                  <a:moveTo>
                    <a:pt x="0" y="718"/>
                  </a:moveTo>
                  <a:lnTo>
                    <a:pt x="182" y="900"/>
                  </a:lnTo>
                  <a:lnTo>
                    <a:pt x="177" y="900"/>
                  </a:lnTo>
                  <a:lnTo>
                    <a:pt x="0" y="722"/>
                  </a:lnTo>
                  <a:lnTo>
                    <a:pt x="0" y="718"/>
                  </a:lnTo>
                  <a:close/>
                  <a:moveTo>
                    <a:pt x="0" y="712"/>
                  </a:moveTo>
                  <a:lnTo>
                    <a:pt x="187" y="900"/>
                  </a:lnTo>
                  <a:lnTo>
                    <a:pt x="182" y="900"/>
                  </a:lnTo>
                  <a:lnTo>
                    <a:pt x="0" y="718"/>
                  </a:lnTo>
                  <a:lnTo>
                    <a:pt x="0" y="712"/>
                  </a:lnTo>
                  <a:close/>
                  <a:moveTo>
                    <a:pt x="0" y="708"/>
                  </a:moveTo>
                  <a:lnTo>
                    <a:pt x="191" y="900"/>
                  </a:lnTo>
                  <a:lnTo>
                    <a:pt x="187" y="900"/>
                  </a:lnTo>
                  <a:lnTo>
                    <a:pt x="0" y="712"/>
                  </a:lnTo>
                  <a:lnTo>
                    <a:pt x="0" y="708"/>
                  </a:lnTo>
                  <a:close/>
                  <a:moveTo>
                    <a:pt x="0" y="704"/>
                  </a:moveTo>
                  <a:lnTo>
                    <a:pt x="196" y="900"/>
                  </a:lnTo>
                  <a:lnTo>
                    <a:pt x="191" y="900"/>
                  </a:lnTo>
                  <a:lnTo>
                    <a:pt x="0" y="708"/>
                  </a:lnTo>
                  <a:lnTo>
                    <a:pt x="0" y="704"/>
                  </a:lnTo>
                  <a:close/>
                  <a:moveTo>
                    <a:pt x="0" y="699"/>
                  </a:moveTo>
                  <a:lnTo>
                    <a:pt x="201" y="900"/>
                  </a:lnTo>
                  <a:lnTo>
                    <a:pt x="196" y="900"/>
                  </a:lnTo>
                  <a:lnTo>
                    <a:pt x="0" y="704"/>
                  </a:lnTo>
                  <a:lnTo>
                    <a:pt x="0" y="699"/>
                  </a:lnTo>
                  <a:close/>
                  <a:moveTo>
                    <a:pt x="0" y="694"/>
                  </a:moveTo>
                  <a:lnTo>
                    <a:pt x="205" y="900"/>
                  </a:lnTo>
                  <a:lnTo>
                    <a:pt x="201" y="900"/>
                  </a:lnTo>
                  <a:lnTo>
                    <a:pt x="0" y="699"/>
                  </a:lnTo>
                  <a:lnTo>
                    <a:pt x="0" y="694"/>
                  </a:lnTo>
                  <a:close/>
                  <a:moveTo>
                    <a:pt x="0" y="689"/>
                  </a:moveTo>
                  <a:lnTo>
                    <a:pt x="210" y="900"/>
                  </a:lnTo>
                  <a:lnTo>
                    <a:pt x="205" y="900"/>
                  </a:lnTo>
                  <a:lnTo>
                    <a:pt x="0" y="694"/>
                  </a:lnTo>
                  <a:lnTo>
                    <a:pt x="0" y="689"/>
                  </a:lnTo>
                  <a:close/>
                  <a:moveTo>
                    <a:pt x="0" y="685"/>
                  </a:moveTo>
                  <a:lnTo>
                    <a:pt x="214" y="900"/>
                  </a:lnTo>
                  <a:lnTo>
                    <a:pt x="210" y="900"/>
                  </a:lnTo>
                  <a:lnTo>
                    <a:pt x="0" y="689"/>
                  </a:lnTo>
                  <a:lnTo>
                    <a:pt x="0" y="685"/>
                  </a:lnTo>
                  <a:close/>
                  <a:moveTo>
                    <a:pt x="0" y="681"/>
                  </a:moveTo>
                  <a:lnTo>
                    <a:pt x="220" y="900"/>
                  </a:lnTo>
                  <a:lnTo>
                    <a:pt x="214" y="900"/>
                  </a:lnTo>
                  <a:lnTo>
                    <a:pt x="0" y="685"/>
                  </a:lnTo>
                  <a:lnTo>
                    <a:pt x="0" y="681"/>
                  </a:lnTo>
                  <a:close/>
                  <a:moveTo>
                    <a:pt x="0" y="675"/>
                  </a:moveTo>
                  <a:lnTo>
                    <a:pt x="224" y="900"/>
                  </a:lnTo>
                  <a:lnTo>
                    <a:pt x="220" y="900"/>
                  </a:lnTo>
                  <a:lnTo>
                    <a:pt x="0" y="681"/>
                  </a:lnTo>
                  <a:lnTo>
                    <a:pt x="0" y="675"/>
                  </a:lnTo>
                  <a:close/>
                  <a:moveTo>
                    <a:pt x="0" y="671"/>
                  </a:moveTo>
                  <a:lnTo>
                    <a:pt x="228" y="900"/>
                  </a:lnTo>
                  <a:lnTo>
                    <a:pt x="224" y="900"/>
                  </a:lnTo>
                  <a:lnTo>
                    <a:pt x="0" y="675"/>
                  </a:lnTo>
                  <a:lnTo>
                    <a:pt x="0" y="671"/>
                  </a:lnTo>
                  <a:close/>
                  <a:moveTo>
                    <a:pt x="0" y="667"/>
                  </a:moveTo>
                  <a:lnTo>
                    <a:pt x="234" y="900"/>
                  </a:lnTo>
                  <a:lnTo>
                    <a:pt x="228" y="900"/>
                  </a:lnTo>
                  <a:lnTo>
                    <a:pt x="0" y="671"/>
                  </a:lnTo>
                  <a:lnTo>
                    <a:pt x="0" y="667"/>
                  </a:lnTo>
                  <a:close/>
                  <a:moveTo>
                    <a:pt x="0" y="661"/>
                  </a:moveTo>
                  <a:lnTo>
                    <a:pt x="238" y="900"/>
                  </a:lnTo>
                  <a:lnTo>
                    <a:pt x="234" y="900"/>
                  </a:lnTo>
                  <a:lnTo>
                    <a:pt x="0" y="667"/>
                  </a:lnTo>
                  <a:lnTo>
                    <a:pt x="0" y="661"/>
                  </a:lnTo>
                  <a:close/>
                  <a:moveTo>
                    <a:pt x="0" y="657"/>
                  </a:moveTo>
                  <a:lnTo>
                    <a:pt x="243" y="900"/>
                  </a:lnTo>
                  <a:lnTo>
                    <a:pt x="238" y="900"/>
                  </a:lnTo>
                  <a:lnTo>
                    <a:pt x="0" y="661"/>
                  </a:lnTo>
                  <a:lnTo>
                    <a:pt x="0" y="657"/>
                  </a:lnTo>
                  <a:close/>
                  <a:moveTo>
                    <a:pt x="0" y="652"/>
                  </a:moveTo>
                  <a:lnTo>
                    <a:pt x="247" y="900"/>
                  </a:lnTo>
                  <a:lnTo>
                    <a:pt x="243" y="900"/>
                  </a:lnTo>
                  <a:lnTo>
                    <a:pt x="0" y="657"/>
                  </a:lnTo>
                  <a:lnTo>
                    <a:pt x="0" y="652"/>
                  </a:lnTo>
                  <a:close/>
                  <a:moveTo>
                    <a:pt x="0" y="648"/>
                  </a:moveTo>
                  <a:lnTo>
                    <a:pt x="252" y="900"/>
                  </a:lnTo>
                  <a:lnTo>
                    <a:pt x="247" y="900"/>
                  </a:lnTo>
                  <a:lnTo>
                    <a:pt x="0" y="652"/>
                  </a:lnTo>
                  <a:lnTo>
                    <a:pt x="0" y="648"/>
                  </a:lnTo>
                  <a:close/>
                  <a:moveTo>
                    <a:pt x="0" y="643"/>
                  </a:moveTo>
                  <a:lnTo>
                    <a:pt x="257" y="900"/>
                  </a:lnTo>
                  <a:lnTo>
                    <a:pt x="252" y="900"/>
                  </a:lnTo>
                  <a:lnTo>
                    <a:pt x="0" y="648"/>
                  </a:lnTo>
                  <a:lnTo>
                    <a:pt x="0" y="643"/>
                  </a:lnTo>
                  <a:close/>
                  <a:moveTo>
                    <a:pt x="0" y="638"/>
                  </a:moveTo>
                  <a:lnTo>
                    <a:pt x="261" y="900"/>
                  </a:lnTo>
                  <a:lnTo>
                    <a:pt x="257" y="900"/>
                  </a:lnTo>
                  <a:lnTo>
                    <a:pt x="0" y="643"/>
                  </a:lnTo>
                  <a:lnTo>
                    <a:pt x="0" y="638"/>
                  </a:lnTo>
                  <a:close/>
                  <a:moveTo>
                    <a:pt x="0" y="634"/>
                  </a:moveTo>
                  <a:lnTo>
                    <a:pt x="265" y="900"/>
                  </a:lnTo>
                  <a:lnTo>
                    <a:pt x="261" y="900"/>
                  </a:lnTo>
                  <a:lnTo>
                    <a:pt x="0" y="638"/>
                  </a:lnTo>
                  <a:lnTo>
                    <a:pt x="0" y="634"/>
                  </a:lnTo>
                  <a:close/>
                  <a:moveTo>
                    <a:pt x="0" y="628"/>
                  </a:moveTo>
                  <a:lnTo>
                    <a:pt x="271" y="900"/>
                  </a:lnTo>
                  <a:lnTo>
                    <a:pt x="265" y="900"/>
                  </a:lnTo>
                  <a:lnTo>
                    <a:pt x="0" y="634"/>
                  </a:lnTo>
                  <a:lnTo>
                    <a:pt x="0" y="628"/>
                  </a:lnTo>
                  <a:close/>
                  <a:moveTo>
                    <a:pt x="0" y="624"/>
                  </a:moveTo>
                  <a:lnTo>
                    <a:pt x="275" y="900"/>
                  </a:lnTo>
                  <a:lnTo>
                    <a:pt x="271" y="900"/>
                  </a:lnTo>
                  <a:lnTo>
                    <a:pt x="0" y="628"/>
                  </a:lnTo>
                  <a:lnTo>
                    <a:pt x="0" y="624"/>
                  </a:lnTo>
                  <a:close/>
                  <a:moveTo>
                    <a:pt x="0" y="620"/>
                  </a:moveTo>
                  <a:lnTo>
                    <a:pt x="280" y="900"/>
                  </a:lnTo>
                  <a:lnTo>
                    <a:pt x="275" y="900"/>
                  </a:lnTo>
                  <a:lnTo>
                    <a:pt x="0" y="624"/>
                  </a:lnTo>
                  <a:lnTo>
                    <a:pt x="0" y="620"/>
                  </a:lnTo>
                  <a:close/>
                  <a:moveTo>
                    <a:pt x="0" y="615"/>
                  </a:moveTo>
                  <a:lnTo>
                    <a:pt x="285" y="900"/>
                  </a:lnTo>
                  <a:lnTo>
                    <a:pt x="280" y="900"/>
                  </a:lnTo>
                  <a:lnTo>
                    <a:pt x="0" y="620"/>
                  </a:lnTo>
                  <a:lnTo>
                    <a:pt x="0" y="615"/>
                  </a:lnTo>
                  <a:close/>
                  <a:moveTo>
                    <a:pt x="0" y="610"/>
                  </a:moveTo>
                  <a:lnTo>
                    <a:pt x="289" y="900"/>
                  </a:lnTo>
                  <a:lnTo>
                    <a:pt x="285" y="900"/>
                  </a:lnTo>
                  <a:lnTo>
                    <a:pt x="0" y="615"/>
                  </a:lnTo>
                  <a:lnTo>
                    <a:pt x="0" y="610"/>
                  </a:lnTo>
                  <a:close/>
                  <a:moveTo>
                    <a:pt x="0" y="606"/>
                  </a:moveTo>
                  <a:lnTo>
                    <a:pt x="294" y="900"/>
                  </a:lnTo>
                  <a:lnTo>
                    <a:pt x="289" y="900"/>
                  </a:lnTo>
                  <a:lnTo>
                    <a:pt x="0" y="610"/>
                  </a:lnTo>
                  <a:lnTo>
                    <a:pt x="0" y="606"/>
                  </a:lnTo>
                  <a:close/>
                  <a:moveTo>
                    <a:pt x="0" y="601"/>
                  </a:moveTo>
                  <a:lnTo>
                    <a:pt x="298" y="900"/>
                  </a:lnTo>
                  <a:lnTo>
                    <a:pt x="294" y="900"/>
                  </a:lnTo>
                  <a:lnTo>
                    <a:pt x="0" y="606"/>
                  </a:lnTo>
                  <a:lnTo>
                    <a:pt x="0" y="601"/>
                  </a:lnTo>
                  <a:close/>
                  <a:moveTo>
                    <a:pt x="0" y="596"/>
                  </a:moveTo>
                  <a:lnTo>
                    <a:pt x="304" y="900"/>
                  </a:lnTo>
                  <a:lnTo>
                    <a:pt x="298" y="900"/>
                  </a:lnTo>
                  <a:lnTo>
                    <a:pt x="0" y="601"/>
                  </a:lnTo>
                  <a:lnTo>
                    <a:pt x="0" y="596"/>
                  </a:lnTo>
                  <a:close/>
                  <a:moveTo>
                    <a:pt x="0" y="591"/>
                  </a:moveTo>
                  <a:lnTo>
                    <a:pt x="308" y="900"/>
                  </a:lnTo>
                  <a:lnTo>
                    <a:pt x="304" y="900"/>
                  </a:lnTo>
                  <a:lnTo>
                    <a:pt x="0" y="596"/>
                  </a:lnTo>
                  <a:lnTo>
                    <a:pt x="0" y="591"/>
                  </a:lnTo>
                  <a:close/>
                  <a:moveTo>
                    <a:pt x="0" y="587"/>
                  </a:moveTo>
                  <a:lnTo>
                    <a:pt x="312" y="900"/>
                  </a:lnTo>
                  <a:lnTo>
                    <a:pt x="308" y="900"/>
                  </a:lnTo>
                  <a:lnTo>
                    <a:pt x="0" y="591"/>
                  </a:lnTo>
                  <a:lnTo>
                    <a:pt x="0" y="587"/>
                  </a:lnTo>
                  <a:close/>
                  <a:moveTo>
                    <a:pt x="0" y="583"/>
                  </a:moveTo>
                  <a:lnTo>
                    <a:pt x="318" y="900"/>
                  </a:lnTo>
                  <a:lnTo>
                    <a:pt x="312" y="900"/>
                  </a:lnTo>
                  <a:lnTo>
                    <a:pt x="0" y="587"/>
                  </a:lnTo>
                  <a:lnTo>
                    <a:pt x="0" y="583"/>
                  </a:lnTo>
                  <a:close/>
                  <a:moveTo>
                    <a:pt x="0" y="577"/>
                  </a:moveTo>
                  <a:lnTo>
                    <a:pt x="322" y="900"/>
                  </a:lnTo>
                  <a:lnTo>
                    <a:pt x="318" y="900"/>
                  </a:lnTo>
                  <a:lnTo>
                    <a:pt x="0" y="583"/>
                  </a:lnTo>
                  <a:lnTo>
                    <a:pt x="0" y="577"/>
                  </a:lnTo>
                  <a:close/>
                  <a:moveTo>
                    <a:pt x="0" y="573"/>
                  </a:moveTo>
                  <a:lnTo>
                    <a:pt x="326" y="900"/>
                  </a:lnTo>
                  <a:lnTo>
                    <a:pt x="322" y="900"/>
                  </a:lnTo>
                  <a:lnTo>
                    <a:pt x="0" y="577"/>
                  </a:lnTo>
                  <a:lnTo>
                    <a:pt x="0" y="573"/>
                  </a:lnTo>
                  <a:close/>
                  <a:moveTo>
                    <a:pt x="0" y="568"/>
                  </a:moveTo>
                  <a:lnTo>
                    <a:pt x="331" y="900"/>
                  </a:lnTo>
                  <a:lnTo>
                    <a:pt x="326" y="900"/>
                  </a:lnTo>
                  <a:lnTo>
                    <a:pt x="0" y="573"/>
                  </a:lnTo>
                  <a:lnTo>
                    <a:pt x="0" y="568"/>
                  </a:lnTo>
                  <a:close/>
                  <a:moveTo>
                    <a:pt x="0" y="563"/>
                  </a:moveTo>
                  <a:lnTo>
                    <a:pt x="336" y="900"/>
                  </a:lnTo>
                  <a:lnTo>
                    <a:pt x="331" y="900"/>
                  </a:lnTo>
                  <a:lnTo>
                    <a:pt x="0" y="568"/>
                  </a:lnTo>
                  <a:lnTo>
                    <a:pt x="0" y="563"/>
                  </a:lnTo>
                  <a:close/>
                  <a:moveTo>
                    <a:pt x="0" y="559"/>
                  </a:moveTo>
                  <a:lnTo>
                    <a:pt x="341" y="900"/>
                  </a:lnTo>
                  <a:lnTo>
                    <a:pt x="336" y="900"/>
                  </a:lnTo>
                  <a:lnTo>
                    <a:pt x="0" y="563"/>
                  </a:lnTo>
                  <a:lnTo>
                    <a:pt x="0" y="559"/>
                  </a:lnTo>
                  <a:close/>
                  <a:moveTo>
                    <a:pt x="0" y="554"/>
                  </a:moveTo>
                  <a:lnTo>
                    <a:pt x="345" y="900"/>
                  </a:lnTo>
                  <a:lnTo>
                    <a:pt x="341" y="900"/>
                  </a:lnTo>
                  <a:lnTo>
                    <a:pt x="0" y="559"/>
                  </a:lnTo>
                  <a:lnTo>
                    <a:pt x="0" y="554"/>
                  </a:lnTo>
                  <a:close/>
                  <a:moveTo>
                    <a:pt x="0" y="550"/>
                  </a:moveTo>
                  <a:lnTo>
                    <a:pt x="350" y="900"/>
                  </a:lnTo>
                  <a:lnTo>
                    <a:pt x="345" y="900"/>
                  </a:lnTo>
                  <a:lnTo>
                    <a:pt x="0" y="554"/>
                  </a:lnTo>
                  <a:lnTo>
                    <a:pt x="0" y="550"/>
                  </a:lnTo>
                  <a:close/>
                  <a:moveTo>
                    <a:pt x="0" y="545"/>
                  </a:moveTo>
                  <a:lnTo>
                    <a:pt x="355" y="900"/>
                  </a:lnTo>
                  <a:lnTo>
                    <a:pt x="350" y="900"/>
                  </a:lnTo>
                  <a:lnTo>
                    <a:pt x="0" y="550"/>
                  </a:lnTo>
                  <a:lnTo>
                    <a:pt x="0" y="545"/>
                  </a:lnTo>
                  <a:close/>
                  <a:moveTo>
                    <a:pt x="0" y="540"/>
                  </a:moveTo>
                  <a:lnTo>
                    <a:pt x="359" y="900"/>
                  </a:lnTo>
                  <a:lnTo>
                    <a:pt x="355" y="900"/>
                  </a:lnTo>
                  <a:lnTo>
                    <a:pt x="0" y="545"/>
                  </a:lnTo>
                  <a:lnTo>
                    <a:pt x="0" y="540"/>
                  </a:lnTo>
                  <a:close/>
                  <a:moveTo>
                    <a:pt x="0" y="536"/>
                  </a:moveTo>
                  <a:lnTo>
                    <a:pt x="364" y="900"/>
                  </a:lnTo>
                  <a:lnTo>
                    <a:pt x="359" y="900"/>
                  </a:lnTo>
                  <a:lnTo>
                    <a:pt x="0" y="540"/>
                  </a:lnTo>
                  <a:lnTo>
                    <a:pt x="0" y="536"/>
                  </a:lnTo>
                  <a:close/>
                  <a:moveTo>
                    <a:pt x="0" y="530"/>
                  </a:moveTo>
                  <a:lnTo>
                    <a:pt x="369" y="900"/>
                  </a:lnTo>
                  <a:lnTo>
                    <a:pt x="364" y="900"/>
                  </a:lnTo>
                  <a:lnTo>
                    <a:pt x="0" y="536"/>
                  </a:lnTo>
                  <a:lnTo>
                    <a:pt x="0" y="530"/>
                  </a:lnTo>
                  <a:close/>
                  <a:moveTo>
                    <a:pt x="0" y="526"/>
                  </a:moveTo>
                  <a:lnTo>
                    <a:pt x="373" y="900"/>
                  </a:lnTo>
                  <a:lnTo>
                    <a:pt x="369" y="900"/>
                  </a:lnTo>
                  <a:lnTo>
                    <a:pt x="0" y="530"/>
                  </a:lnTo>
                  <a:lnTo>
                    <a:pt x="0" y="526"/>
                  </a:lnTo>
                  <a:close/>
                  <a:moveTo>
                    <a:pt x="0" y="522"/>
                  </a:moveTo>
                  <a:lnTo>
                    <a:pt x="378" y="900"/>
                  </a:lnTo>
                  <a:lnTo>
                    <a:pt x="373" y="900"/>
                  </a:lnTo>
                  <a:lnTo>
                    <a:pt x="0" y="526"/>
                  </a:lnTo>
                  <a:lnTo>
                    <a:pt x="0" y="522"/>
                  </a:lnTo>
                  <a:close/>
                  <a:moveTo>
                    <a:pt x="0" y="517"/>
                  </a:moveTo>
                  <a:lnTo>
                    <a:pt x="383" y="900"/>
                  </a:lnTo>
                  <a:lnTo>
                    <a:pt x="378" y="900"/>
                  </a:lnTo>
                  <a:lnTo>
                    <a:pt x="0" y="522"/>
                  </a:lnTo>
                  <a:lnTo>
                    <a:pt x="0" y="517"/>
                  </a:lnTo>
                  <a:close/>
                  <a:moveTo>
                    <a:pt x="0" y="512"/>
                  </a:moveTo>
                  <a:lnTo>
                    <a:pt x="387" y="900"/>
                  </a:lnTo>
                  <a:lnTo>
                    <a:pt x="383" y="900"/>
                  </a:lnTo>
                  <a:lnTo>
                    <a:pt x="0" y="517"/>
                  </a:lnTo>
                  <a:lnTo>
                    <a:pt x="0" y="512"/>
                  </a:lnTo>
                  <a:close/>
                  <a:moveTo>
                    <a:pt x="0" y="507"/>
                  </a:moveTo>
                  <a:lnTo>
                    <a:pt x="392" y="900"/>
                  </a:lnTo>
                  <a:lnTo>
                    <a:pt x="387" y="900"/>
                  </a:lnTo>
                  <a:lnTo>
                    <a:pt x="0" y="512"/>
                  </a:lnTo>
                  <a:lnTo>
                    <a:pt x="0" y="507"/>
                  </a:lnTo>
                  <a:close/>
                  <a:moveTo>
                    <a:pt x="0" y="503"/>
                  </a:moveTo>
                  <a:lnTo>
                    <a:pt x="396" y="900"/>
                  </a:lnTo>
                  <a:lnTo>
                    <a:pt x="392" y="900"/>
                  </a:lnTo>
                  <a:lnTo>
                    <a:pt x="0" y="507"/>
                  </a:lnTo>
                  <a:lnTo>
                    <a:pt x="0" y="503"/>
                  </a:lnTo>
                  <a:close/>
                  <a:moveTo>
                    <a:pt x="0" y="498"/>
                  </a:moveTo>
                  <a:lnTo>
                    <a:pt x="402" y="900"/>
                  </a:lnTo>
                  <a:lnTo>
                    <a:pt x="396" y="900"/>
                  </a:lnTo>
                  <a:lnTo>
                    <a:pt x="0" y="503"/>
                  </a:lnTo>
                  <a:lnTo>
                    <a:pt x="0" y="498"/>
                  </a:lnTo>
                  <a:close/>
                  <a:moveTo>
                    <a:pt x="0" y="493"/>
                  </a:moveTo>
                  <a:lnTo>
                    <a:pt x="406" y="900"/>
                  </a:lnTo>
                  <a:lnTo>
                    <a:pt x="402" y="900"/>
                  </a:lnTo>
                  <a:lnTo>
                    <a:pt x="0" y="498"/>
                  </a:lnTo>
                  <a:lnTo>
                    <a:pt x="0" y="493"/>
                  </a:lnTo>
                  <a:close/>
                  <a:moveTo>
                    <a:pt x="0" y="489"/>
                  </a:moveTo>
                  <a:lnTo>
                    <a:pt x="410" y="900"/>
                  </a:lnTo>
                  <a:lnTo>
                    <a:pt x="406" y="900"/>
                  </a:lnTo>
                  <a:lnTo>
                    <a:pt x="0" y="493"/>
                  </a:lnTo>
                  <a:lnTo>
                    <a:pt x="0" y="489"/>
                  </a:lnTo>
                  <a:close/>
                  <a:moveTo>
                    <a:pt x="0" y="485"/>
                  </a:moveTo>
                  <a:lnTo>
                    <a:pt x="416" y="900"/>
                  </a:lnTo>
                  <a:lnTo>
                    <a:pt x="410" y="900"/>
                  </a:lnTo>
                  <a:lnTo>
                    <a:pt x="0" y="489"/>
                  </a:lnTo>
                  <a:lnTo>
                    <a:pt x="0" y="485"/>
                  </a:lnTo>
                  <a:close/>
                  <a:moveTo>
                    <a:pt x="0" y="479"/>
                  </a:moveTo>
                  <a:lnTo>
                    <a:pt x="420" y="900"/>
                  </a:lnTo>
                  <a:lnTo>
                    <a:pt x="416" y="900"/>
                  </a:lnTo>
                  <a:lnTo>
                    <a:pt x="0" y="485"/>
                  </a:lnTo>
                  <a:lnTo>
                    <a:pt x="0" y="479"/>
                  </a:lnTo>
                  <a:close/>
                  <a:moveTo>
                    <a:pt x="0" y="475"/>
                  </a:moveTo>
                  <a:lnTo>
                    <a:pt x="425" y="900"/>
                  </a:lnTo>
                  <a:lnTo>
                    <a:pt x="420" y="900"/>
                  </a:lnTo>
                  <a:lnTo>
                    <a:pt x="0" y="479"/>
                  </a:lnTo>
                  <a:lnTo>
                    <a:pt x="0" y="475"/>
                  </a:lnTo>
                  <a:close/>
                  <a:moveTo>
                    <a:pt x="0" y="470"/>
                  </a:moveTo>
                  <a:lnTo>
                    <a:pt x="429" y="900"/>
                  </a:lnTo>
                  <a:lnTo>
                    <a:pt x="425" y="900"/>
                  </a:lnTo>
                  <a:lnTo>
                    <a:pt x="0" y="475"/>
                  </a:lnTo>
                  <a:lnTo>
                    <a:pt x="0" y="470"/>
                  </a:lnTo>
                  <a:close/>
                  <a:moveTo>
                    <a:pt x="0" y="465"/>
                  </a:moveTo>
                  <a:lnTo>
                    <a:pt x="434" y="900"/>
                  </a:lnTo>
                  <a:lnTo>
                    <a:pt x="429" y="900"/>
                  </a:lnTo>
                  <a:lnTo>
                    <a:pt x="0" y="470"/>
                  </a:lnTo>
                  <a:lnTo>
                    <a:pt x="0" y="465"/>
                  </a:lnTo>
                  <a:close/>
                  <a:moveTo>
                    <a:pt x="0" y="461"/>
                  </a:moveTo>
                  <a:lnTo>
                    <a:pt x="439" y="900"/>
                  </a:lnTo>
                  <a:lnTo>
                    <a:pt x="434" y="900"/>
                  </a:lnTo>
                  <a:lnTo>
                    <a:pt x="0" y="465"/>
                  </a:lnTo>
                  <a:lnTo>
                    <a:pt x="0" y="461"/>
                  </a:lnTo>
                  <a:close/>
                  <a:moveTo>
                    <a:pt x="0" y="456"/>
                  </a:moveTo>
                  <a:lnTo>
                    <a:pt x="443" y="900"/>
                  </a:lnTo>
                  <a:lnTo>
                    <a:pt x="439" y="900"/>
                  </a:lnTo>
                  <a:lnTo>
                    <a:pt x="0" y="461"/>
                  </a:lnTo>
                  <a:lnTo>
                    <a:pt x="0" y="456"/>
                  </a:lnTo>
                  <a:close/>
                  <a:moveTo>
                    <a:pt x="0" y="452"/>
                  </a:moveTo>
                  <a:lnTo>
                    <a:pt x="447" y="900"/>
                  </a:lnTo>
                  <a:lnTo>
                    <a:pt x="443" y="900"/>
                  </a:lnTo>
                  <a:lnTo>
                    <a:pt x="0" y="456"/>
                  </a:lnTo>
                  <a:lnTo>
                    <a:pt x="0" y="452"/>
                  </a:lnTo>
                  <a:close/>
                  <a:moveTo>
                    <a:pt x="0" y="446"/>
                  </a:moveTo>
                  <a:lnTo>
                    <a:pt x="453" y="900"/>
                  </a:lnTo>
                  <a:lnTo>
                    <a:pt x="447" y="900"/>
                  </a:lnTo>
                  <a:lnTo>
                    <a:pt x="0" y="452"/>
                  </a:lnTo>
                  <a:lnTo>
                    <a:pt x="0" y="446"/>
                  </a:lnTo>
                  <a:close/>
                  <a:moveTo>
                    <a:pt x="0" y="442"/>
                  </a:moveTo>
                  <a:lnTo>
                    <a:pt x="457" y="900"/>
                  </a:lnTo>
                  <a:lnTo>
                    <a:pt x="453" y="900"/>
                  </a:lnTo>
                  <a:lnTo>
                    <a:pt x="0" y="446"/>
                  </a:lnTo>
                  <a:lnTo>
                    <a:pt x="0" y="442"/>
                  </a:lnTo>
                  <a:close/>
                  <a:moveTo>
                    <a:pt x="0" y="438"/>
                  </a:moveTo>
                  <a:lnTo>
                    <a:pt x="462" y="900"/>
                  </a:lnTo>
                  <a:lnTo>
                    <a:pt x="457" y="900"/>
                  </a:lnTo>
                  <a:lnTo>
                    <a:pt x="0" y="442"/>
                  </a:lnTo>
                  <a:lnTo>
                    <a:pt x="0" y="438"/>
                  </a:lnTo>
                  <a:close/>
                  <a:moveTo>
                    <a:pt x="0" y="432"/>
                  </a:moveTo>
                  <a:lnTo>
                    <a:pt x="467" y="900"/>
                  </a:lnTo>
                  <a:lnTo>
                    <a:pt x="462" y="900"/>
                  </a:lnTo>
                  <a:lnTo>
                    <a:pt x="0" y="438"/>
                  </a:lnTo>
                  <a:lnTo>
                    <a:pt x="0" y="432"/>
                  </a:lnTo>
                  <a:close/>
                  <a:moveTo>
                    <a:pt x="0" y="428"/>
                  </a:moveTo>
                  <a:lnTo>
                    <a:pt x="471" y="900"/>
                  </a:lnTo>
                  <a:lnTo>
                    <a:pt x="467" y="900"/>
                  </a:lnTo>
                  <a:lnTo>
                    <a:pt x="0" y="432"/>
                  </a:lnTo>
                  <a:lnTo>
                    <a:pt x="0" y="428"/>
                  </a:lnTo>
                  <a:close/>
                  <a:moveTo>
                    <a:pt x="0" y="424"/>
                  </a:moveTo>
                  <a:lnTo>
                    <a:pt x="476" y="900"/>
                  </a:lnTo>
                  <a:lnTo>
                    <a:pt x="471" y="900"/>
                  </a:lnTo>
                  <a:lnTo>
                    <a:pt x="0" y="428"/>
                  </a:lnTo>
                  <a:lnTo>
                    <a:pt x="0" y="424"/>
                  </a:lnTo>
                  <a:close/>
                  <a:moveTo>
                    <a:pt x="0" y="419"/>
                  </a:moveTo>
                  <a:lnTo>
                    <a:pt x="480" y="900"/>
                  </a:lnTo>
                  <a:lnTo>
                    <a:pt x="476" y="900"/>
                  </a:lnTo>
                  <a:lnTo>
                    <a:pt x="0" y="424"/>
                  </a:lnTo>
                  <a:lnTo>
                    <a:pt x="0" y="419"/>
                  </a:lnTo>
                  <a:close/>
                  <a:moveTo>
                    <a:pt x="0" y="414"/>
                  </a:moveTo>
                  <a:lnTo>
                    <a:pt x="302" y="716"/>
                  </a:lnTo>
                  <a:lnTo>
                    <a:pt x="305" y="720"/>
                  </a:lnTo>
                  <a:lnTo>
                    <a:pt x="307" y="723"/>
                  </a:lnTo>
                  <a:lnTo>
                    <a:pt x="310" y="726"/>
                  </a:lnTo>
                  <a:lnTo>
                    <a:pt x="314" y="728"/>
                  </a:lnTo>
                  <a:lnTo>
                    <a:pt x="486" y="900"/>
                  </a:lnTo>
                  <a:lnTo>
                    <a:pt x="480" y="900"/>
                  </a:lnTo>
                  <a:lnTo>
                    <a:pt x="0" y="419"/>
                  </a:lnTo>
                  <a:lnTo>
                    <a:pt x="0" y="414"/>
                  </a:lnTo>
                  <a:close/>
                  <a:moveTo>
                    <a:pt x="0" y="409"/>
                  </a:moveTo>
                  <a:lnTo>
                    <a:pt x="293" y="702"/>
                  </a:lnTo>
                  <a:lnTo>
                    <a:pt x="300" y="712"/>
                  </a:lnTo>
                  <a:lnTo>
                    <a:pt x="301" y="714"/>
                  </a:lnTo>
                  <a:lnTo>
                    <a:pt x="302" y="715"/>
                  </a:lnTo>
                  <a:lnTo>
                    <a:pt x="302" y="716"/>
                  </a:lnTo>
                  <a:lnTo>
                    <a:pt x="0" y="414"/>
                  </a:lnTo>
                  <a:lnTo>
                    <a:pt x="0" y="409"/>
                  </a:lnTo>
                  <a:close/>
                  <a:moveTo>
                    <a:pt x="323" y="732"/>
                  </a:moveTo>
                  <a:lnTo>
                    <a:pt x="490" y="900"/>
                  </a:lnTo>
                  <a:lnTo>
                    <a:pt x="486" y="900"/>
                  </a:lnTo>
                  <a:lnTo>
                    <a:pt x="314" y="728"/>
                  </a:lnTo>
                  <a:lnTo>
                    <a:pt x="317" y="730"/>
                  </a:lnTo>
                  <a:lnTo>
                    <a:pt x="319" y="731"/>
                  </a:lnTo>
                  <a:lnTo>
                    <a:pt x="321" y="732"/>
                  </a:lnTo>
                  <a:lnTo>
                    <a:pt x="323" y="732"/>
                  </a:lnTo>
                  <a:close/>
                  <a:moveTo>
                    <a:pt x="0" y="405"/>
                  </a:moveTo>
                  <a:lnTo>
                    <a:pt x="285" y="689"/>
                  </a:lnTo>
                  <a:lnTo>
                    <a:pt x="293" y="702"/>
                  </a:lnTo>
                  <a:lnTo>
                    <a:pt x="0" y="409"/>
                  </a:lnTo>
                  <a:lnTo>
                    <a:pt x="0" y="405"/>
                  </a:lnTo>
                  <a:close/>
                  <a:moveTo>
                    <a:pt x="328" y="733"/>
                  </a:moveTo>
                  <a:lnTo>
                    <a:pt x="494" y="900"/>
                  </a:lnTo>
                  <a:lnTo>
                    <a:pt x="490" y="900"/>
                  </a:lnTo>
                  <a:lnTo>
                    <a:pt x="323" y="732"/>
                  </a:lnTo>
                  <a:lnTo>
                    <a:pt x="325" y="733"/>
                  </a:lnTo>
                  <a:lnTo>
                    <a:pt x="328" y="733"/>
                  </a:lnTo>
                  <a:close/>
                  <a:moveTo>
                    <a:pt x="0" y="401"/>
                  </a:moveTo>
                  <a:lnTo>
                    <a:pt x="276" y="676"/>
                  </a:lnTo>
                  <a:lnTo>
                    <a:pt x="285" y="689"/>
                  </a:lnTo>
                  <a:lnTo>
                    <a:pt x="0" y="405"/>
                  </a:lnTo>
                  <a:lnTo>
                    <a:pt x="0" y="401"/>
                  </a:lnTo>
                  <a:close/>
                  <a:moveTo>
                    <a:pt x="334" y="733"/>
                  </a:moveTo>
                  <a:lnTo>
                    <a:pt x="500" y="900"/>
                  </a:lnTo>
                  <a:lnTo>
                    <a:pt x="494" y="900"/>
                  </a:lnTo>
                  <a:lnTo>
                    <a:pt x="328" y="733"/>
                  </a:lnTo>
                  <a:lnTo>
                    <a:pt x="330" y="733"/>
                  </a:lnTo>
                  <a:lnTo>
                    <a:pt x="333" y="733"/>
                  </a:lnTo>
                  <a:lnTo>
                    <a:pt x="334" y="733"/>
                  </a:lnTo>
                  <a:close/>
                  <a:moveTo>
                    <a:pt x="0" y="395"/>
                  </a:moveTo>
                  <a:lnTo>
                    <a:pt x="268" y="664"/>
                  </a:lnTo>
                  <a:lnTo>
                    <a:pt x="276" y="676"/>
                  </a:lnTo>
                  <a:lnTo>
                    <a:pt x="0" y="401"/>
                  </a:lnTo>
                  <a:lnTo>
                    <a:pt x="0" y="395"/>
                  </a:lnTo>
                  <a:close/>
                  <a:moveTo>
                    <a:pt x="338" y="733"/>
                  </a:moveTo>
                  <a:lnTo>
                    <a:pt x="504" y="900"/>
                  </a:lnTo>
                  <a:lnTo>
                    <a:pt x="500" y="900"/>
                  </a:lnTo>
                  <a:lnTo>
                    <a:pt x="334" y="733"/>
                  </a:lnTo>
                  <a:lnTo>
                    <a:pt x="336" y="733"/>
                  </a:lnTo>
                  <a:lnTo>
                    <a:pt x="338" y="733"/>
                  </a:lnTo>
                  <a:close/>
                  <a:moveTo>
                    <a:pt x="0" y="391"/>
                  </a:moveTo>
                  <a:lnTo>
                    <a:pt x="259" y="650"/>
                  </a:lnTo>
                  <a:lnTo>
                    <a:pt x="268" y="664"/>
                  </a:lnTo>
                  <a:lnTo>
                    <a:pt x="0" y="395"/>
                  </a:lnTo>
                  <a:lnTo>
                    <a:pt x="0" y="391"/>
                  </a:lnTo>
                  <a:close/>
                  <a:moveTo>
                    <a:pt x="341" y="732"/>
                  </a:moveTo>
                  <a:lnTo>
                    <a:pt x="509" y="900"/>
                  </a:lnTo>
                  <a:lnTo>
                    <a:pt x="504" y="900"/>
                  </a:lnTo>
                  <a:lnTo>
                    <a:pt x="338" y="733"/>
                  </a:lnTo>
                  <a:lnTo>
                    <a:pt x="339" y="733"/>
                  </a:lnTo>
                  <a:lnTo>
                    <a:pt x="341" y="732"/>
                  </a:lnTo>
                  <a:close/>
                  <a:moveTo>
                    <a:pt x="0" y="386"/>
                  </a:moveTo>
                  <a:lnTo>
                    <a:pt x="252" y="637"/>
                  </a:lnTo>
                  <a:lnTo>
                    <a:pt x="259" y="650"/>
                  </a:lnTo>
                  <a:lnTo>
                    <a:pt x="0" y="391"/>
                  </a:lnTo>
                  <a:lnTo>
                    <a:pt x="0" y="386"/>
                  </a:lnTo>
                  <a:close/>
                  <a:moveTo>
                    <a:pt x="345" y="731"/>
                  </a:moveTo>
                  <a:lnTo>
                    <a:pt x="513" y="900"/>
                  </a:lnTo>
                  <a:lnTo>
                    <a:pt x="509" y="900"/>
                  </a:lnTo>
                  <a:lnTo>
                    <a:pt x="341" y="732"/>
                  </a:lnTo>
                  <a:lnTo>
                    <a:pt x="343" y="732"/>
                  </a:lnTo>
                  <a:lnTo>
                    <a:pt x="345" y="731"/>
                  </a:lnTo>
                  <a:close/>
                  <a:moveTo>
                    <a:pt x="0" y="381"/>
                  </a:moveTo>
                  <a:lnTo>
                    <a:pt x="243" y="624"/>
                  </a:lnTo>
                  <a:lnTo>
                    <a:pt x="252" y="637"/>
                  </a:lnTo>
                  <a:lnTo>
                    <a:pt x="0" y="386"/>
                  </a:lnTo>
                  <a:lnTo>
                    <a:pt x="0" y="381"/>
                  </a:lnTo>
                  <a:close/>
                  <a:moveTo>
                    <a:pt x="348" y="730"/>
                  </a:moveTo>
                  <a:lnTo>
                    <a:pt x="518" y="900"/>
                  </a:lnTo>
                  <a:lnTo>
                    <a:pt x="513" y="900"/>
                  </a:lnTo>
                  <a:lnTo>
                    <a:pt x="345" y="731"/>
                  </a:lnTo>
                  <a:lnTo>
                    <a:pt x="346" y="731"/>
                  </a:lnTo>
                  <a:lnTo>
                    <a:pt x="348" y="730"/>
                  </a:lnTo>
                  <a:close/>
                  <a:moveTo>
                    <a:pt x="0" y="377"/>
                  </a:moveTo>
                  <a:lnTo>
                    <a:pt x="235" y="611"/>
                  </a:lnTo>
                  <a:lnTo>
                    <a:pt x="243" y="624"/>
                  </a:lnTo>
                  <a:lnTo>
                    <a:pt x="0" y="381"/>
                  </a:lnTo>
                  <a:lnTo>
                    <a:pt x="0" y="377"/>
                  </a:lnTo>
                  <a:close/>
                  <a:moveTo>
                    <a:pt x="351" y="727"/>
                  </a:moveTo>
                  <a:lnTo>
                    <a:pt x="523" y="900"/>
                  </a:lnTo>
                  <a:lnTo>
                    <a:pt x="518" y="900"/>
                  </a:lnTo>
                  <a:lnTo>
                    <a:pt x="348" y="730"/>
                  </a:lnTo>
                  <a:lnTo>
                    <a:pt x="350" y="728"/>
                  </a:lnTo>
                  <a:lnTo>
                    <a:pt x="351" y="727"/>
                  </a:lnTo>
                  <a:close/>
                  <a:moveTo>
                    <a:pt x="0" y="372"/>
                  </a:moveTo>
                  <a:lnTo>
                    <a:pt x="226" y="599"/>
                  </a:lnTo>
                  <a:lnTo>
                    <a:pt x="235" y="611"/>
                  </a:lnTo>
                  <a:lnTo>
                    <a:pt x="0" y="377"/>
                  </a:lnTo>
                  <a:lnTo>
                    <a:pt x="0" y="372"/>
                  </a:lnTo>
                  <a:close/>
                  <a:moveTo>
                    <a:pt x="354" y="726"/>
                  </a:moveTo>
                  <a:lnTo>
                    <a:pt x="527" y="900"/>
                  </a:lnTo>
                  <a:lnTo>
                    <a:pt x="523" y="900"/>
                  </a:lnTo>
                  <a:lnTo>
                    <a:pt x="351" y="727"/>
                  </a:lnTo>
                  <a:lnTo>
                    <a:pt x="353" y="726"/>
                  </a:lnTo>
                  <a:lnTo>
                    <a:pt x="354" y="726"/>
                  </a:lnTo>
                  <a:close/>
                  <a:moveTo>
                    <a:pt x="0" y="368"/>
                  </a:moveTo>
                  <a:lnTo>
                    <a:pt x="218" y="585"/>
                  </a:lnTo>
                  <a:lnTo>
                    <a:pt x="226" y="599"/>
                  </a:lnTo>
                  <a:lnTo>
                    <a:pt x="0" y="372"/>
                  </a:lnTo>
                  <a:lnTo>
                    <a:pt x="0" y="368"/>
                  </a:lnTo>
                  <a:close/>
                  <a:moveTo>
                    <a:pt x="356" y="724"/>
                  </a:moveTo>
                  <a:lnTo>
                    <a:pt x="532" y="900"/>
                  </a:lnTo>
                  <a:lnTo>
                    <a:pt x="527" y="900"/>
                  </a:lnTo>
                  <a:lnTo>
                    <a:pt x="354" y="726"/>
                  </a:lnTo>
                  <a:lnTo>
                    <a:pt x="355" y="725"/>
                  </a:lnTo>
                  <a:lnTo>
                    <a:pt x="356" y="724"/>
                  </a:lnTo>
                  <a:close/>
                  <a:moveTo>
                    <a:pt x="0" y="363"/>
                  </a:moveTo>
                  <a:lnTo>
                    <a:pt x="209" y="572"/>
                  </a:lnTo>
                  <a:lnTo>
                    <a:pt x="218" y="585"/>
                  </a:lnTo>
                  <a:lnTo>
                    <a:pt x="0" y="368"/>
                  </a:lnTo>
                  <a:lnTo>
                    <a:pt x="0" y="363"/>
                  </a:lnTo>
                  <a:close/>
                  <a:moveTo>
                    <a:pt x="359" y="721"/>
                  </a:moveTo>
                  <a:lnTo>
                    <a:pt x="537" y="900"/>
                  </a:lnTo>
                  <a:lnTo>
                    <a:pt x="532" y="900"/>
                  </a:lnTo>
                  <a:lnTo>
                    <a:pt x="356" y="724"/>
                  </a:lnTo>
                  <a:lnTo>
                    <a:pt x="358" y="722"/>
                  </a:lnTo>
                  <a:lnTo>
                    <a:pt x="359" y="721"/>
                  </a:lnTo>
                  <a:close/>
                  <a:moveTo>
                    <a:pt x="0" y="358"/>
                  </a:moveTo>
                  <a:lnTo>
                    <a:pt x="202" y="559"/>
                  </a:lnTo>
                  <a:lnTo>
                    <a:pt x="209" y="572"/>
                  </a:lnTo>
                  <a:lnTo>
                    <a:pt x="0" y="363"/>
                  </a:lnTo>
                  <a:lnTo>
                    <a:pt x="0" y="358"/>
                  </a:lnTo>
                  <a:close/>
                  <a:moveTo>
                    <a:pt x="361" y="719"/>
                  </a:moveTo>
                  <a:lnTo>
                    <a:pt x="541" y="900"/>
                  </a:lnTo>
                  <a:lnTo>
                    <a:pt x="537" y="900"/>
                  </a:lnTo>
                  <a:lnTo>
                    <a:pt x="359" y="721"/>
                  </a:lnTo>
                  <a:lnTo>
                    <a:pt x="360" y="720"/>
                  </a:lnTo>
                  <a:lnTo>
                    <a:pt x="361" y="719"/>
                  </a:lnTo>
                  <a:close/>
                  <a:moveTo>
                    <a:pt x="0" y="354"/>
                  </a:moveTo>
                  <a:lnTo>
                    <a:pt x="194" y="547"/>
                  </a:lnTo>
                  <a:lnTo>
                    <a:pt x="195" y="550"/>
                  </a:lnTo>
                  <a:lnTo>
                    <a:pt x="196" y="552"/>
                  </a:lnTo>
                  <a:lnTo>
                    <a:pt x="202" y="559"/>
                  </a:lnTo>
                  <a:lnTo>
                    <a:pt x="0" y="358"/>
                  </a:lnTo>
                  <a:lnTo>
                    <a:pt x="0" y="354"/>
                  </a:lnTo>
                  <a:close/>
                  <a:moveTo>
                    <a:pt x="362" y="716"/>
                  </a:moveTo>
                  <a:lnTo>
                    <a:pt x="546" y="900"/>
                  </a:lnTo>
                  <a:lnTo>
                    <a:pt x="541" y="900"/>
                  </a:lnTo>
                  <a:lnTo>
                    <a:pt x="361" y="719"/>
                  </a:lnTo>
                  <a:lnTo>
                    <a:pt x="361" y="718"/>
                  </a:lnTo>
                  <a:lnTo>
                    <a:pt x="362" y="716"/>
                  </a:lnTo>
                  <a:close/>
                  <a:moveTo>
                    <a:pt x="0" y="348"/>
                  </a:moveTo>
                  <a:lnTo>
                    <a:pt x="192" y="540"/>
                  </a:lnTo>
                  <a:lnTo>
                    <a:pt x="193" y="544"/>
                  </a:lnTo>
                  <a:lnTo>
                    <a:pt x="194" y="547"/>
                  </a:lnTo>
                  <a:lnTo>
                    <a:pt x="0" y="354"/>
                  </a:lnTo>
                  <a:lnTo>
                    <a:pt x="0" y="348"/>
                  </a:lnTo>
                  <a:close/>
                  <a:moveTo>
                    <a:pt x="364" y="712"/>
                  </a:moveTo>
                  <a:lnTo>
                    <a:pt x="551" y="900"/>
                  </a:lnTo>
                  <a:lnTo>
                    <a:pt x="546" y="900"/>
                  </a:lnTo>
                  <a:lnTo>
                    <a:pt x="362" y="716"/>
                  </a:lnTo>
                  <a:lnTo>
                    <a:pt x="363" y="715"/>
                  </a:lnTo>
                  <a:lnTo>
                    <a:pt x="364" y="712"/>
                  </a:lnTo>
                  <a:close/>
                  <a:moveTo>
                    <a:pt x="0" y="344"/>
                  </a:moveTo>
                  <a:lnTo>
                    <a:pt x="191" y="535"/>
                  </a:lnTo>
                  <a:lnTo>
                    <a:pt x="191" y="538"/>
                  </a:lnTo>
                  <a:lnTo>
                    <a:pt x="192" y="540"/>
                  </a:lnTo>
                  <a:lnTo>
                    <a:pt x="0" y="348"/>
                  </a:lnTo>
                  <a:lnTo>
                    <a:pt x="0" y="344"/>
                  </a:lnTo>
                  <a:close/>
                  <a:moveTo>
                    <a:pt x="366" y="709"/>
                  </a:moveTo>
                  <a:lnTo>
                    <a:pt x="555" y="900"/>
                  </a:lnTo>
                  <a:lnTo>
                    <a:pt x="551" y="900"/>
                  </a:lnTo>
                  <a:lnTo>
                    <a:pt x="364" y="712"/>
                  </a:lnTo>
                  <a:lnTo>
                    <a:pt x="364" y="711"/>
                  </a:lnTo>
                  <a:lnTo>
                    <a:pt x="366" y="710"/>
                  </a:lnTo>
                  <a:lnTo>
                    <a:pt x="366" y="709"/>
                  </a:lnTo>
                  <a:close/>
                  <a:moveTo>
                    <a:pt x="0" y="340"/>
                  </a:moveTo>
                  <a:lnTo>
                    <a:pt x="191" y="530"/>
                  </a:lnTo>
                  <a:lnTo>
                    <a:pt x="191" y="533"/>
                  </a:lnTo>
                  <a:lnTo>
                    <a:pt x="191" y="535"/>
                  </a:lnTo>
                  <a:lnTo>
                    <a:pt x="0" y="344"/>
                  </a:lnTo>
                  <a:lnTo>
                    <a:pt x="0" y="340"/>
                  </a:lnTo>
                  <a:close/>
                  <a:moveTo>
                    <a:pt x="368" y="707"/>
                  </a:moveTo>
                  <a:lnTo>
                    <a:pt x="560" y="900"/>
                  </a:lnTo>
                  <a:lnTo>
                    <a:pt x="555" y="900"/>
                  </a:lnTo>
                  <a:lnTo>
                    <a:pt x="366" y="709"/>
                  </a:lnTo>
                  <a:lnTo>
                    <a:pt x="368" y="707"/>
                  </a:lnTo>
                  <a:close/>
                  <a:moveTo>
                    <a:pt x="0" y="335"/>
                  </a:moveTo>
                  <a:lnTo>
                    <a:pt x="192" y="526"/>
                  </a:lnTo>
                  <a:lnTo>
                    <a:pt x="191" y="528"/>
                  </a:lnTo>
                  <a:lnTo>
                    <a:pt x="191" y="530"/>
                  </a:lnTo>
                  <a:lnTo>
                    <a:pt x="0" y="340"/>
                  </a:lnTo>
                  <a:lnTo>
                    <a:pt x="0" y="335"/>
                  </a:lnTo>
                  <a:close/>
                  <a:moveTo>
                    <a:pt x="370" y="704"/>
                  </a:moveTo>
                  <a:lnTo>
                    <a:pt x="565" y="900"/>
                  </a:lnTo>
                  <a:lnTo>
                    <a:pt x="560" y="900"/>
                  </a:lnTo>
                  <a:lnTo>
                    <a:pt x="368" y="707"/>
                  </a:lnTo>
                  <a:lnTo>
                    <a:pt x="370" y="704"/>
                  </a:lnTo>
                  <a:close/>
                  <a:moveTo>
                    <a:pt x="0" y="330"/>
                  </a:moveTo>
                  <a:lnTo>
                    <a:pt x="193" y="523"/>
                  </a:lnTo>
                  <a:lnTo>
                    <a:pt x="192" y="524"/>
                  </a:lnTo>
                  <a:lnTo>
                    <a:pt x="192" y="526"/>
                  </a:lnTo>
                  <a:lnTo>
                    <a:pt x="0" y="335"/>
                  </a:lnTo>
                  <a:lnTo>
                    <a:pt x="0" y="330"/>
                  </a:lnTo>
                  <a:close/>
                  <a:moveTo>
                    <a:pt x="371" y="701"/>
                  </a:moveTo>
                  <a:lnTo>
                    <a:pt x="570" y="900"/>
                  </a:lnTo>
                  <a:lnTo>
                    <a:pt x="565" y="900"/>
                  </a:lnTo>
                  <a:lnTo>
                    <a:pt x="370" y="704"/>
                  </a:lnTo>
                  <a:lnTo>
                    <a:pt x="371" y="701"/>
                  </a:lnTo>
                  <a:close/>
                  <a:moveTo>
                    <a:pt x="0" y="325"/>
                  </a:moveTo>
                  <a:lnTo>
                    <a:pt x="194" y="519"/>
                  </a:lnTo>
                  <a:lnTo>
                    <a:pt x="193" y="521"/>
                  </a:lnTo>
                  <a:lnTo>
                    <a:pt x="193" y="523"/>
                  </a:lnTo>
                  <a:lnTo>
                    <a:pt x="0" y="330"/>
                  </a:lnTo>
                  <a:lnTo>
                    <a:pt x="0" y="325"/>
                  </a:lnTo>
                  <a:close/>
                  <a:moveTo>
                    <a:pt x="373" y="699"/>
                  </a:moveTo>
                  <a:lnTo>
                    <a:pt x="574" y="900"/>
                  </a:lnTo>
                  <a:lnTo>
                    <a:pt x="570" y="900"/>
                  </a:lnTo>
                  <a:lnTo>
                    <a:pt x="371" y="701"/>
                  </a:lnTo>
                  <a:lnTo>
                    <a:pt x="373" y="699"/>
                  </a:lnTo>
                  <a:close/>
                  <a:moveTo>
                    <a:pt x="0" y="321"/>
                  </a:moveTo>
                  <a:lnTo>
                    <a:pt x="195" y="516"/>
                  </a:lnTo>
                  <a:lnTo>
                    <a:pt x="194" y="518"/>
                  </a:lnTo>
                  <a:lnTo>
                    <a:pt x="194" y="519"/>
                  </a:lnTo>
                  <a:lnTo>
                    <a:pt x="0" y="325"/>
                  </a:lnTo>
                  <a:lnTo>
                    <a:pt x="0" y="321"/>
                  </a:lnTo>
                  <a:close/>
                  <a:moveTo>
                    <a:pt x="375" y="695"/>
                  </a:moveTo>
                  <a:lnTo>
                    <a:pt x="578" y="900"/>
                  </a:lnTo>
                  <a:lnTo>
                    <a:pt x="574" y="900"/>
                  </a:lnTo>
                  <a:lnTo>
                    <a:pt x="373" y="699"/>
                  </a:lnTo>
                  <a:lnTo>
                    <a:pt x="375" y="695"/>
                  </a:lnTo>
                  <a:close/>
                  <a:moveTo>
                    <a:pt x="0" y="316"/>
                  </a:moveTo>
                  <a:lnTo>
                    <a:pt x="197" y="513"/>
                  </a:lnTo>
                  <a:lnTo>
                    <a:pt x="196" y="514"/>
                  </a:lnTo>
                  <a:lnTo>
                    <a:pt x="195" y="516"/>
                  </a:lnTo>
                  <a:lnTo>
                    <a:pt x="0" y="321"/>
                  </a:lnTo>
                  <a:lnTo>
                    <a:pt x="0" y="316"/>
                  </a:lnTo>
                  <a:close/>
                  <a:moveTo>
                    <a:pt x="376" y="692"/>
                  </a:moveTo>
                  <a:lnTo>
                    <a:pt x="584" y="900"/>
                  </a:lnTo>
                  <a:lnTo>
                    <a:pt x="578" y="900"/>
                  </a:lnTo>
                  <a:lnTo>
                    <a:pt x="375" y="695"/>
                  </a:lnTo>
                  <a:lnTo>
                    <a:pt x="376" y="692"/>
                  </a:lnTo>
                  <a:close/>
                  <a:moveTo>
                    <a:pt x="0" y="311"/>
                  </a:moveTo>
                  <a:lnTo>
                    <a:pt x="199" y="510"/>
                  </a:lnTo>
                  <a:lnTo>
                    <a:pt x="198" y="511"/>
                  </a:lnTo>
                  <a:lnTo>
                    <a:pt x="197" y="513"/>
                  </a:lnTo>
                  <a:lnTo>
                    <a:pt x="0" y="316"/>
                  </a:lnTo>
                  <a:lnTo>
                    <a:pt x="0" y="311"/>
                  </a:lnTo>
                  <a:close/>
                  <a:moveTo>
                    <a:pt x="378" y="689"/>
                  </a:moveTo>
                  <a:lnTo>
                    <a:pt x="588" y="900"/>
                  </a:lnTo>
                  <a:lnTo>
                    <a:pt x="584" y="900"/>
                  </a:lnTo>
                  <a:lnTo>
                    <a:pt x="376" y="692"/>
                  </a:lnTo>
                  <a:lnTo>
                    <a:pt x="378" y="689"/>
                  </a:lnTo>
                  <a:close/>
                  <a:moveTo>
                    <a:pt x="0" y="307"/>
                  </a:moveTo>
                  <a:lnTo>
                    <a:pt x="202" y="508"/>
                  </a:lnTo>
                  <a:lnTo>
                    <a:pt x="201" y="509"/>
                  </a:lnTo>
                  <a:lnTo>
                    <a:pt x="199" y="510"/>
                  </a:lnTo>
                  <a:lnTo>
                    <a:pt x="0" y="311"/>
                  </a:lnTo>
                  <a:lnTo>
                    <a:pt x="0" y="307"/>
                  </a:lnTo>
                  <a:close/>
                  <a:moveTo>
                    <a:pt x="380" y="687"/>
                  </a:moveTo>
                  <a:lnTo>
                    <a:pt x="592" y="900"/>
                  </a:lnTo>
                  <a:lnTo>
                    <a:pt x="588" y="900"/>
                  </a:lnTo>
                  <a:lnTo>
                    <a:pt x="378" y="689"/>
                  </a:lnTo>
                  <a:lnTo>
                    <a:pt x="380" y="687"/>
                  </a:lnTo>
                  <a:close/>
                  <a:moveTo>
                    <a:pt x="0" y="303"/>
                  </a:moveTo>
                  <a:lnTo>
                    <a:pt x="204" y="506"/>
                  </a:lnTo>
                  <a:lnTo>
                    <a:pt x="203" y="507"/>
                  </a:lnTo>
                  <a:lnTo>
                    <a:pt x="202" y="508"/>
                  </a:lnTo>
                  <a:lnTo>
                    <a:pt x="0" y="307"/>
                  </a:lnTo>
                  <a:lnTo>
                    <a:pt x="0" y="303"/>
                  </a:lnTo>
                  <a:close/>
                  <a:moveTo>
                    <a:pt x="381" y="684"/>
                  </a:moveTo>
                  <a:lnTo>
                    <a:pt x="598" y="900"/>
                  </a:lnTo>
                  <a:lnTo>
                    <a:pt x="592" y="900"/>
                  </a:lnTo>
                  <a:lnTo>
                    <a:pt x="380" y="687"/>
                  </a:lnTo>
                  <a:lnTo>
                    <a:pt x="381" y="684"/>
                  </a:lnTo>
                  <a:close/>
                  <a:moveTo>
                    <a:pt x="0" y="297"/>
                  </a:moveTo>
                  <a:lnTo>
                    <a:pt x="207" y="504"/>
                  </a:lnTo>
                  <a:lnTo>
                    <a:pt x="205" y="505"/>
                  </a:lnTo>
                  <a:lnTo>
                    <a:pt x="204" y="506"/>
                  </a:lnTo>
                  <a:lnTo>
                    <a:pt x="0" y="303"/>
                  </a:lnTo>
                  <a:lnTo>
                    <a:pt x="0" y="297"/>
                  </a:lnTo>
                  <a:close/>
                  <a:moveTo>
                    <a:pt x="384" y="681"/>
                  </a:moveTo>
                  <a:lnTo>
                    <a:pt x="602" y="900"/>
                  </a:lnTo>
                  <a:lnTo>
                    <a:pt x="598" y="900"/>
                  </a:lnTo>
                  <a:lnTo>
                    <a:pt x="381" y="684"/>
                  </a:lnTo>
                  <a:lnTo>
                    <a:pt x="384" y="681"/>
                  </a:lnTo>
                  <a:close/>
                  <a:moveTo>
                    <a:pt x="0" y="293"/>
                  </a:moveTo>
                  <a:lnTo>
                    <a:pt x="209" y="502"/>
                  </a:lnTo>
                  <a:lnTo>
                    <a:pt x="208" y="503"/>
                  </a:lnTo>
                  <a:lnTo>
                    <a:pt x="207" y="503"/>
                  </a:lnTo>
                  <a:lnTo>
                    <a:pt x="207" y="504"/>
                  </a:lnTo>
                  <a:lnTo>
                    <a:pt x="0" y="297"/>
                  </a:lnTo>
                  <a:lnTo>
                    <a:pt x="0" y="293"/>
                  </a:lnTo>
                  <a:close/>
                  <a:moveTo>
                    <a:pt x="386" y="678"/>
                  </a:moveTo>
                  <a:lnTo>
                    <a:pt x="607" y="900"/>
                  </a:lnTo>
                  <a:lnTo>
                    <a:pt x="602" y="900"/>
                  </a:lnTo>
                  <a:lnTo>
                    <a:pt x="384" y="681"/>
                  </a:lnTo>
                  <a:lnTo>
                    <a:pt x="386" y="678"/>
                  </a:lnTo>
                  <a:close/>
                  <a:moveTo>
                    <a:pt x="0" y="288"/>
                  </a:moveTo>
                  <a:lnTo>
                    <a:pt x="212" y="501"/>
                  </a:lnTo>
                  <a:lnTo>
                    <a:pt x="211" y="502"/>
                  </a:lnTo>
                  <a:lnTo>
                    <a:pt x="209" y="502"/>
                  </a:lnTo>
                  <a:lnTo>
                    <a:pt x="0" y="293"/>
                  </a:lnTo>
                  <a:lnTo>
                    <a:pt x="0" y="288"/>
                  </a:lnTo>
                  <a:close/>
                  <a:moveTo>
                    <a:pt x="317" y="605"/>
                  </a:moveTo>
                  <a:lnTo>
                    <a:pt x="327" y="616"/>
                  </a:lnTo>
                  <a:lnTo>
                    <a:pt x="326" y="618"/>
                  </a:lnTo>
                  <a:lnTo>
                    <a:pt x="317" y="605"/>
                  </a:lnTo>
                  <a:close/>
                  <a:moveTo>
                    <a:pt x="387" y="675"/>
                  </a:moveTo>
                  <a:lnTo>
                    <a:pt x="611" y="900"/>
                  </a:lnTo>
                  <a:lnTo>
                    <a:pt x="607" y="900"/>
                  </a:lnTo>
                  <a:lnTo>
                    <a:pt x="386" y="678"/>
                  </a:lnTo>
                  <a:lnTo>
                    <a:pt x="387" y="675"/>
                  </a:lnTo>
                  <a:close/>
                  <a:moveTo>
                    <a:pt x="0" y="283"/>
                  </a:moveTo>
                  <a:lnTo>
                    <a:pt x="215" y="500"/>
                  </a:lnTo>
                  <a:lnTo>
                    <a:pt x="214" y="500"/>
                  </a:lnTo>
                  <a:lnTo>
                    <a:pt x="212" y="501"/>
                  </a:lnTo>
                  <a:lnTo>
                    <a:pt x="0" y="288"/>
                  </a:lnTo>
                  <a:lnTo>
                    <a:pt x="0" y="283"/>
                  </a:lnTo>
                  <a:close/>
                  <a:moveTo>
                    <a:pt x="308" y="591"/>
                  </a:moveTo>
                  <a:lnTo>
                    <a:pt x="329" y="612"/>
                  </a:lnTo>
                  <a:lnTo>
                    <a:pt x="327" y="616"/>
                  </a:lnTo>
                  <a:lnTo>
                    <a:pt x="317" y="605"/>
                  </a:lnTo>
                  <a:lnTo>
                    <a:pt x="308" y="591"/>
                  </a:lnTo>
                  <a:close/>
                  <a:moveTo>
                    <a:pt x="389" y="672"/>
                  </a:moveTo>
                  <a:lnTo>
                    <a:pt x="616" y="900"/>
                  </a:lnTo>
                  <a:lnTo>
                    <a:pt x="611" y="900"/>
                  </a:lnTo>
                  <a:lnTo>
                    <a:pt x="387" y="675"/>
                  </a:lnTo>
                  <a:lnTo>
                    <a:pt x="389" y="672"/>
                  </a:lnTo>
                  <a:close/>
                  <a:moveTo>
                    <a:pt x="0" y="279"/>
                  </a:moveTo>
                  <a:lnTo>
                    <a:pt x="220" y="498"/>
                  </a:lnTo>
                  <a:lnTo>
                    <a:pt x="218" y="498"/>
                  </a:lnTo>
                  <a:lnTo>
                    <a:pt x="215" y="500"/>
                  </a:lnTo>
                  <a:lnTo>
                    <a:pt x="0" y="283"/>
                  </a:lnTo>
                  <a:lnTo>
                    <a:pt x="0" y="279"/>
                  </a:lnTo>
                  <a:close/>
                  <a:moveTo>
                    <a:pt x="298" y="577"/>
                  </a:moveTo>
                  <a:lnTo>
                    <a:pt x="331" y="610"/>
                  </a:lnTo>
                  <a:lnTo>
                    <a:pt x="329" y="612"/>
                  </a:lnTo>
                  <a:lnTo>
                    <a:pt x="308" y="591"/>
                  </a:lnTo>
                  <a:lnTo>
                    <a:pt x="298" y="577"/>
                  </a:lnTo>
                  <a:close/>
                  <a:moveTo>
                    <a:pt x="391" y="669"/>
                  </a:moveTo>
                  <a:lnTo>
                    <a:pt x="621" y="900"/>
                  </a:lnTo>
                  <a:lnTo>
                    <a:pt x="616" y="900"/>
                  </a:lnTo>
                  <a:lnTo>
                    <a:pt x="389" y="672"/>
                  </a:lnTo>
                  <a:lnTo>
                    <a:pt x="391" y="669"/>
                  </a:lnTo>
                  <a:close/>
                  <a:moveTo>
                    <a:pt x="0" y="274"/>
                  </a:moveTo>
                  <a:lnTo>
                    <a:pt x="224" y="497"/>
                  </a:lnTo>
                  <a:lnTo>
                    <a:pt x="222" y="497"/>
                  </a:lnTo>
                  <a:lnTo>
                    <a:pt x="220" y="498"/>
                  </a:lnTo>
                  <a:lnTo>
                    <a:pt x="0" y="279"/>
                  </a:lnTo>
                  <a:lnTo>
                    <a:pt x="0" y="274"/>
                  </a:lnTo>
                  <a:close/>
                  <a:moveTo>
                    <a:pt x="289" y="563"/>
                  </a:moveTo>
                  <a:lnTo>
                    <a:pt x="334" y="607"/>
                  </a:lnTo>
                  <a:lnTo>
                    <a:pt x="331" y="610"/>
                  </a:lnTo>
                  <a:lnTo>
                    <a:pt x="298" y="577"/>
                  </a:lnTo>
                  <a:lnTo>
                    <a:pt x="289" y="563"/>
                  </a:lnTo>
                  <a:close/>
                  <a:moveTo>
                    <a:pt x="392" y="667"/>
                  </a:moveTo>
                  <a:lnTo>
                    <a:pt x="625" y="900"/>
                  </a:lnTo>
                  <a:lnTo>
                    <a:pt x="621" y="900"/>
                  </a:lnTo>
                  <a:lnTo>
                    <a:pt x="391" y="669"/>
                  </a:lnTo>
                  <a:lnTo>
                    <a:pt x="392" y="667"/>
                  </a:lnTo>
                  <a:close/>
                  <a:moveTo>
                    <a:pt x="0" y="270"/>
                  </a:moveTo>
                  <a:lnTo>
                    <a:pt x="228" y="497"/>
                  </a:lnTo>
                  <a:lnTo>
                    <a:pt x="226" y="497"/>
                  </a:lnTo>
                  <a:lnTo>
                    <a:pt x="224" y="497"/>
                  </a:lnTo>
                  <a:lnTo>
                    <a:pt x="0" y="274"/>
                  </a:lnTo>
                  <a:lnTo>
                    <a:pt x="0" y="270"/>
                  </a:lnTo>
                  <a:close/>
                  <a:moveTo>
                    <a:pt x="280" y="550"/>
                  </a:moveTo>
                  <a:lnTo>
                    <a:pt x="335" y="604"/>
                  </a:lnTo>
                  <a:lnTo>
                    <a:pt x="334" y="607"/>
                  </a:lnTo>
                  <a:lnTo>
                    <a:pt x="289" y="563"/>
                  </a:lnTo>
                  <a:lnTo>
                    <a:pt x="280" y="550"/>
                  </a:lnTo>
                  <a:close/>
                  <a:moveTo>
                    <a:pt x="394" y="664"/>
                  </a:moveTo>
                  <a:lnTo>
                    <a:pt x="631" y="900"/>
                  </a:lnTo>
                  <a:lnTo>
                    <a:pt x="625" y="900"/>
                  </a:lnTo>
                  <a:lnTo>
                    <a:pt x="392" y="667"/>
                  </a:lnTo>
                  <a:lnTo>
                    <a:pt x="394" y="664"/>
                  </a:lnTo>
                  <a:close/>
                  <a:moveTo>
                    <a:pt x="0" y="264"/>
                  </a:moveTo>
                  <a:lnTo>
                    <a:pt x="234" y="498"/>
                  </a:lnTo>
                  <a:lnTo>
                    <a:pt x="231" y="497"/>
                  </a:lnTo>
                  <a:lnTo>
                    <a:pt x="228" y="497"/>
                  </a:lnTo>
                  <a:lnTo>
                    <a:pt x="0" y="270"/>
                  </a:lnTo>
                  <a:lnTo>
                    <a:pt x="0" y="264"/>
                  </a:lnTo>
                  <a:close/>
                  <a:moveTo>
                    <a:pt x="271" y="535"/>
                  </a:moveTo>
                  <a:lnTo>
                    <a:pt x="337" y="602"/>
                  </a:lnTo>
                  <a:lnTo>
                    <a:pt x="335" y="604"/>
                  </a:lnTo>
                  <a:lnTo>
                    <a:pt x="280" y="550"/>
                  </a:lnTo>
                  <a:lnTo>
                    <a:pt x="271" y="535"/>
                  </a:lnTo>
                  <a:close/>
                  <a:moveTo>
                    <a:pt x="396" y="660"/>
                  </a:moveTo>
                  <a:lnTo>
                    <a:pt x="635" y="900"/>
                  </a:lnTo>
                  <a:lnTo>
                    <a:pt x="631" y="900"/>
                  </a:lnTo>
                  <a:lnTo>
                    <a:pt x="394" y="664"/>
                  </a:lnTo>
                  <a:lnTo>
                    <a:pt x="396" y="660"/>
                  </a:lnTo>
                  <a:close/>
                  <a:moveTo>
                    <a:pt x="0" y="260"/>
                  </a:moveTo>
                  <a:lnTo>
                    <a:pt x="240" y="501"/>
                  </a:lnTo>
                  <a:lnTo>
                    <a:pt x="237" y="500"/>
                  </a:lnTo>
                  <a:lnTo>
                    <a:pt x="234" y="498"/>
                  </a:lnTo>
                  <a:lnTo>
                    <a:pt x="0" y="264"/>
                  </a:lnTo>
                  <a:lnTo>
                    <a:pt x="0" y="260"/>
                  </a:lnTo>
                  <a:close/>
                  <a:moveTo>
                    <a:pt x="261" y="521"/>
                  </a:moveTo>
                  <a:lnTo>
                    <a:pt x="339" y="599"/>
                  </a:lnTo>
                  <a:lnTo>
                    <a:pt x="337" y="602"/>
                  </a:lnTo>
                  <a:lnTo>
                    <a:pt x="271" y="535"/>
                  </a:lnTo>
                  <a:lnTo>
                    <a:pt x="261" y="521"/>
                  </a:lnTo>
                  <a:close/>
                  <a:moveTo>
                    <a:pt x="397" y="658"/>
                  </a:moveTo>
                  <a:lnTo>
                    <a:pt x="639" y="900"/>
                  </a:lnTo>
                  <a:lnTo>
                    <a:pt x="635" y="900"/>
                  </a:lnTo>
                  <a:lnTo>
                    <a:pt x="396" y="660"/>
                  </a:lnTo>
                  <a:lnTo>
                    <a:pt x="397" y="658"/>
                  </a:lnTo>
                  <a:close/>
                  <a:moveTo>
                    <a:pt x="0" y="256"/>
                  </a:moveTo>
                  <a:lnTo>
                    <a:pt x="341" y="595"/>
                  </a:lnTo>
                  <a:lnTo>
                    <a:pt x="339" y="599"/>
                  </a:lnTo>
                  <a:lnTo>
                    <a:pt x="261" y="521"/>
                  </a:lnTo>
                  <a:lnTo>
                    <a:pt x="257" y="514"/>
                  </a:lnTo>
                  <a:lnTo>
                    <a:pt x="254" y="510"/>
                  </a:lnTo>
                  <a:lnTo>
                    <a:pt x="249" y="506"/>
                  </a:lnTo>
                  <a:lnTo>
                    <a:pt x="245" y="503"/>
                  </a:lnTo>
                  <a:lnTo>
                    <a:pt x="240" y="501"/>
                  </a:lnTo>
                  <a:lnTo>
                    <a:pt x="0" y="260"/>
                  </a:lnTo>
                  <a:lnTo>
                    <a:pt x="0" y="256"/>
                  </a:lnTo>
                  <a:close/>
                  <a:moveTo>
                    <a:pt x="400" y="655"/>
                  </a:moveTo>
                  <a:lnTo>
                    <a:pt x="644" y="900"/>
                  </a:lnTo>
                  <a:lnTo>
                    <a:pt x="639" y="900"/>
                  </a:lnTo>
                  <a:lnTo>
                    <a:pt x="397" y="658"/>
                  </a:lnTo>
                  <a:lnTo>
                    <a:pt x="400" y="655"/>
                  </a:lnTo>
                  <a:close/>
                  <a:moveTo>
                    <a:pt x="0" y="250"/>
                  </a:moveTo>
                  <a:lnTo>
                    <a:pt x="342" y="593"/>
                  </a:lnTo>
                  <a:lnTo>
                    <a:pt x="341" y="595"/>
                  </a:lnTo>
                  <a:lnTo>
                    <a:pt x="0" y="256"/>
                  </a:lnTo>
                  <a:lnTo>
                    <a:pt x="0" y="250"/>
                  </a:lnTo>
                  <a:close/>
                  <a:moveTo>
                    <a:pt x="402" y="652"/>
                  </a:moveTo>
                  <a:lnTo>
                    <a:pt x="649" y="900"/>
                  </a:lnTo>
                  <a:lnTo>
                    <a:pt x="644" y="900"/>
                  </a:lnTo>
                  <a:lnTo>
                    <a:pt x="400" y="655"/>
                  </a:lnTo>
                  <a:lnTo>
                    <a:pt x="402" y="652"/>
                  </a:lnTo>
                  <a:close/>
                  <a:moveTo>
                    <a:pt x="0" y="246"/>
                  </a:moveTo>
                  <a:lnTo>
                    <a:pt x="344" y="590"/>
                  </a:lnTo>
                  <a:lnTo>
                    <a:pt x="342" y="593"/>
                  </a:lnTo>
                  <a:lnTo>
                    <a:pt x="0" y="250"/>
                  </a:lnTo>
                  <a:lnTo>
                    <a:pt x="0" y="246"/>
                  </a:lnTo>
                  <a:close/>
                  <a:moveTo>
                    <a:pt x="403" y="649"/>
                  </a:moveTo>
                  <a:lnTo>
                    <a:pt x="653" y="900"/>
                  </a:lnTo>
                  <a:lnTo>
                    <a:pt x="649" y="900"/>
                  </a:lnTo>
                  <a:lnTo>
                    <a:pt x="402" y="652"/>
                  </a:lnTo>
                  <a:lnTo>
                    <a:pt x="403" y="649"/>
                  </a:lnTo>
                  <a:close/>
                  <a:moveTo>
                    <a:pt x="0" y="241"/>
                  </a:moveTo>
                  <a:lnTo>
                    <a:pt x="346" y="588"/>
                  </a:lnTo>
                  <a:lnTo>
                    <a:pt x="344" y="590"/>
                  </a:lnTo>
                  <a:lnTo>
                    <a:pt x="0" y="246"/>
                  </a:lnTo>
                  <a:lnTo>
                    <a:pt x="0" y="241"/>
                  </a:lnTo>
                  <a:close/>
                  <a:moveTo>
                    <a:pt x="405" y="646"/>
                  </a:moveTo>
                  <a:lnTo>
                    <a:pt x="658" y="900"/>
                  </a:lnTo>
                  <a:lnTo>
                    <a:pt x="653" y="900"/>
                  </a:lnTo>
                  <a:lnTo>
                    <a:pt x="403" y="649"/>
                  </a:lnTo>
                  <a:lnTo>
                    <a:pt x="405" y="646"/>
                  </a:lnTo>
                  <a:close/>
                  <a:moveTo>
                    <a:pt x="0" y="237"/>
                  </a:moveTo>
                  <a:lnTo>
                    <a:pt x="348" y="585"/>
                  </a:lnTo>
                  <a:lnTo>
                    <a:pt x="346" y="588"/>
                  </a:lnTo>
                  <a:lnTo>
                    <a:pt x="0" y="241"/>
                  </a:lnTo>
                  <a:lnTo>
                    <a:pt x="0" y="237"/>
                  </a:lnTo>
                  <a:close/>
                  <a:moveTo>
                    <a:pt x="407" y="643"/>
                  </a:moveTo>
                  <a:lnTo>
                    <a:pt x="663" y="900"/>
                  </a:lnTo>
                  <a:lnTo>
                    <a:pt x="658" y="900"/>
                  </a:lnTo>
                  <a:lnTo>
                    <a:pt x="405" y="646"/>
                  </a:lnTo>
                  <a:lnTo>
                    <a:pt x="407" y="643"/>
                  </a:lnTo>
                  <a:close/>
                  <a:moveTo>
                    <a:pt x="0" y="232"/>
                  </a:moveTo>
                  <a:lnTo>
                    <a:pt x="350" y="582"/>
                  </a:lnTo>
                  <a:lnTo>
                    <a:pt x="348" y="585"/>
                  </a:lnTo>
                  <a:lnTo>
                    <a:pt x="0" y="237"/>
                  </a:lnTo>
                  <a:lnTo>
                    <a:pt x="0" y="232"/>
                  </a:lnTo>
                  <a:close/>
                  <a:moveTo>
                    <a:pt x="408" y="640"/>
                  </a:moveTo>
                  <a:lnTo>
                    <a:pt x="668" y="900"/>
                  </a:lnTo>
                  <a:lnTo>
                    <a:pt x="663" y="900"/>
                  </a:lnTo>
                  <a:lnTo>
                    <a:pt x="407" y="643"/>
                  </a:lnTo>
                  <a:lnTo>
                    <a:pt x="408" y="640"/>
                  </a:lnTo>
                  <a:close/>
                  <a:moveTo>
                    <a:pt x="0" y="227"/>
                  </a:moveTo>
                  <a:lnTo>
                    <a:pt x="352" y="579"/>
                  </a:lnTo>
                  <a:lnTo>
                    <a:pt x="350" y="582"/>
                  </a:lnTo>
                  <a:lnTo>
                    <a:pt x="0" y="232"/>
                  </a:lnTo>
                  <a:lnTo>
                    <a:pt x="0" y="227"/>
                  </a:lnTo>
                  <a:close/>
                  <a:moveTo>
                    <a:pt x="410" y="637"/>
                  </a:moveTo>
                  <a:lnTo>
                    <a:pt x="672" y="900"/>
                  </a:lnTo>
                  <a:lnTo>
                    <a:pt x="668" y="900"/>
                  </a:lnTo>
                  <a:lnTo>
                    <a:pt x="408" y="640"/>
                  </a:lnTo>
                  <a:lnTo>
                    <a:pt x="410" y="637"/>
                  </a:lnTo>
                  <a:close/>
                  <a:moveTo>
                    <a:pt x="0" y="223"/>
                  </a:moveTo>
                  <a:lnTo>
                    <a:pt x="354" y="576"/>
                  </a:lnTo>
                  <a:lnTo>
                    <a:pt x="352" y="579"/>
                  </a:lnTo>
                  <a:lnTo>
                    <a:pt x="0" y="227"/>
                  </a:lnTo>
                  <a:lnTo>
                    <a:pt x="0" y="223"/>
                  </a:lnTo>
                  <a:close/>
                  <a:moveTo>
                    <a:pt x="412" y="635"/>
                  </a:moveTo>
                  <a:lnTo>
                    <a:pt x="676" y="900"/>
                  </a:lnTo>
                  <a:lnTo>
                    <a:pt x="672" y="900"/>
                  </a:lnTo>
                  <a:lnTo>
                    <a:pt x="410" y="637"/>
                  </a:lnTo>
                  <a:lnTo>
                    <a:pt x="412" y="635"/>
                  </a:lnTo>
                  <a:close/>
                  <a:moveTo>
                    <a:pt x="0" y="218"/>
                  </a:moveTo>
                  <a:lnTo>
                    <a:pt x="356" y="573"/>
                  </a:lnTo>
                  <a:lnTo>
                    <a:pt x="354" y="576"/>
                  </a:lnTo>
                  <a:lnTo>
                    <a:pt x="0" y="223"/>
                  </a:lnTo>
                  <a:lnTo>
                    <a:pt x="0" y="218"/>
                  </a:lnTo>
                  <a:close/>
                  <a:moveTo>
                    <a:pt x="413" y="632"/>
                  </a:moveTo>
                  <a:lnTo>
                    <a:pt x="682" y="900"/>
                  </a:lnTo>
                  <a:lnTo>
                    <a:pt x="676" y="900"/>
                  </a:lnTo>
                  <a:lnTo>
                    <a:pt x="412" y="635"/>
                  </a:lnTo>
                  <a:lnTo>
                    <a:pt x="413" y="632"/>
                  </a:lnTo>
                  <a:close/>
                  <a:moveTo>
                    <a:pt x="0" y="213"/>
                  </a:moveTo>
                  <a:lnTo>
                    <a:pt x="357" y="571"/>
                  </a:lnTo>
                  <a:lnTo>
                    <a:pt x="356" y="573"/>
                  </a:lnTo>
                  <a:lnTo>
                    <a:pt x="0" y="218"/>
                  </a:lnTo>
                  <a:lnTo>
                    <a:pt x="0" y="213"/>
                  </a:lnTo>
                  <a:close/>
                  <a:moveTo>
                    <a:pt x="416" y="628"/>
                  </a:moveTo>
                  <a:lnTo>
                    <a:pt x="686" y="900"/>
                  </a:lnTo>
                  <a:lnTo>
                    <a:pt x="682" y="900"/>
                  </a:lnTo>
                  <a:lnTo>
                    <a:pt x="413" y="632"/>
                  </a:lnTo>
                  <a:lnTo>
                    <a:pt x="416" y="628"/>
                  </a:lnTo>
                  <a:close/>
                  <a:moveTo>
                    <a:pt x="0" y="209"/>
                  </a:moveTo>
                  <a:lnTo>
                    <a:pt x="359" y="568"/>
                  </a:lnTo>
                  <a:lnTo>
                    <a:pt x="357" y="571"/>
                  </a:lnTo>
                  <a:lnTo>
                    <a:pt x="0" y="213"/>
                  </a:lnTo>
                  <a:lnTo>
                    <a:pt x="0" y="209"/>
                  </a:lnTo>
                  <a:close/>
                  <a:moveTo>
                    <a:pt x="418" y="626"/>
                  </a:moveTo>
                  <a:lnTo>
                    <a:pt x="691" y="900"/>
                  </a:lnTo>
                  <a:lnTo>
                    <a:pt x="686" y="900"/>
                  </a:lnTo>
                  <a:lnTo>
                    <a:pt x="416" y="628"/>
                  </a:lnTo>
                  <a:lnTo>
                    <a:pt x="418" y="626"/>
                  </a:lnTo>
                  <a:close/>
                  <a:moveTo>
                    <a:pt x="0" y="204"/>
                  </a:moveTo>
                  <a:lnTo>
                    <a:pt x="361" y="564"/>
                  </a:lnTo>
                  <a:lnTo>
                    <a:pt x="359" y="568"/>
                  </a:lnTo>
                  <a:lnTo>
                    <a:pt x="0" y="209"/>
                  </a:lnTo>
                  <a:lnTo>
                    <a:pt x="0" y="204"/>
                  </a:lnTo>
                  <a:close/>
                  <a:moveTo>
                    <a:pt x="419" y="623"/>
                  </a:moveTo>
                  <a:lnTo>
                    <a:pt x="696" y="900"/>
                  </a:lnTo>
                  <a:lnTo>
                    <a:pt x="691" y="900"/>
                  </a:lnTo>
                  <a:lnTo>
                    <a:pt x="418" y="626"/>
                  </a:lnTo>
                  <a:lnTo>
                    <a:pt x="419" y="623"/>
                  </a:lnTo>
                  <a:close/>
                  <a:moveTo>
                    <a:pt x="0" y="199"/>
                  </a:moveTo>
                  <a:lnTo>
                    <a:pt x="363" y="562"/>
                  </a:lnTo>
                  <a:lnTo>
                    <a:pt x="361" y="564"/>
                  </a:lnTo>
                  <a:lnTo>
                    <a:pt x="0" y="204"/>
                  </a:lnTo>
                  <a:lnTo>
                    <a:pt x="0" y="199"/>
                  </a:lnTo>
                  <a:close/>
                  <a:moveTo>
                    <a:pt x="421" y="620"/>
                  </a:moveTo>
                  <a:lnTo>
                    <a:pt x="700" y="900"/>
                  </a:lnTo>
                  <a:lnTo>
                    <a:pt x="696" y="900"/>
                  </a:lnTo>
                  <a:lnTo>
                    <a:pt x="419" y="623"/>
                  </a:lnTo>
                  <a:lnTo>
                    <a:pt x="421" y="620"/>
                  </a:lnTo>
                  <a:close/>
                  <a:moveTo>
                    <a:pt x="0" y="195"/>
                  </a:moveTo>
                  <a:lnTo>
                    <a:pt x="364" y="559"/>
                  </a:lnTo>
                  <a:lnTo>
                    <a:pt x="363" y="562"/>
                  </a:lnTo>
                  <a:lnTo>
                    <a:pt x="0" y="199"/>
                  </a:lnTo>
                  <a:lnTo>
                    <a:pt x="0" y="195"/>
                  </a:lnTo>
                  <a:close/>
                  <a:moveTo>
                    <a:pt x="423" y="617"/>
                  </a:moveTo>
                  <a:lnTo>
                    <a:pt x="705" y="899"/>
                  </a:lnTo>
                  <a:lnTo>
                    <a:pt x="703" y="900"/>
                  </a:lnTo>
                  <a:lnTo>
                    <a:pt x="700" y="900"/>
                  </a:lnTo>
                  <a:lnTo>
                    <a:pt x="421" y="620"/>
                  </a:lnTo>
                  <a:lnTo>
                    <a:pt x="423" y="617"/>
                  </a:lnTo>
                  <a:close/>
                  <a:moveTo>
                    <a:pt x="0" y="190"/>
                  </a:moveTo>
                  <a:lnTo>
                    <a:pt x="367" y="557"/>
                  </a:lnTo>
                  <a:lnTo>
                    <a:pt x="364" y="559"/>
                  </a:lnTo>
                  <a:lnTo>
                    <a:pt x="0" y="195"/>
                  </a:lnTo>
                  <a:lnTo>
                    <a:pt x="0" y="190"/>
                  </a:lnTo>
                  <a:close/>
                  <a:moveTo>
                    <a:pt x="424" y="615"/>
                  </a:moveTo>
                  <a:lnTo>
                    <a:pt x="709" y="899"/>
                  </a:lnTo>
                  <a:lnTo>
                    <a:pt x="707" y="899"/>
                  </a:lnTo>
                  <a:lnTo>
                    <a:pt x="705" y="899"/>
                  </a:lnTo>
                  <a:lnTo>
                    <a:pt x="423" y="617"/>
                  </a:lnTo>
                  <a:lnTo>
                    <a:pt x="424" y="615"/>
                  </a:lnTo>
                  <a:close/>
                  <a:moveTo>
                    <a:pt x="0" y="185"/>
                  </a:moveTo>
                  <a:lnTo>
                    <a:pt x="369" y="554"/>
                  </a:lnTo>
                  <a:lnTo>
                    <a:pt x="367" y="557"/>
                  </a:lnTo>
                  <a:lnTo>
                    <a:pt x="0" y="190"/>
                  </a:lnTo>
                  <a:lnTo>
                    <a:pt x="0" y="185"/>
                  </a:lnTo>
                  <a:close/>
                  <a:moveTo>
                    <a:pt x="426" y="611"/>
                  </a:moveTo>
                  <a:lnTo>
                    <a:pt x="714" y="899"/>
                  </a:lnTo>
                  <a:lnTo>
                    <a:pt x="711" y="899"/>
                  </a:lnTo>
                  <a:lnTo>
                    <a:pt x="709" y="899"/>
                  </a:lnTo>
                  <a:lnTo>
                    <a:pt x="424" y="615"/>
                  </a:lnTo>
                  <a:lnTo>
                    <a:pt x="426" y="611"/>
                  </a:lnTo>
                  <a:close/>
                  <a:moveTo>
                    <a:pt x="0" y="180"/>
                  </a:moveTo>
                  <a:lnTo>
                    <a:pt x="371" y="551"/>
                  </a:lnTo>
                  <a:lnTo>
                    <a:pt x="369" y="554"/>
                  </a:lnTo>
                  <a:lnTo>
                    <a:pt x="0" y="185"/>
                  </a:lnTo>
                  <a:lnTo>
                    <a:pt x="0" y="180"/>
                  </a:lnTo>
                  <a:close/>
                  <a:moveTo>
                    <a:pt x="428" y="608"/>
                  </a:moveTo>
                  <a:lnTo>
                    <a:pt x="717" y="898"/>
                  </a:lnTo>
                  <a:lnTo>
                    <a:pt x="716" y="898"/>
                  </a:lnTo>
                  <a:lnTo>
                    <a:pt x="714" y="899"/>
                  </a:lnTo>
                  <a:lnTo>
                    <a:pt x="426" y="611"/>
                  </a:lnTo>
                  <a:lnTo>
                    <a:pt x="428" y="608"/>
                  </a:lnTo>
                  <a:close/>
                  <a:moveTo>
                    <a:pt x="0" y="176"/>
                  </a:moveTo>
                  <a:lnTo>
                    <a:pt x="372" y="549"/>
                  </a:lnTo>
                  <a:lnTo>
                    <a:pt x="371" y="551"/>
                  </a:lnTo>
                  <a:lnTo>
                    <a:pt x="0" y="180"/>
                  </a:lnTo>
                  <a:lnTo>
                    <a:pt x="0" y="176"/>
                  </a:lnTo>
                  <a:close/>
                  <a:moveTo>
                    <a:pt x="429" y="606"/>
                  </a:moveTo>
                  <a:lnTo>
                    <a:pt x="721" y="897"/>
                  </a:lnTo>
                  <a:lnTo>
                    <a:pt x="719" y="898"/>
                  </a:lnTo>
                  <a:lnTo>
                    <a:pt x="717" y="898"/>
                  </a:lnTo>
                  <a:lnTo>
                    <a:pt x="428" y="608"/>
                  </a:lnTo>
                  <a:lnTo>
                    <a:pt x="429" y="606"/>
                  </a:lnTo>
                  <a:close/>
                  <a:moveTo>
                    <a:pt x="0" y="172"/>
                  </a:moveTo>
                  <a:lnTo>
                    <a:pt x="374" y="545"/>
                  </a:lnTo>
                  <a:lnTo>
                    <a:pt x="372" y="549"/>
                  </a:lnTo>
                  <a:lnTo>
                    <a:pt x="0" y="176"/>
                  </a:lnTo>
                  <a:lnTo>
                    <a:pt x="0" y="172"/>
                  </a:lnTo>
                  <a:close/>
                  <a:moveTo>
                    <a:pt x="432" y="603"/>
                  </a:moveTo>
                  <a:lnTo>
                    <a:pt x="724" y="896"/>
                  </a:lnTo>
                  <a:lnTo>
                    <a:pt x="722" y="897"/>
                  </a:lnTo>
                  <a:lnTo>
                    <a:pt x="721" y="897"/>
                  </a:lnTo>
                  <a:lnTo>
                    <a:pt x="429" y="606"/>
                  </a:lnTo>
                  <a:lnTo>
                    <a:pt x="432" y="603"/>
                  </a:lnTo>
                  <a:close/>
                  <a:moveTo>
                    <a:pt x="0" y="166"/>
                  </a:moveTo>
                  <a:lnTo>
                    <a:pt x="376" y="542"/>
                  </a:lnTo>
                  <a:lnTo>
                    <a:pt x="374" y="545"/>
                  </a:lnTo>
                  <a:lnTo>
                    <a:pt x="0" y="172"/>
                  </a:lnTo>
                  <a:lnTo>
                    <a:pt x="0" y="166"/>
                  </a:lnTo>
                  <a:close/>
                  <a:moveTo>
                    <a:pt x="434" y="600"/>
                  </a:moveTo>
                  <a:lnTo>
                    <a:pt x="727" y="895"/>
                  </a:lnTo>
                  <a:lnTo>
                    <a:pt x="726" y="895"/>
                  </a:lnTo>
                  <a:lnTo>
                    <a:pt x="724" y="896"/>
                  </a:lnTo>
                  <a:lnTo>
                    <a:pt x="432" y="603"/>
                  </a:lnTo>
                  <a:lnTo>
                    <a:pt x="434" y="600"/>
                  </a:lnTo>
                  <a:close/>
                  <a:moveTo>
                    <a:pt x="0" y="162"/>
                  </a:moveTo>
                  <a:lnTo>
                    <a:pt x="378" y="540"/>
                  </a:lnTo>
                  <a:lnTo>
                    <a:pt x="376" y="542"/>
                  </a:lnTo>
                  <a:lnTo>
                    <a:pt x="0" y="166"/>
                  </a:lnTo>
                  <a:lnTo>
                    <a:pt x="0" y="162"/>
                  </a:lnTo>
                  <a:close/>
                  <a:moveTo>
                    <a:pt x="435" y="596"/>
                  </a:moveTo>
                  <a:lnTo>
                    <a:pt x="731" y="892"/>
                  </a:lnTo>
                  <a:lnTo>
                    <a:pt x="730" y="893"/>
                  </a:lnTo>
                  <a:lnTo>
                    <a:pt x="727" y="895"/>
                  </a:lnTo>
                  <a:lnTo>
                    <a:pt x="434" y="600"/>
                  </a:lnTo>
                  <a:lnTo>
                    <a:pt x="435" y="596"/>
                  </a:lnTo>
                  <a:close/>
                  <a:moveTo>
                    <a:pt x="0" y="158"/>
                  </a:moveTo>
                  <a:lnTo>
                    <a:pt x="379" y="537"/>
                  </a:lnTo>
                  <a:lnTo>
                    <a:pt x="378" y="540"/>
                  </a:lnTo>
                  <a:lnTo>
                    <a:pt x="0" y="162"/>
                  </a:lnTo>
                  <a:lnTo>
                    <a:pt x="0" y="158"/>
                  </a:lnTo>
                  <a:close/>
                  <a:moveTo>
                    <a:pt x="437" y="594"/>
                  </a:moveTo>
                  <a:lnTo>
                    <a:pt x="734" y="891"/>
                  </a:lnTo>
                  <a:lnTo>
                    <a:pt x="733" y="892"/>
                  </a:lnTo>
                  <a:lnTo>
                    <a:pt x="731" y="892"/>
                  </a:lnTo>
                  <a:lnTo>
                    <a:pt x="435" y="596"/>
                  </a:lnTo>
                  <a:lnTo>
                    <a:pt x="437" y="594"/>
                  </a:lnTo>
                  <a:close/>
                  <a:moveTo>
                    <a:pt x="0" y="152"/>
                  </a:moveTo>
                  <a:lnTo>
                    <a:pt x="381" y="534"/>
                  </a:lnTo>
                  <a:lnTo>
                    <a:pt x="379" y="537"/>
                  </a:lnTo>
                  <a:lnTo>
                    <a:pt x="0" y="158"/>
                  </a:lnTo>
                  <a:lnTo>
                    <a:pt x="0" y="152"/>
                  </a:lnTo>
                  <a:close/>
                  <a:moveTo>
                    <a:pt x="439" y="591"/>
                  </a:moveTo>
                  <a:lnTo>
                    <a:pt x="737" y="889"/>
                  </a:lnTo>
                  <a:lnTo>
                    <a:pt x="736" y="890"/>
                  </a:lnTo>
                  <a:lnTo>
                    <a:pt x="734" y="891"/>
                  </a:lnTo>
                  <a:lnTo>
                    <a:pt x="437" y="594"/>
                  </a:lnTo>
                  <a:lnTo>
                    <a:pt x="439" y="591"/>
                  </a:lnTo>
                  <a:close/>
                  <a:moveTo>
                    <a:pt x="0" y="148"/>
                  </a:moveTo>
                  <a:lnTo>
                    <a:pt x="384" y="531"/>
                  </a:lnTo>
                  <a:lnTo>
                    <a:pt x="381" y="534"/>
                  </a:lnTo>
                  <a:lnTo>
                    <a:pt x="0" y="152"/>
                  </a:lnTo>
                  <a:lnTo>
                    <a:pt x="0" y="148"/>
                  </a:lnTo>
                  <a:close/>
                  <a:moveTo>
                    <a:pt x="440" y="588"/>
                  </a:moveTo>
                  <a:lnTo>
                    <a:pt x="739" y="887"/>
                  </a:lnTo>
                  <a:lnTo>
                    <a:pt x="738" y="888"/>
                  </a:lnTo>
                  <a:lnTo>
                    <a:pt x="737" y="889"/>
                  </a:lnTo>
                  <a:lnTo>
                    <a:pt x="439" y="591"/>
                  </a:lnTo>
                  <a:lnTo>
                    <a:pt x="440" y="588"/>
                  </a:lnTo>
                  <a:close/>
                  <a:moveTo>
                    <a:pt x="0" y="143"/>
                  </a:moveTo>
                  <a:lnTo>
                    <a:pt x="386" y="528"/>
                  </a:lnTo>
                  <a:lnTo>
                    <a:pt x="384" y="531"/>
                  </a:lnTo>
                  <a:lnTo>
                    <a:pt x="0" y="148"/>
                  </a:lnTo>
                  <a:lnTo>
                    <a:pt x="0" y="143"/>
                  </a:lnTo>
                  <a:close/>
                  <a:moveTo>
                    <a:pt x="442" y="586"/>
                  </a:moveTo>
                  <a:lnTo>
                    <a:pt x="742" y="886"/>
                  </a:lnTo>
                  <a:lnTo>
                    <a:pt x="741" y="887"/>
                  </a:lnTo>
                  <a:lnTo>
                    <a:pt x="739" y="887"/>
                  </a:lnTo>
                  <a:lnTo>
                    <a:pt x="440" y="588"/>
                  </a:lnTo>
                  <a:lnTo>
                    <a:pt x="442" y="586"/>
                  </a:lnTo>
                  <a:close/>
                  <a:moveTo>
                    <a:pt x="0" y="139"/>
                  </a:moveTo>
                  <a:lnTo>
                    <a:pt x="387" y="526"/>
                  </a:lnTo>
                  <a:lnTo>
                    <a:pt x="386" y="528"/>
                  </a:lnTo>
                  <a:lnTo>
                    <a:pt x="0" y="143"/>
                  </a:lnTo>
                  <a:lnTo>
                    <a:pt x="0" y="139"/>
                  </a:lnTo>
                  <a:close/>
                  <a:moveTo>
                    <a:pt x="444" y="583"/>
                  </a:moveTo>
                  <a:lnTo>
                    <a:pt x="744" y="884"/>
                  </a:lnTo>
                  <a:lnTo>
                    <a:pt x="743" y="885"/>
                  </a:lnTo>
                  <a:lnTo>
                    <a:pt x="742" y="886"/>
                  </a:lnTo>
                  <a:lnTo>
                    <a:pt x="442" y="586"/>
                  </a:lnTo>
                  <a:lnTo>
                    <a:pt x="444" y="583"/>
                  </a:lnTo>
                  <a:close/>
                  <a:moveTo>
                    <a:pt x="0" y="134"/>
                  </a:moveTo>
                  <a:lnTo>
                    <a:pt x="389" y="523"/>
                  </a:lnTo>
                  <a:lnTo>
                    <a:pt x="387" y="526"/>
                  </a:lnTo>
                  <a:lnTo>
                    <a:pt x="0" y="139"/>
                  </a:lnTo>
                  <a:lnTo>
                    <a:pt x="0" y="134"/>
                  </a:lnTo>
                  <a:close/>
                  <a:moveTo>
                    <a:pt x="445" y="579"/>
                  </a:moveTo>
                  <a:lnTo>
                    <a:pt x="748" y="881"/>
                  </a:lnTo>
                  <a:lnTo>
                    <a:pt x="747" y="883"/>
                  </a:lnTo>
                  <a:lnTo>
                    <a:pt x="744" y="884"/>
                  </a:lnTo>
                  <a:lnTo>
                    <a:pt x="444" y="583"/>
                  </a:lnTo>
                  <a:lnTo>
                    <a:pt x="445" y="579"/>
                  </a:lnTo>
                  <a:close/>
                  <a:moveTo>
                    <a:pt x="0" y="129"/>
                  </a:moveTo>
                  <a:lnTo>
                    <a:pt x="391" y="520"/>
                  </a:lnTo>
                  <a:lnTo>
                    <a:pt x="389" y="523"/>
                  </a:lnTo>
                  <a:lnTo>
                    <a:pt x="0" y="134"/>
                  </a:lnTo>
                  <a:lnTo>
                    <a:pt x="0" y="129"/>
                  </a:lnTo>
                  <a:close/>
                  <a:moveTo>
                    <a:pt x="447" y="576"/>
                  </a:moveTo>
                  <a:lnTo>
                    <a:pt x="750" y="879"/>
                  </a:lnTo>
                  <a:lnTo>
                    <a:pt x="749" y="880"/>
                  </a:lnTo>
                  <a:lnTo>
                    <a:pt x="748" y="881"/>
                  </a:lnTo>
                  <a:lnTo>
                    <a:pt x="445" y="579"/>
                  </a:lnTo>
                  <a:lnTo>
                    <a:pt x="447" y="576"/>
                  </a:lnTo>
                  <a:close/>
                  <a:moveTo>
                    <a:pt x="0" y="125"/>
                  </a:moveTo>
                  <a:lnTo>
                    <a:pt x="393" y="518"/>
                  </a:lnTo>
                  <a:lnTo>
                    <a:pt x="391" y="520"/>
                  </a:lnTo>
                  <a:lnTo>
                    <a:pt x="0" y="129"/>
                  </a:lnTo>
                  <a:lnTo>
                    <a:pt x="0" y="125"/>
                  </a:lnTo>
                  <a:close/>
                  <a:moveTo>
                    <a:pt x="450" y="574"/>
                  </a:moveTo>
                  <a:lnTo>
                    <a:pt x="752" y="876"/>
                  </a:lnTo>
                  <a:lnTo>
                    <a:pt x="751" y="878"/>
                  </a:lnTo>
                  <a:lnTo>
                    <a:pt x="750" y="879"/>
                  </a:lnTo>
                  <a:lnTo>
                    <a:pt x="447" y="576"/>
                  </a:lnTo>
                  <a:lnTo>
                    <a:pt x="450" y="574"/>
                  </a:lnTo>
                  <a:close/>
                  <a:moveTo>
                    <a:pt x="0" y="119"/>
                  </a:moveTo>
                  <a:lnTo>
                    <a:pt x="394" y="514"/>
                  </a:lnTo>
                  <a:lnTo>
                    <a:pt x="393" y="518"/>
                  </a:lnTo>
                  <a:lnTo>
                    <a:pt x="0" y="125"/>
                  </a:lnTo>
                  <a:lnTo>
                    <a:pt x="0" y="119"/>
                  </a:lnTo>
                  <a:close/>
                  <a:moveTo>
                    <a:pt x="451" y="571"/>
                  </a:moveTo>
                  <a:lnTo>
                    <a:pt x="754" y="873"/>
                  </a:lnTo>
                  <a:lnTo>
                    <a:pt x="753" y="875"/>
                  </a:lnTo>
                  <a:lnTo>
                    <a:pt x="752" y="876"/>
                  </a:lnTo>
                  <a:lnTo>
                    <a:pt x="450" y="574"/>
                  </a:lnTo>
                  <a:lnTo>
                    <a:pt x="451" y="571"/>
                  </a:lnTo>
                  <a:close/>
                  <a:moveTo>
                    <a:pt x="0" y="115"/>
                  </a:moveTo>
                  <a:lnTo>
                    <a:pt x="396" y="511"/>
                  </a:lnTo>
                  <a:lnTo>
                    <a:pt x="394" y="514"/>
                  </a:lnTo>
                  <a:lnTo>
                    <a:pt x="0" y="119"/>
                  </a:lnTo>
                  <a:lnTo>
                    <a:pt x="0" y="115"/>
                  </a:lnTo>
                  <a:close/>
                  <a:moveTo>
                    <a:pt x="453" y="568"/>
                  </a:moveTo>
                  <a:lnTo>
                    <a:pt x="756" y="871"/>
                  </a:lnTo>
                  <a:lnTo>
                    <a:pt x="755" y="872"/>
                  </a:lnTo>
                  <a:lnTo>
                    <a:pt x="754" y="873"/>
                  </a:lnTo>
                  <a:lnTo>
                    <a:pt x="451" y="571"/>
                  </a:lnTo>
                  <a:lnTo>
                    <a:pt x="453" y="568"/>
                  </a:lnTo>
                  <a:close/>
                  <a:moveTo>
                    <a:pt x="0" y="111"/>
                  </a:moveTo>
                  <a:lnTo>
                    <a:pt x="399" y="509"/>
                  </a:lnTo>
                  <a:lnTo>
                    <a:pt x="396" y="511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455" y="564"/>
                  </a:moveTo>
                  <a:lnTo>
                    <a:pt x="757" y="868"/>
                  </a:lnTo>
                  <a:lnTo>
                    <a:pt x="756" y="869"/>
                  </a:lnTo>
                  <a:lnTo>
                    <a:pt x="756" y="871"/>
                  </a:lnTo>
                  <a:lnTo>
                    <a:pt x="453" y="568"/>
                  </a:lnTo>
                  <a:lnTo>
                    <a:pt x="455" y="564"/>
                  </a:lnTo>
                  <a:close/>
                  <a:moveTo>
                    <a:pt x="0" y="106"/>
                  </a:moveTo>
                  <a:lnTo>
                    <a:pt x="401" y="506"/>
                  </a:lnTo>
                  <a:lnTo>
                    <a:pt x="399" y="509"/>
                  </a:lnTo>
                  <a:lnTo>
                    <a:pt x="0" y="111"/>
                  </a:lnTo>
                  <a:lnTo>
                    <a:pt x="0" y="106"/>
                  </a:lnTo>
                  <a:close/>
                  <a:moveTo>
                    <a:pt x="456" y="562"/>
                  </a:moveTo>
                  <a:lnTo>
                    <a:pt x="759" y="865"/>
                  </a:lnTo>
                  <a:lnTo>
                    <a:pt x="758" y="867"/>
                  </a:lnTo>
                  <a:lnTo>
                    <a:pt x="757" y="868"/>
                  </a:lnTo>
                  <a:lnTo>
                    <a:pt x="455" y="564"/>
                  </a:lnTo>
                  <a:lnTo>
                    <a:pt x="456" y="562"/>
                  </a:lnTo>
                  <a:close/>
                  <a:moveTo>
                    <a:pt x="0" y="101"/>
                  </a:moveTo>
                  <a:lnTo>
                    <a:pt x="402" y="504"/>
                  </a:lnTo>
                  <a:lnTo>
                    <a:pt x="401" y="506"/>
                  </a:lnTo>
                  <a:lnTo>
                    <a:pt x="0" y="106"/>
                  </a:lnTo>
                  <a:lnTo>
                    <a:pt x="0" y="101"/>
                  </a:lnTo>
                  <a:close/>
                  <a:moveTo>
                    <a:pt x="458" y="559"/>
                  </a:moveTo>
                  <a:lnTo>
                    <a:pt x="760" y="862"/>
                  </a:lnTo>
                  <a:lnTo>
                    <a:pt x="760" y="864"/>
                  </a:lnTo>
                  <a:lnTo>
                    <a:pt x="759" y="865"/>
                  </a:lnTo>
                  <a:lnTo>
                    <a:pt x="456" y="562"/>
                  </a:lnTo>
                  <a:lnTo>
                    <a:pt x="458" y="559"/>
                  </a:lnTo>
                  <a:close/>
                  <a:moveTo>
                    <a:pt x="0" y="97"/>
                  </a:moveTo>
                  <a:lnTo>
                    <a:pt x="404" y="501"/>
                  </a:lnTo>
                  <a:lnTo>
                    <a:pt x="402" y="504"/>
                  </a:lnTo>
                  <a:lnTo>
                    <a:pt x="0" y="101"/>
                  </a:lnTo>
                  <a:lnTo>
                    <a:pt x="0" y="97"/>
                  </a:lnTo>
                  <a:close/>
                  <a:moveTo>
                    <a:pt x="460" y="556"/>
                  </a:moveTo>
                  <a:lnTo>
                    <a:pt x="762" y="858"/>
                  </a:lnTo>
                  <a:lnTo>
                    <a:pt x="762" y="860"/>
                  </a:lnTo>
                  <a:lnTo>
                    <a:pt x="760" y="862"/>
                  </a:lnTo>
                  <a:lnTo>
                    <a:pt x="458" y="559"/>
                  </a:lnTo>
                  <a:lnTo>
                    <a:pt x="460" y="556"/>
                  </a:lnTo>
                  <a:close/>
                  <a:moveTo>
                    <a:pt x="0" y="92"/>
                  </a:moveTo>
                  <a:lnTo>
                    <a:pt x="406" y="497"/>
                  </a:lnTo>
                  <a:lnTo>
                    <a:pt x="404" y="501"/>
                  </a:lnTo>
                  <a:lnTo>
                    <a:pt x="0" y="97"/>
                  </a:lnTo>
                  <a:lnTo>
                    <a:pt x="0" y="92"/>
                  </a:lnTo>
                  <a:close/>
                  <a:moveTo>
                    <a:pt x="461" y="554"/>
                  </a:moveTo>
                  <a:lnTo>
                    <a:pt x="764" y="855"/>
                  </a:lnTo>
                  <a:lnTo>
                    <a:pt x="763" y="857"/>
                  </a:lnTo>
                  <a:lnTo>
                    <a:pt x="762" y="858"/>
                  </a:lnTo>
                  <a:lnTo>
                    <a:pt x="460" y="556"/>
                  </a:lnTo>
                  <a:lnTo>
                    <a:pt x="461" y="554"/>
                  </a:lnTo>
                  <a:close/>
                  <a:moveTo>
                    <a:pt x="0" y="88"/>
                  </a:moveTo>
                  <a:lnTo>
                    <a:pt x="408" y="495"/>
                  </a:lnTo>
                  <a:lnTo>
                    <a:pt x="406" y="497"/>
                  </a:lnTo>
                  <a:lnTo>
                    <a:pt x="0" y="92"/>
                  </a:lnTo>
                  <a:lnTo>
                    <a:pt x="0" y="88"/>
                  </a:lnTo>
                  <a:close/>
                  <a:moveTo>
                    <a:pt x="463" y="551"/>
                  </a:moveTo>
                  <a:lnTo>
                    <a:pt x="765" y="852"/>
                  </a:lnTo>
                  <a:lnTo>
                    <a:pt x="764" y="853"/>
                  </a:lnTo>
                  <a:lnTo>
                    <a:pt x="764" y="855"/>
                  </a:lnTo>
                  <a:lnTo>
                    <a:pt x="461" y="554"/>
                  </a:lnTo>
                  <a:lnTo>
                    <a:pt x="463" y="551"/>
                  </a:lnTo>
                  <a:close/>
                  <a:moveTo>
                    <a:pt x="0" y="82"/>
                  </a:moveTo>
                  <a:lnTo>
                    <a:pt x="409" y="492"/>
                  </a:lnTo>
                  <a:lnTo>
                    <a:pt x="408" y="495"/>
                  </a:lnTo>
                  <a:lnTo>
                    <a:pt x="0" y="88"/>
                  </a:lnTo>
                  <a:lnTo>
                    <a:pt x="0" y="82"/>
                  </a:lnTo>
                  <a:close/>
                  <a:moveTo>
                    <a:pt x="466" y="547"/>
                  </a:moveTo>
                  <a:lnTo>
                    <a:pt x="765" y="848"/>
                  </a:lnTo>
                  <a:lnTo>
                    <a:pt x="765" y="850"/>
                  </a:lnTo>
                  <a:lnTo>
                    <a:pt x="765" y="852"/>
                  </a:lnTo>
                  <a:lnTo>
                    <a:pt x="463" y="551"/>
                  </a:lnTo>
                  <a:lnTo>
                    <a:pt x="466" y="547"/>
                  </a:lnTo>
                  <a:close/>
                  <a:moveTo>
                    <a:pt x="0" y="78"/>
                  </a:moveTo>
                  <a:lnTo>
                    <a:pt x="411" y="489"/>
                  </a:lnTo>
                  <a:lnTo>
                    <a:pt x="409" y="49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467" y="544"/>
                  </a:moveTo>
                  <a:lnTo>
                    <a:pt x="766" y="843"/>
                  </a:lnTo>
                  <a:lnTo>
                    <a:pt x="766" y="846"/>
                  </a:lnTo>
                  <a:lnTo>
                    <a:pt x="765" y="848"/>
                  </a:lnTo>
                  <a:lnTo>
                    <a:pt x="466" y="547"/>
                  </a:lnTo>
                  <a:lnTo>
                    <a:pt x="467" y="544"/>
                  </a:lnTo>
                  <a:close/>
                  <a:moveTo>
                    <a:pt x="0" y="74"/>
                  </a:moveTo>
                  <a:lnTo>
                    <a:pt x="413" y="487"/>
                  </a:lnTo>
                  <a:lnTo>
                    <a:pt x="411" y="489"/>
                  </a:lnTo>
                  <a:lnTo>
                    <a:pt x="0" y="78"/>
                  </a:lnTo>
                  <a:lnTo>
                    <a:pt x="0" y="74"/>
                  </a:lnTo>
                  <a:close/>
                  <a:moveTo>
                    <a:pt x="469" y="542"/>
                  </a:moveTo>
                  <a:lnTo>
                    <a:pt x="766" y="839"/>
                  </a:lnTo>
                  <a:lnTo>
                    <a:pt x="766" y="841"/>
                  </a:lnTo>
                  <a:lnTo>
                    <a:pt x="766" y="843"/>
                  </a:lnTo>
                  <a:lnTo>
                    <a:pt x="467" y="544"/>
                  </a:lnTo>
                  <a:lnTo>
                    <a:pt x="469" y="542"/>
                  </a:lnTo>
                  <a:close/>
                  <a:moveTo>
                    <a:pt x="0" y="68"/>
                  </a:moveTo>
                  <a:lnTo>
                    <a:pt x="416" y="484"/>
                  </a:lnTo>
                  <a:lnTo>
                    <a:pt x="413" y="487"/>
                  </a:lnTo>
                  <a:lnTo>
                    <a:pt x="0" y="74"/>
                  </a:lnTo>
                  <a:lnTo>
                    <a:pt x="0" y="68"/>
                  </a:lnTo>
                  <a:close/>
                  <a:moveTo>
                    <a:pt x="471" y="539"/>
                  </a:moveTo>
                  <a:lnTo>
                    <a:pt x="766" y="835"/>
                  </a:lnTo>
                  <a:lnTo>
                    <a:pt x="766" y="836"/>
                  </a:lnTo>
                  <a:lnTo>
                    <a:pt x="766" y="838"/>
                  </a:lnTo>
                  <a:lnTo>
                    <a:pt x="766" y="839"/>
                  </a:lnTo>
                  <a:lnTo>
                    <a:pt x="469" y="542"/>
                  </a:lnTo>
                  <a:lnTo>
                    <a:pt x="471" y="539"/>
                  </a:lnTo>
                  <a:close/>
                  <a:moveTo>
                    <a:pt x="0" y="64"/>
                  </a:moveTo>
                  <a:lnTo>
                    <a:pt x="417" y="480"/>
                  </a:lnTo>
                  <a:lnTo>
                    <a:pt x="416" y="484"/>
                  </a:lnTo>
                  <a:lnTo>
                    <a:pt x="0" y="68"/>
                  </a:lnTo>
                  <a:lnTo>
                    <a:pt x="0" y="64"/>
                  </a:lnTo>
                  <a:close/>
                  <a:moveTo>
                    <a:pt x="472" y="536"/>
                  </a:moveTo>
                  <a:lnTo>
                    <a:pt x="766" y="830"/>
                  </a:lnTo>
                  <a:lnTo>
                    <a:pt x="766" y="835"/>
                  </a:lnTo>
                  <a:lnTo>
                    <a:pt x="471" y="539"/>
                  </a:lnTo>
                  <a:lnTo>
                    <a:pt x="472" y="536"/>
                  </a:lnTo>
                  <a:close/>
                  <a:moveTo>
                    <a:pt x="0" y="60"/>
                  </a:moveTo>
                  <a:lnTo>
                    <a:pt x="419" y="478"/>
                  </a:lnTo>
                  <a:lnTo>
                    <a:pt x="417" y="480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close/>
                  <a:moveTo>
                    <a:pt x="474" y="534"/>
                  </a:moveTo>
                  <a:lnTo>
                    <a:pt x="766" y="825"/>
                  </a:lnTo>
                  <a:lnTo>
                    <a:pt x="766" y="830"/>
                  </a:lnTo>
                  <a:lnTo>
                    <a:pt x="472" y="536"/>
                  </a:lnTo>
                  <a:lnTo>
                    <a:pt x="474" y="534"/>
                  </a:lnTo>
                  <a:close/>
                  <a:moveTo>
                    <a:pt x="0" y="56"/>
                  </a:moveTo>
                  <a:lnTo>
                    <a:pt x="421" y="475"/>
                  </a:lnTo>
                  <a:lnTo>
                    <a:pt x="419" y="478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close/>
                  <a:moveTo>
                    <a:pt x="476" y="530"/>
                  </a:moveTo>
                  <a:lnTo>
                    <a:pt x="766" y="821"/>
                  </a:lnTo>
                  <a:lnTo>
                    <a:pt x="766" y="825"/>
                  </a:lnTo>
                  <a:lnTo>
                    <a:pt x="474" y="534"/>
                  </a:lnTo>
                  <a:lnTo>
                    <a:pt x="476" y="530"/>
                  </a:lnTo>
                  <a:close/>
                  <a:moveTo>
                    <a:pt x="1" y="51"/>
                  </a:moveTo>
                  <a:lnTo>
                    <a:pt x="423" y="473"/>
                  </a:lnTo>
                  <a:lnTo>
                    <a:pt x="421" y="475"/>
                  </a:lnTo>
                  <a:lnTo>
                    <a:pt x="0" y="56"/>
                  </a:lnTo>
                  <a:lnTo>
                    <a:pt x="1" y="53"/>
                  </a:lnTo>
                  <a:lnTo>
                    <a:pt x="1" y="51"/>
                  </a:lnTo>
                  <a:close/>
                  <a:moveTo>
                    <a:pt x="477" y="527"/>
                  </a:moveTo>
                  <a:lnTo>
                    <a:pt x="766" y="816"/>
                  </a:lnTo>
                  <a:lnTo>
                    <a:pt x="766" y="821"/>
                  </a:lnTo>
                  <a:lnTo>
                    <a:pt x="476" y="530"/>
                  </a:lnTo>
                  <a:lnTo>
                    <a:pt x="477" y="527"/>
                  </a:lnTo>
                  <a:close/>
                  <a:moveTo>
                    <a:pt x="3" y="47"/>
                  </a:moveTo>
                  <a:lnTo>
                    <a:pt x="424" y="470"/>
                  </a:lnTo>
                  <a:lnTo>
                    <a:pt x="423" y="473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3" y="47"/>
                  </a:lnTo>
                  <a:close/>
                  <a:moveTo>
                    <a:pt x="479" y="524"/>
                  </a:moveTo>
                  <a:lnTo>
                    <a:pt x="766" y="811"/>
                  </a:lnTo>
                  <a:lnTo>
                    <a:pt x="766" y="816"/>
                  </a:lnTo>
                  <a:lnTo>
                    <a:pt x="477" y="527"/>
                  </a:lnTo>
                  <a:lnTo>
                    <a:pt x="479" y="524"/>
                  </a:lnTo>
                  <a:close/>
                  <a:moveTo>
                    <a:pt x="4" y="44"/>
                  </a:moveTo>
                  <a:lnTo>
                    <a:pt x="426" y="467"/>
                  </a:lnTo>
                  <a:lnTo>
                    <a:pt x="424" y="470"/>
                  </a:lnTo>
                  <a:lnTo>
                    <a:pt x="3" y="47"/>
                  </a:lnTo>
                  <a:lnTo>
                    <a:pt x="3" y="45"/>
                  </a:lnTo>
                  <a:lnTo>
                    <a:pt x="4" y="44"/>
                  </a:lnTo>
                  <a:close/>
                  <a:moveTo>
                    <a:pt x="482" y="522"/>
                  </a:moveTo>
                  <a:lnTo>
                    <a:pt x="766" y="806"/>
                  </a:lnTo>
                  <a:lnTo>
                    <a:pt x="766" y="811"/>
                  </a:lnTo>
                  <a:lnTo>
                    <a:pt x="479" y="524"/>
                  </a:lnTo>
                  <a:lnTo>
                    <a:pt x="482" y="522"/>
                  </a:lnTo>
                  <a:close/>
                  <a:moveTo>
                    <a:pt x="5" y="41"/>
                  </a:moveTo>
                  <a:lnTo>
                    <a:pt x="428" y="464"/>
                  </a:lnTo>
                  <a:lnTo>
                    <a:pt x="426" y="467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5" y="41"/>
                  </a:lnTo>
                  <a:close/>
                  <a:moveTo>
                    <a:pt x="483" y="519"/>
                  </a:moveTo>
                  <a:lnTo>
                    <a:pt x="766" y="802"/>
                  </a:lnTo>
                  <a:lnTo>
                    <a:pt x="766" y="806"/>
                  </a:lnTo>
                  <a:lnTo>
                    <a:pt x="482" y="522"/>
                  </a:lnTo>
                  <a:lnTo>
                    <a:pt x="483" y="519"/>
                  </a:lnTo>
                  <a:close/>
                  <a:moveTo>
                    <a:pt x="6" y="36"/>
                  </a:moveTo>
                  <a:lnTo>
                    <a:pt x="430" y="461"/>
                  </a:lnTo>
                  <a:lnTo>
                    <a:pt x="428" y="464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6" y="36"/>
                  </a:lnTo>
                  <a:close/>
                  <a:moveTo>
                    <a:pt x="485" y="516"/>
                  </a:moveTo>
                  <a:lnTo>
                    <a:pt x="766" y="798"/>
                  </a:lnTo>
                  <a:lnTo>
                    <a:pt x="766" y="802"/>
                  </a:lnTo>
                  <a:lnTo>
                    <a:pt x="483" y="519"/>
                  </a:lnTo>
                  <a:lnTo>
                    <a:pt x="485" y="516"/>
                  </a:lnTo>
                  <a:close/>
                  <a:moveTo>
                    <a:pt x="8" y="34"/>
                  </a:moveTo>
                  <a:lnTo>
                    <a:pt x="432" y="458"/>
                  </a:lnTo>
                  <a:lnTo>
                    <a:pt x="430" y="461"/>
                  </a:lnTo>
                  <a:lnTo>
                    <a:pt x="6" y="36"/>
                  </a:lnTo>
                  <a:lnTo>
                    <a:pt x="7" y="35"/>
                  </a:lnTo>
                  <a:lnTo>
                    <a:pt x="8" y="34"/>
                  </a:lnTo>
                  <a:close/>
                  <a:moveTo>
                    <a:pt x="487" y="513"/>
                  </a:moveTo>
                  <a:lnTo>
                    <a:pt x="766" y="792"/>
                  </a:lnTo>
                  <a:lnTo>
                    <a:pt x="766" y="798"/>
                  </a:lnTo>
                  <a:lnTo>
                    <a:pt x="485" y="516"/>
                  </a:lnTo>
                  <a:lnTo>
                    <a:pt x="487" y="513"/>
                  </a:lnTo>
                  <a:close/>
                  <a:moveTo>
                    <a:pt x="9" y="31"/>
                  </a:moveTo>
                  <a:lnTo>
                    <a:pt x="434" y="456"/>
                  </a:lnTo>
                  <a:lnTo>
                    <a:pt x="432" y="458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9" y="31"/>
                  </a:lnTo>
                  <a:close/>
                  <a:moveTo>
                    <a:pt x="488" y="510"/>
                  </a:moveTo>
                  <a:lnTo>
                    <a:pt x="766" y="788"/>
                  </a:lnTo>
                  <a:lnTo>
                    <a:pt x="766" y="792"/>
                  </a:lnTo>
                  <a:lnTo>
                    <a:pt x="487" y="513"/>
                  </a:lnTo>
                  <a:lnTo>
                    <a:pt x="488" y="510"/>
                  </a:lnTo>
                  <a:close/>
                  <a:moveTo>
                    <a:pt x="11" y="28"/>
                  </a:moveTo>
                  <a:lnTo>
                    <a:pt x="436" y="453"/>
                  </a:lnTo>
                  <a:lnTo>
                    <a:pt x="434" y="456"/>
                  </a:lnTo>
                  <a:lnTo>
                    <a:pt x="9" y="31"/>
                  </a:lnTo>
                  <a:lnTo>
                    <a:pt x="10" y="29"/>
                  </a:lnTo>
                  <a:lnTo>
                    <a:pt x="11" y="28"/>
                  </a:lnTo>
                  <a:close/>
                  <a:moveTo>
                    <a:pt x="490" y="507"/>
                  </a:moveTo>
                  <a:lnTo>
                    <a:pt x="766" y="783"/>
                  </a:lnTo>
                  <a:lnTo>
                    <a:pt x="766" y="788"/>
                  </a:lnTo>
                  <a:lnTo>
                    <a:pt x="488" y="510"/>
                  </a:lnTo>
                  <a:lnTo>
                    <a:pt x="490" y="507"/>
                  </a:lnTo>
                  <a:close/>
                  <a:moveTo>
                    <a:pt x="13" y="26"/>
                  </a:moveTo>
                  <a:lnTo>
                    <a:pt x="438" y="450"/>
                  </a:lnTo>
                  <a:lnTo>
                    <a:pt x="436" y="453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3" y="26"/>
                  </a:lnTo>
                  <a:close/>
                  <a:moveTo>
                    <a:pt x="492" y="504"/>
                  </a:moveTo>
                  <a:lnTo>
                    <a:pt x="766" y="778"/>
                  </a:lnTo>
                  <a:lnTo>
                    <a:pt x="766" y="783"/>
                  </a:lnTo>
                  <a:lnTo>
                    <a:pt x="490" y="507"/>
                  </a:lnTo>
                  <a:lnTo>
                    <a:pt x="492" y="504"/>
                  </a:lnTo>
                  <a:close/>
                  <a:moveTo>
                    <a:pt x="15" y="23"/>
                  </a:moveTo>
                  <a:lnTo>
                    <a:pt x="439" y="447"/>
                  </a:lnTo>
                  <a:lnTo>
                    <a:pt x="438" y="450"/>
                  </a:lnTo>
                  <a:lnTo>
                    <a:pt x="13" y="26"/>
                  </a:lnTo>
                  <a:lnTo>
                    <a:pt x="14" y="24"/>
                  </a:lnTo>
                  <a:lnTo>
                    <a:pt x="15" y="23"/>
                  </a:lnTo>
                  <a:close/>
                  <a:moveTo>
                    <a:pt x="493" y="502"/>
                  </a:moveTo>
                  <a:lnTo>
                    <a:pt x="766" y="774"/>
                  </a:lnTo>
                  <a:lnTo>
                    <a:pt x="766" y="778"/>
                  </a:lnTo>
                  <a:lnTo>
                    <a:pt x="492" y="504"/>
                  </a:lnTo>
                  <a:lnTo>
                    <a:pt x="493" y="502"/>
                  </a:lnTo>
                  <a:close/>
                  <a:moveTo>
                    <a:pt x="17" y="20"/>
                  </a:moveTo>
                  <a:lnTo>
                    <a:pt x="441" y="444"/>
                  </a:lnTo>
                  <a:lnTo>
                    <a:pt x="439" y="447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7" y="20"/>
                  </a:lnTo>
                  <a:close/>
                  <a:moveTo>
                    <a:pt x="495" y="498"/>
                  </a:moveTo>
                  <a:lnTo>
                    <a:pt x="766" y="769"/>
                  </a:lnTo>
                  <a:lnTo>
                    <a:pt x="766" y="774"/>
                  </a:lnTo>
                  <a:lnTo>
                    <a:pt x="493" y="502"/>
                  </a:lnTo>
                  <a:lnTo>
                    <a:pt x="495" y="498"/>
                  </a:lnTo>
                  <a:close/>
                  <a:moveTo>
                    <a:pt x="20" y="18"/>
                  </a:moveTo>
                  <a:lnTo>
                    <a:pt x="443" y="442"/>
                  </a:lnTo>
                  <a:lnTo>
                    <a:pt x="441" y="444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20" y="18"/>
                  </a:lnTo>
                  <a:close/>
                  <a:moveTo>
                    <a:pt x="498" y="495"/>
                  </a:moveTo>
                  <a:lnTo>
                    <a:pt x="766" y="765"/>
                  </a:lnTo>
                  <a:lnTo>
                    <a:pt x="766" y="769"/>
                  </a:lnTo>
                  <a:lnTo>
                    <a:pt x="495" y="498"/>
                  </a:lnTo>
                  <a:lnTo>
                    <a:pt x="498" y="495"/>
                  </a:lnTo>
                  <a:close/>
                  <a:moveTo>
                    <a:pt x="22" y="15"/>
                  </a:moveTo>
                  <a:lnTo>
                    <a:pt x="445" y="439"/>
                  </a:lnTo>
                  <a:lnTo>
                    <a:pt x="443" y="442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2" y="15"/>
                  </a:lnTo>
                  <a:close/>
                  <a:moveTo>
                    <a:pt x="499" y="492"/>
                  </a:moveTo>
                  <a:lnTo>
                    <a:pt x="766" y="760"/>
                  </a:lnTo>
                  <a:lnTo>
                    <a:pt x="766" y="765"/>
                  </a:lnTo>
                  <a:lnTo>
                    <a:pt x="498" y="495"/>
                  </a:lnTo>
                  <a:lnTo>
                    <a:pt x="499" y="492"/>
                  </a:lnTo>
                  <a:close/>
                  <a:moveTo>
                    <a:pt x="25" y="13"/>
                  </a:moveTo>
                  <a:lnTo>
                    <a:pt x="446" y="436"/>
                  </a:lnTo>
                  <a:lnTo>
                    <a:pt x="445" y="439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5" y="13"/>
                  </a:lnTo>
                  <a:close/>
                  <a:moveTo>
                    <a:pt x="501" y="490"/>
                  </a:moveTo>
                  <a:lnTo>
                    <a:pt x="766" y="755"/>
                  </a:lnTo>
                  <a:lnTo>
                    <a:pt x="766" y="760"/>
                  </a:lnTo>
                  <a:lnTo>
                    <a:pt x="499" y="492"/>
                  </a:lnTo>
                  <a:lnTo>
                    <a:pt x="501" y="490"/>
                  </a:lnTo>
                  <a:close/>
                  <a:moveTo>
                    <a:pt x="27" y="12"/>
                  </a:moveTo>
                  <a:lnTo>
                    <a:pt x="449" y="434"/>
                  </a:lnTo>
                  <a:lnTo>
                    <a:pt x="446" y="436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7" y="12"/>
                  </a:lnTo>
                  <a:close/>
                  <a:moveTo>
                    <a:pt x="503" y="487"/>
                  </a:moveTo>
                  <a:lnTo>
                    <a:pt x="766" y="751"/>
                  </a:lnTo>
                  <a:lnTo>
                    <a:pt x="766" y="755"/>
                  </a:lnTo>
                  <a:lnTo>
                    <a:pt x="501" y="490"/>
                  </a:lnTo>
                  <a:lnTo>
                    <a:pt x="503" y="487"/>
                  </a:lnTo>
                  <a:close/>
                  <a:moveTo>
                    <a:pt x="30" y="10"/>
                  </a:moveTo>
                  <a:lnTo>
                    <a:pt x="451" y="430"/>
                  </a:lnTo>
                  <a:lnTo>
                    <a:pt x="449" y="434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30" y="10"/>
                  </a:lnTo>
                  <a:close/>
                  <a:moveTo>
                    <a:pt x="504" y="484"/>
                  </a:moveTo>
                  <a:lnTo>
                    <a:pt x="766" y="745"/>
                  </a:lnTo>
                  <a:lnTo>
                    <a:pt x="766" y="751"/>
                  </a:lnTo>
                  <a:lnTo>
                    <a:pt x="503" y="487"/>
                  </a:lnTo>
                  <a:lnTo>
                    <a:pt x="504" y="484"/>
                  </a:lnTo>
                  <a:close/>
                  <a:moveTo>
                    <a:pt x="32" y="8"/>
                  </a:moveTo>
                  <a:lnTo>
                    <a:pt x="453" y="427"/>
                  </a:lnTo>
                  <a:lnTo>
                    <a:pt x="451" y="43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close/>
                  <a:moveTo>
                    <a:pt x="506" y="481"/>
                  </a:moveTo>
                  <a:lnTo>
                    <a:pt x="766" y="741"/>
                  </a:lnTo>
                  <a:lnTo>
                    <a:pt x="766" y="745"/>
                  </a:lnTo>
                  <a:lnTo>
                    <a:pt x="504" y="484"/>
                  </a:lnTo>
                  <a:lnTo>
                    <a:pt x="506" y="481"/>
                  </a:lnTo>
                  <a:close/>
                  <a:moveTo>
                    <a:pt x="36" y="7"/>
                  </a:moveTo>
                  <a:lnTo>
                    <a:pt x="454" y="425"/>
                  </a:lnTo>
                  <a:lnTo>
                    <a:pt x="453" y="427"/>
                  </a:lnTo>
                  <a:lnTo>
                    <a:pt x="32" y="8"/>
                  </a:lnTo>
                  <a:lnTo>
                    <a:pt x="34" y="7"/>
                  </a:lnTo>
                  <a:lnTo>
                    <a:pt x="36" y="7"/>
                  </a:lnTo>
                  <a:close/>
                  <a:moveTo>
                    <a:pt x="508" y="478"/>
                  </a:moveTo>
                  <a:lnTo>
                    <a:pt x="766" y="737"/>
                  </a:lnTo>
                  <a:lnTo>
                    <a:pt x="766" y="741"/>
                  </a:lnTo>
                  <a:lnTo>
                    <a:pt x="506" y="481"/>
                  </a:lnTo>
                  <a:lnTo>
                    <a:pt x="508" y="478"/>
                  </a:lnTo>
                  <a:close/>
                  <a:moveTo>
                    <a:pt x="39" y="4"/>
                  </a:moveTo>
                  <a:lnTo>
                    <a:pt x="456" y="422"/>
                  </a:lnTo>
                  <a:lnTo>
                    <a:pt x="454" y="425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39" y="4"/>
                  </a:lnTo>
                  <a:close/>
                  <a:moveTo>
                    <a:pt x="509" y="475"/>
                  </a:moveTo>
                  <a:lnTo>
                    <a:pt x="766" y="732"/>
                  </a:lnTo>
                  <a:lnTo>
                    <a:pt x="766" y="737"/>
                  </a:lnTo>
                  <a:lnTo>
                    <a:pt x="508" y="478"/>
                  </a:lnTo>
                  <a:lnTo>
                    <a:pt x="509" y="475"/>
                  </a:lnTo>
                  <a:close/>
                  <a:moveTo>
                    <a:pt x="43" y="3"/>
                  </a:moveTo>
                  <a:lnTo>
                    <a:pt x="458" y="419"/>
                  </a:lnTo>
                  <a:lnTo>
                    <a:pt x="456" y="422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close/>
                  <a:moveTo>
                    <a:pt x="511" y="472"/>
                  </a:moveTo>
                  <a:lnTo>
                    <a:pt x="766" y="727"/>
                  </a:lnTo>
                  <a:lnTo>
                    <a:pt x="766" y="732"/>
                  </a:lnTo>
                  <a:lnTo>
                    <a:pt x="509" y="475"/>
                  </a:lnTo>
                  <a:lnTo>
                    <a:pt x="511" y="472"/>
                  </a:lnTo>
                  <a:close/>
                  <a:moveTo>
                    <a:pt x="46" y="2"/>
                  </a:moveTo>
                  <a:lnTo>
                    <a:pt x="460" y="416"/>
                  </a:lnTo>
                  <a:lnTo>
                    <a:pt x="458" y="419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2"/>
                  </a:lnTo>
                  <a:close/>
                  <a:moveTo>
                    <a:pt x="513" y="470"/>
                  </a:moveTo>
                  <a:lnTo>
                    <a:pt x="766" y="722"/>
                  </a:lnTo>
                  <a:lnTo>
                    <a:pt x="766" y="727"/>
                  </a:lnTo>
                  <a:lnTo>
                    <a:pt x="511" y="472"/>
                  </a:lnTo>
                  <a:lnTo>
                    <a:pt x="513" y="470"/>
                  </a:lnTo>
                  <a:close/>
                  <a:moveTo>
                    <a:pt x="49" y="1"/>
                  </a:moveTo>
                  <a:lnTo>
                    <a:pt x="461" y="413"/>
                  </a:lnTo>
                  <a:lnTo>
                    <a:pt x="460" y="416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1"/>
                  </a:lnTo>
                  <a:close/>
                  <a:moveTo>
                    <a:pt x="515" y="467"/>
                  </a:moveTo>
                  <a:lnTo>
                    <a:pt x="766" y="718"/>
                  </a:lnTo>
                  <a:lnTo>
                    <a:pt x="766" y="722"/>
                  </a:lnTo>
                  <a:lnTo>
                    <a:pt x="513" y="470"/>
                  </a:lnTo>
                  <a:lnTo>
                    <a:pt x="515" y="467"/>
                  </a:lnTo>
                  <a:close/>
                  <a:moveTo>
                    <a:pt x="54" y="1"/>
                  </a:moveTo>
                  <a:lnTo>
                    <a:pt x="463" y="411"/>
                  </a:lnTo>
                  <a:lnTo>
                    <a:pt x="461" y="413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4" y="1"/>
                  </a:lnTo>
                  <a:close/>
                  <a:moveTo>
                    <a:pt x="517" y="463"/>
                  </a:moveTo>
                  <a:lnTo>
                    <a:pt x="766" y="714"/>
                  </a:lnTo>
                  <a:lnTo>
                    <a:pt x="766" y="718"/>
                  </a:lnTo>
                  <a:lnTo>
                    <a:pt x="515" y="467"/>
                  </a:lnTo>
                  <a:lnTo>
                    <a:pt x="517" y="463"/>
                  </a:lnTo>
                  <a:close/>
                  <a:moveTo>
                    <a:pt x="58" y="0"/>
                  </a:moveTo>
                  <a:lnTo>
                    <a:pt x="466" y="408"/>
                  </a:lnTo>
                  <a:lnTo>
                    <a:pt x="463" y="411"/>
                  </a:lnTo>
                  <a:lnTo>
                    <a:pt x="54" y="1"/>
                  </a:lnTo>
                  <a:lnTo>
                    <a:pt x="56" y="0"/>
                  </a:lnTo>
                  <a:lnTo>
                    <a:pt x="58" y="0"/>
                  </a:lnTo>
                  <a:close/>
                  <a:moveTo>
                    <a:pt x="519" y="461"/>
                  </a:moveTo>
                  <a:lnTo>
                    <a:pt x="766" y="708"/>
                  </a:lnTo>
                  <a:lnTo>
                    <a:pt x="766" y="714"/>
                  </a:lnTo>
                  <a:lnTo>
                    <a:pt x="517" y="463"/>
                  </a:lnTo>
                  <a:lnTo>
                    <a:pt x="519" y="461"/>
                  </a:lnTo>
                  <a:close/>
                  <a:moveTo>
                    <a:pt x="62" y="0"/>
                  </a:moveTo>
                  <a:lnTo>
                    <a:pt x="468" y="405"/>
                  </a:lnTo>
                  <a:lnTo>
                    <a:pt x="466" y="408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close/>
                  <a:moveTo>
                    <a:pt x="520" y="458"/>
                  </a:moveTo>
                  <a:lnTo>
                    <a:pt x="766" y="704"/>
                  </a:lnTo>
                  <a:lnTo>
                    <a:pt x="766" y="708"/>
                  </a:lnTo>
                  <a:lnTo>
                    <a:pt x="519" y="461"/>
                  </a:lnTo>
                  <a:lnTo>
                    <a:pt x="520" y="458"/>
                  </a:lnTo>
                  <a:close/>
                  <a:moveTo>
                    <a:pt x="67" y="0"/>
                  </a:moveTo>
                  <a:lnTo>
                    <a:pt x="469" y="403"/>
                  </a:lnTo>
                  <a:lnTo>
                    <a:pt x="468" y="405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7" y="0"/>
                  </a:lnTo>
                  <a:close/>
                  <a:moveTo>
                    <a:pt x="522" y="455"/>
                  </a:moveTo>
                  <a:lnTo>
                    <a:pt x="766" y="700"/>
                  </a:lnTo>
                  <a:lnTo>
                    <a:pt x="766" y="704"/>
                  </a:lnTo>
                  <a:lnTo>
                    <a:pt x="520" y="458"/>
                  </a:lnTo>
                  <a:lnTo>
                    <a:pt x="522" y="455"/>
                  </a:lnTo>
                  <a:close/>
                  <a:moveTo>
                    <a:pt x="72" y="0"/>
                  </a:moveTo>
                  <a:lnTo>
                    <a:pt x="471" y="399"/>
                  </a:lnTo>
                  <a:lnTo>
                    <a:pt x="469" y="403"/>
                  </a:lnTo>
                  <a:lnTo>
                    <a:pt x="67" y="0"/>
                  </a:lnTo>
                  <a:lnTo>
                    <a:pt x="72" y="0"/>
                  </a:lnTo>
                  <a:close/>
                  <a:moveTo>
                    <a:pt x="524" y="452"/>
                  </a:moveTo>
                  <a:lnTo>
                    <a:pt x="766" y="694"/>
                  </a:lnTo>
                  <a:lnTo>
                    <a:pt x="766" y="700"/>
                  </a:lnTo>
                  <a:lnTo>
                    <a:pt x="522" y="455"/>
                  </a:lnTo>
                  <a:lnTo>
                    <a:pt x="524" y="452"/>
                  </a:lnTo>
                  <a:close/>
                  <a:moveTo>
                    <a:pt x="76" y="0"/>
                  </a:moveTo>
                  <a:lnTo>
                    <a:pt x="473" y="396"/>
                  </a:lnTo>
                  <a:lnTo>
                    <a:pt x="471" y="399"/>
                  </a:lnTo>
                  <a:lnTo>
                    <a:pt x="72" y="0"/>
                  </a:lnTo>
                  <a:lnTo>
                    <a:pt x="76" y="0"/>
                  </a:lnTo>
                  <a:close/>
                  <a:moveTo>
                    <a:pt x="525" y="450"/>
                  </a:moveTo>
                  <a:lnTo>
                    <a:pt x="766" y="690"/>
                  </a:lnTo>
                  <a:lnTo>
                    <a:pt x="766" y="694"/>
                  </a:lnTo>
                  <a:lnTo>
                    <a:pt x="524" y="452"/>
                  </a:lnTo>
                  <a:lnTo>
                    <a:pt x="525" y="450"/>
                  </a:lnTo>
                  <a:close/>
                  <a:moveTo>
                    <a:pt x="81" y="0"/>
                  </a:moveTo>
                  <a:lnTo>
                    <a:pt x="475" y="394"/>
                  </a:lnTo>
                  <a:lnTo>
                    <a:pt x="473" y="396"/>
                  </a:lnTo>
                  <a:lnTo>
                    <a:pt x="76" y="0"/>
                  </a:lnTo>
                  <a:lnTo>
                    <a:pt x="81" y="0"/>
                  </a:lnTo>
                  <a:close/>
                  <a:moveTo>
                    <a:pt x="527" y="446"/>
                  </a:moveTo>
                  <a:lnTo>
                    <a:pt x="766" y="685"/>
                  </a:lnTo>
                  <a:lnTo>
                    <a:pt x="766" y="690"/>
                  </a:lnTo>
                  <a:lnTo>
                    <a:pt x="525" y="450"/>
                  </a:lnTo>
                  <a:lnTo>
                    <a:pt x="527" y="446"/>
                  </a:lnTo>
                  <a:close/>
                  <a:moveTo>
                    <a:pt x="86" y="0"/>
                  </a:moveTo>
                  <a:lnTo>
                    <a:pt x="476" y="391"/>
                  </a:lnTo>
                  <a:lnTo>
                    <a:pt x="475" y="394"/>
                  </a:lnTo>
                  <a:lnTo>
                    <a:pt x="81" y="0"/>
                  </a:lnTo>
                  <a:lnTo>
                    <a:pt x="86" y="0"/>
                  </a:lnTo>
                  <a:close/>
                  <a:moveTo>
                    <a:pt x="529" y="443"/>
                  </a:moveTo>
                  <a:lnTo>
                    <a:pt x="766" y="681"/>
                  </a:lnTo>
                  <a:lnTo>
                    <a:pt x="766" y="685"/>
                  </a:lnTo>
                  <a:lnTo>
                    <a:pt x="527" y="446"/>
                  </a:lnTo>
                  <a:lnTo>
                    <a:pt x="529" y="443"/>
                  </a:lnTo>
                  <a:close/>
                  <a:moveTo>
                    <a:pt x="91" y="0"/>
                  </a:moveTo>
                  <a:lnTo>
                    <a:pt x="478" y="388"/>
                  </a:lnTo>
                  <a:lnTo>
                    <a:pt x="476" y="391"/>
                  </a:lnTo>
                  <a:lnTo>
                    <a:pt x="86" y="0"/>
                  </a:lnTo>
                  <a:lnTo>
                    <a:pt x="91" y="0"/>
                  </a:lnTo>
                  <a:close/>
                  <a:moveTo>
                    <a:pt x="531" y="441"/>
                  </a:moveTo>
                  <a:lnTo>
                    <a:pt x="766" y="676"/>
                  </a:lnTo>
                  <a:lnTo>
                    <a:pt x="766" y="681"/>
                  </a:lnTo>
                  <a:lnTo>
                    <a:pt x="529" y="443"/>
                  </a:lnTo>
                  <a:lnTo>
                    <a:pt x="531" y="441"/>
                  </a:lnTo>
                  <a:close/>
                  <a:moveTo>
                    <a:pt x="95" y="0"/>
                  </a:moveTo>
                  <a:lnTo>
                    <a:pt x="480" y="386"/>
                  </a:lnTo>
                  <a:lnTo>
                    <a:pt x="478" y="388"/>
                  </a:lnTo>
                  <a:lnTo>
                    <a:pt x="91" y="0"/>
                  </a:lnTo>
                  <a:lnTo>
                    <a:pt x="95" y="0"/>
                  </a:lnTo>
                  <a:close/>
                  <a:moveTo>
                    <a:pt x="533" y="438"/>
                  </a:moveTo>
                  <a:lnTo>
                    <a:pt x="766" y="671"/>
                  </a:lnTo>
                  <a:lnTo>
                    <a:pt x="766" y="676"/>
                  </a:lnTo>
                  <a:lnTo>
                    <a:pt x="531" y="441"/>
                  </a:lnTo>
                  <a:lnTo>
                    <a:pt x="533" y="438"/>
                  </a:lnTo>
                  <a:close/>
                  <a:moveTo>
                    <a:pt x="99" y="0"/>
                  </a:moveTo>
                  <a:lnTo>
                    <a:pt x="483" y="382"/>
                  </a:lnTo>
                  <a:lnTo>
                    <a:pt x="480" y="386"/>
                  </a:lnTo>
                  <a:lnTo>
                    <a:pt x="95" y="0"/>
                  </a:lnTo>
                  <a:lnTo>
                    <a:pt x="99" y="0"/>
                  </a:lnTo>
                  <a:close/>
                  <a:moveTo>
                    <a:pt x="535" y="435"/>
                  </a:moveTo>
                  <a:lnTo>
                    <a:pt x="766" y="667"/>
                  </a:lnTo>
                  <a:lnTo>
                    <a:pt x="766" y="671"/>
                  </a:lnTo>
                  <a:lnTo>
                    <a:pt x="533" y="438"/>
                  </a:lnTo>
                  <a:lnTo>
                    <a:pt x="535" y="435"/>
                  </a:lnTo>
                  <a:close/>
                  <a:moveTo>
                    <a:pt x="105" y="0"/>
                  </a:moveTo>
                  <a:lnTo>
                    <a:pt x="484" y="380"/>
                  </a:lnTo>
                  <a:lnTo>
                    <a:pt x="483" y="382"/>
                  </a:lnTo>
                  <a:lnTo>
                    <a:pt x="99" y="0"/>
                  </a:lnTo>
                  <a:lnTo>
                    <a:pt x="105" y="0"/>
                  </a:lnTo>
                  <a:close/>
                  <a:moveTo>
                    <a:pt x="536" y="431"/>
                  </a:moveTo>
                  <a:lnTo>
                    <a:pt x="766" y="661"/>
                  </a:lnTo>
                  <a:lnTo>
                    <a:pt x="766" y="667"/>
                  </a:lnTo>
                  <a:lnTo>
                    <a:pt x="535" y="435"/>
                  </a:lnTo>
                  <a:lnTo>
                    <a:pt x="536" y="431"/>
                  </a:lnTo>
                  <a:close/>
                  <a:moveTo>
                    <a:pt x="109" y="0"/>
                  </a:moveTo>
                  <a:lnTo>
                    <a:pt x="486" y="377"/>
                  </a:lnTo>
                  <a:lnTo>
                    <a:pt x="484" y="380"/>
                  </a:lnTo>
                  <a:lnTo>
                    <a:pt x="105" y="0"/>
                  </a:lnTo>
                  <a:lnTo>
                    <a:pt x="109" y="0"/>
                  </a:lnTo>
                  <a:close/>
                  <a:moveTo>
                    <a:pt x="538" y="429"/>
                  </a:moveTo>
                  <a:lnTo>
                    <a:pt x="766" y="657"/>
                  </a:lnTo>
                  <a:lnTo>
                    <a:pt x="766" y="661"/>
                  </a:lnTo>
                  <a:lnTo>
                    <a:pt x="536" y="431"/>
                  </a:lnTo>
                  <a:lnTo>
                    <a:pt x="538" y="429"/>
                  </a:lnTo>
                  <a:close/>
                  <a:moveTo>
                    <a:pt x="113" y="0"/>
                  </a:moveTo>
                  <a:lnTo>
                    <a:pt x="488" y="374"/>
                  </a:lnTo>
                  <a:lnTo>
                    <a:pt x="486" y="377"/>
                  </a:lnTo>
                  <a:lnTo>
                    <a:pt x="109" y="0"/>
                  </a:lnTo>
                  <a:lnTo>
                    <a:pt x="113" y="0"/>
                  </a:lnTo>
                  <a:close/>
                  <a:moveTo>
                    <a:pt x="540" y="426"/>
                  </a:moveTo>
                  <a:lnTo>
                    <a:pt x="766" y="653"/>
                  </a:lnTo>
                  <a:lnTo>
                    <a:pt x="766" y="657"/>
                  </a:lnTo>
                  <a:lnTo>
                    <a:pt x="538" y="429"/>
                  </a:lnTo>
                  <a:lnTo>
                    <a:pt x="540" y="426"/>
                  </a:lnTo>
                  <a:close/>
                  <a:moveTo>
                    <a:pt x="119" y="0"/>
                  </a:moveTo>
                  <a:lnTo>
                    <a:pt x="490" y="372"/>
                  </a:lnTo>
                  <a:lnTo>
                    <a:pt x="488" y="374"/>
                  </a:lnTo>
                  <a:lnTo>
                    <a:pt x="113" y="0"/>
                  </a:lnTo>
                  <a:lnTo>
                    <a:pt x="119" y="0"/>
                  </a:lnTo>
                  <a:close/>
                  <a:moveTo>
                    <a:pt x="541" y="423"/>
                  </a:moveTo>
                  <a:lnTo>
                    <a:pt x="766" y="648"/>
                  </a:lnTo>
                  <a:lnTo>
                    <a:pt x="766" y="653"/>
                  </a:lnTo>
                  <a:lnTo>
                    <a:pt x="540" y="426"/>
                  </a:lnTo>
                  <a:lnTo>
                    <a:pt x="541" y="423"/>
                  </a:lnTo>
                  <a:close/>
                  <a:moveTo>
                    <a:pt x="123" y="0"/>
                  </a:moveTo>
                  <a:lnTo>
                    <a:pt x="491" y="369"/>
                  </a:lnTo>
                  <a:lnTo>
                    <a:pt x="490" y="372"/>
                  </a:lnTo>
                  <a:lnTo>
                    <a:pt x="119" y="0"/>
                  </a:lnTo>
                  <a:lnTo>
                    <a:pt x="123" y="0"/>
                  </a:lnTo>
                  <a:close/>
                  <a:moveTo>
                    <a:pt x="543" y="420"/>
                  </a:moveTo>
                  <a:lnTo>
                    <a:pt x="766" y="643"/>
                  </a:lnTo>
                  <a:lnTo>
                    <a:pt x="766" y="648"/>
                  </a:lnTo>
                  <a:lnTo>
                    <a:pt x="541" y="423"/>
                  </a:lnTo>
                  <a:lnTo>
                    <a:pt x="543" y="420"/>
                  </a:lnTo>
                  <a:close/>
                  <a:moveTo>
                    <a:pt x="128" y="0"/>
                  </a:moveTo>
                  <a:lnTo>
                    <a:pt x="493" y="365"/>
                  </a:lnTo>
                  <a:lnTo>
                    <a:pt x="491" y="369"/>
                  </a:lnTo>
                  <a:lnTo>
                    <a:pt x="123" y="0"/>
                  </a:lnTo>
                  <a:lnTo>
                    <a:pt x="128" y="0"/>
                  </a:lnTo>
                  <a:close/>
                  <a:moveTo>
                    <a:pt x="545" y="418"/>
                  </a:moveTo>
                  <a:lnTo>
                    <a:pt x="766" y="639"/>
                  </a:lnTo>
                  <a:lnTo>
                    <a:pt x="766" y="643"/>
                  </a:lnTo>
                  <a:lnTo>
                    <a:pt x="543" y="420"/>
                  </a:lnTo>
                  <a:lnTo>
                    <a:pt x="545" y="418"/>
                  </a:lnTo>
                  <a:close/>
                  <a:moveTo>
                    <a:pt x="132" y="0"/>
                  </a:moveTo>
                  <a:lnTo>
                    <a:pt x="495" y="363"/>
                  </a:lnTo>
                  <a:lnTo>
                    <a:pt x="493" y="365"/>
                  </a:lnTo>
                  <a:lnTo>
                    <a:pt x="128" y="0"/>
                  </a:lnTo>
                  <a:lnTo>
                    <a:pt x="132" y="0"/>
                  </a:lnTo>
                  <a:close/>
                  <a:moveTo>
                    <a:pt x="546" y="414"/>
                  </a:moveTo>
                  <a:lnTo>
                    <a:pt x="766" y="634"/>
                  </a:lnTo>
                  <a:lnTo>
                    <a:pt x="766" y="639"/>
                  </a:lnTo>
                  <a:lnTo>
                    <a:pt x="545" y="418"/>
                  </a:lnTo>
                  <a:lnTo>
                    <a:pt x="546" y="414"/>
                  </a:lnTo>
                  <a:close/>
                  <a:moveTo>
                    <a:pt x="137" y="0"/>
                  </a:moveTo>
                  <a:lnTo>
                    <a:pt x="498" y="360"/>
                  </a:lnTo>
                  <a:lnTo>
                    <a:pt x="495" y="363"/>
                  </a:lnTo>
                  <a:lnTo>
                    <a:pt x="132" y="0"/>
                  </a:lnTo>
                  <a:lnTo>
                    <a:pt x="137" y="0"/>
                  </a:lnTo>
                  <a:close/>
                  <a:moveTo>
                    <a:pt x="549" y="411"/>
                  </a:moveTo>
                  <a:lnTo>
                    <a:pt x="766" y="629"/>
                  </a:lnTo>
                  <a:lnTo>
                    <a:pt x="766" y="634"/>
                  </a:lnTo>
                  <a:lnTo>
                    <a:pt x="546" y="414"/>
                  </a:lnTo>
                  <a:lnTo>
                    <a:pt x="549" y="411"/>
                  </a:lnTo>
                  <a:close/>
                  <a:moveTo>
                    <a:pt x="142" y="0"/>
                  </a:moveTo>
                  <a:lnTo>
                    <a:pt x="499" y="357"/>
                  </a:lnTo>
                  <a:lnTo>
                    <a:pt x="498" y="360"/>
                  </a:lnTo>
                  <a:lnTo>
                    <a:pt x="137" y="0"/>
                  </a:lnTo>
                  <a:lnTo>
                    <a:pt x="142" y="0"/>
                  </a:lnTo>
                  <a:close/>
                  <a:moveTo>
                    <a:pt x="551" y="409"/>
                  </a:moveTo>
                  <a:lnTo>
                    <a:pt x="766" y="624"/>
                  </a:lnTo>
                  <a:lnTo>
                    <a:pt x="766" y="629"/>
                  </a:lnTo>
                  <a:lnTo>
                    <a:pt x="549" y="411"/>
                  </a:lnTo>
                  <a:lnTo>
                    <a:pt x="551" y="409"/>
                  </a:lnTo>
                  <a:close/>
                  <a:moveTo>
                    <a:pt x="146" y="0"/>
                  </a:moveTo>
                  <a:lnTo>
                    <a:pt x="501" y="355"/>
                  </a:lnTo>
                  <a:lnTo>
                    <a:pt x="499" y="357"/>
                  </a:lnTo>
                  <a:lnTo>
                    <a:pt x="142" y="0"/>
                  </a:lnTo>
                  <a:lnTo>
                    <a:pt x="146" y="0"/>
                  </a:lnTo>
                  <a:close/>
                  <a:moveTo>
                    <a:pt x="552" y="406"/>
                  </a:moveTo>
                  <a:lnTo>
                    <a:pt x="766" y="620"/>
                  </a:lnTo>
                  <a:lnTo>
                    <a:pt x="766" y="624"/>
                  </a:lnTo>
                  <a:lnTo>
                    <a:pt x="551" y="409"/>
                  </a:lnTo>
                  <a:lnTo>
                    <a:pt x="552" y="406"/>
                  </a:lnTo>
                  <a:close/>
                  <a:moveTo>
                    <a:pt x="152" y="0"/>
                  </a:moveTo>
                  <a:lnTo>
                    <a:pt x="503" y="352"/>
                  </a:lnTo>
                  <a:lnTo>
                    <a:pt x="501" y="355"/>
                  </a:lnTo>
                  <a:lnTo>
                    <a:pt x="146" y="0"/>
                  </a:lnTo>
                  <a:lnTo>
                    <a:pt x="152" y="0"/>
                  </a:lnTo>
                  <a:close/>
                  <a:moveTo>
                    <a:pt x="554" y="403"/>
                  </a:moveTo>
                  <a:lnTo>
                    <a:pt x="766" y="616"/>
                  </a:lnTo>
                  <a:lnTo>
                    <a:pt x="766" y="620"/>
                  </a:lnTo>
                  <a:lnTo>
                    <a:pt x="552" y="406"/>
                  </a:lnTo>
                  <a:lnTo>
                    <a:pt x="554" y="403"/>
                  </a:lnTo>
                  <a:close/>
                  <a:moveTo>
                    <a:pt x="156" y="0"/>
                  </a:moveTo>
                  <a:lnTo>
                    <a:pt x="505" y="349"/>
                  </a:lnTo>
                  <a:lnTo>
                    <a:pt x="503" y="352"/>
                  </a:lnTo>
                  <a:lnTo>
                    <a:pt x="152" y="0"/>
                  </a:lnTo>
                  <a:lnTo>
                    <a:pt x="156" y="0"/>
                  </a:lnTo>
                  <a:close/>
                  <a:moveTo>
                    <a:pt x="556" y="399"/>
                  </a:moveTo>
                  <a:lnTo>
                    <a:pt x="766" y="610"/>
                  </a:lnTo>
                  <a:lnTo>
                    <a:pt x="766" y="616"/>
                  </a:lnTo>
                  <a:lnTo>
                    <a:pt x="554" y="403"/>
                  </a:lnTo>
                  <a:lnTo>
                    <a:pt x="556" y="399"/>
                  </a:lnTo>
                  <a:close/>
                  <a:moveTo>
                    <a:pt x="160" y="0"/>
                  </a:moveTo>
                  <a:lnTo>
                    <a:pt x="506" y="346"/>
                  </a:lnTo>
                  <a:lnTo>
                    <a:pt x="506" y="347"/>
                  </a:lnTo>
                  <a:lnTo>
                    <a:pt x="505" y="348"/>
                  </a:lnTo>
                  <a:lnTo>
                    <a:pt x="505" y="349"/>
                  </a:lnTo>
                  <a:lnTo>
                    <a:pt x="156" y="0"/>
                  </a:lnTo>
                  <a:lnTo>
                    <a:pt x="160" y="0"/>
                  </a:lnTo>
                  <a:close/>
                  <a:moveTo>
                    <a:pt x="557" y="397"/>
                  </a:moveTo>
                  <a:lnTo>
                    <a:pt x="766" y="606"/>
                  </a:lnTo>
                  <a:lnTo>
                    <a:pt x="766" y="610"/>
                  </a:lnTo>
                  <a:lnTo>
                    <a:pt x="556" y="399"/>
                  </a:lnTo>
                  <a:lnTo>
                    <a:pt x="557" y="397"/>
                  </a:lnTo>
                  <a:close/>
                  <a:moveTo>
                    <a:pt x="165" y="0"/>
                  </a:moveTo>
                  <a:lnTo>
                    <a:pt x="508" y="343"/>
                  </a:lnTo>
                  <a:lnTo>
                    <a:pt x="507" y="344"/>
                  </a:lnTo>
                  <a:lnTo>
                    <a:pt x="506" y="346"/>
                  </a:lnTo>
                  <a:lnTo>
                    <a:pt x="160" y="0"/>
                  </a:lnTo>
                  <a:lnTo>
                    <a:pt x="165" y="0"/>
                  </a:lnTo>
                  <a:close/>
                  <a:moveTo>
                    <a:pt x="559" y="394"/>
                  </a:moveTo>
                  <a:lnTo>
                    <a:pt x="766" y="601"/>
                  </a:lnTo>
                  <a:lnTo>
                    <a:pt x="766" y="606"/>
                  </a:lnTo>
                  <a:lnTo>
                    <a:pt x="557" y="397"/>
                  </a:lnTo>
                  <a:lnTo>
                    <a:pt x="559" y="394"/>
                  </a:lnTo>
                  <a:close/>
                  <a:moveTo>
                    <a:pt x="170" y="0"/>
                  </a:moveTo>
                  <a:lnTo>
                    <a:pt x="509" y="340"/>
                  </a:lnTo>
                  <a:lnTo>
                    <a:pt x="509" y="342"/>
                  </a:lnTo>
                  <a:lnTo>
                    <a:pt x="508" y="343"/>
                  </a:lnTo>
                  <a:lnTo>
                    <a:pt x="165" y="0"/>
                  </a:lnTo>
                  <a:lnTo>
                    <a:pt x="170" y="0"/>
                  </a:lnTo>
                  <a:close/>
                  <a:moveTo>
                    <a:pt x="561" y="391"/>
                  </a:moveTo>
                  <a:lnTo>
                    <a:pt x="766" y="596"/>
                  </a:lnTo>
                  <a:lnTo>
                    <a:pt x="766" y="601"/>
                  </a:lnTo>
                  <a:lnTo>
                    <a:pt x="559" y="394"/>
                  </a:lnTo>
                  <a:lnTo>
                    <a:pt x="561" y="391"/>
                  </a:lnTo>
                  <a:close/>
                  <a:moveTo>
                    <a:pt x="174" y="0"/>
                  </a:moveTo>
                  <a:lnTo>
                    <a:pt x="511" y="338"/>
                  </a:lnTo>
                  <a:lnTo>
                    <a:pt x="510" y="339"/>
                  </a:lnTo>
                  <a:lnTo>
                    <a:pt x="509" y="340"/>
                  </a:lnTo>
                  <a:lnTo>
                    <a:pt x="170" y="0"/>
                  </a:lnTo>
                  <a:lnTo>
                    <a:pt x="174" y="0"/>
                  </a:lnTo>
                  <a:close/>
                  <a:moveTo>
                    <a:pt x="562" y="389"/>
                  </a:moveTo>
                  <a:lnTo>
                    <a:pt x="766" y="592"/>
                  </a:lnTo>
                  <a:lnTo>
                    <a:pt x="766" y="596"/>
                  </a:lnTo>
                  <a:lnTo>
                    <a:pt x="561" y="391"/>
                  </a:lnTo>
                  <a:lnTo>
                    <a:pt x="562" y="389"/>
                  </a:lnTo>
                  <a:close/>
                  <a:moveTo>
                    <a:pt x="179" y="0"/>
                  </a:moveTo>
                  <a:lnTo>
                    <a:pt x="515" y="336"/>
                  </a:lnTo>
                  <a:lnTo>
                    <a:pt x="512" y="337"/>
                  </a:lnTo>
                  <a:lnTo>
                    <a:pt x="511" y="338"/>
                  </a:lnTo>
                  <a:lnTo>
                    <a:pt x="174" y="0"/>
                  </a:lnTo>
                  <a:lnTo>
                    <a:pt x="179" y="0"/>
                  </a:lnTo>
                  <a:close/>
                  <a:moveTo>
                    <a:pt x="565" y="386"/>
                  </a:moveTo>
                  <a:lnTo>
                    <a:pt x="766" y="587"/>
                  </a:lnTo>
                  <a:lnTo>
                    <a:pt x="766" y="592"/>
                  </a:lnTo>
                  <a:lnTo>
                    <a:pt x="562" y="389"/>
                  </a:lnTo>
                  <a:lnTo>
                    <a:pt x="565" y="386"/>
                  </a:lnTo>
                  <a:close/>
                  <a:moveTo>
                    <a:pt x="183" y="0"/>
                  </a:moveTo>
                  <a:lnTo>
                    <a:pt x="517" y="333"/>
                  </a:lnTo>
                  <a:lnTo>
                    <a:pt x="516" y="335"/>
                  </a:lnTo>
                  <a:lnTo>
                    <a:pt x="515" y="336"/>
                  </a:lnTo>
                  <a:lnTo>
                    <a:pt x="179" y="0"/>
                  </a:lnTo>
                  <a:lnTo>
                    <a:pt x="183" y="0"/>
                  </a:lnTo>
                  <a:close/>
                  <a:moveTo>
                    <a:pt x="567" y="382"/>
                  </a:moveTo>
                  <a:lnTo>
                    <a:pt x="766" y="583"/>
                  </a:lnTo>
                  <a:lnTo>
                    <a:pt x="766" y="587"/>
                  </a:lnTo>
                  <a:lnTo>
                    <a:pt x="565" y="386"/>
                  </a:lnTo>
                  <a:lnTo>
                    <a:pt x="567" y="382"/>
                  </a:lnTo>
                  <a:close/>
                  <a:moveTo>
                    <a:pt x="189" y="0"/>
                  </a:moveTo>
                  <a:lnTo>
                    <a:pt x="520" y="331"/>
                  </a:lnTo>
                  <a:lnTo>
                    <a:pt x="518" y="332"/>
                  </a:lnTo>
                  <a:lnTo>
                    <a:pt x="517" y="333"/>
                  </a:lnTo>
                  <a:lnTo>
                    <a:pt x="183" y="0"/>
                  </a:lnTo>
                  <a:lnTo>
                    <a:pt x="189" y="0"/>
                  </a:lnTo>
                  <a:close/>
                  <a:moveTo>
                    <a:pt x="568" y="379"/>
                  </a:moveTo>
                  <a:lnTo>
                    <a:pt x="766" y="578"/>
                  </a:lnTo>
                  <a:lnTo>
                    <a:pt x="766" y="583"/>
                  </a:lnTo>
                  <a:lnTo>
                    <a:pt x="567" y="382"/>
                  </a:lnTo>
                  <a:lnTo>
                    <a:pt x="568" y="379"/>
                  </a:lnTo>
                  <a:close/>
                  <a:moveTo>
                    <a:pt x="193" y="0"/>
                  </a:moveTo>
                  <a:lnTo>
                    <a:pt x="522" y="329"/>
                  </a:lnTo>
                  <a:lnTo>
                    <a:pt x="521" y="330"/>
                  </a:lnTo>
                  <a:lnTo>
                    <a:pt x="520" y="331"/>
                  </a:lnTo>
                  <a:lnTo>
                    <a:pt x="189" y="0"/>
                  </a:lnTo>
                  <a:lnTo>
                    <a:pt x="193" y="0"/>
                  </a:lnTo>
                  <a:close/>
                  <a:moveTo>
                    <a:pt x="570" y="377"/>
                  </a:moveTo>
                  <a:lnTo>
                    <a:pt x="766" y="573"/>
                  </a:lnTo>
                  <a:lnTo>
                    <a:pt x="766" y="578"/>
                  </a:lnTo>
                  <a:lnTo>
                    <a:pt x="568" y="379"/>
                  </a:lnTo>
                  <a:lnTo>
                    <a:pt x="570" y="377"/>
                  </a:lnTo>
                  <a:close/>
                  <a:moveTo>
                    <a:pt x="197" y="0"/>
                  </a:moveTo>
                  <a:lnTo>
                    <a:pt x="525" y="328"/>
                  </a:lnTo>
                  <a:lnTo>
                    <a:pt x="524" y="329"/>
                  </a:lnTo>
                  <a:lnTo>
                    <a:pt x="522" y="329"/>
                  </a:lnTo>
                  <a:lnTo>
                    <a:pt x="193" y="0"/>
                  </a:lnTo>
                  <a:lnTo>
                    <a:pt x="197" y="0"/>
                  </a:lnTo>
                  <a:close/>
                  <a:moveTo>
                    <a:pt x="571" y="374"/>
                  </a:moveTo>
                  <a:lnTo>
                    <a:pt x="766" y="569"/>
                  </a:lnTo>
                  <a:lnTo>
                    <a:pt x="766" y="573"/>
                  </a:lnTo>
                  <a:lnTo>
                    <a:pt x="570" y="377"/>
                  </a:lnTo>
                  <a:lnTo>
                    <a:pt x="571" y="375"/>
                  </a:lnTo>
                  <a:lnTo>
                    <a:pt x="571" y="375"/>
                  </a:lnTo>
                  <a:lnTo>
                    <a:pt x="571" y="374"/>
                  </a:lnTo>
                  <a:close/>
                  <a:moveTo>
                    <a:pt x="203" y="0"/>
                  </a:moveTo>
                  <a:lnTo>
                    <a:pt x="529" y="327"/>
                  </a:lnTo>
                  <a:lnTo>
                    <a:pt x="527" y="327"/>
                  </a:lnTo>
                  <a:lnTo>
                    <a:pt x="525" y="328"/>
                  </a:lnTo>
                  <a:lnTo>
                    <a:pt x="197" y="0"/>
                  </a:lnTo>
                  <a:lnTo>
                    <a:pt x="203" y="0"/>
                  </a:lnTo>
                  <a:close/>
                  <a:moveTo>
                    <a:pt x="572" y="371"/>
                  </a:moveTo>
                  <a:lnTo>
                    <a:pt x="766" y="563"/>
                  </a:lnTo>
                  <a:lnTo>
                    <a:pt x="766" y="569"/>
                  </a:lnTo>
                  <a:lnTo>
                    <a:pt x="571" y="374"/>
                  </a:lnTo>
                  <a:lnTo>
                    <a:pt x="572" y="372"/>
                  </a:lnTo>
                  <a:lnTo>
                    <a:pt x="572" y="371"/>
                  </a:lnTo>
                  <a:close/>
                  <a:moveTo>
                    <a:pt x="207" y="0"/>
                  </a:moveTo>
                  <a:lnTo>
                    <a:pt x="533" y="326"/>
                  </a:lnTo>
                  <a:lnTo>
                    <a:pt x="532" y="326"/>
                  </a:lnTo>
                  <a:lnTo>
                    <a:pt x="529" y="327"/>
                  </a:lnTo>
                  <a:lnTo>
                    <a:pt x="203" y="0"/>
                  </a:lnTo>
                  <a:lnTo>
                    <a:pt x="207" y="0"/>
                  </a:lnTo>
                  <a:close/>
                  <a:moveTo>
                    <a:pt x="573" y="366"/>
                  </a:moveTo>
                  <a:lnTo>
                    <a:pt x="766" y="559"/>
                  </a:lnTo>
                  <a:lnTo>
                    <a:pt x="766" y="563"/>
                  </a:lnTo>
                  <a:lnTo>
                    <a:pt x="572" y="371"/>
                  </a:lnTo>
                  <a:lnTo>
                    <a:pt x="573" y="369"/>
                  </a:lnTo>
                  <a:lnTo>
                    <a:pt x="573" y="366"/>
                  </a:lnTo>
                  <a:close/>
                  <a:moveTo>
                    <a:pt x="212" y="0"/>
                  </a:moveTo>
                  <a:lnTo>
                    <a:pt x="538" y="326"/>
                  </a:lnTo>
                  <a:lnTo>
                    <a:pt x="535" y="326"/>
                  </a:lnTo>
                  <a:lnTo>
                    <a:pt x="533" y="326"/>
                  </a:lnTo>
                  <a:lnTo>
                    <a:pt x="207" y="0"/>
                  </a:lnTo>
                  <a:lnTo>
                    <a:pt x="212" y="0"/>
                  </a:lnTo>
                  <a:close/>
                  <a:moveTo>
                    <a:pt x="574" y="362"/>
                  </a:moveTo>
                  <a:lnTo>
                    <a:pt x="766" y="555"/>
                  </a:lnTo>
                  <a:lnTo>
                    <a:pt x="766" y="559"/>
                  </a:lnTo>
                  <a:lnTo>
                    <a:pt x="573" y="366"/>
                  </a:lnTo>
                  <a:lnTo>
                    <a:pt x="573" y="364"/>
                  </a:lnTo>
                  <a:lnTo>
                    <a:pt x="574" y="362"/>
                  </a:lnTo>
                  <a:close/>
                  <a:moveTo>
                    <a:pt x="216" y="0"/>
                  </a:moveTo>
                  <a:lnTo>
                    <a:pt x="542" y="326"/>
                  </a:lnTo>
                  <a:lnTo>
                    <a:pt x="540" y="326"/>
                  </a:lnTo>
                  <a:lnTo>
                    <a:pt x="538" y="326"/>
                  </a:lnTo>
                  <a:lnTo>
                    <a:pt x="212" y="0"/>
                  </a:lnTo>
                  <a:lnTo>
                    <a:pt x="216" y="0"/>
                  </a:lnTo>
                  <a:close/>
                  <a:moveTo>
                    <a:pt x="573" y="357"/>
                  </a:moveTo>
                  <a:lnTo>
                    <a:pt x="766" y="550"/>
                  </a:lnTo>
                  <a:lnTo>
                    <a:pt x="766" y="555"/>
                  </a:lnTo>
                  <a:lnTo>
                    <a:pt x="574" y="362"/>
                  </a:lnTo>
                  <a:lnTo>
                    <a:pt x="574" y="360"/>
                  </a:lnTo>
                  <a:lnTo>
                    <a:pt x="573" y="357"/>
                  </a:lnTo>
                  <a:close/>
                  <a:moveTo>
                    <a:pt x="221" y="0"/>
                  </a:moveTo>
                  <a:lnTo>
                    <a:pt x="549" y="327"/>
                  </a:lnTo>
                  <a:lnTo>
                    <a:pt x="545" y="326"/>
                  </a:lnTo>
                  <a:lnTo>
                    <a:pt x="542" y="326"/>
                  </a:lnTo>
                  <a:lnTo>
                    <a:pt x="216" y="0"/>
                  </a:lnTo>
                  <a:lnTo>
                    <a:pt x="221" y="0"/>
                  </a:lnTo>
                  <a:close/>
                  <a:moveTo>
                    <a:pt x="572" y="352"/>
                  </a:moveTo>
                  <a:lnTo>
                    <a:pt x="766" y="545"/>
                  </a:lnTo>
                  <a:lnTo>
                    <a:pt x="766" y="550"/>
                  </a:lnTo>
                  <a:lnTo>
                    <a:pt x="573" y="357"/>
                  </a:lnTo>
                  <a:lnTo>
                    <a:pt x="573" y="354"/>
                  </a:lnTo>
                  <a:lnTo>
                    <a:pt x="572" y="352"/>
                  </a:lnTo>
                  <a:close/>
                  <a:moveTo>
                    <a:pt x="226" y="0"/>
                  </a:moveTo>
                  <a:lnTo>
                    <a:pt x="556" y="331"/>
                  </a:lnTo>
                  <a:lnTo>
                    <a:pt x="554" y="329"/>
                  </a:lnTo>
                  <a:lnTo>
                    <a:pt x="552" y="328"/>
                  </a:lnTo>
                  <a:lnTo>
                    <a:pt x="550" y="328"/>
                  </a:lnTo>
                  <a:lnTo>
                    <a:pt x="549" y="327"/>
                  </a:lnTo>
                  <a:lnTo>
                    <a:pt x="221" y="0"/>
                  </a:lnTo>
                  <a:lnTo>
                    <a:pt x="226" y="0"/>
                  </a:lnTo>
                  <a:close/>
                  <a:moveTo>
                    <a:pt x="569" y="343"/>
                  </a:moveTo>
                  <a:lnTo>
                    <a:pt x="766" y="540"/>
                  </a:lnTo>
                  <a:lnTo>
                    <a:pt x="766" y="545"/>
                  </a:lnTo>
                  <a:lnTo>
                    <a:pt x="572" y="352"/>
                  </a:lnTo>
                  <a:lnTo>
                    <a:pt x="571" y="347"/>
                  </a:lnTo>
                  <a:lnTo>
                    <a:pt x="569" y="343"/>
                  </a:lnTo>
                  <a:close/>
                  <a:moveTo>
                    <a:pt x="230" y="0"/>
                  </a:moveTo>
                  <a:lnTo>
                    <a:pt x="766" y="536"/>
                  </a:lnTo>
                  <a:lnTo>
                    <a:pt x="766" y="540"/>
                  </a:lnTo>
                  <a:lnTo>
                    <a:pt x="569" y="343"/>
                  </a:lnTo>
                  <a:lnTo>
                    <a:pt x="564" y="337"/>
                  </a:lnTo>
                  <a:lnTo>
                    <a:pt x="556" y="331"/>
                  </a:lnTo>
                  <a:lnTo>
                    <a:pt x="226" y="0"/>
                  </a:lnTo>
                  <a:lnTo>
                    <a:pt x="230" y="0"/>
                  </a:lnTo>
                  <a:close/>
                  <a:moveTo>
                    <a:pt x="235" y="0"/>
                  </a:moveTo>
                  <a:lnTo>
                    <a:pt x="766" y="531"/>
                  </a:lnTo>
                  <a:lnTo>
                    <a:pt x="766" y="536"/>
                  </a:lnTo>
                  <a:lnTo>
                    <a:pt x="230" y="0"/>
                  </a:lnTo>
                  <a:lnTo>
                    <a:pt x="235" y="0"/>
                  </a:lnTo>
                  <a:close/>
                  <a:moveTo>
                    <a:pt x="240" y="0"/>
                  </a:moveTo>
                  <a:lnTo>
                    <a:pt x="766" y="526"/>
                  </a:lnTo>
                  <a:lnTo>
                    <a:pt x="766" y="531"/>
                  </a:lnTo>
                  <a:lnTo>
                    <a:pt x="235" y="0"/>
                  </a:lnTo>
                  <a:lnTo>
                    <a:pt x="240" y="0"/>
                  </a:lnTo>
                  <a:close/>
                  <a:moveTo>
                    <a:pt x="244" y="0"/>
                  </a:moveTo>
                  <a:lnTo>
                    <a:pt x="766" y="522"/>
                  </a:lnTo>
                  <a:lnTo>
                    <a:pt x="766" y="526"/>
                  </a:lnTo>
                  <a:lnTo>
                    <a:pt x="240" y="0"/>
                  </a:lnTo>
                  <a:lnTo>
                    <a:pt x="244" y="0"/>
                  </a:lnTo>
                  <a:close/>
                  <a:moveTo>
                    <a:pt x="249" y="0"/>
                  </a:moveTo>
                  <a:lnTo>
                    <a:pt x="766" y="518"/>
                  </a:lnTo>
                  <a:lnTo>
                    <a:pt x="766" y="522"/>
                  </a:lnTo>
                  <a:lnTo>
                    <a:pt x="244" y="0"/>
                  </a:lnTo>
                  <a:lnTo>
                    <a:pt x="249" y="0"/>
                  </a:lnTo>
                  <a:close/>
                  <a:moveTo>
                    <a:pt x="254" y="0"/>
                  </a:moveTo>
                  <a:lnTo>
                    <a:pt x="766" y="512"/>
                  </a:lnTo>
                  <a:lnTo>
                    <a:pt x="766" y="518"/>
                  </a:lnTo>
                  <a:lnTo>
                    <a:pt x="249" y="0"/>
                  </a:lnTo>
                  <a:lnTo>
                    <a:pt x="254" y="0"/>
                  </a:lnTo>
                  <a:close/>
                  <a:moveTo>
                    <a:pt x="258" y="0"/>
                  </a:moveTo>
                  <a:lnTo>
                    <a:pt x="766" y="508"/>
                  </a:lnTo>
                  <a:lnTo>
                    <a:pt x="766" y="512"/>
                  </a:lnTo>
                  <a:lnTo>
                    <a:pt x="254" y="0"/>
                  </a:lnTo>
                  <a:lnTo>
                    <a:pt x="258" y="0"/>
                  </a:lnTo>
                  <a:close/>
                  <a:moveTo>
                    <a:pt x="263" y="0"/>
                  </a:moveTo>
                  <a:lnTo>
                    <a:pt x="766" y="503"/>
                  </a:lnTo>
                  <a:lnTo>
                    <a:pt x="766" y="508"/>
                  </a:lnTo>
                  <a:lnTo>
                    <a:pt x="258" y="0"/>
                  </a:lnTo>
                  <a:lnTo>
                    <a:pt x="263" y="0"/>
                  </a:lnTo>
                  <a:close/>
                  <a:moveTo>
                    <a:pt x="268" y="0"/>
                  </a:moveTo>
                  <a:lnTo>
                    <a:pt x="766" y="498"/>
                  </a:lnTo>
                  <a:lnTo>
                    <a:pt x="766" y="503"/>
                  </a:lnTo>
                  <a:lnTo>
                    <a:pt x="263" y="0"/>
                  </a:lnTo>
                  <a:lnTo>
                    <a:pt x="268" y="0"/>
                  </a:lnTo>
                  <a:close/>
                  <a:moveTo>
                    <a:pt x="273" y="0"/>
                  </a:moveTo>
                  <a:lnTo>
                    <a:pt x="766" y="494"/>
                  </a:lnTo>
                  <a:lnTo>
                    <a:pt x="766" y="498"/>
                  </a:lnTo>
                  <a:lnTo>
                    <a:pt x="268" y="0"/>
                  </a:lnTo>
                  <a:lnTo>
                    <a:pt x="273" y="0"/>
                  </a:lnTo>
                  <a:close/>
                  <a:moveTo>
                    <a:pt x="277" y="0"/>
                  </a:moveTo>
                  <a:lnTo>
                    <a:pt x="513" y="237"/>
                  </a:lnTo>
                  <a:lnTo>
                    <a:pt x="518" y="244"/>
                  </a:lnTo>
                  <a:lnTo>
                    <a:pt x="524" y="250"/>
                  </a:lnTo>
                  <a:lnTo>
                    <a:pt x="531" y="257"/>
                  </a:lnTo>
                  <a:lnTo>
                    <a:pt x="538" y="261"/>
                  </a:lnTo>
                  <a:lnTo>
                    <a:pt x="766" y="489"/>
                  </a:lnTo>
                  <a:lnTo>
                    <a:pt x="766" y="494"/>
                  </a:lnTo>
                  <a:lnTo>
                    <a:pt x="273" y="0"/>
                  </a:lnTo>
                  <a:lnTo>
                    <a:pt x="277" y="0"/>
                  </a:lnTo>
                  <a:close/>
                  <a:moveTo>
                    <a:pt x="281" y="0"/>
                  </a:moveTo>
                  <a:lnTo>
                    <a:pt x="509" y="228"/>
                  </a:lnTo>
                  <a:lnTo>
                    <a:pt x="511" y="232"/>
                  </a:lnTo>
                  <a:lnTo>
                    <a:pt x="513" y="237"/>
                  </a:lnTo>
                  <a:lnTo>
                    <a:pt x="277" y="0"/>
                  </a:lnTo>
                  <a:lnTo>
                    <a:pt x="281" y="0"/>
                  </a:lnTo>
                  <a:close/>
                  <a:moveTo>
                    <a:pt x="548" y="265"/>
                  </a:moveTo>
                  <a:lnTo>
                    <a:pt x="766" y="485"/>
                  </a:lnTo>
                  <a:lnTo>
                    <a:pt x="766" y="489"/>
                  </a:lnTo>
                  <a:lnTo>
                    <a:pt x="538" y="261"/>
                  </a:lnTo>
                  <a:lnTo>
                    <a:pt x="542" y="263"/>
                  </a:lnTo>
                  <a:lnTo>
                    <a:pt x="548" y="265"/>
                  </a:lnTo>
                  <a:close/>
                  <a:moveTo>
                    <a:pt x="287" y="0"/>
                  </a:moveTo>
                  <a:lnTo>
                    <a:pt x="507" y="221"/>
                  </a:lnTo>
                  <a:lnTo>
                    <a:pt x="508" y="224"/>
                  </a:lnTo>
                  <a:lnTo>
                    <a:pt x="509" y="228"/>
                  </a:lnTo>
                  <a:lnTo>
                    <a:pt x="281" y="0"/>
                  </a:lnTo>
                  <a:lnTo>
                    <a:pt x="287" y="0"/>
                  </a:lnTo>
                  <a:close/>
                  <a:moveTo>
                    <a:pt x="554" y="267"/>
                  </a:moveTo>
                  <a:lnTo>
                    <a:pt x="766" y="479"/>
                  </a:lnTo>
                  <a:lnTo>
                    <a:pt x="766" y="485"/>
                  </a:lnTo>
                  <a:lnTo>
                    <a:pt x="548" y="265"/>
                  </a:lnTo>
                  <a:lnTo>
                    <a:pt x="551" y="266"/>
                  </a:lnTo>
                  <a:lnTo>
                    <a:pt x="554" y="267"/>
                  </a:lnTo>
                  <a:close/>
                  <a:moveTo>
                    <a:pt x="291" y="0"/>
                  </a:moveTo>
                  <a:lnTo>
                    <a:pt x="506" y="215"/>
                  </a:lnTo>
                  <a:lnTo>
                    <a:pt x="506" y="218"/>
                  </a:lnTo>
                  <a:lnTo>
                    <a:pt x="507" y="221"/>
                  </a:lnTo>
                  <a:lnTo>
                    <a:pt x="287" y="0"/>
                  </a:lnTo>
                  <a:lnTo>
                    <a:pt x="291" y="0"/>
                  </a:lnTo>
                  <a:close/>
                  <a:moveTo>
                    <a:pt x="559" y="269"/>
                  </a:moveTo>
                  <a:lnTo>
                    <a:pt x="766" y="475"/>
                  </a:lnTo>
                  <a:lnTo>
                    <a:pt x="766" y="479"/>
                  </a:lnTo>
                  <a:lnTo>
                    <a:pt x="554" y="267"/>
                  </a:lnTo>
                  <a:lnTo>
                    <a:pt x="557" y="269"/>
                  </a:lnTo>
                  <a:lnTo>
                    <a:pt x="559" y="269"/>
                  </a:lnTo>
                  <a:close/>
                  <a:moveTo>
                    <a:pt x="296" y="0"/>
                  </a:moveTo>
                  <a:lnTo>
                    <a:pt x="505" y="210"/>
                  </a:lnTo>
                  <a:lnTo>
                    <a:pt x="506" y="212"/>
                  </a:lnTo>
                  <a:lnTo>
                    <a:pt x="506" y="215"/>
                  </a:lnTo>
                  <a:lnTo>
                    <a:pt x="291" y="0"/>
                  </a:lnTo>
                  <a:lnTo>
                    <a:pt x="296" y="0"/>
                  </a:lnTo>
                  <a:close/>
                  <a:moveTo>
                    <a:pt x="565" y="270"/>
                  </a:moveTo>
                  <a:lnTo>
                    <a:pt x="766" y="471"/>
                  </a:lnTo>
                  <a:lnTo>
                    <a:pt x="766" y="475"/>
                  </a:lnTo>
                  <a:lnTo>
                    <a:pt x="559" y="269"/>
                  </a:lnTo>
                  <a:lnTo>
                    <a:pt x="562" y="269"/>
                  </a:lnTo>
                  <a:lnTo>
                    <a:pt x="565" y="270"/>
                  </a:lnTo>
                  <a:close/>
                  <a:moveTo>
                    <a:pt x="301" y="0"/>
                  </a:moveTo>
                  <a:lnTo>
                    <a:pt x="505" y="205"/>
                  </a:lnTo>
                  <a:lnTo>
                    <a:pt x="505" y="208"/>
                  </a:lnTo>
                  <a:lnTo>
                    <a:pt x="505" y="209"/>
                  </a:lnTo>
                  <a:lnTo>
                    <a:pt x="505" y="210"/>
                  </a:lnTo>
                  <a:lnTo>
                    <a:pt x="296" y="0"/>
                  </a:lnTo>
                  <a:lnTo>
                    <a:pt x="301" y="0"/>
                  </a:lnTo>
                  <a:close/>
                  <a:moveTo>
                    <a:pt x="570" y="270"/>
                  </a:moveTo>
                  <a:lnTo>
                    <a:pt x="766" y="465"/>
                  </a:lnTo>
                  <a:lnTo>
                    <a:pt x="766" y="471"/>
                  </a:lnTo>
                  <a:lnTo>
                    <a:pt x="565" y="270"/>
                  </a:lnTo>
                  <a:lnTo>
                    <a:pt x="568" y="270"/>
                  </a:lnTo>
                  <a:lnTo>
                    <a:pt x="570" y="270"/>
                  </a:lnTo>
                  <a:close/>
                  <a:moveTo>
                    <a:pt x="305" y="0"/>
                  </a:moveTo>
                  <a:lnTo>
                    <a:pt x="505" y="200"/>
                  </a:lnTo>
                  <a:lnTo>
                    <a:pt x="505" y="205"/>
                  </a:lnTo>
                  <a:lnTo>
                    <a:pt x="301" y="0"/>
                  </a:lnTo>
                  <a:lnTo>
                    <a:pt x="305" y="0"/>
                  </a:lnTo>
                  <a:close/>
                  <a:moveTo>
                    <a:pt x="574" y="270"/>
                  </a:moveTo>
                  <a:lnTo>
                    <a:pt x="766" y="461"/>
                  </a:lnTo>
                  <a:lnTo>
                    <a:pt x="766" y="465"/>
                  </a:lnTo>
                  <a:lnTo>
                    <a:pt x="570" y="270"/>
                  </a:lnTo>
                  <a:lnTo>
                    <a:pt x="570" y="270"/>
                  </a:lnTo>
                  <a:lnTo>
                    <a:pt x="574" y="270"/>
                  </a:lnTo>
                  <a:close/>
                  <a:moveTo>
                    <a:pt x="310" y="0"/>
                  </a:moveTo>
                  <a:lnTo>
                    <a:pt x="505" y="195"/>
                  </a:lnTo>
                  <a:lnTo>
                    <a:pt x="505" y="200"/>
                  </a:lnTo>
                  <a:lnTo>
                    <a:pt x="305" y="0"/>
                  </a:lnTo>
                  <a:lnTo>
                    <a:pt x="310" y="0"/>
                  </a:lnTo>
                  <a:close/>
                  <a:moveTo>
                    <a:pt x="578" y="270"/>
                  </a:moveTo>
                  <a:lnTo>
                    <a:pt x="766" y="456"/>
                  </a:lnTo>
                  <a:lnTo>
                    <a:pt x="766" y="461"/>
                  </a:lnTo>
                  <a:lnTo>
                    <a:pt x="574" y="270"/>
                  </a:lnTo>
                  <a:lnTo>
                    <a:pt x="578" y="270"/>
                  </a:lnTo>
                  <a:close/>
                  <a:moveTo>
                    <a:pt x="314" y="0"/>
                  </a:moveTo>
                  <a:lnTo>
                    <a:pt x="505" y="191"/>
                  </a:lnTo>
                  <a:lnTo>
                    <a:pt x="505" y="195"/>
                  </a:lnTo>
                  <a:lnTo>
                    <a:pt x="310" y="0"/>
                  </a:lnTo>
                  <a:lnTo>
                    <a:pt x="314" y="0"/>
                  </a:lnTo>
                  <a:close/>
                  <a:moveTo>
                    <a:pt x="584" y="270"/>
                  </a:moveTo>
                  <a:lnTo>
                    <a:pt x="766" y="452"/>
                  </a:lnTo>
                  <a:lnTo>
                    <a:pt x="766" y="456"/>
                  </a:lnTo>
                  <a:lnTo>
                    <a:pt x="578" y="270"/>
                  </a:lnTo>
                  <a:lnTo>
                    <a:pt x="584" y="270"/>
                  </a:lnTo>
                  <a:close/>
                  <a:moveTo>
                    <a:pt x="319" y="0"/>
                  </a:moveTo>
                  <a:lnTo>
                    <a:pt x="505" y="185"/>
                  </a:lnTo>
                  <a:lnTo>
                    <a:pt x="505" y="191"/>
                  </a:lnTo>
                  <a:lnTo>
                    <a:pt x="314" y="0"/>
                  </a:lnTo>
                  <a:lnTo>
                    <a:pt x="319" y="0"/>
                  </a:lnTo>
                  <a:close/>
                  <a:moveTo>
                    <a:pt x="588" y="270"/>
                  </a:moveTo>
                  <a:lnTo>
                    <a:pt x="766" y="447"/>
                  </a:lnTo>
                  <a:lnTo>
                    <a:pt x="766" y="452"/>
                  </a:lnTo>
                  <a:lnTo>
                    <a:pt x="584" y="270"/>
                  </a:lnTo>
                  <a:lnTo>
                    <a:pt x="588" y="270"/>
                  </a:lnTo>
                  <a:close/>
                  <a:moveTo>
                    <a:pt x="324" y="0"/>
                  </a:moveTo>
                  <a:lnTo>
                    <a:pt x="505" y="181"/>
                  </a:lnTo>
                  <a:lnTo>
                    <a:pt x="505" y="185"/>
                  </a:lnTo>
                  <a:lnTo>
                    <a:pt x="319" y="0"/>
                  </a:lnTo>
                  <a:lnTo>
                    <a:pt x="324" y="0"/>
                  </a:lnTo>
                  <a:close/>
                  <a:moveTo>
                    <a:pt x="592" y="269"/>
                  </a:moveTo>
                  <a:lnTo>
                    <a:pt x="766" y="442"/>
                  </a:lnTo>
                  <a:lnTo>
                    <a:pt x="766" y="447"/>
                  </a:lnTo>
                  <a:lnTo>
                    <a:pt x="588" y="270"/>
                  </a:lnTo>
                  <a:lnTo>
                    <a:pt x="592" y="269"/>
                  </a:lnTo>
                  <a:close/>
                  <a:moveTo>
                    <a:pt x="328" y="0"/>
                  </a:moveTo>
                  <a:lnTo>
                    <a:pt x="505" y="176"/>
                  </a:lnTo>
                  <a:lnTo>
                    <a:pt x="505" y="181"/>
                  </a:lnTo>
                  <a:lnTo>
                    <a:pt x="324" y="0"/>
                  </a:lnTo>
                  <a:lnTo>
                    <a:pt x="328" y="0"/>
                  </a:lnTo>
                  <a:close/>
                  <a:moveTo>
                    <a:pt x="598" y="269"/>
                  </a:moveTo>
                  <a:lnTo>
                    <a:pt x="766" y="438"/>
                  </a:lnTo>
                  <a:lnTo>
                    <a:pt x="766" y="442"/>
                  </a:lnTo>
                  <a:lnTo>
                    <a:pt x="592" y="269"/>
                  </a:lnTo>
                  <a:lnTo>
                    <a:pt x="598" y="269"/>
                  </a:lnTo>
                  <a:close/>
                  <a:moveTo>
                    <a:pt x="334" y="0"/>
                  </a:moveTo>
                  <a:lnTo>
                    <a:pt x="504" y="172"/>
                  </a:lnTo>
                  <a:lnTo>
                    <a:pt x="505" y="176"/>
                  </a:lnTo>
                  <a:lnTo>
                    <a:pt x="328" y="0"/>
                  </a:lnTo>
                  <a:lnTo>
                    <a:pt x="334" y="0"/>
                  </a:lnTo>
                  <a:close/>
                  <a:moveTo>
                    <a:pt x="602" y="269"/>
                  </a:moveTo>
                  <a:lnTo>
                    <a:pt x="766" y="434"/>
                  </a:lnTo>
                  <a:lnTo>
                    <a:pt x="766" y="438"/>
                  </a:lnTo>
                  <a:lnTo>
                    <a:pt x="598" y="269"/>
                  </a:lnTo>
                  <a:lnTo>
                    <a:pt x="602" y="269"/>
                  </a:lnTo>
                  <a:close/>
                  <a:moveTo>
                    <a:pt x="334" y="0"/>
                  </a:moveTo>
                  <a:lnTo>
                    <a:pt x="504" y="171"/>
                  </a:lnTo>
                  <a:lnTo>
                    <a:pt x="504" y="172"/>
                  </a:lnTo>
                  <a:lnTo>
                    <a:pt x="334" y="0"/>
                  </a:lnTo>
                  <a:lnTo>
                    <a:pt x="334" y="0"/>
                  </a:lnTo>
                  <a:close/>
                  <a:moveTo>
                    <a:pt x="603" y="269"/>
                  </a:moveTo>
                  <a:lnTo>
                    <a:pt x="766" y="432"/>
                  </a:lnTo>
                  <a:lnTo>
                    <a:pt x="766" y="434"/>
                  </a:lnTo>
                  <a:lnTo>
                    <a:pt x="602" y="269"/>
                  </a:lnTo>
                  <a:lnTo>
                    <a:pt x="603" y="269"/>
                  </a:lnTo>
                  <a:close/>
                  <a:moveTo>
                    <a:pt x="335" y="0"/>
                  </a:moveTo>
                  <a:lnTo>
                    <a:pt x="504" y="171"/>
                  </a:lnTo>
                  <a:lnTo>
                    <a:pt x="504" y="171"/>
                  </a:lnTo>
                  <a:lnTo>
                    <a:pt x="334" y="0"/>
                  </a:lnTo>
                  <a:lnTo>
                    <a:pt x="335" y="0"/>
                  </a:lnTo>
                  <a:close/>
                  <a:moveTo>
                    <a:pt x="603" y="269"/>
                  </a:moveTo>
                  <a:lnTo>
                    <a:pt x="766" y="432"/>
                  </a:lnTo>
                  <a:lnTo>
                    <a:pt x="766" y="432"/>
                  </a:lnTo>
                  <a:lnTo>
                    <a:pt x="603" y="269"/>
                  </a:lnTo>
                  <a:lnTo>
                    <a:pt x="603" y="269"/>
                  </a:lnTo>
                  <a:close/>
                  <a:moveTo>
                    <a:pt x="335" y="0"/>
                  </a:moveTo>
                  <a:lnTo>
                    <a:pt x="504" y="169"/>
                  </a:lnTo>
                  <a:lnTo>
                    <a:pt x="504" y="171"/>
                  </a:lnTo>
                  <a:lnTo>
                    <a:pt x="335" y="0"/>
                  </a:lnTo>
                  <a:lnTo>
                    <a:pt x="335" y="0"/>
                  </a:lnTo>
                  <a:close/>
                  <a:moveTo>
                    <a:pt x="603" y="269"/>
                  </a:moveTo>
                  <a:lnTo>
                    <a:pt x="766" y="431"/>
                  </a:lnTo>
                  <a:lnTo>
                    <a:pt x="766" y="432"/>
                  </a:lnTo>
                  <a:lnTo>
                    <a:pt x="603" y="269"/>
                  </a:lnTo>
                  <a:lnTo>
                    <a:pt x="603" y="269"/>
                  </a:lnTo>
                  <a:close/>
                  <a:moveTo>
                    <a:pt x="335" y="0"/>
                  </a:moveTo>
                  <a:lnTo>
                    <a:pt x="504" y="169"/>
                  </a:lnTo>
                  <a:lnTo>
                    <a:pt x="504" y="169"/>
                  </a:lnTo>
                  <a:lnTo>
                    <a:pt x="335" y="0"/>
                  </a:lnTo>
                  <a:lnTo>
                    <a:pt x="335" y="0"/>
                  </a:lnTo>
                  <a:close/>
                  <a:moveTo>
                    <a:pt x="604" y="269"/>
                  </a:moveTo>
                  <a:lnTo>
                    <a:pt x="766" y="431"/>
                  </a:lnTo>
                  <a:lnTo>
                    <a:pt x="766" y="431"/>
                  </a:lnTo>
                  <a:lnTo>
                    <a:pt x="603" y="269"/>
                  </a:lnTo>
                  <a:lnTo>
                    <a:pt x="604" y="269"/>
                  </a:lnTo>
                  <a:close/>
                  <a:moveTo>
                    <a:pt x="336" y="0"/>
                  </a:moveTo>
                  <a:lnTo>
                    <a:pt x="504" y="168"/>
                  </a:lnTo>
                  <a:lnTo>
                    <a:pt x="504" y="169"/>
                  </a:lnTo>
                  <a:lnTo>
                    <a:pt x="335" y="0"/>
                  </a:lnTo>
                  <a:lnTo>
                    <a:pt x="336" y="0"/>
                  </a:lnTo>
                  <a:close/>
                  <a:moveTo>
                    <a:pt x="604" y="269"/>
                  </a:moveTo>
                  <a:lnTo>
                    <a:pt x="766" y="430"/>
                  </a:lnTo>
                  <a:lnTo>
                    <a:pt x="766" y="431"/>
                  </a:lnTo>
                  <a:lnTo>
                    <a:pt x="604" y="269"/>
                  </a:lnTo>
                  <a:lnTo>
                    <a:pt x="604" y="269"/>
                  </a:lnTo>
                  <a:close/>
                  <a:moveTo>
                    <a:pt x="336" y="0"/>
                  </a:moveTo>
                  <a:lnTo>
                    <a:pt x="504" y="168"/>
                  </a:lnTo>
                  <a:lnTo>
                    <a:pt x="504" y="168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605" y="269"/>
                  </a:moveTo>
                  <a:lnTo>
                    <a:pt x="766" y="430"/>
                  </a:lnTo>
                  <a:lnTo>
                    <a:pt x="766" y="430"/>
                  </a:lnTo>
                  <a:lnTo>
                    <a:pt x="604" y="269"/>
                  </a:lnTo>
                  <a:lnTo>
                    <a:pt x="605" y="269"/>
                  </a:lnTo>
                  <a:close/>
                  <a:moveTo>
                    <a:pt x="337" y="0"/>
                  </a:moveTo>
                  <a:lnTo>
                    <a:pt x="504" y="167"/>
                  </a:lnTo>
                  <a:lnTo>
                    <a:pt x="504" y="168"/>
                  </a:lnTo>
                  <a:lnTo>
                    <a:pt x="336" y="0"/>
                  </a:lnTo>
                  <a:lnTo>
                    <a:pt x="337" y="0"/>
                  </a:lnTo>
                  <a:close/>
                  <a:moveTo>
                    <a:pt x="605" y="269"/>
                  </a:moveTo>
                  <a:lnTo>
                    <a:pt x="766" y="429"/>
                  </a:lnTo>
                  <a:lnTo>
                    <a:pt x="766" y="430"/>
                  </a:lnTo>
                  <a:lnTo>
                    <a:pt x="605" y="269"/>
                  </a:lnTo>
                  <a:lnTo>
                    <a:pt x="605" y="269"/>
                  </a:lnTo>
                  <a:close/>
                  <a:moveTo>
                    <a:pt x="337" y="0"/>
                  </a:moveTo>
                  <a:lnTo>
                    <a:pt x="504" y="167"/>
                  </a:lnTo>
                  <a:lnTo>
                    <a:pt x="504" y="167"/>
                  </a:lnTo>
                  <a:lnTo>
                    <a:pt x="337" y="0"/>
                  </a:lnTo>
                  <a:lnTo>
                    <a:pt x="337" y="0"/>
                  </a:lnTo>
                  <a:close/>
                  <a:moveTo>
                    <a:pt x="606" y="269"/>
                  </a:moveTo>
                  <a:lnTo>
                    <a:pt x="766" y="429"/>
                  </a:lnTo>
                  <a:lnTo>
                    <a:pt x="766" y="429"/>
                  </a:lnTo>
                  <a:lnTo>
                    <a:pt x="605" y="269"/>
                  </a:lnTo>
                  <a:lnTo>
                    <a:pt x="606" y="269"/>
                  </a:lnTo>
                  <a:close/>
                  <a:moveTo>
                    <a:pt x="338" y="0"/>
                  </a:moveTo>
                  <a:lnTo>
                    <a:pt x="504" y="166"/>
                  </a:lnTo>
                  <a:lnTo>
                    <a:pt x="504" y="167"/>
                  </a:lnTo>
                  <a:lnTo>
                    <a:pt x="337" y="0"/>
                  </a:lnTo>
                  <a:lnTo>
                    <a:pt x="338" y="0"/>
                  </a:lnTo>
                  <a:close/>
                  <a:moveTo>
                    <a:pt x="606" y="269"/>
                  </a:moveTo>
                  <a:lnTo>
                    <a:pt x="766" y="428"/>
                  </a:lnTo>
                  <a:lnTo>
                    <a:pt x="766" y="429"/>
                  </a:lnTo>
                  <a:lnTo>
                    <a:pt x="606" y="269"/>
                  </a:lnTo>
                  <a:lnTo>
                    <a:pt x="606" y="269"/>
                  </a:lnTo>
                  <a:close/>
                  <a:moveTo>
                    <a:pt x="338" y="0"/>
                  </a:moveTo>
                  <a:lnTo>
                    <a:pt x="504" y="166"/>
                  </a:lnTo>
                  <a:lnTo>
                    <a:pt x="504" y="166"/>
                  </a:lnTo>
                  <a:lnTo>
                    <a:pt x="338" y="0"/>
                  </a:lnTo>
                  <a:lnTo>
                    <a:pt x="338" y="0"/>
                  </a:lnTo>
                  <a:close/>
                  <a:moveTo>
                    <a:pt x="607" y="269"/>
                  </a:moveTo>
                  <a:lnTo>
                    <a:pt x="766" y="428"/>
                  </a:lnTo>
                  <a:lnTo>
                    <a:pt x="766" y="428"/>
                  </a:lnTo>
                  <a:lnTo>
                    <a:pt x="606" y="269"/>
                  </a:lnTo>
                  <a:lnTo>
                    <a:pt x="607" y="269"/>
                  </a:lnTo>
                  <a:close/>
                  <a:moveTo>
                    <a:pt x="339" y="0"/>
                  </a:moveTo>
                  <a:lnTo>
                    <a:pt x="504" y="165"/>
                  </a:lnTo>
                  <a:lnTo>
                    <a:pt x="504" y="166"/>
                  </a:lnTo>
                  <a:lnTo>
                    <a:pt x="338" y="0"/>
                  </a:lnTo>
                  <a:lnTo>
                    <a:pt x="339" y="0"/>
                  </a:lnTo>
                  <a:close/>
                  <a:moveTo>
                    <a:pt x="607" y="269"/>
                  </a:moveTo>
                  <a:lnTo>
                    <a:pt x="766" y="427"/>
                  </a:lnTo>
                  <a:lnTo>
                    <a:pt x="766" y="428"/>
                  </a:lnTo>
                  <a:lnTo>
                    <a:pt x="607" y="269"/>
                  </a:lnTo>
                  <a:lnTo>
                    <a:pt x="607" y="269"/>
                  </a:lnTo>
                  <a:close/>
                  <a:moveTo>
                    <a:pt x="339" y="0"/>
                  </a:moveTo>
                  <a:lnTo>
                    <a:pt x="504" y="165"/>
                  </a:lnTo>
                  <a:lnTo>
                    <a:pt x="504" y="165"/>
                  </a:lnTo>
                  <a:lnTo>
                    <a:pt x="339" y="0"/>
                  </a:lnTo>
                  <a:lnTo>
                    <a:pt x="339" y="0"/>
                  </a:lnTo>
                  <a:close/>
                  <a:moveTo>
                    <a:pt x="608" y="269"/>
                  </a:moveTo>
                  <a:lnTo>
                    <a:pt x="766" y="427"/>
                  </a:lnTo>
                  <a:lnTo>
                    <a:pt x="766" y="427"/>
                  </a:lnTo>
                  <a:lnTo>
                    <a:pt x="607" y="269"/>
                  </a:lnTo>
                  <a:lnTo>
                    <a:pt x="608" y="269"/>
                  </a:lnTo>
                  <a:close/>
                  <a:moveTo>
                    <a:pt x="340" y="0"/>
                  </a:moveTo>
                  <a:lnTo>
                    <a:pt x="504" y="164"/>
                  </a:lnTo>
                  <a:lnTo>
                    <a:pt x="504" y="165"/>
                  </a:lnTo>
                  <a:lnTo>
                    <a:pt x="339" y="0"/>
                  </a:lnTo>
                  <a:lnTo>
                    <a:pt x="340" y="0"/>
                  </a:lnTo>
                  <a:close/>
                  <a:moveTo>
                    <a:pt x="608" y="269"/>
                  </a:moveTo>
                  <a:lnTo>
                    <a:pt x="766" y="426"/>
                  </a:lnTo>
                  <a:lnTo>
                    <a:pt x="766" y="427"/>
                  </a:lnTo>
                  <a:lnTo>
                    <a:pt x="608" y="269"/>
                  </a:lnTo>
                  <a:lnTo>
                    <a:pt x="608" y="269"/>
                  </a:lnTo>
                  <a:close/>
                  <a:moveTo>
                    <a:pt x="340" y="0"/>
                  </a:moveTo>
                  <a:lnTo>
                    <a:pt x="504" y="164"/>
                  </a:lnTo>
                  <a:lnTo>
                    <a:pt x="504" y="164"/>
                  </a:lnTo>
                  <a:lnTo>
                    <a:pt x="340" y="0"/>
                  </a:lnTo>
                  <a:lnTo>
                    <a:pt x="340" y="0"/>
                  </a:lnTo>
                  <a:close/>
                  <a:moveTo>
                    <a:pt x="609" y="269"/>
                  </a:moveTo>
                  <a:lnTo>
                    <a:pt x="766" y="426"/>
                  </a:lnTo>
                  <a:lnTo>
                    <a:pt x="766" y="426"/>
                  </a:lnTo>
                  <a:lnTo>
                    <a:pt x="608" y="269"/>
                  </a:lnTo>
                  <a:lnTo>
                    <a:pt x="609" y="269"/>
                  </a:lnTo>
                  <a:close/>
                  <a:moveTo>
                    <a:pt x="341" y="0"/>
                  </a:moveTo>
                  <a:lnTo>
                    <a:pt x="504" y="163"/>
                  </a:lnTo>
                  <a:lnTo>
                    <a:pt x="504" y="164"/>
                  </a:lnTo>
                  <a:lnTo>
                    <a:pt x="340" y="0"/>
                  </a:lnTo>
                  <a:lnTo>
                    <a:pt x="341" y="0"/>
                  </a:lnTo>
                  <a:close/>
                  <a:moveTo>
                    <a:pt x="609" y="269"/>
                  </a:moveTo>
                  <a:lnTo>
                    <a:pt x="766" y="425"/>
                  </a:lnTo>
                  <a:lnTo>
                    <a:pt x="766" y="426"/>
                  </a:lnTo>
                  <a:lnTo>
                    <a:pt x="609" y="269"/>
                  </a:lnTo>
                  <a:lnTo>
                    <a:pt x="609" y="269"/>
                  </a:lnTo>
                  <a:close/>
                  <a:moveTo>
                    <a:pt x="341" y="0"/>
                  </a:moveTo>
                  <a:lnTo>
                    <a:pt x="504" y="163"/>
                  </a:lnTo>
                  <a:lnTo>
                    <a:pt x="504" y="163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610" y="269"/>
                  </a:moveTo>
                  <a:lnTo>
                    <a:pt x="766" y="425"/>
                  </a:lnTo>
                  <a:lnTo>
                    <a:pt x="766" y="425"/>
                  </a:lnTo>
                  <a:lnTo>
                    <a:pt x="609" y="269"/>
                  </a:lnTo>
                  <a:lnTo>
                    <a:pt x="610" y="269"/>
                  </a:lnTo>
                  <a:close/>
                  <a:moveTo>
                    <a:pt x="342" y="0"/>
                  </a:moveTo>
                  <a:lnTo>
                    <a:pt x="504" y="162"/>
                  </a:lnTo>
                  <a:lnTo>
                    <a:pt x="504" y="163"/>
                  </a:lnTo>
                  <a:lnTo>
                    <a:pt x="341" y="0"/>
                  </a:lnTo>
                  <a:lnTo>
                    <a:pt x="342" y="0"/>
                  </a:lnTo>
                  <a:close/>
                  <a:moveTo>
                    <a:pt x="610" y="269"/>
                  </a:moveTo>
                  <a:lnTo>
                    <a:pt x="766" y="424"/>
                  </a:lnTo>
                  <a:lnTo>
                    <a:pt x="766" y="425"/>
                  </a:lnTo>
                  <a:lnTo>
                    <a:pt x="610" y="269"/>
                  </a:lnTo>
                  <a:lnTo>
                    <a:pt x="610" y="269"/>
                  </a:lnTo>
                  <a:close/>
                  <a:moveTo>
                    <a:pt x="342" y="0"/>
                  </a:moveTo>
                  <a:lnTo>
                    <a:pt x="504" y="162"/>
                  </a:lnTo>
                  <a:lnTo>
                    <a:pt x="504" y="162"/>
                  </a:lnTo>
                  <a:lnTo>
                    <a:pt x="342" y="0"/>
                  </a:lnTo>
                  <a:lnTo>
                    <a:pt x="342" y="0"/>
                  </a:lnTo>
                  <a:close/>
                  <a:moveTo>
                    <a:pt x="611" y="269"/>
                  </a:moveTo>
                  <a:lnTo>
                    <a:pt x="766" y="424"/>
                  </a:lnTo>
                  <a:lnTo>
                    <a:pt x="766" y="424"/>
                  </a:lnTo>
                  <a:lnTo>
                    <a:pt x="610" y="269"/>
                  </a:lnTo>
                  <a:lnTo>
                    <a:pt x="611" y="269"/>
                  </a:lnTo>
                  <a:close/>
                  <a:moveTo>
                    <a:pt x="343" y="0"/>
                  </a:moveTo>
                  <a:lnTo>
                    <a:pt x="504" y="161"/>
                  </a:lnTo>
                  <a:lnTo>
                    <a:pt x="504" y="162"/>
                  </a:lnTo>
                  <a:lnTo>
                    <a:pt x="342" y="0"/>
                  </a:lnTo>
                  <a:lnTo>
                    <a:pt x="343" y="0"/>
                  </a:lnTo>
                  <a:close/>
                  <a:moveTo>
                    <a:pt x="611" y="269"/>
                  </a:moveTo>
                  <a:lnTo>
                    <a:pt x="766" y="423"/>
                  </a:lnTo>
                  <a:lnTo>
                    <a:pt x="766" y="424"/>
                  </a:lnTo>
                  <a:lnTo>
                    <a:pt x="611" y="269"/>
                  </a:lnTo>
                  <a:lnTo>
                    <a:pt x="611" y="269"/>
                  </a:lnTo>
                  <a:close/>
                  <a:moveTo>
                    <a:pt x="343" y="0"/>
                  </a:moveTo>
                  <a:lnTo>
                    <a:pt x="504" y="161"/>
                  </a:lnTo>
                  <a:lnTo>
                    <a:pt x="504" y="161"/>
                  </a:lnTo>
                  <a:lnTo>
                    <a:pt x="343" y="0"/>
                  </a:lnTo>
                  <a:lnTo>
                    <a:pt x="343" y="0"/>
                  </a:lnTo>
                  <a:close/>
                  <a:moveTo>
                    <a:pt x="611" y="269"/>
                  </a:moveTo>
                  <a:lnTo>
                    <a:pt x="766" y="423"/>
                  </a:lnTo>
                  <a:lnTo>
                    <a:pt x="766" y="423"/>
                  </a:lnTo>
                  <a:lnTo>
                    <a:pt x="611" y="269"/>
                  </a:lnTo>
                  <a:lnTo>
                    <a:pt x="611" y="269"/>
                  </a:lnTo>
                  <a:close/>
                  <a:moveTo>
                    <a:pt x="344" y="0"/>
                  </a:moveTo>
                  <a:lnTo>
                    <a:pt x="504" y="160"/>
                  </a:lnTo>
                  <a:lnTo>
                    <a:pt x="504" y="161"/>
                  </a:lnTo>
                  <a:lnTo>
                    <a:pt x="343" y="0"/>
                  </a:lnTo>
                  <a:lnTo>
                    <a:pt x="344" y="0"/>
                  </a:lnTo>
                  <a:close/>
                  <a:moveTo>
                    <a:pt x="612" y="269"/>
                  </a:moveTo>
                  <a:lnTo>
                    <a:pt x="766" y="423"/>
                  </a:lnTo>
                  <a:lnTo>
                    <a:pt x="766" y="423"/>
                  </a:lnTo>
                  <a:lnTo>
                    <a:pt x="611" y="269"/>
                  </a:lnTo>
                  <a:lnTo>
                    <a:pt x="612" y="269"/>
                  </a:lnTo>
                  <a:close/>
                  <a:moveTo>
                    <a:pt x="344" y="0"/>
                  </a:moveTo>
                  <a:lnTo>
                    <a:pt x="504" y="160"/>
                  </a:lnTo>
                  <a:lnTo>
                    <a:pt x="504" y="160"/>
                  </a:lnTo>
                  <a:lnTo>
                    <a:pt x="344" y="0"/>
                  </a:lnTo>
                  <a:lnTo>
                    <a:pt x="344" y="0"/>
                  </a:lnTo>
                  <a:close/>
                  <a:moveTo>
                    <a:pt x="612" y="269"/>
                  </a:moveTo>
                  <a:lnTo>
                    <a:pt x="766" y="422"/>
                  </a:lnTo>
                  <a:lnTo>
                    <a:pt x="766" y="423"/>
                  </a:lnTo>
                  <a:lnTo>
                    <a:pt x="612" y="269"/>
                  </a:lnTo>
                  <a:lnTo>
                    <a:pt x="612" y="269"/>
                  </a:lnTo>
                  <a:close/>
                  <a:moveTo>
                    <a:pt x="345" y="0"/>
                  </a:moveTo>
                  <a:lnTo>
                    <a:pt x="504" y="159"/>
                  </a:lnTo>
                  <a:lnTo>
                    <a:pt x="504" y="160"/>
                  </a:lnTo>
                  <a:lnTo>
                    <a:pt x="344" y="0"/>
                  </a:lnTo>
                  <a:lnTo>
                    <a:pt x="345" y="0"/>
                  </a:lnTo>
                  <a:close/>
                  <a:moveTo>
                    <a:pt x="614" y="269"/>
                  </a:moveTo>
                  <a:lnTo>
                    <a:pt x="766" y="422"/>
                  </a:lnTo>
                  <a:lnTo>
                    <a:pt x="766" y="422"/>
                  </a:lnTo>
                  <a:lnTo>
                    <a:pt x="612" y="269"/>
                  </a:lnTo>
                  <a:lnTo>
                    <a:pt x="614" y="269"/>
                  </a:lnTo>
                  <a:close/>
                  <a:moveTo>
                    <a:pt x="345" y="0"/>
                  </a:moveTo>
                  <a:lnTo>
                    <a:pt x="504" y="159"/>
                  </a:lnTo>
                  <a:lnTo>
                    <a:pt x="504" y="159"/>
                  </a:lnTo>
                  <a:lnTo>
                    <a:pt x="345" y="0"/>
                  </a:lnTo>
                  <a:lnTo>
                    <a:pt x="345" y="0"/>
                  </a:lnTo>
                  <a:close/>
                  <a:moveTo>
                    <a:pt x="614" y="269"/>
                  </a:moveTo>
                  <a:lnTo>
                    <a:pt x="766" y="421"/>
                  </a:lnTo>
                  <a:lnTo>
                    <a:pt x="766" y="422"/>
                  </a:lnTo>
                  <a:lnTo>
                    <a:pt x="614" y="269"/>
                  </a:lnTo>
                  <a:lnTo>
                    <a:pt x="614" y="269"/>
                  </a:lnTo>
                  <a:close/>
                  <a:moveTo>
                    <a:pt x="346" y="0"/>
                  </a:moveTo>
                  <a:lnTo>
                    <a:pt x="504" y="158"/>
                  </a:lnTo>
                  <a:lnTo>
                    <a:pt x="504" y="159"/>
                  </a:lnTo>
                  <a:lnTo>
                    <a:pt x="345" y="0"/>
                  </a:lnTo>
                  <a:lnTo>
                    <a:pt x="346" y="0"/>
                  </a:lnTo>
                  <a:close/>
                  <a:moveTo>
                    <a:pt x="615" y="269"/>
                  </a:moveTo>
                  <a:lnTo>
                    <a:pt x="766" y="421"/>
                  </a:lnTo>
                  <a:lnTo>
                    <a:pt x="766" y="421"/>
                  </a:lnTo>
                  <a:lnTo>
                    <a:pt x="614" y="269"/>
                  </a:lnTo>
                  <a:lnTo>
                    <a:pt x="615" y="269"/>
                  </a:lnTo>
                  <a:close/>
                  <a:moveTo>
                    <a:pt x="346" y="0"/>
                  </a:moveTo>
                  <a:lnTo>
                    <a:pt x="504" y="158"/>
                  </a:lnTo>
                  <a:lnTo>
                    <a:pt x="504" y="158"/>
                  </a:lnTo>
                  <a:lnTo>
                    <a:pt x="346" y="0"/>
                  </a:lnTo>
                  <a:lnTo>
                    <a:pt x="346" y="0"/>
                  </a:lnTo>
                  <a:close/>
                  <a:moveTo>
                    <a:pt x="615" y="269"/>
                  </a:moveTo>
                  <a:lnTo>
                    <a:pt x="766" y="420"/>
                  </a:lnTo>
                  <a:lnTo>
                    <a:pt x="766" y="421"/>
                  </a:lnTo>
                  <a:lnTo>
                    <a:pt x="615" y="269"/>
                  </a:lnTo>
                  <a:lnTo>
                    <a:pt x="615" y="269"/>
                  </a:lnTo>
                  <a:close/>
                  <a:moveTo>
                    <a:pt x="346" y="0"/>
                  </a:moveTo>
                  <a:lnTo>
                    <a:pt x="504" y="157"/>
                  </a:lnTo>
                  <a:lnTo>
                    <a:pt x="504" y="158"/>
                  </a:lnTo>
                  <a:lnTo>
                    <a:pt x="346" y="0"/>
                  </a:lnTo>
                  <a:lnTo>
                    <a:pt x="346" y="0"/>
                  </a:lnTo>
                  <a:close/>
                  <a:moveTo>
                    <a:pt x="616" y="269"/>
                  </a:moveTo>
                  <a:lnTo>
                    <a:pt x="766" y="420"/>
                  </a:lnTo>
                  <a:lnTo>
                    <a:pt x="766" y="420"/>
                  </a:lnTo>
                  <a:lnTo>
                    <a:pt x="615" y="269"/>
                  </a:lnTo>
                  <a:lnTo>
                    <a:pt x="616" y="269"/>
                  </a:lnTo>
                  <a:close/>
                  <a:moveTo>
                    <a:pt x="347" y="0"/>
                  </a:moveTo>
                  <a:lnTo>
                    <a:pt x="504" y="157"/>
                  </a:lnTo>
                  <a:lnTo>
                    <a:pt x="504" y="157"/>
                  </a:lnTo>
                  <a:lnTo>
                    <a:pt x="346" y="0"/>
                  </a:lnTo>
                  <a:lnTo>
                    <a:pt x="347" y="0"/>
                  </a:lnTo>
                  <a:close/>
                  <a:moveTo>
                    <a:pt x="616" y="269"/>
                  </a:moveTo>
                  <a:lnTo>
                    <a:pt x="766" y="419"/>
                  </a:lnTo>
                  <a:lnTo>
                    <a:pt x="766" y="420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347" y="0"/>
                  </a:moveTo>
                  <a:lnTo>
                    <a:pt x="504" y="156"/>
                  </a:lnTo>
                  <a:lnTo>
                    <a:pt x="504" y="157"/>
                  </a:lnTo>
                  <a:lnTo>
                    <a:pt x="347" y="0"/>
                  </a:lnTo>
                  <a:lnTo>
                    <a:pt x="347" y="0"/>
                  </a:lnTo>
                  <a:close/>
                  <a:moveTo>
                    <a:pt x="617" y="269"/>
                  </a:moveTo>
                  <a:lnTo>
                    <a:pt x="766" y="419"/>
                  </a:lnTo>
                  <a:lnTo>
                    <a:pt x="766" y="419"/>
                  </a:lnTo>
                  <a:lnTo>
                    <a:pt x="616" y="269"/>
                  </a:lnTo>
                  <a:lnTo>
                    <a:pt x="617" y="269"/>
                  </a:lnTo>
                  <a:close/>
                  <a:moveTo>
                    <a:pt x="348" y="0"/>
                  </a:moveTo>
                  <a:lnTo>
                    <a:pt x="504" y="156"/>
                  </a:lnTo>
                  <a:lnTo>
                    <a:pt x="504" y="156"/>
                  </a:lnTo>
                  <a:lnTo>
                    <a:pt x="347" y="0"/>
                  </a:lnTo>
                  <a:lnTo>
                    <a:pt x="348" y="0"/>
                  </a:lnTo>
                  <a:close/>
                  <a:moveTo>
                    <a:pt x="617" y="269"/>
                  </a:moveTo>
                  <a:lnTo>
                    <a:pt x="766" y="418"/>
                  </a:lnTo>
                  <a:lnTo>
                    <a:pt x="766" y="419"/>
                  </a:lnTo>
                  <a:lnTo>
                    <a:pt x="617" y="269"/>
                  </a:lnTo>
                  <a:lnTo>
                    <a:pt x="617" y="269"/>
                  </a:lnTo>
                  <a:close/>
                  <a:moveTo>
                    <a:pt x="348" y="0"/>
                  </a:moveTo>
                  <a:lnTo>
                    <a:pt x="504" y="155"/>
                  </a:lnTo>
                  <a:lnTo>
                    <a:pt x="504" y="156"/>
                  </a:lnTo>
                  <a:lnTo>
                    <a:pt x="348" y="0"/>
                  </a:lnTo>
                  <a:lnTo>
                    <a:pt x="348" y="0"/>
                  </a:lnTo>
                  <a:close/>
                  <a:moveTo>
                    <a:pt x="618" y="269"/>
                  </a:moveTo>
                  <a:lnTo>
                    <a:pt x="766" y="418"/>
                  </a:lnTo>
                  <a:lnTo>
                    <a:pt x="766" y="418"/>
                  </a:lnTo>
                  <a:lnTo>
                    <a:pt x="617" y="269"/>
                  </a:lnTo>
                  <a:lnTo>
                    <a:pt x="618" y="269"/>
                  </a:lnTo>
                  <a:close/>
                  <a:moveTo>
                    <a:pt x="350" y="0"/>
                  </a:moveTo>
                  <a:lnTo>
                    <a:pt x="504" y="155"/>
                  </a:lnTo>
                  <a:lnTo>
                    <a:pt x="504" y="155"/>
                  </a:lnTo>
                  <a:lnTo>
                    <a:pt x="348" y="0"/>
                  </a:lnTo>
                  <a:lnTo>
                    <a:pt x="350" y="0"/>
                  </a:lnTo>
                  <a:close/>
                  <a:moveTo>
                    <a:pt x="618" y="269"/>
                  </a:moveTo>
                  <a:lnTo>
                    <a:pt x="766" y="416"/>
                  </a:lnTo>
                  <a:lnTo>
                    <a:pt x="766" y="418"/>
                  </a:lnTo>
                  <a:lnTo>
                    <a:pt x="618" y="269"/>
                  </a:lnTo>
                  <a:lnTo>
                    <a:pt x="618" y="269"/>
                  </a:lnTo>
                  <a:close/>
                  <a:moveTo>
                    <a:pt x="350" y="0"/>
                  </a:moveTo>
                  <a:lnTo>
                    <a:pt x="504" y="155"/>
                  </a:lnTo>
                  <a:lnTo>
                    <a:pt x="504" y="155"/>
                  </a:lnTo>
                  <a:lnTo>
                    <a:pt x="350" y="0"/>
                  </a:lnTo>
                  <a:lnTo>
                    <a:pt x="350" y="0"/>
                  </a:lnTo>
                  <a:close/>
                  <a:moveTo>
                    <a:pt x="619" y="269"/>
                  </a:moveTo>
                  <a:lnTo>
                    <a:pt x="766" y="416"/>
                  </a:lnTo>
                  <a:lnTo>
                    <a:pt x="766" y="416"/>
                  </a:lnTo>
                  <a:lnTo>
                    <a:pt x="618" y="269"/>
                  </a:lnTo>
                  <a:lnTo>
                    <a:pt x="619" y="269"/>
                  </a:lnTo>
                  <a:close/>
                  <a:moveTo>
                    <a:pt x="351" y="0"/>
                  </a:moveTo>
                  <a:lnTo>
                    <a:pt x="504" y="154"/>
                  </a:lnTo>
                  <a:lnTo>
                    <a:pt x="504" y="155"/>
                  </a:lnTo>
                  <a:lnTo>
                    <a:pt x="350" y="0"/>
                  </a:lnTo>
                  <a:lnTo>
                    <a:pt x="351" y="0"/>
                  </a:lnTo>
                  <a:close/>
                  <a:moveTo>
                    <a:pt x="619" y="269"/>
                  </a:moveTo>
                  <a:lnTo>
                    <a:pt x="766" y="415"/>
                  </a:lnTo>
                  <a:lnTo>
                    <a:pt x="766" y="416"/>
                  </a:lnTo>
                  <a:lnTo>
                    <a:pt x="619" y="269"/>
                  </a:lnTo>
                  <a:lnTo>
                    <a:pt x="619" y="269"/>
                  </a:lnTo>
                  <a:close/>
                  <a:moveTo>
                    <a:pt x="351" y="0"/>
                  </a:moveTo>
                  <a:lnTo>
                    <a:pt x="504" y="154"/>
                  </a:lnTo>
                  <a:lnTo>
                    <a:pt x="504" y="154"/>
                  </a:lnTo>
                  <a:lnTo>
                    <a:pt x="351" y="0"/>
                  </a:lnTo>
                  <a:lnTo>
                    <a:pt x="351" y="0"/>
                  </a:lnTo>
                  <a:close/>
                  <a:moveTo>
                    <a:pt x="620" y="269"/>
                  </a:moveTo>
                  <a:lnTo>
                    <a:pt x="766" y="415"/>
                  </a:lnTo>
                  <a:lnTo>
                    <a:pt x="766" y="415"/>
                  </a:lnTo>
                  <a:lnTo>
                    <a:pt x="619" y="269"/>
                  </a:lnTo>
                  <a:lnTo>
                    <a:pt x="620" y="269"/>
                  </a:lnTo>
                  <a:close/>
                  <a:moveTo>
                    <a:pt x="352" y="0"/>
                  </a:moveTo>
                  <a:lnTo>
                    <a:pt x="504" y="152"/>
                  </a:lnTo>
                  <a:lnTo>
                    <a:pt x="504" y="154"/>
                  </a:lnTo>
                  <a:lnTo>
                    <a:pt x="351" y="0"/>
                  </a:lnTo>
                  <a:lnTo>
                    <a:pt x="352" y="0"/>
                  </a:lnTo>
                  <a:close/>
                  <a:moveTo>
                    <a:pt x="620" y="269"/>
                  </a:moveTo>
                  <a:lnTo>
                    <a:pt x="766" y="414"/>
                  </a:lnTo>
                  <a:lnTo>
                    <a:pt x="766" y="415"/>
                  </a:lnTo>
                  <a:lnTo>
                    <a:pt x="620" y="269"/>
                  </a:lnTo>
                  <a:lnTo>
                    <a:pt x="620" y="269"/>
                  </a:lnTo>
                  <a:close/>
                  <a:moveTo>
                    <a:pt x="352" y="0"/>
                  </a:moveTo>
                  <a:lnTo>
                    <a:pt x="504" y="152"/>
                  </a:lnTo>
                  <a:lnTo>
                    <a:pt x="504" y="152"/>
                  </a:lnTo>
                  <a:lnTo>
                    <a:pt x="352" y="0"/>
                  </a:lnTo>
                  <a:lnTo>
                    <a:pt x="352" y="0"/>
                  </a:lnTo>
                  <a:close/>
                  <a:moveTo>
                    <a:pt x="621" y="269"/>
                  </a:moveTo>
                  <a:lnTo>
                    <a:pt x="766" y="414"/>
                  </a:lnTo>
                  <a:lnTo>
                    <a:pt x="766" y="414"/>
                  </a:lnTo>
                  <a:lnTo>
                    <a:pt x="620" y="269"/>
                  </a:lnTo>
                  <a:lnTo>
                    <a:pt x="621" y="269"/>
                  </a:lnTo>
                  <a:close/>
                  <a:moveTo>
                    <a:pt x="353" y="0"/>
                  </a:moveTo>
                  <a:lnTo>
                    <a:pt x="504" y="151"/>
                  </a:lnTo>
                  <a:lnTo>
                    <a:pt x="504" y="152"/>
                  </a:lnTo>
                  <a:lnTo>
                    <a:pt x="352" y="0"/>
                  </a:lnTo>
                  <a:lnTo>
                    <a:pt x="353" y="0"/>
                  </a:lnTo>
                  <a:close/>
                  <a:moveTo>
                    <a:pt x="621" y="269"/>
                  </a:moveTo>
                  <a:lnTo>
                    <a:pt x="766" y="413"/>
                  </a:lnTo>
                  <a:lnTo>
                    <a:pt x="766" y="414"/>
                  </a:lnTo>
                  <a:lnTo>
                    <a:pt x="621" y="269"/>
                  </a:lnTo>
                  <a:lnTo>
                    <a:pt x="621" y="269"/>
                  </a:lnTo>
                  <a:close/>
                  <a:moveTo>
                    <a:pt x="353" y="0"/>
                  </a:moveTo>
                  <a:lnTo>
                    <a:pt x="504" y="151"/>
                  </a:lnTo>
                  <a:lnTo>
                    <a:pt x="504" y="151"/>
                  </a:lnTo>
                  <a:lnTo>
                    <a:pt x="353" y="0"/>
                  </a:lnTo>
                  <a:lnTo>
                    <a:pt x="353" y="0"/>
                  </a:lnTo>
                  <a:close/>
                  <a:moveTo>
                    <a:pt x="621" y="269"/>
                  </a:moveTo>
                  <a:lnTo>
                    <a:pt x="766" y="413"/>
                  </a:lnTo>
                  <a:lnTo>
                    <a:pt x="766" y="413"/>
                  </a:lnTo>
                  <a:lnTo>
                    <a:pt x="621" y="269"/>
                  </a:lnTo>
                  <a:lnTo>
                    <a:pt x="621" y="269"/>
                  </a:lnTo>
                  <a:close/>
                  <a:moveTo>
                    <a:pt x="354" y="0"/>
                  </a:moveTo>
                  <a:lnTo>
                    <a:pt x="504" y="150"/>
                  </a:lnTo>
                  <a:lnTo>
                    <a:pt x="504" y="151"/>
                  </a:lnTo>
                  <a:lnTo>
                    <a:pt x="353" y="0"/>
                  </a:lnTo>
                  <a:lnTo>
                    <a:pt x="354" y="0"/>
                  </a:lnTo>
                  <a:close/>
                  <a:moveTo>
                    <a:pt x="622" y="269"/>
                  </a:moveTo>
                  <a:lnTo>
                    <a:pt x="766" y="412"/>
                  </a:lnTo>
                  <a:lnTo>
                    <a:pt x="766" y="413"/>
                  </a:lnTo>
                  <a:lnTo>
                    <a:pt x="621" y="269"/>
                  </a:lnTo>
                  <a:lnTo>
                    <a:pt x="622" y="269"/>
                  </a:lnTo>
                  <a:close/>
                  <a:moveTo>
                    <a:pt x="354" y="0"/>
                  </a:moveTo>
                  <a:lnTo>
                    <a:pt x="504" y="150"/>
                  </a:lnTo>
                  <a:lnTo>
                    <a:pt x="504" y="150"/>
                  </a:lnTo>
                  <a:lnTo>
                    <a:pt x="354" y="0"/>
                  </a:lnTo>
                  <a:lnTo>
                    <a:pt x="354" y="0"/>
                  </a:lnTo>
                  <a:close/>
                  <a:moveTo>
                    <a:pt x="622" y="269"/>
                  </a:moveTo>
                  <a:lnTo>
                    <a:pt x="766" y="412"/>
                  </a:lnTo>
                  <a:lnTo>
                    <a:pt x="766" y="412"/>
                  </a:lnTo>
                  <a:lnTo>
                    <a:pt x="622" y="269"/>
                  </a:lnTo>
                  <a:lnTo>
                    <a:pt x="622" y="269"/>
                  </a:lnTo>
                  <a:close/>
                  <a:moveTo>
                    <a:pt x="355" y="0"/>
                  </a:moveTo>
                  <a:lnTo>
                    <a:pt x="504" y="149"/>
                  </a:lnTo>
                  <a:lnTo>
                    <a:pt x="504" y="150"/>
                  </a:lnTo>
                  <a:lnTo>
                    <a:pt x="354" y="0"/>
                  </a:lnTo>
                  <a:lnTo>
                    <a:pt x="355" y="0"/>
                  </a:lnTo>
                  <a:close/>
                  <a:moveTo>
                    <a:pt x="623" y="269"/>
                  </a:moveTo>
                  <a:lnTo>
                    <a:pt x="766" y="412"/>
                  </a:lnTo>
                  <a:lnTo>
                    <a:pt x="766" y="412"/>
                  </a:lnTo>
                  <a:lnTo>
                    <a:pt x="622" y="269"/>
                  </a:lnTo>
                  <a:lnTo>
                    <a:pt x="623" y="269"/>
                  </a:lnTo>
                  <a:close/>
                  <a:moveTo>
                    <a:pt x="355" y="0"/>
                  </a:moveTo>
                  <a:lnTo>
                    <a:pt x="504" y="149"/>
                  </a:lnTo>
                  <a:lnTo>
                    <a:pt x="504" y="149"/>
                  </a:lnTo>
                  <a:lnTo>
                    <a:pt x="355" y="0"/>
                  </a:lnTo>
                  <a:lnTo>
                    <a:pt x="355" y="0"/>
                  </a:lnTo>
                  <a:close/>
                  <a:moveTo>
                    <a:pt x="623" y="269"/>
                  </a:moveTo>
                  <a:lnTo>
                    <a:pt x="766" y="411"/>
                  </a:lnTo>
                  <a:lnTo>
                    <a:pt x="766" y="412"/>
                  </a:lnTo>
                  <a:lnTo>
                    <a:pt x="623" y="269"/>
                  </a:lnTo>
                  <a:lnTo>
                    <a:pt x="623" y="269"/>
                  </a:lnTo>
                  <a:close/>
                  <a:moveTo>
                    <a:pt x="356" y="0"/>
                  </a:moveTo>
                  <a:lnTo>
                    <a:pt x="504" y="148"/>
                  </a:lnTo>
                  <a:lnTo>
                    <a:pt x="504" y="149"/>
                  </a:lnTo>
                  <a:lnTo>
                    <a:pt x="355" y="0"/>
                  </a:lnTo>
                  <a:lnTo>
                    <a:pt x="356" y="0"/>
                  </a:lnTo>
                  <a:close/>
                  <a:moveTo>
                    <a:pt x="624" y="269"/>
                  </a:moveTo>
                  <a:lnTo>
                    <a:pt x="766" y="411"/>
                  </a:lnTo>
                  <a:lnTo>
                    <a:pt x="766" y="411"/>
                  </a:lnTo>
                  <a:lnTo>
                    <a:pt x="623" y="269"/>
                  </a:lnTo>
                  <a:lnTo>
                    <a:pt x="624" y="269"/>
                  </a:lnTo>
                  <a:close/>
                  <a:moveTo>
                    <a:pt x="356" y="0"/>
                  </a:moveTo>
                  <a:lnTo>
                    <a:pt x="504" y="148"/>
                  </a:lnTo>
                  <a:lnTo>
                    <a:pt x="504" y="148"/>
                  </a:lnTo>
                  <a:lnTo>
                    <a:pt x="356" y="0"/>
                  </a:lnTo>
                  <a:lnTo>
                    <a:pt x="356" y="0"/>
                  </a:lnTo>
                  <a:close/>
                  <a:moveTo>
                    <a:pt x="624" y="269"/>
                  </a:moveTo>
                  <a:lnTo>
                    <a:pt x="766" y="410"/>
                  </a:lnTo>
                  <a:lnTo>
                    <a:pt x="766" y="411"/>
                  </a:lnTo>
                  <a:lnTo>
                    <a:pt x="624" y="269"/>
                  </a:lnTo>
                  <a:lnTo>
                    <a:pt x="624" y="269"/>
                  </a:lnTo>
                  <a:close/>
                  <a:moveTo>
                    <a:pt x="357" y="0"/>
                  </a:moveTo>
                  <a:lnTo>
                    <a:pt x="504" y="147"/>
                  </a:lnTo>
                  <a:lnTo>
                    <a:pt x="504" y="148"/>
                  </a:lnTo>
                  <a:lnTo>
                    <a:pt x="356" y="0"/>
                  </a:lnTo>
                  <a:lnTo>
                    <a:pt x="357" y="0"/>
                  </a:lnTo>
                  <a:close/>
                  <a:moveTo>
                    <a:pt x="625" y="269"/>
                  </a:moveTo>
                  <a:lnTo>
                    <a:pt x="766" y="410"/>
                  </a:lnTo>
                  <a:lnTo>
                    <a:pt x="766" y="410"/>
                  </a:lnTo>
                  <a:lnTo>
                    <a:pt x="624" y="269"/>
                  </a:lnTo>
                  <a:lnTo>
                    <a:pt x="625" y="269"/>
                  </a:lnTo>
                  <a:close/>
                  <a:moveTo>
                    <a:pt x="357" y="0"/>
                  </a:moveTo>
                  <a:lnTo>
                    <a:pt x="504" y="147"/>
                  </a:lnTo>
                  <a:lnTo>
                    <a:pt x="504" y="147"/>
                  </a:lnTo>
                  <a:lnTo>
                    <a:pt x="357" y="0"/>
                  </a:lnTo>
                  <a:lnTo>
                    <a:pt x="357" y="0"/>
                  </a:lnTo>
                  <a:close/>
                  <a:moveTo>
                    <a:pt x="625" y="269"/>
                  </a:moveTo>
                  <a:lnTo>
                    <a:pt x="766" y="409"/>
                  </a:lnTo>
                  <a:lnTo>
                    <a:pt x="766" y="410"/>
                  </a:lnTo>
                  <a:lnTo>
                    <a:pt x="625" y="269"/>
                  </a:lnTo>
                  <a:lnTo>
                    <a:pt x="625" y="269"/>
                  </a:lnTo>
                  <a:close/>
                  <a:moveTo>
                    <a:pt x="357" y="0"/>
                  </a:moveTo>
                  <a:lnTo>
                    <a:pt x="504" y="146"/>
                  </a:lnTo>
                  <a:lnTo>
                    <a:pt x="504" y="147"/>
                  </a:lnTo>
                  <a:lnTo>
                    <a:pt x="357" y="0"/>
                  </a:lnTo>
                  <a:lnTo>
                    <a:pt x="357" y="0"/>
                  </a:lnTo>
                  <a:close/>
                  <a:moveTo>
                    <a:pt x="626" y="269"/>
                  </a:moveTo>
                  <a:lnTo>
                    <a:pt x="766" y="409"/>
                  </a:lnTo>
                  <a:lnTo>
                    <a:pt x="766" y="409"/>
                  </a:lnTo>
                  <a:lnTo>
                    <a:pt x="625" y="269"/>
                  </a:lnTo>
                  <a:lnTo>
                    <a:pt x="626" y="269"/>
                  </a:lnTo>
                  <a:close/>
                  <a:moveTo>
                    <a:pt x="358" y="0"/>
                  </a:moveTo>
                  <a:lnTo>
                    <a:pt x="504" y="146"/>
                  </a:lnTo>
                  <a:lnTo>
                    <a:pt x="504" y="146"/>
                  </a:lnTo>
                  <a:lnTo>
                    <a:pt x="357" y="0"/>
                  </a:lnTo>
                  <a:lnTo>
                    <a:pt x="358" y="0"/>
                  </a:lnTo>
                  <a:close/>
                  <a:moveTo>
                    <a:pt x="626" y="269"/>
                  </a:moveTo>
                  <a:lnTo>
                    <a:pt x="766" y="408"/>
                  </a:lnTo>
                  <a:lnTo>
                    <a:pt x="766" y="409"/>
                  </a:lnTo>
                  <a:lnTo>
                    <a:pt x="626" y="269"/>
                  </a:lnTo>
                  <a:lnTo>
                    <a:pt x="626" y="269"/>
                  </a:lnTo>
                  <a:close/>
                  <a:moveTo>
                    <a:pt x="358" y="0"/>
                  </a:moveTo>
                  <a:lnTo>
                    <a:pt x="504" y="145"/>
                  </a:lnTo>
                  <a:lnTo>
                    <a:pt x="504" y="146"/>
                  </a:lnTo>
                  <a:lnTo>
                    <a:pt x="358" y="0"/>
                  </a:lnTo>
                  <a:lnTo>
                    <a:pt x="358" y="0"/>
                  </a:lnTo>
                  <a:close/>
                  <a:moveTo>
                    <a:pt x="627" y="269"/>
                  </a:moveTo>
                  <a:lnTo>
                    <a:pt x="766" y="408"/>
                  </a:lnTo>
                  <a:lnTo>
                    <a:pt x="766" y="408"/>
                  </a:lnTo>
                  <a:lnTo>
                    <a:pt x="626" y="269"/>
                  </a:lnTo>
                  <a:lnTo>
                    <a:pt x="627" y="269"/>
                  </a:lnTo>
                  <a:close/>
                  <a:moveTo>
                    <a:pt x="359" y="0"/>
                  </a:moveTo>
                  <a:lnTo>
                    <a:pt x="504" y="145"/>
                  </a:lnTo>
                  <a:lnTo>
                    <a:pt x="504" y="145"/>
                  </a:lnTo>
                  <a:lnTo>
                    <a:pt x="358" y="0"/>
                  </a:lnTo>
                  <a:lnTo>
                    <a:pt x="359" y="0"/>
                  </a:lnTo>
                  <a:close/>
                  <a:moveTo>
                    <a:pt x="627" y="269"/>
                  </a:moveTo>
                  <a:lnTo>
                    <a:pt x="766" y="407"/>
                  </a:lnTo>
                  <a:lnTo>
                    <a:pt x="766" y="408"/>
                  </a:lnTo>
                  <a:lnTo>
                    <a:pt x="627" y="269"/>
                  </a:lnTo>
                  <a:lnTo>
                    <a:pt x="627" y="269"/>
                  </a:lnTo>
                  <a:close/>
                  <a:moveTo>
                    <a:pt x="359" y="0"/>
                  </a:moveTo>
                  <a:lnTo>
                    <a:pt x="504" y="144"/>
                  </a:lnTo>
                  <a:lnTo>
                    <a:pt x="504" y="145"/>
                  </a:lnTo>
                  <a:lnTo>
                    <a:pt x="359" y="0"/>
                  </a:lnTo>
                  <a:lnTo>
                    <a:pt x="359" y="0"/>
                  </a:lnTo>
                  <a:close/>
                  <a:moveTo>
                    <a:pt x="628" y="269"/>
                  </a:moveTo>
                  <a:lnTo>
                    <a:pt x="766" y="407"/>
                  </a:lnTo>
                  <a:lnTo>
                    <a:pt x="766" y="407"/>
                  </a:lnTo>
                  <a:lnTo>
                    <a:pt x="627" y="269"/>
                  </a:lnTo>
                  <a:lnTo>
                    <a:pt x="628" y="269"/>
                  </a:lnTo>
                  <a:close/>
                  <a:moveTo>
                    <a:pt x="360" y="0"/>
                  </a:moveTo>
                  <a:lnTo>
                    <a:pt x="504" y="144"/>
                  </a:lnTo>
                  <a:lnTo>
                    <a:pt x="504" y="144"/>
                  </a:lnTo>
                  <a:lnTo>
                    <a:pt x="359" y="0"/>
                  </a:lnTo>
                  <a:lnTo>
                    <a:pt x="360" y="0"/>
                  </a:lnTo>
                  <a:close/>
                  <a:moveTo>
                    <a:pt x="628" y="269"/>
                  </a:moveTo>
                  <a:lnTo>
                    <a:pt x="766" y="406"/>
                  </a:lnTo>
                  <a:lnTo>
                    <a:pt x="766" y="407"/>
                  </a:lnTo>
                  <a:lnTo>
                    <a:pt x="628" y="269"/>
                  </a:lnTo>
                  <a:lnTo>
                    <a:pt x="628" y="269"/>
                  </a:lnTo>
                  <a:close/>
                  <a:moveTo>
                    <a:pt x="360" y="0"/>
                  </a:moveTo>
                  <a:lnTo>
                    <a:pt x="504" y="143"/>
                  </a:lnTo>
                  <a:lnTo>
                    <a:pt x="504" y="144"/>
                  </a:lnTo>
                  <a:lnTo>
                    <a:pt x="360" y="0"/>
                  </a:lnTo>
                  <a:lnTo>
                    <a:pt x="360" y="0"/>
                  </a:lnTo>
                  <a:close/>
                  <a:moveTo>
                    <a:pt x="630" y="269"/>
                  </a:moveTo>
                  <a:lnTo>
                    <a:pt x="766" y="406"/>
                  </a:lnTo>
                  <a:lnTo>
                    <a:pt x="766" y="406"/>
                  </a:lnTo>
                  <a:lnTo>
                    <a:pt x="628" y="269"/>
                  </a:lnTo>
                  <a:lnTo>
                    <a:pt x="630" y="269"/>
                  </a:lnTo>
                  <a:close/>
                  <a:moveTo>
                    <a:pt x="361" y="0"/>
                  </a:moveTo>
                  <a:lnTo>
                    <a:pt x="504" y="143"/>
                  </a:lnTo>
                  <a:lnTo>
                    <a:pt x="504" y="143"/>
                  </a:lnTo>
                  <a:lnTo>
                    <a:pt x="360" y="0"/>
                  </a:lnTo>
                  <a:lnTo>
                    <a:pt x="361" y="0"/>
                  </a:lnTo>
                  <a:close/>
                  <a:moveTo>
                    <a:pt x="630" y="269"/>
                  </a:moveTo>
                  <a:lnTo>
                    <a:pt x="766" y="405"/>
                  </a:lnTo>
                  <a:lnTo>
                    <a:pt x="766" y="406"/>
                  </a:lnTo>
                  <a:lnTo>
                    <a:pt x="630" y="269"/>
                  </a:lnTo>
                  <a:lnTo>
                    <a:pt x="630" y="269"/>
                  </a:lnTo>
                  <a:close/>
                  <a:moveTo>
                    <a:pt x="361" y="0"/>
                  </a:moveTo>
                  <a:lnTo>
                    <a:pt x="504" y="142"/>
                  </a:lnTo>
                  <a:lnTo>
                    <a:pt x="504" y="143"/>
                  </a:lnTo>
                  <a:lnTo>
                    <a:pt x="361" y="0"/>
                  </a:lnTo>
                  <a:lnTo>
                    <a:pt x="361" y="0"/>
                  </a:lnTo>
                  <a:close/>
                  <a:moveTo>
                    <a:pt x="630" y="269"/>
                  </a:moveTo>
                  <a:lnTo>
                    <a:pt x="766" y="405"/>
                  </a:lnTo>
                  <a:lnTo>
                    <a:pt x="766" y="405"/>
                  </a:lnTo>
                  <a:lnTo>
                    <a:pt x="630" y="269"/>
                  </a:lnTo>
                  <a:lnTo>
                    <a:pt x="630" y="269"/>
                  </a:lnTo>
                  <a:close/>
                  <a:moveTo>
                    <a:pt x="362" y="0"/>
                  </a:moveTo>
                  <a:lnTo>
                    <a:pt x="504" y="142"/>
                  </a:lnTo>
                  <a:lnTo>
                    <a:pt x="504" y="142"/>
                  </a:lnTo>
                  <a:lnTo>
                    <a:pt x="361" y="0"/>
                  </a:lnTo>
                  <a:lnTo>
                    <a:pt x="362" y="0"/>
                  </a:lnTo>
                  <a:close/>
                  <a:moveTo>
                    <a:pt x="631" y="269"/>
                  </a:moveTo>
                  <a:lnTo>
                    <a:pt x="766" y="404"/>
                  </a:lnTo>
                  <a:lnTo>
                    <a:pt x="766" y="405"/>
                  </a:lnTo>
                  <a:lnTo>
                    <a:pt x="630" y="269"/>
                  </a:lnTo>
                  <a:lnTo>
                    <a:pt x="631" y="269"/>
                  </a:lnTo>
                  <a:close/>
                  <a:moveTo>
                    <a:pt x="362" y="0"/>
                  </a:moveTo>
                  <a:lnTo>
                    <a:pt x="504" y="141"/>
                  </a:lnTo>
                  <a:lnTo>
                    <a:pt x="504" y="142"/>
                  </a:lnTo>
                  <a:lnTo>
                    <a:pt x="362" y="0"/>
                  </a:lnTo>
                  <a:lnTo>
                    <a:pt x="362" y="0"/>
                  </a:lnTo>
                  <a:close/>
                  <a:moveTo>
                    <a:pt x="631" y="269"/>
                  </a:moveTo>
                  <a:lnTo>
                    <a:pt x="766" y="404"/>
                  </a:lnTo>
                  <a:lnTo>
                    <a:pt x="766" y="404"/>
                  </a:lnTo>
                  <a:lnTo>
                    <a:pt x="631" y="269"/>
                  </a:lnTo>
                  <a:lnTo>
                    <a:pt x="631" y="269"/>
                  </a:lnTo>
                  <a:close/>
                  <a:moveTo>
                    <a:pt x="363" y="0"/>
                  </a:moveTo>
                  <a:lnTo>
                    <a:pt x="504" y="141"/>
                  </a:lnTo>
                  <a:lnTo>
                    <a:pt x="504" y="141"/>
                  </a:lnTo>
                  <a:lnTo>
                    <a:pt x="362" y="0"/>
                  </a:lnTo>
                  <a:lnTo>
                    <a:pt x="363" y="0"/>
                  </a:lnTo>
                  <a:close/>
                  <a:moveTo>
                    <a:pt x="632" y="269"/>
                  </a:moveTo>
                  <a:lnTo>
                    <a:pt x="766" y="403"/>
                  </a:lnTo>
                  <a:lnTo>
                    <a:pt x="766" y="404"/>
                  </a:lnTo>
                  <a:lnTo>
                    <a:pt x="631" y="269"/>
                  </a:lnTo>
                  <a:lnTo>
                    <a:pt x="632" y="269"/>
                  </a:lnTo>
                  <a:close/>
                  <a:moveTo>
                    <a:pt x="363" y="0"/>
                  </a:moveTo>
                  <a:lnTo>
                    <a:pt x="504" y="140"/>
                  </a:lnTo>
                  <a:lnTo>
                    <a:pt x="504" y="141"/>
                  </a:lnTo>
                  <a:lnTo>
                    <a:pt x="363" y="0"/>
                  </a:lnTo>
                  <a:lnTo>
                    <a:pt x="363" y="0"/>
                  </a:lnTo>
                  <a:close/>
                  <a:moveTo>
                    <a:pt x="632" y="269"/>
                  </a:moveTo>
                  <a:lnTo>
                    <a:pt x="766" y="403"/>
                  </a:lnTo>
                  <a:lnTo>
                    <a:pt x="766" y="403"/>
                  </a:lnTo>
                  <a:lnTo>
                    <a:pt x="632" y="269"/>
                  </a:lnTo>
                  <a:lnTo>
                    <a:pt x="632" y="269"/>
                  </a:lnTo>
                  <a:close/>
                  <a:moveTo>
                    <a:pt x="364" y="0"/>
                  </a:moveTo>
                  <a:lnTo>
                    <a:pt x="504" y="140"/>
                  </a:lnTo>
                  <a:lnTo>
                    <a:pt x="504" y="140"/>
                  </a:lnTo>
                  <a:lnTo>
                    <a:pt x="363" y="0"/>
                  </a:lnTo>
                  <a:lnTo>
                    <a:pt x="364" y="0"/>
                  </a:lnTo>
                  <a:close/>
                  <a:moveTo>
                    <a:pt x="633" y="269"/>
                  </a:moveTo>
                  <a:lnTo>
                    <a:pt x="766" y="402"/>
                  </a:lnTo>
                  <a:lnTo>
                    <a:pt x="766" y="403"/>
                  </a:lnTo>
                  <a:lnTo>
                    <a:pt x="632" y="269"/>
                  </a:lnTo>
                  <a:lnTo>
                    <a:pt x="633" y="269"/>
                  </a:lnTo>
                  <a:close/>
                  <a:moveTo>
                    <a:pt x="364" y="0"/>
                  </a:moveTo>
                  <a:lnTo>
                    <a:pt x="504" y="139"/>
                  </a:lnTo>
                  <a:lnTo>
                    <a:pt x="504" y="140"/>
                  </a:lnTo>
                  <a:lnTo>
                    <a:pt x="364" y="0"/>
                  </a:lnTo>
                  <a:lnTo>
                    <a:pt x="364" y="0"/>
                  </a:lnTo>
                  <a:close/>
                  <a:moveTo>
                    <a:pt x="633" y="269"/>
                  </a:moveTo>
                  <a:lnTo>
                    <a:pt x="766" y="402"/>
                  </a:lnTo>
                  <a:lnTo>
                    <a:pt x="766" y="402"/>
                  </a:lnTo>
                  <a:lnTo>
                    <a:pt x="633" y="269"/>
                  </a:lnTo>
                  <a:lnTo>
                    <a:pt x="633" y="269"/>
                  </a:lnTo>
                  <a:close/>
                  <a:moveTo>
                    <a:pt x="366" y="0"/>
                  </a:moveTo>
                  <a:lnTo>
                    <a:pt x="504" y="139"/>
                  </a:lnTo>
                  <a:lnTo>
                    <a:pt x="504" y="139"/>
                  </a:lnTo>
                  <a:lnTo>
                    <a:pt x="364" y="0"/>
                  </a:lnTo>
                  <a:lnTo>
                    <a:pt x="366" y="0"/>
                  </a:lnTo>
                  <a:close/>
                  <a:moveTo>
                    <a:pt x="634" y="269"/>
                  </a:moveTo>
                  <a:lnTo>
                    <a:pt x="766" y="401"/>
                  </a:lnTo>
                  <a:lnTo>
                    <a:pt x="766" y="402"/>
                  </a:lnTo>
                  <a:lnTo>
                    <a:pt x="633" y="269"/>
                  </a:lnTo>
                  <a:lnTo>
                    <a:pt x="634" y="269"/>
                  </a:lnTo>
                  <a:close/>
                  <a:moveTo>
                    <a:pt x="366" y="0"/>
                  </a:moveTo>
                  <a:lnTo>
                    <a:pt x="504" y="138"/>
                  </a:lnTo>
                  <a:lnTo>
                    <a:pt x="504" y="139"/>
                  </a:lnTo>
                  <a:lnTo>
                    <a:pt x="366" y="0"/>
                  </a:lnTo>
                  <a:lnTo>
                    <a:pt x="366" y="0"/>
                  </a:lnTo>
                  <a:close/>
                  <a:moveTo>
                    <a:pt x="634" y="269"/>
                  </a:moveTo>
                  <a:lnTo>
                    <a:pt x="766" y="401"/>
                  </a:lnTo>
                  <a:lnTo>
                    <a:pt x="766" y="401"/>
                  </a:lnTo>
                  <a:lnTo>
                    <a:pt x="634" y="269"/>
                  </a:lnTo>
                  <a:lnTo>
                    <a:pt x="634" y="269"/>
                  </a:lnTo>
                  <a:close/>
                  <a:moveTo>
                    <a:pt x="367" y="0"/>
                  </a:moveTo>
                  <a:lnTo>
                    <a:pt x="504" y="138"/>
                  </a:lnTo>
                  <a:lnTo>
                    <a:pt x="504" y="138"/>
                  </a:lnTo>
                  <a:lnTo>
                    <a:pt x="366" y="0"/>
                  </a:lnTo>
                  <a:lnTo>
                    <a:pt x="367" y="0"/>
                  </a:lnTo>
                  <a:close/>
                  <a:moveTo>
                    <a:pt x="635" y="269"/>
                  </a:moveTo>
                  <a:lnTo>
                    <a:pt x="766" y="401"/>
                  </a:lnTo>
                  <a:lnTo>
                    <a:pt x="766" y="401"/>
                  </a:lnTo>
                  <a:lnTo>
                    <a:pt x="634" y="269"/>
                  </a:lnTo>
                  <a:lnTo>
                    <a:pt x="635" y="269"/>
                  </a:lnTo>
                  <a:close/>
                  <a:moveTo>
                    <a:pt x="367" y="0"/>
                  </a:moveTo>
                  <a:lnTo>
                    <a:pt x="504" y="136"/>
                  </a:lnTo>
                  <a:lnTo>
                    <a:pt x="504" y="138"/>
                  </a:lnTo>
                  <a:lnTo>
                    <a:pt x="367" y="0"/>
                  </a:lnTo>
                  <a:lnTo>
                    <a:pt x="367" y="0"/>
                  </a:lnTo>
                  <a:close/>
                  <a:moveTo>
                    <a:pt x="635" y="269"/>
                  </a:moveTo>
                  <a:lnTo>
                    <a:pt x="766" y="399"/>
                  </a:lnTo>
                  <a:lnTo>
                    <a:pt x="766" y="401"/>
                  </a:lnTo>
                  <a:lnTo>
                    <a:pt x="635" y="269"/>
                  </a:lnTo>
                  <a:lnTo>
                    <a:pt x="635" y="269"/>
                  </a:lnTo>
                  <a:close/>
                  <a:moveTo>
                    <a:pt x="368" y="0"/>
                  </a:moveTo>
                  <a:lnTo>
                    <a:pt x="504" y="136"/>
                  </a:lnTo>
                  <a:lnTo>
                    <a:pt x="504" y="136"/>
                  </a:lnTo>
                  <a:lnTo>
                    <a:pt x="367" y="0"/>
                  </a:lnTo>
                  <a:lnTo>
                    <a:pt x="368" y="0"/>
                  </a:lnTo>
                  <a:close/>
                  <a:moveTo>
                    <a:pt x="636" y="269"/>
                  </a:moveTo>
                  <a:lnTo>
                    <a:pt x="766" y="399"/>
                  </a:lnTo>
                  <a:lnTo>
                    <a:pt x="766" y="399"/>
                  </a:lnTo>
                  <a:lnTo>
                    <a:pt x="635" y="269"/>
                  </a:lnTo>
                  <a:lnTo>
                    <a:pt x="636" y="269"/>
                  </a:lnTo>
                  <a:close/>
                  <a:moveTo>
                    <a:pt x="368" y="0"/>
                  </a:moveTo>
                  <a:lnTo>
                    <a:pt x="503" y="135"/>
                  </a:lnTo>
                  <a:lnTo>
                    <a:pt x="504" y="136"/>
                  </a:lnTo>
                  <a:lnTo>
                    <a:pt x="368" y="0"/>
                  </a:lnTo>
                  <a:lnTo>
                    <a:pt x="368" y="0"/>
                  </a:lnTo>
                  <a:close/>
                  <a:moveTo>
                    <a:pt x="636" y="269"/>
                  </a:moveTo>
                  <a:lnTo>
                    <a:pt x="766" y="398"/>
                  </a:lnTo>
                  <a:lnTo>
                    <a:pt x="766" y="399"/>
                  </a:lnTo>
                  <a:lnTo>
                    <a:pt x="636" y="269"/>
                  </a:lnTo>
                  <a:lnTo>
                    <a:pt x="636" y="269"/>
                  </a:lnTo>
                  <a:close/>
                  <a:moveTo>
                    <a:pt x="369" y="0"/>
                  </a:moveTo>
                  <a:lnTo>
                    <a:pt x="503" y="135"/>
                  </a:lnTo>
                  <a:lnTo>
                    <a:pt x="503" y="135"/>
                  </a:lnTo>
                  <a:lnTo>
                    <a:pt x="368" y="0"/>
                  </a:lnTo>
                  <a:lnTo>
                    <a:pt x="369" y="0"/>
                  </a:lnTo>
                  <a:close/>
                  <a:moveTo>
                    <a:pt x="637" y="269"/>
                  </a:moveTo>
                  <a:lnTo>
                    <a:pt x="766" y="398"/>
                  </a:lnTo>
                  <a:lnTo>
                    <a:pt x="766" y="398"/>
                  </a:lnTo>
                  <a:lnTo>
                    <a:pt x="636" y="269"/>
                  </a:lnTo>
                  <a:lnTo>
                    <a:pt x="637" y="269"/>
                  </a:lnTo>
                  <a:close/>
                  <a:moveTo>
                    <a:pt x="369" y="0"/>
                  </a:moveTo>
                  <a:lnTo>
                    <a:pt x="503" y="134"/>
                  </a:lnTo>
                  <a:lnTo>
                    <a:pt x="503" y="135"/>
                  </a:lnTo>
                  <a:lnTo>
                    <a:pt x="369" y="0"/>
                  </a:lnTo>
                  <a:lnTo>
                    <a:pt x="369" y="0"/>
                  </a:lnTo>
                  <a:close/>
                  <a:moveTo>
                    <a:pt x="637" y="269"/>
                  </a:moveTo>
                  <a:lnTo>
                    <a:pt x="766" y="397"/>
                  </a:lnTo>
                  <a:lnTo>
                    <a:pt x="766" y="398"/>
                  </a:lnTo>
                  <a:lnTo>
                    <a:pt x="637" y="269"/>
                  </a:lnTo>
                  <a:lnTo>
                    <a:pt x="637" y="269"/>
                  </a:lnTo>
                  <a:close/>
                  <a:moveTo>
                    <a:pt x="369" y="0"/>
                  </a:moveTo>
                  <a:lnTo>
                    <a:pt x="503" y="134"/>
                  </a:lnTo>
                  <a:lnTo>
                    <a:pt x="503" y="134"/>
                  </a:lnTo>
                  <a:lnTo>
                    <a:pt x="369" y="0"/>
                  </a:lnTo>
                  <a:lnTo>
                    <a:pt x="369" y="0"/>
                  </a:lnTo>
                  <a:close/>
                  <a:moveTo>
                    <a:pt x="638" y="269"/>
                  </a:moveTo>
                  <a:lnTo>
                    <a:pt x="766" y="397"/>
                  </a:lnTo>
                  <a:lnTo>
                    <a:pt x="766" y="397"/>
                  </a:lnTo>
                  <a:lnTo>
                    <a:pt x="637" y="269"/>
                  </a:lnTo>
                  <a:lnTo>
                    <a:pt x="638" y="269"/>
                  </a:lnTo>
                  <a:close/>
                  <a:moveTo>
                    <a:pt x="370" y="0"/>
                  </a:moveTo>
                  <a:lnTo>
                    <a:pt x="503" y="133"/>
                  </a:lnTo>
                  <a:lnTo>
                    <a:pt x="503" y="134"/>
                  </a:lnTo>
                  <a:lnTo>
                    <a:pt x="369" y="0"/>
                  </a:lnTo>
                  <a:lnTo>
                    <a:pt x="370" y="0"/>
                  </a:lnTo>
                  <a:close/>
                  <a:moveTo>
                    <a:pt x="638" y="269"/>
                  </a:moveTo>
                  <a:lnTo>
                    <a:pt x="766" y="396"/>
                  </a:lnTo>
                  <a:lnTo>
                    <a:pt x="766" y="397"/>
                  </a:lnTo>
                  <a:lnTo>
                    <a:pt x="638" y="269"/>
                  </a:lnTo>
                  <a:lnTo>
                    <a:pt x="638" y="269"/>
                  </a:lnTo>
                  <a:close/>
                  <a:moveTo>
                    <a:pt x="370" y="0"/>
                  </a:moveTo>
                  <a:lnTo>
                    <a:pt x="503" y="133"/>
                  </a:lnTo>
                  <a:lnTo>
                    <a:pt x="503" y="133"/>
                  </a:lnTo>
                  <a:lnTo>
                    <a:pt x="370" y="0"/>
                  </a:lnTo>
                  <a:lnTo>
                    <a:pt x="370" y="0"/>
                  </a:lnTo>
                  <a:close/>
                  <a:moveTo>
                    <a:pt x="638" y="269"/>
                  </a:moveTo>
                  <a:lnTo>
                    <a:pt x="766" y="396"/>
                  </a:lnTo>
                  <a:lnTo>
                    <a:pt x="766" y="396"/>
                  </a:lnTo>
                  <a:lnTo>
                    <a:pt x="638" y="269"/>
                  </a:lnTo>
                  <a:lnTo>
                    <a:pt x="638" y="269"/>
                  </a:lnTo>
                  <a:close/>
                  <a:moveTo>
                    <a:pt x="371" y="0"/>
                  </a:moveTo>
                  <a:lnTo>
                    <a:pt x="503" y="132"/>
                  </a:lnTo>
                  <a:lnTo>
                    <a:pt x="503" y="133"/>
                  </a:lnTo>
                  <a:lnTo>
                    <a:pt x="370" y="0"/>
                  </a:lnTo>
                  <a:lnTo>
                    <a:pt x="371" y="0"/>
                  </a:lnTo>
                  <a:close/>
                  <a:moveTo>
                    <a:pt x="639" y="269"/>
                  </a:moveTo>
                  <a:lnTo>
                    <a:pt x="766" y="395"/>
                  </a:lnTo>
                  <a:lnTo>
                    <a:pt x="766" y="396"/>
                  </a:lnTo>
                  <a:lnTo>
                    <a:pt x="638" y="269"/>
                  </a:lnTo>
                  <a:lnTo>
                    <a:pt x="639" y="269"/>
                  </a:lnTo>
                  <a:close/>
                  <a:moveTo>
                    <a:pt x="371" y="0"/>
                  </a:moveTo>
                  <a:lnTo>
                    <a:pt x="503" y="132"/>
                  </a:lnTo>
                  <a:lnTo>
                    <a:pt x="503" y="132"/>
                  </a:lnTo>
                  <a:lnTo>
                    <a:pt x="371" y="0"/>
                  </a:lnTo>
                  <a:lnTo>
                    <a:pt x="371" y="0"/>
                  </a:lnTo>
                  <a:close/>
                  <a:moveTo>
                    <a:pt x="639" y="269"/>
                  </a:moveTo>
                  <a:lnTo>
                    <a:pt x="766" y="395"/>
                  </a:lnTo>
                  <a:lnTo>
                    <a:pt x="766" y="395"/>
                  </a:lnTo>
                  <a:lnTo>
                    <a:pt x="639" y="269"/>
                  </a:lnTo>
                  <a:lnTo>
                    <a:pt x="639" y="269"/>
                  </a:lnTo>
                  <a:close/>
                  <a:moveTo>
                    <a:pt x="372" y="0"/>
                  </a:moveTo>
                  <a:lnTo>
                    <a:pt x="503" y="131"/>
                  </a:lnTo>
                  <a:lnTo>
                    <a:pt x="503" y="132"/>
                  </a:lnTo>
                  <a:lnTo>
                    <a:pt x="371" y="0"/>
                  </a:lnTo>
                  <a:lnTo>
                    <a:pt x="372" y="0"/>
                  </a:lnTo>
                  <a:close/>
                  <a:moveTo>
                    <a:pt x="640" y="269"/>
                  </a:moveTo>
                  <a:lnTo>
                    <a:pt x="766" y="394"/>
                  </a:lnTo>
                  <a:lnTo>
                    <a:pt x="766" y="395"/>
                  </a:lnTo>
                  <a:lnTo>
                    <a:pt x="639" y="269"/>
                  </a:lnTo>
                  <a:lnTo>
                    <a:pt x="640" y="269"/>
                  </a:lnTo>
                  <a:close/>
                  <a:moveTo>
                    <a:pt x="372" y="0"/>
                  </a:moveTo>
                  <a:lnTo>
                    <a:pt x="503" y="131"/>
                  </a:lnTo>
                  <a:lnTo>
                    <a:pt x="503" y="131"/>
                  </a:lnTo>
                  <a:lnTo>
                    <a:pt x="372" y="0"/>
                  </a:lnTo>
                  <a:lnTo>
                    <a:pt x="372" y="0"/>
                  </a:lnTo>
                  <a:close/>
                  <a:moveTo>
                    <a:pt x="640" y="269"/>
                  </a:moveTo>
                  <a:lnTo>
                    <a:pt x="766" y="394"/>
                  </a:lnTo>
                  <a:lnTo>
                    <a:pt x="766" y="394"/>
                  </a:lnTo>
                  <a:lnTo>
                    <a:pt x="640" y="269"/>
                  </a:lnTo>
                  <a:lnTo>
                    <a:pt x="640" y="269"/>
                  </a:lnTo>
                  <a:close/>
                  <a:moveTo>
                    <a:pt x="373" y="0"/>
                  </a:moveTo>
                  <a:lnTo>
                    <a:pt x="503" y="130"/>
                  </a:lnTo>
                  <a:lnTo>
                    <a:pt x="503" y="131"/>
                  </a:lnTo>
                  <a:lnTo>
                    <a:pt x="372" y="0"/>
                  </a:lnTo>
                  <a:lnTo>
                    <a:pt x="373" y="0"/>
                  </a:lnTo>
                  <a:close/>
                  <a:moveTo>
                    <a:pt x="641" y="269"/>
                  </a:moveTo>
                  <a:lnTo>
                    <a:pt x="766" y="393"/>
                  </a:lnTo>
                  <a:lnTo>
                    <a:pt x="766" y="394"/>
                  </a:lnTo>
                  <a:lnTo>
                    <a:pt x="640" y="269"/>
                  </a:lnTo>
                  <a:lnTo>
                    <a:pt x="641" y="269"/>
                  </a:lnTo>
                  <a:close/>
                  <a:moveTo>
                    <a:pt x="373" y="0"/>
                  </a:moveTo>
                  <a:lnTo>
                    <a:pt x="503" y="130"/>
                  </a:lnTo>
                  <a:lnTo>
                    <a:pt x="503" y="130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641" y="269"/>
                  </a:moveTo>
                  <a:lnTo>
                    <a:pt x="766" y="393"/>
                  </a:lnTo>
                  <a:lnTo>
                    <a:pt x="766" y="393"/>
                  </a:lnTo>
                  <a:lnTo>
                    <a:pt x="641" y="269"/>
                  </a:lnTo>
                  <a:lnTo>
                    <a:pt x="641" y="269"/>
                  </a:lnTo>
                  <a:close/>
                  <a:moveTo>
                    <a:pt x="374" y="0"/>
                  </a:moveTo>
                  <a:lnTo>
                    <a:pt x="503" y="129"/>
                  </a:lnTo>
                  <a:lnTo>
                    <a:pt x="503" y="130"/>
                  </a:lnTo>
                  <a:lnTo>
                    <a:pt x="373" y="0"/>
                  </a:lnTo>
                  <a:lnTo>
                    <a:pt x="374" y="0"/>
                  </a:lnTo>
                  <a:close/>
                  <a:moveTo>
                    <a:pt x="642" y="269"/>
                  </a:moveTo>
                  <a:lnTo>
                    <a:pt x="766" y="392"/>
                  </a:lnTo>
                  <a:lnTo>
                    <a:pt x="766" y="393"/>
                  </a:lnTo>
                  <a:lnTo>
                    <a:pt x="641" y="269"/>
                  </a:lnTo>
                  <a:lnTo>
                    <a:pt x="642" y="269"/>
                  </a:lnTo>
                  <a:close/>
                  <a:moveTo>
                    <a:pt x="374" y="0"/>
                  </a:moveTo>
                  <a:lnTo>
                    <a:pt x="503" y="129"/>
                  </a:lnTo>
                  <a:lnTo>
                    <a:pt x="503" y="129"/>
                  </a:lnTo>
                  <a:lnTo>
                    <a:pt x="374" y="0"/>
                  </a:lnTo>
                  <a:lnTo>
                    <a:pt x="374" y="0"/>
                  </a:lnTo>
                  <a:close/>
                  <a:moveTo>
                    <a:pt x="642" y="269"/>
                  </a:moveTo>
                  <a:lnTo>
                    <a:pt x="766" y="392"/>
                  </a:lnTo>
                  <a:lnTo>
                    <a:pt x="766" y="392"/>
                  </a:lnTo>
                  <a:lnTo>
                    <a:pt x="642" y="269"/>
                  </a:lnTo>
                  <a:lnTo>
                    <a:pt x="642" y="269"/>
                  </a:lnTo>
                  <a:close/>
                  <a:moveTo>
                    <a:pt x="375" y="0"/>
                  </a:moveTo>
                  <a:lnTo>
                    <a:pt x="503" y="128"/>
                  </a:lnTo>
                  <a:lnTo>
                    <a:pt x="503" y="129"/>
                  </a:lnTo>
                  <a:lnTo>
                    <a:pt x="374" y="0"/>
                  </a:lnTo>
                  <a:lnTo>
                    <a:pt x="375" y="0"/>
                  </a:lnTo>
                  <a:close/>
                  <a:moveTo>
                    <a:pt x="643" y="269"/>
                  </a:moveTo>
                  <a:lnTo>
                    <a:pt x="766" y="391"/>
                  </a:lnTo>
                  <a:lnTo>
                    <a:pt x="766" y="392"/>
                  </a:lnTo>
                  <a:lnTo>
                    <a:pt x="642" y="269"/>
                  </a:lnTo>
                  <a:lnTo>
                    <a:pt x="643" y="269"/>
                  </a:lnTo>
                  <a:close/>
                  <a:moveTo>
                    <a:pt x="375" y="0"/>
                  </a:moveTo>
                  <a:lnTo>
                    <a:pt x="503" y="128"/>
                  </a:lnTo>
                  <a:lnTo>
                    <a:pt x="503" y="128"/>
                  </a:lnTo>
                  <a:lnTo>
                    <a:pt x="375" y="0"/>
                  </a:lnTo>
                  <a:lnTo>
                    <a:pt x="375" y="0"/>
                  </a:lnTo>
                  <a:close/>
                  <a:moveTo>
                    <a:pt x="643" y="269"/>
                  </a:moveTo>
                  <a:lnTo>
                    <a:pt x="766" y="391"/>
                  </a:lnTo>
                  <a:lnTo>
                    <a:pt x="766" y="391"/>
                  </a:lnTo>
                  <a:lnTo>
                    <a:pt x="643" y="269"/>
                  </a:lnTo>
                  <a:lnTo>
                    <a:pt x="643" y="269"/>
                  </a:lnTo>
                  <a:close/>
                  <a:moveTo>
                    <a:pt x="376" y="0"/>
                  </a:moveTo>
                  <a:lnTo>
                    <a:pt x="503" y="127"/>
                  </a:lnTo>
                  <a:lnTo>
                    <a:pt x="503" y="128"/>
                  </a:lnTo>
                  <a:lnTo>
                    <a:pt x="375" y="0"/>
                  </a:lnTo>
                  <a:lnTo>
                    <a:pt x="376" y="0"/>
                  </a:lnTo>
                  <a:close/>
                  <a:moveTo>
                    <a:pt x="644" y="269"/>
                  </a:moveTo>
                  <a:lnTo>
                    <a:pt x="766" y="390"/>
                  </a:lnTo>
                  <a:lnTo>
                    <a:pt x="766" y="391"/>
                  </a:lnTo>
                  <a:lnTo>
                    <a:pt x="643" y="269"/>
                  </a:lnTo>
                  <a:lnTo>
                    <a:pt x="644" y="269"/>
                  </a:lnTo>
                  <a:close/>
                  <a:moveTo>
                    <a:pt x="376" y="0"/>
                  </a:moveTo>
                  <a:lnTo>
                    <a:pt x="503" y="127"/>
                  </a:lnTo>
                  <a:lnTo>
                    <a:pt x="503" y="127"/>
                  </a:lnTo>
                  <a:lnTo>
                    <a:pt x="376" y="0"/>
                  </a:lnTo>
                  <a:lnTo>
                    <a:pt x="376" y="0"/>
                  </a:lnTo>
                  <a:close/>
                  <a:moveTo>
                    <a:pt x="644" y="269"/>
                  </a:moveTo>
                  <a:lnTo>
                    <a:pt x="766" y="390"/>
                  </a:lnTo>
                  <a:lnTo>
                    <a:pt x="766" y="390"/>
                  </a:lnTo>
                  <a:lnTo>
                    <a:pt x="644" y="269"/>
                  </a:lnTo>
                  <a:lnTo>
                    <a:pt x="644" y="269"/>
                  </a:lnTo>
                  <a:close/>
                  <a:moveTo>
                    <a:pt x="377" y="0"/>
                  </a:moveTo>
                  <a:lnTo>
                    <a:pt x="503" y="126"/>
                  </a:lnTo>
                  <a:lnTo>
                    <a:pt x="503" y="127"/>
                  </a:lnTo>
                  <a:lnTo>
                    <a:pt x="376" y="0"/>
                  </a:lnTo>
                  <a:lnTo>
                    <a:pt x="377" y="0"/>
                  </a:lnTo>
                  <a:close/>
                  <a:moveTo>
                    <a:pt x="645" y="269"/>
                  </a:moveTo>
                  <a:lnTo>
                    <a:pt x="766" y="390"/>
                  </a:lnTo>
                  <a:lnTo>
                    <a:pt x="766" y="390"/>
                  </a:lnTo>
                  <a:lnTo>
                    <a:pt x="644" y="269"/>
                  </a:lnTo>
                  <a:lnTo>
                    <a:pt x="645" y="269"/>
                  </a:lnTo>
                  <a:close/>
                  <a:moveTo>
                    <a:pt x="377" y="0"/>
                  </a:moveTo>
                  <a:lnTo>
                    <a:pt x="503" y="126"/>
                  </a:lnTo>
                  <a:lnTo>
                    <a:pt x="503" y="126"/>
                  </a:lnTo>
                  <a:lnTo>
                    <a:pt x="377" y="0"/>
                  </a:lnTo>
                  <a:lnTo>
                    <a:pt x="377" y="0"/>
                  </a:lnTo>
                  <a:close/>
                  <a:moveTo>
                    <a:pt x="645" y="269"/>
                  </a:moveTo>
                  <a:lnTo>
                    <a:pt x="766" y="389"/>
                  </a:lnTo>
                  <a:lnTo>
                    <a:pt x="766" y="390"/>
                  </a:lnTo>
                  <a:lnTo>
                    <a:pt x="645" y="269"/>
                  </a:lnTo>
                  <a:lnTo>
                    <a:pt x="645" y="269"/>
                  </a:lnTo>
                  <a:close/>
                  <a:moveTo>
                    <a:pt x="378" y="0"/>
                  </a:moveTo>
                  <a:lnTo>
                    <a:pt x="503" y="126"/>
                  </a:lnTo>
                  <a:lnTo>
                    <a:pt x="503" y="126"/>
                  </a:lnTo>
                  <a:lnTo>
                    <a:pt x="377" y="0"/>
                  </a:lnTo>
                  <a:lnTo>
                    <a:pt x="378" y="0"/>
                  </a:lnTo>
                  <a:close/>
                  <a:moveTo>
                    <a:pt x="647" y="269"/>
                  </a:moveTo>
                  <a:lnTo>
                    <a:pt x="766" y="389"/>
                  </a:lnTo>
                  <a:lnTo>
                    <a:pt x="766" y="389"/>
                  </a:lnTo>
                  <a:lnTo>
                    <a:pt x="645" y="269"/>
                  </a:lnTo>
                  <a:lnTo>
                    <a:pt x="647" y="269"/>
                  </a:lnTo>
                  <a:close/>
                  <a:moveTo>
                    <a:pt x="378" y="0"/>
                  </a:moveTo>
                  <a:lnTo>
                    <a:pt x="503" y="125"/>
                  </a:lnTo>
                  <a:lnTo>
                    <a:pt x="503" y="126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647" y="269"/>
                  </a:moveTo>
                  <a:lnTo>
                    <a:pt x="766" y="388"/>
                  </a:lnTo>
                  <a:lnTo>
                    <a:pt x="766" y="389"/>
                  </a:lnTo>
                  <a:lnTo>
                    <a:pt x="647" y="269"/>
                  </a:lnTo>
                  <a:lnTo>
                    <a:pt x="647" y="269"/>
                  </a:lnTo>
                  <a:close/>
                  <a:moveTo>
                    <a:pt x="379" y="0"/>
                  </a:moveTo>
                  <a:lnTo>
                    <a:pt x="503" y="125"/>
                  </a:lnTo>
                  <a:lnTo>
                    <a:pt x="503" y="125"/>
                  </a:lnTo>
                  <a:lnTo>
                    <a:pt x="378" y="0"/>
                  </a:lnTo>
                  <a:lnTo>
                    <a:pt x="379" y="0"/>
                  </a:lnTo>
                  <a:close/>
                  <a:moveTo>
                    <a:pt x="647" y="269"/>
                  </a:moveTo>
                  <a:lnTo>
                    <a:pt x="766" y="388"/>
                  </a:lnTo>
                  <a:lnTo>
                    <a:pt x="766" y="388"/>
                  </a:lnTo>
                  <a:lnTo>
                    <a:pt x="647" y="269"/>
                  </a:lnTo>
                  <a:lnTo>
                    <a:pt x="647" y="269"/>
                  </a:lnTo>
                  <a:close/>
                  <a:moveTo>
                    <a:pt x="379" y="0"/>
                  </a:moveTo>
                  <a:lnTo>
                    <a:pt x="503" y="124"/>
                  </a:lnTo>
                  <a:lnTo>
                    <a:pt x="503" y="125"/>
                  </a:lnTo>
                  <a:lnTo>
                    <a:pt x="379" y="0"/>
                  </a:lnTo>
                  <a:lnTo>
                    <a:pt x="379" y="0"/>
                  </a:lnTo>
                  <a:close/>
                  <a:moveTo>
                    <a:pt x="648" y="269"/>
                  </a:moveTo>
                  <a:lnTo>
                    <a:pt x="766" y="387"/>
                  </a:lnTo>
                  <a:lnTo>
                    <a:pt x="766" y="388"/>
                  </a:lnTo>
                  <a:lnTo>
                    <a:pt x="647" y="269"/>
                  </a:lnTo>
                  <a:lnTo>
                    <a:pt x="648" y="269"/>
                  </a:lnTo>
                  <a:close/>
                  <a:moveTo>
                    <a:pt x="380" y="0"/>
                  </a:moveTo>
                  <a:lnTo>
                    <a:pt x="503" y="124"/>
                  </a:lnTo>
                  <a:lnTo>
                    <a:pt x="503" y="124"/>
                  </a:lnTo>
                  <a:lnTo>
                    <a:pt x="379" y="0"/>
                  </a:lnTo>
                  <a:lnTo>
                    <a:pt x="380" y="0"/>
                  </a:lnTo>
                  <a:close/>
                  <a:moveTo>
                    <a:pt x="648" y="269"/>
                  </a:moveTo>
                  <a:lnTo>
                    <a:pt x="766" y="387"/>
                  </a:lnTo>
                  <a:lnTo>
                    <a:pt x="766" y="387"/>
                  </a:lnTo>
                  <a:lnTo>
                    <a:pt x="648" y="269"/>
                  </a:lnTo>
                  <a:lnTo>
                    <a:pt x="648" y="269"/>
                  </a:lnTo>
                  <a:close/>
                  <a:moveTo>
                    <a:pt x="380" y="0"/>
                  </a:moveTo>
                  <a:lnTo>
                    <a:pt x="503" y="123"/>
                  </a:lnTo>
                  <a:lnTo>
                    <a:pt x="503" y="124"/>
                  </a:lnTo>
                  <a:lnTo>
                    <a:pt x="380" y="0"/>
                  </a:lnTo>
                  <a:lnTo>
                    <a:pt x="380" y="0"/>
                  </a:lnTo>
                  <a:close/>
                  <a:moveTo>
                    <a:pt x="649" y="269"/>
                  </a:moveTo>
                  <a:lnTo>
                    <a:pt x="766" y="386"/>
                  </a:lnTo>
                  <a:lnTo>
                    <a:pt x="766" y="387"/>
                  </a:lnTo>
                  <a:lnTo>
                    <a:pt x="648" y="269"/>
                  </a:lnTo>
                  <a:lnTo>
                    <a:pt x="649" y="269"/>
                  </a:lnTo>
                  <a:close/>
                  <a:moveTo>
                    <a:pt x="380" y="0"/>
                  </a:moveTo>
                  <a:lnTo>
                    <a:pt x="503" y="123"/>
                  </a:lnTo>
                  <a:lnTo>
                    <a:pt x="503" y="123"/>
                  </a:lnTo>
                  <a:lnTo>
                    <a:pt x="380" y="0"/>
                  </a:lnTo>
                  <a:lnTo>
                    <a:pt x="380" y="0"/>
                  </a:lnTo>
                  <a:close/>
                  <a:moveTo>
                    <a:pt x="649" y="269"/>
                  </a:moveTo>
                  <a:lnTo>
                    <a:pt x="766" y="386"/>
                  </a:lnTo>
                  <a:lnTo>
                    <a:pt x="766" y="386"/>
                  </a:lnTo>
                  <a:lnTo>
                    <a:pt x="649" y="269"/>
                  </a:lnTo>
                  <a:lnTo>
                    <a:pt x="649" y="269"/>
                  </a:lnTo>
                  <a:close/>
                  <a:moveTo>
                    <a:pt x="381" y="0"/>
                  </a:moveTo>
                  <a:lnTo>
                    <a:pt x="503" y="122"/>
                  </a:lnTo>
                  <a:lnTo>
                    <a:pt x="503" y="123"/>
                  </a:lnTo>
                  <a:lnTo>
                    <a:pt x="380" y="0"/>
                  </a:lnTo>
                  <a:lnTo>
                    <a:pt x="381" y="0"/>
                  </a:lnTo>
                  <a:close/>
                  <a:moveTo>
                    <a:pt x="650" y="269"/>
                  </a:moveTo>
                  <a:lnTo>
                    <a:pt x="766" y="385"/>
                  </a:lnTo>
                  <a:lnTo>
                    <a:pt x="766" y="386"/>
                  </a:lnTo>
                  <a:lnTo>
                    <a:pt x="649" y="269"/>
                  </a:lnTo>
                  <a:lnTo>
                    <a:pt x="650" y="269"/>
                  </a:lnTo>
                  <a:close/>
                  <a:moveTo>
                    <a:pt x="381" y="0"/>
                  </a:moveTo>
                  <a:lnTo>
                    <a:pt x="503" y="122"/>
                  </a:lnTo>
                  <a:lnTo>
                    <a:pt x="503" y="122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650" y="269"/>
                  </a:moveTo>
                  <a:lnTo>
                    <a:pt x="766" y="385"/>
                  </a:lnTo>
                  <a:lnTo>
                    <a:pt x="766" y="385"/>
                  </a:lnTo>
                  <a:lnTo>
                    <a:pt x="650" y="269"/>
                  </a:lnTo>
                  <a:lnTo>
                    <a:pt x="650" y="269"/>
                  </a:lnTo>
                  <a:close/>
                  <a:moveTo>
                    <a:pt x="383" y="0"/>
                  </a:moveTo>
                  <a:lnTo>
                    <a:pt x="503" y="121"/>
                  </a:lnTo>
                  <a:lnTo>
                    <a:pt x="503" y="122"/>
                  </a:lnTo>
                  <a:lnTo>
                    <a:pt x="381" y="0"/>
                  </a:lnTo>
                  <a:lnTo>
                    <a:pt x="383" y="0"/>
                  </a:lnTo>
                  <a:close/>
                  <a:moveTo>
                    <a:pt x="651" y="269"/>
                  </a:moveTo>
                  <a:lnTo>
                    <a:pt x="766" y="383"/>
                  </a:lnTo>
                  <a:lnTo>
                    <a:pt x="766" y="385"/>
                  </a:lnTo>
                  <a:lnTo>
                    <a:pt x="650" y="269"/>
                  </a:lnTo>
                  <a:lnTo>
                    <a:pt x="651" y="269"/>
                  </a:lnTo>
                  <a:close/>
                  <a:moveTo>
                    <a:pt x="383" y="0"/>
                  </a:moveTo>
                  <a:lnTo>
                    <a:pt x="503" y="121"/>
                  </a:lnTo>
                  <a:lnTo>
                    <a:pt x="503" y="121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651" y="269"/>
                  </a:moveTo>
                  <a:lnTo>
                    <a:pt x="766" y="383"/>
                  </a:lnTo>
                  <a:lnTo>
                    <a:pt x="766" y="383"/>
                  </a:lnTo>
                  <a:lnTo>
                    <a:pt x="651" y="269"/>
                  </a:lnTo>
                  <a:lnTo>
                    <a:pt x="651" y="269"/>
                  </a:lnTo>
                  <a:close/>
                  <a:moveTo>
                    <a:pt x="384" y="0"/>
                  </a:moveTo>
                  <a:lnTo>
                    <a:pt x="503" y="119"/>
                  </a:lnTo>
                  <a:lnTo>
                    <a:pt x="503" y="121"/>
                  </a:lnTo>
                  <a:lnTo>
                    <a:pt x="383" y="0"/>
                  </a:lnTo>
                  <a:lnTo>
                    <a:pt x="384" y="0"/>
                  </a:lnTo>
                  <a:close/>
                  <a:moveTo>
                    <a:pt x="652" y="269"/>
                  </a:moveTo>
                  <a:lnTo>
                    <a:pt x="766" y="382"/>
                  </a:lnTo>
                  <a:lnTo>
                    <a:pt x="766" y="383"/>
                  </a:lnTo>
                  <a:lnTo>
                    <a:pt x="651" y="269"/>
                  </a:lnTo>
                  <a:lnTo>
                    <a:pt x="652" y="269"/>
                  </a:lnTo>
                  <a:close/>
                  <a:moveTo>
                    <a:pt x="384" y="0"/>
                  </a:moveTo>
                  <a:lnTo>
                    <a:pt x="503" y="119"/>
                  </a:lnTo>
                  <a:lnTo>
                    <a:pt x="503" y="119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652" y="269"/>
                  </a:moveTo>
                  <a:lnTo>
                    <a:pt x="766" y="382"/>
                  </a:lnTo>
                  <a:lnTo>
                    <a:pt x="766" y="382"/>
                  </a:lnTo>
                  <a:lnTo>
                    <a:pt x="652" y="269"/>
                  </a:lnTo>
                  <a:lnTo>
                    <a:pt x="652" y="269"/>
                  </a:lnTo>
                  <a:close/>
                  <a:moveTo>
                    <a:pt x="385" y="0"/>
                  </a:moveTo>
                  <a:lnTo>
                    <a:pt x="503" y="118"/>
                  </a:lnTo>
                  <a:lnTo>
                    <a:pt x="503" y="119"/>
                  </a:lnTo>
                  <a:lnTo>
                    <a:pt x="384" y="0"/>
                  </a:lnTo>
                  <a:lnTo>
                    <a:pt x="385" y="0"/>
                  </a:lnTo>
                  <a:close/>
                  <a:moveTo>
                    <a:pt x="653" y="269"/>
                  </a:moveTo>
                  <a:lnTo>
                    <a:pt x="766" y="381"/>
                  </a:lnTo>
                  <a:lnTo>
                    <a:pt x="766" y="382"/>
                  </a:lnTo>
                  <a:lnTo>
                    <a:pt x="652" y="269"/>
                  </a:lnTo>
                  <a:lnTo>
                    <a:pt x="653" y="269"/>
                  </a:lnTo>
                  <a:close/>
                  <a:moveTo>
                    <a:pt x="385" y="0"/>
                  </a:moveTo>
                  <a:lnTo>
                    <a:pt x="503" y="118"/>
                  </a:lnTo>
                  <a:lnTo>
                    <a:pt x="503" y="118"/>
                  </a:lnTo>
                  <a:lnTo>
                    <a:pt x="385" y="0"/>
                  </a:lnTo>
                  <a:lnTo>
                    <a:pt x="385" y="0"/>
                  </a:lnTo>
                  <a:close/>
                  <a:moveTo>
                    <a:pt x="653" y="269"/>
                  </a:moveTo>
                  <a:lnTo>
                    <a:pt x="766" y="381"/>
                  </a:lnTo>
                  <a:lnTo>
                    <a:pt x="766" y="381"/>
                  </a:lnTo>
                  <a:lnTo>
                    <a:pt x="653" y="269"/>
                  </a:lnTo>
                  <a:lnTo>
                    <a:pt x="653" y="269"/>
                  </a:lnTo>
                  <a:close/>
                  <a:moveTo>
                    <a:pt x="386" y="0"/>
                  </a:moveTo>
                  <a:lnTo>
                    <a:pt x="503" y="117"/>
                  </a:lnTo>
                  <a:lnTo>
                    <a:pt x="503" y="118"/>
                  </a:lnTo>
                  <a:lnTo>
                    <a:pt x="385" y="0"/>
                  </a:lnTo>
                  <a:lnTo>
                    <a:pt x="386" y="0"/>
                  </a:lnTo>
                  <a:close/>
                  <a:moveTo>
                    <a:pt x="654" y="269"/>
                  </a:moveTo>
                  <a:lnTo>
                    <a:pt x="766" y="380"/>
                  </a:lnTo>
                  <a:lnTo>
                    <a:pt x="766" y="381"/>
                  </a:lnTo>
                  <a:lnTo>
                    <a:pt x="653" y="269"/>
                  </a:lnTo>
                  <a:lnTo>
                    <a:pt x="654" y="269"/>
                  </a:lnTo>
                  <a:close/>
                  <a:moveTo>
                    <a:pt x="386" y="0"/>
                  </a:moveTo>
                  <a:lnTo>
                    <a:pt x="503" y="117"/>
                  </a:lnTo>
                  <a:lnTo>
                    <a:pt x="503" y="117"/>
                  </a:lnTo>
                  <a:lnTo>
                    <a:pt x="386" y="0"/>
                  </a:lnTo>
                  <a:lnTo>
                    <a:pt x="386" y="0"/>
                  </a:lnTo>
                  <a:close/>
                  <a:moveTo>
                    <a:pt x="654" y="269"/>
                  </a:moveTo>
                  <a:lnTo>
                    <a:pt x="766" y="380"/>
                  </a:lnTo>
                  <a:lnTo>
                    <a:pt x="766" y="380"/>
                  </a:lnTo>
                  <a:lnTo>
                    <a:pt x="654" y="269"/>
                  </a:lnTo>
                  <a:lnTo>
                    <a:pt x="654" y="269"/>
                  </a:lnTo>
                  <a:close/>
                  <a:moveTo>
                    <a:pt x="387" y="0"/>
                  </a:moveTo>
                  <a:lnTo>
                    <a:pt x="503" y="116"/>
                  </a:lnTo>
                  <a:lnTo>
                    <a:pt x="503" y="117"/>
                  </a:lnTo>
                  <a:lnTo>
                    <a:pt x="386" y="0"/>
                  </a:lnTo>
                  <a:lnTo>
                    <a:pt x="387" y="0"/>
                  </a:lnTo>
                  <a:close/>
                  <a:moveTo>
                    <a:pt x="655" y="269"/>
                  </a:moveTo>
                  <a:lnTo>
                    <a:pt x="766" y="379"/>
                  </a:lnTo>
                  <a:lnTo>
                    <a:pt x="766" y="380"/>
                  </a:lnTo>
                  <a:lnTo>
                    <a:pt x="654" y="269"/>
                  </a:lnTo>
                  <a:lnTo>
                    <a:pt x="655" y="269"/>
                  </a:lnTo>
                  <a:close/>
                  <a:moveTo>
                    <a:pt x="387" y="0"/>
                  </a:moveTo>
                  <a:lnTo>
                    <a:pt x="503" y="116"/>
                  </a:lnTo>
                  <a:lnTo>
                    <a:pt x="503" y="116"/>
                  </a:lnTo>
                  <a:lnTo>
                    <a:pt x="387" y="0"/>
                  </a:lnTo>
                  <a:lnTo>
                    <a:pt x="387" y="0"/>
                  </a:lnTo>
                  <a:close/>
                  <a:moveTo>
                    <a:pt x="655" y="269"/>
                  </a:moveTo>
                  <a:lnTo>
                    <a:pt x="766" y="379"/>
                  </a:lnTo>
                  <a:lnTo>
                    <a:pt x="766" y="379"/>
                  </a:lnTo>
                  <a:lnTo>
                    <a:pt x="655" y="269"/>
                  </a:lnTo>
                  <a:lnTo>
                    <a:pt x="655" y="269"/>
                  </a:lnTo>
                  <a:close/>
                  <a:moveTo>
                    <a:pt x="388" y="0"/>
                  </a:moveTo>
                  <a:lnTo>
                    <a:pt x="503" y="115"/>
                  </a:lnTo>
                  <a:lnTo>
                    <a:pt x="503" y="116"/>
                  </a:lnTo>
                  <a:lnTo>
                    <a:pt x="387" y="0"/>
                  </a:lnTo>
                  <a:lnTo>
                    <a:pt x="388" y="0"/>
                  </a:lnTo>
                  <a:close/>
                  <a:moveTo>
                    <a:pt x="655" y="269"/>
                  </a:moveTo>
                  <a:lnTo>
                    <a:pt x="766" y="379"/>
                  </a:lnTo>
                  <a:lnTo>
                    <a:pt x="766" y="379"/>
                  </a:lnTo>
                  <a:lnTo>
                    <a:pt x="655" y="269"/>
                  </a:lnTo>
                  <a:lnTo>
                    <a:pt x="655" y="269"/>
                  </a:lnTo>
                  <a:close/>
                  <a:moveTo>
                    <a:pt x="388" y="0"/>
                  </a:moveTo>
                  <a:lnTo>
                    <a:pt x="503" y="115"/>
                  </a:lnTo>
                  <a:lnTo>
                    <a:pt x="503" y="115"/>
                  </a:lnTo>
                  <a:lnTo>
                    <a:pt x="388" y="0"/>
                  </a:lnTo>
                  <a:lnTo>
                    <a:pt x="388" y="0"/>
                  </a:lnTo>
                  <a:close/>
                  <a:moveTo>
                    <a:pt x="656" y="269"/>
                  </a:moveTo>
                  <a:lnTo>
                    <a:pt x="766" y="378"/>
                  </a:lnTo>
                  <a:lnTo>
                    <a:pt x="766" y="379"/>
                  </a:lnTo>
                  <a:lnTo>
                    <a:pt x="655" y="269"/>
                  </a:lnTo>
                  <a:lnTo>
                    <a:pt x="656" y="269"/>
                  </a:lnTo>
                  <a:close/>
                  <a:moveTo>
                    <a:pt x="389" y="0"/>
                  </a:moveTo>
                  <a:lnTo>
                    <a:pt x="503" y="114"/>
                  </a:lnTo>
                  <a:lnTo>
                    <a:pt x="503" y="115"/>
                  </a:lnTo>
                  <a:lnTo>
                    <a:pt x="388" y="0"/>
                  </a:lnTo>
                  <a:lnTo>
                    <a:pt x="389" y="0"/>
                  </a:lnTo>
                  <a:close/>
                  <a:moveTo>
                    <a:pt x="656" y="269"/>
                  </a:moveTo>
                  <a:lnTo>
                    <a:pt x="766" y="378"/>
                  </a:lnTo>
                  <a:lnTo>
                    <a:pt x="766" y="378"/>
                  </a:lnTo>
                  <a:lnTo>
                    <a:pt x="656" y="269"/>
                  </a:lnTo>
                  <a:lnTo>
                    <a:pt x="656" y="269"/>
                  </a:lnTo>
                  <a:close/>
                  <a:moveTo>
                    <a:pt x="389" y="0"/>
                  </a:moveTo>
                  <a:lnTo>
                    <a:pt x="503" y="114"/>
                  </a:lnTo>
                  <a:lnTo>
                    <a:pt x="503" y="114"/>
                  </a:lnTo>
                  <a:lnTo>
                    <a:pt x="389" y="0"/>
                  </a:lnTo>
                  <a:lnTo>
                    <a:pt x="389" y="0"/>
                  </a:lnTo>
                  <a:close/>
                  <a:moveTo>
                    <a:pt x="657" y="269"/>
                  </a:moveTo>
                  <a:lnTo>
                    <a:pt x="766" y="377"/>
                  </a:lnTo>
                  <a:lnTo>
                    <a:pt x="766" y="378"/>
                  </a:lnTo>
                  <a:lnTo>
                    <a:pt x="656" y="269"/>
                  </a:lnTo>
                  <a:lnTo>
                    <a:pt x="657" y="269"/>
                  </a:lnTo>
                  <a:close/>
                  <a:moveTo>
                    <a:pt x="390" y="0"/>
                  </a:moveTo>
                  <a:lnTo>
                    <a:pt x="503" y="113"/>
                  </a:lnTo>
                  <a:lnTo>
                    <a:pt x="503" y="114"/>
                  </a:lnTo>
                  <a:lnTo>
                    <a:pt x="389" y="0"/>
                  </a:lnTo>
                  <a:lnTo>
                    <a:pt x="390" y="0"/>
                  </a:lnTo>
                  <a:close/>
                  <a:moveTo>
                    <a:pt x="657" y="269"/>
                  </a:moveTo>
                  <a:lnTo>
                    <a:pt x="766" y="377"/>
                  </a:lnTo>
                  <a:lnTo>
                    <a:pt x="766" y="377"/>
                  </a:lnTo>
                  <a:lnTo>
                    <a:pt x="657" y="269"/>
                  </a:lnTo>
                  <a:lnTo>
                    <a:pt x="657" y="269"/>
                  </a:lnTo>
                  <a:close/>
                  <a:moveTo>
                    <a:pt x="390" y="0"/>
                  </a:moveTo>
                  <a:lnTo>
                    <a:pt x="503" y="113"/>
                  </a:lnTo>
                  <a:lnTo>
                    <a:pt x="503" y="113"/>
                  </a:lnTo>
                  <a:lnTo>
                    <a:pt x="390" y="0"/>
                  </a:lnTo>
                  <a:lnTo>
                    <a:pt x="390" y="0"/>
                  </a:lnTo>
                  <a:close/>
                  <a:moveTo>
                    <a:pt x="658" y="269"/>
                  </a:moveTo>
                  <a:lnTo>
                    <a:pt x="766" y="376"/>
                  </a:lnTo>
                  <a:lnTo>
                    <a:pt x="766" y="377"/>
                  </a:lnTo>
                  <a:lnTo>
                    <a:pt x="657" y="269"/>
                  </a:lnTo>
                  <a:lnTo>
                    <a:pt x="658" y="269"/>
                  </a:lnTo>
                  <a:close/>
                  <a:moveTo>
                    <a:pt x="391" y="0"/>
                  </a:moveTo>
                  <a:lnTo>
                    <a:pt x="503" y="112"/>
                  </a:lnTo>
                  <a:lnTo>
                    <a:pt x="503" y="113"/>
                  </a:lnTo>
                  <a:lnTo>
                    <a:pt x="390" y="0"/>
                  </a:lnTo>
                  <a:lnTo>
                    <a:pt x="391" y="0"/>
                  </a:lnTo>
                  <a:close/>
                  <a:moveTo>
                    <a:pt x="658" y="269"/>
                  </a:moveTo>
                  <a:lnTo>
                    <a:pt x="766" y="376"/>
                  </a:lnTo>
                  <a:lnTo>
                    <a:pt x="766" y="376"/>
                  </a:lnTo>
                  <a:lnTo>
                    <a:pt x="658" y="269"/>
                  </a:lnTo>
                  <a:lnTo>
                    <a:pt x="658" y="269"/>
                  </a:lnTo>
                  <a:close/>
                  <a:moveTo>
                    <a:pt x="391" y="0"/>
                  </a:moveTo>
                  <a:lnTo>
                    <a:pt x="503" y="112"/>
                  </a:lnTo>
                  <a:lnTo>
                    <a:pt x="503" y="112"/>
                  </a:lnTo>
                  <a:lnTo>
                    <a:pt x="391" y="0"/>
                  </a:lnTo>
                  <a:lnTo>
                    <a:pt x="391" y="0"/>
                  </a:lnTo>
                  <a:close/>
                  <a:moveTo>
                    <a:pt x="659" y="269"/>
                  </a:moveTo>
                  <a:lnTo>
                    <a:pt x="766" y="375"/>
                  </a:lnTo>
                  <a:lnTo>
                    <a:pt x="766" y="376"/>
                  </a:lnTo>
                  <a:lnTo>
                    <a:pt x="658" y="269"/>
                  </a:lnTo>
                  <a:lnTo>
                    <a:pt x="659" y="269"/>
                  </a:lnTo>
                  <a:close/>
                  <a:moveTo>
                    <a:pt x="391" y="0"/>
                  </a:moveTo>
                  <a:lnTo>
                    <a:pt x="503" y="111"/>
                  </a:lnTo>
                  <a:lnTo>
                    <a:pt x="503" y="112"/>
                  </a:lnTo>
                  <a:lnTo>
                    <a:pt x="391" y="0"/>
                  </a:lnTo>
                  <a:lnTo>
                    <a:pt x="391" y="0"/>
                  </a:lnTo>
                  <a:close/>
                  <a:moveTo>
                    <a:pt x="659" y="269"/>
                  </a:moveTo>
                  <a:lnTo>
                    <a:pt x="766" y="375"/>
                  </a:lnTo>
                  <a:lnTo>
                    <a:pt x="766" y="375"/>
                  </a:lnTo>
                  <a:lnTo>
                    <a:pt x="659" y="269"/>
                  </a:lnTo>
                  <a:lnTo>
                    <a:pt x="659" y="269"/>
                  </a:lnTo>
                  <a:close/>
                  <a:moveTo>
                    <a:pt x="392" y="0"/>
                  </a:moveTo>
                  <a:lnTo>
                    <a:pt x="503" y="111"/>
                  </a:lnTo>
                  <a:lnTo>
                    <a:pt x="503" y="111"/>
                  </a:lnTo>
                  <a:lnTo>
                    <a:pt x="391" y="0"/>
                  </a:lnTo>
                  <a:lnTo>
                    <a:pt x="392" y="0"/>
                  </a:lnTo>
                  <a:close/>
                  <a:moveTo>
                    <a:pt x="660" y="269"/>
                  </a:moveTo>
                  <a:lnTo>
                    <a:pt x="766" y="374"/>
                  </a:lnTo>
                  <a:lnTo>
                    <a:pt x="766" y="375"/>
                  </a:lnTo>
                  <a:lnTo>
                    <a:pt x="659" y="269"/>
                  </a:lnTo>
                  <a:lnTo>
                    <a:pt x="660" y="269"/>
                  </a:lnTo>
                  <a:close/>
                  <a:moveTo>
                    <a:pt x="392" y="0"/>
                  </a:moveTo>
                  <a:lnTo>
                    <a:pt x="503" y="110"/>
                  </a:lnTo>
                  <a:lnTo>
                    <a:pt x="503" y="111"/>
                  </a:lnTo>
                  <a:lnTo>
                    <a:pt x="392" y="0"/>
                  </a:lnTo>
                  <a:lnTo>
                    <a:pt x="392" y="0"/>
                  </a:lnTo>
                  <a:close/>
                  <a:moveTo>
                    <a:pt x="660" y="269"/>
                  </a:moveTo>
                  <a:lnTo>
                    <a:pt x="766" y="374"/>
                  </a:lnTo>
                  <a:lnTo>
                    <a:pt x="766" y="374"/>
                  </a:lnTo>
                  <a:lnTo>
                    <a:pt x="660" y="269"/>
                  </a:lnTo>
                  <a:lnTo>
                    <a:pt x="660" y="269"/>
                  </a:lnTo>
                  <a:close/>
                  <a:moveTo>
                    <a:pt x="393" y="0"/>
                  </a:moveTo>
                  <a:lnTo>
                    <a:pt x="503" y="110"/>
                  </a:lnTo>
                  <a:lnTo>
                    <a:pt x="503" y="110"/>
                  </a:lnTo>
                  <a:lnTo>
                    <a:pt x="392" y="0"/>
                  </a:lnTo>
                  <a:lnTo>
                    <a:pt x="393" y="0"/>
                  </a:lnTo>
                  <a:close/>
                  <a:moveTo>
                    <a:pt x="661" y="269"/>
                  </a:moveTo>
                  <a:lnTo>
                    <a:pt x="766" y="373"/>
                  </a:lnTo>
                  <a:lnTo>
                    <a:pt x="766" y="374"/>
                  </a:lnTo>
                  <a:lnTo>
                    <a:pt x="660" y="269"/>
                  </a:lnTo>
                  <a:lnTo>
                    <a:pt x="661" y="269"/>
                  </a:lnTo>
                  <a:close/>
                  <a:moveTo>
                    <a:pt x="393" y="0"/>
                  </a:moveTo>
                  <a:lnTo>
                    <a:pt x="503" y="109"/>
                  </a:lnTo>
                  <a:lnTo>
                    <a:pt x="503" y="110"/>
                  </a:lnTo>
                  <a:lnTo>
                    <a:pt x="393" y="0"/>
                  </a:lnTo>
                  <a:lnTo>
                    <a:pt x="393" y="0"/>
                  </a:lnTo>
                  <a:close/>
                  <a:moveTo>
                    <a:pt x="661" y="269"/>
                  </a:moveTo>
                  <a:lnTo>
                    <a:pt x="766" y="373"/>
                  </a:lnTo>
                  <a:lnTo>
                    <a:pt x="766" y="373"/>
                  </a:lnTo>
                  <a:lnTo>
                    <a:pt x="661" y="269"/>
                  </a:lnTo>
                  <a:lnTo>
                    <a:pt x="661" y="269"/>
                  </a:lnTo>
                  <a:close/>
                  <a:moveTo>
                    <a:pt x="394" y="0"/>
                  </a:moveTo>
                  <a:lnTo>
                    <a:pt x="503" y="109"/>
                  </a:lnTo>
                  <a:lnTo>
                    <a:pt x="503" y="109"/>
                  </a:lnTo>
                  <a:lnTo>
                    <a:pt x="393" y="0"/>
                  </a:lnTo>
                  <a:lnTo>
                    <a:pt x="394" y="0"/>
                  </a:lnTo>
                  <a:close/>
                  <a:moveTo>
                    <a:pt x="663" y="269"/>
                  </a:moveTo>
                  <a:lnTo>
                    <a:pt x="766" y="372"/>
                  </a:lnTo>
                  <a:lnTo>
                    <a:pt x="766" y="373"/>
                  </a:lnTo>
                  <a:lnTo>
                    <a:pt x="661" y="269"/>
                  </a:lnTo>
                  <a:lnTo>
                    <a:pt x="663" y="269"/>
                  </a:lnTo>
                  <a:close/>
                  <a:moveTo>
                    <a:pt x="394" y="0"/>
                  </a:moveTo>
                  <a:lnTo>
                    <a:pt x="503" y="108"/>
                  </a:lnTo>
                  <a:lnTo>
                    <a:pt x="503" y="109"/>
                  </a:lnTo>
                  <a:lnTo>
                    <a:pt x="394" y="0"/>
                  </a:lnTo>
                  <a:lnTo>
                    <a:pt x="394" y="0"/>
                  </a:lnTo>
                  <a:close/>
                  <a:moveTo>
                    <a:pt x="663" y="269"/>
                  </a:moveTo>
                  <a:lnTo>
                    <a:pt x="766" y="372"/>
                  </a:lnTo>
                  <a:lnTo>
                    <a:pt x="766" y="372"/>
                  </a:lnTo>
                  <a:lnTo>
                    <a:pt x="663" y="269"/>
                  </a:lnTo>
                  <a:lnTo>
                    <a:pt x="663" y="269"/>
                  </a:lnTo>
                  <a:close/>
                  <a:moveTo>
                    <a:pt x="395" y="0"/>
                  </a:moveTo>
                  <a:lnTo>
                    <a:pt x="503" y="108"/>
                  </a:lnTo>
                  <a:lnTo>
                    <a:pt x="503" y="108"/>
                  </a:lnTo>
                  <a:lnTo>
                    <a:pt x="394" y="0"/>
                  </a:lnTo>
                  <a:lnTo>
                    <a:pt x="395" y="0"/>
                  </a:lnTo>
                  <a:close/>
                  <a:moveTo>
                    <a:pt x="664" y="269"/>
                  </a:moveTo>
                  <a:lnTo>
                    <a:pt x="766" y="371"/>
                  </a:lnTo>
                  <a:lnTo>
                    <a:pt x="766" y="372"/>
                  </a:lnTo>
                  <a:lnTo>
                    <a:pt x="663" y="269"/>
                  </a:lnTo>
                  <a:lnTo>
                    <a:pt x="664" y="269"/>
                  </a:lnTo>
                  <a:close/>
                  <a:moveTo>
                    <a:pt x="395" y="0"/>
                  </a:moveTo>
                  <a:lnTo>
                    <a:pt x="503" y="107"/>
                  </a:lnTo>
                  <a:lnTo>
                    <a:pt x="503" y="108"/>
                  </a:lnTo>
                  <a:lnTo>
                    <a:pt x="395" y="0"/>
                  </a:lnTo>
                  <a:lnTo>
                    <a:pt x="395" y="0"/>
                  </a:lnTo>
                  <a:close/>
                  <a:moveTo>
                    <a:pt x="664" y="269"/>
                  </a:moveTo>
                  <a:lnTo>
                    <a:pt x="766" y="371"/>
                  </a:lnTo>
                  <a:lnTo>
                    <a:pt x="766" y="371"/>
                  </a:lnTo>
                  <a:lnTo>
                    <a:pt x="664" y="269"/>
                  </a:lnTo>
                  <a:lnTo>
                    <a:pt x="664" y="269"/>
                  </a:lnTo>
                  <a:close/>
                  <a:moveTo>
                    <a:pt x="396" y="0"/>
                  </a:moveTo>
                  <a:lnTo>
                    <a:pt x="503" y="107"/>
                  </a:lnTo>
                  <a:lnTo>
                    <a:pt x="503" y="107"/>
                  </a:lnTo>
                  <a:lnTo>
                    <a:pt x="395" y="0"/>
                  </a:lnTo>
                  <a:lnTo>
                    <a:pt x="396" y="0"/>
                  </a:lnTo>
                  <a:close/>
                  <a:moveTo>
                    <a:pt x="664" y="269"/>
                  </a:moveTo>
                  <a:lnTo>
                    <a:pt x="766" y="370"/>
                  </a:lnTo>
                  <a:lnTo>
                    <a:pt x="766" y="371"/>
                  </a:lnTo>
                  <a:lnTo>
                    <a:pt x="664" y="269"/>
                  </a:lnTo>
                  <a:lnTo>
                    <a:pt x="664" y="269"/>
                  </a:lnTo>
                  <a:close/>
                  <a:moveTo>
                    <a:pt x="396" y="0"/>
                  </a:moveTo>
                  <a:lnTo>
                    <a:pt x="503" y="106"/>
                  </a:lnTo>
                  <a:lnTo>
                    <a:pt x="503" y="107"/>
                  </a:lnTo>
                  <a:lnTo>
                    <a:pt x="396" y="0"/>
                  </a:lnTo>
                  <a:lnTo>
                    <a:pt x="396" y="0"/>
                  </a:lnTo>
                  <a:close/>
                  <a:moveTo>
                    <a:pt x="665" y="269"/>
                  </a:moveTo>
                  <a:lnTo>
                    <a:pt x="766" y="370"/>
                  </a:lnTo>
                  <a:lnTo>
                    <a:pt x="766" y="370"/>
                  </a:lnTo>
                  <a:lnTo>
                    <a:pt x="664" y="269"/>
                  </a:lnTo>
                  <a:lnTo>
                    <a:pt x="665" y="269"/>
                  </a:lnTo>
                  <a:close/>
                  <a:moveTo>
                    <a:pt x="397" y="0"/>
                  </a:moveTo>
                  <a:lnTo>
                    <a:pt x="503" y="106"/>
                  </a:lnTo>
                  <a:lnTo>
                    <a:pt x="503" y="106"/>
                  </a:lnTo>
                  <a:lnTo>
                    <a:pt x="396" y="0"/>
                  </a:lnTo>
                  <a:lnTo>
                    <a:pt x="397" y="0"/>
                  </a:lnTo>
                  <a:close/>
                  <a:moveTo>
                    <a:pt x="665" y="269"/>
                  </a:moveTo>
                  <a:lnTo>
                    <a:pt x="766" y="369"/>
                  </a:lnTo>
                  <a:lnTo>
                    <a:pt x="766" y="370"/>
                  </a:lnTo>
                  <a:lnTo>
                    <a:pt x="665" y="269"/>
                  </a:lnTo>
                  <a:lnTo>
                    <a:pt x="665" y="269"/>
                  </a:lnTo>
                  <a:close/>
                  <a:moveTo>
                    <a:pt x="397" y="0"/>
                  </a:moveTo>
                  <a:lnTo>
                    <a:pt x="503" y="105"/>
                  </a:lnTo>
                  <a:lnTo>
                    <a:pt x="503" y="106"/>
                  </a:lnTo>
                  <a:lnTo>
                    <a:pt x="397" y="0"/>
                  </a:lnTo>
                  <a:lnTo>
                    <a:pt x="397" y="0"/>
                  </a:lnTo>
                  <a:close/>
                  <a:moveTo>
                    <a:pt x="666" y="269"/>
                  </a:moveTo>
                  <a:lnTo>
                    <a:pt x="766" y="369"/>
                  </a:lnTo>
                  <a:lnTo>
                    <a:pt x="766" y="369"/>
                  </a:lnTo>
                  <a:lnTo>
                    <a:pt x="665" y="269"/>
                  </a:lnTo>
                  <a:lnTo>
                    <a:pt x="666" y="269"/>
                  </a:lnTo>
                  <a:close/>
                  <a:moveTo>
                    <a:pt x="399" y="0"/>
                  </a:moveTo>
                  <a:lnTo>
                    <a:pt x="503" y="105"/>
                  </a:lnTo>
                  <a:lnTo>
                    <a:pt x="503" y="105"/>
                  </a:lnTo>
                  <a:lnTo>
                    <a:pt x="397" y="0"/>
                  </a:lnTo>
                  <a:lnTo>
                    <a:pt x="399" y="0"/>
                  </a:lnTo>
                  <a:close/>
                  <a:moveTo>
                    <a:pt x="666" y="269"/>
                  </a:moveTo>
                  <a:lnTo>
                    <a:pt x="766" y="368"/>
                  </a:lnTo>
                  <a:lnTo>
                    <a:pt x="766" y="369"/>
                  </a:lnTo>
                  <a:lnTo>
                    <a:pt x="666" y="269"/>
                  </a:lnTo>
                  <a:lnTo>
                    <a:pt x="666" y="269"/>
                  </a:lnTo>
                  <a:close/>
                  <a:moveTo>
                    <a:pt x="399" y="0"/>
                  </a:moveTo>
                  <a:lnTo>
                    <a:pt x="503" y="103"/>
                  </a:lnTo>
                  <a:lnTo>
                    <a:pt x="503" y="105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667" y="269"/>
                  </a:moveTo>
                  <a:lnTo>
                    <a:pt x="766" y="368"/>
                  </a:lnTo>
                  <a:lnTo>
                    <a:pt x="766" y="368"/>
                  </a:lnTo>
                  <a:lnTo>
                    <a:pt x="666" y="269"/>
                  </a:lnTo>
                  <a:lnTo>
                    <a:pt x="667" y="269"/>
                  </a:lnTo>
                  <a:close/>
                  <a:moveTo>
                    <a:pt x="400" y="0"/>
                  </a:moveTo>
                  <a:lnTo>
                    <a:pt x="503" y="103"/>
                  </a:lnTo>
                  <a:lnTo>
                    <a:pt x="503" y="103"/>
                  </a:lnTo>
                  <a:lnTo>
                    <a:pt x="399" y="0"/>
                  </a:lnTo>
                  <a:lnTo>
                    <a:pt x="400" y="0"/>
                  </a:lnTo>
                  <a:close/>
                  <a:moveTo>
                    <a:pt x="667" y="267"/>
                  </a:moveTo>
                  <a:lnTo>
                    <a:pt x="766" y="368"/>
                  </a:lnTo>
                  <a:lnTo>
                    <a:pt x="766" y="368"/>
                  </a:lnTo>
                  <a:lnTo>
                    <a:pt x="667" y="269"/>
                  </a:lnTo>
                  <a:lnTo>
                    <a:pt x="667" y="267"/>
                  </a:lnTo>
                  <a:close/>
                  <a:moveTo>
                    <a:pt x="400" y="0"/>
                  </a:moveTo>
                  <a:lnTo>
                    <a:pt x="503" y="102"/>
                  </a:lnTo>
                  <a:lnTo>
                    <a:pt x="503" y="103"/>
                  </a:lnTo>
                  <a:lnTo>
                    <a:pt x="400" y="0"/>
                  </a:lnTo>
                  <a:lnTo>
                    <a:pt x="400" y="0"/>
                  </a:lnTo>
                  <a:close/>
                  <a:moveTo>
                    <a:pt x="668" y="267"/>
                  </a:moveTo>
                  <a:lnTo>
                    <a:pt x="766" y="366"/>
                  </a:lnTo>
                  <a:lnTo>
                    <a:pt x="766" y="368"/>
                  </a:lnTo>
                  <a:lnTo>
                    <a:pt x="667" y="267"/>
                  </a:lnTo>
                  <a:lnTo>
                    <a:pt x="668" y="267"/>
                  </a:lnTo>
                  <a:close/>
                  <a:moveTo>
                    <a:pt x="401" y="0"/>
                  </a:moveTo>
                  <a:lnTo>
                    <a:pt x="503" y="102"/>
                  </a:lnTo>
                  <a:lnTo>
                    <a:pt x="503" y="102"/>
                  </a:lnTo>
                  <a:lnTo>
                    <a:pt x="400" y="0"/>
                  </a:lnTo>
                  <a:lnTo>
                    <a:pt x="401" y="0"/>
                  </a:lnTo>
                  <a:close/>
                  <a:moveTo>
                    <a:pt x="668" y="267"/>
                  </a:moveTo>
                  <a:lnTo>
                    <a:pt x="766" y="366"/>
                  </a:lnTo>
                  <a:lnTo>
                    <a:pt x="766" y="366"/>
                  </a:lnTo>
                  <a:lnTo>
                    <a:pt x="668" y="267"/>
                  </a:lnTo>
                  <a:lnTo>
                    <a:pt x="668" y="267"/>
                  </a:lnTo>
                  <a:close/>
                  <a:moveTo>
                    <a:pt x="401" y="0"/>
                  </a:moveTo>
                  <a:lnTo>
                    <a:pt x="503" y="101"/>
                  </a:lnTo>
                  <a:lnTo>
                    <a:pt x="503" y="102"/>
                  </a:lnTo>
                  <a:lnTo>
                    <a:pt x="401" y="0"/>
                  </a:lnTo>
                  <a:lnTo>
                    <a:pt x="401" y="0"/>
                  </a:lnTo>
                  <a:close/>
                  <a:moveTo>
                    <a:pt x="669" y="267"/>
                  </a:moveTo>
                  <a:lnTo>
                    <a:pt x="766" y="365"/>
                  </a:lnTo>
                  <a:lnTo>
                    <a:pt x="766" y="366"/>
                  </a:lnTo>
                  <a:lnTo>
                    <a:pt x="668" y="267"/>
                  </a:lnTo>
                  <a:lnTo>
                    <a:pt x="669" y="267"/>
                  </a:lnTo>
                  <a:close/>
                  <a:moveTo>
                    <a:pt x="402" y="0"/>
                  </a:moveTo>
                  <a:lnTo>
                    <a:pt x="503" y="101"/>
                  </a:lnTo>
                  <a:lnTo>
                    <a:pt x="503" y="101"/>
                  </a:lnTo>
                  <a:lnTo>
                    <a:pt x="401" y="0"/>
                  </a:lnTo>
                  <a:lnTo>
                    <a:pt x="402" y="0"/>
                  </a:lnTo>
                  <a:close/>
                  <a:moveTo>
                    <a:pt x="669" y="267"/>
                  </a:moveTo>
                  <a:lnTo>
                    <a:pt x="766" y="365"/>
                  </a:lnTo>
                  <a:lnTo>
                    <a:pt x="766" y="365"/>
                  </a:lnTo>
                  <a:lnTo>
                    <a:pt x="669" y="267"/>
                  </a:lnTo>
                  <a:lnTo>
                    <a:pt x="669" y="267"/>
                  </a:lnTo>
                  <a:close/>
                  <a:moveTo>
                    <a:pt x="402" y="0"/>
                  </a:moveTo>
                  <a:lnTo>
                    <a:pt x="503" y="100"/>
                  </a:lnTo>
                  <a:lnTo>
                    <a:pt x="503" y="101"/>
                  </a:lnTo>
                  <a:lnTo>
                    <a:pt x="402" y="0"/>
                  </a:lnTo>
                  <a:lnTo>
                    <a:pt x="402" y="0"/>
                  </a:lnTo>
                  <a:close/>
                  <a:moveTo>
                    <a:pt x="670" y="267"/>
                  </a:moveTo>
                  <a:lnTo>
                    <a:pt x="766" y="364"/>
                  </a:lnTo>
                  <a:lnTo>
                    <a:pt x="766" y="365"/>
                  </a:lnTo>
                  <a:lnTo>
                    <a:pt x="669" y="267"/>
                  </a:lnTo>
                  <a:lnTo>
                    <a:pt x="670" y="267"/>
                  </a:lnTo>
                  <a:close/>
                  <a:moveTo>
                    <a:pt x="403" y="0"/>
                  </a:moveTo>
                  <a:lnTo>
                    <a:pt x="503" y="100"/>
                  </a:lnTo>
                  <a:lnTo>
                    <a:pt x="503" y="100"/>
                  </a:lnTo>
                  <a:lnTo>
                    <a:pt x="402" y="0"/>
                  </a:lnTo>
                  <a:lnTo>
                    <a:pt x="403" y="0"/>
                  </a:lnTo>
                  <a:close/>
                  <a:moveTo>
                    <a:pt x="670" y="267"/>
                  </a:moveTo>
                  <a:lnTo>
                    <a:pt x="766" y="364"/>
                  </a:lnTo>
                  <a:lnTo>
                    <a:pt x="766" y="364"/>
                  </a:lnTo>
                  <a:lnTo>
                    <a:pt x="670" y="267"/>
                  </a:lnTo>
                  <a:lnTo>
                    <a:pt x="670" y="267"/>
                  </a:lnTo>
                  <a:close/>
                  <a:moveTo>
                    <a:pt x="403" y="0"/>
                  </a:moveTo>
                  <a:lnTo>
                    <a:pt x="503" y="99"/>
                  </a:lnTo>
                  <a:lnTo>
                    <a:pt x="503" y="100"/>
                  </a:lnTo>
                  <a:lnTo>
                    <a:pt x="403" y="0"/>
                  </a:lnTo>
                  <a:lnTo>
                    <a:pt x="403" y="0"/>
                  </a:lnTo>
                  <a:close/>
                  <a:moveTo>
                    <a:pt x="671" y="267"/>
                  </a:moveTo>
                  <a:lnTo>
                    <a:pt x="766" y="363"/>
                  </a:lnTo>
                  <a:lnTo>
                    <a:pt x="766" y="364"/>
                  </a:lnTo>
                  <a:lnTo>
                    <a:pt x="670" y="267"/>
                  </a:lnTo>
                  <a:lnTo>
                    <a:pt x="671" y="267"/>
                  </a:lnTo>
                  <a:close/>
                  <a:moveTo>
                    <a:pt x="403" y="0"/>
                  </a:moveTo>
                  <a:lnTo>
                    <a:pt x="503" y="99"/>
                  </a:lnTo>
                  <a:lnTo>
                    <a:pt x="503" y="99"/>
                  </a:lnTo>
                  <a:lnTo>
                    <a:pt x="403" y="0"/>
                  </a:lnTo>
                  <a:lnTo>
                    <a:pt x="403" y="0"/>
                  </a:lnTo>
                  <a:close/>
                  <a:moveTo>
                    <a:pt x="671" y="267"/>
                  </a:moveTo>
                  <a:lnTo>
                    <a:pt x="766" y="363"/>
                  </a:lnTo>
                  <a:lnTo>
                    <a:pt x="766" y="363"/>
                  </a:lnTo>
                  <a:lnTo>
                    <a:pt x="671" y="267"/>
                  </a:lnTo>
                  <a:lnTo>
                    <a:pt x="671" y="267"/>
                  </a:lnTo>
                  <a:close/>
                  <a:moveTo>
                    <a:pt x="404" y="0"/>
                  </a:moveTo>
                  <a:lnTo>
                    <a:pt x="503" y="98"/>
                  </a:lnTo>
                  <a:lnTo>
                    <a:pt x="503" y="99"/>
                  </a:lnTo>
                  <a:lnTo>
                    <a:pt x="403" y="0"/>
                  </a:lnTo>
                  <a:lnTo>
                    <a:pt x="404" y="0"/>
                  </a:lnTo>
                  <a:close/>
                  <a:moveTo>
                    <a:pt x="672" y="267"/>
                  </a:moveTo>
                  <a:lnTo>
                    <a:pt x="766" y="362"/>
                  </a:lnTo>
                  <a:lnTo>
                    <a:pt x="766" y="363"/>
                  </a:lnTo>
                  <a:lnTo>
                    <a:pt x="671" y="267"/>
                  </a:lnTo>
                  <a:lnTo>
                    <a:pt x="672" y="267"/>
                  </a:lnTo>
                  <a:close/>
                  <a:moveTo>
                    <a:pt x="404" y="0"/>
                  </a:moveTo>
                  <a:lnTo>
                    <a:pt x="503" y="98"/>
                  </a:lnTo>
                  <a:lnTo>
                    <a:pt x="503" y="98"/>
                  </a:lnTo>
                  <a:lnTo>
                    <a:pt x="404" y="0"/>
                  </a:lnTo>
                  <a:lnTo>
                    <a:pt x="404" y="0"/>
                  </a:lnTo>
                  <a:close/>
                  <a:moveTo>
                    <a:pt x="672" y="267"/>
                  </a:moveTo>
                  <a:lnTo>
                    <a:pt x="766" y="362"/>
                  </a:lnTo>
                  <a:lnTo>
                    <a:pt x="766" y="362"/>
                  </a:lnTo>
                  <a:lnTo>
                    <a:pt x="672" y="267"/>
                  </a:lnTo>
                  <a:lnTo>
                    <a:pt x="672" y="267"/>
                  </a:lnTo>
                  <a:close/>
                  <a:moveTo>
                    <a:pt x="405" y="0"/>
                  </a:moveTo>
                  <a:lnTo>
                    <a:pt x="502" y="97"/>
                  </a:lnTo>
                  <a:lnTo>
                    <a:pt x="503" y="98"/>
                  </a:lnTo>
                  <a:lnTo>
                    <a:pt x="404" y="0"/>
                  </a:lnTo>
                  <a:lnTo>
                    <a:pt x="405" y="0"/>
                  </a:lnTo>
                  <a:close/>
                  <a:moveTo>
                    <a:pt x="672" y="267"/>
                  </a:moveTo>
                  <a:lnTo>
                    <a:pt x="766" y="361"/>
                  </a:lnTo>
                  <a:lnTo>
                    <a:pt x="766" y="362"/>
                  </a:lnTo>
                  <a:lnTo>
                    <a:pt x="672" y="267"/>
                  </a:lnTo>
                  <a:lnTo>
                    <a:pt x="672" y="267"/>
                  </a:lnTo>
                  <a:close/>
                  <a:moveTo>
                    <a:pt x="405" y="0"/>
                  </a:moveTo>
                  <a:lnTo>
                    <a:pt x="502" y="97"/>
                  </a:lnTo>
                  <a:lnTo>
                    <a:pt x="502" y="97"/>
                  </a:lnTo>
                  <a:lnTo>
                    <a:pt x="405" y="0"/>
                  </a:lnTo>
                  <a:lnTo>
                    <a:pt x="405" y="0"/>
                  </a:lnTo>
                  <a:close/>
                  <a:moveTo>
                    <a:pt x="673" y="267"/>
                  </a:moveTo>
                  <a:lnTo>
                    <a:pt x="766" y="361"/>
                  </a:lnTo>
                  <a:lnTo>
                    <a:pt x="766" y="361"/>
                  </a:lnTo>
                  <a:lnTo>
                    <a:pt x="672" y="267"/>
                  </a:lnTo>
                  <a:lnTo>
                    <a:pt x="673" y="267"/>
                  </a:lnTo>
                  <a:close/>
                  <a:moveTo>
                    <a:pt x="406" y="0"/>
                  </a:moveTo>
                  <a:lnTo>
                    <a:pt x="502" y="97"/>
                  </a:lnTo>
                  <a:lnTo>
                    <a:pt x="502" y="97"/>
                  </a:lnTo>
                  <a:lnTo>
                    <a:pt x="405" y="0"/>
                  </a:lnTo>
                  <a:lnTo>
                    <a:pt x="406" y="0"/>
                  </a:lnTo>
                  <a:close/>
                  <a:moveTo>
                    <a:pt x="673" y="267"/>
                  </a:moveTo>
                  <a:lnTo>
                    <a:pt x="766" y="360"/>
                  </a:lnTo>
                  <a:lnTo>
                    <a:pt x="766" y="361"/>
                  </a:lnTo>
                  <a:lnTo>
                    <a:pt x="673" y="267"/>
                  </a:lnTo>
                  <a:lnTo>
                    <a:pt x="673" y="267"/>
                  </a:lnTo>
                  <a:close/>
                  <a:moveTo>
                    <a:pt x="406" y="0"/>
                  </a:moveTo>
                  <a:lnTo>
                    <a:pt x="502" y="96"/>
                  </a:lnTo>
                  <a:lnTo>
                    <a:pt x="502" y="97"/>
                  </a:lnTo>
                  <a:lnTo>
                    <a:pt x="406" y="0"/>
                  </a:lnTo>
                  <a:lnTo>
                    <a:pt x="406" y="0"/>
                  </a:lnTo>
                  <a:close/>
                  <a:moveTo>
                    <a:pt x="674" y="267"/>
                  </a:moveTo>
                  <a:lnTo>
                    <a:pt x="766" y="360"/>
                  </a:lnTo>
                  <a:lnTo>
                    <a:pt x="766" y="360"/>
                  </a:lnTo>
                  <a:lnTo>
                    <a:pt x="673" y="267"/>
                  </a:lnTo>
                  <a:lnTo>
                    <a:pt x="674" y="267"/>
                  </a:lnTo>
                  <a:close/>
                  <a:moveTo>
                    <a:pt x="407" y="0"/>
                  </a:moveTo>
                  <a:lnTo>
                    <a:pt x="502" y="96"/>
                  </a:lnTo>
                  <a:lnTo>
                    <a:pt x="502" y="96"/>
                  </a:lnTo>
                  <a:lnTo>
                    <a:pt x="406" y="0"/>
                  </a:lnTo>
                  <a:lnTo>
                    <a:pt x="407" y="0"/>
                  </a:lnTo>
                  <a:close/>
                  <a:moveTo>
                    <a:pt x="674" y="267"/>
                  </a:moveTo>
                  <a:lnTo>
                    <a:pt x="766" y="359"/>
                  </a:lnTo>
                  <a:lnTo>
                    <a:pt x="766" y="360"/>
                  </a:lnTo>
                  <a:lnTo>
                    <a:pt x="674" y="267"/>
                  </a:lnTo>
                  <a:lnTo>
                    <a:pt x="674" y="267"/>
                  </a:lnTo>
                  <a:close/>
                  <a:moveTo>
                    <a:pt x="407" y="0"/>
                  </a:moveTo>
                  <a:lnTo>
                    <a:pt x="502" y="95"/>
                  </a:lnTo>
                  <a:lnTo>
                    <a:pt x="502" y="96"/>
                  </a:lnTo>
                  <a:lnTo>
                    <a:pt x="407" y="0"/>
                  </a:lnTo>
                  <a:lnTo>
                    <a:pt x="407" y="0"/>
                  </a:lnTo>
                  <a:close/>
                  <a:moveTo>
                    <a:pt x="675" y="267"/>
                  </a:moveTo>
                  <a:lnTo>
                    <a:pt x="766" y="359"/>
                  </a:lnTo>
                  <a:lnTo>
                    <a:pt x="766" y="359"/>
                  </a:lnTo>
                  <a:lnTo>
                    <a:pt x="674" y="267"/>
                  </a:lnTo>
                  <a:lnTo>
                    <a:pt x="675" y="267"/>
                  </a:lnTo>
                  <a:close/>
                  <a:moveTo>
                    <a:pt x="408" y="0"/>
                  </a:moveTo>
                  <a:lnTo>
                    <a:pt x="502" y="95"/>
                  </a:lnTo>
                  <a:lnTo>
                    <a:pt x="502" y="95"/>
                  </a:lnTo>
                  <a:lnTo>
                    <a:pt x="407" y="0"/>
                  </a:lnTo>
                  <a:lnTo>
                    <a:pt x="408" y="0"/>
                  </a:lnTo>
                  <a:close/>
                  <a:moveTo>
                    <a:pt x="675" y="267"/>
                  </a:moveTo>
                  <a:lnTo>
                    <a:pt x="766" y="358"/>
                  </a:lnTo>
                  <a:lnTo>
                    <a:pt x="766" y="359"/>
                  </a:lnTo>
                  <a:lnTo>
                    <a:pt x="675" y="267"/>
                  </a:lnTo>
                  <a:lnTo>
                    <a:pt x="675" y="267"/>
                  </a:lnTo>
                  <a:close/>
                  <a:moveTo>
                    <a:pt x="408" y="0"/>
                  </a:moveTo>
                  <a:lnTo>
                    <a:pt x="502" y="94"/>
                  </a:lnTo>
                  <a:lnTo>
                    <a:pt x="502" y="95"/>
                  </a:lnTo>
                  <a:lnTo>
                    <a:pt x="408" y="0"/>
                  </a:lnTo>
                  <a:lnTo>
                    <a:pt x="408" y="0"/>
                  </a:lnTo>
                  <a:close/>
                  <a:moveTo>
                    <a:pt x="676" y="267"/>
                  </a:moveTo>
                  <a:lnTo>
                    <a:pt x="766" y="358"/>
                  </a:lnTo>
                  <a:lnTo>
                    <a:pt x="766" y="358"/>
                  </a:lnTo>
                  <a:lnTo>
                    <a:pt x="675" y="267"/>
                  </a:lnTo>
                  <a:lnTo>
                    <a:pt x="676" y="267"/>
                  </a:lnTo>
                  <a:close/>
                  <a:moveTo>
                    <a:pt x="409" y="0"/>
                  </a:moveTo>
                  <a:lnTo>
                    <a:pt x="502" y="94"/>
                  </a:lnTo>
                  <a:lnTo>
                    <a:pt x="502" y="94"/>
                  </a:lnTo>
                  <a:lnTo>
                    <a:pt x="408" y="0"/>
                  </a:lnTo>
                  <a:lnTo>
                    <a:pt x="409" y="0"/>
                  </a:lnTo>
                  <a:close/>
                  <a:moveTo>
                    <a:pt x="676" y="267"/>
                  </a:moveTo>
                  <a:lnTo>
                    <a:pt x="766" y="357"/>
                  </a:lnTo>
                  <a:lnTo>
                    <a:pt x="766" y="358"/>
                  </a:lnTo>
                  <a:lnTo>
                    <a:pt x="676" y="267"/>
                  </a:lnTo>
                  <a:lnTo>
                    <a:pt x="676" y="267"/>
                  </a:lnTo>
                  <a:close/>
                  <a:moveTo>
                    <a:pt x="409" y="0"/>
                  </a:moveTo>
                  <a:lnTo>
                    <a:pt x="502" y="93"/>
                  </a:lnTo>
                  <a:lnTo>
                    <a:pt x="502" y="94"/>
                  </a:lnTo>
                  <a:lnTo>
                    <a:pt x="409" y="0"/>
                  </a:lnTo>
                  <a:lnTo>
                    <a:pt x="409" y="0"/>
                  </a:lnTo>
                  <a:close/>
                  <a:moveTo>
                    <a:pt x="677" y="267"/>
                  </a:moveTo>
                  <a:lnTo>
                    <a:pt x="766" y="357"/>
                  </a:lnTo>
                  <a:lnTo>
                    <a:pt x="766" y="357"/>
                  </a:lnTo>
                  <a:lnTo>
                    <a:pt x="676" y="267"/>
                  </a:lnTo>
                  <a:lnTo>
                    <a:pt x="677" y="267"/>
                  </a:lnTo>
                  <a:close/>
                  <a:moveTo>
                    <a:pt x="410" y="0"/>
                  </a:moveTo>
                  <a:lnTo>
                    <a:pt x="502" y="93"/>
                  </a:lnTo>
                  <a:lnTo>
                    <a:pt x="502" y="93"/>
                  </a:lnTo>
                  <a:lnTo>
                    <a:pt x="409" y="0"/>
                  </a:lnTo>
                  <a:lnTo>
                    <a:pt x="410" y="0"/>
                  </a:lnTo>
                  <a:close/>
                  <a:moveTo>
                    <a:pt x="677" y="267"/>
                  </a:moveTo>
                  <a:lnTo>
                    <a:pt x="766" y="356"/>
                  </a:lnTo>
                  <a:lnTo>
                    <a:pt x="766" y="357"/>
                  </a:lnTo>
                  <a:lnTo>
                    <a:pt x="677" y="267"/>
                  </a:lnTo>
                  <a:lnTo>
                    <a:pt x="677" y="267"/>
                  </a:lnTo>
                  <a:close/>
                  <a:moveTo>
                    <a:pt x="410" y="0"/>
                  </a:moveTo>
                  <a:lnTo>
                    <a:pt x="502" y="92"/>
                  </a:lnTo>
                  <a:lnTo>
                    <a:pt x="502" y="93"/>
                  </a:lnTo>
                  <a:lnTo>
                    <a:pt x="410" y="0"/>
                  </a:lnTo>
                  <a:lnTo>
                    <a:pt x="410" y="0"/>
                  </a:lnTo>
                  <a:close/>
                  <a:moveTo>
                    <a:pt x="678" y="267"/>
                  </a:moveTo>
                  <a:lnTo>
                    <a:pt x="766" y="356"/>
                  </a:lnTo>
                  <a:lnTo>
                    <a:pt x="766" y="356"/>
                  </a:lnTo>
                  <a:lnTo>
                    <a:pt x="677" y="267"/>
                  </a:lnTo>
                  <a:lnTo>
                    <a:pt x="678" y="267"/>
                  </a:lnTo>
                  <a:close/>
                  <a:moveTo>
                    <a:pt x="411" y="0"/>
                  </a:moveTo>
                  <a:lnTo>
                    <a:pt x="502" y="92"/>
                  </a:lnTo>
                  <a:lnTo>
                    <a:pt x="502" y="92"/>
                  </a:lnTo>
                  <a:lnTo>
                    <a:pt x="410" y="0"/>
                  </a:lnTo>
                  <a:lnTo>
                    <a:pt x="411" y="0"/>
                  </a:lnTo>
                  <a:close/>
                  <a:moveTo>
                    <a:pt x="678" y="267"/>
                  </a:moveTo>
                  <a:lnTo>
                    <a:pt x="766" y="356"/>
                  </a:lnTo>
                  <a:lnTo>
                    <a:pt x="766" y="356"/>
                  </a:lnTo>
                  <a:lnTo>
                    <a:pt x="678" y="267"/>
                  </a:lnTo>
                  <a:lnTo>
                    <a:pt x="678" y="267"/>
                  </a:lnTo>
                  <a:close/>
                  <a:moveTo>
                    <a:pt x="411" y="0"/>
                  </a:moveTo>
                  <a:lnTo>
                    <a:pt x="502" y="91"/>
                  </a:lnTo>
                  <a:lnTo>
                    <a:pt x="502" y="92"/>
                  </a:lnTo>
                  <a:lnTo>
                    <a:pt x="411" y="0"/>
                  </a:lnTo>
                  <a:lnTo>
                    <a:pt x="411" y="0"/>
                  </a:lnTo>
                  <a:close/>
                  <a:moveTo>
                    <a:pt x="680" y="267"/>
                  </a:moveTo>
                  <a:lnTo>
                    <a:pt x="766" y="355"/>
                  </a:lnTo>
                  <a:lnTo>
                    <a:pt x="766" y="356"/>
                  </a:lnTo>
                  <a:lnTo>
                    <a:pt x="678" y="267"/>
                  </a:lnTo>
                  <a:lnTo>
                    <a:pt x="680" y="267"/>
                  </a:lnTo>
                  <a:close/>
                  <a:moveTo>
                    <a:pt x="412" y="0"/>
                  </a:moveTo>
                  <a:lnTo>
                    <a:pt x="502" y="91"/>
                  </a:lnTo>
                  <a:lnTo>
                    <a:pt x="502" y="91"/>
                  </a:lnTo>
                  <a:lnTo>
                    <a:pt x="411" y="0"/>
                  </a:lnTo>
                  <a:lnTo>
                    <a:pt x="412" y="0"/>
                  </a:lnTo>
                  <a:close/>
                  <a:moveTo>
                    <a:pt x="680" y="267"/>
                  </a:moveTo>
                  <a:lnTo>
                    <a:pt x="766" y="355"/>
                  </a:lnTo>
                  <a:lnTo>
                    <a:pt x="766" y="355"/>
                  </a:lnTo>
                  <a:lnTo>
                    <a:pt x="680" y="267"/>
                  </a:lnTo>
                  <a:lnTo>
                    <a:pt x="680" y="267"/>
                  </a:lnTo>
                  <a:close/>
                  <a:moveTo>
                    <a:pt x="412" y="0"/>
                  </a:moveTo>
                  <a:lnTo>
                    <a:pt x="502" y="90"/>
                  </a:lnTo>
                  <a:lnTo>
                    <a:pt x="502" y="91"/>
                  </a:lnTo>
                  <a:lnTo>
                    <a:pt x="412" y="0"/>
                  </a:lnTo>
                  <a:lnTo>
                    <a:pt x="412" y="0"/>
                  </a:lnTo>
                  <a:close/>
                  <a:moveTo>
                    <a:pt x="681" y="267"/>
                  </a:moveTo>
                  <a:lnTo>
                    <a:pt x="766" y="354"/>
                  </a:lnTo>
                  <a:lnTo>
                    <a:pt x="766" y="355"/>
                  </a:lnTo>
                  <a:lnTo>
                    <a:pt x="680" y="267"/>
                  </a:lnTo>
                  <a:lnTo>
                    <a:pt x="681" y="267"/>
                  </a:lnTo>
                  <a:close/>
                  <a:moveTo>
                    <a:pt x="413" y="0"/>
                  </a:moveTo>
                  <a:lnTo>
                    <a:pt x="502" y="90"/>
                  </a:lnTo>
                  <a:lnTo>
                    <a:pt x="502" y="90"/>
                  </a:lnTo>
                  <a:lnTo>
                    <a:pt x="412" y="0"/>
                  </a:lnTo>
                  <a:lnTo>
                    <a:pt x="413" y="0"/>
                  </a:lnTo>
                  <a:close/>
                  <a:moveTo>
                    <a:pt x="681" y="267"/>
                  </a:moveTo>
                  <a:lnTo>
                    <a:pt x="766" y="354"/>
                  </a:lnTo>
                  <a:lnTo>
                    <a:pt x="766" y="354"/>
                  </a:lnTo>
                  <a:lnTo>
                    <a:pt x="681" y="267"/>
                  </a:lnTo>
                  <a:lnTo>
                    <a:pt x="681" y="267"/>
                  </a:lnTo>
                  <a:close/>
                  <a:moveTo>
                    <a:pt x="413" y="0"/>
                  </a:moveTo>
                  <a:lnTo>
                    <a:pt x="502" y="89"/>
                  </a:lnTo>
                  <a:lnTo>
                    <a:pt x="502" y="90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681" y="267"/>
                  </a:moveTo>
                  <a:lnTo>
                    <a:pt x="766" y="353"/>
                  </a:lnTo>
                  <a:lnTo>
                    <a:pt x="766" y="354"/>
                  </a:lnTo>
                  <a:lnTo>
                    <a:pt x="681" y="267"/>
                  </a:lnTo>
                  <a:lnTo>
                    <a:pt x="681" y="267"/>
                  </a:lnTo>
                  <a:close/>
                  <a:moveTo>
                    <a:pt x="413" y="0"/>
                  </a:moveTo>
                  <a:lnTo>
                    <a:pt x="502" y="89"/>
                  </a:lnTo>
                  <a:lnTo>
                    <a:pt x="502" y="89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682" y="267"/>
                  </a:moveTo>
                  <a:lnTo>
                    <a:pt x="766" y="353"/>
                  </a:lnTo>
                  <a:lnTo>
                    <a:pt x="766" y="353"/>
                  </a:lnTo>
                  <a:lnTo>
                    <a:pt x="681" y="267"/>
                  </a:lnTo>
                  <a:lnTo>
                    <a:pt x="682" y="267"/>
                  </a:lnTo>
                  <a:close/>
                  <a:moveTo>
                    <a:pt x="414" y="0"/>
                  </a:moveTo>
                  <a:lnTo>
                    <a:pt x="502" y="88"/>
                  </a:lnTo>
                  <a:lnTo>
                    <a:pt x="502" y="89"/>
                  </a:lnTo>
                  <a:lnTo>
                    <a:pt x="413" y="0"/>
                  </a:lnTo>
                  <a:lnTo>
                    <a:pt x="414" y="0"/>
                  </a:lnTo>
                  <a:close/>
                  <a:moveTo>
                    <a:pt x="682" y="267"/>
                  </a:moveTo>
                  <a:lnTo>
                    <a:pt x="766" y="352"/>
                  </a:lnTo>
                  <a:lnTo>
                    <a:pt x="766" y="353"/>
                  </a:lnTo>
                  <a:lnTo>
                    <a:pt x="682" y="267"/>
                  </a:lnTo>
                  <a:lnTo>
                    <a:pt x="682" y="267"/>
                  </a:lnTo>
                  <a:close/>
                  <a:moveTo>
                    <a:pt x="414" y="0"/>
                  </a:moveTo>
                  <a:lnTo>
                    <a:pt x="502" y="88"/>
                  </a:lnTo>
                  <a:lnTo>
                    <a:pt x="502" y="88"/>
                  </a:lnTo>
                  <a:lnTo>
                    <a:pt x="414" y="0"/>
                  </a:lnTo>
                  <a:lnTo>
                    <a:pt x="414" y="0"/>
                  </a:lnTo>
                  <a:close/>
                  <a:moveTo>
                    <a:pt x="683" y="267"/>
                  </a:moveTo>
                  <a:lnTo>
                    <a:pt x="766" y="352"/>
                  </a:lnTo>
                  <a:lnTo>
                    <a:pt x="766" y="352"/>
                  </a:lnTo>
                  <a:lnTo>
                    <a:pt x="682" y="267"/>
                  </a:lnTo>
                  <a:lnTo>
                    <a:pt x="683" y="267"/>
                  </a:lnTo>
                  <a:close/>
                  <a:moveTo>
                    <a:pt x="416" y="0"/>
                  </a:moveTo>
                  <a:lnTo>
                    <a:pt x="502" y="86"/>
                  </a:lnTo>
                  <a:lnTo>
                    <a:pt x="502" y="88"/>
                  </a:lnTo>
                  <a:lnTo>
                    <a:pt x="414" y="0"/>
                  </a:lnTo>
                  <a:lnTo>
                    <a:pt x="416" y="0"/>
                  </a:lnTo>
                  <a:close/>
                  <a:moveTo>
                    <a:pt x="683" y="267"/>
                  </a:moveTo>
                  <a:lnTo>
                    <a:pt x="766" y="350"/>
                  </a:lnTo>
                  <a:lnTo>
                    <a:pt x="766" y="352"/>
                  </a:lnTo>
                  <a:lnTo>
                    <a:pt x="683" y="267"/>
                  </a:lnTo>
                  <a:lnTo>
                    <a:pt x="683" y="267"/>
                  </a:lnTo>
                  <a:close/>
                  <a:moveTo>
                    <a:pt x="416" y="0"/>
                  </a:moveTo>
                  <a:lnTo>
                    <a:pt x="502" y="86"/>
                  </a:lnTo>
                  <a:lnTo>
                    <a:pt x="502" y="86"/>
                  </a:lnTo>
                  <a:lnTo>
                    <a:pt x="416" y="0"/>
                  </a:lnTo>
                  <a:lnTo>
                    <a:pt x="416" y="0"/>
                  </a:lnTo>
                  <a:close/>
                  <a:moveTo>
                    <a:pt x="684" y="267"/>
                  </a:moveTo>
                  <a:lnTo>
                    <a:pt x="766" y="350"/>
                  </a:lnTo>
                  <a:lnTo>
                    <a:pt x="766" y="350"/>
                  </a:lnTo>
                  <a:lnTo>
                    <a:pt x="683" y="267"/>
                  </a:lnTo>
                  <a:lnTo>
                    <a:pt x="684" y="267"/>
                  </a:lnTo>
                  <a:close/>
                  <a:moveTo>
                    <a:pt x="417" y="0"/>
                  </a:moveTo>
                  <a:lnTo>
                    <a:pt x="502" y="85"/>
                  </a:lnTo>
                  <a:lnTo>
                    <a:pt x="502" y="86"/>
                  </a:lnTo>
                  <a:lnTo>
                    <a:pt x="416" y="0"/>
                  </a:lnTo>
                  <a:lnTo>
                    <a:pt x="417" y="0"/>
                  </a:lnTo>
                  <a:close/>
                  <a:moveTo>
                    <a:pt x="684" y="267"/>
                  </a:moveTo>
                  <a:lnTo>
                    <a:pt x="766" y="349"/>
                  </a:lnTo>
                  <a:lnTo>
                    <a:pt x="766" y="350"/>
                  </a:lnTo>
                  <a:lnTo>
                    <a:pt x="684" y="267"/>
                  </a:lnTo>
                  <a:lnTo>
                    <a:pt x="684" y="267"/>
                  </a:lnTo>
                  <a:close/>
                  <a:moveTo>
                    <a:pt x="417" y="0"/>
                  </a:moveTo>
                  <a:lnTo>
                    <a:pt x="502" y="85"/>
                  </a:lnTo>
                  <a:lnTo>
                    <a:pt x="502" y="85"/>
                  </a:lnTo>
                  <a:lnTo>
                    <a:pt x="417" y="0"/>
                  </a:lnTo>
                  <a:lnTo>
                    <a:pt x="417" y="0"/>
                  </a:lnTo>
                  <a:close/>
                  <a:moveTo>
                    <a:pt x="685" y="267"/>
                  </a:moveTo>
                  <a:lnTo>
                    <a:pt x="766" y="349"/>
                  </a:lnTo>
                  <a:lnTo>
                    <a:pt x="766" y="349"/>
                  </a:lnTo>
                  <a:lnTo>
                    <a:pt x="684" y="267"/>
                  </a:lnTo>
                  <a:lnTo>
                    <a:pt x="685" y="267"/>
                  </a:lnTo>
                  <a:close/>
                  <a:moveTo>
                    <a:pt x="418" y="0"/>
                  </a:moveTo>
                  <a:lnTo>
                    <a:pt x="502" y="84"/>
                  </a:lnTo>
                  <a:lnTo>
                    <a:pt x="502" y="85"/>
                  </a:lnTo>
                  <a:lnTo>
                    <a:pt x="417" y="0"/>
                  </a:lnTo>
                  <a:lnTo>
                    <a:pt x="418" y="0"/>
                  </a:lnTo>
                  <a:close/>
                  <a:moveTo>
                    <a:pt x="685" y="267"/>
                  </a:moveTo>
                  <a:lnTo>
                    <a:pt x="766" y="348"/>
                  </a:lnTo>
                  <a:lnTo>
                    <a:pt x="766" y="349"/>
                  </a:lnTo>
                  <a:lnTo>
                    <a:pt x="685" y="267"/>
                  </a:lnTo>
                  <a:lnTo>
                    <a:pt x="685" y="267"/>
                  </a:lnTo>
                  <a:close/>
                  <a:moveTo>
                    <a:pt x="418" y="0"/>
                  </a:moveTo>
                  <a:lnTo>
                    <a:pt x="502" y="84"/>
                  </a:lnTo>
                  <a:lnTo>
                    <a:pt x="502" y="84"/>
                  </a:lnTo>
                  <a:lnTo>
                    <a:pt x="418" y="0"/>
                  </a:lnTo>
                  <a:lnTo>
                    <a:pt x="418" y="0"/>
                  </a:lnTo>
                  <a:close/>
                  <a:moveTo>
                    <a:pt x="686" y="267"/>
                  </a:moveTo>
                  <a:lnTo>
                    <a:pt x="766" y="348"/>
                  </a:lnTo>
                  <a:lnTo>
                    <a:pt x="766" y="348"/>
                  </a:lnTo>
                  <a:lnTo>
                    <a:pt x="685" y="267"/>
                  </a:lnTo>
                  <a:lnTo>
                    <a:pt x="686" y="267"/>
                  </a:lnTo>
                  <a:close/>
                  <a:moveTo>
                    <a:pt x="419" y="0"/>
                  </a:moveTo>
                  <a:lnTo>
                    <a:pt x="502" y="83"/>
                  </a:lnTo>
                  <a:lnTo>
                    <a:pt x="502" y="84"/>
                  </a:lnTo>
                  <a:lnTo>
                    <a:pt x="418" y="0"/>
                  </a:lnTo>
                  <a:lnTo>
                    <a:pt x="419" y="0"/>
                  </a:lnTo>
                  <a:close/>
                  <a:moveTo>
                    <a:pt x="686" y="267"/>
                  </a:moveTo>
                  <a:lnTo>
                    <a:pt x="766" y="347"/>
                  </a:lnTo>
                  <a:lnTo>
                    <a:pt x="766" y="348"/>
                  </a:lnTo>
                  <a:lnTo>
                    <a:pt x="686" y="267"/>
                  </a:lnTo>
                  <a:lnTo>
                    <a:pt x="686" y="267"/>
                  </a:lnTo>
                  <a:close/>
                  <a:moveTo>
                    <a:pt x="419" y="0"/>
                  </a:moveTo>
                  <a:lnTo>
                    <a:pt x="502" y="83"/>
                  </a:lnTo>
                  <a:lnTo>
                    <a:pt x="502" y="83"/>
                  </a:lnTo>
                  <a:lnTo>
                    <a:pt x="419" y="0"/>
                  </a:lnTo>
                  <a:lnTo>
                    <a:pt x="419" y="0"/>
                  </a:lnTo>
                  <a:close/>
                  <a:moveTo>
                    <a:pt x="687" y="267"/>
                  </a:moveTo>
                  <a:lnTo>
                    <a:pt x="766" y="347"/>
                  </a:lnTo>
                  <a:lnTo>
                    <a:pt x="766" y="347"/>
                  </a:lnTo>
                  <a:lnTo>
                    <a:pt x="686" y="267"/>
                  </a:lnTo>
                  <a:lnTo>
                    <a:pt x="687" y="267"/>
                  </a:lnTo>
                  <a:close/>
                  <a:moveTo>
                    <a:pt x="420" y="0"/>
                  </a:moveTo>
                  <a:lnTo>
                    <a:pt x="502" y="82"/>
                  </a:lnTo>
                  <a:lnTo>
                    <a:pt x="502" y="83"/>
                  </a:lnTo>
                  <a:lnTo>
                    <a:pt x="419" y="0"/>
                  </a:lnTo>
                  <a:lnTo>
                    <a:pt x="420" y="0"/>
                  </a:lnTo>
                  <a:close/>
                  <a:moveTo>
                    <a:pt x="687" y="267"/>
                  </a:moveTo>
                  <a:lnTo>
                    <a:pt x="766" y="346"/>
                  </a:lnTo>
                  <a:lnTo>
                    <a:pt x="766" y="347"/>
                  </a:lnTo>
                  <a:lnTo>
                    <a:pt x="687" y="267"/>
                  </a:lnTo>
                  <a:lnTo>
                    <a:pt x="687" y="267"/>
                  </a:lnTo>
                  <a:close/>
                  <a:moveTo>
                    <a:pt x="420" y="0"/>
                  </a:moveTo>
                  <a:lnTo>
                    <a:pt x="502" y="82"/>
                  </a:lnTo>
                  <a:lnTo>
                    <a:pt x="502" y="82"/>
                  </a:lnTo>
                  <a:lnTo>
                    <a:pt x="420" y="0"/>
                  </a:lnTo>
                  <a:lnTo>
                    <a:pt x="420" y="0"/>
                  </a:lnTo>
                  <a:close/>
                  <a:moveTo>
                    <a:pt x="688" y="267"/>
                  </a:moveTo>
                  <a:lnTo>
                    <a:pt x="766" y="346"/>
                  </a:lnTo>
                  <a:lnTo>
                    <a:pt x="766" y="346"/>
                  </a:lnTo>
                  <a:lnTo>
                    <a:pt x="687" y="267"/>
                  </a:lnTo>
                  <a:lnTo>
                    <a:pt x="688" y="267"/>
                  </a:lnTo>
                  <a:close/>
                  <a:moveTo>
                    <a:pt x="421" y="0"/>
                  </a:moveTo>
                  <a:lnTo>
                    <a:pt x="502" y="81"/>
                  </a:lnTo>
                  <a:lnTo>
                    <a:pt x="502" y="82"/>
                  </a:lnTo>
                  <a:lnTo>
                    <a:pt x="420" y="0"/>
                  </a:lnTo>
                  <a:lnTo>
                    <a:pt x="421" y="0"/>
                  </a:lnTo>
                  <a:close/>
                  <a:moveTo>
                    <a:pt x="688" y="267"/>
                  </a:moveTo>
                  <a:lnTo>
                    <a:pt x="766" y="345"/>
                  </a:lnTo>
                  <a:lnTo>
                    <a:pt x="766" y="346"/>
                  </a:lnTo>
                  <a:lnTo>
                    <a:pt x="688" y="267"/>
                  </a:lnTo>
                  <a:lnTo>
                    <a:pt x="688" y="267"/>
                  </a:lnTo>
                  <a:close/>
                  <a:moveTo>
                    <a:pt x="421" y="0"/>
                  </a:moveTo>
                  <a:lnTo>
                    <a:pt x="502" y="81"/>
                  </a:lnTo>
                  <a:lnTo>
                    <a:pt x="502" y="81"/>
                  </a:lnTo>
                  <a:lnTo>
                    <a:pt x="421" y="0"/>
                  </a:lnTo>
                  <a:lnTo>
                    <a:pt x="421" y="0"/>
                  </a:lnTo>
                  <a:close/>
                  <a:moveTo>
                    <a:pt x="689" y="267"/>
                  </a:moveTo>
                  <a:lnTo>
                    <a:pt x="766" y="345"/>
                  </a:lnTo>
                  <a:lnTo>
                    <a:pt x="766" y="345"/>
                  </a:lnTo>
                  <a:lnTo>
                    <a:pt x="688" y="267"/>
                  </a:lnTo>
                  <a:lnTo>
                    <a:pt x="689" y="267"/>
                  </a:lnTo>
                  <a:close/>
                  <a:moveTo>
                    <a:pt x="422" y="0"/>
                  </a:moveTo>
                  <a:lnTo>
                    <a:pt x="502" y="80"/>
                  </a:lnTo>
                  <a:lnTo>
                    <a:pt x="502" y="81"/>
                  </a:lnTo>
                  <a:lnTo>
                    <a:pt x="421" y="0"/>
                  </a:lnTo>
                  <a:lnTo>
                    <a:pt x="422" y="0"/>
                  </a:lnTo>
                  <a:close/>
                  <a:moveTo>
                    <a:pt x="689" y="267"/>
                  </a:moveTo>
                  <a:lnTo>
                    <a:pt x="766" y="345"/>
                  </a:lnTo>
                  <a:lnTo>
                    <a:pt x="766" y="345"/>
                  </a:lnTo>
                  <a:lnTo>
                    <a:pt x="689" y="267"/>
                  </a:lnTo>
                  <a:lnTo>
                    <a:pt x="689" y="267"/>
                  </a:lnTo>
                  <a:close/>
                  <a:moveTo>
                    <a:pt x="422" y="0"/>
                  </a:moveTo>
                  <a:lnTo>
                    <a:pt x="502" y="80"/>
                  </a:lnTo>
                  <a:lnTo>
                    <a:pt x="502" y="80"/>
                  </a:lnTo>
                  <a:lnTo>
                    <a:pt x="422" y="0"/>
                  </a:lnTo>
                  <a:lnTo>
                    <a:pt x="422" y="0"/>
                  </a:lnTo>
                  <a:close/>
                  <a:moveTo>
                    <a:pt x="689" y="267"/>
                  </a:moveTo>
                  <a:lnTo>
                    <a:pt x="766" y="344"/>
                  </a:lnTo>
                  <a:lnTo>
                    <a:pt x="766" y="345"/>
                  </a:lnTo>
                  <a:lnTo>
                    <a:pt x="689" y="267"/>
                  </a:lnTo>
                  <a:lnTo>
                    <a:pt x="689" y="267"/>
                  </a:lnTo>
                  <a:close/>
                  <a:moveTo>
                    <a:pt x="423" y="0"/>
                  </a:moveTo>
                  <a:lnTo>
                    <a:pt x="502" y="79"/>
                  </a:lnTo>
                  <a:lnTo>
                    <a:pt x="502" y="80"/>
                  </a:lnTo>
                  <a:lnTo>
                    <a:pt x="422" y="0"/>
                  </a:lnTo>
                  <a:lnTo>
                    <a:pt x="423" y="0"/>
                  </a:lnTo>
                  <a:close/>
                  <a:moveTo>
                    <a:pt x="690" y="267"/>
                  </a:moveTo>
                  <a:lnTo>
                    <a:pt x="766" y="344"/>
                  </a:lnTo>
                  <a:lnTo>
                    <a:pt x="766" y="344"/>
                  </a:lnTo>
                  <a:lnTo>
                    <a:pt x="689" y="267"/>
                  </a:lnTo>
                  <a:lnTo>
                    <a:pt x="690" y="267"/>
                  </a:lnTo>
                  <a:close/>
                  <a:moveTo>
                    <a:pt x="423" y="0"/>
                  </a:moveTo>
                  <a:lnTo>
                    <a:pt x="502" y="79"/>
                  </a:lnTo>
                  <a:lnTo>
                    <a:pt x="502" y="79"/>
                  </a:lnTo>
                  <a:lnTo>
                    <a:pt x="423" y="0"/>
                  </a:lnTo>
                  <a:lnTo>
                    <a:pt x="423" y="0"/>
                  </a:lnTo>
                  <a:close/>
                  <a:moveTo>
                    <a:pt x="690" y="267"/>
                  </a:moveTo>
                  <a:lnTo>
                    <a:pt x="766" y="343"/>
                  </a:lnTo>
                  <a:lnTo>
                    <a:pt x="766" y="344"/>
                  </a:lnTo>
                  <a:lnTo>
                    <a:pt x="690" y="267"/>
                  </a:lnTo>
                  <a:lnTo>
                    <a:pt x="690" y="267"/>
                  </a:lnTo>
                  <a:close/>
                  <a:moveTo>
                    <a:pt x="424" y="0"/>
                  </a:moveTo>
                  <a:lnTo>
                    <a:pt x="502" y="78"/>
                  </a:lnTo>
                  <a:lnTo>
                    <a:pt x="502" y="79"/>
                  </a:lnTo>
                  <a:lnTo>
                    <a:pt x="423" y="0"/>
                  </a:lnTo>
                  <a:lnTo>
                    <a:pt x="424" y="0"/>
                  </a:lnTo>
                  <a:close/>
                  <a:moveTo>
                    <a:pt x="691" y="267"/>
                  </a:moveTo>
                  <a:lnTo>
                    <a:pt x="766" y="343"/>
                  </a:lnTo>
                  <a:lnTo>
                    <a:pt x="766" y="343"/>
                  </a:lnTo>
                  <a:lnTo>
                    <a:pt x="690" y="267"/>
                  </a:lnTo>
                  <a:lnTo>
                    <a:pt x="691" y="267"/>
                  </a:lnTo>
                  <a:close/>
                  <a:moveTo>
                    <a:pt x="424" y="0"/>
                  </a:moveTo>
                  <a:lnTo>
                    <a:pt x="502" y="78"/>
                  </a:lnTo>
                  <a:lnTo>
                    <a:pt x="502" y="78"/>
                  </a:lnTo>
                  <a:lnTo>
                    <a:pt x="424" y="0"/>
                  </a:lnTo>
                  <a:lnTo>
                    <a:pt x="424" y="0"/>
                  </a:lnTo>
                  <a:close/>
                  <a:moveTo>
                    <a:pt x="691" y="267"/>
                  </a:moveTo>
                  <a:lnTo>
                    <a:pt x="766" y="342"/>
                  </a:lnTo>
                  <a:lnTo>
                    <a:pt x="766" y="343"/>
                  </a:lnTo>
                  <a:lnTo>
                    <a:pt x="691" y="267"/>
                  </a:lnTo>
                  <a:lnTo>
                    <a:pt x="691" y="267"/>
                  </a:lnTo>
                  <a:close/>
                  <a:moveTo>
                    <a:pt x="424" y="0"/>
                  </a:moveTo>
                  <a:lnTo>
                    <a:pt x="502" y="77"/>
                  </a:lnTo>
                  <a:lnTo>
                    <a:pt x="502" y="78"/>
                  </a:lnTo>
                  <a:lnTo>
                    <a:pt x="424" y="0"/>
                  </a:lnTo>
                  <a:lnTo>
                    <a:pt x="424" y="0"/>
                  </a:lnTo>
                  <a:close/>
                  <a:moveTo>
                    <a:pt x="692" y="267"/>
                  </a:moveTo>
                  <a:lnTo>
                    <a:pt x="766" y="342"/>
                  </a:lnTo>
                  <a:lnTo>
                    <a:pt x="766" y="342"/>
                  </a:lnTo>
                  <a:lnTo>
                    <a:pt x="691" y="267"/>
                  </a:lnTo>
                  <a:lnTo>
                    <a:pt x="692" y="267"/>
                  </a:lnTo>
                  <a:close/>
                  <a:moveTo>
                    <a:pt x="425" y="0"/>
                  </a:moveTo>
                  <a:lnTo>
                    <a:pt x="502" y="77"/>
                  </a:lnTo>
                  <a:lnTo>
                    <a:pt x="502" y="77"/>
                  </a:lnTo>
                  <a:lnTo>
                    <a:pt x="424" y="0"/>
                  </a:lnTo>
                  <a:lnTo>
                    <a:pt x="425" y="0"/>
                  </a:lnTo>
                  <a:close/>
                  <a:moveTo>
                    <a:pt x="692" y="267"/>
                  </a:moveTo>
                  <a:lnTo>
                    <a:pt x="766" y="341"/>
                  </a:lnTo>
                  <a:lnTo>
                    <a:pt x="766" y="342"/>
                  </a:lnTo>
                  <a:lnTo>
                    <a:pt x="692" y="267"/>
                  </a:lnTo>
                  <a:lnTo>
                    <a:pt x="692" y="267"/>
                  </a:lnTo>
                  <a:close/>
                  <a:moveTo>
                    <a:pt x="425" y="0"/>
                  </a:moveTo>
                  <a:lnTo>
                    <a:pt x="502" y="76"/>
                  </a:lnTo>
                  <a:lnTo>
                    <a:pt x="502" y="77"/>
                  </a:lnTo>
                  <a:lnTo>
                    <a:pt x="425" y="0"/>
                  </a:lnTo>
                  <a:lnTo>
                    <a:pt x="425" y="0"/>
                  </a:lnTo>
                  <a:close/>
                  <a:moveTo>
                    <a:pt x="693" y="267"/>
                  </a:moveTo>
                  <a:lnTo>
                    <a:pt x="766" y="341"/>
                  </a:lnTo>
                  <a:lnTo>
                    <a:pt x="766" y="341"/>
                  </a:lnTo>
                  <a:lnTo>
                    <a:pt x="692" y="267"/>
                  </a:lnTo>
                  <a:lnTo>
                    <a:pt x="693" y="267"/>
                  </a:lnTo>
                  <a:close/>
                  <a:moveTo>
                    <a:pt x="426" y="0"/>
                  </a:moveTo>
                  <a:lnTo>
                    <a:pt x="502" y="76"/>
                  </a:lnTo>
                  <a:lnTo>
                    <a:pt x="502" y="76"/>
                  </a:lnTo>
                  <a:lnTo>
                    <a:pt x="425" y="0"/>
                  </a:lnTo>
                  <a:lnTo>
                    <a:pt x="426" y="0"/>
                  </a:lnTo>
                  <a:close/>
                  <a:moveTo>
                    <a:pt x="693" y="267"/>
                  </a:moveTo>
                  <a:lnTo>
                    <a:pt x="766" y="340"/>
                  </a:lnTo>
                  <a:lnTo>
                    <a:pt x="766" y="341"/>
                  </a:lnTo>
                  <a:lnTo>
                    <a:pt x="693" y="267"/>
                  </a:lnTo>
                  <a:lnTo>
                    <a:pt x="693" y="267"/>
                  </a:lnTo>
                  <a:close/>
                  <a:moveTo>
                    <a:pt x="426" y="0"/>
                  </a:moveTo>
                  <a:lnTo>
                    <a:pt x="502" y="75"/>
                  </a:lnTo>
                  <a:lnTo>
                    <a:pt x="502" y="76"/>
                  </a:lnTo>
                  <a:lnTo>
                    <a:pt x="426" y="0"/>
                  </a:lnTo>
                  <a:lnTo>
                    <a:pt x="426" y="0"/>
                  </a:lnTo>
                  <a:close/>
                  <a:moveTo>
                    <a:pt x="694" y="267"/>
                  </a:moveTo>
                  <a:lnTo>
                    <a:pt x="766" y="340"/>
                  </a:lnTo>
                  <a:lnTo>
                    <a:pt x="766" y="340"/>
                  </a:lnTo>
                  <a:lnTo>
                    <a:pt x="693" y="267"/>
                  </a:lnTo>
                  <a:lnTo>
                    <a:pt x="694" y="267"/>
                  </a:lnTo>
                  <a:close/>
                  <a:moveTo>
                    <a:pt x="427" y="0"/>
                  </a:moveTo>
                  <a:lnTo>
                    <a:pt x="502" y="75"/>
                  </a:lnTo>
                  <a:lnTo>
                    <a:pt x="502" y="75"/>
                  </a:lnTo>
                  <a:lnTo>
                    <a:pt x="426" y="0"/>
                  </a:lnTo>
                  <a:lnTo>
                    <a:pt x="427" y="0"/>
                  </a:lnTo>
                  <a:close/>
                  <a:moveTo>
                    <a:pt x="694" y="267"/>
                  </a:moveTo>
                  <a:lnTo>
                    <a:pt x="766" y="339"/>
                  </a:lnTo>
                  <a:lnTo>
                    <a:pt x="766" y="340"/>
                  </a:lnTo>
                  <a:lnTo>
                    <a:pt x="694" y="267"/>
                  </a:lnTo>
                  <a:lnTo>
                    <a:pt x="694" y="267"/>
                  </a:lnTo>
                  <a:close/>
                  <a:moveTo>
                    <a:pt x="427" y="0"/>
                  </a:moveTo>
                  <a:lnTo>
                    <a:pt x="502" y="74"/>
                  </a:lnTo>
                  <a:lnTo>
                    <a:pt x="502" y="75"/>
                  </a:lnTo>
                  <a:lnTo>
                    <a:pt x="427" y="0"/>
                  </a:lnTo>
                  <a:lnTo>
                    <a:pt x="427" y="0"/>
                  </a:lnTo>
                  <a:close/>
                  <a:moveTo>
                    <a:pt x="696" y="267"/>
                  </a:moveTo>
                  <a:lnTo>
                    <a:pt x="766" y="339"/>
                  </a:lnTo>
                  <a:lnTo>
                    <a:pt x="766" y="339"/>
                  </a:lnTo>
                  <a:lnTo>
                    <a:pt x="694" y="267"/>
                  </a:lnTo>
                  <a:lnTo>
                    <a:pt x="696" y="267"/>
                  </a:lnTo>
                  <a:close/>
                  <a:moveTo>
                    <a:pt x="428" y="0"/>
                  </a:moveTo>
                  <a:lnTo>
                    <a:pt x="502" y="74"/>
                  </a:lnTo>
                  <a:lnTo>
                    <a:pt x="502" y="74"/>
                  </a:lnTo>
                  <a:lnTo>
                    <a:pt x="427" y="0"/>
                  </a:lnTo>
                  <a:lnTo>
                    <a:pt x="428" y="0"/>
                  </a:lnTo>
                  <a:close/>
                  <a:moveTo>
                    <a:pt x="696" y="267"/>
                  </a:moveTo>
                  <a:lnTo>
                    <a:pt x="766" y="338"/>
                  </a:lnTo>
                  <a:lnTo>
                    <a:pt x="766" y="339"/>
                  </a:lnTo>
                  <a:lnTo>
                    <a:pt x="696" y="267"/>
                  </a:lnTo>
                  <a:lnTo>
                    <a:pt x="696" y="267"/>
                  </a:lnTo>
                  <a:close/>
                  <a:moveTo>
                    <a:pt x="428" y="0"/>
                  </a:moveTo>
                  <a:lnTo>
                    <a:pt x="502" y="73"/>
                  </a:lnTo>
                  <a:lnTo>
                    <a:pt x="502" y="74"/>
                  </a:lnTo>
                  <a:lnTo>
                    <a:pt x="428" y="0"/>
                  </a:lnTo>
                  <a:lnTo>
                    <a:pt x="428" y="0"/>
                  </a:lnTo>
                  <a:close/>
                  <a:moveTo>
                    <a:pt x="697" y="267"/>
                  </a:moveTo>
                  <a:lnTo>
                    <a:pt x="766" y="338"/>
                  </a:lnTo>
                  <a:lnTo>
                    <a:pt x="766" y="338"/>
                  </a:lnTo>
                  <a:lnTo>
                    <a:pt x="696" y="267"/>
                  </a:lnTo>
                  <a:lnTo>
                    <a:pt x="697" y="267"/>
                  </a:lnTo>
                  <a:close/>
                  <a:moveTo>
                    <a:pt x="429" y="0"/>
                  </a:moveTo>
                  <a:lnTo>
                    <a:pt x="502" y="73"/>
                  </a:lnTo>
                  <a:lnTo>
                    <a:pt x="502" y="73"/>
                  </a:lnTo>
                  <a:lnTo>
                    <a:pt x="428" y="0"/>
                  </a:lnTo>
                  <a:lnTo>
                    <a:pt x="429" y="0"/>
                  </a:lnTo>
                  <a:close/>
                  <a:moveTo>
                    <a:pt x="697" y="267"/>
                  </a:moveTo>
                  <a:lnTo>
                    <a:pt x="766" y="337"/>
                  </a:lnTo>
                  <a:lnTo>
                    <a:pt x="766" y="338"/>
                  </a:lnTo>
                  <a:lnTo>
                    <a:pt x="697" y="267"/>
                  </a:lnTo>
                  <a:lnTo>
                    <a:pt x="697" y="267"/>
                  </a:lnTo>
                  <a:close/>
                  <a:moveTo>
                    <a:pt x="429" y="0"/>
                  </a:moveTo>
                  <a:lnTo>
                    <a:pt x="502" y="72"/>
                  </a:lnTo>
                  <a:lnTo>
                    <a:pt x="502" y="73"/>
                  </a:lnTo>
                  <a:lnTo>
                    <a:pt x="429" y="0"/>
                  </a:lnTo>
                  <a:lnTo>
                    <a:pt x="429" y="0"/>
                  </a:lnTo>
                  <a:close/>
                  <a:moveTo>
                    <a:pt x="698" y="267"/>
                  </a:moveTo>
                  <a:lnTo>
                    <a:pt x="766" y="337"/>
                  </a:lnTo>
                  <a:lnTo>
                    <a:pt x="766" y="337"/>
                  </a:lnTo>
                  <a:lnTo>
                    <a:pt x="697" y="267"/>
                  </a:lnTo>
                  <a:lnTo>
                    <a:pt x="698" y="267"/>
                  </a:lnTo>
                  <a:close/>
                  <a:moveTo>
                    <a:pt x="430" y="0"/>
                  </a:moveTo>
                  <a:lnTo>
                    <a:pt x="502" y="72"/>
                  </a:lnTo>
                  <a:lnTo>
                    <a:pt x="502" y="72"/>
                  </a:lnTo>
                  <a:lnTo>
                    <a:pt x="429" y="0"/>
                  </a:lnTo>
                  <a:lnTo>
                    <a:pt x="430" y="0"/>
                  </a:lnTo>
                  <a:close/>
                  <a:moveTo>
                    <a:pt x="698" y="267"/>
                  </a:moveTo>
                  <a:lnTo>
                    <a:pt x="766" y="336"/>
                  </a:lnTo>
                  <a:lnTo>
                    <a:pt x="766" y="337"/>
                  </a:lnTo>
                  <a:lnTo>
                    <a:pt x="698" y="267"/>
                  </a:lnTo>
                  <a:lnTo>
                    <a:pt x="698" y="267"/>
                  </a:lnTo>
                  <a:close/>
                  <a:moveTo>
                    <a:pt x="430" y="0"/>
                  </a:moveTo>
                  <a:lnTo>
                    <a:pt x="502" y="70"/>
                  </a:lnTo>
                  <a:lnTo>
                    <a:pt x="502" y="72"/>
                  </a:lnTo>
                  <a:lnTo>
                    <a:pt x="430" y="0"/>
                  </a:lnTo>
                  <a:lnTo>
                    <a:pt x="430" y="0"/>
                  </a:lnTo>
                  <a:close/>
                  <a:moveTo>
                    <a:pt x="698" y="267"/>
                  </a:moveTo>
                  <a:lnTo>
                    <a:pt x="766" y="336"/>
                  </a:lnTo>
                  <a:lnTo>
                    <a:pt x="766" y="336"/>
                  </a:lnTo>
                  <a:lnTo>
                    <a:pt x="698" y="267"/>
                  </a:lnTo>
                  <a:lnTo>
                    <a:pt x="698" y="267"/>
                  </a:lnTo>
                  <a:close/>
                  <a:moveTo>
                    <a:pt x="432" y="0"/>
                  </a:moveTo>
                  <a:lnTo>
                    <a:pt x="502" y="70"/>
                  </a:lnTo>
                  <a:lnTo>
                    <a:pt x="502" y="70"/>
                  </a:lnTo>
                  <a:lnTo>
                    <a:pt x="430" y="0"/>
                  </a:lnTo>
                  <a:lnTo>
                    <a:pt x="432" y="0"/>
                  </a:lnTo>
                  <a:close/>
                  <a:moveTo>
                    <a:pt x="699" y="267"/>
                  </a:moveTo>
                  <a:lnTo>
                    <a:pt x="766" y="335"/>
                  </a:lnTo>
                  <a:lnTo>
                    <a:pt x="766" y="336"/>
                  </a:lnTo>
                  <a:lnTo>
                    <a:pt x="698" y="267"/>
                  </a:lnTo>
                  <a:lnTo>
                    <a:pt x="699" y="267"/>
                  </a:lnTo>
                  <a:close/>
                  <a:moveTo>
                    <a:pt x="432" y="0"/>
                  </a:moveTo>
                  <a:lnTo>
                    <a:pt x="502" y="69"/>
                  </a:lnTo>
                  <a:lnTo>
                    <a:pt x="502" y="7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699" y="267"/>
                  </a:moveTo>
                  <a:lnTo>
                    <a:pt x="766" y="335"/>
                  </a:lnTo>
                  <a:lnTo>
                    <a:pt x="766" y="335"/>
                  </a:lnTo>
                  <a:lnTo>
                    <a:pt x="699" y="267"/>
                  </a:lnTo>
                  <a:lnTo>
                    <a:pt x="699" y="267"/>
                  </a:lnTo>
                  <a:close/>
                  <a:moveTo>
                    <a:pt x="433" y="0"/>
                  </a:moveTo>
                  <a:lnTo>
                    <a:pt x="502" y="69"/>
                  </a:lnTo>
                  <a:lnTo>
                    <a:pt x="502" y="69"/>
                  </a:lnTo>
                  <a:lnTo>
                    <a:pt x="432" y="0"/>
                  </a:lnTo>
                  <a:lnTo>
                    <a:pt x="433" y="0"/>
                  </a:lnTo>
                  <a:close/>
                  <a:moveTo>
                    <a:pt x="700" y="267"/>
                  </a:moveTo>
                  <a:lnTo>
                    <a:pt x="766" y="333"/>
                  </a:lnTo>
                  <a:lnTo>
                    <a:pt x="766" y="335"/>
                  </a:lnTo>
                  <a:lnTo>
                    <a:pt x="699" y="267"/>
                  </a:lnTo>
                  <a:lnTo>
                    <a:pt x="700" y="267"/>
                  </a:lnTo>
                  <a:close/>
                  <a:moveTo>
                    <a:pt x="433" y="0"/>
                  </a:moveTo>
                  <a:lnTo>
                    <a:pt x="502" y="68"/>
                  </a:lnTo>
                  <a:lnTo>
                    <a:pt x="502" y="69"/>
                  </a:lnTo>
                  <a:lnTo>
                    <a:pt x="433" y="0"/>
                  </a:lnTo>
                  <a:lnTo>
                    <a:pt x="433" y="0"/>
                  </a:lnTo>
                  <a:close/>
                  <a:moveTo>
                    <a:pt x="700" y="267"/>
                  </a:moveTo>
                  <a:lnTo>
                    <a:pt x="766" y="333"/>
                  </a:lnTo>
                  <a:lnTo>
                    <a:pt x="766" y="333"/>
                  </a:lnTo>
                  <a:lnTo>
                    <a:pt x="700" y="267"/>
                  </a:lnTo>
                  <a:lnTo>
                    <a:pt x="700" y="267"/>
                  </a:lnTo>
                  <a:close/>
                  <a:moveTo>
                    <a:pt x="434" y="0"/>
                  </a:moveTo>
                  <a:lnTo>
                    <a:pt x="502" y="68"/>
                  </a:lnTo>
                  <a:lnTo>
                    <a:pt x="502" y="68"/>
                  </a:lnTo>
                  <a:lnTo>
                    <a:pt x="433" y="0"/>
                  </a:lnTo>
                  <a:lnTo>
                    <a:pt x="434" y="0"/>
                  </a:lnTo>
                  <a:close/>
                  <a:moveTo>
                    <a:pt x="701" y="267"/>
                  </a:moveTo>
                  <a:lnTo>
                    <a:pt x="766" y="333"/>
                  </a:lnTo>
                  <a:lnTo>
                    <a:pt x="766" y="333"/>
                  </a:lnTo>
                  <a:lnTo>
                    <a:pt x="700" y="267"/>
                  </a:lnTo>
                  <a:lnTo>
                    <a:pt x="701" y="267"/>
                  </a:lnTo>
                  <a:close/>
                  <a:moveTo>
                    <a:pt x="434" y="0"/>
                  </a:moveTo>
                  <a:lnTo>
                    <a:pt x="502" y="67"/>
                  </a:lnTo>
                  <a:lnTo>
                    <a:pt x="502" y="68"/>
                  </a:lnTo>
                  <a:lnTo>
                    <a:pt x="434" y="0"/>
                  </a:lnTo>
                  <a:lnTo>
                    <a:pt x="434" y="0"/>
                  </a:lnTo>
                  <a:close/>
                  <a:moveTo>
                    <a:pt x="701" y="267"/>
                  </a:moveTo>
                  <a:lnTo>
                    <a:pt x="766" y="332"/>
                  </a:lnTo>
                  <a:lnTo>
                    <a:pt x="766" y="333"/>
                  </a:lnTo>
                  <a:lnTo>
                    <a:pt x="701" y="267"/>
                  </a:lnTo>
                  <a:lnTo>
                    <a:pt x="701" y="267"/>
                  </a:lnTo>
                  <a:close/>
                  <a:moveTo>
                    <a:pt x="435" y="0"/>
                  </a:moveTo>
                  <a:lnTo>
                    <a:pt x="502" y="67"/>
                  </a:lnTo>
                  <a:lnTo>
                    <a:pt x="502" y="67"/>
                  </a:lnTo>
                  <a:lnTo>
                    <a:pt x="434" y="0"/>
                  </a:lnTo>
                  <a:lnTo>
                    <a:pt x="435" y="0"/>
                  </a:lnTo>
                  <a:close/>
                  <a:moveTo>
                    <a:pt x="702" y="267"/>
                  </a:moveTo>
                  <a:lnTo>
                    <a:pt x="766" y="332"/>
                  </a:lnTo>
                  <a:lnTo>
                    <a:pt x="766" y="332"/>
                  </a:lnTo>
                  <a:lnTo>
                    <a:pt x="701" y="267"/>
                  </a:lnTo>
                  <a:lnTo>
                    <a:pt x="702" y="267"/>
                  </a:lnTo>
                  <a:close/>
                  <a:moveTo>
                    <a:pt x="435" y="0"/>
                  </a:moveTo>
                  <a:lnTo>
                    <a:pt x="502" y="67"/>
                  </a:lnTo>
                  <a:lnTo>
                    <a:pt x="502" y="67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702" y="267"/>
                  </a:moveTo>
                  <a:lnTo>
                    <a:pt x="766" y="331"/>
                  </a:lnTo>
                  <a:lnTo>
                    <a:pt x="766" y="332"/>
                  </a:lnTo>
                  <a:lnTo>
                    <a:pt x="702" y="267"/>
                  </a:lnTo>
                  <a:lnTo>
                    <a:pt x="702" y="267"/>
                  </a:lnTo>
                  <a:close/>
                  <a:moveTo>
                    <a:pt x="436" y="0"/>
                  </a:moveTo>
                  <a:lnTo>
                    <a:pt x="502" y="66"/>
                  </a:lnTo>
                  <a:lnTo>
                    <a:pt x="502" y="67"/>
                  </a:lnTo>
                  <a:lnTo>
                    <a:pt x="435" y="0"/>
                  </a:lnTo>
                  <a:lnTo>
                    <a:pt x="436" y="0"/>
                  </a:lnTo>
                  <a:close/>
                  <a:moveTo>
                    <a:pt x="703" y="267"/>
                  </a:moveTo>
                  <a:lnTo>
                    <a:pt x="766" y="331"/>
                  </a:lnTo>
                  <a:lnTo>
                    <a:pt x="766" y="331"/>
                  </a:lnTo>
                  <a:lnTo>
                    <a:pt x="702" y="267"/>
                  </a:lnTo>
                  <a:lnTo>
                    <a:pt x="703" y="267"/>
                  </a:lnTo>
                  <a:close/>
                  <a:moveTo>
                    <a:pt x="436" y="0"/>
                  </a:moveTo>
                  <a:lnTo>
                    <a:pt x="502" y="66"/>
                  </a:lnTo>
                  <a:lnTo>
                    <a:pt x="502" y="66"/>
                  </a:lnTo>
                  <a:lnTo>
                    <a:pt x="436" y="0"/>
                  </a:lnTo>
                  <a:lnTo>
                    <a:pt x="436" y="0"/>
                  </a:lnTo>
                  <a:close/>
                  <a:moveTo>
                    <a:pt x="703" y="267"/>
                  </a:moveTo>
                  <a:lnTo>
                    <a:pt x="766" y="330"/>
                  </a:lnTo>
                  <a:lnTo>
                    <a:pt x="766" y="331"/>
                  </a:lnTo>
                  <a:lnTo>
                    <a:pt x="703" y="267"/>
                  </a:lnTo>
                  <a:lnTo>
                    <a:pt x="703" y="267"/>
                  </a:lnTo>
                  <a:close/>
                  <a:moveTo>
                    <a:pt x="436" y="0"/>
                  </a:moveTo>
                  <a:lnTo>
                    <a:pt x="502" y="65"/>
                  </a:lnTo>
                  <a:lnTo>
                    <a:pt x="502" y="66"/>
                  </a:lnTo>
                  <a:lnTo>
                    <a:pt x="436" y="0"/>
                  </a:lnTo>
                  <a:lnTo>
                    <a:pt x="436" y="0"/>
                  </a:lnTo>
                  <a:close/>
                  <a:moveTo>
                    <a:pt x="704" y="267"/>
                  </a:moveTo>
                  <a:lnTo>
                    <a:pt x="766" y="330"/>
                  </a:lnTo>
                  <a:lnTo>
                    <a:pt x="766" y="330"/>
                  </a:lnTo>
                  <a:lnTo>
                    <a:pt x="703" y="267"/>
                  </a:lnTo>
                  <a:lnTo>
                    <a:pt x="703" y="267"/>
                  </a:lnTo>
                  <a:lnTo>
                    <a:pt x="704" y="267"/>
                  </a:lnTo>
                  <a:close/>
                  <a:moveTo>
                    <a:pt x="437" y="0"/>
                  </a:moveTo>
                  <a:lnTo>
                    <a:pt x="502" y="65"/>
                  </a:lnTo>
                  <a:lnTo>
                    <a:pt x="502" y="65"/>
                  </a:lnTo>
                  <a:lnTo>
                    <a:pt x="436" y="0"/>
                  </a:lnTo>
                  <a:lnTo>
                    <a:pt x="437" y="0"/>
                  </a:lnTo>
                  <a:lnTo>
                    <a:pt x="437" y="0"/>
                  </a:lnTo>
                  <a:close/>
                  <a:moveTo>
                    <a:pt x="704" y="267"/>
                  </a:moveTo>
                  <a:lnTo>
                    <a:pt x="766" y="329"/>
                  </a:lnTo>
                  <a:lnTo>
                    <a:pt x="766" y="329"/>
                  </a:lnTo>
                  <a:lnTo>
                    <a:pt x="766" y="330"/>
                  </a:lnTo>
                  <a:lnTo>
                    <a:pt x="704" y="267"/>
                  </a:lnTo>
                  <a:lnTo>
                    <a:pt x="704" y="267"/>
                  </a:lnTo>
                  <a:close/>
                  <a:moveTo>
                    <a:pt x="437" y="0"/>
                  </a:moveTo>
                  <a:lnTo>
                    <a:pt x="502" y="64"/>
                  </a:lnTo>
                  <a:lnTo>
                    <a:pt x="502" y="65"/>
                  </a:lnTo>
                  <a:lnTo>
                    <a:pt x="437" y="0"/>
                  </a:lnTo>
                  <a:lnTo>
                    <a:pt x="437" y="0"/>
                  </a:lnTo>
                  <a:close/>
                  <a:moveTo>
                    <a:pt x="705" y="267"/>
                  </a:moveTo>
                  <a:lnTo>
                    <a:pt x="766" y="329"/>
                  </a:lnTo>
                  <a:lnTo>
                    <a:pt x="766" y="329"/>
                  </a:lnTo>
                  <a:lnTo>
                    <a:pt x="704" y="267"/>
                  </a:lnTo>
                  <a:lnTo>
                    <a:pt x="705" y="267"/>
                  </a:lnTo>
                  <a:close/>
                  <a:moveTo>
                    <a:pt x="438" y="0"/>
                  </a:moveTo>
                  <a:lnTo>
                    <a:pt x="502" y="64"/>
                  </a:lnTo>
                  <a:lnTo>
                    <a:pt x="502" y="64"/>
                  </a:lnTo>
                  <a:lnTo>
                    <a:pt x="437" y="0"/>
                  </a:lnTo>
                  <a:lnTo>
                    <a:pt x="438" y="0"/>
                  </a:lnTo>
                  <a:close/>
                  <a:moveTo>
                    <a:pt x="705" y="267"/>
                  </a:moveTo>
                  <a:lnTo>
                    <a:pt x="766" y="328"/>
                  </a:lnTo>
                  <a:lnTo>
                    <a:pt x="766" y="329"/>
                  </a:lnTo>
                  <a:lnTo>
                    <a:pt x="705" y="267"/>
                  </a:lnTo>
                  <a:lnTo>
                    <a:pt x="705" y="267"/>
                  </a:lnTo>
                  <a:close/>
                  <a:moveTo>
                    <a:pt x="438" y="0"/>
                  </a:moveTo>
                  <a:lnTo>
                    <a:pt x="502" y="63"/>
                  </a:lnTo>
                  <a:lnTo>
                    <a:pt x="502" y="64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706" y="267"/>
                  </a:moveTo>
                  <a:lnTo>
                    <a:pt x="766" y="328"/>
                  </a:lnTo>
                  <a:lnTo>
                    <a:pt x="766" y="328"/>
                  </a:lnTo>
                  <a:lnTo>
                    <a:pt x="705" y="267"/>
                  </a:lnTo>
                  <a:lnTo>
                    <a:pt x="706" y="267"/>
                  </a:lnTo>
                  <a:close/>
                  <a:moveTo>
                    <a:pt x="439" y="0"/>
                  </a:moveTo>
                  <a:lnTo>
                    <a:pt x="502" y="63"/>
                  </a:lnTo>
                  <a:lnTo>
                    <a:pt x="502" y="63"/>
                  </a:lnTo>
                  <a:lnTo>
                    <a:pt x="502" y="63"/>
                  </a:lnTo>
                  <a:lnTo>
                    <a:pt x="438" y="0"/>
                  </a:lnTo>
                  <a:lnTo>
                    <a:pt x="439" y="0"/>
                  </a:lnTo>
                  <a:close/>
                  <a:moveTo>
                    <a:pt x="706" y="267"/>
                  </a:moveTo>
                  <a:lnTo>
                    <a:pt x="766" y="327"/>
                  </a:lnTo>
                  <a:lnTo>
                    <a:pt x="766" y="328"/>
                  </a:lnTo>
                  <a:lnTo>
                    <a:pt x="706" y="267"/>
                  </a:lnTo>
                  <a:lnTo>
                    <a:pt x="706" y="267"/>
                  </a:lnTo>
                  <a:close/>
                  <a:moveTo>
                    <a:pt x="439" y="0"/>
                  </a:moveTo>
                  <a:lnTo>
                    <a:pt x="502" y="62"/>
                  </a:lnTo>
                  <a:lnTo>
                    <a:pt x="502" y="63"/>
                  </a:lnTo>
                  <a:lnTo>
                    <a:pt x="439" y="0"/>
                  </a:lnTo>
                  <a:lnTo>
                    <a:pt x="439" y="0"/>
                  </a:lnTo>
                  <a:close/>
                  <a:moveTo>
                    <a:pt x="707" y="267"/>
                  </a:moveTo>
                  <a:lnTo>
                    <a:pt x="766" y="327"/>
                  </a:lnTo>
                  <a:lnTo>
                    <a:pt x="766" y="327"/>
                  </a:lnTo>
                  <a:lnTo>
                    <a:pt x="706" y="267"/>
                  </a:lnTo>
                  <a:lnTo>
                    <a:pt x="707" y="267"/>
                  </a:lnTo>
                  <a:close/>
                  <a:moveTo>
                    <a:pt x="440" y="0"/>
                  </a:moveTo>
                  <a:lnTo>
                    <a:pt x="502" y="62"/>
                  </a:lnTo>
                  <a:lnTo>
                    <a:pt x="502" y="62"/>
                  </a:lnTo>
                  <a:lnTo>
                    <a:pt x="439" y="0"/>
                  </a:lnTo>
                  <a:lnTo>
                    <a:pt x="440" y="0"/>
                  </a:lnTo>
                  <a:close/>
                  <a:moveTo>
                    <a:pt x="707" y="267"/>
                  </a:moveTo>
                  <a:lnTo>
                    <a:pt x="766" y="326"/>
                  </a:lnTo>
                  <a:lnTo>
                    <a:pt x="766" y="327"/>
                  </a:lnTo>
                  <a:lnTo>
                    <a:pt x="707" y="267"/>
                  </a:lnTo>
                  <a:lnTo>
                    <a:pt x="707" y="267"/>
                  </a:lnTo>
                  <a:close/>
                  <a:moveTo>
                    <a:pt x="440" y="0"/>
                  </a:moveTo>
                  <a:lnTo>
                    <a:pt x="502" y="61"/>
                  </a:lnTo>
                  <a:lnTo>
                    <a:pt x="502" y="62"/>
                  </a:lnTo>
                  <a:lnTo>
                    <a:pt x="440" y="0"/>
                  </a:lnTo>
                  <a:lnTo>
                    <a:pt x="440" y="0"/>
                  </a:lnTo>
                  <a:close/>
                  <a:moveTo>
                    <a:pt x="708" y="267"/>
                  </a:moveTo>
                  <a:lnTo>
                    <a:pt x="766" y="326"/>
                  </a:lnTo>
                  <a:lnTo>
                    <a:pt x="766" y="326"/>
                  </a:lnTo>
                  <a:lnTo>
                    <a:pt x="707" y="267"/>
                  </a:lnTo>
                  <a:lnTo>
                    <a:pt x="708" y="267"/>
                  </a:lnTo>
                  <a:close/>
                  <a:moveTo>
                    <a:pt x="441" y="0"/>
                  </a:moveTo>
                  <a:lnTo>
                    <a:pt x="501" y="61"/>
                  </a:lnTo>
                  <a:lnTo>
                    <a:pt x="502" y="61"/>
                  </a:lnTo>
                  <a:lnTo>
                    <a:pt x="440" y="0"/>
                  </a:lnTo>
                  <a:lnTo>
                    <a:pt x="441" y="0"/>
                  </a:lnTo>
                  <a:close/>
                  <a:moveTo>
                    <a:pt x="708" y="267"/>
                  </a:moveTo>
                  <a:lnTo>
                    <a:pt x="766" y="325"/>
                  </a:lnTo>
                  <a:lnTo>
                    <a:pt x="766" y="326"/>
                  </a:lnTo>
                  <a:lnTo>
                    <a:pt x="708" y="267"/>
                  </a:lnTo>
                  <a:lnTo>
                    <a:pt x="708" y="267"/>
                  </a:lnTo>
                  <a:close/>
                  <a:moveTo>
                    <a:pt x="441" y="0"/>
                  </a:moveTo>
                  <a:lnTo>
                    <a:pt x="501" y="60"/>
                  </a:lnTo>
                  <a:lnTo>
                    <a:pt x="501" y="61"/>
                  </a:lnTo>
                  <a:lnTo>
                    <a:pt x="441" y="0"/>
                  </a:lnTo>
                  <a:lnTo>
                    <a:pt x="441" y="0"/>
                  </a:lnTo>
                  <a:close/>
                  <a:moveTo>
                    <a:pt x="709" y="267"/>
                  </a:moveTo>
                  <a:lnTo>
                    <a:pt x="766" y="325"/>
                  </a:lnTo>
                  <a:lnTo>
                    <a:pt x="766" y="325"/>
                  </a:lnTo>
                  <a:lnTo>
                    <a:pt x="708" y="267"/>
                  </a:lnTo>
                  <a:lnTo>
                    <a:pt x="709" y="267"/>
                  </a:lnTo>
                  <a:close/>
                  <a:moveTo>
                    <a:pt x="442" y="0"/>
                  </a:moveTo>
                  <a:lnTo>
                    <a:pt x="501" y="60"/>
                  </a:lnTo>
                  <a:lnTo>
                    <a:pt x="501" y="60"/>
                  </a:lnTo>
                  <a:lnTo>
                    <a:pt x="441" y="0"/>
                  </a:lnTo>
                  <a:lnTo>
                    <a:pt x="442" y="0"/>
                  </a:lnTo>
                  <a:close/>
                  <a:moveTo>
                    <a:pt x="709" y="267"/>
                  </a:moveTo>
                  <a:lnTo>
                    <a:pt x="766" y="324"/>
                  </a:lnTo>
                  <a:lnTo>
                    <a:pt x="766" y="325"/>
                  </a:lnTo>
                  <a:lnTo>
                    <a:pt x="709" y="267"/>
                  </a:lnTo>
                  <a:lnTo>
                    <a:pt x="709" y="267"/>
                  </a:lnTo>
                  <a:close/>
                  <a:moveTo>
                    <a:pt x="442" y="0"/>
                  </a:moveTo>
                  <a:lnTo>
                    <a:pt x="501" y="59"/>
                  </a:lnTo>
                  <a:lnTo>
                    <a:pt x="501" y="60"/>
                  </a:lnTo>
                  <a:lnTo>
                    <a:pt x="442" y="0"/>
                  </a:lnTo>
                  <a:lnTo>
                    <a:pt x="442" y="0"/>
                  </a:lnTo>
                  <a:close/>
                  <a:moveTo>
                    <a:pt x="710" y="267"/>
                  </a:moveTo>
                  <a:lnTo>
                    <a:pt x="766" y="324"/>
                  </a:lnTo>
                  <a:lnTo>
                    <a:pt x="766" y="324"/>
                  </a:lnTo>
                  <a:lnTo>
                    <a:pt x="709" y="267"/>
                  </a:lnTo>
                  <a:lnTo>
                    <a:pt x="710" y="267"/>
                  </a:lnTo>
                  <a:close/>
                  <a:moveTo>
                    <a:pt x="443" y="0"/>
                  </a:moveTo>
                  <a:lnTo>
                    <a:pt x="501" y="58"/>
                  </a:lnTo>
                  <a:lnTo>
                    <a:pt x="501" y="59"/>
                  </a:lnTo>
                  <a:lnTo>
                    <a:pt x="442" y="0"/>
                  </a:lnTo>
                  <a:lnTo>
                    <a:pt x="443" y="0"/>
                  </a:lnTo>
                  <a:close/>
                  <a:moveTo>
                    <a:pt x="710" y="267"/>
                  </a:moveTo>
                  <a:lnTo>
                    <a:pt x="766" y="323"/>
                  </a:lnTo>
                  <a:lnTo>
                    <a:pt x="766" y="324"/>
                  </a:lnTo>
                  <a:lnTo>
                    <a:pt x="710" y="267"/>
                  </a:lnTo>
                  <a:lnTo>
                    <a:pt x="710" y="267"/>
                  </a:lnTo>
                  <a:close/>
                  <a:moveTo>
                    <a:pt x="444" y="0"/>
                  </a:moveTo>
                  <a:lnTo>
                    <a:pt x="501" y="58"/>
                  </a:lnTo>
                  <a:lnTo>
                    <a:pt x="501" y="58"/>
                  </a:lnTo>
                  <a:lnTo>
                    <a:pt x="443" y="0"/>
                  </a:lnTo>
                  <a:lnTo>
                    <a:pt x="444" y="0"/>
                  </a:lnTo>
                  <a:close/>
                  <a:moveTo>
                    <a:pt x="711" y="267"/>
                  </a:moveTo>
                  <a:lnTo>
                    <a:pt x="766" y="323"/>
                  </a:lnTo>
                  <a:lnTo>
                    <a:pt x="766" y="323"/>
                  </a:lnTo>
                  <a:lnTo>
                    <a:pt x="710" y="267"/>
                  </a:lnTo>
                  <a:lnTo>
                    <a:pt x="711" y="267"/>
                  </a:lnTo>
                  <a:close/>
                  <a:moveTo>
                    <a:pt x="444" y="0"/>
                  </a:moveTo>
                  <a:lnTo>
                    <a:pt x="501" y="57"/>
                  </a:lnTo>
                  <a:lnTo>
                    <a:pt x="501" y="58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711" y="267"/>
                  </a:moveTo>
                  <a:lnTo>
                    <a:pt x="766" y="322"/>
                  </a:lnTo>
                  <a:lnTo>
                    <a:pt x="766" y="323"/>
                  </a:lnTo>
                  <a:lnTo>
                    <a:pt x="711" y="267"/>
                  </a:lnTo>
                  <a:lnTo>
                    <a:pt x="711" y="267"/>
                  </a:lnTo>
                  <a:close/>
                  <a:moveTo>
                    <a:pt x="445" y="0"/>
                  </a:moveTo>
                  <a:lnTo>
                    <a:pt x="501" y="57"/>
                  </a:lnTo>
                  <a:lnTo>
                    <a:pt x="501" y="57"/>
                  </a:lnTo>
                  <a:lnTo>
                    <a:pt x="444" y="0"/>
                  </a:lnTo>
                  <a:lnTo>
                    <a:pt x="445" y="0"/>
                  </a:lnTo>
                  <a:close/>
                  <a:moveTo>
                    <a:pt x="713" y="269"/>
                  </a:moveTo>
                  <a:lnTo>
                    <a:pt x="766" y="322"/>
                  </a:lnTo>
                  <a:lnTo>
                    <a:pt x="766" y="322"/>
                  </a:lnTo>
                  <a:lnTo>
                    <a:pt x="711" y="267"/>
                  </a:lnTo>
                  <a:lnTo>
                    <a:pt x="713" y="269"/>
                  </a:lnTo>
                  <a:close/>
                  <a:moveTo>
                    <a:pt x="445" y="0"/>
                  </a:moveTo>
                  <a:lnTo>
                    <a:pt x="501" y="56"/>
                  </a:lnTo>
                  <a:lnTo>
                    <a:pt x="501" y="57"/>
                  </a:lnTo>
                  <a:lnTo>
                    <a:pt x="445" y="0"/>
                  </a:lnTo>
                  <a:lnTo>
                    <a:pt x="445" y="0"/>
                  </a:lnTo>
                  <a:close/>
                  <a:moveTo>
                    <a:pt x="713" y="269"/>
                  </a:moveTo>
                  <a:lnTo>
                    <a:pt x="766" y="321"/>
                  </a:lnTo>
                  <a:lnTo>
                    <a:pt x="766" y="322"/>
                  </a:lnTo>
                  <a:lnTo>
                    <a:pt x="713" y="269"/>
                  </a:lnTo>
                  <a:lnTo>
                    <a:pt x="713" y="269"/>
                  </a:lnTo>
                  <a:close/>
                  <a:moveTo>
                    <a:pt x="446" y="1"/>
                  </a:moveTo>
                  <a:lnTo>
                    <a:pt x="501" y="56"/>
                  </a:lnTo>
                  <a:lnTo>
                    <a:pt x="501" y="56"/>
                  </a:lnTo>
                  <a:lnTo>
                    <a:pt x="445" y="0"/>
                  </a:lnTo>
                  <a:lnTo>
                    <a:pt x="446" y="1"/>
                  </a:lnTo>
                  <a:close/>
                  <a:moveTo>
                    <a:pt x="714" y="269"/>
                  </a:moveTo>
                  <a:lnTo>
                    <a:pt x="766" y="320"/>
                  </a:lnTo>
                  <a:lnTo>
                    <a:pt x="766" y="321"/>
                  </a:lnTo>
                  <a:lnTo>
                    <a:pt x="713" y="269"/>
                  </a:lnTo>
                  <a:lnTo>
                    <a:pt x="714" y="269"/>
                  </a:lnTo>
                  <a:close/>
                  <a:moveTo>
                    <a:pt x="446" y="1"/>
                  </a:moveTo>
                  <a:lnTo>
                    <a:pt x="501" y="55"/>
                  </a:lnTo>
                  <a:lnTo>
                    <a:pt x="501" y="56"/>
                  </a:lnTo>
                  <a:lnTo>
                    <a:pt x="446" y="1"/>
                  </a:lnTo>
                  <a:lnTo>
                    <a:pt x="446" y="1"/>
                  </a:lnTo>
                  <a:close/>
                  <a:moveTo>
                    <a:pt x="714" y="269"/>
                  </a:moveTo>
                  <a:lnTo>
                    <a:pt x="766" y="320"/>
                  </a:lnTo>
                  <a:lnTo>
                    <a:pt x="766" y="320"/>
                  </a:lnTo>
                  <a:lnTo>
                    <a:pt x="714" y="269"/>
                  </a:lnTo>
                  <a:lnTo>
                    <a:pt x="714" y="269"/>
                  </a:lnTo>
                  <a:close/>
                  <a:moveTo>
                    <a:pt x="447" y="1"/>
                  </a:moveTo>
                  <a:lnTo>
                    <a:pt x="501" y="55"/>
                  </a:lnTo>
                  <a:lnTo>
                    <a:pt x="501" y="55"/>
                  </a:lnTo>
                  <a:lnTo>
                    <a:pt x="446" y="1"/>
                  </a:lnTo>
                  <a:lnTo>
                    <a:pt x="447" y="1"/>
                  </a:lnTo>
                  <a:close/>
                  <a:moveTo>
                    <a:pt x="715" y="269"/>
                  </a:moveTo>
                  <a:lnTo>
                    <a:pt x="765" y="319"/>
                  </a:lnTo>
                  <a:lnTo>
                    <a:pt x="766" y="320"/>
                  </a:lnTo>
                  <a:lnTo>
                    <a:pt x="714" y="269"/>
                  </a:lnTo>
                  <a:lnTo>
                    <a:pt x="715" y="269"/>
                  </a:lnTo>
                  <a:close/>
                  <a:moveTo>
                    <a:pt x="447" y="1"/>
                  </a:moveTo>
                  <a:lnTo>
                    <a:pt x="501" y="53"/>
                  </a:lnTo>
                  <a:lnTo>
                    <a:pt x="501" y="55"/>
                  </a:lnTo>
                  <a:lnTo>
                    <a:pt x="447" y="1"/>
                  </a:lnTo>
                  <a:lnTo>
                    <a:pt x="447" y="1"/>
                  </a:lnTo>
                  <a:close/>
                  <a:moveTo>
                    <a:pt x="716" y="269"/>
                  </a:moveTo>
                  <a:lnTo>
                    <a:pt x="765" y="319"/>
                  </a:lnTo>
                  <a:lnTo>
                    <a:pt x="765" y="319"/>
                  </a:lnTo>
                  <a:lnTo>
                    <a:pt x="715" y="269"/>
                  </a:lnTo>
                  <a:lnTo>
                    <a:pt x="716" y="269"/>
                  </a:lnTo>
                  <a:close/>
                  <a:moveTo>
                    <a:pt x="449" y="1"/>
                  </a:moveTo>
                  <a:lnTo>
                    <a:pt x="501" y="52"/>
                  </a:lnTo>
                  <a:lnTo>
                    <a:pt x="501" y="53"/>
                  </a:lnTo>
                  <a:lnTo>
                    <a:pt x="447" y="1"/>
                  </a:lnTo>
                  <a:lnTo>
                    <a:pt x="449" y="1"/>
                  </a:lnTo>
                  <a:close/>
                  <a:moveTo>
                    <a:pt x="716" y="269"/>
                  </a:moveTo>
                  <a:lnTo>
                    <a:pt x="765" y="317"/>
                  </a:lnTo>
                  <a:lnTo>
                    <a:pt x="765" y="319"/>
                  </a:lnTo>
                  <a:lnTo>
                    <a:pt x="716" y="269"/>
                  </a:lnTo>
                  <a:lnTo>
                    <a:pt x="716" y="269"/>
                  </a:lnTo>
                  <a:close/>
                  <a:moveTo>
                    <a:pt x="450" y="1"/>
                  </a:moveTo>
                  <a:lnTo>
                    <a:pt x="500" y="52"/>
                  </a:lnTo>
                  <a:lnTo>
                    <a:pt x="501" y="52"/>
                  </a:lnTo>
                  <a:lnTo>
                    <a:pt x="449" y="1"/>
                  </a:lnTo>
                  <a:lnTo>
                    <a:pt x="450" y="1"/>
                  </a:lnTo>
                  <a:close/>
                  <a:moveTo>
                    <a:pt x="717" y="269"/>
                  </a:moveTo>
                  <a:lnTo>
                    <a:pt x="765" y="316"/>
                  </a:lnTo>
                  <a:lnTo>
                    <a:pt x="765" y="317"/>
                  </a:lnTo>
                  <a:lnTo>
                    <a:pt x="716" y="269"/>
                  </a:lnTo>
                  <a:lnTo>
                    <a:pt x="717" y="269"/>
                  </a:lnTo>
                  <a:close/>
                  <a:moveTo>
                    <a:pt x="450" y="1"/>
                  </a:moveTo>
                  <a:lnTo>
                    <a:pt x="500" y="51"/>
                  </a:lnTo>
                  <a:lnTo>
                    <a:pt x="500" y="52"/>
                  </a:lnTo>
                  <a:lnTo>
                    <a:pt x="450" y="1"/>
                  </a:lnTo>
                  <a:lnTo>
                    <a:pt x="450" y="1"/>
                  </a:lnTo>
                  <a:close/>
                  <a:moveTo>
                    <a:pt x="717" y="269"/>
                  </a:moveTo>
                  <a:lnTo>
                    <a:pt x="765" y="316"/>
                  </a:lnTo>
                  <a:lnTo>
                    <a:pt x="765" y="316"/>
                  </a:lnTo>
                  <a:lnTo>
                    <a:pt x="717" y="269"/>
                  </a:lnTo>
                  <a:lnTo>
                    <a:pt x="717" y="269"/>
                  </a:lnTo>
                  <a:close/>
                  <a:moveTo>
                    <a:pt x="451" y="1"/>
                  </a:moveTo>
                  <a:lnTo>
                    <a:pt x="500" y="51"/>
                  </a:lnTo>
                  <a:lnTo>
                    <a:pt x="500" y="51"/>
                  </a:lnTo>
                  <a:lnTo>
                    <a:pt x="450" y="1"/>
                  </a:lnTo>
                  <a:lnTo>
                    <a:pt x="451" y="1"/>
                  </a:lnTo>
                  <a:close/>
                  <a:moveTo>
                    <a:pt x="718" y="269"/>
                  </a:moveTo>
                  <a:lnTo>
                    <a:pt x="765" y="315"/>
                  </a:lnTo>
                  <a:lnTo>
                    <a:pt x="765" y="316"/>
                  </a:lnTo>
                  <a:lnTo>
                    <a:pt x="717" y="269"/>
                  </a:lnTo>
                  <a:lnTo>
                    <a:pt x="718" y="269"/>
                  </a:lnTo>
                  <a:close/>
                  <a:moveTo>
                    <a:pt x="451" y="1"/>
                  </a:moveTo>
                  <a:lnTo>
                    <a:pt x="500" y="50"/>
                  </a:lnTo>
                  <a:lnTo>
                    <a:pt x="500" y="51"/>
                  </a:lnTo>
                  <a:lnTo>
                    <a:pt x="451" y="1"/>
                  </a:lnTo>
                  <a:lnTo>
                    <a:pt x="451" y="1"/>
                  </a:lnTo>
                  <a:close/>
                  <a:moveTo>
                    <a:pt x="719" y="270"/>
                  </a:moveTo>
                  <a:lnTo>
                    <a:pt x="765" y="315"/>
                  </a:lnTo>
                  <a:lnTo>
                    <a:pt x="765" y="315"/>
                  </a:lnTo>
                  <a:lnTo>
                    <a:pt x="718" y="269"/>
                  </a:lnTo>
                  <a:lnTo>
                    <a:pt x="719" y="270"/>
                  </a:lnTo>
                  <a:close/>
                  <a:moveTo>
                    <a:pt x="452" y="2"/>
                  </a:moveTo>
                  <a:lnTo>
                    <a:pt x="500" y="49"/>
                  </a:lnTo>
                  <a:lnTo>
                    <a:pt x="500" y="50"/>
                  </a:lnTo>
                  <a:lnTo>
                    <a:pt x="451" y="1"/>
                  </a:lnTo>
                  <a:lnTo>
                    <a:pt x="452" y="2"/>
                  </a:lnTo>
                  <a:close/>
                  <a:moveTo>
                    <a:pt x="719" y="270"/>
                  </a:moveTo>
                  <a:lnTo>
                    <a:pt x="765" y="314"/>
                  </a:lnTo>
                  <a:lnTo>
                    <a:pt x="765" y="315"/>
                  </a:lnTo>
                  <a:lnTo>
                    <a:pt x="719" y="270"/>
                  </a:lnTo>
                  <a:lnTo>
                    <a:pt x="719" y="270"/>
                  </a:lnTo>
                  <a:close/>
                  <a:moveTo>
                    <a:pt x="453" y="2"/>
                  </a:moveTo>
                  <a:lnTo>
                    <a:pt x="500" y="49"/>
                  </a:lnTo>
                  <a:lnTo>
                    <a:pt x="500" y="49"/>
                  </a:lnTo>
                  <a:lnTo>
                    <a:pt x="452" y="2"/>
                  </a:lnTo>
                  <a:lnTo>
                    <a:pt x="453" y="2"/>
                  </a:lnTo>
                  <a:close/>
                  <a:moveTo>
                    <a:pt x="720" y="270"/>
                  </a:moveTo>
                  <a:lnTo>
                    <a:pt x="764" y="313"/>
                  </a:lnTo>
                  <a:lnTo>
                    <a:pt x="765" y="314"/>
                  </a:lnTo>
                  <a:lnTo>
                    <a:pt x="719" y="270"/>
                  </a:lnTo>
                  <a:lnTo>
                    <a:pt x="720" y="270"/>
                  </a:lnTo>
                  <a:close/>
                  <a:moveTo>
                    <a:pt x="453" y="2"/>
                  </a:moveTo>
                  <a:lnTo>
                    <a:pt x="500" y="48"/>
                  </a:lnTo>
                  <a:lnTo>
                    <a:pt x="500" y="49"/>
                  </a:lnTo>
                  <a:lnTo>
                    <a:pt x="453" y="2"/>
                  </a:lnTo>
                  <a:lnTo>
                    <a:pt x="453" y="2"/>
                  </a:lnTo>
                  <a:close/>
                  <a:moveTo>
                    <a:pt x="721" y="270"/>
                  </a:moveTo>
                  <a:lnTo>
                    <a:pt x="764" y="313"/>
                  </a:lnTo>
                  <a:lnTo>
                    <a:pt x="764" y="313"/>
                  </a:lnTo>
                  <a:lnTo>
                    <a:pt x="720" y="270"/>
                  </a:lnTo>
                  <a:lnTo>
                    <a:pt x="721" y="270"/>
                  </a:lnTo>
                  <a:close/>
                  <a:moveTo>
                    <a:pt x="454" y="2"/>
                  </a:moveTo>
                  <a:lnTo>
                    <a:pt x="499" y="47"/>
                  </a:lnTo>
                  <a:lnTo>
                    <a:pt x="500" y="48"/>
                  </a:lnTo>
                  <a:lnTo>
                    <a:pt x="453" y="2"/>
                  </a:lnTo>
                  <a:lnTo>
                    <a:pt x="454" y="2"/>
                  </a:lnTo>
                  <a:close/>
                  <a:moveTo>
                    <a:pt x="721" y="270"/>
                  </a:moveTo>
                  <a:lnTo>
                    <a:pt x="764" y="312"/>
                  </a:lnTo>
                  <a:lnTo>
                    <a:pt x="764" y="313"/>
                  </a:lnTo>
                  <a:lnTo>
                    <a:pt x="721" y="270"/>
                  </a:lnTo>
                  <a:lnTo>
                    <a:pt x="721" y="270"/>
                  </a:lnTo>
                  <a:close/>
                  <a:moveTo>
                    <a:pt x="455" y="2"/>
                  </a:moveTo>
                  <a:lnTo>
                    <a:pt x="499" y="47"/>
                  </a:lnTo>
                  <a:lnTo>
                    <a:pt x="499" y="47"/>
                  </a:lnTo>
                  <a:lnTo>
                    <a:pt x="454" y="2"/>
                  </a:lnTo>
                  <a:lnTo>
                    <a:pt x="455" y="2"/>
                  </a:lnTo>
                  <a:close/>
                  <a:moveTo>
                    <a:pt x="722" y="270"/>
                  </a:moveTo>
                  <a:lnTo>
                    <a:pt x="764" y="311"/>
                  </a:lnTo>
                  <a:lnTo>
                    <a:pt x="764" y="312"/>
                  </a:lnTo>
                  <a:lnTo>
                    <a:pt x="721" y="270"/>
                  </a:lnTo>
                  <a:lnTo>
                    <a:pt x="722" y="270"/>
                  </a:lnTo>
                  <a:close/>
                  <a:moveTo>
                    <a:pt x="455" y="3"/>
                  </a:moveTo>
                  <a:lnTo>
                    <a:pt x="499" y="46"/>
                  </a:lnTo>
                  <a:lnTo>
                    <a:pt x="499" y="47"/>
                  </a:lnTo>
                  <a:lnTo>
                    <a:pt x="455" y="2"/>
                  </a:lnTo>
                  <a:lnTo>
                    <a:pt x="455" y="3"/>
                  </a:lnTo>
                  <a:close/>
                  <a:moveTo>
                    <a:pt x="723" y="271"/>
                  </a:moveTo>
                  <a:lnTo>
                    <a:pt x="764" y="311"/>
                  </a:lnTo>
                  <a:lnTo>
                    <a:pt x="764" y="311"/>
                  </a:lnTo>
                  <a:lnTo>
                    <a:pt x="722" y="270"/>
                  </a:lnTo>
                  <a:lnTo>
                    <a:pt x="723" y="271"/>
                  </a:lnTo>
                  <a:close/>
                  <a:moveTo>
                    <a:pt x="456" y="3"/>
                  </a:moveTo>
                  <a:lnTo>
                    <a:pt x="499" y="45"/>
                  </a:lnTo>
                  <a:lnTo>
                    <a:pt x="499" y="46"/>
                  </a:lnTo>
                  <a:lnTo>
                    <a:pt x="455" y="3"/>
                  </a:lnTo>
                  <a:lnTo>
                    <a:pt x="456" y="3"/>
                  </a:lnTo>
                  <a:close/>
                  <a:moveTo>
                    <a:pt x="723" y="271"/>
                  </a:moveTo>
                  <a:lnTo>
                    <a:pt x="763" y="310"/>
                  </a:lnTo>
                  <a:lnTo>
                    <a:pt x="764" y="311"/>
                  </a:lnTo>
                  <a:lnTo>
                    <a:pt x="723" y="271"/>
                  </a:lnTo>
                  <a:lnTo>
                    <a:pt x="723" y="271"/>
                  </a:lnTo>
                  <a:close/>
                  <a:moveTo>
                    <a:pt x="457" y="3"/>
                  </a:moveTo>
                  <a:lnTo>
                    <a:pt x="499" y="45"/>
                  </a:lnTo>
                  <a:lnTo>
                    <a:pt x="499" y="45"/>
                  </a:lnTo>
                  <a:lnTo>
                    <a:pt x="456" y="3"/>
                  </a:lnTo>
                  <a:lnTo>
                    <a:pt x="457" y="3"/>
                  </a:lnTo>
                  <a:close/>
                  <a:moveTo>
                    <a:pt x="724" y="271"/>
                  </a:moveTo>
                  <a:lnTo>
                    <a:pt x="763" y="309"/>
                  </a:lnTo>
                  <a:lnTo>
                    <a:pt x="763" y="310"/>
                  </a:lnTo>
                  <a:lnTo>
                    <a:pt x="723" y="271"/>
                  </a:lnTo>
                  <a:lnTo>
                    <a:pt x="724" y="271"/>
                  </a:lnTo>
                  <a:close/>
                  <a:moveTo>
                    <a:pt x="458" y="3"/>
                  </a:moveTo>
                  <a:lnTo>
                    <a:pt x="498" y="44"/>
                  </a:lnTo>
                  <a:lnTo>
                    <a:pt x="499" y="45"/>
                  </a:lnTo>
                  <a:lnTo>
                    <a:pt x="457" y="3"/>
                  </a:lnTo>
                  <a:lnTo>
                    <a:pt x="458" y="3"/>
                  </a:lnTo>
                  <a:close/>
                  <a:moveTo>
                    <a:pt x="725" y="271"/>
                  </a:moveTo>
                  <a:lnTo>
                    <a:pt x="763" y="309"/>
                  </a:lnTo>
                  <a:lnTo>
                    <a:pt x="763" y="309"/>
                  </a:lnTo>
                  <a:lnTo>
                    <a:pt x="724" y="271"/>
                  </a:lnTo>
                  <a:lnTo>
                    <a:pt x="725" y="271"/>
                  </a:lnTo>
                  <a:close/>
                  <a:moveTo>
                    <a:pt x="458" y="3"/>
                  </a:moveTo>
                  <a:lnTo>
                    <a:pt x="498" y="43"/>
                  </a:lnTo>
                  <a:lnTo>
                    <a:pt x="498" y="44"/>
                  </a:lnTo>
                  <a:lnTo>
                    <a:pt x="458" y="3"/>
                  </a:lnTo>
                  <a:lnTo>
                    <a:pt x="458" y="3"/>
                  </a:lnTo>
                  <a:close/>
                  <a:moveTo>
                    <a:pt x="726" y="272"/>
                  </a:moveTo>
                  <a:lnTo>
                    <a:pt x="763" y="308"/>
                  </a:lnTo>
                  <a:lnTo>
                    <a:pt x="763" y="309"/>
                  </a:lnTo>
                  <a:lnTo>
                    <a:pt x="725" y="271"/>
                  </a:lnTo>
                  <a:lnTo>
                    <a:pt x="726" y="272"/>
                  </a:lnTo>
                  <a:close/>
                  <a:moveTo>
                    <a:pt x="459" y="4"/>
                  </a:moveTo>
                  <a:lnTo>
                    <a:pt x="498" y="42"/>
                  </a:lnTo>
                  <a:lnTo>
                    <a:pt x="498" y="43"/>
                  </a:lnTo>
                  <a:lnTo>
                    <a:pt x="458" y="3"/>
                  </a:lnTo>
                  <a:lnTo>
                    <a:pt x="459" y="4"/>
                  </a:lnTo>
                  <a:close/>
                  <a:moveTo>
                    <a:pt x="726" y="272"/>
                  </a:moveTo>
                  <a:lnTo>
                    <a:pt x="762" y="307"/>
                  </a:lnTo>
                  <a:lnTo>
                    <a:pt x="763" y="308"/>
                  </a:lnTo>
                  <a:lnTo>
                    <a:pt x="726" y="272"/>
                  </a:lnTo>
                  <a:lnTo>
                    <a:pt x="726" y="272"/>
                  </a:lnTo>
                  <a:close/>
                  <a:moveTo>
                    <a:pt x="460" y="4"/>
                  </a:moveTo>
                  <a:lnTo>
                    <a:pt x="496" y="42"/>
                  </a:lnTo>
                  <a:lnTo>
                    <a:pt x="498" y="42"/>
                  </a:lnTo>
                  <a:lnTo>
                    <a:pt x="459" y="4"/>
                  </a:lnTo>
                  <a:lnTo>
                    <a:pt x="460" y="4"/>
                  </a:lnTo>
                  <a:close/>
                  <a:moveTo>
                    <a:pt x="727" y="272"/>
                  </a:moveTo>
                  <a:lnTo>
                    <a:pt x="762" y="306"/>
                  </a:lnTo>
                  <a:lnTo>
                    <a:pt x="762" y="307"/>
                  </a:lnTo>
                  <a:lnTo>
                    <a:pt x="726" y="272"/>
                  </a:lnTo>
                  <a:lnTo>
                    <a:pt x="727" y="272"/>
                  </a:lnTo>
                  <a:close/>
                  <a:moveTo>
                    <a:pt x="461" y="4"/>
                  </a:moveTo>
                  <a:lnTo>
                    <a:pt x="496" y="41"/>
                  </a:lnTo>
                  <a:lnTo>
                    <a:pt x="496" y="42"/>
                  </a:lnTo>
                  <a:lnTo>
                    <a:pt x="460" y="4"/>
                  </a:lnTo>
                  <a:lnTo>
                    <a:pt x="461" y="4"/>
                  </a:lnTo>
                  <a:close/>
                  <a:moveTo>
                    <a:pt x="729" y="273"/>
                  </a:moveTo>
                  <a:lnTo>
                    <a:pt x="762" y="305"/>
                  </a:lnTo>
                  <a:lnTo>
                    <a:pt x="762" y="306"/>
                  </a:lnTo>
                  <a:lnTo>
                    <a:pt x="727" y="272"/>
                  </a:lnTo>
                  <a:lnTo>
                    <a:pt x="729" y="273"/>
                  </a:lnTo>
                  <a:close/>
                  <a:moveTo>
                    <a:pt x="461" y="6"/>
                  </a:moveTo>
                  <a:lnTo>
                    <a:pt x="496" y="40"/>
                  </a:lnTo>
                  <a:lnTo>
                    <a:pt x="496" y="41"/>
                  </a:lnTo>
                  <a:lnTo>
                    <a:pt x="461" y="4"/>
                  </a:lnTo>
                  <a:lnTo>
                    <a:pt x="461" y="6"/>
                  </a:lnTo>
                  <a:close/>
                  <a:moveTo>
                    <a:pt x="730" y="273"/>
                  </a:moveTo>
                  <a:lnTo>
                    <a:pt x="760" y="305"/>
                  </a:lnTo>
                  <a:lnTo>
                    <a:pt x="762" y="305"/>
                  </a:lnTo>
                  <a:lnTo>
                    <a:pt x="729" y="273"/>
                  </a:lnTo>
                  <a:lnTo>
                    <a:pt x="730" y="273"/>
                  </a:lnTo>
                  <a:close/>
                  <a:moveTo>
                    <a:pt x="462" y="6"/>
                  </a:moveTo>
                  <a:lnTo>
                    <a:pt x="495" y="39"/>
                  </a:lnTo>
                  <a:lnTo>
                    <a:pt x="496" y="40"/>
                  </a:lnTo>
                  <a:lnTo>
                    <a:pt x="461" y="6"/>
                  </a:lnTo>
                  <a:lnTo>
                    <a:pt x="462" y="6"/>
                  </a:lnTo>
                  <a:close/>
                  <a:moveTo>
                    <a:pt x="731" y="273"/>
                  </a:moveTo>
                  <a:lnTo>
                    <a:pt x="760" y="304"/>
                  </a:lnTo>
                  <a:lnTo>
                    <a:pt x="760" y="305"/>
                  </a:lnTo>
                  <a:lnTo>
                    <a:pt x="730" y="273"/>
                  </a:lnTo>
                  <a:lnTo>
                    <a:pt x="731" y="273"/>
                  </a:lnTo>
                  <a:close/>
                  <a:moveTo>
                    <a:pt x="463" y="7"/>
                  </a:moveTo>
                  <a:lnTo>
                    <a:pt x="495" y="37"/>
                  </a:lnTo>
                  <a:lnTo>
                    <a:pt x="495" y="39"/>
                  </a:lnTo>
                  <a:lnTo>
                    <a:pt x="462" y="6"/>
                  </a:lnTo>
                  <a:lnTo>
                    <a:pt x="463" y="7"/>
                  </a:lnTo>
                  <a:close/>
                  <a:moveTo>
                    <a:pt x="732" y="274"/>
                  </a:moveTo>
                  <a:lnTo>
                    <a:pt x="759" y="303"/>
                  </a:lnTo>
                  <a:lnTo>
                    <a:pt x="760" y="304"/>
                  </a:lnTo>
                  <a:lnTo>
                    <a:pt x="731" y="273"/>
                  </a:lnTo>
                  <a:lnTo>
                    <a:pt x="732" y="274"/>
                  </a:lnTo>
                  <a:close/>
                  <a:moveTo>
                    <a:pt x="465" y="7"/>
                  </a:moveTo>
                  <a:lnTo>
                    <a:pt x="495" y="36"/>
                  </a:lnTo>
                  <a:lnTo>
                    <a:pt x="495" y="37"/>
                  </a:lnTo>
                  <a:lnTo>
                    <a:pt x="463" y="7"/>
                  </a:lnTo>
                  <a:lnTo>
                    <a:pt x="465" y="7"/>
                  </a:lnTo>
                  <a:close/>
                  <a:moveTo>
                    <a:pt x="732" y="274"/>
                  </a:moveTo>
                  <a:lnTo>
                    <a:pt x="759" y="302"/>
                  </a:lnTo>
                  <a:lnTo>
                    <a:pt x="759" y="303"/>
                  </a:lnTo>
                  <a:lnTo>
                    <a:pt x="732" y="274"/>
                  </a:lnTo>
                  <a:lnTo>
                    <a:pt x="732" y="274"/>
                  </a:lnTo>
                  <a:close/>
                  <a:moveTo>
                    <a:pt x="466" y="7"/>
                  </a:moveTo>
                  <a:lnTo>
                    <a:pt x="494" y="36"/>
                  </a:lnTo>
                  <a:lnTo>
                    <a:pt x="495" y="36"/>
                  </a:lnTo>
                  <a:lnTo>
                    <a:pt x="465" y="7"/>
                  </a:lnTo>
                  <a:lnTo>
                    <a:pt x="466" y="7"/>
                  </a:lnTo>
                  <a:close/>
                  <a:moveTo>
                    <a:pt x="733" y="275"/>
                  </a:moveTo>
                  <a:lnTo>
                    <a:pt x="758" y="300"/>
                  </a:lnTo>
                  <a:lnTo>
                    <a:pt x="759" y="302"/>
                  </a:lnTo>
                  <a:lnTo>
                    <a:pt x="732" y="274"/>
                  </a:lnTo>
                  <a:lnTo>
                    <a:pt x="733" y="275"/>
                  </a:lnTo>
                  <a:close/>
                  <a:moveTo>
                    <a:pt x="467" y="8"/>
                  </a:moveTo>
                  <a:lnTo>
                    <a:pt x="494" y="35"/>
                  </a:lnTo>
                  <a:lnTo>
                    <a:pt x="494" y="36"/>
                  </a:lnTo>
                  <a:lnTo>
                    <a:pt x="466" y="7"/>
                  </a:lnTo>
                  <a:lnTo>
                    <a:pt x="467" y="8"/>
                  </a:lnTo>
                  <a:close/>
                  <a:moveTo>
                    <a:pt x="735" y="275"/>
                  </a:moveTo>
                  <a:lnTo>
                    <a:pt x="758" y="299"/>
                  </a:lnTo>
                  <a:lnTo>
                    <a:pt x="758" y="300"/>
                  </a:lnTo>
                  <a:lnTo>
                    <a:pt x="733" y="275"/>
                  </a:lnTo>
                  <a:lnTo>
                    <a:pt x="735" y="275"/>
                  </a:lnTo>
                  <a:close/>
                  <a:moveTo>
                    <a:pt x="468" y="9"/>
                  </a:moveTo>
                  <a:lnTo>
                    <a:pt x="493" y="33"/>
                  </a:lnTo>
                  <a:lnTo>
                    <a:pt x="494" y="35"/>
                  </a:lnTo>
                  <a:lnTo>
                    <a:pt x="467" y="8"/>
                  </a:lnTo>
                  <a:lnTo>
                    <a:pt x="468" y="9"/>
                  </a:lnTo>
                  <a:close/>
                  <a:moveTo>
                    <a:pt x="736" y="276"/>
                  </a:moveTo>
                  <a:lnTo>
                    <a:pt x="757" y="298"/>
                  </a:lnTo>
                  <a:lnTo>
                    <a:pt x="758" y="299"/>
                  </a:lnTo>
                  <a:lnTo>
                    <a:pt x="735" y="275"/>
                  </a:lnTo>
                  <a:lnTo>
                    <a:pt x="736" y="276"/>
                  </a:lnTo>
                  <a:close/>
                  <a:moveTo>
                    <a:pt x="469" y="9"/>
                  </a:moveTo>
                  <a:lnTo>
                    <a:pt x="492" y="32"/>
                  </a:lnTo>
                  <a:lnTo>
                    <a:pt x="493" y="33"/>
                  </a:lnTo>
                  <a:lnTo>
                    <a:pt x="468" y="9"/>
                  </a:lnTo>
                  <a:lnTo>
                    <a:pt x="469" y="9"/>
                  </a:lnTo>
                  <a:close/>
                  <a:moveTo>
                    <a:pt x="737" y="277"/>
                  </a:moveTo>
                  <a:lnTo>
                    <a:pt x="756" y="296"/>
                  </a:lnTo>
                  <a:lnTo>
                    <a:pt x="757" y="298"/>
                  </a:lnTo>
                  <a:lnTo>
                    <a:pt x="736" y="276"/>
                  </a:lnTo>
                  <a:lnTo>
                    <a:pt x="737" y="277"/>
                  </a:lnTo>
                  <a:close/>
                  <a:moveTo>
                    <a:pt x="470" y="10"/>
                  </a:moveTo>
                  <a:lnTo>
                    <a:pt x="492" y="31"/>
                  </a:lnTo>
                  <a:lnTo>
                    <a:pt x="492" y="32"/>
                  </a:lnTo>
                  <a:lnTo>
                    <a:pt x="469" y="9"/>
                  </a:lnTo>
                  <a:lnTo>
                    <a:pt x="470" y="10"/>
                  </a:lnTo>
                  <a:close/>
                  <a:moveTo>
                    <a:pt x="738" y="278"/>
                  </a:moveTo>
                  <a:lnTo>
                    <a:pt x="756" y="295"/>
                  </a:lnTo>
                  <a:lnTo>
                    <a:pt x="756" y="296"/>
                  </a:lnTo>
                  <a:lnTo>
                    <a:pt x="737" y="277"/>
                  </a:lnTo>
                  <a:lnTo>
                    <a:pt x="738" y="278"/>
                  </a:lnTo>
                  <a:close/>
                  <a:moveTo>
                    <a:pt x="472" y="11"/>
                  </a:moveTo>
                  <a:lnTo>
                    <a:pt x="491" y="30"/>
                  </a:lnTo>
                  <a:lnTo>
                    <a:pt x="492" y="31"/>
                  </a:lnTo>
                  <a:lnTo>
                    <a:pt x="470" y="10"/>
                  </a:lnTo>
                  <a:lnTo>
                    <a:pt x="472" y="11"/>
                  </a:lnTo>
                  <a:close/>
                  <a:moveTo>
                    <a:pt x="740" y="279"/>
                  </a:moveTo>
                  <a:lnTo>
                    <a:pt x="754" y="293"/>
                  </a:lnTo>
                  <a:lnTo>
                    <a:pt x="756" y="295"/>
                  </a:lnTo>
                  <a:lnTo>
                    <a:pt x="738" y="278"/>
                  </a:lnTo>
                  <a:lnTo>
                    <a:pt x="740" y="279"/>
                  </a:lnTo>
                  <a:close/>
                  <a:moveTo>
                    <a:pt x="473" y="12"/>
                  </a:moveTo>
                  <a:lnTo>
                    <a:pt x="490" y="28"/>
                  </a:lnTo>
                  <a:lnTo>
                    <a:pt x="491" y="30"/>
                  </a:lnTo>
                  <a:lnTo>
                    <a:pt x="472" y="11"/>
                  </a:lnTo>
                  <a:lnTo>
                    <a:pt x="473" y="12"/>
                  </a:lnTo>
                  <a:close/>
                  <a:moveTo>
                    <a:pt x="742" y="280"/>
                  </a:moveTo>
                  <a:lnTo>
                    <a:pt x="753" y="292"/>
                  </a:lnTo>
                  <a:lnTo>
                    <a:pt x="754" y="293"/>
                  </a:lnTo>
                  <a:lnTo>
                    <a:pt x="754" y="293"/>
                  </a:lnTo>
                  <a:lnTo>
                    <a:pt x="740" y="279"/>
                  </a:lnTo>
                  <a:lnTo>
                    <a:pt x="741" y="280"/>
                  </a:lnTo>
                  <a:lnTo>
                    <a:pt x="742" y="280"/>
                  </a:lnTo>
                  <a:close/>
                  <a:moveTo>
                    <a:pt x="475" y="13"/>
                  </a:moveTo>
                  <a:lnTo>
                    <a:pt x="489" y="27"/>
                  </a:lnTo>
                  <a:lnTo>
                    <a:pt x="490" y="28"/>
                  </a:lnTo>
                  <a:lnTo>
                    <a:pt x="473" y="12"/>
                  </a:lnTo>
                  <a:lnTo>
                    <a:pt x="475" y="13"/>
                  </a:lnTo>
                  <a:close/>
                  <a:moveTo>
                    <a:pt x="744" y="283"/>
                  </a:moveTo>
                  <a:lnTo>
                    <a:pt x="751" y="289"/>
                  </a:lnTo>
                  <a:lnTo>
                    <a:pt x="752" y="290"/>
                  </a:lnTo>
                  <a:lnTo>
                    <a:pt x="753" y="292"/>
                  </a:lnTo>
                  <a:lnTo>
                    <a:pt x="742" y="280"/>
                  </a:lnTo>
                  <a:lnTo>
                    <a:pt x="743" y="281"/>
                  </a:lnTo>
                  <a:lnTo>
                    <a:pt x="744" y="283"/>
                  </a:lnTo>
                  <a:close/>
                  <a:moveTo>
                    <a:pt x="477" y="14"/>
                  </a:moveTo>
                  <a:lnTo>
                    <a:pt x="487" y="25"/>
                  </a:lnTo>
                  <a:lnTo>
                    <a:pt x="488" y="26"/>
                  </a:lnTo>
                  <a:lnTo>
                    <a:pt x="489" y="27"/>
                  </a:lnTo>
                  <a:lnTo>
                    <a:pt x="475" y="13"/>
                  </a:lnTo>
                  <a:lnTo>
                    <a:pt x="476" y="14"/>
                  </a:lnTo>
                  <a:lnTo>
                    <a:pt x="477" y="14"/>
                  </a:lnTo>
                  <a:close/>
                  <a:moveTo>
                    <a:pt x="751" y="289"/>
                  </a:moveTo>
                  <a:lnTo>
                    <a:pt x="744" y="283"/>
                  </a:lnTo>
                  <a:lnTo>
                    <a:pt x="748" y="286"/>
                  </a:lnTo>
                  <a:lnTo>
                    <a:pt x="751" y="289"/>
                  </a:lnTo>
                  <a:close/>
                  <a:moveTo>
                    <a:pt x="487" y="25"/>
                  </a:moveTo>
                  <a:lnTo>
                    <a:pt x="477" y="14"/>
                  </a:lnTo>
                  <a:lnTo>
                    <a:pt x="483" y="19"/>
                  </a:lnTo>
                  <a:lnTo>
                    <a:pt x="487" y="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953" name="Google Shape;2953;p24"/>
            <p:cNvGrpSpPr/>
            <p:nvPr/>
          </p:nvGrpSpPr>
          <p:grpSpPr>
            <a:xfrm>
              <a:off x="7677299" y="3810699"/>
              <a:ext cx="316187" cy="244176"/>
              <a:chOff x="6208713" y="3922713"/>
              <a:chExt cx="606425" cy="468313"/>
            </a:xfrm>
          </p:grpSpPr>
          <p:sp>
            <p:nvSpPr>
              <p:cNvPr id="2954" name="Google Shape;2954;p24"/>
              <p:cNvSpPr/>
              <p:nvPr/>
            </p:nvSpPr>
            <p:spPr>
              <a:xfrm>
                <a:off x="6208713" y="3922713"/>
                <a:ext cx="606425" cy="468313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180" extrusionOk="0">
                    <a:moveTo>
                      <a:pt x="1108" y="3"/>
                    </a:moveTo>
                    <a:lnTo>
                      <a:pt x="1105" y="6"/>
                    </a:lnTo>
                    <a:lnTo>
                      <a:pt x="1102" y="10"/>
                    </a:lnTo>
                    <a:lnTo>
                      <a:pt x="1099" y="13"/>
                    </a:lnTo>
                    <a:lnTo>
                      <a:pt x="1095" y="27"/>
                    </a:lnTo>
                    <a:lnTo>
                      <a:pt x="1095" y="40"/>
                    </a:lnTo>
                    <a:lnTo>
                      <a:pt x="726" y="40"/>
                    </a:lnTo>
                    <a:lnTo>
                      <a:pt x="726" y="114"/>
                    </a:lnTo>
                    <a:lnTo>
                      <a:pt x="749" y="114"/>
                    </a:lnTo>
                    <a:lnTo>
                      <a:pt x="746" y="184"/>
                    </a:lnTo>
                    <a:lnTo>
                      <a:pt x="742" y="190"/>
                    </a:lnTo>
                    <a:lnTo>
                      <a:pt x="739" y="193"/>
                    </a:lnTo>
                    <a:lnTo>
                      <a:pt x="736" y="197"/>
                    </a:lnTo>
                    <a:lnTo>
                      <a:pt x="733" y="203"/>
                    </a:lnTo>
                    <a:lnTo>
                      <a:pt x="729" y="206"/>
                    </a:lnTo>
                    <a:lnTo>
                      <a:pt x="726" y="210"/>
                    </a:lnTo>
                    <a:lnTo>
                      <a:pt x="723" y="216"/>
                    </a:lnTo>
                    <a:lnTo>
                      <a:pt x="720" y="219"/>
                    </a:lnTo>
                    <a:lnTo>
                      <a:pt x="716" y="222"/>
                    </a:lnTo>
                    <a:lnTo>
                      <a:pt x="713" y="229"/>
                    </a:lnTo>
                    <a:lnTo>
                      <a:pt x="710" y="232"/>
                    </a:lnTo>
                    <a:lnTo>
                      <a:pt x="707" y="239"/>
                    </a:lnTo>
                    <a:lnTo>
                      <a:pt x="703" y="242"/>
                    </a:lnTo>
                    <a:lnTo>
                      <a:pt x="700" y="245"/>
                    </a:lnTo>
                    <a:lnTo>
                      <a:pt x="697" y="252"/>
                    </a:lnTo>
                    <a:lnTo>
                      <a:pt x="694" y="255"/>
                    </a:lnTo>
                    <a:lnTo>
                      <a:pt x="690" y="258"/>
                    </a:lnTo>
                    <a:lnTo>
                      <a:pt x="686" y="265"/>
                    </a:lnTo>
                    <a:lnTo>
                      <a:pt x="683" y="268"/>
                    </a:lnTo>
                    <a:lnTo>
                      <a:pt x="680" y="271"/>
                    </a:lnTo>
                    <a:lnTo>
                      <a:pt x="676" y="279"/>
                    </a:lnTo>
                    <a:lnTo>
                      <a:pt x="673" y="279"/>
                    </a:lnTo>
                    <a:lnTo>
                      <a:pt x="647" y="279"/>
                    </a:lnTo>
                    <a:lnTo>
                      <a:pt x="638" y="282"/>
                    </a:lnTo>
                    <a:lnTo>
                      <a:pt x="634" y="285"/>
                    </a:lnTo>
                    <a:lnTo>
                      <a:pt x="628" y="288"/>
                    </a:lnTo>
                    <a:lnTo>
                      <a:pt x="625" y="292"/>
                    </a:lnTo>
                    <a:lnTo>
                      <a:pt x="621" y="295"/>
                    </a:lnTo>
                    <a:lnTo>
                      <a:pt x="618" y="298"/>
                    </a:lnTo>
                    <a:lnTo>
                      <a:pt x="615" y="305"/>
                    </a:lnTo>
                    <a:lnTo>
                      <a:pt x="612" y="308"/>
                    </a:lnTo>
                    <a:lnTo>
                      <a:pt x="608" y="311"/>
                    </a:lnTo>
                    <a:lnTo>
                      <a:pt x="605" y="314"/>
                    </a:lnTo>
                    <a:lnTo>
                      <a:pt x="602" y="318"/>
                    </a:lnTo>
                    <a:lnTo>
                      <a:pt x="599" y="321"/>
                    </a:lnTo>
                    <a:lnTo>
                      <a:pt x="595" y="324"/>
                    </a:lnTo>
                    <a:lnTo>
                      <a:pt x="592" y="327"/>
                    </a:lnTo>
                    <a:lnTo>
                      <a:pt x="589" y="330"/>
                    </a:lnTo>
                    <a:lnTo>
                      <a:pt x="586" y="334"/>
                    </a:lnTo>
                    <a:lnTo>
                      <a:pt x="583" y="337"/>
                    </a:lnTo>
                    <a:lnTo>
                      <a:pt x="579" y="340"/>
                    </a:lnTo>
                    <a:lnTo>
                      <a:pt x="576" y="343"/>
                    </a:lnTo>
                    <a:lnTo>
                      <a:pt x="573" y="347"/>
                    </a:lnTo>
                    <a:lnTo>
                      <a:pt x="570" y="350"/>
                    </a:lnTo>
                    <a:lnTo>
                      <a:pt x="566" y="353"/>
                    </a:lnTo>
                    <a:lnTo>
                      <a:pt x="563" y="356"/>
                    </a:lnTo>
                    <a:lnTo>
                      <a:pt x="556" y="360"/>
                    </a:lnTo>
                    <a:lnTo>
                      <a:pt x="552" y="363"/>
                    </a:lnTo>
                    <a:lnTo>
                      <a:pt x="549" y="366"/>
                    </a:lnTo>
                    <a:lnTo>
                      <a:pt x="546" y="369"/>
                    </a:lnTo>
                    <a:lnTo>
                      <a:pt x="543" y="373"/>
                    </a:lnTo>
                    <a:lnTo>
                      <a:pt x="536" y="376"/>
                    </a:lnTo>
                    <a:lnTo>
                      <a:pt x="533" y="379"/>
                    </a:lnTo>
                    <a:lnTo>
                      <a:pt x="530" y="382"/>
                    </a:lnTo>
                    <a:lnTo>
                      <a:pt x="523" y="386"/>
                    </a:lnTo>
                    <a:lnTo>
                      <a:pt x="520" y="389"/>
                    </a:lnTo>
                    <a:lnTo>
                      <a:pt x="517" y="392"/>
                    </a:lnTo>
                    <a:lnTo>
                      <a:pt x="507" y="392"/>
                    </a:lnTo>
                    <a:lnTo>
                      <a:pt x="504" y="389"/>
                    </a:lnTo>
                    <a:lnTo>
                      <a:pt x="500" y="382"/>
                    </a:lnTo>
                    <a:lnTo>
                      <a:pt x="497" y="379"/>
                    </a:lnTo>
                    <a:lnTo>
                      <a:pt x="494" y="376"/>
                    </a:lnTo>
                    <a:lnTo>
                      <a:pt x="491" y="369"/>
                    </a:lnTo>
                    <a:lnTo>
                      <a:pt x="487" y="366"/>
                    </a:lnTo>
                    <a:lnTo>
                      <a:pt x="484" y="360"/>
                    </a:lnTo>
                    <a:lnTo>
                      <a:pt x="481" y="356"/>
                    </a:lnTo>
                    <a:lnTo>
                      <a:pt x="478" y="350"/>
                    </a:lnTo>
                    <a:lnTo>
                      <a:pt x="475" y="343"/>
                    </a:lnTo>
                    <a:lnTo>
                      <a:pt x="471" y="340"/>
                    </a:lnTo>
                    <a:lnTo>
                      <a:pt x="468" y="334"/>
                    </a:lnTo>
                    <a:lnTo>
                      <a:pt x="465" y="327"/>
                    </a:lnTo>
                    <a:lnTo>
                      <a:pt x="462" y="324"/>
                    </a:lnTo>
                    <a:lnTo>
                      <a:pt x="458" y="318"/>
                    </a:lnTo>
                    <a:lnTo>
                      <a:pt x="455" y="314"/>
                    </a:lnTo>
                    <a:lnTo>
                      <a:pt x="452" y="308"/>
                    </a:lnTo>
                    <a:lnTo>
                      <a:pt x="449" y="305"/>
                    </a:lnTo>
                    <a:lnTo>
                      <a:pt x="445" y="301"/>
                    </a:lnTo>
                    <a:lnTo>
                      <a:pt x="442" y="298"/>
                    </a:lnTo>
                    <a:lnTo>
                      <a:pt x="439" y="295"/>
                    </a:lnTo>
                    <a:lnTo>
                      <a:pt x="436" y="292"/>
                    </a:lnTo>
                    <a:lnTo>
                      <a:pt x="431" y="288"/>
                    </a:lnTo>
                    <a:lnTo>
                      <a:pt x="428" y="285"/>
                    </a:lnTo>
                    <a:lnTo>
                      <a:pt x="422" y="282"/>
                    </a:lnTo>
                    <a:lnTo>
                      <a:pt x="418" y="279"/>
                    </a:lnTo>
                    <a:lnTo>
                      <a:pt x="412" y="275"/>
                    </a:lnTo>
                    <a:lnTo>
                      <a:pt x="405" y="271"/>
                    </a:lnTo>
                    <a:lnTo>
                      <a:pt x="399" y="268"/>
                    </a:lnTo>
                    <a:lnTo>
                      <a:pt x="392" y="265"/>
                    </a:lnTo>
                    <a:lnTo>
                      <a:pt x="379" y="261"/>
                    </a:lnTo>
                    <a:lnTo>
                      <a:pt x="367" y="258"/>
                    </a:lnTo>
                    <a:lnTo>
                      <a:pt x="344" y="258"/>
                    </a:lnTo>
                    <a:lnTo>
                      <a:pt x="341" y="261"/>
                    </a:lnTo>
                    <a:lnTo>
                      <a:pt x="337" y="265"/>
                    </a:lnTo>
                    <a:lnTo>
                      <a:pt x="334" y="268"/>
                    </a:lnTo>
                    <a:lnTo>
                      <a:pt x="331" y="271"/>
                    </a:lnTo>
                    <a:lnTo>
                      <a:pt x="328" y="275"/>
                    </a:lnTo>
                    <a:lnTo>
                      <a:pt x="324" y="279"/>
                    </a:lnTo>
                    <a:lnTo>
                      <a:pt x="321" y="282"/>
                    </a:lnTo>
                    <a:lnTo>
                      <a:pt x="318" y="285"/>
                    </a:lnTo>
                    <a:lnTo>
                      <a:pt x="315" y="288"/>
                    </a:lnTo>
                    <a:lnTo>
                      <a:pt x="311" y="292"/>
                    </a:lnTo>
                    <a:lnTo>
                      <a:pt x="308" y="295"/>
                    </a:lnTo>
                    <a:lnTo>
                      <a:pt x="305" y="298"/>
                    </a:lnTo>
                    <a:lnTo>
                      <a:pt x="301" y="301"/>
                    </a:lnTo>
                    <a:lnTo>
                      <a:pt x="297" y="305"/>
                    </a:lnTo>
                    <a:lnTo>
                      <a:pt x="294" y="308"/>
                    </a:lnTo>
                    <a:lnTo>
                      <a:pt x="291" y="311"/>
                    </a:lnTo>
                    <a:lnTo>
                      <a:pt x="288" y="314"/>
                    </a:lnTo>
                    <a:lnTo>
                      <a:pt x="284" y="279"/>
                    </a:lnTo>
                    <a:lnTo>
                      <a:pt x="249" y="279"/>
                    </a:lnTo>
                    <a:lnTo>
                      <a:pt x="246" y="314"/>
                    </a:lnTo>
                    <a:lnTo>
                      <a:pt x="242" y="311"/>
                    </a:lnTo>
                    <a:lnTo>
                      <a:pt x="239" y="308"/>
                    </a:lnTo>
                    <a:lnTo>
                      <a:pt x="236" y="305"/>
                    </a:lnTo>
                    <a:lnTo>
                      <a:pt x="233" y="301"/>
                    </a:lnTo>
                    <a:lnTo>
                      <a:pt x="229" y="298"/>
                    </a:lnTo>
                    <a:lnTo>
                      <a:pt x="226" y="295"/>
                    </a:lnTo>
                    <a:lnTo>
                      <a:pt x="223" y="292"/>
                    </a:lnTo>
                    <a:lnTo>
                      <a:pt x="220" y="288"/>
                    </a:lnTo>
                    <a:lnTo>
                      <a:pt x="216" y="285"/>
                    </a:lnTo>
                    <a:lnTo>
                      <a:pt x="213" y="282"/>
                    </a:lnTo>
                    <a:lnTo>
                      <a:pt x="210" y="279"/>
                    </a:lnTo>
                    <a:lnTo>
                      <a:pt x="207" y="275"/>
                    </a:lnTo>
                    <a:lnTo>
                      <a:pt x="203" y="271"/>
                    </a:lnTo>
                    <a:lnTo>
                      <a:pt x="200" y="268"/>
                    </a:lnTo>
                    <a:lnTo>
                      <a:pt x="197" y="265"/>
                    </a:lnTo>
                    <a:lnTo>
                      <a:pt x="194" y="261"/>
                    </a:lnTo>
                    <a:lnTo>
                      <a:pt x="187" y="258"/>
                    </a:lnTo>
                    <a:lnTo>
                      <a:pt x="181" y="258"/>
                    </a:lnTo>
                    <a:lnTo>
                      <a:pt x="160" y="261"/>
                    </a:lnTo>
                    <a:lnTo>
                      <a:pt x="141" y="265"/>
                    </a:lnTo>
                    <a:lnTo>
                      <a:pt x="128" y="268"/>
                    </a:lnTo>
                    <a:lnTo>
                      <a:pt x="118" y="271"/>
                    </a:lnTo>
                    <a:lnTo>
                      <a:pt x="108" y="275"/>
                    </a:lnTo>
                    <a:lnTo>
                      <a:pt x="102" y="279"/>
                    </a:lnTo>
                    <a:lnTo>
                      <a:pt x="95" y="282"/>
                    </a:lnTo>
                    <a:lnTo>
                      <a:pt x="89" y="285"/>
                    </a:lnTo>
                    <a:lnTo>
                      <a:pt x="86" y="288"/>
                    </a:lnTo>
                    <a:lnTo>
                      <a:pt x="83" y="292"/>
                    </a:lnTo>
                    <a:lnTo>
                      <a:pt x="79" y="295"/>
                    </a:lnTo>
                    <a:lnTo>
                      <a:pt x="76" y="301"/>
                    </a:lnTo>
                    <a:lnTo>
                      <a:pt x="73" y="308"/>
                    </a:lnTo>
                    <a:lnTo>
                      <a:pt x="70" y="311"/>
                    </a:lnTo>
                    <a:lnTo>
                      <a:pt x="66" y="318"/>
                    </a:lnTo>
                    <a:lnTo>
                      <a:pt x="63" y="321"/>
                    </a:lnTo>
                    <a:lnTo>
                      <a:pt x="60" y="327"/>
                    </a:lnTo>
                    <a:lnTo>
                      <a:pt x="57" y="330"/>
                    </a:lnTo>
                    <a:lnTo>
                      <a:pt x="53" y="334"/>
                    </a:lnTo>
                    <a:lnTo>
                      <a:pt x="50" y="340"/>
                    </a:lnTo>
                    <a:lnTo>
                      <a:pt x="46" y="347"/>
                    </a:lnTo>
                    <a:lnTo>
                      <a:pt x="43" y="353"/>
                    </a:lnTo>
                    <a:lnTo>
                      <a:pt x="39" y="360"/>
                    </a:lnTo>
                    <a:lnTo>
                      <a:pt x="36" y="366"/>
                    </a:lnTo>
                    <a:lnTo>
                      <a:pt x="33" y="373"/>
                    </a:lnTo>
                    <a:lnTo>
                      <a:pt x="30" y="379"/>
                    </a:lnTo>
                    <a:lnTo>
                      <a:pt x="26" y="389"/>
                    </a:lnTo>
                    <a:lnTo>
                      <a:pt x="23" y="399"/>
                    </a:lnTo>
                    <a:lnTo>
                      <a:pt x="20" y="409"/>
                    </a:lnTo>
                    <a:lnTo>
                      <a:pt x="17" y="419"/>
                    </a:lnTo>
                    <a:lnTo>
                      <a:pt x="13" y="435"/>
                    </a:lnTo>
                    <a:lnTo>
                      <a:pt x="10" y="451"/>
                    </a:lnTo>
                    <a:lnTo>
                      <a:pt x="7" y="474"/>
                    </a:lnTo>
                    <a:lnTo>
                      <a:pt x="4" y="510"/>
                    </a:lnTo>
                    <a:lnTo>
                      <a:pt x="0" y="556"/>
                    </a:lnTo>
                    <a:lnTo>
                      <a:pt x="0" y="621"/>
                    </a:lnTo>
                    <a:lnTo>
                      <a:pt x="4" y="627"/>
                    </a:lnTo>
                    <a:lnTo>
                      <a:pt x="7" y="631"/>
                    </a:lnTo>
                    <a:lnTo>
                      <a:pt x="10" y="634"/>
                    </a:lnTo>
                    <a:lnTo>
                      <a:pt x="13" y="637"/>
                    </a:lnTo>
                    <a:lnTo>
                      <a:pt x="17" y="640"/>
                    </a:lnTo>
                    <a:lnTo>
                      <a:pt x="23" y="644"/>
                    </a:lnTo>
                    <a:lnTo>
                      <a:pt x="39" y="647"/>
                    </a:lnTo>
                    <a:lnTo>
                      <a:pt x="53" y="647"/>
                    </a:lnTo>
                    <a:lnTo>
                      <a:pt x="70" y="644"/>
                    </a:lnTo>
                    <a:lnTo>
                      <a:pt x="76" y="640"/>
                    </a:lnTo>
                    <a:lnTo>
                      <a:pt x="83" y="637"/>
                    </a:lnTo>
                    <a:lnTo>
                      <a:pt x="86" y="634"/>
                    </a:lnTo>
                    <a:lnTo>
                      <a:pt x="89" y="631"/>
                    </a:lnTo>
                    <a:lnTo>
                      <a:pt x="92" y="627"/>
                    </a:lnTo>
                    <a:lnTo>
                      <a:pt x="95" y="624"/>
                    </a:lnTo>
                    <a:lnTo>
                      <a:pt x="99" y="618"/>
                    </a:lnTo>
                    <a:lnTo>
                      <a:pt x="102" y="611"/>
                    </a:lnTo>
                    <a:lnTo>
                      <a:pt x="105" y="592"/>
                    </a:lnTo>
                    <a:lnTo>
                      <a:pt x="108" y="540"/>
                    </a:lnTo>
                    <a:lnTo>
                      <a:pt x="112" y="500"/>
                    </a:lnTo>
                    <a:lnTo>
                      <a:pt x="115" y="474"/>
                    </a:lnTo>
                    <a:lnTo>
                      <a:pt x="118" y="458"/>
                    </a:lnTo>
                    <a:lnTo>
                      <a:pt x="121" y="448"/>
                    </a:lnTo>
                    <a:lnTo>
                      <a:pt x="125" y="442"/>
                    </a:lnTo>
                    <a:lnTo>
                      <a:pt x="128" y="448"/>
                    </a:lnTo>
                    <a:lnTo>
                      <a:pt x="131" y="458"/>
                    </a:lnTo>
                    <a:lnTo>
                      <a:pt x="134" y="464"/>
                    </a:lnTo>
                    <a:lnTo>
                      <a:pt x="134" y="805"/>
                    </a:lnTo>
                    <a:lnTo>
                      <a:pt x="131" y="908"/>
                    </a:lnTo>
                    <a:lnTo>
                      <a:pt x="128" y="984"/>
                    </a:lnTo>
                    <a:lnTo>
                      <a:pt x="125" y="1063"/>
                    </a:lnTo>
                    <a:lnTo>
                      <a:pt x="125" y="1131"/>
                    </a:lnTo>
                    <a:lnTo>
                      <a:pt x="128" y="1140"/>
                    </a:lnTo>
                    <a:lnTo>
                      <a:pt x="131" y="1144"/>
                    </a:lnTo>
                    <a:lnTo>
                      <a:pt x="134" y="1150"/>
                    </a:lnTo>
                    <a:lnTo>
                      <a:pt x="138" y="1153"/>
                    </a:lnTo>
                    <a:lnTo>
                      <a:pt x="141" y="1157"/>
                    </a:lnTo>
                    <a:lnTo>
                      <a:pt x="147" y="1160"/>
                    </a:lnTo>
                    <a:lnTo>
                      <a:pt x="151" y="1163"/>
                    </a:lnTo>
                    <a:lnTo>
                      <a:pt x="160" y="1166"/>
                    </a:lnTo>
                    <a:lnTo>
                      <a:pt x="191" y="1166"/>
                    </a:lnTo>
                    <a:lnTo>
                      <a:pt x="200" y="1163"/>
                    </a:lnTo>
                    <a:lnTo>
                      <a:pt x="207" y="1160"/>
                    </a:lnTo>
                    <a:lnTo>
                      <a:pt x="210" y="1157"/>
                    </a:lnTo>
                    <a:lnTo>
                      <a:pt x="213" y="1153"/>
                    </a:lnTo>
                    <a:lnTo>
                      <a:pt x="216" y="1150"/>
                    </a:lnTo>
                    <a:lnTo>
                      <a:pt x="220" y="1147"/>
                    </a:lnTo>
                    <a:lnTo>
                      <a:pt x="223" y="1140"/>
                    </a:lnTo>
                    <a:lnTo>
                      <a:pt x="226" y="1134"/>
                    </a:lnTo>
                    <a:lnTo>
                      <a:pt x="229" y="1118"/>
                    </a:lnTo>
                    <a:lnTo>
                      <a:pt x="233" y="1082"/>
                    </a:lnTo>
                    <a:lnTo>
                      <a:pt x="236" y="1042"/>
                    </a:lnTo>
                    <a:lnTo>
                      <a:pt x="239" y="1007"/>
                    </a:lnTo>
                    <a:lnTo>
                      <a:pt x="242" y="968"/>
                    </a:lnTo>
                    <a:lnTo>
                      <a:pt x="246" y="929"/>
                    </a:lnTo>
                    <a:lnTo>
                      <a:pt x="249" y="892"/>
                    </a:lnTo>
                    <a:lnTo>
                      <a:pt x="252" y="853"/>
                    </a:lnTo>
                    <a:lnTo>
                      <a:pt x="255" y="818"/>
                    </a:lnTo>
                    <a:lnTo>
                      <a:pt x="259" y="778"/>
                    </a:lnTo>
                    <a:lnTo>
                      <a:pt x="262" y="739"/>
                    </a:lnTo>
                    <a:lnTo>
                      <a:pt x="262" y="729"/>
                    </a:lnTo>
                    <a:lnTo>
                      <a:pt x="272" y="729"/>
                    </a:lnTo>
                    <a:lnTo>
                      <a:pt x="272" y="758"/>
                    </a:lnTo>
                    <a:lnTo>
                      <a:pt x="275" y="805"/>
                    </a:lnTo>
                    <a:lnTo>
                      <a:pt x="278" y="850"/>
                    </a:lnTo>
                    <a:lnTo>
                      <a:pt x="281" y="895"/>
                    </a:lnTo>
                    <a:lnTo>
                      <a:pt x="284" y="942"/>
                    </a:lnTo>
                    <a:lnTo>
                      <a:pt x="288" y="987"/>
                    </a:lnTo>
                    <a:lnTo>
                      <a:pt x="291" y="1032"/>
                    </a:lnTo>
                    <a:lnTo>
                      <a:pt x="294" y="1079"/>
                    </a:lnTo>
                    <a:lnTo>
                      <a:pt x="297" y="1124"/>
                    </a:lnTo>
                    <a:lnTo>
                      <a:pt x="301" y="1140"/>
                    </a:lnTo>
                    <a:lnTo>
                      <a:pt x="305" y="1147"/>
                    </a:lnTo>
                    <a:lnTo>
                      <a:pt x="308" y="1150"/>
                    </a:lnTo>
                    <a:lnTo>
                      <a:pt x="311" y="1157"/>
                    </a:lnTo>
                    <a:lnTo>
                      <a:pt x="315" y="1160"/>
                    </a:lnTo>
                    <a:lnTo>
                      <a:pt x="321" y="1163"/>
                    </a:lnTo>
                    <a:lnTo>
                      <a:pt x="324" y="1166"/>
                    </a:lnTo>
                    <a:lnTo>
                      <a:pt x="331" y="1170"/>
                    </a:lnTo>
                    <a:lnTo>
                      <a:pt x="347" y="1174"/>
                    </a:lnTo>
                    <a:lnTo>
                      <a:pt x="357" y="1174"/>
                    </a:lnTo>
                    <a:lnTo>
                      <a:pt x="370" y="1170"/>
                    </a:lnTo>
                    <a:lnTo>
                      <a:pt x="376" y="1166"/>
                    </a:lnTo>
                    <a:lnTo>
                      <a:pt x="383" y="1163"/>
                    </a:lnTo>
                    <a:lnTo>
                      <a:pt x="386" y="1160"/>
                    </a:lnTo>
                    <a:lnTo>
                      <a:pt x="389" y="1157"/>
                    </a:lnTo>
                    <a:lnTo>
                      <a:pt x="392" y="1153"/>
                    </a:lnTo>
                    <a:lnTo>
                      <a:pt x="396" y="1150"/>
                    </a:lnTo>
                    <a:lnTo>
                      <a:pt x="399" y="1144"/>
                    </a:lnTo>
                    <a:lnTo>
                      <a:pt x="402" y="1134"/>
                    </a:lnTo>
                    <a:lnTo>
                      <a:pt x="402" y="1066"/>
                    </a:lnTo>
                    <a:lnTo>
                      <a:pt x="399" y="990"/>
                    </a:lnTo>
                    <a:lnTo>
                      <a:pt x="396" y="912"/>
                    </a:lnTo>
                    <a:lnTo>
                      <a:pt x="392" y="837"/>
                    </a:lnTo>
                    <a:lnTo>
                      <a:pt x="389" y="761"/>
                    </a:lnTo>
                    <a:lnTo>
                      <a:pt x="386" y="687"/>
                    </a:lnTo>
                    <a:lnTo>
                      <a:pt x="383" y="418"/>
                    </a:lnTo>
                    <a:lnTo>
                      <a:pt x="389" y="422"/>
                    </a:lnTo>
                    <a:lnTo>
                      <a:pt x="392" y="426"/>
                    </a:lnTo>
                    <a:lnTo>
                      <a:pt x="399" y="429"/>
                    </a:lnTo>
                    <a:lnTo>
                      <a:pt x="402" y="432"/>
                    </a:lnTo>
                    <a:lnTo>
                      <a:pt x="405" y="435"/>
                    </a:lnTo>
                    <a:lnTo>
                      <a:pt x="409" y="442"/>
                    </a:lnTo>
                    <a:lnTo>
                      <a:pt x="412" y="445"/>
                    </a:lnTo>
                    <a:lnTo>
                      <a:pt x="415" y="448"/>
                    </a:lnTo>
                    <a:lnTo>
                      <a:pt x="418" y="455"/>
                    </a:lnTo>
                    <a:lnTo>
                      <a:pt x="422" y="458"/>
                    </a:lnTo>
                    <a:lnTo>
                      <a:pt x="425" y="461"/>
                    </a:lnTo>
                    <a:lnTo>
                      <a:pt x="428" y="464"/>
                    </a:lnTo>
                    <a:lnTo>
                      <a:pt x="431" y="471"/>
                    </a:lnTo>
                    <a:lnTo>
                      <a:pt x="436" y="474"/>
                    </a:lnTo>
                    <a:lnTo>
                      <a:pt x="439" y="477"/>
                    </a:lnTo>
                    <a:lnTo>
                      <a:pt x="442" y="481"/>
                    </a:lnTo>
                    <a:lnTo>
                      <a:pt x="445" y="484"/>
                    </a:lnTo>
                    <a:lnTo>
                      <a:pt x="449" y="490"/>
                    </a:lnTo>
                    <a:lnTo>
                      <a:pt x="452" y="494"/>
                    </a:lnTo>
                    <a:lnTo>
                      <a:pt x="455" y="497"/>
                    </a:lnTo>
                    <a:lnTo>
                      <a:pt x="458" y="500"/>
                    </a:lnTo>
                    <a:lnTo>
                      <a:pt x="462" y="503"/>
                    </a:lnTo>
                    <a:lnTo>
                      <a:pt x="465" y="507"/>
                    </a:lnTo>
                    <a:lnTo>
                      <a:pt x="468" y="510"/>
                    </a:lnTo>
                    <a:lnTo>
                      <a:pt x="471" y="513"/>
                    </a:lnTo>
                    <a:lnTo>
                      <a:pt x="478" y="516"/>
                    </a:lnTo>
                    <a:lnTo>
                      <a:pt x="484" y="519"/>
                    </a:lnTo>
                    <a:lnTo>
                      <a:pt x="510" y="519"/>
                    </a:lnTo>
                    <a:lnTo>
                      <a:pt x="520" y="516"/>
                    </a:lnTo>
                    <a:lnTo>
                      <a:pt x="526" y="513"/>
                    </a:lnTo>
                    <a:lnTo>
                      <a:pt x="533" y="510"/>
                    </a:lnTo>
                    <a:lnTo>
                      <a:pt x="536" y="507"/>
                    </a:lnTo>
                    <a:lnTo>
                      <a:pt x="543" y="503"/>
                    </a:lnTo>
                    <a:lnTo>
                      <a:pt x="546" y="500"/>
                    </a:lnTo>
                    <a:lnTo>
                      <a:pt x="552" y="497"/>
                    </a:lnTo>
                    <a:lnTo>
                      <a:pt x="556" y="494"/>
                    </a:lnTo>
                    <a:lnTo>
                      <a:pt x="563" y="490"/>
                    </a:lnTo>
                    <a:lnTo>
                      <a:pt x="566" y="487"/>
                    </a:lnTo>
                    <a:lnTo>
                      <a:pt x="573" y="484"/>
                    </a:lnTo>
                    <a:lnTo>
                      <a:pt x="576" y="481"/>
                    </a:lnTo>
                    <a:lnTo>
                      <a:pt x="583" y="477"/>
                    </a:lnTo>
                    <a:lnTo>
                      <a:pt x="586" y="474"/>
                    </a:lnTo>
                    <a:lnTo>
                      <a:pt x="589" y="471"/>
                    </a:lnTo>
                    <a:lnTo>
                      <a:pt x="595" y="468"/>
                    </a:lnTo>
                    <a:lnTo>
                      <a:pt x="599" y="464"/>
                    </a:lnTo>
                    <a:lnTo>
                      <a:pt x="602" y="461"/>
                    </a:lnTo>
                    <a:lnTo>
                      <a:pt x="608" y="458"/>
                    </a:lnTo>
                    <a:lnTo>
                      <a:pt x="612" y="455"/>
                    </a:lnTo>
                    <a:lnTo>
                      <a:pt x="615" y="451"/>
                    </a:lnTo>
                    <a:lnTo>
                      <a:pt x="621" y="448"/>
                    </a:lnTo>
                    <a:lnTo>
                      <a:pt x="625" y="445"/>
                    </a:lnTo>
                    <a:lnTo>
                      <a:pt x="628" y="442"/>
                    </a:lnTo>
                    <a:lnTo>
                      <a:pt x="631" y="438"/>
                    </a:lnTo>
                    <a:lnTo>
                      <a:pt x="634" y="435"/>
                    </a:lnTo>
                    <a:lnTo>
                      <a:pt x="638" y="432"/>
                    </a:lnTo>
                    <a:lnTo>
                      <a:pt x="641" y="429"/>
                    </a:lnTo>
                    <a:lnTo>
                      <a:pt x="644" y="426"/>
                    </a:lnTo>
                    <a:lnTo>
                      <a:pt x="647" y="422"/>
                    </a:lnTo>
                    <a:lnTo>
                      <a:pt x="654" y="419"/>
                    </a:lnTo>
                    <a:lnTo>
                      <a:pt x="657" y="416"/>
                    </a:lnTo>
                    <a:lnTo>
                      <a:pt x="660" y="413"/>
                    </a:lnTo>
                    <a:lnTo>
                      <a:pt x="663" y="409"/>
                    </a:lnTo>
                    <a:lnTo>
                      <a:pt x="667" y="406"/>
                    </a:lnTo>
                    <a:lnTo>
                      <a:pt x="670" y="403"/>
                    </a:lnTo>
                    <a:lnTo>
                      <a:pt x="673" y="395"/>
                    </a:lnTo>
                    <a:lnTo>
                      <a:pt x="676" y="392"/>
                    </a:lnTo>
                    <a:lnTo>
                      <a:pt x="680" y="389"/>
                    </a:lnTo>
                    <a:lnTo>
                      <a:pt x="683" y="386"/>
                    </a:lnTo>
                    <a:lnTo>
                      <a:pt x="686" y="382"/>
                    </a:lnTo>
                    <a:lnTo>
                      <a:pt x="690" y="379"/>
                    </a:lnTo>
                    <a:lnTo>
                      <a:pt x="694" y="376"/>
                    </a:lnTo>
                    <a:lnTo>
                      <a:pt x="697" y="373"/>
                    </a:lnTo>
                    <a:lnTo>
                      <a:pt x="700" y="369"/>
                    </a:lnTo>
                    <a:lnTo>
                      <a:pt x="703" y="363"/>
                    </a:lnTo>
                    <a:lnTo>
                      <a:pt x="707" y="360"/>
                    </a:lnTo>
                    <a:lnTo>
                      <a:pt x="710" y="353"/>
                    </a:lnTo>
                    <a:lnTo>
                      <a:pt x="713" y="347"/>
                    </a:lnTo>
                    <a:lnTo>
                      <a:pt x="713" y="311"/>
                    </a:lnTo>
                    <a:lnTo>
                      <a:pt x="710" y="305"/>
                    </a:lnTo>
                    <a:lnTo>
                      <a:pt x="707" y="298"/>
                    </a:lnTo>
                    <a:lnTo>
                      <a:pt x="703" y="295"/>
                    </a:lnTo>
                    <a:lnTo>
                      <a:pt x="703" y="292"/>
                    </a:lnTo>
                    <a:lnTo>
                      <a:pt x="707" y="288"/>
                    </a:lnTo>
                    <a:lnTo>
                      <a:pt x="710" y="282"/>
                    </a:lnTo>
                    <a:lnTo>
                      <a:pt x="713" y="279"/>
                    </a:lnTo>
                    <a:lnTo>
                      <a:pt x="716" y="275"/>
                    </a:lnTo>
                    <a:lnTo>
                      <a:pt x="720" y="268"/>
                    </a:lnTo>
                    <a:lnTo>
                      <a:pt x="723" y="265"/>
                    </a:lnTo>
                    <a:lnTo>
                      <a:pt x="726" y="258"/>
                    </a:lnTo>
                    <a:lnTo>
                      <a:pt x="729" y="255"/>
                    </a:lnTo>
                    <a:lnTo>
                      <a:pt x="733" y="252"/>
                    </a:lnTo>
                    <a:lnTo>
                      <a:pt x="736" y="245"/>
                    </a:lnTo>
                    <a:lnTo>
                      <a:pt x="739" y="242"/>
                    </a:lnTo>
                    <a:lnTo>
                      <a:pt x="742" y="239"/>
                    </a:lnTo>
                    <a:lnTo>
                      <a:pt x="746" y="232"/>
                    </a:lnTo>
                    <a:lnTo>
                      <a:pt x="749" y="634"/>
                    </a:lnTo>
                    <a:lnTo>
                      <a:pt x="752" y="640"/>
                    </a:lnTo>
                    <a:lnTo>
                      <a:pt x="755" y="644"/>
                    </a:lnTo>
                    <a:lnTo>
                      <a:pt x="759" y="650"/>
                    </a:lnTo>
                    <a:lnTo>
                      <a:pt x="762" y="653"/>
                    </a:lnTo>
                    <a:lnTo>
                      <a:pt x="768" y="657"/>
                    </a:lnTo>
                    <a:lnTo>
                      <a:pt x="775" y="661"/>
                    </a:lnTo>
                    <a:lnTo>
                      <a:pt x="1102" y="661"/>
                    </a:lnTo>
                    <a:lnTo>
                      <a:pt x="1099" y="935"/>
                    </a:lnTo>
                    <a:lnTo>
                      <a:pt x="1095" y="939"/>
                    </a:lnTo>
                    <a:lnTo>
                      <a:pt x="1089" y="942"/>
                    </a:lnTo>
                    <a:lnTo>
                      <a:pt x="1086" y="945"/>
                    </a:lnTo>
                    <a:lnTo>
                      <a:pt x="1082" y="948"/>
                    </a:lnTo>
                    <a:lnTo>
                      <a:pt x="1079" y="951"/>
                    </a:lnTo>
                    <a:lnTo>
                      <a:pt x="1073" y="955"/>
                    </a:lnTo>
                    <a:lnTo>
                      <a:pt x="1068" y="958"/>
                    </a:lnTo>
                    <a:lnTo>
                      <a:pt x="1065" y="961"/>
                    </a:lnTo>
                    <a:lnTo>
                      <a:pt x="1059" y="964"/>
                    </a:lnTo>
                    <a:lnTo>
                      <a:pt x="1055" y="968"/>
                    </a:lnTo>
                    <a:lnTo>
                      <a:pt x="1052" y="971"/>
                    </a:lnTo>
                    <a:lnTo>
                      <a:pt x="1046" y="974"/>
                    </a:lnTo>
                    <a:lnTo>
                      <a:pt x="1043" y="977"/>
                    </a:lnTo>
                    <a:lnTo>
                      <a:pt x="1039" y="981"/>
                    </a:lnTo>
                    <a:lnTo>
                      <a:pt x="1036" y="984"/>
                    </a:lnTo>
                    <a:lnTo>
                      <a:pt x="1030" y="987"/>
                    </a:lnTo>
                    <a:lnTo>
                      <a:pt x="1026" y="990"/>
                    </a:lnTo>
                    <a:lnTo>
                      <a:pt x="1023" y="994"/>
                    </a:lnTo>
                    <a:lnTo>
                      <a:pt x="1017" y="997"/>
                    </a:lnTo>
                    <a:lnTo>
                      <a:pt x="1013" y="1000"/>
                    </a:lnTo>
                    <a:lnTo>
                      <a:pt x="1010" y="1003"/>
                    </a:lnTo>
                    <a:lnTo>
                      <a:pt x="1007" y="1007"/>
                    </a:lnTo>
                    <a:lnTo>
                      <a:pt x="1000" y="1010"/>
                    </a:lnTo>
                    <a:lnTo>
                      <a:pt x="997" y="1013"/>
                    </a:lnTo>
                    <a:lnTo>
                      <a:pt x="994" y="1016"/>
                    </a:lnTo>
                    <a:lnTo>
                      <a:pt x="987" y="1020"/>
                    </a:lnTo>
                    <a:lnTo>
                      <a:pt x="984" y="1023"/>
                    </a:lnTo>
                    <a:lnTo>
                      <a:pt x="981" y="1026"/>
                    </a:lnTo>
                    <a:lnTo>
                      <a:pt x="975" y="1029"/>
                    </a:lnTo>
                    <a:lnTo>
                      <a:pt x="971" y="1032"/>
                    </a:lnTo>
                    <a:lnTo>
                      <a:pt x="968" y="1036"/>
                    </a:lnTo>
                    <a:lnTo>
                      <a:pt x="965" y="1039"/>
                    </a:lnTo>
                    <a:lnTo>
                      <a:pt x="958" y="1042"/>
                    </a:lnTo>
                    <a:lnTo>
                      <a:pt x="955" y="1047"/>
                    </a:lnTo>
                    <a:lnTo>
                      <a:pt x="952" y="1050"/>
                    </a:lnTo>
                    <a:lnTo>
                      <a:pt x="945" y="1053"/>
                    </a:lnTo>
                    <a:lnTo>
                      <a:pt x="941" y="1056"/>
                    </a:lnTo>
                    <a:lnTo>
                      <a:pt x="938" y="1059"/>
                    </a:lnTo>
                    <a:lnTo>
                      <a:pt x="935" y="1063"/>
                    </a:lnTo>
                    <a:lnTo>
                      <a:pt x="931" y="1066"/>
                    </a:lnTo>
                    <a:lnTo>
                      <a:pt x="928" y="1076"/>
                    </a:lnTo>
                    <a:lnTo>
                      <a:pt x="928" y="1085"/>
                    </a:lnTo>
                    <a:lnTo>
                      <a:pt x="931" y="1092"/>
                    </a:lnTo>
                    <a:lnTo>
                      <a:pt x="935" y="1095"/>
                    </a:lnTo>
                    <a:lnTo>
                      <a:pt x="938" y="1098"/>
                    </a:lnTo>
                    <a:lnTo>
                      <a:pt x="941" y="1102"/>
                    </a:lnTo>
                    <a:lnTo>
                      <a:pt x="952" y="1105"/>
                    </a:lnTo>
                    <a:lnTo>
                      <a:pt x="955" y="1105"/>
                    </a:lnTo>
                    <a:lnTo>
                      <a:pt x="968" y="1102"/>
                    </a:lnTo>
                    <a:lnTo>
                      <a:pt x="971" y="1098"/>
                    </a:lnTo>
                    <a:lnTo>
                      <a:pt x="975" y="1095"/>
                    </a:lnTo>
                    <a:lnTo>
                      <a:pt x="981" y="1092"/>
                    </a:lnTo>
                    <a:lnTo>
                      <a:pt x="984" y="1089"/>
                    </a:lnTo>
                    <a:lnTo>
                      <a:pt x="987" y="1085"/>
                    </a:lnTo>
                    <a:lnTo>
                      <a:pt x="994" y="1082"/>
                    </a:lnTo>
                    <a:lnTo>
                      <a:pt x="997" y="1079"/>
                    </a:lnTo>
                    <a:lnTo>
                      <a:pt x="1000" y="1076"/>
                    </a:lnTo>
                    <a:lnTo>
                      <a:pt x="1004" y="1072"/>
                    </a:lnTo>
                    <a:lnTo>
                      <a:pt x="1010" y="1069"/>
                    </a:lnTo>
                    <a:lnTo>
                      <a:pt x="1013" y="1066"/>
                    </a:lnTo>
                    <a:lnTo>
                      <a:pt x="1017" y="1063"/>
                    </a:lnTo>
                    <a:lnTo>
                      <a:pt x="1023" y="1059"/>
                    </a:lnTo>
                    <a:lnTo>
                      <a:pt x="1026" y="1056"/>
                    </a:lnTo>
                    <a:lnTo>
                      <a:pt x="1030" y="1053"/>
                    </a:lnTo>
                    <a:lnTo>
                      <a:pt x="1036" y="1050"/>
                    </a:lnTo>
                    <a:lnTo>
                      <a:pt x="1039" y="1047"/>
                    </a:lnTo>
                    <a:lnTo>
                      <a:pt x="1043" y="1042"/>
                    </a:lnTo>
                    <a:lnTo>
                      <a:pt x="1046" y="1039"/>
                    </a:lnTo>
                    <a:lnTo>
                      <a:pt x="1052" y="1036"/>
                    </a:lnTo>
                    <a:lnTo>
                      <a:pt x="1055" y="1032"/>
                    </a:lnTo>
                    <a:lnTo>
                      <a:pt x="1059" y="1029"/>
                    </a:lnTo>
                    <a:lnTo>
                      <a:pt x="1065" y="1026"/>
                    </a:lnTo>
                    <a:lnTo>
                      <a:pt x="1068" y="1023"/>
                    </a:lnTo>
                    <a:lnTo>
                      <a:pt x="1073" y="1020"/>
                    </a:lnTo>
                    <a:lnTo>
                      <a:pt x="1076" y="1016"/>
                    </a:lnTo>
                    <a:lnTo>
                      <a:pt x="1082" y="1013"/>
                    </a:lnTo>
                    <a:lnTo>
                      <a:pt x="1086" y="1010"/>
                    </a:lnTo>
                    <a:lnTo>
                      <a:pt x="1089" y="1007"/>
                    </a:lnTo>
                    <a:lnTo>
                      <a:pt x="1095" y="1003"/>
                    </a:lnTo>
                    <a:lnTo>
                      <a:pt x="1099" y="1000"/>
                    </a:lnTo>
                    <a:lnTo>
                      <a:pt x="1102" y="1157"/>
                    </a:lnTo>
                    <a:lnTo>
                      <a:pt x="1105" y="1170"/>
                    </a:lnTo>
                    <a:lnTo>
                      <a:pt x="1108" y="1174"/>
                    </a:lnTo>
                    <a:lnTo>
                      <a:pt x="1112" y="1177"/>
                    </a:lnTo>
                    <a:lnTo>
                      <a:pt x="1118" y="1180"/>
                    </a:lnTo>
                    <a:lnTo>
                      <a:pt x="1138" y="1180"/>
                    </a:lnTo>
                    <a:lnTo>
                      <a:pt x="1141" y="1177"/>
                    </a:lnTo>
                    <a:lnTo>
                      <a:pt x="1144" y="1174"/>
                    </a:lnTo>
                    <a:lnTo>
                      <a:pt x="1147" y="1170"/>
                    </a:lnTo>
                    <a:lnTo>
                      <a:pt x="1151" y="1166"/>
                    </a:lnTo>
                    <a:lnTo>
                      <a:pt x="1151" y="997"/>
                    </a:lnTo>
                    <a:lnTo>
                      <a:pt x="1157" y="1000"/>
                    </a:lnTo>
                    <a:lnTo>
                      <a:pt x="1160" y="1003"/>
                    </a:lnTo>
                    <a:lnTo>
                      <a:pt x="1163" y="1007"/>
                    </a:lnTo>
                    <a:lnTo>
                      <a:pt x="1170" y="1010"/>
                    </a:lnTo>
                    <a:lnTo>
                      <a:pt x="1173" y="1013"/>
                    </a:lnTo>
                    <a:lnTo>
                      <a:pt x="1176" y="1016"/>
                    </a:lnTo>
                    <a:lnTo>
                      <a:pt x="1180" y="1020"/>
                    </a:lnTo>
                    <a:lnTo>
                      <a:pt x="1186" y="1023"/>
                    </a:lnTo>
                    <a:lnTo>
                      <a:pt x="1189" y="1026"/>
                    </a:lnTo>
                    <a:lnTo>
                      <a:pt x="1193" y="1029"/>
                    </a:lnTo>
                    <a:lnTo>
                      <a:pt x="1199" y="1032"/>
                    </a:lnTo>
                    <a:lnTo>
                      <a:pt x="1203" y="1036"/>
                    </a:lnTo>
                    <a:lnTo>
                      <a:pt x="1207" y="1039"/>
                    </a:lnTo>
                    <a:lnTo>
                      <a:pt x="1213" y="1042"/>
                    </a:lnTo>
                    <a:lnTo>
                      <a:pt x="1216" y="1047"/>
                    </a:lnTo>
                    <a:lnTo>
                      <a:pt x="1220" y="1050"/>
                    </a:lnTo>
                    <a:lnTo>
                      <a:pt x="1223" y="1053"/>
                    </a:lnTo>
                    <a:lnTo>
                      <a:pt x="1229" y="1056"/>
                    </a:lnTo>
                    <a:lnTo>
                      <a:pt x="1233" y="1059"/>
                    </a:lnTo>
                    <a:lnTo>
                      <a:pt x="1236" y="1063"/>
                    </a:lnTo>
                    <a:lnTo>
                      <a:pt x="1242" y="1066"/>
                    </a:lnTo>
                    <a:lnTo>
                      <a:pt x="1246" y="1069"/>
                    </a:lnTo>
                    <a:lnTo>
                      <a:pt x="1249" y="1072"/>
                    </a:lnTo>
                    <a:lnTo>
                      <a:pt x="1252" y="1076"/>
                    </a:lnTo>
                    <a:lnTo>
                      <a:pt x="1259" y="1079"/>
                    </a:lnTo>
                    <a:lnTo>
                      <a:pt x="1262" y="1082"/>
                    </a:lnTo>
                    <a:lnTo>
                      <a:pt x="1265" y="1085"/>
                    </a:lnTo>
                    <a:lnTo>
                      <a:pt x="1271" y="1089"/>
                    </a:lnTo>
                    <a:lnTo>
                      <a:pt x="1275" y="1092"/>
                    </a:lnTo>
                    <a:lnTo>
                      <a:pt x="1278" y="1095"/>
                    </a:lnTo>
                    <a:lnTo>
                      <a:pt x="1284" y="1098"/>
                    </a:lnTo>
                    <a:lnTo>
                      <a:pt x="1288" y="1102"/>
                    </a:lnTo>
                    <a:lnTo>
                      <a:pt x="1297" y="1105"/>
                    </a:lnTo>
                    <a:lnTo>
                      <a:pt x="1304" y="1105"/>
                    </a:lnTo>
                    <a:lnTo>
                      <a:pt x="1314" y="1102"/>
                    </a:lnTo>
                    <a:lnTo>
                      <a:pt x="1317" y="1098"/>
                    </a:lnTo>
                    <a:lnTo>
                      <a:pt x="1320" y="1095"/>
                    </a:lnTo>
                    <a:lnTo>
                      <a:pt x="1323" y="1092"/>
                    </a:lnTo>
                    <a:lnTo>
                      <a:pt x="1323" y="1069"/>
                    </a:lnTo>
                    <a:lnTo>
                      <a:pt x="1320" y="1063"/>
                    </a:lnTo>
                    <a:lnTo>
                      <a:pt x="1317" y="1059"/>
                    </a:lnTo>
                    <a:lnTo>
                      <a:pt x="1310" y="1056"/>
                    </a:lnTo>
                    <a:lnTo>
                      <a:pt x="1307" y="1053"/>
                    </a:lnTo>
                    <a:lnTo>
                      <a:pt x="1304" y="1050"/>
                    </a:lnTo>
                    <a:lnTo>
                      <a:pt x="1301" y="1047"/>
                    </a:lnTo>
                    <a:lnTo>
                      <a:pt x="1294" y="1042"/>
                    </a:lnTo>
                    <a:lnTo>
                      <a:pt x="1291" y="1039"/>
                    </a:lnTo>
                    <a:lnTo>
                      <a:pt x="1288" y="1036"/>
                    </a:lnTo>
                    <a:lnTo>
                      <a:pt x="1281" y="1032"/>
                    </a:lnTo>
                    <a:lnTo>
                      <a:pt x="1278" y="1029"/>
                    </a:lnTo>
                    <a:lnTo>
                      <a:pt x="1275" y="1026"/>
                    </a:lnTo>
                    <a:lnTo>
                      <a:pt x="1271" y="1023"/>
                    </a:lnTo>
                    <a:lnTo>
                      <a:pt x="1265" y="1020"/>
                    </a:lnTo>
                    <a:lnTo>
                      <a:pt x="1262" y="1016"/>
                    </a:lnTo>
                    <a:lnTo>
                      <a:pt x="1259" y="1013"/>
                    </a:lnTo>
                    <a:lnTo>
                      <a:pt x="1252" y="1010"/>
                    </a:lnTo>
                    <a:lnTo>
                      <a:pt x="1249" y="1007"/>
                    </a:lnTo>
                    <a:lnTo>
                      <a:pt x="1246" y="1003"/>
                    </a:lnTo>
                    <a:lnTo>
                      <a:pt x="1239" y="1000"/>
                    </a:lnTo>
                    <a:lnTo>
                      <a:pt x="1236" y="997"/>
                    </a:lnTo>
                    <a:lnTo>
                      <a:pt x="1233" y="994"/>
                    </a:lnTo>
                    <a:lnTo>
                      <a:pt x="1229" y="990"/>
                    </a:lnTo>
                    <a:lnTo>
                      <a:pt x="1223" y="987"/>
                    </a:lnTo>
                    <a:lnTo>
                      <a:pt x="1220" y="984"/>
                    </a:lnTo>
                    <a:lnTo>
                      <a:pt x="1216" y="981"/>
                    </a:lnTo>
                    <a:lnTo>
                      <a:pt x="1210" y="977"/>
                    </a:lnTo>
                    <a:lnTo>
                      <a:pt x="1207" y="974"/>
                    </a:lnTo>
                    <a:lnTo>
                      <a:pt x="1203" y="971"/>
                    </a:lnTo>
                    <a:lnTo>
                      <a:pt x="1199" y="968"/>
                    </a:lnTo>
                    <a:lnTo>
                      <a:pt x="1193" y="964"/>
                    </a:lnTo>
                    <a:lnTo>
                      <a:pt x="1189" y="961"/>
                    </a:lnTo>
                    <a:lnTo>
                      <a:pt x="1186" y="958"/>
                    </a:lnTo>
                    <a:lnTo>
                      <a:pt x="1180" y="955"/>
                    </a:lnTo>
                    <a:lnTo>
                      <a:pt x="1176" y="951"/>
                    </a:lnTo>
                    <a:lnTo>
                      <a:pt x="1173" y="948"/>
                    </a:lnTo>
                    <a:lnTo>
                      <a:pt x="1167" y="945"/>
                    </a:lnTo>
                    <a:lnTo>
                      <a:pt x="1163" y="942"/>
                    </a:lnTo>
                    <a:lnTo>
                      <a:pt x="1160" y="939"/>
                    </a:lnTo>
                    <a:lnTo>
                      <a:pt x="1157" y="935"/>
                    </a:lnTo>
                    <a:lnTo>
                      <a:pt x="1151" y="935"/>
                    </a:lnTo>
                    <a:lnTo>
                      <a:pt x="1151" y="661"/>
                    </a:lnTo>
                    <a:lnTo>
                      <a:pt x="1481" y="661"/>
                    </a:lnTo>
                    <a:lnTo>
                      <a:pt x="1487" y="657"/>
                    </a:lnTo>
                    <a:lnTo>
                      <a:pt x="1491" y="653"/>
                    </a:lnTo>
                    <a:lnTo>
                      <a:pt x="1494" y="650"/>
                    </a:lnTo>
                    <a:lnTo>
                      <a:pt x="1497" y="647"/>
                    </a:lnTo>
                    <a:lnTo>
                      <a:pt x="1500" y="644"/>
                    </a:lnTo>
                    <a:lnTo>
                      <a:pt x="1504" y="637"/>
                    </a:lnTo>
                    <a:lnTo>
                      <a:pt x="1507" y="627"/>
                    </a:lnTo>
                    <a:lnTo>
                      <a:pt x="1507" y="114"/>
                    </a:lnTo>
                    <a:lnTo>
                      <a:pt x="1530" y="114"/>
                    </a:lnTo>
                    <a:lnTo>
                      <a:pt x="1530" y="40"/>
                    </a:lnTo>
                    <a:lnTo>
                      <a:pt x="1157" y="40"/>
                    </a:lnTo>
                    <a:lnTo>
                      <a:pt x="1157" y="16"/>
                    </a:lnTo>
                    <a:lnTo>
                      <a:pt x="1154" y="13"/>
                    </a:lnTo>
                    <a:lnTo>
                      <a:pt x="1151" y="6"/>
                    </a:lnTo>
                    <a:lnTo>
                      <a:pt x="1144" y="3"/>
                    </a:lnTo>
                    <a:lnTo>
                      <a:pt x="1141" y="0"/>
                    </a:lnTo>
                    <a:lnTo>
                      <a:pt x="1115" y="0"/>
                    </a:lnTo>
                    <a:lnTo>
                      <a:pt x="1108" y="3"/>
                    </a:lnTo>
                    <a:close/>
                    <a:moveTo>
                      <a:pt x="782" y="111"/>
                    </a:moveTo>
                    <a:lnTo>
                      <a:pt x="1469" y="111"/>
                    </a:lnTo>
                    <a:lnTo>
                      <a:pt x="1469" y="624"/>
                    </a:lnTo>
                    <a:lnTo>
                      <a:pt x="782" y="624"/>
                    </a:lnTo>
                    <a:lnTo>
                      <a:pt x="782" y="1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5" name="Google Shape;2955;p24"/>
              <p:cNvSpPr/>
              <p:nvPr/>
            </p:nvSpPr>
            <p:spPr>
              <a:xfrm>
                <a:off x="6534151" y="4006850"/>
                <a:ext cx="242888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71" extrusionOk="0">
                    <a:moveTo>
                      <a:pt x="20" y="3"/>
                    </a:moveTo>
                    <a:lnTo>
                      <a:pt x="16" y="6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19"/>
                    </a:lnTo>
                    <a:lnTo>
                      <a:pt x="0" y="32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7" y="66"/>
                    </a:lnTo>
                    <a:lnTo>
                      <a:pt x="10" y="69"/>
                    </a:lnTo>
                    <a:lnTo>
                      <a:pt x="13" y="72"/>
                    </a:lnTo>
                    <a:lnTo>
                      <a:pt x="16" y="75"/>
                    </a:lnTo>
                    <a:lnTo>
                      <a:pt x="23" y="79"/>
                    </a:lnTo>
                    <a:lnTo>
                      <a:pt x="33" y="82"/>
                    </a:lnTo>
                    <a:lnTo>
                      <a:pt x="52" y="85"/>
                    </a:lnTo>
                    <a:lnTo>
                      <a:pt x="55" y="88"/>
                    </a:lnTo>
                    <a:lnTo>
                      <a:pt x="58" y="92"/>
                    </a:lnTo>
                    <a:lnTo>
                      <a:pt x="62" y="95"/>
                    </a:lnTo>
                    <a:lnTo>
                      <a:pt x="65" y="98"/>
                    </a:lnTo>
                    <a:lnTo>
                      <a:pt x="68" y="101"/>
                    </a:lnTo>
                    <a:lnTo>
                      <a:pt x="71" y="105"/>
                    </a:lnTo>
                    <a:lnTo>
                      <a:pt x="75" y="108"/>
                    </a:lnTo>
                    <a:lnTo>
                      <a:pt x="78" y="111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8" y="121"/>
                    </a:lnTo>
                    <a:lnTo>
                      <a:pt x="91" y="124"/>
                    </a:lnTo>
                    <a:lnTo>
                      <a:pt x="94" y="127"/>
                    </a:lnTo>
                    <a:lnTo>
                      <a:pt x="97" y="130"/>
                    </a:lnTo>
                    <a:lnTo>
                      <a:pt x="101" y="134"/>
                    </a:lnTo>
                    <a:lnTo>
                      <a:pt x="104" y="137"/>
                    </a:lnTo>
                    <a:lnTo>
                      <a:pt x="107" y="140"/>
                    </a:lnTo>
                    <a:lnTo>
                      <a:pt x="110" y="143"/>
                    </a:lnTo>
                    <a:lnTo>
                      <a:pt x="114" y="147"/>
                    </a:lnTo>
                    <a:lnTo>
                      <a:pt x="117" y="150"/>
                    </a:lnTo>
                    <a:lnTo>
                      <a:pt x="120" y="153"/>
                    </a:lnTo>
                    <a:lnTo>
                      <a:pt x="124" y="156"/>
                    </a:lnTo>
                    <a:lnTo>
                      <a:pt x="128" y="160"/>
                    </a:lnTo>
                    <a:lnTo>
                      <a:pt x="131" y="163"/>
                    </a:lnTo>
                    <a:lnTo>
                      <a:pt x="134" y="166"/>
                    </a:lnTo>
                    <a:lnTo>
                      <a:pt x="137" y="169"/>
                    </a:lnTo>
                    <a:lnTo>
                      <a:pt x="141" y="173"/>
                    </a:lnTo>
                    <a:lnTo>
                      <a:pt x="144" y="176"/>
                    </a:lnTo>
                    <a:lnTo>
                      <a:pt x="147" y="179"/>
                    </a:lnTo>
                    <a:lnTo>
                      <a:pt x="150" y="182"/>
                    </a:lnTo>
                    <a:lnTo>
                      <a:pt x="154" y="186"/>
                    </a:lnTo>
                    <a:lnTo>
                      <a:pt x="157" y="190"/>
                    </a:lnTo>
                    <a:lnTo>
                      <a:pt x="160" y="193"/>
                    </a:lnTo>
                    <a:lnTo>
                      <a:pt x="163" y="196"/>
                    </a:lnTo>
                    <a:lnTo>
                      <a:pt x="166" y="200"/>
                    </a:lnTo>
                    <a:lnTo>
                      <a:pt x="170" y="222"/>
                    </a:lnTo>
                    <a:lnTo>
                      <a:pt x="173" y="229"/>
                    </a:lnTo>
                    <a:lnTo>
                      <a:pt x="176" y="235"/>
                    </a:lnTo>
                    <a:lnTo>
                      <a:pt x="179" y="238"/>
                    </a:lnTo>
                    <a:lnTo>
                      <a:pt x="183" y="242"/>
                    </a:lnTo>
                    <a:lnTo>
                      <a:pt x="186" y="245"/>
                    </a:lnTo>
                    <a:lnTo>
                      <a:pt x="192" y="248"/>
                    </a:lnTo>
                    <a:lnTo>
                      <a:pt x="205" y="251"/>
                    </a:lnTo>
                    <a:lnTo>
                      <a:pt x="212" y="251"/>
                    </a:lnTo>
                    <a:lnTo>
                      <a:pt x="228" y="248"/>
                    </a:lnTo>
                    <a:lnTo>
                      <a:pt x="231" y="245"/>
                    </a:lnTo>
                    <a:lnTo>
                      <a:pt x="238" y="242"/>
                    </a:lnTo>
                    <a:lnTo>
                      <a:pt x="241" y="238"/>
                    </a:lnTo>
                    <a:lnTo>
                      <a:pt x="244" y="232"/>
                    </a:lnTo>
                    <a:lnTo>
                      <a:pt x="247" y="229"/>
                    </a:lnTo>
                    <a:lnTo>
                      <a:pt x="252" y="216"/>
                    </a:lnTo>
                    <a:lnTo>
                      <a:pt x="252" y="203"/>
                    </a:lnTo>
                    <a:lnTo>
                      <a:pt x="258" y="203"/>
                    </a:lnTo>
                    <a:lnTo>
                      <a:pt x="265" y="200"/>
                    </a:lnTo>
                    <a:lnTo>
                      <a:pt x="271" y="196"/>
                    </a:lnTo>
                    <a:lnTo>
                      <a:pt x="278" y="193"/>
                    </a:lnTo>
                    <a:lnTo>
                      <a:pt x="284" y="190"/>
                    </a:lnTo>
                    <a:lnTo>
                      <a:pt x="291" y="186"/>
                    </a:lnTo>
                    <a:lnTo>
                      <a:pt x="297" y="182"/>
                    </a:lnTo>
                    <a:lnTo>
                      <a:pt x="304" y="179"/>
                    </a:lnTo>
                    <a:lnTo>
                      <a:pt x="310" y="176"/>
                    </a:lnTo>
                    <a:lnTo>
                      <a:pt x="313" y="173"/>
                    </a:lnTo>
                    <a:lnTo>
                      <a:pt x="320" y="169"/>
                    </a:lnTo>
                    <a:lnTo>
                      <a:pt x="326" y="166"/>
                    </a:lnTo>
                    <a:lnTo>
                      <a:pt x="333" y="163"/>
                    </a:lnTo>
                    <a:lnTo>
                      <a:pt x="339" y="160"/>
                    </a:lnTo>
                    <a:lnTo>
                      <a:pt x="342" y="160"/>
                    </a:lnTo>
                    <a:lnTo>
                      <a:pt x="346" y="163"/>
                    </a:lnTo>
                    <a:lnTo>
                      <a:pt x="349" y="166"/>
                    </a:lnTo>
                    <a:lnTo>
                      <a:pt x="352" y="169"/>
                    </a:lnTo>
                    <a:lnTo>
                      <a:pt x="359" y="173"/>
                    </a:lnTo>
                    <a:lnTo>
                      <a:pt x="375" y="176"/>
                    </a:lnTo>
                    <a:lnTo>
                      <a:pt x="378" y="176"/>
                    </a:lnTo>
                    <a:lnTo>
                      <a:pt x="386" y="176"/>
                    </a:lnTo>
                    <a:lnTo>
                      <a:pt x="389" y="179"/>
                    </a:lnTo>
                    <a:lnTo>
                      <a:pt x="392" y="182"/>
                    </a:lnTo>
                    <a:lnTo>
                      <a:pt x="395" y="186"/>
                    </a:lnTo>
                    <a:lnTo>
                      <a:pt x="399" y="190"/>
                    </a:lnTo>
                    <a:lnTo>
                      <a:pt x="402" y="193"/>
                    </a:lnTo>
                    <a:lnTo>
                      <a:pt x="405" y="196"/>
                    </a:lnTo>
                    <a:lnTo>
                      <a:pt x="408" y="200"/>
                    </a:lnTo>
                    <a:lnTo>
                      <a:pt x="412" y="203"/>
                    </a:lnTo>
                    <a:lnTo>
                      <a:pt x="415" y="206"/>
                    </a:lnTo>
                    <a:lnTo>
                      <a:pt x="418" y="209"/>
                    </a:lnTo>
                    <a:lnTo>
                      <a:pt x="418" y="213"/>
                    </a:lnTo>
                    <a:lnTo>
                      <a:pt x="415" y="222"/>
                    </a:lnTo>
                    <a:lnTo>
                      <a:pt x="415" y="235"/>
                    </a:lnTo>
                    <a:lnTo>
                      <a:pt x="418" y="248"/>
                    </a:lnTo>
                    <a:lnTo>
                      <a:pt x="421" y="251"/>
                    </a:lnTo>
                    <a:lnTo>
                      <a:pt x="425" y="258"/>
                    </a:lnTo>
                    <a:lnTo>
                      <a:pt x="428" y="261"/>
                    </a:lnTo>
                    <a:lnTo>
                      <a:pt x="434" y="264"/>
                    </a:lnTo>
                    <a:lnTo>
                      <a:pt x="438" y="268"/>
                    </a:lnTo>
                    <a:lnTo>
                      <a:pt x="450" y="271"/>
                    </a:lnTo>
                    <a:lnTo>
                      <a:pt x="463" y="271"/>
                    </a:lnTo>
                    <a:lnTo>
                      <a:pt x="473" y="268"/>
                    </a:lnTo>
                    <a:lnTo>
                      <a:pt x="480" y="264"/>
                    </a:lnTo>
                    <a:lnTo>
                      <a:pt x="483" y="261"/>
                    </a:lnTo>
                    <a:lnTo>
                      <a:pt x="486" y="258"/>
                    </a:lnTo>
                    <a:lnTo>
                      <a:pt x="489" y="255"/>
                    </a:lnTo>
                    <a:lnTo>
                      <a:pt x="493" y="251"/>
                    </a:lnTo>
                    <a:lnTo>
                      <a:pt x="496" y="245"/>
                    </a:lnTo>
                    <a:lnTo>
                      <a:pt x="496" y="213"/>
                    </a:lnTo>
                    <a:lnTo>
                      <a:pt x="493" y="209"/>
                    </a:lnTo>
                    <a:lnTo>
                      <a:pt x="493" y="200"/>
                    </a:lnTo>
                    <a:lnTo>
                      <a:pt x="496" y="196"/>
                    </a:lnTo>
                    <a:lnTo>
                      <a:pt x="499" y="190"/>
                    </a:lnTo>
                    <a:lnTo>
                      <a:pt x="502" y="186"/>
                    </a:lnTo>
                    <a:lnTo>
                      <a:pt x="506" y="179"/>
                    </a:lnTo>
                    <a:lnTo>
                      <a:pt x="510" y="176"/>
                    </a:lnTo>
                    <a:lnTo>
                      <a:pt x="513" y="169"/>
                    </a:lnTo>
                    <a:lnTo>
                      <a:pt x="516" y="166"/>
                    </a:lnTo>
                    <a:lnTo>
                      <a:pt x="520" y="160"/>
                    </a:lnTo>
                    <a:lnTo>
                      <a:pt x="523" y="156"/>
                    </a:lnTo>
                    <a:lnTo>
                      <a:pt x="526" y="150"/>
                    </a:lnTo>
                    <a:lnTo>
                      <a:pt x="529" y="147"/>
                    </a:lnTo>
                    <a:lnTo>
                      <a:pt x="533" y="140"/>
                    </a:lnTo>
                    <a:lnTo>
                      <a:pt x="536" y="137"/>
                    </a:lnTo>
                    <a:lnTo>
                      <a:pt x="539" y="130"/>
                    </a:lnTo>
                    <a:lnTo>
                      <a:pt x="542" y="127"/>
                    </a:lnTo>
                    <a:lnTo>
                      <a:pt x="545" y="121"/>
                    </a:lnTo>
                    <a:lnTo>
                      <a:pt x="549" y="117"/>
                    </a:lnTo>
                    <a:lnTo>
                      <a:pt x="552" y="111"/>
                    </a:lnTo>
                    <a:lnTo>
                      <a:pt x="555" y="108"/>
                    </a:lnTo>
                    <a:lnTo>
                      <a:pt x="558" y="101"/>
                    </a:lnTo>
                    <a:lnTo>
                      <a:pt x="562" y="98"/>
                    </a:lnTo>
                    <a:lnTo>
                      <a:pt x="562" y="92"/>
                    </a:lnTo>
                    <a:lnTo>
                      <a:pt x="588" y="92"/>
                    </a:lnTo>
                    <a:lnTo>
                      <a:pt x="594" y="88"/>
                    </a:lnTo>
                    <a:lnTo>
                      <a:pt x="597" y="85"/>
                    </a:lnTo>
                    <a:lnTo>
                      <a:pt x="601" y="82"/>
                    </a:lnTo>
                    <a:lnTo>
                      <a:pt x="604" y="79"/>
                    </a:lnTo>
                    <a:lnTo>
                      <a:pt x="607" y="75"/>
                    </a:lnTo>
                    <a:lnTo>
                      <a:pt x="610" y="69"/>
                    </a:lnTo>
                    <a:lnTo>
                      <a:pt x="614" y="55"/>
                    </a:lnTo>
                    <a:lnTo>
                      <a:pt x="614" y="48"/>
                    </a:lnTo>
                    <a:lnTo>
                      <a:pt x="610" y="32"/>
                    </a:lnTo>
                    <a:lnTo>
                      <a:pt x="607" y="29"/>
                    </a:lnTo>
                    <a:lnTo>
                      <a:pt x="604" y="22"/>
                    </a:lnTo>
                    <a:lnTo>
                      <a:pt x="601" y="19"/>
                    </a:lnTo>
                    <a:lnTo>
                      <a:pt x="594" y="16"/>
                    </a:lnTo>
                    <a:lnTo>
                      <a:pt x="591" y="13"/>
                    </a:lnTo>
                    <a:lnTo>
                      <a:pt x="578" y="9"/>
                    </a:lnTo>
                    <a:lnTo>
                      <a:pt x="565" y="9"/>
                    </a:lnTo>
                    <a:lnTo>
                      <a:pt x="552" y="13"/>
                    </a:lnTo>
                    <a:lnTo>
                      <a:pt x="549" y="16"/>
                    </a:lnTo>
                    <a:lnTo>
                      <a:pt x="542" y="19"/>
                    </a:lnTo>
                    <a:lnTo>
                      <a:pt x="539" y="26"/>
                    </a:lnTo>
                    <a:lnTo>
                      <a:pt x="536" y="29"/>
                    </a:lnTo>
                    <a:lnTo>
                      <a:pt x="533" y="35"/>
                    </a:lnTo>
                    <a:lnTo>
                      <a:pt x="529" y="48"/>
                    </a:lnTo>
                    <a:lnTo>
                      <a:pt x="529" y="52"/>
                    </a:lnTo>
                    <a:lnTo>
                      <a:pt x="533" y="69"/>
                    </a:lnTo>
                    <a:lnTo>
                      <a:pt x="536" y="72"/>
                    </a:lnTo>
                    <a:lnTo>
                      <a:pt x="539" y="79"/>
                    </a:lnTo>
                    <a:lnTo>
                      <a:pt x="539" y="82"/>
                    </a:lnTo>
                    <a:lnTo>
                      <a:pt x="536" y="88"/>
                    </a:lnTo>
                    <a:lnTo>
                      <a:pt x="533" y="92"/>
                    </a:lnTo>
                    <a:lnTo>
                      <a:pt x="529" y="98"/>
                    </a:lnTo>
                    <a:lnTo>
                      <a:pt x="526" y="101"/>
                    </a:lnTo>
                    <a:lnTo>
                      <a:pt x="523" y="108"/>
                    </a:lnTo>
                    <a:lnTo>
                      <a:pt x="520" y="111"/>
                    </a:lnTo>
                    <a:lnTo>
                      <a:pt x="516" y="117"/>
                    </a:lnTo>
                    <a:lnTo>
                      <a:pt x="513" y="121"/>
                    </a:lnTo>
                    <a:lnTo>
                      <a:pt x="510" y="127"/>
                    </a:lnTo>
                    <a:lnTo>
                      <a:pt x="506" y="130"/>
                    </a:lnTo>
                    <a:lnTo>
                      <a:pt x="502" y="137"/>
                    </a:lnTo>
                    <a:lnTo>
                      <a:pt x="499" y="140"/>
                    </a:lnTo>
                    <a:lnTo>
                      <a:pt x="496" y="147"/>
                    </a:lnTo>
                    <a:lnTo>
                      <a:pt x="493" y="150"/>
                    </a:lnTo>
                    <a:lnTo>
                      <a:pt x="489" y="156"/>
                    </a:lnTo>
                    <a:lnTo>
                      <a:pt x="486" y="160"/>
                    </a:lnTo>
                    <a:lnTo>
                      <a:pt x="483" y="166"/>
                    </a:lnTo>
                    <a:lnTo>
                      <a:pt x="480" y="169"/>
                    </a:lnTo>
                    <a:lnTo>
                      <a:pt x="476" y="176"/>
                    </a:lnTo>
                    <a:lnTo>
                      <a:pt x="473" y="179"/>
                    </a:lnTo>
                    <a:lnTo>
                      <a:pt x="470" y="186"/>
                    </a:lnTo>
                    <a:lnTo>
                      <a:pt x="441" y="190"/>
                    </a:lnTo>
                    <a:lnTo>
                      <a:pt x="438" y="190"/>
                    </a:lnTo>
                    <a:lnTo>
                      <a:pt x="434" y="186"/>
                    </a:lnTo>
                    <a:lnTo>
                      <a:pt x="431" y="182"/>
                    </a:lnTo>
                    <a:lnTo>
                      <a:pt x="428" y="179"/>
                    </a:lnTo>
                    <a:lnTo>
                      <a:pt x="425" y="176"/>
                    </a:lnTo>
                    <a:lnTo>
                      <a:pt x="421" y="173"/>
                    </a:lnTo>
                    <a:lnTo>
                      <a:pt x="418" y="169"/>
                    </a:lnTo>
                    <a:lnTo>
                      <a:pt x="415" y="166"/>
                    </a:lnTo>
                    <a:lnTo>
                      <a:pt x="412" y="163"/>
                    </a:lnTo>
                    <a:lnTo>
                      <a:pt x="412" y="156"/>
                    </a:lnTo>
                    <a:lnTo>
                      <a:pt x="415" y="150"/>
                    </a:lnTo>
                    <a:lnTo>
                      <a:pt x="418" y="137"/>
                    </a:lnTo>
                    <a:lnTo>
                      <a:pt x="418" y="130"/>
                    </a:lnTo>
                    <a:lnTo>
                      <a:pt x="415" y="117"/>
                    </a:lnTo>
                    <a:lnTo>
                      <a:pt x="412" y="111"/>
                    </a:lnTo>
                    <a:lnTo>
                      <a:pt x="408" y="108"/>
                    </a:lnTo>
                    <a:lnTo>
                      <a:pt x="405" y="105"/>
                    </a:lnTo>
                    <a:lnTo>
                      <a:pt x="402" y="101"/>
                    </a:lnTo>
                    <a:lnTo>
                      <a:pt x="399" y="98"/>
                    </a:lnTo>
                    <a:lnTo>
                      <a:pt x="392" y="95"/>
                    </a:lnTo>
                    <a:lnTo>
                      <a:pt x="378" y="92"/>
                    </a:lnTo>
                    <a:lnTo>
                      <a:pt x="372" y="92"/>
                    </a:lnTo>
                    <a:lnTo>
                      <a:pt x="359" y="95"/>
                    </a:lnTo>
                    <a:lnTo>
                      <a:pt x="352" y="98"/>
                    </a:lnTo>
                    <a:lnTo>
                      <a:pt x="349" y="101"/>
                    </a:lnTo>
                    <a:lnTo>
                      <a:pt x="346" y="105"/>
                    </a:lnTo>
                    <a:lnTo>
                      <a:pt x="342" y="108"/>
                    </a:lnTo>
                    <a:lnTo>
                      <a:pt x="339" y="111"/>
                    </a:lnTo>
                    <a:lnTo>
                      <a:pt x="336" y="117"/>
                    </a:lnTo>
                    <a:lnTo>
                      <a:pt x="333" y="130"/>
                    </a:lnTo>
                    <a:lnTo>
                      <a:pt x="333" y="137"/>
                    </a:lnTo>
                    <a:lnTo>
                      <a:pt x="326" y="137"/>
                    </a:lnTo>
                    <a:lnTo>
                      <a:pt x="320" y="140"/>
                    </a:lnTo>
                    <a:lnTo>
                      <a:pt x="313" y="143"/>
                    </a:lnTo>
                    <a:lnTo>
                      <a:pt x="307" y="147"/>
                    </a:lnTo>
                    <a:lnTo>
                      <a:pt x="300" y="150"/>
                    </a:lnTo>
                    <a:lnTo>
                      <a:pt x="294" y="153"/>
                    </a:lnTo>
                    <a:lnTo>
                      <a:pt x="287" y="156"/>
                    </a:lnTo>
                    <a:lnTo>
                      <a:pt x="281" y="160"/>
                    </a:lnTo>
                    <a:lnTo>
                      <a:pt x="274" y="163"/>
                    </a:lnTo>
                    <a:lnTo>
                      <a:pt x="268" y="166"/>
                    </a:lnTo>
                    <a:lnTo>
                      <a:pt x="261" y="169"/>
                    </a:lnTo>
                    <a:lnTo>
                      <a:pt x="255" y="173"/>
                    </a:lnTo>
                    <a:lnTo>
                      <a:pt x="247" y="176"/>
                    </a:lnTo>
                    <a:lnTo>
                      <a:pt x="238" y="176"/>
                    </a:lnTo>
                    <a:lnTo>
                      <a:pt x="231" y="173"/>
                    </a:lnTo>
                    <a:lnTo>
                      <a:pt x="225" y="169"/>
                    </a:lnTo>
                    <a:lnTo>
                      <a:pt x="212" y="166"/>
                    </a:lnTo>
                    <a:lnTo>
                      <a:pt x="209" y="166"/>
                    </a:lnTo>
                    <a:lnTo>
                      <a:pt x="192" y="169"/>
                    </a:lnTo>
                    <a:lnTo>
                      <a:pt x="189" y="173"/>
                    </a:lnTo>
                    <a:lnTo>
                      <a:pt x="183" y="176"/>
                    </a:lnTo>
                    <a:lnTo>
                      <a:pt x="179" y="176"/>
                    </a:lnTo>
                    <a:lnTo>
                      <a:pt x="176" y="173"/>
                    </a:lnTo>
                    <a:lnTo>
                      <a:pt x="173" y="169"/>
                    </a:lnTo>
                    <a:lnTo>
                      <a:pt x="170" y="166"/>
                    </a:lnTo>
                    <a:lnTo>
                      <a:pt x="166" y="163"/>
                    </a:lnTo>
                    <a:lnTo>
                      <a:pt x="163" y="160"/>
                    </a:lnTo>
                    <a:lnTo>
                      <a:pt x="160" y="156"/>
                    </a:lnTo>
                    <a:lnTo>
                      <a:pt x="157" y="153"/>
                    </a:lnTo>
                    <a:lnTo>
                      <a:pt x="154" y="150"/>
                    </a:lnTo>
                    <a:lnTo>
                      <a:pt x="150" y="147"/>
                    </a:lnTo>
                    <a:lnTo>
                      <a:pt x="147" y="143"/>
                    </a:lnTo>
                    <a:lnTo>
                      <a:pt x="144" y="140"/>
                    </a:lnTo>
                    <a:lnTo>
                      <a:pt x="141" y="137"/>
                    </a:lnTo>
                    <a:lnTo>
                      <a:pt x="137" y="134"/>
                    </a:lnTo>
                    <a:lnTo>
                      <a:pt x="134" y="130"/>
                    </a:lnTo>
                    <a:lnTo>
                      <a:pt x="131" y="127"/>
                    </a:lnTo>
                    <a:lnTo>
                      <a:pt x="128" y="124"/>
                    </a:lnTo>
                    <a:lnTo>
                      <a:pt x="124" y="121"/>
                    </a:lnTo>
                    <a:lnTo>
                      <a:pt x="120" y="117"/>
                    </a:lnTo>
                    <a:lnTo>
                      <a:pt x="117" y="114"/>
                    </a:lnTo>
                    <a:lnTo>
                      <a:pt x="114" y="111"/>
                    </a:lnTo>
                    <a:lnTo>
                      <a:pt x="110" y="108"/>
                    </a:lnTo>
                    <a:lnTo>
                      <a:pt x="107" y="105"/>
                    </a:lnTo>
                    <a:lnTo>
                      <a:pt x="104" y="101"/>
                    </a:lnTo>
                    <a:lnTo>
                      <a:pt x="101" y="98"/>
                    </a:lnTo>
                    <a:lnTo>
                      <a:pt x="97" y="95"/>
                    </a:lnTo>
                    <a:lnTo>
                      <a:pt x="94" y="92"/>
                    </a:lnTo>
                    <a:lnTo>
                      <a:pt x="91" y="88"/>
                    </a:lnTo>
                    <a:lnTo>
                      <a:pt x="88" y="85"/>
                    </a:lnTo>
                    <a:lnTo>
                      <a:pt x="84" y="82"/>
                    </a:lnTo>
                    <a:lnTo>
                      <a:pt x="81" y="79"/>
                    </a:lnTo>
                    <a:lnTo>
                      <a:pt x="78" y="75"/>
                    </a:lnTo>
                    <a:lnTo>
                      <a:pt x="75" y="72"/>
                    </a:lnTo>
                    <a:lnTo>
                      <a:pt x="75" y="66"/>
                    </a:lnTo>
                    <a:lnTo>
                      <a:pt x="78" y="62"/>
                    </a:lnTo>
                    <a:lnTo>
                      <a:pt x="81" y="55"/>
                    </a:lnTo>
                    <a:lnTo>
                      <a:pt x="81" y="29"/>
                    </a:lnTo>
                    <a:lnTo>
                      <a:pt x="78" y="19"/>
                    </a:lnTo>
                    <a:lnTo>
                      <a:pt x="75" y="16"/>
                    </a:lnTo>
                    <a:lnTo>
                      <a:pt x="71" y="9"/>
                    </a:lnTo>
                    <a:lnTo>
                      <a:pt x="65" y="6"/>
                    </a:lnTo>
                    <a:lnTo>
                      <a:pt x="62" y="3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6" name="Google Shape;2956;p24"/>
              <p:cNvSpPr/>
              <p:nvPr/>
            </p:nvSpPr>
            <p:spPr>
              <a:xfrm>
                <a:off x="6276976" y="3941763"/>
                <a:ext cx="746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82" extrusionOk="0">
                    <a:moveTo>
                      <a:pt x="66" y="3"/>
                    </a:moveTo>
                    <a:lnTo>
                      <a:pt x="56" y="6"/>
                    </a:lnTo>
                    <a:lnTo>
                      <a:pt x="50" y="9"/>
                    </a:lnTo>
                    <a:lnTo>
                      <a:pt x="43" y="13"/>
                    </a:lnTo>
                    <a:lnTo>
                      <a:pt x="40" y="16"/>
                    </a:lnTo>
                    <a:lnTo>
                      <a:pt x="37" y="19"/>
                    </a:lnTo>
                    <a:lnTo>
                      <a:pt x="30" y="22"/>
                    </a:lnTo>
                    <a:lnTo>
                      <a:pt x="27" y="26"/>
                    </a:lnTo>
                    <a:lnTo>
                      <a:pt x="24" y="32"/>
                    </a:lnTo>
                    <a:lnTo>
                      <a:pt x="21" y="35"/>
                    </a:lnTo>
                    <a:lnTo>
                      <a:pt x="18" y="39"/>
                    </a:lnTo>
                    <a:lnTo>
                      <a:pt x="14" y="45"/>
                    </a:lnTo>
                    <a:lnTo>
                      <a:pt x="11" y="48"/>
                    </a:lnTo>
                    <a:lnTo>
                      <a:pt x="8" y="55"/>
                    </a:lnTo>
                    <a:lnTo>
                      <a:pt x="5" y="6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5" y="117"/>
                    </a:lnTo>
                    <a:lnTo>
                      <a:pt x="8" y="127"/>
                    </a:lnTo>
                    <a:lnTo>
                      <a:pt x="11" y="134"/>
                    </a:lnTo>
                    <a:lnTo>
                      <a:pt x="14" y="140"/>
                    </a:lnTo>
                    <a:lnTo>
                      <a:pt x="18" y="143"/>
                    </a:lnTo>
                    <a:lnTo>
                      <a:pt x="21" y="150"/>
                    </a:lnTo>
                    <a:lnTo>
                      <a:pt x="24" y="153"/>
                    </a:lnTo>
                    <a:lnTo>
                      <a:pt x="27" y="156"/>
                    </a:lnTo>
                    <a:lnTo>
                      <a:pt x="30" y="160"/>
                    </a:lnTo>
                    <a:lnTo>
                      <a:pt x="34" y="163"/>
                    </a:lnTo>
                    <a:lnTo>
                      <a:pt x="37" y="166"/>
                    </a:lnTo>
                    <a:lnTo>
                      <a:pt x="43" y="169"/>
                    </a:lnTo>
                    <a:lnTo>
                      <a:pt x="50" y="172"/>
                    </a:lnTo>
                    <a:lnTo>
                      <a:pt x="53" y="176"/>
                    </a:lnTo>
                    <a:lnTo>
                      <a:pt x="63" y="179"/>
                    </a:lnTo>
                    <a:lnTo>
                      <a:pt x="73" y="182"/>
                    </a:lnTo>
                    <a:lnTo>
                      <a:pt x="115" y="182"/>
                    </a:lnTo>
                    <a:lnTo>
                      <a:pt x="124" y="179"/>
                    </a:lnTo>
                    <a:lnTo>
                      <a:pt x="135" y="176"/>
                    </a:lnTo>
                    <a:lnTo>
                      <a:pt x="142" y="172"/>
                    </a:lnTo>
                    <a:lnTo>
                      <a:pt x="145" y="169"/>
                    </a:lnTo>
                    <a:lnTo>
                      <a:pt x="151" y="166"/>
                    </a:lnTo>
                    <a:lnTo>
                      <a:pt x="155" y="163"/>
                    </a:lnTo>
                    <a:lnTo>
                      <a:pt x="158" y="160"/>
                    </a:lnTo>
                    <a:lnTo>
                      <a:pt x="161" y="156"/>
                    </a:lnTo>
                    <a:lnTo>
                      <a:pt x="164" y="153"/>
                    </a:lnTo>
                    <a:lnTo>
                      <a:pt x="168" y="150"/>
                    </a:lnTo>
                    <a:lnTo>
                      <a:pt x="171" y="143"/>
                    </a:lnTo>
                    <a:lnTo>
                      <a:pt x="174" y="140"/>
                    </a:lnTo>
                    <a:lnTo>
                      <a:pt x="177" y="134"/>
                    </a:lnTo>
                    <a:lnTo>
                      <a:pt x="181" y="127"/>
                    </a:lnTo>
                    <a:lnTo>
                      <a:pt x="184" y="117"/>
                    </a:lnTo>
                    <a:lnTo>
                      <a:pt x="187" y="98"/>
                    </a:lnTo>
                    <a:lnTo>
                      <a:pt x="187" y="87"/>
                    </a:lnTo>
                    <a:lnTo>
                      <a:pt x="184" y="64"/>
                    </a:lnTo>
                    <a:lnTo>
                      <a:pt x="181" y="55"/>
                    </a:lnTo>
                    <a:lnTo>
                      <a:pt x="177" y="48"/>
                    </a:lnTo>
                    <a:lnTo>
                      <a:pt x="174" y="42"/>
                    </a:lnTo>
                    <a:lnTo>
                      <a:pt x="171" y="39"/>
                    </a:lnTo>
                    <a:lnTo>
                      <a:pt x="168" y="35"/>
                    </a:lnTo>
                    <a:lnTo>
                      <a:pt x="164" y="29"/>
                    </a:lnTo>
                    <a:lnTo>
                      <a:pt x="161" y="26"/>
                    </a:lnTo>
                    <a:lnTo>
                      <a:pt x="158" y="22"/>
                    </a:lnTo>
                    <a:lnTo>
                      <a:pt x="151" y="19"/>
                    </a:lnTo>
                    <a:lnTo>
                      <a:pt x="148" y="16"/>
                    </a:lnTo>
                    <a:lnTo>
                      <a:pt x="145" y="13"/>
                    </a:lnTo>
                    <a:lnTo>
                      <a:pt x="138" y="9"/>
                    </a:lnTo>
                    <a:lnTo>
                      <a:pt x="132" y="6"/>
                    </a:lnTo>
                    <a:lnTo>
                      <a:pt x="121" y="3"/>
                    </a:lnTo>
                    <a:lnTo>
                      <a:pt x="108" y="0"/>
                    </a:lnTo>
                    <a:lnTo>
                      <a:pt x="79" y="0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4400" tIns="42200" rIns="84400" bIns="422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6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957" name="Google Shape;2957;p24"/>
            <p:cNvSpPr/>
            <p:nvPr/>
          </p:nvSpPr>
          <p:spPr>
            <a:xfrm>
              <a:off x="6877549" y="3678559"/>
              <a:ext cx="710673" cy="255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400" tIns="42200" rIns="84400" bIns="422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Quattrocento Sans"/>
                  <a:ea typeface="Quattrocento Sans"/>
                  <a:cs typeface="Quattrocento Sans"/>
                  <a:sym typeface="Quattrocento Sans"/>
                </a:rPr>
                <a:t>Support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958" name="Google Shape;2958;p24"/>
          <p:cNvGrpSpPr/>
          <p:nvPr/>
        </p:nvGrpSpPr>
        <p:grpSpPr>
          <a:xfrm>
            <a:off x="4693378" y="3318417"/>
            <a:ext cx="2113881" cy="1891257"/>
            <a:chOff x="1611054" y="1981952"/>
            <a:chExt cx="3562470" cy="3590226"/>
          </a:xfrm>
        </p:grpSpPr>
        <p:sp>
          <p:nvSpPr>
            <p:cNvPr id="2959" name="Google Shape;2959;p24"/>
            <p:cNvSpPr/>
            <p:nvPr/>
          </p:nvSpPr>
          <p:spPr>
            <a:xfrm>
              <a:off x="2211846" y="2333718"/>
              <a:ext cx="2562634" cy="2562633"/>
            </a:xfrm>
            <a:prstGeom prst="ellipse">
              <a:avLst/>
            </a:prstGeom>
            <a:solidFill>
              <a:srgbClr val="00A3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60" name="Google Shape;2960;p24"/>
            <p:cNvGrpSpPr/>
            <p:nvPr/>
          </p:nvGrpSpPr>
          <p:grpSpPr>
            <a:xfrm rot="-1800000">
              <a:off x="3688393" y="4128764"/>
              <a:ext cx="564217" cy="423917"/>
              <a:chOff x="4091428" y="4729437"/>
              <a:chExt cx="903997" cy="679207"/>
            </a:xfrm>
          </p:grpSpPr>
          <p:sp>
            <p:nvSpPr>
              <p:cNvPr id="2961" name="Google Shape;2961;p24"/>
              <p:cNvSpPr/>
              <p:nvPr/>
            </p:nvSpPr>
            <p:spPr>
              <a:xfrm>
                <a:off x="4227514" y="5183393"/>
                <a:ext cx="631825" cy="114487"/>
              </a:xfrm>
              <a:prstGeom prst="roundRect">
                <a:avLst>
                  <a:gd name="adj" fmla="val 50000"/>
                </a:avLst>
              </a:prstGeom>
              <a:solidFill>
                <a:srgbClr val="F68D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24"/>
              <p:cNvSpPr/>
              <p:nvPr/>
            </p:nvSpPr>
            <p:spPr>
              <a:xfrm>
                <a:off x="4288633" y="5298074"/>
                <a:ext cx="509587" cy="110570"/>
              </a:xfrm>
              <a:custGeom>
                <a:avLst/>
                <a:gdLst/>
                <a:ahLst/>
                <a:cxnLst/>
                <a:rect l="l" t="t" r="r" b="b"/>
                <a:pathLst>
                  <a:path w="509587" h="110570" extrusionOk="0">
                    <a:moveTo>
                      <a:pt x="0" y="0"/>
                    </a:moveTo>
                    <a:lnTo>
                      <a:pt x="509587" y="0"/>
                    </a:lnTo>
                    <a:lnTo>
                      <a:pt x="321467" y="92868"/>
                    </a:lnTo>
                    <a:cubicBezTo>
                      <a:pt x="284161" y="111125"/>
                      <a:pt x="218281" y="122237"/>
                      <a:pt x="159543" y="90488"/>
                    </a:cubicBezTo>
                    <a:cubicBezTo>
                      <a:pt x="96044" y="41275"/>
                      <a:pt x="58737" y="13494"/>
                      <a:pt x="0" y="0"/>
                    </a:cubicBezTo>
                    <a:close/>
                  </a:path>
                </a:pathLst>
              </a:custGeom>
              <a:solidFill>
                <a:srgbClr val="F68D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24"/>
              <p:cNvSpPr/>
              <p:nvPr/>
            </p:nvSpPr>
            <p:spPr>
              <a:xfrm>
                <a:off x="4091428" y="5035251"/>
                <a:ext cx="903997" cy="114487"/>
              </a:xfrm>
              <a:prstGeom prst="roundRect">
                <a:avLst>
                  <a:gd name="adj" fmla="val 50000"/>
                </a:avLst>
              </a:prstGeom>
              <a:solidFill>
                <a:srgbClr val="F68D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24"/>
              <p:cNvSpPr/>
              <p:nvPr/>
            </p:nvSpPr>
            <p:spPr>
              <a:xfrm>
                <a:off x="4091428" y="4879964"/>
                <a:ext cx="903997" cy="114487"/>
              </a:xfrm>
              <a:prstGeom prst="roundRect">
                <a:avLst>
                  <a:gd name="adj" fmla="val 50000"/>
                </a:avLst>
              </a:prstGeom>
              <a:solidFill>
                <a:srgbClr val="F68D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24"/>
              <p:cNvSpPr/>
              <p:nvPr/>
            </p:nvSpPr>
            <p:spPr>
              <a:xfrm>
                <a:off x="4091428" y="4729437"/>
                <a:ext cx="903997" cy="114487"/>
              </a:xfrm>
              <a:prstGeom prst="roundRect">
                <a:avLst>
                  <a:gd name="adj" fmla="val 50000"/>
                </a:avLst>
              </a:prstGeom>
              <a:solidFill>
                <a:srgbClr val="F68D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6" name="Google Shape;2966;p24"/>
            <p:cNvGrpSpPr/>
            <p:nvPr/>
          </p:nvGrpSpPr>
          <p:grpSpPr>
            <a:xfrm>
              <a:off x="2600208" y="2544506"/>
              <a:ext cx="1662275" cy="1825670"/>
              <a:chOff x="3317572" y="1903630"/>
              <a:chExt cx="2423591" cy="2661824"/>
            </a:xfrm>
          </p:grpSpPr>
          <p:grpSp>
            <p:nvGrpSpPr>
              <p:cNvPr id="2967" name="Google Shape;2967;p24"/>
              <p:cNvGrpSpPr/>
              <p:nvPr/>
            </p:nvGrpSpPr>
            <p:grpSpPr>
              <a:xfrm>
                <a:off x="3576084" y="2851511"/>
                <a:ext cx="1216820" cy="1213363"/>
                <a:chOff x="3576084" y="2851511"/>
                <a:chExt cx="1216820" cy="1213363"/>
              </a:xfrm>
            </p:grpSpPr>
            <p:sp>
              <p:nvSpPr>
                <p:cNvPr id="2968" name="Google Shape;2968;p24"/>
                <p:cNvSpPr/>
                <p:nvPr/>
              </p:nvSpPr>
              <p:spPr>
                <a:xfrm rot="-1800000">
                  <a:off x="3737378" y="3015799"/>
                  <a:ext cx="894231" cy="884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329" h="1919835" extrusionOk="0">
                      <a:moveTo>
                        <a:pt x="114541" y="0"/>
                      </a:moveTo>
                      <a:lnTo>
                        <a:pt x="756546" y="370662"/>
                      </a:lnTo>
                      <a:lnTo>
                        <a:pt x="761268" y="366560"/>
                      </a:lnTo>
                      <a:cubicBezTo>
                        <a:pt x="768173" y="358380"/>
                        <a:pt x="774359" y="348124"/>
                        <a:pt x="778581" y="335314"/>
                      </a:cubicBezTo>
                      <a:cubicBezTo>
                        <a:pt x="783153" y="321905"/>
                        <a:pt x="785673" y="300869"/>
                        <a:pt x="785395" y="284631"/>
                      </a:cubicBezTo>
                      <a:cubicBezTo>
                        <a:pt x="785864" y="255968"/>
                        <a:pt x="779057" y="223060"/>
                        <a:pt x="794451" y="196673"/>
                      </a:cubicBezTo>
                      <a:cubicBezTo>
                        <a:pt x="826637" y="141500"/>
                        <a:pt x="901728" y="124217"/>
                        <a:pt x="959932" y="158171"/>
                      </a:cubicBezTo>
                      <a:cubicBezTo>
                        <a:pt x="1020560" y="193540"/>
                        <a:pt x="1042475" y="267413"/>
                        <a:pt x="1010289" y="322586"/>
                      </a:cubicBezTo>
                      <a:cubicBezTo>
                        <a:pt x="992096" y="353771"/>
                        <a:pt x="959075" y="360229"/>
                        <a:pt x="926705" y="376713"/>
                      </a:cubicBezTo>
                      <a:cubicBezTo>
                        <a:pt x="915232" y="379665"/>
                        <a:pt x="899560" y="389814"/>
                        <a:pt x="888738" y="402792"/>
                      </a:cubicBezTo>
                      <a:cubicBezTo>
                        <a:pt x="881928" y="411680"/>
                        <a:pt x="877718" y="421683"/>
                        <a:pt x="875234" y="431687"/>
                      </a:cubicBezTo>
                      <a:lnTo>
                        <a:pt x="874465" y="438742"/>
                      </a:lnTo>
                      <a:lnTo>
                        <a:pt x="1940329" y="1054119"/>
                      </a:lnTo>
                      <a:lnTo>
                        <a:pt x="876785" y="1668156"/>
                      </a:lnTo>
                      <a:lnTo>
                        <a:pt x="870245" y="1663382"/>
                      </a:lnTo>
                      <a:cubicBezTo>
                        <a:pt x="862812" y="1656239"/>
                        <a:pt x="856242" y="1647601"/>
                        <a:pt x="851934" y="1637266"/>
                      </a:cubicBezTo>
                      <a:cubicBezTo>
                        <a:pt x="846081" y="1621414"/>
                        <a:pt x="845100" y="1602769"/>
                        <a:pt x="848263" y="1591352"/>
                      </a:cubicBezTo>
                      <a:cubicBezTo>
                        <a:pt x="850118" y="1555074"/>
                        <a:pt x="860988" y="1523231"/>
                        <a:pt x="843030" y="1491911"/>
                      </a:cubicBezTo>
                      <a:cubicBezTo>
                        <a:pt x="811259" y="1436498"/>
                        <a:pt x="736299" y="1418652"/>
                        <a:pt x="675407" y="1453565"/>
                      </a:cubicBezTo>
                      <a:cubicBezTo>
                        <a:pt x="616950" y="1487082"/>
                        <a:pt x="594483" y="1560788"/>
                        <a:pt x="626254" y="1616201"/>
                      </a:cubicBezTo>
                      <a:cubicBezTo>
                        <a:pt x="641449" y="1642703"/>
                        <a:pt x="673367" y="1653214"/>
                        <a:pt x="697978" y="1667915"/>
                      </a:cubicBezTo>
                      <a:cubicBezTo>
                        <a:pt x="712192" y="1675772"/>
                        <a:pt x="729168" y="1688447"/>
                        <a:pt x="738511" y="1699097"/>
                      </a:cubicBezTo>
                      <a:cubicBezTo>
                        <a:pt x="747508" y="1709144"/>
                        <a:pt x="753313" y="1719622"/>
                        <a:pt x="756959" y="1729686"/>
                      </a:cubicBezTo>
                      <a:lnTo>
                        <a:pt x="758304" y="1736561"/>
                      </a:lnTo>
                      <a:lnTo>
                        <a:pt x="440864" y="1919835"/>
                      </a:lnTo>
                      <a:lnTo>
                        <a:pt x="331440" y="1765768"/>
                      </a:lnTo>
                      <a:cubicBezTo>
                        <a:pt x="122185" y="1444039"/>
                        <a:pt x="0" y="1079292"/>
                        <a:pt x="0" y="667560"/>
                      </a:cubicBezTo>
                      <a:cubicBezTo>
                        <a:pt x="0" y="461694"/>
                        <a:pt x="30546" y="263136"/>
                        <a:pt x="87249" y="76383"/>
                      </a:cubicBezTo>
                      <a:close/>
                    </a:path>
                  </a:pathLst>
                </a:custGeom>
                <a:solidFill>
                  <a:srgbClr val="4A0A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69" name="Google Shape;2969;p24"/>
                <p:cNvGrpSpPr/>
                <p:nvPr/>
              </p:nvGrpSpPr>
              <p:grpSpPr>
                <a:xfrm>
                  <a:off x="3865031" y="3381309"/>
                  <a:ext cx="308932" cy="273017"/>
                  <a:chOff x="-13452892" y="-6511294"/>
                  <a:chExt cx="25046165" cy="22134411"/>
                </a:xfrm>
              </p:grpSpPr>
              <p:grpSp>
                <p:nvGrpSpPr>
                  <p:cNvPr id="2970" name="Google Shape;2970;p24"/>
                  <p:cNvGrpSpPr/>
                  <p:nvPr/>
                </p:nvGrpSpPr>
                <p:grpSpPr>
                  <a:xfrm>
                    <a:off x="-13452892" y="5070722"/>
                    <a:ext cx="13618546" cy="10552395"/>
                    <a:chOff x="5746673" y="4849451"/>
                    <a:chExt cx="698959" cy="541591"/>
                  </a:xfrm>
                </p:grpSpPr>
                <p:grpSp>
                  <p:nvGrpSpPr>
                    <p:cNvPr id="2971" name="Google Shape;2971;p24"/>
                    <p:cNvGrpSpPr/>
                    <p:nvPr/>
                  </p:nvGrpSpPr>
                  <p:grpSpPr>
                    <a:xfrm>
                      <a:off x="5746673" y="5033563"/>
                      <a:ext cx="698959" cy="357479"/>
                      <a:chOff x="7029386" y="4565651"/>
                      <a:chExt cx="276290" cy="141307"/>
                    </a:xfrm>
                  </p:grpSpPr>
                  <p:sp>
                    <p:nvSpPr>
                      <p:cNvPr id="2972" name="Google Shape;2972;p24"/>
                      <p:cNvSpPr/>
                      <p:nvPr/>
                    </p:nvSpPr>
                    <p:spPr>
                      <a:xfrm rot="60000">
                        <a:off x="7030522" y="4572005"/>
                        <a:ext cx="273540" cy="1325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99" h="10062" extrusionOk="0">
                            <a:moveTo>
                              <a:pt x="135" y="0"/>
                            </a:moveTo>
                            <a:cubicBezTo>
                              <a:pt x="3423" y="3012"/>
                              <a:pt x="6711" y="5922"/>
                              <a:pt x="9999" y="8934"/>
                            </a:cubicBezTo>
                            <a:cubicBezTo>
                              <a:pt x="9912" y="9407"/>
                              <a:pt x="9744" y="10307"/>
                              <a:pt x="9302" y="10000"/>
                            </a:cubicBezTo>
                            <a:lnTo>
                              <a:pt x="251" y="1566"/>
                            </a:lnTo>
                            <a:cubicBezTo>
                              <a:pt x="-166" y="1113"/>
                              <a:pt x="39" y="237"/>
                              <a:pt x="1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973" name="Google Shape;2973;p24"/>
                      <p:cNvSpPr/>
                      <p:nvPr/>
                    </p:nvSpPr>
                    <p:spPr>
                      <a:xfrm>
                        <a:off x="7035801" y="4565651"/>
                        <a:ext cx="269875" cy="1238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0" h="78" extrusionOk="0">
                            <a:moveTo>
                              <a:pt x="42" y="6"/>
                            </a:moveTo>
                            <a:lnTo>
                              <a:pt x="59" y="15"/>
                            </a:lnTo>
                            <a:lnTo>
                              <a:pt x="121" y="42"/>
                            </a:lnTo>
                            <a:lnTo>
                              <a:pt x="139" y="51"/>
                            </a:lnTo>
                            <a:lnTo>
                              <a:pt x="170" y="78"/>
                            </a:lnTo>
                            <a:lnTo>
                              <a:pt x="85" y="39"/>
                            </a:lnTo>
                            <a:lnTo>
                              <a:pt x="0" y="0"/>
                            </a:lnTo>
                            <a:lnTo>
                              <a:pt x="42" y="6"/>
                            </a:lnTo>
                            <a:close/>
                            <a:moveTo>
                              <a:pt x="89" y="30"/>
                            </a:moveTo>
                            <a:lnTo>
                              <a:pt x="43" y="10"/>
                            </a:lnTo>
                            <a:lnTo>
                              <a:pt x="27" y="9"/>
                            </a:lnTo>
                            <a:lnTo>
                              <a:pt x="87" y="36"/>
                            </a:lnTo>
                            <a:lnTo>
                              <a:pt x="146" y="64"/>
                            </a:lnTo>
                            <a:lnTo>
                              <a:pt x="134" y="51"/>
                            </a:lnTo>
                            <a:lnTo>
                              <a:pt x="89" y="3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t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 typeface="Arial"/>
                          <a:buNone/>
                          <a:tabLst/>
                          <a:defRPr/>
                        </a:pPr>
                        <a:endParaRPr kumimoji="0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974" name="Google Shape;2974;p24"/>
                    <p:cNvSpPr/>
                    <p:nvPr/>
                  </p:nvSpPr>
                  <p:spPr>
                    <a:xfrm rot="-8100000">
                      <a:off x="6049252" y="4950784"/>
                      <a:ext cx="354976" cy="165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10" h="388" extrusionOk="0">
                          <a:moveTo>
                            <a:pt x="411" y="248"/>
                          </a:moveTo>
                          <a:lnTo>
                            <a:pt x="455" y="251"/>
                          </a:lnTo>
                          <a:lnTo>
                            <a:pt x="499" y="260"/>
                          </a:lnTo>
                          <a:lnTo>
                            <a:pt x="543" y="276"/>
                          </a:lnTo>
                          <a:lnTo>
                            <a:pt x="577" y="293"/>
                          </a:lnTo>
                          <a:lnTo>
                            <a:pt x="607" y="314"/>
                          </a:lnTo>
                          <a:lnTo>
                            <a:pt x="635" y="338"/>
                          </a:lnTo>
                          <a:lnTo>
                            <a:pt x="595" y="378"/>
                          </a:lnTo>
                          <a:lnTo>
                            <a:pt x="572" y="359"/>
                          </a:lnTo>
                          <a:lnTo>
                            <a:pt x="547" y="342"/>
                          </a:lnTo>
                          <a:lnTo>
                            <a:pt x="519" y="327"/>
                          </a:lnTo>
                          <a:lnTo>
                            <a:pt x="479" y="313"/>
                          </a:lnTo>
                          <a:lnTo>
                            <a:pt x="438" y="305"/>
                          </a:lnTo>
                          <a:lnTo>
                            <a:pt x="397" y="304"/>
                          </a:lnTo>
                          <a:lnTo>
                            <a:pt x="356" y="310"/>
                          </a:lnTo>
                          <a:lnTo>
                            <a:pt x="318" y="321"/>
                          </a:lnTo>
                          <a:lnTo>
                            <a:pt x="280" y="338"/>
                          </a:lnTo>
                          <a:lnTo>
                            <a:pt x="246" y="360"/>
                          </a:lnTo>
                          <a:lnTo>
                            <a:pt x="215" y="388"/>
                          </a:lnTo>
                          <a:lnTo>
                            <a:pt x="175" y="348"/>
                          </a:lnTo>
                          <a:lnTo>
                            <a:pt x="208" y="318"/>
                          </a:lnTo>
                          <a:lnTo>
                            <a:pt x="245" y="293"/>
                          </a:lnTo>
                          <a:lnTo>
                            <a:pt x="283" y="274"/>
                          </a:lnTo>
                          <a:lnTo>
                            <a:pt x="324" y="259"/>
                          </a:lnTo>
                          <a:lnTo>
                            <a:pt x="367" y="251"/>
                          </a:lnTo>
                          <a:lnTo>
                            <a:pt x="411" y="248"/>
                          </a:lnTo>
                          <a:close/>
                          <a:moveTo>
                            <a:pt x="431" y="124"/>
                          </a:moveTo>
                          <a:lnTo>
                            <a:pt x="485" y="130"/>
                          </a:lnTo>
                          <a:lnTo>
                            <a:pt x="539" y="142"/>
                          </a:lnTo>
                          <a:lnTo>
                            <a:pt x="594" y="163"/>
                          </a:lnTo>
                          <a:lnTo>
                            <a:pt x="640" y="187"/>
                          </a:lnTo>
                          <a:lnTo>
                            <a:pt x="684" y="216"/>
                          </a:lnTo>
                          <a:lnTo>
                            <a:pt x="723" y="251"/>
                          </a:lnTo>
                          <a:lnTo>
                            <a:pt x="682" y="291"/>
                          </a:lnTo>
                          <a:lnTo>
                            <a:pt x="648" y="261"/>
                          </a:lnTo>
                          <a:lnTo>
                            <a:pt x="611" y="236"/>
                          </a:lnTo>
                          <a:lnTo>
                            <a:pt x="571" y="214"/>
                          </a:lnTo>
                          <a:lnTo>
                            <a:pt x="521" y="196"/>
                          </a:lnTo>
                          <a:lnTo>
                            <a:pt x="470" y="185"/>
                          </a:lnTo>
                          <a:lnTo>
                            <a:pt x="419" y="180"/>
                          </a:lnTo>
                          <a:lnTo>
                            <a:pt x="367" y="182"/>
                          </a:lnTo>
                          <a:lnTo>
                            <a:pt x="318" y="191"/>
                          </a:lnTo>
                          <a:lnTo>
                            <a:pt x="270" y="205"/>
                          </a:lnTo>
                          <a:lnTo>
                            <a:pt x="231" y="224"/>
                          </a:lnTo>
                          <a:lnTo>
                            <a:pt x="193" y="244"/>
                          </a:lnTo>
                          <a:lnTo>
                            <a:pt x="159" y="270"/>
                          </a:lnTo>
                          <a:lnTo>
                            <a:pt x="128" y="300"/>
                          </a:lnTo>
                          <a:lnTo>
                            <a:pt x="88" y="260"/>
                          </a:lnTo>
                          <a:lnTo>
                            <a:pt x="128" y="223"/>
                          </a:lnTo>
                          <a:lnTo>
                            <a:pt x="173" y="192"/>
                          </a:lnTo>
                          <a:lnTo>
                            <a:pt x="220" y="166"/>
                          </a:lnTo>
                          <a:lnTo>
                            <a:pt x="270" y="146"/>
                          </a:lnTo>
                          <a:lnTo>
                            <a:pt x="322" y="132"/>
                          </a:lnTo>
                          <a:lnTo>
                            <a:pt x="376" y="125"/>
                          </a:lnTo>
                          <a:lnTo>
                            <a:pt x="431" y="124"/>
                          </a:lnTo>
                          <a:close/>
                          <a:moveTo>
                            <a:pt x="412" y="0"/>
                          </a:moveTo>
                          <a:lnTo>
                            <a:pt x="471" y="3"/>
                          </a:lnTo>
                          <a:lnTo>
                            <a:pt x="529" y="12"/>
                          </a:lnTo>
                          <a:lnTo>
                            <a:pt x="586" y="28"/>
                          </a:lnTo>
                          <a:lnTo>
                            <a:pt x="644" y="50"/>
                          </a:lnTo>
                          <a:lnTo>
                            <a:pt x="690" y="73"/>
                          </a:lnTo>
                          <a:lnTo>
                            <a:pt x="734" y="100"/>
                          </a:lnTo>
                          <a:lnTo>
                            <a:pt x="774" y="130"/>
                          </a:lnTo>
                          <a:lnTo>
                            <a:pt x="810" y="163"/>
                          </a:lnTo>
                          <a:lnTo>
                            <a:pt x="770" y="202"/>
                          </a:lnTo>
                          <a:lnTo>
                            <a:pt x="737" y="173"/>
                          </a:lnTo>
                          <a:lnTo>
                            <a:pt x="701" y="146"/>
                          </a:lnTo>
                          <a:lnTo>
                            <a:pt x="662" y="121"/>
                          </a:lnTo>
                          <a:lnTo>
                            <a:pt x="620" y="101"/>
                          </a:lnTo>
                          <a:lnTo>
                            <a:pt x="564" y="80"/>
                          </a:lnTo>
                          <a:lnTo>
                            <a:pt x="507" y="65"/>
                          </a:lnTo>
                          <a:lnTo>
                            <a:pt x="449" y="57"/>
                          </a:lnTo>
                          <a:lnTo>
                            <a:pt x="392" y="56"/>
                          </a:lnTo>
                          <a:lnTo>
                            <a:pt x="336" y="62"/>
                          </a:lnTo>
                          <a:lnTo>
                            <a:pt x="280" y="73"/>
                          </a:lnTo>
                          <a:lnTo>
                            <a:pt x="225" y="90"/>
                          </a:lnTo>
                          <a:lnTo>
                            <a:pt x="175" y="113"/>
                          </a:lnTo>
                          <a:lnTo>
                            <a:pt x="127" y="141"/>
                          </a:lnTo>
                          <a:lnTo>
                            <a:pt x="82" y="174"/>
                          </a:lnTo>
                          <a:lnTo>
                            <a:pt x="40" y="212"/>
                          </a:lnTo>
                          <a:lnTo>
                            <a:pt x="0" y="173"/>
                          </a:lnTo>
                          <a:lnTo>
                            <a:pt x="43" y="132"/>
                          </a:lnTo>
                          <a:lnTo>
                            <a:pt x="89" y="98"/>
                          </a:lnTo>
                          <a:lnTo>
                            <a:pt x="138" y="69"/>
                          </a:lnTo>
                          <a:lnTo>
                            <a:pt x="190" y="43"/>
                          </a:lnTo>
                          <a:lnTo>
                            <a:pt x="243" y="24"/>
                          </a:lnTo>
                          <a:lnTo>
                            <a:pt x="298" y="11"/>
                          </a:lnTo>
                          <a:lnTo>
                            <a:pt x="355" y="2"/>
                          </a:lnTo>
                          <a:lnTo>
                            <a:pt x="41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975" name="Google Shape;2975;p24"/>
                  <p:cNvSpPr/>
                  <p:nvPr/>
                </p:nvSpPr>
                <p:spPr>
                  <a:xfrm>
                    <a:off x="-2450013" y="-6511294"/>
                    <a:ext cx="14043287" cy="170807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97786" h="10335798" extrusionOk="0">
                        <a:moveTo>
                          <a:pt x="874836" y="1051120"/>
                        </a:moveTo>
                        <a:cubicBezTo>
                          <a:pt x="1750159" y="738505"/>
                          <a:pt x="1833524" y="500135"/>
                          <a:pt x="3500805" y="113274"/>
                        </a:cubicBezTo>
                        <a:cubicBezTo>
                          <a:pt x="6746979" y="-410572"/>
                          <a:pt x="8695568" y="880245"/>
                          <a:pt x="8481836" y="4032868"/>
                        </a:cubicBezTo>
                        <a:cubicBezTo>
                          <a:pt x="8313805" y="5447454"/>
                          <a:pt x="7783637" y="5451180"/>
                          <a:pt x="7322528" y="5974812"/>
                        </a:cubicBezTo>
                        <a:cubicBezTo>
                          <a:pt x="6798897" y="6490629"/>
                          <a:pt x="7424129" y="7662936"/>
                          <a:pt x="7603883" y="8084966"/>
                        </a:cubicBezTo>
                        <a:lnTo>
                          <a:pt x="5024805" y="10335798"/>
                        </a:lnTo>
                        <a:lnTo>
                          <a:pt x="3805606" y="8929029"/>
                        </a:lnTo>
                        <a:cubicBezTo>
                          <a:pt x="3516436" y="8663305"/>
                          <a:pt x="3344497" y="8866505"/>
                          <a:pt x="2891205" y="9046258"/>
                        </a:cubicBezTo>
                        <a:lnTo>
                          <a:pt x="1765790" y="9491737"/>
                        </a:lnTo>
                        <a:cubicBezTo>
                          <a:pt x="1077995" y="9591924"/>
                          <a:pt x="945175" y="8655490"/>
                          <a:pt x="1109298" y="8413213"/>
                        </a:cubicBezTo>
                        <a:cubicBezTo>
                          <a:pt x="726343" y="8295981"/>
                          <a:pt x="1023329" y="8131859"/>
                          <a:pt x="945175" y="7944289"/>
                        </a:cubicBezTo>
                        <a:cubicBezTo>
                          <a:pt x="867021" y="7827059"/>
                          <a:pt x="554405" y="7873950"/>
                          <a:pt x="781051" y="7522259"/>
                        </a:cubicBezTo>
                        <a:cubicBezTo>
                          <a:pt x="835759" y="7342505"/>
                          <a:pt x="835591" y="7177342"/>
                          <a:pt x="828817" y="6978134"/>
                        </a:cubicBezTo>
                        <a:cubicBezTo>
                          <a:pt x="823745" y="6602830"/>
                          <a:pt x="460621" y="6811059"/>
                          <a:pt x="288682" y="6725090"/>
                        </a:cubicBezTo>
                        <a:cubicBezTo>
                          <a:pt x="-547564" y="6537521"/>
                          <a:pt x="679451" y="5505890"/>
                          <a:pt x="874836" y="4896290"/>
                        </a:cubicBezTo>
                        <a:cubicBezTo>
                          <a:pt x="351205" y="3348844"/>
                          <a:pt x="695082" y="2504782"/>
                          <a:pt x="968620" y="1965521"/>
                        </a:cubicBezTo>
                        <a:cubicBezTo>
                          <a:pt x="507512" y="2067120"/>
                          <a:pt x="421543" y="1207428"/>
                          <a:pt x="874836" y="10511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976" name="Google Shape;2976;p24"/>
              <p:cNvGrpSpPr/>
              <p:nvPr/>
            </p:nvGrpSpPr>
            <p:grpSpPr>
              <a:xfrm>
                <a:off x="4478708" y="2925617"/>
                <a:ext cx="1262456" cy="1360626"/>
                <a:chOff x="4478708" y="2925617"/>
                <a:chExt cx="1262456" cy="1360626"/>
              </a:xfrm>
            </p:grpSpPr>
            <p:sp>
              <p:nvSpPr>
                <p:cNvPr id="2977" name="Google Shape;2977;p24"/>
                <p:cNvSpPr/>
                <p:nvPr/>
              </p:nvSpPr>
              <p:spPr>
                <a:xfrm rot="-1800000">
                  <a:off x="4696930" y="3058821"/>
                  <a:ext cx="826011" cy="109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304" h="2374267" extrusionOk="0">
                      <a:moveTo>
                        <a:pt x="288116" y="0"/>
                      </a:moveTo>
                      <a:lnTo>
                        <a:pt x="1344849" y="610105"/>
                      </a:lnTo>
                      <a:lnTo>
                        <a:pt x="1343734" y="615979"/>
                      </a:lnTo>
                      <a:cubicBezTo>
                        <a:pt x="1340145" y="626064"/>
                        <a:pt x="1334399" y="636573"/>
                        <a:pt x="1325458" y="646671"/>
                      </a:cubicBezTo>
                      <a:cubicBezTo>
                        <a:pt x="1316176" y="657373"/>
                        <a:pt x="1299270" y="670144"/>
                        <a:pt x="1285101" y="678080"/>
                      </a:cubicBezTo>
                      <a:cubicBezTo>
                        <a:pt x="1260573" y="692919"/>
                        <a:pt x="1228715" y="703609"/>
                        <a:pt x="1213669" y="730196"/>
                      </a:cubicBezTo>
                      <a:cubicBezTo>
                        <a:pt x="1182209" y="785787"/>
                        <a:pt x="1205091" y="859366"/>
                        <a:pt x="1263735" y="892553"/>
                      </a:cubicBezTo>
                      <a:cubicBezTo>
                        <a:pt x="1324822" y="927124"/>
                        <a:pt x="1399681" y="908857"/>
                        <a:pt x="1431140" y="853266"/>
                      </a:cubicBezTo>
                      <a:cubicBezTo>
                        <a:pt x="1448922" y="821846"/>
                        <a:pt x="1437873" y="790065"/>
                        <a:pt x="1435814" y="753798"/>
                      </a:cubicBezTo>
                      <a:cubicBezTo>
                        <a:pt x="1432587" y="742399"/>
                        <a:pt x="1433463" y="723748"/>
                        <a:pt x="1439227" y="707864"/>
                      </a:cubicBezTo>
                      <a:cubicBezTo>
                        <a:pt x="1443476" y="697504"/>
                        <a:pt x="1449998" y="688830"/>
                        <a:pt x="1457391" y="681645"/>
                      </a:cubicBezTo>
                      <a:lnTo>
                        <a:pt x="1462378" y="677961"/>
                      </a:lnTo>
                      <a:lnTo>
                        <a:pt x="1792304" y="868443"/>
                      </a:lnTo>
                      <a:lnTo>
                        <a:pt x="1785467" y="877694"/>
                      </a:lnTo>
                      <a:lnTo>
                        <a:pt x="1600620" y="1108566"/>
                      </a:lnTo>
                      <a:cubicBezTo>
                        <a:pt x="1279564" y="1573249"/>
                        <a:pt x="1433482" y="2109659"/>
                        <a:pt x="1132057" y="2374267"/>
                      </a:cubicBezTo>
                      <a:lnTo>
                        <a:pt x="288116" y="2374267"/>
                      </a:lnTo>
                      <a:lnTo>
                        <a:pt x="288116" y="1361500"/>
                      </a:lnTo>
                      <a:lnTo>
                        <a:pt x="280104" y="1358779"/>
                      </a:lnTo>
                      <a:cubicBezTo>
                        <a:pt x="269559" y="1356936"/>
                        <a:pt x="257583" y="1356761"/>
                        <a:pt x="244391" y="1359568"/>
                      </a:cubicBezTo>
                      <a:cubicBezTo>
                        <a:pt x="230505" y="1362376"/>
                        <a:pt x="211065" y="1370799"/>
                        <a:pt x="197179" y="1379222"/>
                      </a:cubicBezTo>
                      <a:cubicBezTo>
                        <a:pt x="172185" y="1393260"/>
                        <a:pt x="147190" y="1415721"/>
                        <a:pt x="116641" y="1415721"/>
                      </a:cubicBezTo>
                      <a:cubicBezTo>
                        <a:pt x="52766" y="1415721"/>
                        <a:pt x="0" y="1359568"/>
                        <a:pt x="0" y="1292185"/>
                      </a:cubicBezTo>
                      <a:cubicBezTo>
                        <a:pt x="0" y="1221994"/>
                        <a:pt x="52766" y="1165841"/>
                        <a:pt x="116641" y="1165841"/>
                      </a:cubicBezTo>
                      <a:cubicBezTo>
                        <a:pt x="152744" y="1165841"/>
                        <a:pt x="174962" y="1191110"/>
                        <a:pt x="205511" y="1210763"/>
                      </a:cubicBezTo>
                      <a:cubicBezTo>
                        <a:pt x="213842" y="1219186"/>
                        <a:pt x="230505" y="1227609"/>
                        <a:pt x="247168" y="1230417"/>
                      </a:cubicBezTo>
                      <a:cubicBezTo>
                        <a:pt x="258277" y="1231821"/>
                        <a:pt x="269039" y="1230417"/>
                        <a:pt x="278932" y="1227521"/>
                      </a:cubicBezTo>
                      <a:lnTo>
                        <a:pt x="288116" y="1223426"/>
                      </a:lnTo>
                      <a:close/>
                    </a:path>
                  </a:pathLst>
                </a:custGeom>
                <a:solidFill>
                  <a:srgbClr val="0091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78" name="Google Shape;2978;p24"/>
                <p:cNvGrpSpPr/>
                <p:nvPr/>
              </p:nvGrpSpPr>
              <p:grpSpPr>
                <a:xfrm>
                  <a:off x="4996736" y="3519469"/>
                  <a:ext cx="281776" cy="227446"/>
                  <a:chOff x="265744" y="4588371"/>
                  <a:chExt cx="1152682" cy="930422"/>
                </a:xfrm>
              </p:grpSpPr>
              <p:grpSp>
                <p:nvGrpSpPr>
                  <p:cNvPr id="2979" name="Google Shape;2979;p24"/>
                  <p:cNvGrpSpPr/>
                  <p:nvPr/>
                </p:nvGrpSpPr>
                <p:grpSpPr>
                  <a:xfrm>
                    <a:off x="603860" y="4588371"/>
                    <a:ext cx="431146" cy="734412"/>
                    <a:chOff x="3297053" y="4939926"/>
                    <a:chExt cx="203051" cy="345876"/>
                  </a:xfrm>
                </p:grpSpPr>
                <p:sp>
                  <p:nvSpPr>
                    <p:cNvPr id="2980" name="Google Shape;2980;p24"/>
                    <p:cNvSpPr/>
                    <p:nvPr/>
                  </p:nvSpPr>
                  <p:spPr>
                    <a:xfrm>
                      <a:off x="3297053" y="5039083"/>
                      <a:ext cx="200947" cy="1405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" h="93" extrusionOk="0">
                          <a:moveTo>
                            <a:pt x="124" y="70"/>
                          </a:moveTo>
                          <a:lnTo>
                            <a:pt x="124" y="63"/>
                          </a:lnTo>
                          <a:lnTo>
                            <a:pt x="87" y="63"/>
                          </a:lnTo>
                          <a:lnTo>
                            <a:pt x="87" y="70"/>
                          </a:lnTo>
                          <a:lnTo>
                            <a:pt x="124" y="70"/>
                          </a:lnTo>
                          <a:close/>
                          <a:moveTo>
                            <a:pt x="133" y="93"/>
                          </a:moveTo>
                          <a:lnTo>
                            <a:pt x="0" y="93"/>
                          </a:lnTo>
                          <a:lnTo>
                            <a:pt x="0" y="0"/>
                          </a:lnTo>
                          <a:lnTo>
                            <a:pt x="66" y="47"/>
                          </a:lnTo>
                          <a:lnTo>
                            <a:pt x="133" y="0"/>
                          </a:lnTo>
                          <a:lnTo>
                            <a:pt x="133" y="93"/>
                          </a:lnTo>
                          <a:close/>
                          <a:moveTo>
                            <a:pt x="124" y="76"/>
                          </a:moveTo>
                          <a:lnTo>
                            <a:pt x="87" y="76"/>
                          </a:lnTo>
                          <a:lnTo>
                            <a:pt x="87" y="83"/>
                          </a:lnTo>
                          <a:lnTo>
                            <a:pt x="124" y="83"/>
                          </a:lnTo>
                          <a:lnTo>
                            <a:pt x="124" y="7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1" name="Google Shape;2981;p24"/>
                    <p:cNvSpPr/>
                    <p:nvPr/>
                  </p:nvSpPr>
                  <p:spPr>
                    <a:xfrm>
                      <a:off x="3297054" y="4939926"/>
                      <a:ext cx="203050" cy="900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3" h="59" extrusionOk="0">
                          <a:moveTo>
                            <a:pt x="133" y="59"/>
                          </a:moveTo>
                          <a:lnTo>
                            <a:pt x="0" y="59"/>
                          </a:lnTo>
                          <a:lnTo>
                            <a:pt x="0" y="46"/>
                          </a:lnTo>
                          <a:lnTo>
                            <a:pt x="66" y="0"/>
                          </a:lnTo>
                          <a:lnTo>
                            <a:pt x="133" y="46"/>
                          </a:lnTo>
                          <a:lnTo>
                            <a:pt x="133" y="5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2" name="Google Shape;2982;p24"/>
                    <p:cNvSpPr/>
                    <p:nvPr/>
                  </p:nvSpPr>
                  <p:spPr>
                    <a:xfrm>
                      <a:off x="3363380" y="5192221"/>
                      <a:ext cx="71985" cy="935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0" h="65" extrusionOk="0">
                          <a:moveTo>
                            <a:pt x="50" y="0"/>
                          </a:moveTo>
                          <a:lnTo>
                            <a:pt x="24" y="65"/>
                          </a:lnTo>
                          <a:lnTo>
                            <a:pt x="0" y="0"/>
                          </a:ln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983" name="Google Shape;2983;p24"/>
                  <p:cNvGrpSpPr/>
                  <p:nvPr/>
                </p:nvGrpSpPr>
                <p:grpSpPr>
                  <a:xfrm>
                    <a:off x="879864" y="5212190"/>
                    <a:ext cx="538561" cy="306603"/>
                    <a:chOff x="879864" y="5212190"/>
                    <a:chExt cx="538561" cy="306603"/>
                  </a:xfrm>
                </p:grpSpPr>
                <p:sp>
                  <p:nvSpPr>
                    <p:cNvPr id="2984" name="Google Shape;2984;p24"/>
                    <p:cNvSpPr/>
                    <p:nvPr/>
                  </p:nvSpPr>
                  <p:spPr>
                    <a:xfrm>
                      <a:off x="879864" y="5246380"/>
                      <a:ext cx="349670" cy="2724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670" h="272413" extrusionOk="0">
                          <a:moveTo>
                            <a:pt x="175187" y="70727"/>
                          </a:moveTo>
                          <a:cubicBezTo>
                            <a:pt x="157395" y="70727"/>
                            <a:pt x="142972" y="85007"/>
                            <a:pt x="142972" y="102622"/>
                          </a:cubicBezTo>
                          <a:cubicBezTo>
                            <a:pt x="142972" y="120237"/>
                            <a:pt x="157395" y="134517"/>
                            <a:pt x="175187" y="134517"/>
                          </a:cubicBezTo>
                          <a:cubicBezTo>
                            <a:pt x="192979" y="134517"/>
                            <a:pt x="207402" y="120237"/>
                            <a:pt x="207402" y="102622"/>
                          </a:cubicBezTo>
                          <a:cubicBezTo>
                            <a:pt x="207402" y="85007"/>
                            <a:pt x="192979" y="70727"/>
                            <a:pt x="175187" y="70727"/>
                          </a:cubicBezTo>
                          <a:close/>
                          <a:moveTo>
                            <a:pt x="214072" y="0"/>
                          </a:moveTo>
                          <a:cubicBezTo>
                            <a:pt x="271875" y="0"/>
                            <a:pt x="284705" y="23387"/>
                            <a:pt x="283971" y="20923"/>
                          </a:cubicBezTo>
                          <a:cubicBezTo>
                            <a:pt x="250143" y="59463"/>
                            <a:pt x="244833" y="129688"/>
                            <a:pt x="248617" y="145198"/>
                          </a:cubicBezTo>
                          <a:lnTo>
                            <a:pt x="252004" y="174930"/>
                          </a:lnTo>
                          <a:lnTo>
                            <a:pt x="349670" y="143196"/>
                          </a:lnTo>
                          <a:lnTo>
                            <a:pt x="347606" y="163657"/>
                          </a:lnTo>
                          <a:cubicBezTo>
                            <a:pt x="334896" y="225724"/>
                            <a:pt x="279941" y="272413"/>
                            <a:pt x="214072" y="272413"/>
                          </a:cubicBezTo>
                          <a:cubicBezTo>
                            <a:pt x="167024" y="272413"/>
                            <a:pt x="125543" y="248592"/>
                            <a:pt x="101048" y="212361"/>
                          </a:cubicBezTo>
                          <a:lnTo>
                            <a:pt x="92954" y="197459"/>
                          </a:lnTo>
                          <a:lnTo>
                            <a:pt x="0" y="118521"/>
                          </a:lnTo>
                          <a:lnTo>
                            <a:pt x="87771" y="85474"/>
                          </a:lnTo>
                          <a:lnTo>
                            <a:pt x="88481" y="83189"/>
                          </a:lnTo>
                          <a:cubicBezTo>
                            <a:pt x="109173" y="34303"/>
                            <a:pt x="157614" y="0"/>
                            <a:pt x="214072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5" name="Google Shape;2985;p24"/>
                    <p:cNvSpPr/>
                    <p:nvPr/>
                  </p:nvSpPr>
                  <p:spPr>
                    <a:xfrm rot="4380000">
                      <a:off x="1152657" y="5236781"/>
                      <a:ext cx="231358" cy="243161"/>
                    </a:xfrm>
                    <a:prstGeom prst="pie">
                      <a:avLst>
                        <a:gd name="adj1" fmla="val 5378394"/>
                        <a:gd name="adj2" fmla="val 16200000"/>
                      </a:avLst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2986" name="Google Shape;2986;p24"/>
                  <p:cNvGrpSpPr/>
                  <p:nvPr/>
                </p:nvGrpSpPr>
                <p:grpSpPr>
                  <a:xfrm>
                    <a:off x="265744" y="5209890"/>
                    <a:ext cx="538561" cy="306603"/>
                    <a:chOff x="265744" y="5209890"/>
                    <a:chExt cx="538561" cy="306603"/>
                  </a:xfrm>
                </p:grpSpPr>
                <p:sp>
                  <p:nvSpPr>
                    <p:cNvPr id="2987" name="Google Shape;2987;p24"/>
                    <p:cNvSpPr/>
                    <p:nvPr/>
                  </p:nvSpPr>
                  <p:spPr>
                    <a:xfrm flipH="1">
                      <a:off x="454635" y="5244080"/>
                      <a:ext cx="349670" cy="2724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670" h="272413" extrusionOk="0">
                          <a:moveTo>
                            <a:pt x="175187" y="70727"/>
                          </a:moveTo>
                          <a:cubicBezTo>
                            <a:pt x="192979" y="70727"/>
                            <a:pt x="207402" y="85007"/>
                            <a:pt x="207402" y="102622"/>
                          </a:cubicBezTo>
                          <a:cubicBezTo>
                            <a:pt x="207402" y="120237"/>
                            <a:pt x="192979" y="134517"/>
                            <a:pt x="175187" y="134517"/>
                          </a:cubicBezTo>
                          <a:cubicBezTo>
                            <a:pt x="157395" y="134517"/>
                            <a:pt x="142972" y="120237"/>
                            <a:pt x="142972" y="102622"/>
                          </a:cubicBezTo>
                          <a:cubicBezTo>
                            <a:pt x="142972" y="85007"/>
                            <a:pt x="157395" y="70727"/>
                            <a:pt x="175187" y="70727"/>
                          </a:cubicBezTo>
                          <a:close/>
                          <a:moveTo>
                            <a:pt x="214072" y="0"/>
                          </a:moveTo>
                          <a:cubicBezTo>
                            <a:pt x="157614" y="0"/>
                            <a:pt x="109173" y="34303"/>
                            <a:pt x="88481" y="83189"/>
                          </a:cubicBezTo>
                          <a:lnTo>
                            <a:pt x="87771" y="85474"/>
                          </a:lnTo>
                          <a:lnTo>
                            <a:pt x="0" y="118521"/>
                          </a:lnTo>
                          <a:lnTo>
                            <a:pt x="92954" y="197459"/>
                          </a:lnTo>
                          <a:lnTo>
                            <a:pt x="101048" y="212361"/>
                          </a:lnTo>
                          <a:cubicBezTo>
                            <a:pt x="125543" y="248592"/>
                            <a:pt x="167024" y="272413"/>
                            <a:pt x="214072" y="272413"/>
                          </a:cubicBezTo>
                          <a:cubicBezTo>
                            <a:pt x="279941" y="272413"/>
                            <a:pt x="334896" y="225724"/>
                            <a:pt x="347606" y="163657"/>
                          </a:cubicBezTo>
                          <a:lnTo>
                            <a:pt x="349670" y="143196"/>
                          </a:lnTo>
                          <a:lnTo>
                            <a:pt x="252004" y="174930"/>
                          </a:lnTo>
                          <a:lnTo>
                            <a:pt x="248617" y="145198"/>
                          </a:lnTo>
                          <a:cubicBezTo>
                            <a:pt x="244833" y="129688"/>
                            <a:pt x="250143" y="59463"/>
                            <a:pt x="283971" y="20923"/>
                          </a:cubicBezTo>
                          <a:cubicBezTo>
                            <a:pt x="284705" y="23387"/>
                            <a:pt x="271874" y="0"/>
                            <a:pt x="214072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88" name="Google Shape;2988;p24"/>
                    <p:cNvSpPr/>
                    <p:nvPr/>
                  </p:nvSpPr>
                  <p:spPr>
                    <a:xfrm rot="-4380000" flipH="1">
                      <a:off x="300154" y="5234481"/>
                      <a:ext cx="231358" cy="243161"/>
                    </a:xfrm>
                    <a:prstGeom prst="pie">
                      <a:avLst>
                        <a:gd name="adj1" fmla="val 5378394"/>
                        <a:gd name="adj2" fmla="val 16200000"/>
                      </a:avLst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2989" name="Google Shape;2989;p24"/>
              <p:cNvGrpSpPr/>
              <p:nvPr/>
            </p:nvGrpSpPr>
            <p:grpSpPr>
              <a:xfrm>
                <a:off x="4350798" y="2404228"/>
                <a:ext cx="1227120" cy="1231203"/>
                <a:chOff x="4350798" y="2404228"/>
                <a:chExt cx="1227120" cy="1231203"/>
              </a:xfrm>
            </p:grpSpPr>
            <p:sp>
              <p:nvSpPr>
                <p:cNvPr id="2990" name="Google Shape;2990;p24"/>
                <p:cNvSpPr/>
                <p:nvPr/>
              </p:nvSpPr>
              <p:spPr>
                <a:xfrm rot="-1800000">
                  <a:off x="4517242" y="2567136"/>
                  <a:ext cx="894231" cy="90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0329" h="1964535" extrusionOk="0">
                      <a:moveTo>
                        <a:pt x="1825789" y="0"/>
                      </a:moveTo>
                      <a:lnTo>
                        <a:pt x="1853080" y="76384"/>
                      </a:lnTo>
                      <a:cubicBezTo>
                        <a:pt x="1909783" y="263137"/>
                        <a:pt x="1940329" y="461695"/>
                        <a:pt x="1940329" y="667561"/>
                      </a:cubicBezTo>
                      <a:cubicBezTo>
                        <a:pt x="1940329" y="1087871"/>
                        <a:pt x="1813000" y="1477716"/>
                        <a:pt x="1595698" y="1798827"/>
                      </a:cubicBezTo>
                      <a:lnTo>
                        <a:pt x="1504223" y="1922583"/>
                      </a:lnTo>
                      <a:lnTo>
                        <a:pt x="1174398" y="1732159"/>
                      </a:lnTo>
                      <a:lnTo>
                        <a:pt x="1169094" y="1736077"/>
                      </a:lnTo>
                      <a:cubicBezTo>
                        <a:pt x="1161701" y="1743262"/>
                        <a:pt x="1155179" y="1751936"/>
                        <a:pt x="1150930" y="1762296"/>
                      </a:cubicBezTo>
                      <a:cubicBezTo>
                        <a:pt x="1145166" y="1778180"/>
                        <a:pt x="1144290" y="1796831"/>
                        <a:pt x="1147517" y="1808230"/>
                      </a:cubicBezTo>
                      <a:cubicBezTo>
                        <a:pt x="1149576" y="1844497"/>
                        <a:pt x="1160625" y="1876278"/>
                        <a:pt x="1142843" y="1907698"/>
                      </a:cubicBezTo>
                      <a:cubicBezTo>
                        <a:pt x="1111384" y="1963289"/>
                        <a:pt x="1036525" y="1981556"/>
                        <a:pt x="975438" y="1946985"/>
                      </a:cubicBezTo>
                      <a:cubicBezTo>
                        <a:pt x="916794" y="1913798"/>
                        <a:pt x="893912" y="1840219"/>
                        <a:pt x="925372" y="1784628"/>
                      </a:cubicBezTo>
                      <a:cubicBezTo>
                        <a:pt x="940418" y="1758041"/>
                        <a:pt x="972276" y="1747351"/>
                        <a:pt x="996804" y="1732512"/>
                      </a:cubicBezTo>
                      <a:cubicBezTo>
                        <a:pt x="1010973" y="1724576"/>
                        <a:pt x="1027879" y="1711805"/>
                        <a:pt x="1037161" y="1701103"/>
                      </a:cubicBezTo>
                      <a:cubicBezTo>
                        <a:pt x="1046102" y="1691005"/>
                        <a:pt x="1051848" y="1680496"/>
                        <a:pt x="1055437" y="1670411"/>
                      </a:cubicBezTo>
                      <a:lnTo>
                        <a:pt x="1056623" y="1664161"/>
                      </a:lnTo>
                      <a:lnTo>
                        <a:pt x="0" y="1054120"/>
                      </a:lnTo>
                      <a:lnTo>
                        <a:pt x="1048154" y="448968"/>
                      </a:lnTo>
                      <a:lnTo>
                        <a:pt x="1061423" y="459802"/>
                      </a:lnTo>
                      <a:cubicBezTo>
                        <a:pt x="1068574" y="467767"/>
                        <a:pt x="1075071" y="477830"/>
                        <a:pt x="1079682" y="490504"/>
                      </a:cubicBezTo>
                      <a:cubicBezTo>
                        <a:pt x="1084662" y="503767"/>
                        <a:pt x="1087823" y="524716"/>
                        <a:pt x="1088041" y="540955"/>
                      </a:cubicBezTo>
                      <a:cubicBezTo>
                        <a:pt x="1089385" y="569591"/>
                        <a:pt x="1083586" y="602691"/>
                        <a:pt x="1099778" y="628596"/>
                      </a:cubicBezTo>
                      <a:cubicBezTo>
                        <a:pt x="1133634" y="682760"/>
                        <a:pt x="1209218" y="697742"/>
                        <a:pt x="1266358" y="662026"/>
                      </a:cubicBezTo>
                      <a:cubicBezTo>
                        <a:pt x="1325878" y="624823"/>
                        <a:pt x="1345526" y="550315"/>
                        <a:pt x="1311670" y="496151"/>
                      </a:cubicBezTo>
                      <a:cubicBezTo>
                        <a:pt x="1292534" y="465536"/>
                        <a:pt x="1259331" y="460090"/>
                        <a:pt x="1226473" y="444602"/>
                      </a:cubicBezTo>
                      <a:cubicBezTo>
                        <a:pt x="1214915" y="442001"/>
                        <a:pt x="1198941" y="432336"/>
                        <a:pt x="1187728" y="419694"/>
                      </a:cubicBezTo>
                      <a:cubicBezTo>
                        <a:pt x="1180649" y="411018"/>
                        <a:pt x="1176136" y="401149"/>
                        <a:pt x="1173347" y="391224"/>
                      </a:cubicBezTo>
                      <a:lnTo>
                        <a:pt x="1171464" y="377775"/>
                      </a:lnTo>
                      <a:close/>
                    </a:path>
                  </a:pathLst>
                </a:custGeom>
                <a:solidFill>
                  <a:srgbClr val="005E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991" name="Google Shape;2991;p24"/>
                <p:cNvGrpSpPr/>
                <p:nvPr/>
              </p:nvGrpSpPr>
              <p:grpSpPr>
                <a:xfrm>
                  <a:off x="4959426" y="2904584"/>
                  <a:ext cx="231348" cy="198976"/>
                  <a:chOff x="10086999" y="3831431"/>
                  <a:chExt cx="2148321" cy="1847712"/>
                </a:xfrm>
              </p:grpSpPr>
              <p:grpSp>
                <p:nvGrpSpPr>
                  <p:cNvPr id="2992" name="Google Shape;2992;p24"/>
                  <p:cNvGrpSpPr/>
                  <p:nvPr/>
                </p:nvGrpSpPr>
                <p:grpSpPr>
                  <a:xfrm>
                    <a:off x="10213460" y="3831431"/>
                    <a:ext cx="529640" cy="1676400"/>
                    <a:chOff x="10213460" y="3831431"/>
                    <a:chExt cx="529640" cy="1676400"/>
                  </a:xfrm>
                </p:grpSpPr>
                <p:sp>
                  <p:nvSpPr>
                    <p:cNvPr id="2993" name="Google Shape;2993;p24"/>
                    <p:cNvSpPr/>
                    <p:nvPr/>
                  </p:nvSpPr>
                  <p:spPr>
                    <a:xfrm>
                      <a:off x="10213460" y="3831431"/>
                      <a:ext cx="529640" cy="1676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9640" h="1676400" extrusionOk="0">
                          <a:moveTo>
                            <a:pt x="264820" y="1174909"/>
                          </a:moveTo>
                          <a:cubicBezTo>
                            <a:pt x="158407" y="1174909"/>
                            <a:pt x="72143" y="1261173"/>
                            <a:pt x="72143" y="1367586"/>
                          </a:cubicBezTo>
                          <a:cubicBezTo>
                            <a:pt x="72143" y="1473999"/>
                            <a:pt x="158407" y="1560263"/>
                            <a:pt x="264820" y="1560263"/>
                          </a:cubicBezTo>
                          <a:cubicBezTo>
                            <a:pt x="371233" y="1560263"/>
                            <a:pt x="457497" y="1473999"/>
                            <a:pt x="457497" y="1367586"/>
                          </a:cubicBezTo>
                          <a:cubicBezTo>
                            <a:pt x="457497" y="1261173"/>
                            <a:pt x="371233" y="1174909"/>
                            <a:pt x="264820" y="1174909"/>
                          </a:cubicBezTo>
                          <a:close/>
                          <a:moveTo>
                            <a:pt x="146244" y="110942"/>
                          </a:moveTo>
                          <a:cubicBezTo>
                            <a:pt x="113499" y="110942"/>
                            <a:pt x="86954" y="137487"/>
                            <a:pt x="86954" y="170232"/>
                          </a:cubicBezTo>
                          <a:lnTo>
                            <a:pt x="86954" y="846485"/>
                          </a:lnTo>
                          <a:cubicBezTo>
                            <a:pt x="86954" y="879230"/>
                            <a:pt x="113499" y="905775"/>
                            <a:pt x="146244" y="905775"/>
                          </a:cubicBezTo>
                          <a:lnTo>
                            <a:pt x="383397" y="905775"/>
                          </a:lnTo>
                          <a:cubicBezTo>
                            <a:pt x="416142" y="905775"/>
                            <a:pt x="442687" y="879230"/>
                            <a:pt x="442687" y="846485"/>
                          </a:cubicBezTo>
                          <a:lnTo>
                            <a:pt x="442687" y="170232"/>
                          </a:lnTo>
                          <a:cubicBezTo>
                            <a:pt x="442687" y="137487"/>
                            <a:pt x="416142" y="110942"/>
                            <a:pt x="383397" y="110942"/>
                          </a:cubicBezTo>
                          <a:close/>
                          <a:moveTo>
                            <a:pt x="88275" y="0"/>
                          </a:moveTo>
                          <a:lnTo>
                            <a:pt x="441365" y="0"/>
                          </a:lnTo>
                          <a:cubicBezTo>
                            <a:pt x="490118" y="0"/>
                            <a:pt x="529640" y="39522"/>
                            <a:pt x="529640" y="88275"/>
                          </a:cubicBezTo>
                          <a:lnTo>
                            <a:pt x="529640" y="1588125"/>
                          </a:lnTo>
                          <a:cubicBezTo>
                            <a:pt x="529640" y="1636878"/>
                            <a:pt x="490118" y="1676400"/>
                            <a:pt x="441365" y="1676400"/>
                          </a:cubicBezTo>
                          <a:lnTo>
                            <a:pt x="88275" y="1676400"/>
                          </a:lnTo>
                          <a:cubicBezTo>
                            <a:pt x="39522" y="1676400"/>
                            <a:pt x="0" y="1636878"/>
                            <a:pt x="0" y="1588125"/>
                          </a:cubicBezTo>
                          <a:lnTo>
                            <a:pt x="0" y="88275"/>
                          </a:lnTo>
                          <a:cubicBezTo>
                            <a:pt x="0" y="39522"/>
                            <a:pt x="39522" y="0"/>
                            <a:pt x="882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94" name="Google Shape;2994;p24"/>
                    <p:cNvSpPr/>
                    <p:nvPr/>
                  </p:nvSpPr>
                  <p:spPr>
                    <a:xfrm>
                      <a:off x="10402860" y="5123597"/>
                      <a:ext cx="150840" cy="1508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95" name="Google Shape;2995;p24"/>
                    <p:cNvSpPr/>
                    <p:nvPr/>
                  </p:nvSpPr>
                  <p:spPr>
                    <a:xfrm>
                      <a:off x="10365613" y="4395651"/>
                      <a:ext cx="225334" cy="881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996" name="Google Shape;2996;p24"/>
                    <p:cNvSpPr/>
                    <p:nvPr/>
                  </p:nvSpPr>
                  <p:spPr>
                    <a:xfrm>
                      <a:off x="10365613" y="4194578"/>
                      <a:ext cx="225334" cy="6894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997" name="Google Shape;2997;p24"/>
                  <p:cNvSpPr/>
                  <p:nvPr/>
                </p:nvSpPr>
                <p:spPr>
                  <a:xfrm>
                    <a:off x="10086999" y="5473336"/>
                    <a:ext cx="2148321" cy="20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321" h="205807" extrusionOk="0">
                        <a:moveTo>
                          <a:pt x="7539" y="0"/>
                        </a:moveTo>
                        <a:lnTo>
                          <a:pt x="61900" y="0"/>
                        </a:lnTo>
                        <a:lnTo>
                          <a:pt x="54212" y="37329"/>
                        </a:lnTo>
                        <a:lnTo>
                          <a:pt x="54212" y="54177"/>
                        </a:lnTo>
                        <a:cubicBezTo>
                          <a:pt x="54212" y="108265"/>
                          <a:pt x="98940" y="152112"/>
                          <a:pt x="154116" y="152112"/>
                        </a:cubicBezTo>
                        <a:lnTo>
                          <a:pt x="635110" y="152112"/>
                        </a:lnTo>
                        <a:cubicBezTo>
                          <a:pt x="648904" y="152112"/>
                          <a:pt x="662045" y="149372"/>
                          <a:pt x="673997" y="144416"/>
                        </a:cubicBezTo>
                        <a:lnTo>
                          <a:pt x="700724" y="126751"/>
                        </a:lnTo>
                        <a:lnTo>
                          <a:pt x="738164" y="60689"/>
                        </a:lnTo>
                        <a:lnTo>
                          <a:pt x="770989" y="117632"/>
                        </a:lnTo>
                        <a:lnTo>
                          <a:pt x="798108" y="144416"/>
                        </a:lnTo>
                        <a:cubicBezTo>
                          <a:pt x="810060" y="149372"/>
                          <a:pt x="823201" y="152112"/>
                          <a:pt x="836995" y="152112"/>
                        </a:cubicBezTo>
                        <a:lnTo>
                          <a:pt x="1317989" y="152112"/>
                        </a:lnTo>
                        <a:cubicBezTo>
                          <a:pt x="1331783" y="152112"/>
                          <a:pt x="1344924" y="149372"/>
                          <a:pt x="1356876" y="144416"/>
                        </a:cubicBezTo>
                        <a:lnTo>
                          <a:pt x="1383604" y="126751"/>
                        </a:lnTo>
                        <a:lnTo>
                          <a:pt x="1421583" y="58308"/>
                        </a:lnTo>
                        <a:lnTo>
                          <a:pt x="1453868" y="117632"/>
                        </a:lnTo>
                        <a:lnTo>
                          <a:pt x="1480988" y="144416"/>
                        </a:lnTo>
                        <a:cubicBezTo>
                          <a:pt x="1492940" y="149372"/>
                          <a:pt x="1506081" y="152112"/>
                          <a:pt x="1519875" y="152112"/>
                        </a:cubicBezTo>
                        <a:lnTo>
                          <a:pt x="2000869" y="152112"/>
                        </a:lnTo>
                        <a:cubicBezTo>
                          <a:pt x="2056044" y="152112"/>
                          <a:pt x="2100772" y="108265"/>
                          <a:pt x="2100772" y="54177"/>
                        </a:cubicBezTo>
                        <a:lnTo>
                          <a:pt x="2100772" y="37329"/>
                        </a:lnTo>
                        <a:lnTo>
                          <a:pt x="2093085" y="0"/>
                        </a:lnTo>
                        <a:lnTo>
                          <a:pt x="2140782" y="0"/>
                        </a:lnTo>
                        <a:lnTo>
                          <a:pt x="2148321" y="36602"/>
                        </a:lnTo>
                        <a:lnTo>
                          <a:pt x="2148321" y="61437"/>
                        </a:lnTo>
                        <a:cubicBezTo>
                          <a:pt x="2148321" y="141170"/>
                          <a:pt x="2082385" y="205807"/>
                          <a:pt x="2001049" y="205807"/>
                        </a:cubicBezTo>
                        <a:lnTo>
                          <a:pt x="1513031" y="205807"/>
                        </a:lnTo>
                        <a:cubicBezTo>
                          <a:pt x="1492697" y="205807"/>
                          <a:pt x="1473325" y="201767"/>
                          <a:pt x="1455706" y="194462"/>
                        </a:cubicBezTo>
                        <a:lnTo>
                          <a:pt x="1415600" y="167954"/>
                        </a:lnTo>
                        <a:lnTo>
                          <a:pt x="1375494" y="194462"/>
                        </a:lnTo>
                        <a:cubicBezTo>
                          <a:pt x="1357874" y="201767"/>
                          <a:pt x="1338503" y="205807"/>
                          <a:pt x="1318169" y="205807"/>
                        </a:cubicBezTo>
                        <a:lnTo>
                          <a:pt x="830151" y="205807"/>
                        </a:lnTo>
                        <a:cubicBezTo>
                          <a:pt x="809817" y="205807"/>
                          <a:pt x="790445" y="201767"/>
                          <a:pt x="772826" y="194462"/>
                        </a:cubicBezTo>
                        <a:lnTo>
                          <a:pt x="732721" y="167955"/>
                        </a:lnTo>
                        <a:lnTo>
                          <a:pt x="692615" y="194462"/>
                        </a:lnTo>
                        <a:cubicBezTo>
                          <a:pt x="674996" y="201767"/>
                          <a:pt x="655624" y="205807"/>
                          <a:pt x="635290" y="205807"/>
                        </a:cubicBezTo>
                        <a:lnTo>
                          <a:pt x="147272" y="205807"/>
                        </a:lnTo>
                        <a:cubicBezTo>
                          <a:pt x="65936" y="205807"/>
                          <a:pt x="0" y="141170"/>
                          <a:pt x="0" y="61437"/>
                        </a:cubicBezTo>
                        <a:lnTo>
                          <a:pt x="0" y="36602"/>
                        </a:lnTo>
                        <a:lnTo>
                          <a:pt x="753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998" name="Google Shape;2998;p24"/>
                  <p:cNvGrpSpPr/>
                  <p:nvPr/>
                </p:nvGrpSpPr>
                <p:grpSpPr>
                  <a:xfrm>
                    <a:off x="10895223" y="3831431"/>
                    <a:ext cx="529640" cy="1676400"/>
                    <a:chOff x="10213460" y="3831431"/>
                    <a:chExt cx="529640" cy="1676400"/>
                  </a:xfrm>
                </p:grpSpPr>
                <p:sp>
                  <p:nvSpPr>
                    <p:cNvPr id="2999" name="Google Shape;2999;p24"/>
                    <p:cNvSpPr/>
                    <p:nvPr/>
                  </p:nvSpPr>
                  <p:spPr>
                    <a:xfrm>
                      <a:off x="10213460" y="3831431"/>
                      <a:ext cx="529640" cy="1676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9640" h="1676400" extrusionOk="0">
                          <a:moveTo>
                            <a:pt x="264820" y="1174909"/>
                          </a:moveTo>
                          <a:cubicBezTo>
                            <a:pt x="158407" y="1174909"/>
                            <a:pt x="72143" y="1261173"/>
                            <a:pt x="72143" y="1367586"/>
                          </a:cubicBezTo>
                          <a:cubicBezTo>
                            <a:pt x="72143" y="1473999"/>
                            <a:pt x="158407" y="1560263"/>
                            <a:pt x="264820" y="1560263"/>
                          </a:cubicBezTo>
                          <a:cubicBezTo>
                            <a:pt x="371233" y="1560263"/>
                            <a:pt x="457497" y="1473999"/>
                            <a:pt x="457497" y="1367586"/>
                          </a:cubicBezTo>
                          <a:cubicBezTo>
                            <a:pt x="457497" y="1261173"/>
                            <a:pt x="371233" y="1174909"/>
                            <a:pt x="264820" y="1174909"/>
                          </a:cubicBezTo>
                          <a:close/>
                          <a:moveTo>
                            <a:pt x="146244" y="110942"/>
                          </a:moveTo>
                          <a:cubicBezTo>
                            <a:pt x="113499" y="110942"/>
                            <a:pt x="86954" y="137487"/>
                            <a:pt x="86954" y="170232"/>
                          </a:cubicBezTo>
                          <a:lnTo>
                            <a:pt x="86954" y="846485"/>
                          </a:lnTo>
                          <a:cubicBezTo>
                            <a:pt x="86954" y="879230"/>
                            <a:pt x="113499" y="905775"/>
                            <a:pt x="146244" y="905775"/>
                          </a:cubicBezTo>
                          <a:lnTo>
                            <a:pt x="383397" y="905775"/>
                          </a:lnTo>
                          <a:cubicBezTo>
                            <a:pt x="416142" y="905775"/>
                            <a:pt x="442687" y="879230"/>
                            <a:pt x="442687" y="846485"/>
                          </a:cubicBezTo>
                          <a:lnTo>
                            <a:pt x="442687" y="170232"/>
                          </a:lnTo>
                          <a:cubicBezTo>
                            <a:pt x="442687" y="137487"/>
                            <a:pt x="416142" y="110942"/>
                            <a:pt x="383397" y="110942"/>
                          </a:cubicBezTo>
                          <a:close/>
                          <a:moveTo>
                            <a:pt x="88275" y="0"/>
                          </a:moveTo>
                          <a:lnTo>
                            <a:pt x="441365" y="0"/>
                          </a:lnTo>
                          <a:cubicBezTo>
                            <a:pt x="490118" y="0"/>
                            <a:pt x="529640" y="39522"/>
                            <a:pt x="529640" y="88275"/>
                          </a:cubicBezTo>
                          <a:lnTo>
                            <a:pt x="529640" y="1588125"/>
                          </a:lnTo>
                          <a:cubicBezTo>
                            <a:pt x="529640" y="1636878"/>
                            <a:pt x="490118" y="1676400"/>
                            <a:pt x="441365" y="1676400"/>
                          </a:cubicBezTo>
                          <a:lnTo>
                            <a:pt x="88275" y="1676400"/>
                          </a:lnTo>
                          <a:cubicBezTo>
                            <a:pt x="39522" y="1676400"/>
                            <a:pt x="0" y="1636878"/>
                            <a:pt x="0" y="1588125"/>
                          </a:cubicBezTo>
                          <a:lnTo>
                            <a:pt x="0" y="88275"/>
                          </a:lnTo>
                          <a:cubicBezTo>
                            <a:pt x="0" y="39522"/>
                            <a:pt x="39522" y="0"/>
                            <a:pt x="882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0" name="Google Shape;3000;p24"/>
                    <p:cNvSpPr/>
                    <p:nvPr/>
                  </p:nvSpPr>
                  <p:spPr>
                    <a:xfrm>
                      <a:off x="10402860" y="5123597"/>
                      <a:ext cx="150840" cy="1508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1" name="Google Shape;3001;p24"/>
                    <p:cNvSpPr/>
                    <p:nvPr/>
                  </p:nvSpPr>
                  <p:spPr>
                    <a:xfrm>
                      <a:off x="10365613" y="4395651"/>
                      <a:ext cx="225334" cy="881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2" name="Google Shape;3002;p24"/>
                    <p:cNvSpPr/>
                    <p:nvPr/>
                  </p:nvSpPr>
                  <p:spPr>
                    <a:xfrm>
                      <a:off x="10365613" y="4194578"/>
                      <a:ext cx="225334" cy="6894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3003" name="Google Shape;3003;p24"/>
                  <p:cNvGrpSpPr/>
                  <p:nvPr/>
                </p:nvGrpSpPr>
                <p:grpSpPr>
                  <a:xfrm>
                    <a:off x="11576987" y="3831431"/>
                    <a:ext cx="529640" cy="1676400"/>
                    <a:chOff x="10213460" y="3831431"/>
                    <a:chExt cx="529640" cy="1676400"/>
                  </a:xfrm>
                </p:grpSpPr>
                <p:sp>
                  <p:nvSpPr>
                    <p:cNvPr id="3004" name="Google Shape;3004;p24"/>
                    <p:cNvSpPr/>
                    <p:nvPr/>
                  </p:nvSpPr>
                  <p:spPr>
                    <a:xfrm>
                      <a:off x="10213460" y="3831431"/>
                      <a:ext cx="529640" cy="1676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9640" h="1676400" extrusionOk="0">
                          <a:moveTo>
                            <a:pt x="264820" y="1174909"/>
                          </a:moveTo>
                          <a:cubicBezTo>
                            <a:pt x="158407" y="1174909"/>
                            <a:pt x="72143" y="1261173"/>
                            <a:pt x="72143" y="1367586"/>
                          </a:cubicBezTo>
                          <a:cubicBezTo>
                            <a:pt x="72143" y="1473999"/>
                            <a:pt x="158407" y="1560263"/>
                            <a:pt x="264820" y="1560263"/>
                          </a:cubicBezTo>
                          <a:cubicBezTo>
                            <a:pt x="371233" y="1560263"/>
                            <a:pt x="457497" y="1473999"/>
                            <a:pt x="457497" y="1367586"/>
                          </a:cubicBezTo>
                          <a:cubicBezTo>
                            <a:pt x="457497" y="1261173"/>
                            <a:pt x="371233" y="1174909"/>
                            <a:pt x="264820" y="1174909"/>
                          </a:cubicBezTo>
                          <a:close/>
                          <a:moveTo>
                            <a:pt x="146244" y="110942"/>
                          </a:moveTo>
                          <a:cubicBezTo>
                            <a:pt x="113499" y="110942"/>
                            <a:pt x="86954" y="137487"/>
                            <a:pt x="86954" y="170232"/>
                          </a:cubicBezTo>
                          <a:lnTo>
                            <a:pt x="86954" y="846485"/>
                          </a:lnTo>
                          <a:cubicBezTo>
                            <a:pt x="86954" y="879230"/>
                            <a:pt x="113499" y="905775"/>
                            <a:pt x="146244" y="905775"/>
                          </a:cubicBezTo>
                          <a:lnTo>
                            <a:pt x="383397" y="905775"/>
                          </a:lnTo>
                          <a:cubicBezTo>
                            <a:pt x="416142" y="905775"/>
                            <a:pt x="442687" y="879230"/>
                            <a:pt x="442687" y="846485"/>
                          </a:cubicBezTo>
                          <a:lnTo>
                            <a:pt x="442687" y="170232"/>
                          </a:lnTo>
                          <a:cubicBezTo>
                            <a:pt x="442687" y="137487"/>
                            <a:pt x="416142" y="110942"/>
                            <a:pt x="383397" y="110942"/>
                          </a:cubicBezTo>
                          <a:close/>
                          <a:moveTo>
                            <a:pt x="88275" y="0"/>
                          </a:moveTo>
                          <a:lnTo>
                            <a:pt x="441365" y="0"/>
                          </a:lnTo>
                          <a:cubicBezTo>
                            <a:pt x="490118" y="0"/>
                            <a:pt x="529640" y="39522"/>
                            <a:pt x="529640" y="88275"/>
                          </a:cubicBezTo>
                          <a:lnTo>
                            <a:pt x="529640" y="1588125"/>
                          </a:lnTo>
                          <a:cubicBezTo>
                            <a:pt x="529640" y="1636878"/>
                            <a:pt x="490118" y="1676400"/>
                            <a:pt x="441365" y="1676400"/>
                          </a:cubicBezTo>
                          <a:lnTo>
                            <a:pt x="88275" y="1676400"/>
                          </a:lnTo>
                          <a:cubicBezTo>
                            <a:pt x="39522" y="1676400"/>
                            <a:pt x="0" y="1636878"/>
                            <a:pt x="0" y="1588125"/>
                          </a:cubicBezTo>
                          <a:lnTo>
                            <a:pt x="0" y="88275"/>
                          </a:lnTo>
                          <a:cubicBezTo>
                            <a:pt x="0" y="39522"/>
                            <a:pt x="39522" y="0"/>
                            <a:pt x="882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5" name="Google Shape;3005;p24"/>
                    <p:cNvSpPr/>
                    <p:nvPr/>
                  </p:nvSpPr>
                  <p:spPr>
                    <a:xfrm>
                      <a:off x="10402860" y="5123597"/>
                      <a:ext cx="150840" cy="15084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6" name="Google Shape;3006;p24"/>
                    <p:cNvSpPr/>
                    <p:nvPr/>
                  </p:nvSpPr>
                  <p:spPr>
                    <a:xfrm>
                      <a:off x="10365613" y="4395651"/>
                      <a:ext cx="225334" cy="881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07" name="Google Shape;3007;p24"/>
                    <p:cNvSpPr/>
                    <p:nvPr/>
                  </p:nvSpPr>
                  <p:spPr>
                    <a:xfrm>
                      <a:off x="10365613" y="4194578"/>
                      <a:ext cx="225334" cy="6894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008" name="Google Shape;3008;p24"/>
              <p:cNvGrpSpPr/>
              <p:nvPr/>
            </p:nvGrpSpPr>
            <p:grpSpPr>
              <a:xfrm>
                <a:off x="4046450" y="1903630"/>
                <a:ext cx="1275841" cy="1368352"/>
                <a:chOff x="4046450" y="1903630"/>
                <a:chExt cx="1275841" cy="1368352"/>
              </a:xfrm>
            </p:grpSpPr>
            <p:sp>
              <p:nvSpPr>
                <p:cNvPr id="3009" name="Google Shape;3009;p24"/>
                <p:cNvSpPr/>
                <p:nvPr/>
              </p:nvSpPr>
              <p:spPr>
                <a:xfrm rot="-1800000">
                  <a:off x="4263636" y="2040699"/>
                  <a:ext cx="841469" cy="109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5846" h="2374259" extrusionOk="0">
                      <a:moveTo>
                        <a:pt x="0" y="0"/>
                      </a:moveTo>
                      <a:lnTo>
                        <a:pt x="198245" y="10255"/>
                      </a:lnTo>
                      <a:cubicBezTo>
                        <a:pt x="915888" y="84913"/>
                        <a:pt x="1517940" y="560115"/>
                        <a:pt x="1788001" y="1214185"/>
                      </a:cubicBezTo>
                      <a:lnTo>
                        <a:pt x="1825846" y="1320107"/>
                      </a:lnTo>
                      <a:lnTo>
                        <a:pt x="1171591" y="1697841"/>
                      </a:lnTo>
                      <a:lnTo>
                        <a:pt x="1173528" y="1711675"/>
                      </a:lnTo>
                      <a:cubicBezTo>
                        <a:pt x="1176317" y="1721600"/>
                        <a:pt x="1180830" y="1731469"/>
                        <a:pt x="1187909" y="1740145"/>
                      </a:cubicBezTo>
                      <a:cubicBezTo>
                        <a:pt x="1199122" y="1752787"/>
                        <a:pt x="1215096" y="1762452"/>
                        <a:pt x="1226654" y="1765053"/>
                      </a:cubicBezTo>
                      <a:cubicBezTo>
                        <a:pt x="1259512" y="1780541"/>
                        <a:pt x="1292715" y="1785987"/>
                        <a:pt x="1311851" y="1816602"/>
                      </a:cubicBezTo>
                      <a:cubicBezTo>
                        <a:pt x="1345707" y="1870766"/>
                        <a:pt x="1326059" y="1945274"/>
                        <a:pt x="1266539" y="1982477"/>
                      </a:cubicBezTo>
                      <a:cubicBezTo>
                        <a:pt x="1209399" y="2018193"/>
                        <a:pt x="1133815" y="2003211"/>
                        <a:pt x="1099959" y="1949047"/>
                      </a:cubicBezTo>
                      <a:cubicBezTo>
                        <a:pt x="1083767" y="1923142"/>
                        <a:pt x="1089566" y="1890042"/>
                        <a:pt x="1088222" y="1861406"/>
                      </a:cubicBezTo>
                      <a:cubicBezTo>
                        <a:pt x="1088004" y="1845167"/>
                        <a:pt x="1084843" y="1824218"/>
                        <a:pt x="1079863" y="1810955"/>
                      </a:cubicBezTo>
                      <a:cubicBezTo>
                        <a:pt x="1075252" y="1798281"/>
                        <a:pt x="1068755" y="1788218"/>
                        <a:pt x="1061604" y="1780253"/>
                      </a:cubicBezTo>
                      <a:lnTo>
                        <a:pt x="1048037" y="1769175"/>
                      </a:lnTo>
                      <a:lnTo>
                        <a:pt x="0" y="2374259"/>
                      </a:lnTo>
                      <a:lnTo>
                        <a:pt x="0" y="1153979"/>
                      </a:lnTo>
                      <a:lnTo>
                        <a:pt x="15468" y="1148725"/>
                      </a:lnTo>
                      <a:cubicBezTo>
                        <a:pt x="26013" y="1146882"/>
                        <a:pt x="37989" y="1146707"/>
                        <a:pt x="51181" y="1149514"/>
                      </a:cubicBezTo>
                      <a:cubicBezTo>
                        <a:pt x="65067" y="1152322"/>
                        <a:pt x="84507" y="1160745"/>
                        <a:pt x="98393" y="1169168"/>
                      </a:cubicBezTo>
                      <a:cubicBezTo>
                        <a:pt x="123387" y="1183206"/>
                        <a:pt x="148382" y="1205667"/>
                        <a:pt x="178931" y="1205667"/>
                      </a:cubicBezTo>
                      <a:cubicBezTo>
                        <a:pt x="242806" y="1205667"/>
                        <a:pt x="295572" y="1149514"/>
                        <a:pt x="295572" y="1082131"/>
                      </a:cubicBezTo>
                      <a:cubicBezTo>
                        <a:pt x="295572" y="1011940"/>
                        <a:pt x="242806" y="955787"/>
                        <a:pt x="178931" y="955787"/>
                      </a:cubicBezTo>
                      <a:cubicBezTo>
                        <a:pt x="142828" y="955787"/>
                        <a:pt x="120610" y="981056"/>
                        <a:pt x="90061" y="1000709"/>
                      </a:cubicBezTo>
                      <a:cubicBezTo>
                        <a:pt x="81730" y="1009132"/>
                        <a:pt x="65067" y="1017555"/>
                        <a:pt x="48404" y="1020363"/>
                      </a:cubicBezTo>
                      <a:cubicBezTo>
                        <a:pt x="37295" y="1021767"/>
                        <a:pt x="26533" y="1020363"/>
                        <a:pt x="16640" y="1017467"/>
                      </a:cubicBezTo>
                      <a:lnTo>
                        <a:pt x="0" y="1010046"/>
                      </a:lnTo>
                      <a:close/>
                    </a:path>
                  </a:pathLst>
                </a:custGeom>
                <a:solidFill>
                  <a:srgbClr val="003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10" name="Google Shape;3010;p24"/>
                <p:cNvGrpSpPr/>
                <p:nvPr/>
              </p:nvGrpSpPr>
              <p:grpSpPr>
                <a:xfrm>
                  <a:off x="4505735" y="2568819"/>
                  <a:ext cx="283668" cy="278193"/>
                  <a:chOff x="7401485" y="1066052"/>
                  <a:chExt cx="834490" cy="818382"/>
                </a:xfrm>
              </p:grpSpPr>
              <p:sp>
                <p:nvSpPr>
                  <p:cNvPr id="3011" name="Google Shape;3011;p24"/>
                  <p:cNvSpPr/>
                  <p:nvPr/>
                </p:nvSpPr>
                <p:spPr>
                  <a:xfrm rot="-2700000">
                    <a:off x="7621316" y="1263934"/>
                    <a:ext cx="639906" cy="19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7069" h="1267102" extrusionOk="0">
                        <a:moveTo>
                          <a:pt x="0" y="565143"/>
                        </a:moveTo>
                        <a:lnTo>
                          <a:pt x="0" y="565144"/>
                        </a:lnTo>
                        <a:lnTo>
                          <a:pt x="0" y="565144"/>
                        </a:lnTo>
                        <a:lnTo>
                          <a:pt x="0" y="565143"/>
                        </a:lnTo>
                        <a:close/>
                        <a:moveTo>
                          <a:pt x="4104520" y="5401"/>
                        </a:moveTo>
                        <a:cubicBezTo>
                          <a:pt x="4013198" y="251556"/>
                          <a:pt x="3966703" y="422997"/>
                          <a:pt x="3886400" y="640626"/>
                        </a:cubicBezTo>
                        <a:cubicBezTo>
                          <a:pt x="4024307" y="916532"/>
                          <a:pt x="4024255" y="951546"/>
                          <a:pt x="4187066" y="1264732"/>
                        </a:cubicBezTo>
                        <a:lnTo>
                          <a:pt x="3056474" y="1267101"/>
                        </a:lnTo>
                        <a:cubicBezTo>
                          <a:pt x="2791292" y="1076881"/>
                          <a:pt x="2429412" y="842610"/>
                          <a:pt x="2247040" y="717172"/>
                        </a:cubicBezTo>
                        <a:lnTo>
                          <a:pt x="2244655" y="714104"/>
                        </a:lnTo>
                        <a:lnTo>
                          <a:pt x="148960" y="714103"/>
                        </a:lnTo>
                        <a:cubicBezTo>
                          <a:pt x="87259" y="714103"/>
                          <a:pt x="34320" y="676588"/>
                          <a:pt x="11706" y="623124"/>
                        </a:cubicBezTo>
                        <a:lnTo>
                          <a:pt x="0" y="565144"/>
                        </a:lnTo>
                        <a:lnTo>
                          <a:pt x="11706" y="507162"/>
                        </a:lnTo>
                        <a:cubicBezTo>
                          <a:pt x="34320" y="453698"/>
                          <a:pt x="87259" y="416184"/>
                          <a:pt x="148960" y="416184"/>
                        </a:cubicBezTo>
                        <a:lnTo>
                          <a:pt x="2304691" y="416184"/>
                        </a:lnTo>
                        <a:lnTo>
                          <a:pt x="2316317" y="406713"/>
                        </a:lnTo>
                        <a:cubicBezTo>
                          <a:pt x="2497929" y="331631"/>
                          <a:pt x="2847409" y="153401"/>
                          <a:pt x="3145820" y="4032"/>
                        </a:cubicBezTo>
                        <a:cubicBezTo>
                          <a:pt x="3476404" y="-6531"/>
                          <a:pt x="3744656" y="7210"/>
                          <a:pt x="4104520" y="5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2" name="Google Shape;3012;p24"/>
                  <p:cNvSpPr/>
                  <p:nvPr/>
                </p:nvSpPr>
                <p:spPr>
                  <a:xfrm>
                    <a:off x="7544592" y="1389554"/>
                    <a:ext cx="354259" cy="354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8008" h="2318008" extrusionOk="0">
                        <a:moveTo>
                          <a:pt x="1159004" y="0"/>
                        </a:moveTo>
                        <a:cubicBezTo>
                          <a:pt x="1359036" y="0"/>
                          <a:pt x="1547231" y="50674"/>
                          <a:pt x="1711454" y="139886"/>
                        </a:cubicBezTo>
                        <a:lnTo>
                          <a:pt x="1721693" y="146106"/>
                        </a:lnTo>
                        <a:lnTo>
                          <a:pt x="1346540" y="515609"/>
                        </a:lnTo>
                        <a:lnTo>
                          <a:pt x="1294672" y="499509"/>
                        </a:lnTo>
                        <a:cubicBezTo>
                          <a:pt x="1250850" y="490541"/>
                          <a:pt x="1205477" y="485832"/>
                          <a:pt x="1159004" y="485832"/>
                        </a:cubicBezTo>
                        <a:cubicBezTo>
                          <a:pt x="787221" y="485832"/>
                          <a:pt x="485832" y="787221"/>
                          <a:pt x="485832" y="1159004"/>
                        </a:cubicBezTo>
                        <a:cubicBezTo>
                          <a:pt x="485832" y="1530787"/>
                          <a:pt x="787221" y="1832176"/>
                          <a:pt x="1159004" y="1832176"/>
                        </a:cubicBezTo>
                        <a:cubicBezTo>
                          <a:pt x="1530787" y="1832176"/>
                          <a:pt x="1832176" y="1530787"/>
                          <a:pt x="1832176" y="1159004"/>
                        </a:cubicBezTo>
                        <a:cubicBezTo>
                          <a:pt x="1832176" y="1112531"/>
                          <a:pt x="1827467" y="1067158"/>
                          <a:pt x="1818500" y="1023336"/>
                        </a:cubicBezTo>
                        <a:lnTo>
                          <a:pt x="1804053" y="976796"/>
                        </a:lnTo>
                        <a:lnTo>
                          <a:pt x="2178713" y="607779"/>
                        </a:lnTo>
                        <a:lnTo>
                          <a:pt x="2226928" y="707868"/>
                        </a:lnTo>
                        <a:cubicBezTo>
                          <a:pt x="2285577" y="846529"/>
                          <a:pt x="2318008" y="998979"/>
                          <a:pt x="2318008" y="1159004"/>
                        </a:cubicBezTo>
                        <a:cubicBezTo>
                          <a:pt x="2318008" y="1799104"/>
                          <a:pt x="1799104" y="2318008"/>
                          <a:pt x="1159004" y="2318008"/>
                        </a:cubicBezTo>
                        <a:cubicBezTo>
                          <a:pt x="518904" y="2318008"/>
                          <a:pt x="0" y="1799104"/>
                          <a:pt x="0" y="1159004"/>
                        </a:cubicBezTo>
                        <a:cubicBezTo>
                          <a:pt x="0" y="518904"/>
                          <a:pt x="518904" y="0"/>
                          <a:pt x="115900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3" name="Google Shape;3013;p24"/>
                  <p:cNvSpPr/>
                  <p:nvPr/>
                </p:nvSpPr>
                <p:spPr>
                  <a:xfrm>
                    <a:off x="7401485" y="1242380"/>
                    <a:ext cx="642055" cy="642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01130" h="4201130" extrusionOk="0">
                        <a:moveTo>
                          <a:pt x="2100565" y="0"/>
                        </a:moveTo>
                        <a:cubicBezTo>
                          <a:pt x="2535606" y="0"/>
                          <a:pt x="2939759" y="132252"/>
                          <a:pt x="3275011" y="358744"/>
                        </a:cubicBezTo>
                        <a:lnTo>
                          <a:pt x="3343083" y="409647"/>
                        </a:lnTo>
                        <a:lnTo>
                          <a:pt x="3019166" y="728686"/>
                        </a:lnTo>
                        <a:lnTo>
                          <a:pt x="2887577" y="648744"/>
                        </a:lnTo>
                        <a:cubicBezTo>
                          <a:pt x="2653628" y="521655"/>
                          <a:pt x="2385527" y="449465"/>
                          <a:pt x="2100565" y="449465"/>
                        </a:cubicBezTo>
                        <a:cubicBezTo>
                          <a:pt x="1188688" y="449465"/>
                          <a:pt x="449465" y="1188688"/>
                          <a:pt x="449465" y="2100565"/>
                        </a:cubicBezTo>
                        <a:cubicBezTo>
                          <a:pt x="449465" y="3012442"/>
                          <a:pt x="1188688" y="3751665"/>
                          <a:pt x="2100565" y="3751665"/>
                        </a:cubicBezTo>
                        <a:cubicBezTo>
                          <a:pt x="3012442" y="3751665"/>
                          <a:pt x="3751665" y="3012442"/>
                          <a:pt x="3751665" y="2100565"/>
                        </a:cubicBezTo>
                        <a:cubicBezTo>
                          <a:pt x="3751665" y="1815604"/>
                          <a:pt x="3679476" y="1547503"/>
                          <a:pt x="3552386" y="1313553"/>
                        </a:cubicBezTo>
                        <a:lnTo>
                          <a:pt x="3477035" y="1189522"/>
                        </a:lnTo>
                        <a:lnTo>
                          <a:pt x="3800854" y="870579"/>
                        </a:lnTo>
                        <a:lnTo>
                          <a:pt x="3842387" y="926119"/>
                        </a:lnTo>
                        <a:cubicBezTo>
                          <a:pt x="4068879" y="1261372"/>
                          <a:pt x="4201130" y="1665524"/>
                          <a:pt x="4201130" y="2100565"/>
                        </a:cubicBezTo>
                        <a:cubicBezTo>
                          <a:pt x="4201130" y="3260675"/>
                          <a:pt x="3260675" y="4201130"/>
                          <a:pt x="2100565" y="4201130"/>
                        </a:cubicBezTo>
                        <a:cubicBezTo>
                          <a:pt x="940455" y="4201130"/>
                          <a:pt x="0" y="3260675"/>
                          <a:pt x="0" y="2100565"/>
                        </a:cubicBezTo>
                        <a:cubicBezTo>
                          <a:pt x="0" y="940455"/>
                          <a:pt x="940455" y="0"/>
                          <a:pt x="210056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014" name="Google Shape;3014;p24"/>
              <p:cNvGrpSpPr/>
              <p:nvPr/>
            </p:nvGrpSpPr>
            <p:grpSpPr>
              <a:xfrm>
                <a:off x="3995100" y="3272314"/>
                <a:ext cx="1145565" cy="1293140"/>
                <a:chOff x="3995100" y="3272314"/>
                <a:chExt cx="1145565" cy="1293140"/>
              </a:xfrm>
            </p:grpSpPr>
            <p:sp>
              <p:nvSpPr>
                <p:cNvPr id="3015" name="Google Shape;3015;p24"/>
                <p:cNvSpPr/>
                <p:nvPr/>
              </p:nvSpPr>
              <p:spPr>
                <a:xfrm rot="-1800000">
                  <a:off x="4222364" y="3371775"/>
                  <a:ext cx="691038" cy="109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9435" h="2374267" extrusionOk="0">
                      <a:moveTo>
                        <a:pt x="1499435" y="0"/>
                      </a:moveTo>
                      <a:lnTo>
                        <a:pt x="1499435" y="1223587"/>
                      </a:lnTo>
                      <a:lnTo>
                        <a:pt x="1490613" y="1227521"/>
                      </a:lnTo>
                      <a:cubicBezTo>
                        <a:pt x="1480719" y="1230417"/>
                        <a:pt x="1469957" y="1231821"/>
                        <a:pt x="1458849" y="1230417"/>
                      </a:cubicBezTo>
                      <a:cubicBezTo>
                        <a:pt x="1442186" y="1227609"/>
                        <a:pt x="1425523" y="1219186"/>
                        <a:pt x="1417191" y="1210763"/>
                      </a:cubicBezTo>
                      <a:cubicBezTo>
                        <a:pt x="1386642" y="1191110"/>
                        <a:pt x="1364425" y="1165841"/>
                        <a:pt x="1328322" y="1165841"/>
                      </a:cubicBezTo>
                      <a:cubicBezTo>
                        <a:pt x="1264447" y="1165841"/>
                        <a:pt x="1211680" y="1221994"/>
                        <a:pt x="1211680" y="1292185"/>
                      </a:cubicBezTo>
                      <a:cubicBezTo>
                        <a:pt x="1211680" y="1359568"/>
                        <a:pt x="1264447" y="1415721"/>
                        <a:pt x="1328322" y="1415721"/>
                      </a:cubicBezTo>
                      <a:cubicBezTo>
                        <a:pt x="1358871" y="1415721"/>
                        <a:pt x="1383865" y="1393260"/>
                        <a:pt x="1408860" y="1379222"/>
                      </a:cubicBezTo>
                      <a:cubicBezTo>
                        <a:pt x="1422746" y="1370799"/>
                        <a:pt x="1442186" y="1362376"/>
                        <a:pt x="1456072" y="1359568"/>
                      </a:cubicBezTo>
                      <a:cubicBezTo>
                        <a:pt x="1469263" y="1356761"/>
                        <a:pt x="1481240" y="1356936"/>
                        <a:pt x="1491785" y="1358779"/>
                      </a:cubicBezTo>
                      <a:lnTo>
                        <a:pt x="1499435" y="1361378"/>
                      </a:lnTo>
                      <a:lnTo>
                        <a:pt x="1499435" y="2374267"/>
                      </a:lnTo>
                      <a:lnTo>
                        <a:pt x="687051" y="2374267"/>
                      </a:lnTo>
                      <a:cubicBezTo>
                        <a:pt x="337306" y="2125765"/>
                        <a:pt x="537694" y="1647743"/>
                        <a:pt x="225699" y="1162170"/>
                      </a:cubicBezTo>
                      <a:lnTo>
                        <a:pt x="127340" y="1018871"/>
                      </a:lnTo>
                      <a:cubicBezTo>
                        <a:pt x="83441" y="969956"/>
                        <a:pt x="41635" y="919883"/>
                        <a:pt x="2085" y="868634"/>
                      </a:cubicBezTo>
                      <a:lnTo>
                        <a:pt x="0" y="865699"/>
                      </a:lnTo>
                      <a:lnTo>
                        <a:pt x="317303" y="682504"/>
                      </a:lnTo>
                      <a:lnTo>
                        <a:pt x="315885" y="675256"/>
                      </a:lnTo>
                      <a:cubicBezTo>
                        <a:pt x="312239" y="665192"/>
                        <a:pt x="306434" y="654714"/>
                        <a:pt x="297437" y="644667"/>
                      </a:cubicBezTo>
                      <a:cubicBezTo>
                        <a:pt x="288094" y="634017"/>
                        <a:pt x="271118" y="621342"/>
                        <a:pt x="256904" y="613485"/>
                      </a:cubicBezTo>
                      <a:cubicBezTo>
                        <a:pt x="232293" y="598784"/>
                        <a:pt x="200375" y="588273"/>
                        <a:pt x="185180" y="561771"/>
                      </a:cubicBezTo>
                      <a:cubicBezTo>
                        <a:pt x="153409" y="506358"/>
                        <a:pt x="175876" y="432652"/>
                        <a:pt x="234333" y="399135"/>
                      </a:cubicBezTo>
                      <a:cubicBezTo>
                        <a:pt x="295225" y="364222"/>
                        <a:pt x="370185" y="382068"/>
                        <a:pt x="401956" y="437481"/>
                      </a:cubicBezTo>
                      <a:cubicBezTo>
                        <a:pt x="419914" y="468801"/>
                        <a:pt x="409044" y="500644"/>
                        <a:pt x="407189" y="536922"/>
                      </a:cubicBezTo>
                      <a:cubicBezTo>
                        <a:pt x="404026" y="548339"/>
                        <a:pt x="405007" y="566984"/>
                        <a:pt x="410860" y="582836"/>
                      </a:cubicBezTo>
                      <a:cubicBezTo>
                        <a:pt x="415168" y="593171"/>
                        <a:pt x="421738" y="601809"/>
                        <a:pt x="429171" y="608952"/>
                      </a:cubicBezTo>
                      <a:lnTo>
                        <a:pt x="436028" y="613958"/>
                      </a:ln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16" name="Google Shape;3016;p24"/>
                <p:cNvGrpSpPr/>
                <p:nvPr/>
              </p:nvGrpSpPr>
              <p:grpSpPr>
                <a:xfrm>
                  <a:off x="4473725" y="3688490"/>
                  <a:ext cx="202154" cy="224528"/>
                  <a:chOff x="-369887" y="6397747"/>
                  <a:chExt cx="1489324" cy="1654162"/>
                </a:xfrm>
              </p:grpSpPr>
              <p:sp>
                <p:nvSpPr>
                  <p:cNvPr id="3017" name="Google Shape;3017;p24"/>
                  <p:cNvSpPr/>
                  <p:nvPr/>
                </p:nvSpPr>
                <p:spPr>
                  <a:xfrm>
                    <a:off x="-250493" y="6397747"/>
                    <a:ext cx="921752" cy="80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00" h="10000" extrusionOk="0">
                        <a:moveTo>
                          <a:pt x="6310" y="1032"/>
                        </a:moveTo>
                        <a:lnTo>
                          <a:pt x="10000" y="0"/>
                        </a:lnTo>
                        <a:cubicBezTo>
                          <a:pt x="9995" y="715"/>
                          <a:pt x="9883" y="3575"/>
                          <a:pt x="9859" y="4290"/>
                        </a:cubicBezTo>
                        <a:lnTo>
                          <a:pt x="9859" y="4290"/>
                        </a:lnTo>
                        <a:lnTo>
                          <a:pt x="8789" y="3323"/>
                        </a:lnTo>
                        <a:cubicBezTo>
                          <a:pt x="8322" y="4165"/>
                          <a:pt x="7565" y="5364"/>
                          <a:pt x="6451" y="6484"/>
                        </a:cubicBezTo>
                        <a:cubicBezTo>
                          <a:pt x="4555" y="8013"/>
                          <a:pt x="1861" y="9489"/>
                          <a:pt x="0" y="10000"/>
                        </a:cubicBezTo>
                        <a:cubicBezTo>
                          <a:pt x="2552" y="8660"/>
                          <a:pt x="4458" y="7084"/>
                          <a:pt x="5718" y="5387"/>
                        </a:cubicBezTo>
                        <a:cubicBezTo>
                          <a:pt x="6295" y="4571"/>
                          <a:pt x="7138" y="3172"/>
                          <a:pt x="7380" y="2065"/>
                        </a:cubicBezTo>
                        <a:lnTo>
                          <a:pt x="7380" y="2065"/>
                        </a:lnTo>
                        <a:lnTo>
                          <a:pt x="7380" y="2065"/>
                        </a:lnTo>
                        <a:lnTo>
                          <a:pt x="6310" y="10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8" name="Google Shape;3018;p24"/>
                  <p:cNvSpPr/>
                  <p:nvPr/>
                </p:nvSpPr>
                <p:spPr>
                  <a:xfrm>
                    <a:off x="684239" y="6740470"/>
                    <a:ext cx="327143" cy="11865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19" name="Google Shape;3019;p24"/>
                  <p:cNvSpPr/>
                  <p:nvPr/>
                </p:nvSpPr>
                <p:spPr>
                  <a:xfrm>
                    <a:off x="245454" y="7093576"/>
                    <a:ext cx="324547" cy="8334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0" name="Google Shape;3020;p24"/>
                  <p:cNvSpPr/>
                  <p:nvPr/>
                </p:nvSpPr>
                <p:spPr>
                  <a:xfrm>
                    <a:off x="-195929" y="7399948"/>
                    <a:ext cx="327143" cy="52706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21" name="Google Shape;3021;p24"/>
                  <p:cNvSpPr/>
                  <p:nvPr/>
                </p:nvSpPr>
                <p:spPr>
                  <a:xfrm>
                    <a:off x="-369887" y="6688824"/>
                    <a:ext cx="1489324" cy="1363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5" h="10003" extrusionOk="0">
                        <a:moveTo>
                          <a:pt x="0" y="246"/>
                        </a:moveTo>
                        <a:cubicBezTo>
                          <a:pt x="7" y="-128"/>
                          <a:pt x="661" y="-33"/>
                          <a:pt x="646" y="246"/>
                        </a:cubicBezTo>
                        <a:lnTo>
                          <a:pt x="646" y="9277"/>
                        </a:lnTo>
                        <a:lnTo>
                          <a:pt x="9725" y="9277"/>
                        </a:lnTo>
                        <a:cubicBezTo>
                          <a:pt x="10115" y="9273"/>
                          <a:pt x="10110" y="10052"/>
                          <a:pt x="9725" y="10001"/>
                        </a:cubicBezTo>
                        <a:lnTo>
                          <a:pt x="331" y="10001"/>
                        </a:lnTo>
                        <a:cubicBezTo>
                          <a:pt x="200" y="9996"/>
                          <a:pt x="10" y="9929"/>
                          <a:pt x="0" y="9658"/>
                        </a:cubicBezTo>
                        <a:lnTo>
                          <a:pt x="0" y="2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3022" name="Google Shape;3022;p24"/>
              <p:cNvGrpSpPr/>
              <p:nvPr/>
            </p:nvGrpSpPr>
            <p:grpSpPr>
              <a:xfrm>
                <a:off x="3317572" y="2256256"/>
                <a:ext cx="1393953" cy="1436544"/>
                <a:chOff x="3317572" y="2256256"/>
                <a:chExt cx="1393953" cy="1436544"/>
              </a:xfrm>
            </p:grpSpPr>
            <p:sp>
              <p:nvSpPr>
                <p:cNvPr id="3023" name="Google Shape;3023;p24"/>
                <p:cNvSpPr/>
                <p:nvPr/>
              </p:nvSpPr>
              <p:spPr>
                <a:xfrm rot="-1800000">
                  <a:off x="3525622" y="2427421"/>
                  <a:ext cx="977854" cy="109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778" h="2374259" extrusionOk="0">
                      <a:moveTo>
                        <a:pt x="1825845" y="0"/>
                      </a:moveTo>
                      <a:lnTo>
                        <a:pt x="1825845" y="1009885"/>
                      </a:lnTo>
                      <a:lnTo>
                        <a:pt x="1842846" y="1017467"/>
                      </a:lnTo>
                      <a:cubicBezTo>
                        <a:pt x="1852739" y="1020363"/>
                        <a:pt x="1863501" y="1021767"/>
                        <a:pt x="1874610" y="1020363"/>
                      </a:cubicBezTo>
                      <a:cubicBezTo>
                        <a:pt x="1891273" y="1017555"/>
                        <a:pt x="1907936" y="1009132"/>
                        <a:pt x="1916267" y="1000709"/>
                      </a:cubicBezTo>
                      <a:cubicBezTo>
                        <a:pt x="1946816" y="981056"/>
                        <a:pt x="1969034" y="955787"/>
                        <a:pt x="2005137" y="955787"/>
                      </a:cubicBezTo>
                      <a:cubicBezTo>
                        <a:pt x="2069012" y="955787"/>
                        <a:pt x="2121778" y="1011940"/>
                        <a:pt x="2121778" y="1082131"/>
                      </a:cubicBezTo>
                      <a:cubicBezTo>
                        <a:pt x="2121778" y="1149514"/>
                        <a:pt x="2069012" y="1205667"/>
                        <a:pt x="2005137" y="1205667"/>
                      </a:cubicBezTo>
                      <a:cubicBezTo>
                        <a:pt x="1974588" y="1205667"/>
                        <a:pt x="1949593" y="1183206"/>
                        <a:pt x="1924599" y="1169168"/>
                      </a:cubicBezTo>
                      <a:cubicBezTo>
                        <a:pt x="1910713" y="1160745"/>
                        <a:pt x="1891273" y="1152322"/>
                        <a:pt x="1877387" y="1149514"/>
                      </a:cubicBezTo>
                      <a:cubicBezTo>
                        <a:pt x="1864195" y="1146707"/>
                        <a:pt x="1852219" y="1146882"/>
                        <a:pt x="1841674" y="1148725"/>
                      </a:cubicBezTo>
                      <a:lnTo>
                        <a:pt x="1825845" y="1154101"/>
                      </a:lnTo>
                      <a:lnTo>
                        <a:pt x="1825845" y="2374259"/>
                      </a:lnTo>
                      <a:lnTo>
                        <a:pt x="759844" y="1758803"/>
                      </a:lnTo>
                      <a:lnTo>
                        <a:pt x="760571" y="1752140"/>
                      </a:lnTo>
                      <a:cubicBezTo>
                        <a:pt x="763055" y="1742136"/>
                        <a:pt x="767265" y="1732133"/>
                        <a:pt x="774075" y="1723245"/>
                      </a:cubicBezTo>
                      <a:cubicBezTo>
                        <a:pt x="784897" y="1710267"/>
                        <a:pt x="800569" y="1700118"/>
                        <a:pt x="812042" y="1697166"/>
                      </a:cubicBezTo>
                      <a:cubicBezTo>
                        <a:pt x="844412" y="1680682"/>
                        <a:pt x="877433" y="1674224"/>
                        <a:pt x="895626" y="1643039"/>
                      </a:cubicBezTo>
                      <a:cubicBezTo>
                        <a:pt x="927812" y="1587866"/>
                        <a:pt x="905897" y="1513993"/>
                        <a:pt x="845269" y="1478624"/>
                      </a:cubicBezTo>
                      <a:cubicBezTo>
                        <a:pt x="787065" y="1444670"/>
                        <a:pt x="711974" y="1461953"/>
                        <a:pt x="679788" y="1517126"/>
                      </a:cubicBezTo>
                      <a:cubicBezTo>
                        <a:pt x="664394" y="1543513"/>
                        <a:pt x="671201" y="1576421"/>
                        <a:pt x="670732" y="1605084"/>
                      </a:cubicBezTo>
                      <a:cubicBezTo>
                        <a:pt x="671010" y="1621322"/>
                        <a:pt x="668490" y="1642358"/>
                        <a:pt x="663918" y="1655767"/>
                      </a:cubicBezTo>
                      <a:cubicBezTo>
                        <a:pt x="659696" y="1668577"/>
                        <a:pt x="653510" y="1678833"/>
                        <a:pt x="646605" y="1687013"/>
                      </a:cubicBezTo>
                      <a:lnTo>
                        <a:pt x="642171" y="1690864"/>
                      </a:lnTo>
                      <a:lnTo>
                        <a:pt x="0" y="1320107"/>
                      </a:lnTo>
                      <a:lnTo>
                        <a:pt x="37845" y="1214185"/>
                      </a:lnTo>
                      <a:cubicBezTo>
                        <a:pt x="307907" y="560115"/>
                        <a:pt x="909958" y="84913"/>
                        <a:pt x="1627601" y="10255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024" name="Google Shape;3024;p24"/>
                <p:cNvGrpSpPr/>
                <p:nvPr/>
              </p:nvGrpSpPr>
              <p:grpSpPr>
                <a:xfrm>
                  <a:off x="4010734" y="2809563"/>
                  <a:ext cx="180386" cy="206292"/>
                  <a:chOff x="573208" y="2479078"/>
                  <a:chExt cx="2398729" cy="2743200"/>
                </a:xfrm>
              </p:grpSpPr>
              <p:grpSp>
                <p:nvGrpSpPr>
                  <p:cNvPr id="3025" name="Google Shape;3025;p24"/>
                  <p:cNvGrpSpPr/>
                  <p:nvPr/>
                </p:nvGrpSpPr>
                <p:grpSpPr>
                  <a:xfrm>
                    <a:off x="965533" y="3068049"/>
                    <a:ext cx="2006404" cy="1202074"/>
                    <a:chOff x="2206171" y="3120571"/>
                    <a:chExt cx="3294743" cy="1973943"/>
                  </a:xfrm>
                </p:grpSpPr>
                <p:sp>
                  <p:nvSpPr>
                    <p:cNvPr id="3026" name="Google Shape;3026;p24"/>
                    <p:cNvSpPr/>
                    <p:nvPr/>
                  </p:nvSpPr>
                  <p:spPr>
                    <a:xfrm>
                      <a:off x="2206171" y="3120571"/>
                      <a:ext cx="3294743" cy="19739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94743" h="1973943" extrusionOk="0">
                          <a:moveTo>
                            <a:pt x="737727" y="352987"/>
                          </a:moveTo>
                          <a:lnTo>
                            <a:pt x="737727" y="699779"/>
                          </a:lnTo>
                          <a:lnTo>
                            <a:pt x="389384" y="699779"/>
                          </a:lnTo>
                          <a:lnTo>
                            <a:pt x="389384" y="1274165"/>
                          </a:lnTo>
                          <a:lnTo>
                            <a:pt x="737727" y="1274165"/>
                          </a:lnTo>
                          <a:lnTo>
                            <a:pt x="737727" y="1620957"/>
                          </a:lnTo>
                          <a:lnTo>
                            <a:pt x="2569029" y="1620957"/>
                          </a:lnTo>
                          <a:lnTo>
                            <a:pt x="2569029" y="1274165"/>
                          </a:lnTo>
                          <a:lnTo>
                            <a:pt x="2917372" y="1274165"/>
                          </a:lnTo>
                          <a:lnTo>
                            <a:pt x="2917372" y="699779"/>
                          </a:lnTo>
                          <a:lnTo>
                            <a:pt x="2569029" y="699779"/>
                          </a:lnTo>
                          <a:lnTo>
                            <a:pt x="2569029" y="352987"/>
                          </a:lnTo>
                          <a:close/>
                          <a:moveTo>
                            <a:pt x="24201" y="0"/>
                          </a:moveTo>
                          <a:lnTo>
                            <a:pt x="3270542" y="0"/>
                          </a:lnTo>
                          <a:cubicBezTo>
                            <a:pt x="3283908" y="0"/>
                            <a:pt x="3294743" y="10835"/>
                            <a:pt x="3294743" y="24201"/>
                          </a:cubicBezTo>
                          <a:lnTo>
                            <a:pt x="3294743" y="1949742"/>
                          </a:lnTo>
                          <a:cubicBezTo>
                            <a:pt x="3294743" y="1963108"/>
                            <a:pt x="3283908" y="1973943"/>
                            <a:pt x="3270542" y="1973943"/>
                          </a:cubicBezTo>
                          <a:lnTo>
                            <a:pt x="24201" y="1973943"/>
                          </a:lnTo>
                          <a:cubicBezTo>
                            <a:pt x="10835" y="1973943"/>
                            <a:pt x="0" y="1963108"/>
                            <a:pt x="0" y="1949742"/>
                          </a:cubicBezTo>
                          <a:lnTo>
                            <a:pt x="0" y="24201"/>
                          </a:lnTo>
                          <a:cubicBezTo>
                            <a:pt x="0" y="10835"/>
                            <a:pt x="10835" y="0"/>
                            <a:pt x="2420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3027" name="Google Shape;3027;p24"/>
                    <p:cNvSpPr/>
                    <p:nvPr/>
                  </p:nvSpPr>
                  <p:spPr>
                    <a:xfrm>
                      <a:off x="3278978" y="3526972"/>
                      <a:ext cx="1161142" cy="11611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61142" h="1161142" extrusionOk="0">
                          <a:moveTo>
                            <a:pt x="528912" y="169069"/>
                          </a:moveTo>
                          <a:cubicBezTo>
                            <a:pt x="528571" y="191896"/>
                            <a:pt x="530917" y="209407"/>
                            <a:pt x="530576" y="232234"/>
                          </a:cubicBezTo>
                          <a:cubicBezTo>
                            <a:pt x="483559" y="230905"/>
                            <a:pt x="291588" y="285966"/>
                            <a:pt x="383830" y="506480"/>
                          </a:cubicBezTo>
                          <a:cubicBezTo>
                            <a:pt x="494602" y="693440"/>
                            <a:pt x="607444" y="588938"/>
                            <a:pt x="601453" y="790755"/>
                          </a:cubicBezTo>
                          <a:cubicBezTo>
                            <a:pt x="596080" y="856732"/>
                            <a:pt x="538035" y="827164"/>
                            <a:pt x="539659" y="774815"/>
                          </a:cubicBezTo>
                          <a:cubicBezTo>
                            <a:pt x="537868" y="731865"/>
                            <a:pt x="537592" y="734619"/>
                            <a:pt x="536973" y="676513"/>
                          </a:cubicBezTo>
                          <a:lnTo>
                            <a:pt x="362337" y="679170"/>
                          </a:lnTo>
                          <a:cubicBezTo>
                            <a:pt x="360544" y="766844"/>
                            <a:pt x="336088" y="887827"/>
                            <a:pt x="539659" y="934221"/>
                          </a:cubicBezTo>
                          <a:cubicBezTo>
                            <a:pt x="536355" y="967330"/>
                            <a:pt x="538364" y="961620"/>
                            <a:pt x="538639" y="992073"/>
                          </a:cubicBezTo>
                          <a:lnTo>
                            <a:pt x="621925" y="992073"/>
                          </a:lnTo>
                          <a:cubicBezTo>
                            <a:pt x="622993" y="954535"/>
                            <a:pt x="620986" y="938992"/>
                            <a:pt x="620261" y="928908"/>
                          </a:cubicBezTo>
                          <a:cubicBezTo>
                            <a:pt x="806261" y="925019"/>
                            <a:pt x="851721" y="684569"/>
                            <a:pt x="746536" y="567587"/>
                          </a:cubicBezTo>
                          <a:cubicBezTo>
                            <a:pt x="690030" y="510148"/>
                            <a:pt x="618022" y="479025"/>
                            <a:pt x="566527" y="448030"/>
                          </a:cubicBezTo>
                          <a:cubicBezTo>
                            <a:pt x="536354" y="422348"/>
                            <a:pt x="544138" y="369615"/>
                            <a:pt x="545033" y="352386"/>
                          </a:cubicBezTo>
                          <a:cubicBezTo>
                            <a:pt x="545971" y="323057"/>
                            <a:pt x="601324" y="293917"/>
                            <a:pt x="604096" y="368328"/>
                          </a:cubicBezTo>
                          <a:cubicBezTo>
                            <a:pt x="601409" y="384711"/>
                            <a:pt x="601003" y="406408"/>
                            <a:pt x="601452" y="440060"/>
                          </a:cubicBezTo>
                          <a:cubicBezTo>
                            <a:pt x="661455" y="440947"/>
                            <a:pt x="718816" y="439217"/>
                            <a:pt x="778819" y="440103"/>
                          </a:cubicBezTo>
                          <a:cubicBezTo>
                            <a:pt x="793766" y="253343"/>
                            <a:pt x="666022" y="239914"/>
                            <a:pt x="617659" y="232829"/>
                          </a:cubicBezTo>
                          <a:cubicBezTo>
                            <a:pt x="614929" y="206263"/>
                            <a:pt x="617744" y="195510"/>
                            <a:pt x="617573" y="169069"/>
                          </a:cubicBezTo>
                          <a:close/>
                          <a:moveTo>
                            <a:pt x="580571" y="0"/>
                          </a:moveTo>
                          <a:cubicBezTo>
                            <a:pt x="901212" y="0"/>
                            <a:pt x="1161142" y="259930"/>
                            <a:pt x="1161142" y="580571"/>
                          </a:cubicBezTo>
                          <a:cubicBezTo>
                            <a:pt x="1161142" y="901212"/>
                            <a:pt x="901212" y="1161142"/>
                            <a:pt x="580571" y="1161142"/>
                          </a:cubicBezTo>
                          <a:cubicBezTo>
                            <a:pt x="259930" y="1161142"/>
                            <a:pt x="0" y="901212"/>
                            <a:pt x="0" y="580571"/>
                          </a:cubicBezTo>
                          <a:cubicBezTo>
                            <a:pt x="0" y="259930"/>
                            <a:pt x="259930" y="0"/>
                            <a:pt x="58057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028" name="Google Shape;3028;p24"/>
                  <p:cNvSpPr/>
                  <p:nvPr/>
                </p:nvSpPr>
                <p:spPr>
                  <a:xfrm>
                    <a:off x="573208" y="2479078"/>
                    <a:ext cx="1785258" cy="2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5258" h="2743200" extrusionOk="0">
                        <a:moveTo>
                          <a:pt x="892629" y="2148115"/>
                        </a:moveTo>
                        <a:cubicBezTo>
                          <a:pt x="788421" y="2148115"/>
                          <a:pt x="703943" y="2232593"/>
                          <a:pt x="703943" y="2336801"/>
                        </a:cubicBezTo>
                        <a:cubicBezTo>
                          <a:pt x="703943" y="2441009"/>
                          <a:pt x="788421" y="2525487"/>
                          <a:pt x="892629" y="2525487"/>
                        </a:cubicBezTo>
                        <a:cubicBezTo>
                          <a:pt x="996837" y="2525487"/>
                          <a:pt x="1081315" y="2441009"/>
                          <a:pt x="1081315" y="2336801"/>
                        </a:cubicBezTo>
                        <a:cubicBezTo>
                          <a:pt x="1081315" y="2232593"/>
                          <a:pt x="996837" y="2148115"/>
                          <a:pt x="892629" y="2148115"/>
                        </a:cubicBezTo>
                        <a:close/>
                        <a:moveTo>
                          <a:pt x="94351" y="0"/>
                        </a:moveTo>
                        <a:lnTo>
                          <a:pt x="1690907" y="0"/>
                        </a:lnTo>
                        <a:cubicBezTo>
                          <a:pt x="1743016" y="0"/>
                          <a:pt x="1785258" y="42242"/>
                          <a:pt x="1785258" y="94351"/>
                        </a:cubicBezTo>
                        <a:lnTo>
                          <a:pt x="1785258" y="549730"/>
                        </a:lnTo>
                        <a:lnTo>
                          <a:pt x="1611085" y="549730"/>
                        </a:lnTo>
                        <a:lnTo>
                          <a:pt x="1611085" y="261258"/>
                        </a:lnTo>
                        <a:lnTo>
                          <a:pt x="203199" y="261258"/>
                        </a:lnTo>
                        <a:lnTo>
                          <a:pt x="203199" y="2075543"/>
                        </a:lnTo>
                        <a:lnTo>
                          <a:pt x="1611085" y="2075543"/>
                        </a:lnTo>
                        <a:lnTo>
                          <a:pt x="1611085" y="1805670"/>
                        </a:lnTo>
                        <a:lnTo>
                          <a:pt x="1785258" y="1805670"/>
                        </a:lnTo>
                        <a:lnTo>
                          <a:pt x="1785258" y="2648849"/>
                        </a:lnTo>
                        <a:cubicBezTo>
                          <a:pt x="1785258" y="2700958"/>
                          <a:pt x="1743016" y="2743200"/>
                          <a:pt x="1690907" y="2743200"/>
                        </a:cubicBezTo>
                        <a:lnTo>
                          <a:pt x="94351" y="2743200"/>
                        </a:lnTo>
                        <a:cubicBezTo>
                          <a:pt x="42242" y="2743200"/>
                          <a:pt x="0" y="2700958"/>
                          <a:pt x="0" y="2648849"/>
                        </a:cubicBezTo>
                        <a:lnTo>
                          <a:pt x="0" y="94351"/>
                        </a:lnTo>
                        <a:cubicBezTo>
                          <a:pt x="0" y="42242"/>
                          <a:pt x="42242" y="0"/>
                          <a:pt x="9435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029" name="Google Shape;3029;p24"/>
            <p:cNvGrpSpPr/>
            <p:nvPr/>
          </p:nvGrpSpPr>
          <p:grpSpPr>
            <a:xfrm>
              <a:off x="4218574" y="2434649"/>
              <a:ext cx="759337" cy="842962"/>
              <a:chOff x="5628141" y="1555979"/>
              <a:chExt cx="1107111" cy="1229036"/>
            </a:xfrm>
          </p:grpSpPr>
          <p:sp>
            <p:nvSpPr>
              <p:cNvPr id="3030" name="Google Shape;3030;p24"/>
              <p:cNvSpPr/>
              <p:nvPr/>
            </p:nvSpPr>
            <p:spPr>
              <a:xfrm>
                <a:off x="5922835" y="1555979"/>
                <a:ext cx="812417" cy="871877"/>
              </a:xfrm>
              <a:custGeom>
                <a:avLst/>
                <a:gdLst/>
                <a:ahLst/>
                <a:cxnLst/>
                <a:rect l="l" t="t" r="r" b="b"/>
                <a:pathLst>
                  <a:path w="2013072" h="2160405" extrusionOk="0">
                    <a:moveTo>
                      <a:pt x="196121" y="333235"/>
                    </a:moveTo>
                    <a:cubicBezTo>
                      <a:pt x="67647" y="114160"/>
                      <a:pt x="220162" y="-107294"/>
                      <a:pt x="482213" y="57011"/>
                    </a:cubicBezTo>
                    <a:cubicBezTo>
                      <a:pt x="917244" y="320138"/>
                      <a:pt x="1548672" y="933311"/>
                      <a:pt x="1915724" y="1590536"/>
                    </a:cubicBezTo>
                    <a:cubicBezTo>
                      <a:pt x="2109285" y="1907242"/>
                      <a:pt x="2012334" y="2307293"/>
                      <a:pt x="1641540" y="1985824"/>
                    </a:cubicBezTo>
                    <a:cubicBezTo>
                      <a:pt x="1542718" y="1891368"/>
                      <a:pt x="1473549" y="1754843"/>
                      <a:pt x="1353750" y="1590537"/>
                    </a:cubicBezTo>
                    <a:cubicBezTo>
                      <a:pt x="1408575" y="1688565"/>
                      <a:pt x="1494736" y="2062824"/>
                      <a:pt x="1407173" y="2160405"/>
                    </a:cubicBezTo>
                    <a:cubicBezTo>
                      <a:pt x="1274220" y="1479765"/>
                      <a:pt x="576263" y="811916"/>
                      <a:pt x="0" y="583713"/>
                    </a:cubicBezTo>
                    <a:cubicBezTo>
                      <a:pt x="176608" y="528943"/>
                      <a:pt x="414404" y="608666"/>
                      <a:pt x="513170" y="647561"/>
                    </a:cubicBezTo>
                    <a:cubicBezTo>
                      <a:pt x="431413" y="566598"/>
                      <a:pt x="232634" y="436424"/>
                      <a:pt x="196121" y="333235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24"/>
              <p:cNvSpPr/>
              <p:nvPr/>
            </p:nvSpPr>
            <p:spPr>
              <a:xfrm>
                <a:off x="5628141" y="1665371"/>
                <a:ext cx="272435" cy="227251"/>
              </a:xfrm>
              <a:custGeom>
                <a:avLst/>
                <a:gdLst/>
                <a:ahLst/>
                <a:cxnLst/>
                <a:rect l="l" t="t" r="r" b="b"/>
                <a:pathLst>
                  <a:path w="675060" h="563100" extrusionOk="0">
                    <a:moveTo>
                      <a:pt x="9895" y="369357"/>
                    </a:moveTo>
                    <a:lnTo>
                      <a:pt x="367082" y="59795"/>
                    </a:lnTo>
                    <a:cubicBezTo>
                      <a:pt x="555994" y="-121972"/>
                      <a:pt x="806820" y="155838"/>
                      <a:pt x="593302" y="293157"/>
                    </a:cubicBezTo>
                    <a:lnTo>
                      <a:pt x="207539" y="557475"/>
                    </a:lnTo>
                    <a:cubicBezTo>
                      <a:pt x="60695" y="594781"/>
                      <a:pt x="-31379" y="436826"/>
                      <a:pt x="9895" y="36935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24"/>
              <p:cNvSpPr/>
              <p:nvPr/>
            </p:nvSpPr>
            <p:spPr>
              <a:xfrm>
                <a:off x="6290842" y="2470544"/>
                <a:ext cx="311845" cy="314471"/>
              </a:xfrm>
              <a:custGeom>
                <a:avLst/>
                <a:gdLst/>
                <a:ahLst/>
                <a:cxnLst/>
                <a:rect l="l" t="t" r="r" b="b"/>
                <a:pathLst>
                  <a:path w="772715" h="779220" extrusionOk="0">
                    <a:moveTo>
                      <a:pt x="33465" y="600246"/>
                    </a:moveTo>
                    <a:lnTo>
                      <a:pt x="468023" y="65600"/>
                    </a:lnTo>
                    <a:cubicBezTo>
                      <a:pt x="656935" y="-116167"/>
                      <a:pt x="893694" y="119440"/>
                      <a:pt x="701277" y="291929"/>
                    </a:cubicBezTo>
                    <a:lnTo>
                      <a:pt x="195938" y="774296"/>
                    </a:lnTo>
                    <a:cubicBezTo>
                      <a:pt x="49094" y="811602"/>
                      <a:pt x="-57045" y="625512"/>
                      <a:pt x="33465" y="600246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33" name="Google Shape;3033;p24"/>
            <p:cNvGrpSpPr/>
            <p:nvPr/>
          </p:nvGrpSpPr>
          <p:grpSpPr>
            <a:xfrm>
              <a:off x="3865438" y="2581896"/>
              <a:ext cx="950056" cy="903311"/>
              <a:chOff x="5113269" y="1770663"/>
              <a:chExt cx="1385180" cy="1317026"/>
            </a:xfrm>
          </p:grpSpPr>
          <p:grpSp>
            <p:nvGrpSpPr>
              <p:cNvPr id="3034" name="Google Shape;3034;p24"/>
              <p:cNvGrpSpPr/>
              <p:nvPr/>
            </p:nvGrpSpPr>
            <p:grpSpPr>
              <a:xfrm>
                <a:off x="5113269" y="1770663"/>
                <a:ext cx="1385180" cy="1317026"/>
                <a:chOff x="5113269" y="1770663"/>
                <a:chExt cx="1385180" cy="1317026"/>
              </a:xfrm>
            </p:grpSpPr>
            <p:sp>
              <p:nvSpPr>
                <p:cNvPr id="3035" name="Google Shape;3035;p24"/>
                <p:cNvSpPr/>
                <p:nvPr/>
              </p:nvSpPr>
              <p:spPr>
                <a:xfrm rot="8322423" flipH="1">
                  <a:off x="5159752" y="2293965"/>
                  <a:ext cx="243858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10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202090" y="5502563"/>
                        <a:pt x="8359907" y="5645609"/>
                      </a:cubicBezTo>
                      <a:cubicBezTo>
                        <a:pt x="7584628" y="6890205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6" name="Google Shape;3036;p24"/>
                <p:cNvSpPr/>
                <p:nvPr/>
              </p:nvSpPr>
              <p:spPr>
                <a:xfrm rot="-2232465">
                  <a:off x="5431844" y="2804885"/>
                  <a:ext cx="243858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10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202090" y="5502563"/>
                        <a:pt x="8359907" y="5645609"/>
                      </a:cubicBezTo>
                      <a:cubicBezTo>
                        <a:pt x="7584628" y="6890205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7" name="Google Shape;3037;p24"/>
                <p:cNvSpPr/>
                <p:nvPr/>
              </p:nvSpPr>
              <p:spPr>
                <a:xfrm rot="931662">
                  <a:off x="5240728" y="2274310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8" name="Google Shape;3038;p24"/>
                <p:cNvSpPr/>
                <p:nvPr/>
              </p:nvSpPr>
              <p:spPr>
                <a:xfrm rot="-5811015">
                  <a:off x="5606779" y="2902617"/>
                  <a:ext cx="150702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9" name="Google Shape;3039;p24"/>
                <p:cNvSpPr/>
                <p:nvPr/>
              </p:nvSpPr>
              <p:spPr>
                <a:xfrm>
                  <a:off x="5239722" y="1770663"/>
                  <a:ext cx="1258727" cy="122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204" h="1367135" extrusionOk="0">
                      <a:moveTo>
                        <a:pt x="159542" y="126500"/>
                      </a:moveTo>
                      <a:cubicBezTo>
                        <a:pt x="354011" y="92369"/>
                        <a:pt x="586580" y="-6057"/>
                        <a:pt x="683417" y="293"/>
                      </a:cubicBezTo>
                      <a:cubicBezTo>
                        <a:pt x="825498" y="17755"/>
                        <a:pt x="992494" y="78591"/>
                        <a:pt x="1152524" y="274139"/>
                      </a:cubicBezTo>
                      <a:cubicBezTo>
                        <a:pt x="1346950" y="492791"/>
                        <a:pt x="1462880" y="717053"/>
                        <a:pt x="1364454" y="952797"/>
                      </a:cubicBezTo>
                      <a:cubicBezTo>
                        <a:pt x="1270791" y="1083764"/>
                        <a:pt x="1141413" y="1264739"/>
                        <a:pt x="1090612" y="1298075"/>
                      </a:cubicBezTo>
                      <a:cubicBezTo>
                        <a:pt x="977106" y="1339352"/>
                        <a:pt x="704055" y="1347290"/>
                        <a:pt x="521492" y="1367135"/>
                      </a:cubicBezTo>
                      <a:lnTo>
                        <a:pt x="495298" y="1171869"/>
                      </a:lnTo>
                      <a:lnTo>
                        <a:pt x="985835" y="1112341"/>
                      </a:lnTo>
                      <a:lnTo>
                        <a:pt x="1116805" y="886122"/>
                      </a:lnTo>
                      <a:lnTo>
                        <a:pt x="990598" y="786110"/>
                      </a:lnTo>
                      <a:lnTo>
                        <a:pt x="652461" y="407490"/>
                      </a:lnTo>
                      <a:lnTo>
                        <a:pt x="573880" y="262233"/>
                      </a:lnTo>
                      <a:cubicBezTo>
                        <a:pt x="469898" y="282077"/>
                        <a:pt x="375442" y="297159"/>
                        <a:pt x="276223" y="300334"/>
                      </a:cubicBezTo>
                      <a:lnTo>
                        <a:pt x="180975" y="588464"/>
                      </a:lnTo>
                      <a:lnTo>
                        <a:pt x="0" y="536076"/>
                      </a:lnTo>
                      <a:cubicBezTo>
                        <a:pt x="45243" y="393994"/>
                        <a:pt x="71435" y="318590"/>
                        <a:pt x="104773" y="212227"/>
                      </a:cubicBezTo>
                      <a:cubicBezTo>
                        <a:pt x="104773" y="166982"/>
                        <a:pt x="123823" y="145551"/>
                        <a:pt x="159542" y="126500"/>
                      </a:cubicBezTo>
                      <a:close/>
                    </a:path>
                  </a:pathLst>
                </a:custGeom>
                <a:solidFill>
                  <a:srgbClr val="005EB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40" name="Google Shape;3040;p24"/>
              <p:cNvGrpSpPr/>
              <p:nvPr/>
            </p:nvGrpSpPr>
            <p:grpSpPr>
              <a:xfrm>
                <a:off x="5782521" y="2013085"/>
                <a:ext cx="489064" cy="498225"/>
                <a:chOff x="5432986" y="1657642"/>
                <a:chExt cx="544034" cy="554223"/>
              </a:xfrm>
            </p:grpSpPr>
            <p:sp>
              <p:nvSpPr>
                <p:cNvPr id="3041" name="Google Shape;3041;p24"/>
                <p:cNvSpPr/>
                <p:nvPr/>
              </p:nvSpPr>
              <p:spPr>
                <a:xfrm>
                  <a:off x="5865018" y="2040732"/>
                  <a:ext cx="96746" cy="120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46" h="120449" extrusionOk="0">
                      <a:moveTo>
                        <a:pt x="0" y="114299"/>
                      </a:moveTo>
                      <a:cubicBezTo>
                        <a:pt x="32544" y="81756"/>
                        <a:pt x="46039" y="61118"/>
                        <a:pt x="85726" y="0"/>
                      </a:cubicBezTo>
                      <a:cubicBezTo>
                        <a:pt x="127000" y="46831"/>
                        <a:pt x="42068" y="146051"/>
                        <a:pt x="0" y="114299"/>
                      </a:cubicBezTo>
                      <a:close/>
                    </a:path>
                  </a:pathLst>
                </a:custGeom>
                <a:solidFill>
                  <a:srgbClr val="F8CBA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2" name="Google Shape;3042;p24"/>
                <p:cNvSpPr/>
                <p:nvPr/>
              </p:nvSpPr>
              <p:spPr>
                <a:xfrm rot="-9761280">
                  <a:off x="5519739" y="1669308"/>
                  <a:ext cx="96746" cy="120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46" h="120449" extrusionOk="0">
                      <a:moveTo>
                        <a:pt x="0" y="114299"/>
                      </a:moveTo>
                      <a:cubicBezTo>
                        <a:pt x="32544" y="81756"/>
                        <a:pt x="46039" y="61118"/>
                        <a:pt x="85726" y="0"/>
                      </a:cubicBezTo>
                      <a:cubicBezTo>
                        <a:pt x="127000" y="46831"/>
                        <a:pt x="42068" y="146051"/>
                        <a:pt x="0" y="114299"/>
                      </a:cubicBezTo>
                      <a:close/>
                    </a:path>
                  </a:pathLst>
                </a:custGeom>
                <a:solidFill>
                  <a:srgbClr val="F8CBA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3" name="Google Shape;3043;p24"/>
                <p:cNvSpPr/>
                <p:nvPr/>
              </p:nvSpPr>
              <p:spPr>
                <a:xfrm>
                  <a:off x="5432986" y="1681711"/>
                  <a:ext cx="544034" cy="53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034" h="530154" extrusionOk="0">
                      <a:moveTo>
                        <a:pt x="510612" y="49457"/>
                      </a:moveTo>
                      <a:cubicBezTo>
                        <a:pt x="563794" y="259802"/>
                        <a:pt x="562207" y="336794"/>
                        <a:pt x="441557" y="463794"/>
                      </a:cubicBezTo>
                      <a:cubicBezTo>
                        <a:pt x="257406" y="601906"/>
                        <a:pt x="6581" y="499514"/>
                        <a:pt x="51031" y="382833"/>
                      </a:cubicBezTo>
                      <a:cubicBezTo>
                        <a:pt x="-96607" y="279646"/>
                        <a:pt x="81988" y="-142632"/>
                        <a:pt x="510612" y="494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44" name="Google Shape;3044;p24"/>
            <p:cNvGrpSpPr/>
            <p:nvPr/>
          </p:nvGrpSpPr>
          <p:grpSpPr>
            <a:xfrm>
              <a:off x="1611054" y="2637688"/>
              <a:ext cx="838890" cy="996790"/>
              <a:chOff x="1914972" y="2186396"/>
              <a:chExt cx="1223099" cy="1453316"/>
            </a:xfrm>
          </p:grpSpPr>
          <p:sp>
            <p:nvSpPr>
              <p:cNvPr id="3045" name="Google Shape;3045;p24"/>
              <p:cNvSpPr/>
              <p:nvPr/>
            </p:nvSpPr>
            <p:spPr>
              <a:xfrm rot="-7296302">
                <a:off x="2091255" y="2384404"/>
                <a:ext cx="795597" cy="858564"/>
              </a:xfrm>
              <a:custGeom>
                <a:avLst/>
                <a:gdLst/>
                <a:ahLst/>
                <a:cxnLst/>
                <a:rect l="l" t="t" r="r" b="b"/>
                <a:pathLst>
                  <a:path w="1971393" h="2127416" extrusionOk="0">
                    <a:moveTo>
                      <a:pt x="154442" y="333235"/>
                    </a:moveTo>
                    <a:cubicBezTo>
                      <a:pt x="25968" y="114160"/>
                      <a:pt x="178483" y="-107294"/>
                      <a:pt x="440534" y="57011"/>
                    </a:cubicBezTo>
                    <a:cubicBezTo>
                      <a:pt x="875565" y="320138"/>
                      <a:pt x="1506993" y="933311"/>
                      <a:pt x="1874045" y="1590536"/>
                    </a:cubicBezTo>
                    <a:cubicBezTo>
                      <a:pt x="2067606" y="1907242"/>
                      <a:pt x="1970655" y="2307293"/>
                      <a:pt x="1599861" y="1985824"/>
                    </a:cubicBezTo>
                    <a:cubicBezTo>
                      <a:pt x="1501039" y="1891368"/>
                      <a:pt x="1431870" y="1754843"/>
                      <a:pt x="1312071" y="1590537"/>
                    </a:cubicBezTo>
                    <a:cubicBezTo>
                      <a:pt x="1366896" y="1688565"/>
                      <a:pt x="1434526" y="2023075"/>
                      <a:pt x="1330489" y="2127415"/>
                    </a:cubicBezTo>
                    <a:cubicBezTo>
                      <a:pt x="1197536" y="1446775"/>
                      <a:pt x="576263" y="806707"/>
                      <a:pt x="0" y="578504"/>
                    </a:cubicBezTo>
                    <a:cubicBezTo>
                      <a:pt x="176608" y="523734"/>
                      <a:pt x="372725" y="608666"/>
                      <a:pt x="471491" y="647561"/>
                    </a:cubicBezTo>
                    <a:cubicBezTo>
                      <a:pt x="389734" y="566598"/>
                      <a:pt x="190955" y="436424"/>
                      <a:pt x="154442" y="333235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24"/>
              <p:cNvSpPr/>
              <p:nvPr/>
            </p:nvSpPr>
            <p:spPr>
              <a:xfrm rot="-7755103">
                <a:off x="2785613" y="2259786"/>
                <a:ext cx="310643" cy="255327"/>
              </a:xfrm>
              <a:custGeom>
                <a:avLst/>
                <a:gdLst/>
                <a:ahLst/>
                <a:cxnLst/>
                <a:rect l="l" t="t" r="r" b="b"/>
                <a:pathLst>
                  <a:path w="675060" h="563100" extrusionOk="0">
                    <a:moveTo>
                      <a:pt x="9895" y="369357"/>
                    </a:moveTo>
                    <a:lnTo>
                      <a:pt x="367082" y="59795"/>
                    </a:lnTo>
                    <a:cubicBezTo>
                      <a:pt x="555994" y="-121972"/>
                      <a:pt x="806820" y="155838"/>
                      <a:pt x="593302" y="293157"/>
                    </a:cubicBezTo>
                    <a:lnTo>
                      <a:pt x="207539" y="557475"/>
                    </a:lnTo>
                    <a:cubicBezTo>
                      <a:pt x="60695" y="594781"/>
                      <a:pt x="-31379" y="436826"/>
                      <a:pt x="9895" y="36935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24"/>
              <p:cNvSpPr/>
              <p:nvPr/>
            </p:nvSpPr>
            <p:spPr>
              <a:xfrm rot="-7018243">
                <a:off x="2506619" y="3272201"/>
                <a:ext cx="311845" cy="314471"/>
              </a:xfrm>
              <a:custGeom>
                <a:avLst/>
                <a:gdLst/>
                <a:ahLst/>
                <a:cxnLst/>
                <a:rect l="l" t="t" r="r" b="b"/>
                <a:pathLst>
                  <a:path w="772715" h="779220" extrusionOk="0">
                    <a:moveTo>
                      <a:pt x="33465" y="600246"/>
                    </a:moveTo>
                    <a:lnTo>
                      <a:pt x="468023" y="65600"/>
                    </a:lnTo>
                    <a:cubicBezTo>
                      <a:pt x="656935" y="-116167"/>
                      <a:pt x="893694" y="119440"/>
                      <a:pt x="701277" y="291929"/>
                    </a:cubicBezTo>
                    <a:lnTo>
                      <a:pt x="195938" y="774296"/>
                    </a:lnTo>
                    <a:cubicBezTo>
                      <a:pt x="49094" y="811602"/>
                      <a:pt x="-57045" y="625512"/>
                      <a:pt x="33465" y="600246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48" name="Google Shape;3048;p24"/>
            <p:cNvGrpSpPr/>
            <p:nvPr/>
          </p:nvGrpSpPr>
          <p:grpSpPr>
            <a:xfrm>
              <a:off x="2015107" y="2761546"/>
              <a:ext cx="911234" cy="829035"/>
              <a:chOff x="2504077" y="2366980"/>
              <a:chExt cx="1328578" cy="1208730"/>
            </a:xfrm>
          </p:grpSpPr>
          <p:grpSp>
            <p:nvGrpSpPr>
              <p:cNvPr id="3049" name="Google Shape;3049;p24"/>
              <p:cNvGrpSpPr/>
              <p:nvPr/>
            </p:nvGrpSpPr>
            <p:grpSpPr>
              <a:xfrm>
                <a:off x="2504077" y="2366980"/>
                <a:ext cx="1328578" cy="1208730"/>
                <a:chOff x="2504077" y="2366980"/>
                <a:chExt cx="1328578" cy="1208730"/>
              </a:xfrm>
            </p:grpSpPr>
            <p:sp>
              <p:nvSpPr>
                <p:cNvPr id="3050" name="Google Shape;3050;p24"/>
                <p:cNvSpPr/>
                <p:nvPr/>
              </p:nvSpPr>
              <p:spPr>
                <a:xfrm rot="-9621258">
                  <a:off x="3503530" y="2824479"/>
                  <a:ext cx="248550" cy="2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757" h="9656236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362938" y="6104719"/>
                        <a:pt x="8520755" y="6247765"/>
                      </a:cubicBezTo>
                      <a:cubicBezTo>
                        <a:pt x="7745476" y="7492361"/>
                        <a:pt x="7354037" y="8365842"/>
                        <a:pt x="6613540" y="9656230"/>
                      </a:cubicBezTo>
                      <a:cubicBezTo>
                        <a:pt x="6475654" y="9629619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19E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1" name="Google Shape;3051;p24"/>
                <p:cNvSpPr/>
                <p:nvPr/>
              </p:nvSpPr>
              <p:spPr>
                <a:xfrm rot="1070647" flipH="1">
                  <a:off x="3552750" y="3230127"/>
                  <a:ext cx="248550" cy="243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0757" h="9656236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362938" y="6104719"/>
                        <a:pt x="8520755" y="6247765"/>
                      </a:cubicBezTo>
                      <a:cubicBezTo>
                        <a:pt x="7745476" y="7492361"/>
                        <a:pt x="7354037" y="8365842"/>
                        <a:pt x="6613540" y="9656230"/>
                      </a:cubicBezTo>
                      <a:cubicBezTo>
                        <a:pt x="6475654" y="9629619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19E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2" name="Google Shape;3052;p24"/>
                <p:cNvSpPr/>
                <p:nvPr/>
              </p:nvSpPr>
              <p:spPr>
                <a:xfrm rot="-2469932">
                  <a:off x="3477036" y="2820955"/>
                  <a:ext cx="150702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3" name="Google Shape;3053;p24"/>
                <p:cNvSpPr/>
                <p:nvPr/>
              </p:nvSpPr>
              <p:spPr>
                <a:xfrm rot="-6240581" flipH="1">
                  <a:off x="3475425" y="3390864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4" name="Google Shape;3054;p24"/>
                <p:cNvSpPr/>
                <p:nvPr/>
              </p:nvSpPr>
              <p:spPr>
                <a:xfrm>
                  <a:off x="2504077" y="2366980"/>
                  <a:ext cx="1108710" cy="1208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249" h="2995085" extrusionOk="0">
                      <a:moveTo>
                        <a:pt x="164451" y="1093173"/>
                      </a:moveTo>
                      <a:cubicBezTo>
                        <a:pt x="299053" y="280373"/>
                        <a:pt x="1197136" y="-212831"/>
                        <a:pt x="1396841" y="89997"/>
                      </a:cubicBezTo>
                      <a:cubicBezTo>
                        <a:pt x="1606294" y="119738"/>
                        <a:pt x="1842380" y="164274"/>
                        <a:pt x="2069588" y="223607"/>
                      </a:cubicBezTo>
                      <a:cubicBezTo>
                        <a:pt x="2138637" y="239390"/>
                        <a:pt x="2172176" y="269968"/>
                        <a:pt x="2214591" y="350854"/>
                      </a:cubicBezTo>
                      <a:lnTo>
                        <a:pt x="2747249" y="984129"/>
                      </a:lnTo>
                      <a:lnTo>
                        <a:pt x="2412856" y="1277092"/>
                      </a:lnTo>
                      <a:lnTo>
                        <a:pt x="1918666" y="655654"/>
                      </a:lnTo>
                      <a:lnTo>
                        <a:pt x="1276515" y="578716"/>
                      </a:lnTo>
                      <a:lnTo>
                        <a:pt x="1273557" y="969332"/>
                      </a:lnTo>
                      <a:lnTo>
                        <a:pt x="935202" y="1982117"/>
                      </a:lnTo>
                      <a:lnTo>
                        <a:pt x="838550" y="2191491"/>
                      </a:lnTo>
                      <a:lnTo>
                        <a:pt x="1613867" y="2573231"/>
                      </a:lnTo>
                      <a:lnTo>
                        <a:pt x="2510512" y="2369045"/>
                      </a:lnTo>
                      <a:lnTo>
                        <a:pt x="2611125" y="2789255"/>
                      </a:lnTo>
                      <a:lnTo>
                        <a:pt x="1705602" y="2984563"/>
                      </a:lnTo>
                      <a:cubicBezTo>
                        <a:pt x="1606961" y="3005278"/>
                        <a:pt x="1537913" y="2996401"/>
                        <a:pt x="1436313" y="2949053"/>
                      </a:cubicBezTo>
                      <a:lnTo>
                        <a:pt x="619567" y="2750783"/>
                      </a:lnTo>
                      <a:cubicBezTo>
                        <a:pt x="323644" y="2767553"/>
                        <a:pt x="98744" y="2464726"/>
                        <a:pt x="33641" y="2090878"/>
                      </a:cubicBezTo>
                      <a:cubicBezTo>
                        <a:pt x="-52962" y="1761269"/>
                        <a:pt x="40949" y="1372475"/>
                        <a:pt x="164451" y="1093173"/>
                      </a:cubicBezTo>
                      <a:close/>
                    </a:path>
                  </a:pathLst>
                </a:custGeom>
                <a:solidFill>
                  <a:srgbClr val="6D207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55" name="Google Shape;3055;p24"/>
              <p:cNvGrpSpPr/>
              <p:nvPr/>
            </p:nvGrpSpPr>
            <p:grpSpPr>
              <a:xfrm>
                <a:off x="2607888" y="2674229"/>
                <a:ext cx="544097" cy="503477"/>
                <a:chOff x="2607888" y="2674229"/>
                <a:chExt cx="544097" cy="503477"/>
              </a:xfrm>
            </p:grpSpPr>
            <p:sp>
              <p:nvSpPr>
                <p:cNvPr id="3056" name="Google Shape;3056;p24"/>
                <p:cNvSpPr/>
                <p:nvPr/>
              </p:nvSpPr>
              <p:spPr>
                <a:xfrm>
                  <a:off x="2838440" y="2674229"/>
                  <a:ext cx="150089" cy="50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02" h="124466" extrusionOk="0">
                      <a:moveTo>
                        <a:pt x="0" y="42579"/>
                      </a:moveTo>
                      <a:cubicBezTo>
                        <a:pt x="127379" y="-34758"/>
                        <a:pt x="295701" y="-6325"/>
                        <a:pt x="371902" y="124466"/>
                      </a:cubicBezTo>
                      <a:cubicBezTo>
                        <a:pt x="275229" y="75561"/>
                        <a:pt x="154675" y="53952"/>
                        <a:pt x="0" y="42579"/>
                      </a:cubicBezTo>
                      <a:close/>
                    </a:path>
                  </a:pathLst>
                </a:custGeom>
                <a:solidFill>
                  <a:srgbClr val="F4AF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7" name="Google Shape;3057;p24"/>
                <p:cNvSpPr/>
                <p:nvPr/>
              </p:nvSpPr>
              <p:spPr>
                <a:xfrm rot="-10215165">
                  <a:off x="2719078" y="3114458"/>
                  <a:ext cx="141713" cy="5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48" h="127918" extrusionOk="0">
                      <a:moveTo>
                        <a:pt x="0" y="45928"/>
                      </a:moveTo>
                      <a:cubicBezTo>
                        <a:pt x="130268" y="-14596"/>
                        <a:pt x="348246" y="-39698"/>
                        <a:pt x="351148" y="127918"/>
                      </a:cubicBezTo>
                      <a:cubicBezTo>
                        <a:pt x="254475" y="79013"/>
                        <a:pt x="154675" y="57301"/>
                        <a:pt x="0" y="45928"/>
                      </a:cubicBezTo>
                      <a:close/>
                    </a:path>
                  </a:pathLst>
                </a:custGeom>
                <a:solidFill>
                  <a:srgbClr val="F4AF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8" name="Google Shape;3058;p24"/>
                <p:cNvSpPr/>
                <p:nvPr/>
              </p:nvSpPr>
              <p:spPr>
                <a:xfrm>
                  <a:off x="2607888" y="2692191"/>
                  <a:ext cx="544097" cy="4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207" h="1168626" extrusionOk="0">
                      <a:moveTo>
                        <a:pt x="1487" y="567867"/>
                      </a:moveTo>
                      <a:cubicBezTo>
                        <a:pt x="-16142" y="244871"/>
                        <a:pt x="246842" y="-22398"/>
                        <a:pt x="671435" y="1485"/>
                      </a:cubicBezTo>
                      <a:cubicBezTo>
                        <a:pt x="1092616" y="66312"/>
                        <a:pt x="1348207" y="343773"/>
                        <a:pt x="1348207" y="656577"/>
                      </a:cubicBezTo>
                      <a:cubicBezTo>
                        <a:pt x="1348207" y="969381"/>
                        <a:pt x="1005070" y="1213862"/>
                        <a:pt x="674847" y="1161545"/>
                      </a:cubicBezTo>
                      <a:cubicBezTo>
                        <a:pt x="406039" y="1146761"/>
                        <a:pt x="-28652" y="853332"/>
                        <a:pt x="1487" y="567867"/>
                      </a:cubicBezTo>
                      <a:close/>
                    </a:path>
                  </a:pathLst>
                </a:custGeom>
                <a:solidFill>
                  <a:srgbClr val="3325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59" name="Google Shape;3059;p24"/>
            <p:cNvGrpSpPr/>
            <p:nvPr/>
          </p:nvGrpSpPr>
          <p:grpSpPr>
            <a:xfrm>
              <a:off x="3209518" y="4780417"/>
              <a:ext cx="1015392" cy="791761"/>
              <a:chOff x="4099065" y="5163217"/>
              <a:chExt cx="1480438" cy="1154385"/>
            </a:xfrm>
          </p:grpSpPr>
          <p:sp>
            <p:nvSpPr>
              <p:cNvPr id="3060" name="Google Shape;3060;p24"/>
              <p:cNvSpPr/>
              <p:nvPr/>
            </p:nvSpPr>
            <p:spPr>
              <a:xfrm rot="7612051">
                <a:off x="4499164" y="5310401"/>
                <a:ext cx="797980" cy="860017"/>
              </a:xfrm>
              <a:custGeom>
                <a:avLst/>
                <a:gdLst/>
                <a:ahLst/>
                <a:cxnLst/>
                <a:rect l="l" t="t" r="r" b="b"/>
                <a:pathLst>
                  <a:path w="1977298" h="2131017" extrusionOk="0">
                    <a:moveTo>
                      <a:pt x="160347" y="333235"/>
                    </a:moveTo>
                    <a:cubicBezTo>
                      <a:pt x="31873" y="114160"/>
                      <a:pt x="184388" y="-107294"/>
                      <a:pt x="446439" y="57011"/>
                    </a:cubicBezTo>
                    <a:cubicBezTo>
                      <a:pt x="881470" y="320138"/>
                      <a:pt x="1512898" y="933311"/>
                      <a:pt x="1879950" y="1590536"/>
                    </a:cubicBezTo>
                    <a:cubicBezTo>
                      <a:pt x="2073511" y="1907242"/>
                      <a:pt x="1976560" y="2307293"/>
                      <a:pt x="1605766" y="1985824"/>
                    </a:cubicBezTo>
                    <a:cubicBezTo>
                      <a:pt x="1506944" y="1891368"/>
                      <a:pt x="1437775" y="1754843"/>
                      <a:pt x="1317976" y="1590537"/>
                    </a:cubicBezTo>
                    <a:cubicBezTo>
                      <a:pt x="1372801" y="1688565"/>
                      <a:pt x="1439101" y="2028227"/>
                      <a:pt x="1377586" y="2131018"/>
                    </a:cubicBezTo>
                    <a:cubicBezTo>
                      <a:pt x="1244633" y="1450378"/>
                      <a:pt x="576264" y="818508"/>
                      <a:pt x="1" y="590305"/>
                    </a:cubicBezTo>
                    <a:cubicBezTo>
                      <a:pt x="176609" y="535535"/>
                      <a:pt x="378630" y="608666"/>
                      <a:pt x="477396" y="647561"/>
                    </a:cubicBezTo>
                    <a:cubicBezTo>
                      <a:pt x="395639" y="566598"/>
                      <a:pt x="196860" y="436424"/>
                      <a:pt x="160347" y="333235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24"/>
              <p:cNvSpPr/>
              <p:nvPr/>
            </p:nvSpPr>
            <p:spPr>
              <a:xfrm rot="7612051">
                <a:off x="5270656" y="5293434"/>
                <a:ext cx="272435" cy="227251"/>
              </a:xfrm>
              <a:custGeom>
                <a:avLst/>
                <a:gdLst/>
                <a:ahLst/>
                <a:cxnLst/>
                <a:rect l="l" t="t" r="r" b="b"/>
                <a:pathLst>
                  <a:path w="675060" h="563100" extrusionOk="0">
                    <a:moveTo>
                      <a:pt x="9895" y="369357"/>
                    </a:moveTo>
                    <a:lnTo>
                      <a:pt x="367082" y="59795"/>
                    </a:lnTo>
                    <a:cubicBezTo>
                      <a:pt x="555994" y="-121972"/>
                      <a:pt x="806820" y="155838"/>
                      <a:pt x="593302" y="293157"/>
                    </a:cubicBezTo>
                    <a:lnTo>
                      <a:pt x="207539" y="557475"/>
                    </a:lnTo>
                    <a:cubicBezTo>
                      <a:pt x="60695" y="594781"/>
                      <a:pt x="-31379" y="436826"/>
                      <a:pt x="9895" y="36935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24"/>
              <p:cNvSpPr/>
              <p:nvPr/>
            </p:nvSpPr>
            <p:spPr>
              <a:xfrm rot="7612051">
                <a:off x="4162483" y="5286525"/>
                <a:ext cx="311845" cy="314471"/>
              </a:xfrm>
              <a:custGeom>
                <a:avLst/>
                <a:gdLst/>
                <a:ahLst/>
                <a:cxnLst/>
                <a:rect l="l" t="t" r="r" b="b"/>
                <a:pathLst>
                  <a:path w="772715" h="779220" extrusionOk="0">
                    <a:moveTo>
                      <a:pt x="33465" y="600246"/>
                    </a:moveTo>
                    <a:lnTo>
                      <a:pt x="468023" y="65600"/>
                    </a:lnTo>
                    <a:cubicBezTo>
                      <a:pt x="656935" y="-116167"/>
                      <a:pt x="893694" y="119440"/>
                      <a:pt x="701277" y="291929"/>
                    </a:cubicBezTo>
                    <a:lnTo>
                      <a:pt x="195938" y="774296"/>
                    </a:lnTo>
                    <a:cubicBezTo>
                      <a:pt x="49094" y="811602"/>
                      <a:pt x="-57045" y="625512"/>
                      <a:pt x="33465" y="600246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63" name="Google Shape;3063;p24"/>
            <p:cNvGrpSpPr/>
            <p:nvPr/>
          </p:nvGrpSpPr>
          <p:grpSpPr>
            <a:xfrm>
              <a:off x="3035235" y="4174232"/>
              <a:ext cx="1218084" cy="1175664"/>
              <a:chOff x="3844961" y="4279401"/>
              <a:chExt cx="1775960" cy="1714115"/>
            </a:xfrm>
          </p:grpSpPr>
          <p:grpSp>
            <p:nvGrpSpPr>
              <p:cNvPr id="3064" name="Google Shape;3064;p24"/>
              <p:cNvGrpSpPr/>
              <p:nvPr/>
            </p:nvGrpSpPr>
            <p:grpSpPr>
              <a:xfrm>
                <a:off x="3844961" y="4279401"/>
                <a:ext cx="1775960" cy="1714115"/>
                <a:chOff x="3844961" y="4279401"/>
                <a:chExt cx="1775960" cy="1714115"/>
              </a:xfrm>
            </p:grpSpPr>
            <p:sp>
              <p:nvSpPr>
                <p:cNvPr id="3065" name="Google Shape;3065;p24"/>
                <p:cNvSpPr/>
                <p:nvPr/>
              </p:nvSpPr>
              <p:spPr>
                <a:xfrm rot="8543713">
                  <a:off x="5168119" y="4926038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24"/>
                <p:cNvSpPr/>
                <p:nvPr/>
              </p:nvSpPr>
              <p:spPr>
                <a:xfrm rot="158365">
                  <a:off x="4257150" y="4583476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24"/>
                <p:cNvSpPr/>
                <p:nvPr/>
              </p:nvSpPr>
              <p:spPr>
                <a:xfrm rot="7612051">
                  <a:off x="4186993" y="4435944"/>
                  <a:ext cx="1091896" cy="140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622" h="1558501" extrusionOk="0">
                      <a:moveTo>
                        <a:pt x="191469" y="16834"/>
                      </a:moveTo>
                      <a:cubicBezTo>
                        <a:pt x="371903" y="10771"/>
                        <a:pt x="403428" y="-4861"/>
                        <a:pt x="500265" y="1489"/>
                      </a:cubicBezTo>
                      <a:cubicBezTo>
                        <a:pt x="610770" y="-5610"/>
                        <a:pt x="868048" y="96275"/>
                        <a:pt x="967267" y="263757"/>
                      </a:cubicBezTo>
                      <a:cubicBezTo>
                        <a:pt x="1159354" y="459020"/>
                        <a:pt x="1277623" y="706671"/>
                        <a:pt x="1179197" y="942415"/>
                      </a:cubicBezTo>
                      <a:cubicBezTo>
                        <a:pt x="1075710" y="1071978"/>
                        <a:pt x="950895" y="1229797"/>
                        <a:pt x="895532" y="1277518"/>
                      </a:cubicBezTo>
                      <a:cubicBezTo>
                        <a:pt x="814304" y="1338444"/>
                        <a:pt x="643699" y="1462521"/>
                        <a:pt x="459027" y="1558501"/>
                      </a:cubicBezTo>
                      <a:lnTo>
                        <a:pt x="353537" y="1409545"/>
                      </a:lnTo>
                      <a:cubicBezTo>
                        <a:pt x="380917" y="1374844"/>
                        <a:pt x="651447" y="1217001"/>
                        <a:pt x="794613" y="1108625"/>
                      </a:cubicBezTo>
                      <a:cubicBezTo>
                        <a:pt x="826224" y="1041522"/>
                        <a:pt x="876078" y="960735"/>
                        <a:pt x="931548" y="875740"/>
                      </a:cubicBezTo>
                      <a:lnTo>
                        <a:pt x="805341" y="775728"/>
                      </a:lnTo>
                      <a:lnTo>
                        <a:pt x="467204" y="397108"/>
                      </a:lnTo>
                      <a:cubicBezTo>
                        <a:pt x="445104" y="346350"/>
                        <a:pt x="413881" y="298048"/>
                        <a:pt x="400904" y="244835"/>
                      </a:cubicBezTo>
                      <a:cubicBezTo>
                        <a:pt x="322184" y="236962"/>
                        <a:pt x="304918" y="238013"/>
                        <a:pt x="274818" y="222244"/>
                      </a:cubicBezTo>
                      <a:lnTo>
                        <a:pt x="185185" y="471079"/>
                      </a:lnTo>
                      <a:lnTo>
                        <a:pt x="0" y="421849"/>
                      </a:lnTo>
                      <a:cubicBezTo>
                        <a:pt x="45243" y="279767"/>
                        <a:pt x="79155" y="176644"/>
                        <a:pt x="112493" y="70281"/>
                      </a:cubicBezTo>
                      <a:cubicBezTo>
                        <a:pt x="112493" y="25036"/>
                        <a:pt x="166627" y="12378"/>
                        <a:pt x="191469" y="16834"/>
                      </a:cubicBezTo>
                      <a:close/>
                    </a:path>
                  </a:pathLst>
                </a:custGeom>
                <a:solidFill>
                  <a:srgbClr val="48369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24"/>
                <p:cNvSpPr/>
                <p:nvPr/>
              </p:nvSpPr>
              <p:spPr>
                <a:xfrm rot="-5665526" flipH="1">
                  <a:off x="5044577" y="4722977"/>
                  <a:ext cx="243858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10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202090" y="5502563"/>
                        <a:pt x="8359907" y="5645609"/>
                      </a:cubicBezTo>
                      <a:cubicBezTo>
                        <a:pt x="7584628" y="6890205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24"/>
                <p:cNvSpPr/>
                <p:nvPr/>
              </p:nvSpPr>
              <p:spPr>
                <a:xfrm rot="3578550">
                  <a:off x="4225218" y="4352724"/>
                  <a:ext cx="243858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10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202090" y="5502563"/>
                        <a:pt x="8359907" y="5645609"/>
                      </a:cubicBezTo>
                      <a:cubicBezTo>
                        <a:pt x="7584628" y="6890205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0" name="Google Shape;3070;p24"/>
              <p:cNvGrpSpPr/>
              <p:nvPr/>
            </p:nvGrpSpPr>
            <p:grpSpPr>
              <a:xfrm>
                <a:off x="4561363" y="5058047"/>
                <a:ext cx="602746" cy="600374"/>
                <a:chOff x="4561363" y="5058047"/>
                <a:chExt cx="602746" cy="600374"/>
              </a:xfrm>
            </p:grpSpPr>
            <p:grpSp>
              <p:nvGrpSpPr>
                <p:cNvPr id="3071" name="Google Shape;3071;p24"/>
                <p:cNvGrpSpPr/>
                <p:nvPr/>
              </p:nvGrpSpPr>
              <p:grpSpPr>
                <a:xfrm rot="7612051">
                  <a:off x="4658869" y="5137222"/>
                  <a:ext cx="407735" cy="447635"/>
                  <a:chOff x="5508202" y="1663234"/>
                  <a:chExt cx="453562" cy="497947"/>
                </a:xfrm>
              </p:grpSpPr>
              <p:sp>
                <p:nvSpPr>
                  <p:cNvPr id="3072" name="Google Shape;3072;p24"/>
                  <p:cNvSpPr/>
                  <p:nvPr/>
                </p:nvSpPr>
                <p:spPr>
                  <a:xfrm>
                    <a:off x="5865018" y="2040732"/>
                    <a:ext cx="96746" cy="120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46" h="120449" extrusionOk="0">
                        <a:moveTo>
                          <a:pt x="0" y="114299"/>
                        </a:moveTo>
                        <a:cubicBezTo>
                          <a:pt x="32544" y="81756"/>
                          <a:pt x="46039" y="61118"/>
                          <a:pt x="85726" y="0"/>
                        </a:cubicBezTo>
                        <a:cubicBezTo>
                          <a:pt x="127000" y="46831"/>
                          <a:pt x="42068" y="146051"/>
                          <a:pt x="0" y="114299"/>
                        </a:cubicBezTo>
                        <a:close/>
                      </a:path>
                    </a:pathLst>
                  </a:custGeom>
                  <a:solidFill>
                    <a:srgbClr val="F8CBA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3" name="Google Shape;3073;p24"/>
                  <p:cNvSpPr/>
                  <p:nvPr/>
                </p:nvSpPr>
                <p:spPr>
                  <a:xfrm rot="-9761280">
                    <a:off x="5523932" y="1674900"/>
                    <a:ext cx="96746" cy="120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746" h="120449" extrusionOk="0">
                        <a:moveTo>
                          <a:pt x="0" y="114299"/>
                        </a:moveTo>
                        <a:cubicBezTo>
                          <a:pt x="32544" y="81756"/>
                          <a:pt x="46039" y="61118"/>
                          <a:pt x="85726" y="0"/>
                        </a:cubicBezTo>
                        <a:cubicBezTo>
                          <a:pt x="127000" y="46831"/>
                          <a:pt x="42068" y="146051"/>
                          <a:pt x="0" y="114299"/>
                        </a:cubicBezTo>
                        <a:close/>
                      </a:path>
                    </a:pathLst>
                  </a:custGeom>
                  <a:solidFill>
                    <a:srgbClr val="F8CBA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74" name="Google Shape;3074;p24"/>
                <p:cNvSpPr/>
                <p:nvPr/>
              </p:nvSpPr>
              <p:spPr>
                <a:xfrm>
                  <a:off x="4612508" y="5058047"/>
                  <a:ext cx="466167" cy="544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05" h="1348788" extrusionOk="0">
                      <a:moveTo>
                        <a:pt x="80" y="676656"/>
                      </a:moveTo>
                      <a:cubicBezTo>
                        <a:pt x="55718" y="357342"/>
                        <a:pt x="118613" y="224294"/>
                        <a:pt x="268595" y="132371"/>
                      </a:cubicBezTo>
                      <a:cubicBezTo>
                        <a:pt x="307300" y="136403"/>
                        <a:pt x="346004" y="138016"/>
                        <a:pt x="384709" y="151724"/>
                      </a:cubicBezTo>
                      <a:cubicBezTo>
                        <a:pt x="415350" y="101730"/>
                        <a:pt x="472600" y="15451"/>
                        <a:pt x="527432" y="1743"/>
                      </a:cubicBezTo>
                      <a:cubicBezTo>
                        <a:pt x="579039" y="-8740"/>
                        <a:pt x="635483" y="29160"/>
                        <a:pt x="682251" y="86410"/>
                      </a:cubicBezTo>
                      <a:cubicBezTo>
                        <a:pt x="709667" y="65444"/>
                        <a:pt x="829006" y="39641"/>
                        <a:pt x="858842" y="96085"/>
                      </a:cubicBezTo>
                      <a:cubicBezTo>
                        <a:pt x="929733" y="125113"/>
                        <a:pt x="1128834" y="296867"/>
                        <a:pt x="1144088" y="553286"/>
                      </a:cubicBezTo>
                      <a:cubicBezTo>
                        <a:pt x="1161828" y="660566"/>
                        <a:pt x="1155377" y="741236"/>
                        <a:pt x="1144089" y="887221"/>
                      </a:cubicBezTo>
                      <a:cubicBezTo>
                        <a:pt x="1140124" y="984753"/>
                        <a:pt x="1034560" y="1302419"/>
                        <a:pt x="674995" y="1346732"/>
                      </a:cubicBezTo>
                      <a:cubicBezTo>
                        <a:pt x="451636" y="1367733"/>
                        <a:pt x="218600" y="1226658"/>
                        <a:pt x="101680" y="981564"/>
                      </a:cubicBezTo>
                      <a:cubicBezTo>
                        <a:pt x="50880" y="885572"/>
                        <a:pt x="-2339" y="767810"/>
                        <a:pt x="80" y="676656"/>
                      </a:cubicBezTo>
                      <a:close/>
                    </a:path>
                  </a:pathLst>
                </a:custGeom>
                <a:solidFill>
                  <a:srgbClr val="1411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75" name="Google Shape;3075;p24"/>
            <p:cNvGrpSpPr/>
            <p:nvPr/>
          </p:nvGrpSpPr>
          <p:grpSpPr>
            <a:xfrm>
              <a:off x="4520258" y="3669264"/>
              <a:ext cx="653266" cy="920561"/>
              <a:chOff x="6132313" y="3421535"/>
              <a:chExt cx="952459" cy="1342175"/>
            </a:xfrm>
          </p:grpSpPr>
          <p:sp>
            <p:nvSpPr>
              <p:cNvPr id="3076" name="Google Shape;3076;p24"/>
              <p:cNvSpPr/>
              <p:nvPr/>
            </p:nvSpPr>
            <p:spPr>
              <a:xfrm rot="6615602">
                <a:off x="6230932" y="3990397"/>
                <a:ext cx="1052783" cy="309487"/>
              </a:xfrm>
              <a:custGeom>
                <a:avLst/>
                <a:gdLst/>
                <a:ahLst/>
                <a:cxnLst/>
                <a:rect l="l" t="t" r="r" b="b"/>
                <a:pathLst>
                  <a:path w="2608668" h="766870" extrusionOk="0">
                    <a:moveTo>
                      <a:pt x="81984" y="314615"/>
                    </a:moveTo>
                    <a:cubicBezTo>
                      <a:pt x="507466" y="35792"/>
                      <a:pt x="1951257" y="-76777"/>
                      <a:pt x="2392324" y="54841"/>
                    </a:cubicBezTo>
                    <a:cubicBezTo>
                      <a:pt x="2697123" y="112425"/>
                      <a:pt x="2659021" y="393415"/>
                      <a:pt x="2407908" y="466587"/>
                    </a:cubicBezTo>
                    <a:lnTo>
                      <a:pt x="1992273" y="465284"/>
                    </a:lnTo>
                    <a:cubicBezTo>
                      <a:pt x="2061602" y="484765"/>
                      <a:pt x="2148134" y="516760"/>
                      <a:pt x="2185439" y="585797"/>
                    </a:cubicBezTo>
                    <a:cubicBezTo>
                      <a:pt x="2172978" y="585862"/>
                      <a:pt x="2163155" y="610107"/>
                      <a:pt x="2150694" y="610172"/>
                    </a:cubicBezTo>
                    <a:lnTo>
                      <a:pt x="456718" y="766871"/>
                    </a:lnTo>
                    <a:cubicBezTo>
                      <a:pt x="470357" y="703184"/>
                      <a:pt x="594696" y="629803"/>
                      <a:pt x="662236" y="574387"/>
                    </a:cubicBezTo>
                    <a:cubicBezTo>
                      <a:pt x="468819" y="626776"/>
                      <a:pt x="275402" y="694751"/>
                      <a:pt x="165112" y="658819"/>
                    </a:cubicBezTo>
                    <a:cubicBezTo>
                      <a:pt x="59472" y="647993"/>
                      <a:pt x="-98126" y="512477"/>
                      <a:pt x="81984" y="314615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24"/>
              <p:cNvSpPr/>
              <p:nvPr/>
            </p:nvSpPr>
            <p:spPr>
              <a:xfrm rot="3220000">
                <a:off x="6179090" y="4451773"/>
                <a:ext cx="272435" cy="253947"/>
              </a:xfrm>
              <a:custGeom>
                <a:avLst/>
                <a:gdLst/>
                <a:ahLst/>
                <a:cxnLst/>
                <a:rect l="l" t="t" r="r" b="b"/>
                <a:pathLst>
                  <a:path w="675060" h="563100" extrusionOk="0">
                    <a:moveTo>
                      <a:pt x="9895" y="369357"/>
                    </a:moveTo>
                    <a:lnTo>
                      <a:pt x="367082" y="59795"/>
                    </a:lnTo>
                    <a:cubicBezTo>
                      <a:pt x="555994" y="-121972"/>
                      <a:pt x="806820" y="155838"/>
                      <a:pt x="593302" y="293157"/>
                    </a:cubicBezTo>
                    <a:lnTo>
                      <a:pt x="207539" y="557475"/>
                    </a:lnTo>
                    <a:cubicBezTo>
                      <a:pt x="60695" y="594781"/>
                      <a:pt x="-31379" y="436826"/>
                      <a:pt x="9895" y="36935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24"/>
              <p:cNvSpPr/>
              <p:nvPr/>
            </p:nvSpPr>
            <p:spPr>
              <a:xfrm rot="6615602">
                <a:off x="6525071" y="3366053"/>
                <a:ext cx="117288" cy="338060"/>
              </a:xfrm>
              <a:custGeom>
                <a:avLst/>
                <a:gdLst/>
                <a:ahLst/>
                <a:cxnLst/>
                <a:rect l="l" t="t" r="r" b="b"/>
                <a:pathLst>
                  <a:path w="277497" h="705182" extrusionOk="0">
                    <a:moveTo>
                      <a:pt x="35205" y="605110"/>
                    </a:moveTo>
                    <a:lnTo>
                      <a:pt x="492" y="142468"/>
                    </a:lnTo>
                    <a:cubicBezTo>
                      <a:pt x="-13987" y="-39298"/>
                      <a:pt x="296367" y="-54526"/>
                      <a:pt x="261436" y="139651"/>
                    </a:cubicBezTo>
                    <a:lnTo>
                      <a:pt x="277497" y="583290"/>
                    </a:lnTo>
                    <a:cubicBezTo>
                      <a:pt x="274515" y="721192"/>
                      <a:pt x="38578" y="760053"/>
                      <a:pt x="35205" y="605110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9" name="Google Shape;3079;p24"/>
            <p:cNvGrpSpPr/>
            <p:nvPr/>
          </p:nvGrpSpPr>
          <p:grpSpPr>
            <a:xfrm>
              <a:off x="3932837" y="3559049"/>
              <a:ext cx="1114296" cy="989222"/>
              <a:chOff x="5275857" y="3260842"/>
              <a:chExt cx="1624639" cy="1442284"/>
            </a:xfrm>
          </p:grpSpPr>
          <p:grpSp>
            <p:nvGrpSpPr>
              <p:cNvPr id="3080" name="Google Shape;3080;p24"/>
              <p:cNvGrpSpPr/>
              <p:nvPr/>
            </p:nvGrpSpPr>
            <p:grpSpPr>
              <a:xfrm>
                <a:off x="5275857" y="3260842"/>
                <a:ext cx="1624639" cy="1442284"/>
                <a:chOff x="5275857" y="3260842"/>
                <a:chExt cx="1624639" cy="1442284"/>
              </a:xfrm>
            </p:grpSpPr>
            <p:sp>
              <p:nvSpPr>
                <p:cNvPr id="3081" name="Google Shape;3081;p24"/>
                <p:cNvSpPr/>
                <p:nvPr/>
              </p:nvSpPr>
              <p:spPr>
                <a:xfrm rot="-7906997" flipH="1">
                  <a:off x="5576668" y="3325609"/>
                  <a:ext cx="255314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649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594837" y="6050116"/>
                        <a:pt x="8752654" y="6193162"/>
                      </a:cubicBezTo>
                      <a:cubicBezTo>
                        <a:pt x="7977375" y="7437758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2" name="Google Shape;3082;p24"/>
                <p:cNvSpPr/>
                <p:nvPr/>
              </p:nvSpPr>
              <p:spPr>
                <a:xfrm rot="-1610365">
                  <a:off x="5314650" y="4121256"/>
                  <a:ext cx="255314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649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594837" y="6050116"/>
                        <a:pt x="8752654" y="6193162"/>
                      </a:cubicBezTo>
                      <a:cubicBezTo>
                        <a:pt x="7977375" y="7437758"/>
                        <a:pt x="7170303" y="8195142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3" name="Google Shape;3083;p24"/>
                <p:cNvSpPr/>
                <p:nvPr/>
              </p:nvSpPr>
              <p:spPr>
                <a:xfrm rot="5540364">
                  <a:off x="5760279" y="3441231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4" name="Google Shape;3084;p24"/>
                <p:cNvSpPr/>
                <p:nvPr/>
              </p:nvSpPr>
              <p:spPr>
                <a:xfrm rot="6383905" flipH="1">
                  <a:off x="5499094" y="4257258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5" name="Google Shape;3085;p24"/>
                <p:cNvSpPr/>
                <p:nvPr/>
              </p:nvSpPr>
              <p:spPr>
                <a:xfrm rot="6615602">
                  <a:off x="5628973" y="3445630"/>
                  <a:ext cx="1141446" cy="1072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365" h="2658037" extrusionOk="0">
                      <a:moveTo>
                        <a:pt x="98484" y="522153"/>
                      </a:moveTo>
                      <a:cubicBezTo>
                        <a:pt x="710211" y="-17761"/>
                        <a:pt x="1708558" y="-174391"/>
                        <a:pt x="2518877" y="220447"/>
                      </a:cubicBezTo>
                      <a:cubicBezTo>
                        <a:pt x="2676318" y="345218"/>
                        <a:pt x="2801593" y="554168"/>
                        <a:pt x="2729892" y="820763"/>
                      </a:cubicBezTo>
                      <a:lnTo>
                        <a:pt x="2828365" y="2484390"/>
                      </a:lnTo>
                      <a:lnTo>
                        <a:pt x="2407085" y="2517539"/>
                      </a:lnTo>
                      <a:lnTo>
                        <a:pt x="2259399" y="773581"/>
                      </a:lnTo>
                      <a:cubicBezTo>
                        <a:pt x="2213313" y="620658"/>
                        <a:pt x="2107522" y="920219"/>
                        <a:pt x="1951456" y="914983"/>
                      </a:cubicBezTo>
                      <a:lnTo>
                        <a:pt x="861088" y="968401"/>
                      </a:lnTo>
                      <a:cubicBezTo>
                        <a:pt x="810812" y="974685"/>
                        <a:pt x="735396" y="971544"/>
                        <a:pt x="675694" y="896129"/>
                      </a:cubicBezTo>
                      <a:cubicBezTo>
                        <a:pt x="613896" y="857374"/>
                        <a:pt x="542148" y="846900"/>
                        <a:pt x="543719" y="1119230"/>
                      </a:cubicBezTo>
                      <a:cubicBezTo>
                        <a:pt x="543195" y="1382656"/>
                        <a:pt x="451235" y="1769833"/>
                        <a:pt x="685121" y="2530110"/>
                      </a:cubicBezTo>
                      <a:lnTo>
                        <a:pt x="291057" y="2658037"/>
                      </a:lnTo>
                      <a:cubicBezTo>
                        <a:pt x="200455" y="2438602"/>
                        <a:pt x="76192" y="1566337"/>
                        <a:pt x="44097" y="1210356"/>
                      </a:cubicBezTo>
                      <a:cubicBezTo>
                        <a:pt x="-6852" y="895224"/>
                        <a:pt x="-40077" y="700230"/>
                        <a:pt x="98484" y="522153"/>
                      </a:cubicBezTo>
                      <a:close/>
                    </a:path>
                  </a:pathLst>
                </a:custGeom>
                <a:solidFill>
                  <a:srgbClr val="0091D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86" name="Google Shape;3086;p24"/>
              <p:cNvGrpSpPr/>
              <p:nvPr/>
            </p:nvGrpSpPr>
            <p:grpSpPr>
              <a:xfrm>
                <a:off x="6105145" y="3751776"/>
                <a:ext cx="697700" cy="624252"/>
                <a:chOff x="6105145" y="3751776"/>
                <a:chExt cx="697700" cy="624252"/>
              </a:xfrm>
            </p:grpSpPr>
            <p:grpSp>
              <p:nvGrpSpPr>
                <p:cNvPr id="3087" name="Google Shape;3087;p24"/>
                <p:cNvGrpSpPr/>
                <p:nvPr/>
              </p:nvGrpSpPr>
              <p:grpSpPr>
                <a:xfrm rot="6615602">
                  <a:off x="6227713" y="3775570"/>
                  <a:ext cx="452564" cy="576663"/>
                  <a:chOff x="2984340" y="-2401001"/>
                  <a:chExt cx="1121399" cy="1428902"/>
                </a:xfrm>
              </p:grpSpPr>
              <p:sp>
                <p:nvSpPr>
                  <p:cNvPr id="3088" name="Google Shape;3088;p24"/>
                  <p:cNvSpPr/>
                  <p:nvPr/>
                </p:nvSpPr>
                <p:spPr>
                  <a:xfrm>
                    <a:off x="2984340" y="-2211067"/>
                    <a:ext cx="1121399" cy="1238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1399" h="1238968" extrusionOk="0">
                        <a:moveTo>
                          <a:pt x="313659" y="5610"/>
                        </a:moveTo>
                        <a:lnTo>
                          <a:pt x="777203" y="0"/>
                        </a:lnTo>
                        <a:cubicBezTo>
                          <a:pt x="1009075" y="111569"/>
                          <a:pt x="1131555" y="354969"/>
                          <a:pt x="1119400" y="646052"/>
                        </a:cubicBezTo>
                        <a:cubicBezTo>
                          <a:pt x="1148331" y="1000364"/>
                          <a:pt x="857503" y="1349068"/>
                          <a:pt x="619967" y="1181667"/>
                        </a:cubicBezTo>
                        <a:cubicBezTo>
                          <a:pt x="386968" y="1372441"/>
                          <a:pt x="30554" y="1058333"/>
                          <a:pt x="5118" y="660076"/>
                        </a:cubicBezTo>
                        <a:cubicBezTo>
                          <a:pt x="-29475" y="310090"/>
                          <a:pt x="115445" y="105959"/>
                          <a:pt x="313659" y="5610"/>
                        </a:cubicBezTo>
                        <a:close/>
                      </a:path>
                    </a:pathLst>
                  </a:custGeom>
                  <a:solidFill>
                    <a:srgbClr val="A26B3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9" name="Google Shape;3089;p24"/>
                  <p:cNvSpPr/>
                  <p:nvPr/>
                </p:nvSpPr>
                <p:spPr>
                  <a:xfrm>
                    <a:off x="3306987" y="-2401001"/>
                    <a:ext cx="448785" cy="450820"/>
                  </a:xfrm>
                  <a:prstGeom prst="ellipse">
                    <a:avLst/>
                  </a:prstGeom>
                  <a:solidFill>
                    <a:srgbClr val="905E2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090" name="Google Shape;3090;p24"/>
                <p:cNvSpPr/>
                <p:nvPr/>
              </p:nvSpPr>
              <p:spPr>
                <a:xfrm rot="6615602">
                  <a:off x="6370178" y="4208175"/>
                  <a:ext cx="38153" cy="14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9" h="350042" extrusionOk="0">
                      <a:moveTo>
                        <a:pt x="0" y="0"/>
                      </a:moveTo>
                      <a:cubicBezTo>
                        <a:pt x="127794" y="94455"/>
                        <a:pt x="105569" y="310355"/>
                        <a:pt x="52387" y="350042"/>
                      </a:cubicBezTo>
                      <a:cubicBezTo>
                        <a:pt x="46037" y="215105"/>
                        <a:pt x="49212" y="134936"/>
                        <a:pt x="0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1" name="Google Shape;3091;p24"/>
                <p:cNvSpPr/>
                <p:nvPr/>
              </p:nvSpPr>
              <p:spPr>
                <a:xfrm rot="-3746984">
                  <a:off x="6498699" y="3772650"/>
                  <a:ext cx="37097" cy="14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22" h="350646" extrusionOk="0">
                      <a:moveTo>
                        <a:pt x="0" y="0"/>
                      </a:moveTo>
                      <a:cubicBezTo>
                        <a:pt x="127794" y="94455"/>
                        <a:pt x="100844" y="310959"/>
                        <a:pt x="47662" y="350646"/>
                      </a:cubicBezTo>
                      <a:cubicBezTo>
                        <a:pt x="41312" y="215709"/>
                        <a:pt x="49212" y="134936"/>
                        <a:pt x="0" y="0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92" name="Google Shape;3092;p24"/>
            <p:cNvGrpSpPr/>
            <p:nvPr/>
          </p:nvGrpSpPr>
          <p:grpSpPr>
            <a:xfrm>
              <a:off x="2918049" y="1981952"/>
              <a:ext cx="899642" cy="478666"/>
              <a:chOff x="3780985" y="1083429"/>
              <a:chExt cx="1311675" cy="697893"/>
            </a:xfrm>
          </p:grpSpPr>
          <p:sp>
            <p:nvSpPr>
              <p:cNvPr id="3093" name="Google Shape;3093;p24"/>
              <p:cNvSpPr/>
              <p:nvPr/>
            </p:nvSpPr>
            <p:spPr>
              <a:xfrm rot="-3395602">
                <a:off x="4775449" y="1375718"/>
                <a:ext cx="272435" cy="253947"/>
              </a:xfrm>
              <a:custGeom>
                <a:avLst/>
                <a:gdLst/>
                <a:ahLst/>
                <a:cxnLst/>
                <a:rect l="l" t="t" r="r" b="b"/>
                <a:pathLst>
                  <a:path w="675060" h="563100" extrusionOk="0">
                    <a:moveTo>
                      <a:pt x="9895" y="369357"/>
                    </a:moveTo>
                    <a:lnTo>
                      <a:pt x="367082" y="59795"/>
                    </a:lnTo>
                    <a:cubicBezTo>
                      <a:pt x="555994" y="-121972"/>
                      <a:pt x="806820" y="155838"/>
                      <a:pt x="593302" y="293157"/>
                    </a:cubicBezTo>
                    <a:lnTo>
                      <a:pt x="207539" y="557475"/>
                    </a:lnTo>
                    <a:cubicBezTo>
                      <a:pt x="60695" y="594781"/>
                      <a:pt x="-31379" y="436826"/>
                      <a:pt x="9895" y="36935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24"/>
              <p:cNvSpPr/>
              <p:nvPr/>
            </p:nvSpPr>
            <p:spPr>
              <a:xfrm>
                <a:off x="3780985" y="1443262"/>
                <a:ext cx="117288" cy="338060"/>
              </a:xfrm>
              <a:custGeom>
                <a:avLst/>
                <a:gdLst/>
                <a:ahLst/>
                <a:cxnLst/>
                <a:rect l="l" t="t" r="r" b="b"/>
                <a:pathLst>
                  <a:path w="277497" h="705182" extrusionOk="0">
                    <a:moveTo>
                      <a:pt x="35205" y="605110"/>
                    </a:moveTo>
                    <a:lnTo>
                      <a:pt x="492" y="142468"/>
                    </a:lnTo>
                    <a:cubicBezTo>
                      <a:pt x="-13987" y="-39298"/>
                      <a:pt x="296367" y="-54526"/>
                      <a:pt x="261436" y="139651"/>
                    </a:cubicBezTo>
                    <a:lnTo>
                      <a:pt x="277497" y="583290"/>
                    </a:lnTo>
                    <a:cubicBezTo>
                      <a:pt x="274515" y="721192"/>
                      <a:pt x="38578" y="760053"/>
                      <a:pt x="35205" y="605110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24"/>
              <p:cNvSpPr/>
              <p:nvPr/>
            </p:nvSpPr>
            <p:spPr>
              <a:xfrm>
                <a:off x="3825435" y="1083429"/>
                <a:ext cx="1052783" cy="305210"/>
              </a:xfrm>
              <a:custGeom>
                <a:avLst/>
                <a:gdLst/>
                <a:ahLst/>
                <a:cxnLst/>
                <a:rect l="l" t="t" r="r" b="b"/>
                <a:pathLst>
                  <a:path w="2608668" h="756272" extrusionOk="0">
                    <a:moveTo>
                      <a:pt x="81984" y="314615"/>
                    </a:moveTo>
                    <a:cubicBezTo>
                      <a:pt x="507466" y="35792"/>
                      <a:pt x="1951257" y="-76777"/>
                      <a:pt x="2392324" y="54841"/>
                    </a:cubicBezTo>
                    <a:cubicBezTo>
                      <a:pt x="2697123" y="112425"/>
                      <a:pt x="2659021" y="393415"/>
                      <a:pt x="2407908" y="466587"/>
                    </a:cubicBezTo>
                    <a:lnTo>
                      <a:pt x="1992273" y="465284"/>
                    </a:lnTo>
                    <a:cubicBezTo>
                      <a:pt x="2070354" y="494022"/>
                      <a:pt x="2160234" y="522752"/>
                      <a:pt x="2173409" y="604592"/>
                    </a:cubicBezTo>
                    <a:lnTo>
                      <a:pt x="449195" y="756272"/>
                    </a:lnTo>
                    <a:cubicBezTo>
                      <a:pt x="516736" y="685268"/>
                      <a:pt x="594695" y="629805"/>
                      <a:pt x="662236" y="574387"/>
                    </a:cubicBezTo>
                    <a:cubicBezTo>
                      <a:pt x="468819" y="626776"/>
                      <a:pt x="275402" y="694751"/>
                      <a:pt x="165112" y="658819"/>
                    </a:cubicBezTo>
                    <a:cubicBezTo>
                      <a:pt x="59472" y="647993"/>
                      <a:pt x="-98126" y="512477"/>
                      <a:pt x="81984" y="314615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6" name="Google Shape;3096;p24"/>
            <p:cNvGrpSpPr/>
            <p:nvPr/>
          </p:nvGrpSpPr>
          <p:grpSpPr>
            <a:xfrm>
              <a:off x="2945587" y="2104796"/>
              <a:ext cx="854300" cy="942592"/>
              <a:chOff x="3821135" y="1262535"/>
              <a:chExt cx="1245567" cy="1374296"/>
            </a:xfrm>
          </p:grpSpPr>
          <p:grpSp>
            <p:nvGrpSpPr>
              <p:cNvPr id="3097" name="Google Shape;3097;p24"/>
              <p:cNvGrpSpPr/>
              <p:nvPr/>
            </p:nvGrpSpPr>
            <p:grpSpPr>
              <a:xfrm>
                <a:off x="3821135" y="1281445"/>
                <a:ext cx="1245567" cy="1355386"/>
                <a:chOff x="3821135" y="1281445"/>
                <a:chExt cx="1245567" cy="1355386"/>
              </a:xfrm>
            </p:grpSpPr>
            <p:sp>
              <p:nvSpPr>
                <p:cNvPr id="3098" name="Google Shape;3098;p24"/>
                <p:cNvSpPr/>
                <p:nvPr/>
              </p:nvSpPr>
              <p:spPr>
                <a:xfrm rot="7077401" flipH="1">
                  <a:off x="3929155" y="2353130"/>
                  <a:ext cx="255314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649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594837" y="6050116"/>
                        <a:pt x="8752654" y="6193162"/>
                      </a:cubicBezTo>
                      <a:cubicBezTo>
                        <a:pt x="7977375" y="7437758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19E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9" name="Google Shape;3099;p24"/>
                <p:cNvSpPr/>
                <p:nvPr/>
              </p:nvSpPr>
              <p:spPr>
                <a:xfrm rot="-8225967">
                  <a:off x="4766308" y="2323418"/>
                  <a:ext cx="255314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649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594837" y="6050116"/>
                        <a:pt x="8752654" y="6193162"/>
                      </a:cubicBezTo>
                      <a:cubicBezTo>
                        <a:pt x="7977375" y="7437758"/>
                        <a:pt x="7170303" y="8195142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19E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0" name="Google Shape;3100;p24"/>
                <p:cNvSpPr/>
                <p:nvPr/>
              </p:nvSpPr>
              <p:spPr>
                <a:xfrm>
                  <a:off x="3821135" y="1281445"/>
                  <a:ext cx="1141446" cy="1072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365" h="2658037" extrusionOk="0">
                      <a:moveTo>
                        <a:pt x="98484" y="522153"/>
                      </a:moveTo>
                      <a:cubicBezTo>
                        <a:pt x="710211" y="-17761"/>
                        <a:pt x="1708558" y="-174391"/>
                        <a:pt x="2518877" y="220447"/>
                      </a:cubicBezTo>
                      <a:cubicBezTo>
                        <a:pt x="2727546" y="300976"/>
                        <a:pt x="2915117" y="655827"/>
                        <a:pt x="2729892" y="820763"/>
                      </a:cubicBezTo>
                      <a:lnTo>
                        <a:pt x="2828365" y="2484390"/>
                      </a:lnTo>
                      <a:lnTo>
                        <a:pt x="2407085" y="2517539"/>
                      </a:lnTo>
                      <a:lnTo>
                        <a:pt x="2259399" y="773581"/>
                      </a:lnTo>
                      <a:cubicBezTo>
                        <a:pt x="2213313" y="620658"/>
                        <a:pt x="2107522" y="920219"/>
                        <a:pt x="1951456" y="914983"/>
                      </a:cubicBezTo>
                      <a:lnTo>
                        <a:pt x="861088" y="968401"/>
                      </a:lnTo>
                      <a:cubicBezTo>
                        <a:pt x="810812" y="974685"/>
                        <a:pt x="735396" y="971544"/>
                        <a:pt x="675694" y="896129"/>
                      </a:cubicBezTo>
                      <a:cubicBezTo>
                        <a:pt x="613896" y="857374"/>
                        <a:pt x="542148" y="846900"/>
                        <a:pt x="543719" y="1119230"/>
                      </a:cubicBezTo>
                      <a:cubicBezTo>
                        <a:pt x="543195" y="1382656"/>
                        <a:pt x="451235" y="1769833"/>
                        <a:pt x="685121" y="2530110"/>
                      </a:cubicBezTo>
                      <a:lnTo>
                        <a:pt x="291057" y="2658037"/>
                      </a:lnTo>
                      <a:cubicBezTo>
                        <a:pt x="200455" y="2438602"/>
                        <a:pt x="76192" y="1566337"/>
                        <a:pt x="44097" y="1210356"/>
                      </a:cubicBezTo>
                      <a:cubicBezTo>
                        <a:pt x="-6852" y="895224"/>
                        <a:pt x="-40077" y="700230"/>
                        <a:pt x="98484" y="522153"/>
                      </a:cubicBezTo>
                      <a:close/>
                    </a:path>
                  </a:pathLst>
                </a:custGeom>
                <a:solidFill>
                  <a:srgbClr val="00338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1" name="Google Shape;3101;p24"/>
                <p:cNvSpPr/>
                <p:nvPr/>
              </p:nvSpPr>
              <p:spPr>
                <a:xfrm rot="-1075238">
                  <a:off x="3948449" y="2327696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2" name="Google Shape;3102;p24"/>
                <p:cNvSpPr/>
                <p:nvPr/>
              </p:nvSpPr>
              <p:spPr>
                <a:xfrm rot="-231697" flipH="1">
                  <a:off x="4804432" y="2290147"/>
                  <a:ext cx="150701" cy="2807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03" name="Google Shape;3103;p24"/>
              <p:cNvGrpSpPr/>
              <p:nvPr/>
            </p:nvGrpSpPr>
            <p:grpSpPr>
              <a:xfrm>
                <a:off x="4124514" y="1262535"/>
                <a:ext cx="499241" cy="576663"/>
                <a:chOff x="4124514" y="1262535"/>
                <a:chExt cx="499241" cy="576663"/>
              </a:xfrm>
            </p:grpSpPr>
            <p:sp>
              <p:nvSpPr>
                <p:cNvPr id="3104" name="Google Shape;3104;p24"/>
                <p:cNvSpPr/>
                <p:nvPr/>
              </p:nvSpPr>
              <p:spPr>
                <a:xfrm>
                  <a:off x="4585602" y="1466549"/>
                  <a:ext cx="38153" cy="14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9" h="350042" extrusionOk="0">
                      <a:moveTo>
                        <a:pt x="0" y="0"/>
                      </a:moveTo>
                      <a:cubicBezTo>
                        <a:pt x="127794" y="94455"/>
                        <a:pt x="105569" y="310355"/>
                        <a:pt x="52387" y="350042"/>
                      </a:cubicBezTo>
                      <a:cubicBezTo>
                        <a:pt x="46037" y="215105"/>
                        <a:pt x="49212" y="134936"/>
                        <a:pt x="0" y="0"/>
                      </a:cubicBezTo>
                      <a:close/>
                    </a:path>
                  </a:pathLst>
                </a:custGeom>
                <a:solidFill>
                  <a:srgbClr val="00338D"/>
                </a:solidFill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5" name="Google Shape;3105;p24"/>
                <p:cNvSpPr/>
                <p:nvPr/>
              </p:nvSpPr>
              <p:spPr>
                <a:xfrm rot="-10362586">
                  <a:off x="4133343" y="1497125"/>
                  <a:ext cx="37097" cy="14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22" h="350646" extrusionOk="0">
                      <a:moveTo>
                        <a:pt x="0" y="0"/>
                      </a:moveTo>
                      <a:cubicBezTo>
                        <a:pt x="127794" y="94455"/>
                        <a:pt x="100844" y="310959"/>
                        <a:pt x="47662" y="350646"/>
                      </a:cubicBezTo>
                      <a:cubicBezTo>
                        <a:pt x="41312" y="215709"/>
                        <a:pt x="49212" y="134936"/>
                        <a:pt x="0" y="0"/>
                      </a:cubicBezTo>
                      <a:close/>
                    </a:path>
                  </a:pathLst>
                </a:custGeom>
                <a:solidFill>
                  <a:srgbClr val="00338D"/>
                </a:solidFill>
                <a:ln w="9525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06" name="Google Shape;3106;p24"/>
                <p:cNvGrpSpPr/>
                <p:nvPr/>
              </p:nvGrpSpPr>
              <p:grpSpPr>
                <a:xfrm>
                  <a:off x="4154367" y="1262535"/>
                  <a:ext cx="452564" cy="576663"/>
                  <a:chOff x="2984340" y="-2401001"/>
                  <a:chExt cx="1121399" cy="1428903"/>
                </a:xfrm>
              </p:grpSpPr>
              <p:sp>
                <p:nvSpPr>
                  <p:cNvPr id="3107" name="Google Shape;3107;p24"/>
                  <p:cNvSpPr/>
                  <p:nvPr/>
                </p:nvSpPr>
                <p:spPr>
                  <a:xfrm>
                    <a:off x="2984340" y="-2211066"/>
                    <a:ext cx="1121399" cy="12389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1399" h="1238968" extrusionOk="0">
                        <a:moveTo>
                          <a:pt x="313659" y="5610"/>
                        </a:moveTo>
                        <a:lnTo>
                          <a:pt x="777203" y="0"/>
                        </a:lnTo>
                        <a:cubicBezTo>
                          <a:pt x="1009075" y="111569"/>
                          <a:pt x="1131555" y="354969"/>
                          <a:pt x="1119400" y="646052"/>
                        </a:cubicBezTo>
                        <a:cubicBezTo>
                          <a:pt x="1148331" y="1000364"/>
                          <a:pt x="857503" y="1349068"/>
                          <a:pt x="619967" y="1181667"/>
                        </a:cubicBezTo>
                        <a:cubicBezTo>
                          <a:pt x="386968" y="1372441"/>
                          <a:pt x="30554" y="1058333"/>
                          <a:pt x="5118" y="660076"/>
                        </a:cubicBezTo>
                        <a:cubicBezTo>
                          <a:pt x="-29475" y="310090"/>
                          <a:pt x="115445" y="105959"/>
                          <a:pt x="313659" y="5610"/>
                        </a:cubicBezTo>
                        <a:close/>
                      </a:path>
                    </a:pathLst>
                  </a:custGeom>
                  <a:solidFill>
                    <a:srgbClr val="5A453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8" name="Google Shape;3108;p24"/>
                  <p:cNvSpPr/>
                  <p:nvPr/>
                </p:nvSpPr>
                <p:spPr>
                  <a:xfrm>
                    <a:off x="3306987" y="-2401001"/>
                    <a:ext cx="448785" cy="450820"/>
                  </a:xfrm>
                  <a:prstGeom prst="ellipse">
                    <a:avLst/>
                  </a:prstGeom>
                  <a:solidFill>
                    <a:srgbClr val="44342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109" name="Google Shape;3109;p24"/>
            <p:cNvGrpSpPr/>
            <p:nvPr/>
          </p:nvGrpSpPr>
          <p:grpSpPr>
            <a:xfrm>
              <a:off x="2018465" y="4176660"/>
              <a:ext cx="871321" cy="850623"/>
              <a:chOff x="2586225" y="4380454"/>
              <a:chExt cx="1270382" cy="1240206"/>
            </a:xfrm>
          </p:grpSpPr>
          <p:sp>
            <p:nvSpPr>
              <p:cNvPr id="3110" name="Google Shape;3110;p24"/>
              <p:cNvSpPr/>
              <p:nvPr/>
            </p:nvSpPr>
            <p:spPr>
              <a:xfrm rot="10176135">
                <a:off x="2736646" y="4402953"/>
                <a:ext cx="272435" cy="253947"/>
              </a:xfrm>
              <a:custGeom>
                <a:avLst/>
                <a:gdLst/>
                <a:ahLst/>
                <a:cxnLst/>
                <a:rect l="l" t="t" r="r" b="b"/>
                <a:pathLst>
                  <a:path w="675060" h="563100" extrusionOk="0">
                    <a:moveTo>
                      <a:pt x="9895" y="369357"/>
                    </a:moveTo>
                    <a:lnTo>
                      <a:pt x="367082" y="59795"/>
                    </a:lnTo>
                    <a:cubicBezTo>
                      <a:pt x="555994" y="-121972"/>
                      <a:pt x="806820" y="155838"/>
                      <a:pt x="593302" y="293157"/>
                    </a:cubicBezTo>
                    <a:lnTo>
                      <a:pt x="207539" y="557475"/>
                    </a:lnTo>
                    <a:cubicBezTo>
                      <a:pt x="60695" y="594781"/>
                      <a:pt x="-31379" y="436826"/>
                      <a:pt x="9895" y="369357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24"/>
              <p:cNvSpPr/>
              <p:nvPr/>
            </p:nvSpPr>
            <p:spPr>
              <a:xfrm rot="-8028263">
                <a:off x="3635380" y="5058728"/>
                <a:ext cx="117288" cy="338060"/>
              </a:xfrm>
              <a:custGeom>
                <a:avLst/>
                <a:gdLst/>
                <a:ahLst/>
                <a:cxnLst/>
                <a:rect l="l" t="t" r="r" b="b"/>
                <a:pathLst>
                  <a:path w="277497" h="705182" extrusionOk="0">
                    <a:moveTo>
                      <a:pt x="35205" y="605110"/>
                    </a:moveTo>
                    <a:lnTo>
                      <a:pt x="492" y="142468"/>
                    </a:lnTo>
                    <a:cubicBezTo>
                      <a:pt x="-13987" y="-39298"/>
                      <a:pt x="296367" y="-54526"/>
                      <a:pt x="261436" y="139651"/>
                    </a:cubicBezTo>
                    <a:lnTo>
                      <a:pt x="277497" y="583290"/>
                    </a:lnTo>
                    <a:cubicBezTo>
                      <a:pt x="274515" y="721192"/>
                      <a:pt x="38578" y="760053"/>
                      <a:pt x="35205" y="605110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24"/>
              <p:cNvSpPr/>
              <p:nvPr/>
            </p:nvSpPr>
            <p:spPr>
              <a:xfrm rot="-8028263">
                <a:off x="2533601" y="4974578"/>
                <a:ext cx="1066181" cy="308884"/>
              </a:xfrm>
              <a:custGeom>
                <a:avLst/>
                <a:gdLst/>
                <a:ahLst/>
                <a:cxnLst/>
                <a:rect l="l" t="t" r="r" b="b"/>
                <a:pathLst>
                  <a:path w="2641867" h="765378" extrusionOk="0">
                    <a:moveTo>
                      <a:pt x="126846" y="243466"/>
                    </a:moveTo>
                    <a:cubicBezTo>
                      <a:pt x="552328" y="-35357"/>
                      <a:pt x="1984456" y="-52041"/>
                      <a:pt x="2425523" y="79577"/>
                    </a:cubicBezTo>
                    <a:cubicBezTo>
                      <a:pt x="2730322" y="137161"/>
                      <a:pt x="2692220" y="418151"/>
                      <a:pt x="2441107" y="491323"/>
                    </a:cubicBezTo>
                    <a:lnTo>
                      <a:pt x="2025472" y="490020"/>
                    </a:lnTo>
                    <a:lnTo>
                      <a:pt x="2220185" y="681492"/>
                    </a:lnTo>
                    <a:lnTo>
                      <a:pt x="492813" y="765378"/>
                    </a:lnTo>
                    <a:cubicBezTo>
                      <a:pt x="560354" y="694374"/>
                      <a:pt x="631971" y="631684"/>
                      <a:pt x="699512" y="576266"/>
                    </a:cubicBezTo>
                    <a:cubicBezTo>
                      <a:pt x="506095" y="628655"/>
                      <a:pt x="329749" y="641621"/>
                      <a:pt x="201629" y="624279"/>
                    </a:cubicBezTo>
                    <a:cubicBezTo>
                      <a:pt x="95989" y="613453"/>
                      <a:pt x="-149339" y="420560"/>
                      <a:pt x="126846" y="243466"/>
                    </a:cubicBezTo>
                    <a:close/>
                  </a:path>
                </a:pathLst>
              </a:custGeom>
              <a:solidFill>
                <a:srgbClr val="EAA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13" name="Google Shape;3113;p24"/>
            <p:cNvGrpSpPr/>
            <p:nvPr/>
          </p:nvGrpSpPr>
          <p:grpSpPr>
            <a:xfrm>
              <a:off x="2095132" y="3843372"/>
              <a:ext cx="1084528" cy="1085413"/>
              <a:chOff x="2698006" y="3894520"/>
              <a:chExt cx="1581238" cy="1582529"/>
            </a:xfrm>
          </p:grpSpPr>
          <p:grpSp>
            <p:nvGrpSpPr>
              <p:cNvPr id="3114" name="Google Shape;3114;p24"/>
              <p:cNvGrpSpPr/>
              <p:nvPr/>
            </p:nvGrpSpPr>
            <p:grpSpPr>
              <a:xfrm>
                <a:off x="2698006" y="3894520"/>
                <a:ext cx="1581238" cy="1582529"/>
                <a:chOff x="2698006" y="3894520"/>
                <a:chExt cx="1581238" cy="1582529"/>
              </a:xfrm>
            </p:grpSpPr>
            <p:sp>
              <p:nvSpPr>
                <p:cNvPr id="3115" name="Google Shape;3115;p24"/>
                <p:cNvSpPr/>
                <p:nvPr/>
              </p:nvSpPr>
              <p:spPr>
                <a:xfrm rot="-2117271" flipH="1">
                  <a:off x="3903170" y="4337625"/>
                  <a:ext cx="255314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2649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594837" y="6050116"/>
                        <a:pt x="8752654" y="6193162"/>
                      </a:cubicBezTo>
                      <a:cubicBezTo>
                        <a:pt x="7977375" y="7437758"/>
                        <a:pt x="7007393" y="7933774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6" name="Google Shape;3116;p24"/>
                <p:cNvSpPr/>
                <p:nvPr/>
              </p:nvSpPr>
              <p:spPr>
                <a:xfrm rot="7164795">
                  <a:off x="3693376" y="3986333"/>
                  <a:ext cx="255664" cy="23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658" h="9224165" extrusionOk="0">
                      <a:moveTo>
                        <a:pt x="541518" y="4050353"/>
                      </a:moveTo>
                      <a:cubicBezTo>
                        <a:pt x="125441" y="3629439"/>
                        <a:pt x="694015" y="2947268"/>
                        <a:pt x="1163309" y="3368184"/>
                      </a:cubicBezTo>
                      <a:lnTo>
                        <a:pt x="2967723" y="5196984"/>
                      </a:lnTo>
                      <a:lnTo>
                        <a:pt x="108411" y="2221554"/>
                      </a:lnTo>
                      <a:cubicBezTo>
                        <a:pt x="-288312" y="1549060"/>
                        <a:pt x="493523" y="1038543"/>
                        <a:pt x="1008296" y="1510355"/>
                      </a:cubicBezTo>
                      <a:lnTo>
                        <a:pt x="3432182" y="3948755"/>
                      </a:lnTo>
                      <a:lnTo>
                        <a:pt x="718011" y="1191041"/>
                      </a:lnTo>
                      <a:cubicBezTo>
                        <a:pt x="330963" y="465328"/>
                        <a:pt x="1235688" y="29898"/>
                        <a:pt x="1719497" y="494356"/>
                      </a:cubicBezTo>
                      <a:lnTo>
                        <a:pt x="4085326" y="2976299"/>
                      </a:lnTo>
                      <a:lnTo>
                        <a:pt x="2133444" y="867083"/>
                      </a:lnTo>
                      <a:cubicBezTo>
                        <a:pt x="1689694" y="110019"/>
                        <a:pt x="2618995" y="-311477"/>
                        <a:pt x="3170925" y="276642"/>
                      </a:cubicBezTo>
                      <a:lnTo>
                        <a:pt x="6538239" y="3731040"/>
                      </a:lnTo>
                      <a:cubicBezTo>
                        <a:pt x="6567268" y="3498812"/>
                        <a:pt x="6433736" y="2847992"/>
                        <a:pt x="6090619" y="2238393"/>
                      </a:cubicBezTo>
                      <a:cubicBezTo>
                        <a:pt x="5902707" y="1832574"/>
                        <a:pt x="6141515" y="1249099"/>
                        <a:pt x="6639839" y="1031385"/>
                      </a:cubicBezTo>
                      <a:cubicBezTo>
                        <a:pt x="7026887" y="1679688"/>
                        <a:pt x="7384906" y="2327993"/>
                        <a:pt x="7757440" y="2976297"/>
                      </a:cubicBezTo>
                      <a:lnTo>
                        <a:pt x="7989669" y="4340640"/>
                      </a:lnTo>
                      <a:cubicBezTo>
                        <a:pt x="8085131" y="4794167"/>
                        <a:pt x="8606845" y="6329261"/>
                        <a:pt x="8764662" y="6472307"/>
                      </a:cubicBezTo>
                      <a:cubicBezTo>
                        <a:pt x="7989383" y="7716903"/>
                        <a:pt x="7170303" y="8195142"/>
                        <a:pt x="6266896" y="9224162"/>
                      </a:cubicBezTo>
                      <a:cubicBezTo>
                        <a:pt x="6129010" y="9197551"/>
                        <a:pt x="5181156" y="8530430"/>
                        <a:pt x="5057784" y="8462696"/>
                      </a:cubicBezTo>
                      <a:cubicBezTo>
                        <a:pt x="4397384" y="8046620"/>
                        <a:pt x="768618" y="4236716"/>
                        <a:pt x="541518" y="4050353"/>
                      </a:cubicBezTo>
                      <a:close/>
                    </a:path>
                  </a:pathLst>
                </a:custGeom>
                <a:solidFill>
                  <a:srgbClr val="F4B18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7" name="Google Shape;3117;p24"/>
                <p:cNvSpPr/>
                <p:nvPr/>
              </p:nvSpPr>
              <p:spPr>
                <a:xfrm rot="-8028263">
                  <a:off x="2918287" y="4137318"/>
                  <a:ext cx="1140676" cy="1096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457" h="2718065" extrusionOk="0">
                      <a:moveTo>
                        <a:pt x="121140" y="476831"/>
                      </a:moveTo>
                      <a:cubicBezTo>
                        <a:pt x="732867" y="-63083"/>
                        <a:pt x="1673459" y="-150192"/>
                        <a:pt x="2483778" y="244646"/>
                      </a:cubicBezTo>
                      <a:cubicBezTo>
                        <a:pt x="2756941" y="360264"/>
                        <a:pt x="2899556" y="743381"/>
                        <a:pt x="2788690" y="979635"/>
                      </a:cubicBezTo>
                      <a:cubicBezTo>
                        <a:pt x="2791562" y="1204284"/>
                        <a:pt x="2775952" y="1397669"/>
                        <a:pt x="2760112" y="1559491"/>
                      </a:cubicBezTo>
                      <a:cubicBezTo>
                        <a:pt x="2743696" y="1693688"/>
                        <a:pt x="2779391" y="1699496"/>
                        <a:pt x="2701589" y="1801159"/>
                      </a:cubicBezTo>
                      <a:lnTo>
                        <a:pt x="2227369" y="2718065"/>
                      </a:lnTo>
                      <a:lnTo>
                        <a:pt x="1856266" y="2506958"/>
                      </a:lnTo>
                      <a:lnTo>
                        <a:pt x="2321271" y="1587997"/>
                      </a:lnTo>
                      <a:lnTo>
                        <a:pt x="2298792" y="836359"/>
                      </a:lnTo>
                      <a:cubicBezTo>
                        <a:pt x="2250692" y="719408"/>
                        <a:pt x="2076869" y="937472"/>
                        <a:pt x="1935366" y="967862"/>
                      </a:cubicBezTo>
                      <a:lnTo>
                        <a:pt x="898446" y="972870"/>
                      </a:lnTo>
                      <a:cubicBezTo>
                        <a:pt x="848170" y="979154"/>
                        <a:pt x="759192" y="980851"/>
                        <a:pt x="699490" y="905436"/>
                      </a:cubicBezTo>
                      <a:cubicBezTo>
                        <a:pt x="637692" y="866681"/>
                        <a:pt x="491776" y="793994"/>
                        <a:pt x="493347" y="1066324"/>
                      </a:cubicBezTo>
                      <a:cubicBezTo>
                        <a:pt x="523590" y="1267598"/>
                        <a:pt x="440916" y="1490396"/>
                        <a:pt x="481270" y="1729747"/>
                      </a:cubicBezTo>
                      <a:cubicBezTo>
                        <a:pt x="606503" y="1889903"/>
                        <a:pt x="756514" y="2134523"/>
                        <a:pt x="877158" y="2308187"/>
                      </a:cubicBezTo>
                      <a:lnTo>
                        <a:pt x="526440" y="2549068"/>
                      </a:lnTo>
                      <a:cubicBezTo>
                        <a:pt x="413099" y="2365598"/>
                        <a:pt x="7836" y="1936984"/>
                        <a:pt x="40165" y="1761726"/>
                      </a:cubicBezTo>
                      <a:cubicBezTo>
                        <a:pt x="-10969" y="1515341"/>
                        <a:pt x="33340" y="1370490"/>
                        <a:pt x="30144" y="1156689"/>
                      </a:cubicBezTo>
                      <a:cubicBezTo>
                        <a:pt x="-20805" y="841557"/>
                        <a:pt x="-17421" y="654908"/>
                        <a:pt x="121140" y="476831"/>
                      </a:cubicBezTo>
                      <a:close/>
                    </a:path>
                  </a:pathLst>
                </a:custGeom>
                <a:solidFill>
                  <a:srgbClr val="4A0A6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8" name="Google Shape;3118;p24"/>
                <p:cNvSpPr/>
                <p:nvPr/>
              </p:nvSpPr>
              <p:spPr>
                <a:xfrm rot="-10180115">
                  <a:off x="3927176" y="4568449"/>
                  <a:ext cx="150701" cy="28072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9" name="Google Shape;3119;p24"/>
                <p:cNvSpPr/>
                <p:nvPr/>
              </p:nvSpPr>
              <p:spPr>
                <a:xfrm rot="-6198717" flipH="1">
                  <a:off x="3615519" y="4132498"/>
                  <a:ext cx="150701" cy="28072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20" name="Google Shape;3120;p24"/>
              <p:cNvGrpSpPr/>
              <p:nvPr/>
            </p:nvGrpSpPr>
            <p:grpSpPr>
              <a:xfrm>
                <a:off x="2920172" y="4503933"/>
                <a:ext cx="753534" cy="748887"/>
                <a:chOff x="2920172" y="4503933"/>
                <a:chExt cx="753534" cy="748887"/>
              </a:xfrm>
            </p:grpSpPr>
            <p:sp>
              <p:nvSpPr>
                <p:cNvPr id="3121" name="Google Shape;3121;p24"/>
                <p:cNvSpPr/>
                <p:nvPr/>
              </p:nvSpPr>
              <p:spPr>
                <a:xfrm rot="-8028263">
                  <a:off x="3130154" y="4641382"/>
                  <a:ext cx="38153" cy="14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39" h="350042" extrusionOk="0">
                      <a:moveTo>
                        <a:pt x="0" y="0"/>
                      </a:moveTo>
                      <a:cubicBezTo>
                        <a:pt x="127794" y="94455"/>
                        <a:pt x="105569" y="310355"/>
                        <a:pt x="52387" y="350042"/>
                      </a:cubicBezTo>
                      <a:cubicBezTo>
                        <a:pt x="46037" y="215105"/>
                        <a:pt x="49212" y="134936"/>
                        <a:pt x="0" y="0"/>
                      </a:cubicBezTo>
                      <a:close/>
                    </a:path>
                  </a:pathLst>
                </a:custGeom>
                <a:solidFill>
                  <a:srgbClr val="F4AF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2" name="Google Shape;3122;p24"/>
                <p:cNvSpPr/>
                <p:nvPr/>
              </p:nvSpPr>
              <p:spPr>
                <a:xfrm rot="3209151">
                  <a:off x="3463874" y="4939429"/>
                  <a:ext cx="37097" cy="141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922" h="350646" extrusionOk="0">
                      <a:moveTo>
                        <a:pt x="0" y="0"/>
                      </a:moveTo>
                      <a:cubicBezTo>
                        <a:pt x="127794" y="94455"/>
                        <a:pt x="100844" y="310959"/>
                        <a:pt x="47662" y="350646"/>
                      </a:cubicBezTo>
                      <a:cubicBezTo>
                        <a:pt x="41312" y="215709"/>
                        <a:pt x="49212" y="134936"/>
                        <a:pt x="0" y="0"/>
                      </a:cubicBezTo>
                      <a:close/>
                    </a:path>
                  </a:pathLst>
                </a:custGeom>
                <a:solidFill>
                  <a:srgbClr val="F4AF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123" name="Google Shape;3123;p24"/>
                <p:cNvGrpSpPr/>
                <p:nvPr/>
              </p:nvGrpSpPr>
              <p:grpSpPr>
                <a:xfrm rot="-8028263">
                  <a:off x="3070657" y="4573357"/>
                  <a:ext cx="452564" cy="610039"/>
                  <a:chOff x="2949633" y="-2401001"/>
                  <a:chExt cx="1121399" cy="1511604"/>
                </a:xfrm>
              </p:grpSpPr>
              <p:sp>
                <p:nvSpPr>
                  <p:cNvPr id="3124" name="Google Shape;3124;p24"/>
                  <p:cNvSpPr/>
                  <p:nvPr/>
                </p:nvSpPr>
                <p:spPr>
                  <a:xfrm>
                    <a:off x="2949633" y="-2128364"/>
                    <a:ext cx="1121399" cy="1238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1399" h="1238968" extrusionOk="0">
                        <a:moveTo>
                          <a:pt x="313659" y="5610"/>
                        </a:moveTo>
                        <a:lnTo>
                          <a:pt x="777203" y="0"/>
                        </a:lnTo>
                        <a:cubicBezTo>
                          <a:pt x="1009075" y="111569"/>
                          <a:pt x="1131555" y="354969"/>
                          <a:pt x="1119400" y="646052"/>
                        </a:cubicBezTo>
                        <a:cubicBezTo>
                          <a:pt x="1148331" y="1000364"/>
                          <a:pt x="857503" y="1349068"/>
                          <a:pt x="619967" y="1181667"/>
                        </a:cubicBezTo>
                        <a:cubicBezTo>
                          <a:pt x="386968" y="1372441"/>
                          <a:pt x="30554" y="1058333"/>
                          <a:pt x="5118" y="660076"/>
                        </a:cubicBezTo>
                        <a:cubicBezTo>
                          <a:pt x="-29475" y="310090"/>
                          <a:pt x="115445" y="105959"/>
                          <a:pt x="313659" y="5610"/>
                        </a:cubicBezTo>
                        <a:close/>
                      </a:path>
                    </a:pathLst>
                  </a:custGeom>
                  <a:solidFill>
                    <a:srgbClr val="EBC58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5" name="Google Shape;3125;p24"/>
                  <p:cNvSpPr/>
                  <p:nvPr/>
                </p:nvSpPr>
                <p:spPr>
                  <a:xfrm>
                    <a:off x="3306987" y="-2401001"/>
                    <a:ext cx="448785" cy="450820"/>
                  </a:xfrm>
                  <a:prstGeom prst="ellipse">
                    <a:avLst/>
                  </a:prstGeom>
                  <a:solidFill>
                    <a:srgbClr val="D7B78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pic>
        <p:nvPicPr>
          <p:cNvPr id="215" name="Picture 214" descr="Logo, company name&#10;&#10;Description automatically generated">
            <a:extLst>
              <a:ext uri="{FF2B5EF4-FFF2-40B4-BE49-F238E27FC236}">
                <a16:creationId xmlns:a16="http://schemas.microsoft.com/office/drawing/2014/main" id="{C52B7525-60BA-42A0-BA66-0BCCD2FA2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BE984-D8E5-4DC7-9FEE-AB0007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305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Kerala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Spaceparks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kSpace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5D3EC-88D3-42D4-826C-C912100D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229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AB1F9EE-56FC-45D7-B43B-14C8D83632E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90F98D35-5AEB-4EEA-80F5-610C0B7A1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771926"/>
              </p:ext>
            </p:extLst>
          </p:nvPr>
        </p:nvGraphicFramePr>
        <p:xfrm>
          <a:off x="5194300" y="470924"/>
          <a:ext cx="6618472" cy="575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5A6C12-3F27-4F8A-8CFB-FAD96A4AC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16" y="523664"/>
            <a:ext cx="2597121" cy="58634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D0372-9813-448A-8237-2478CD05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66494-B4A2-4EFD-BF46-2C63B9D26FA4}" type="slidenum">
              <a:rPr lang="en-IN" smtClean="0"/>
              <a:t>2</a:t>
            </a:fld>
            <a:endParaRPr lang="en-IN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1D88062-68CD-42F3-92D3-C258A9570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p25"/>
          <p:cNvSpPr txBox="1">
            <a:spLocks noGrp="1"/>
          </p:cNvSpPr>
          <p:nvPr>
            <p:ph type="title"/>
          </p:nvPr>
        </p:nvSpPr>
        <p:spPr>
          <a:xfrm>
            <a:off x="998400" y="335548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</a:pPr>
            <a:r>
              <a:rPr lang="en-US" sz="6000" dirty="0" err="1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kSpace</a:t>
            </a:r>
            <a:r>
              <a:rPr lang="en-US" sz="6000" dirty="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– envisages</a:t>
            </a:r>
            <a:endParaRPr dirty="0"/>
          </a:p>
        </p:txBody>
      </p:sp>
      <p:sp>
        <p:nvSpPr>
          <p:cNvPr id="3132" name="Google Shape;3132;p25"/>
          <p:cNvSpPr/>
          <p:nvPr/>
        </p:nvSpPr>
        <p:spPr>
          <a:xfrm>
            <a:off x="4151300" y="1331791"/>
            <a:ext cx="4158294" cy="123770"/>
          </a:xfrm>
          <a:prstGeom prst="rect">
            <a:avLst/>
          </a:prstGeom>
          <a:solidFill>
            <a:srgbClr val="48BDB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3" name="Google Shape;3133;p25"/>
          <p:cNvSpPr/>
          <p:nvPr/>
        </p:nvSpPr>
        <p:spPr>
          <a:xfrm>
            <a:off x="8309594" y="1357332"/>
            <a:ext cx="3898434" cy="121182"/>
          </a:xfrm>
          <a:prstGeom prst="rect">
            <a:avLst/>
          </a:prstGeom>
          <a:solidFill>
            <a:srgbClr val="4D459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4" name="Google Shape;3134;p25"/>
          <p:cNvSpPr/>
          <p:nvPr/>
        </p:nvSpPr>
        <p:spPr>
          <a:xfrm>
            <a:off x="-6994" y="1331791"/>
            <a:ext cx="4158294" cy="123770"/>
          </a:xfrm>
          <a:prstGeom prst="rect">
            <a:avLst/>
          </a:prstGeom>
          <a:solidFill>
            <a:srgbClr val="00338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5" name="Google Shape;3135;p25"/>
          <p:cNvSpPr txBox="1"/>
          <p:nvPr/>
        </p:nvSpPr>
        <p:spPr>
          <a:xfrm>
            <a:off x="4151874" y="2135325"/>
            <a:ext cx="3164775" cy="2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1196" marR="0" lvl="0" indent="-108427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"/>
              <a:buFont typeface="Arial"/>
              <a:buNone/>
              <a:tabLst/>
              <a:defRPr/>
            </a:pPr>
            <a:endParaRPr kumimoji="0" sz="8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6" name="Google Shape;3136;p25"/>
          <p:cNvSpPr/>
          <p:nvPr/>
        </p:nvSpPr>
        <p:spPr>
          <a:xfrm>
            <a:off x="3139280" y="1592633"/>
            <a:ext cx="194138" cy="1414542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txBody>
          <a:bodyPr spcFirstLastPara="1" wrap="square" lIns="49825" tIns="49825" rIns="49825" bIns="49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7" name="Google Shape;3137;p25"/>
          <p:cNvSpPr/>
          <p:nvPr/>
        </p:nvSpPr>
        <p:spPr>
          <a:xfrm>
            <a:off x="3139280" y="3144248"/>
            <a:ext cx="194138" cy="1774054"/>
          </a:xfrm>
          <a:prstGeom prst="rect">
            <a:avLst/>
          </a:prstGeom>
          <a:solidFill>
            <a:srgbClr val="48BDBC"/>
          </a:solidFill>
          <a:ln>
            <a:noFill/>
          </a:ln>
        </p:spPr>
        <p:txBody>
          <a:bodyPr spcFirstLastPara="1" wrap="square" lIns="49825" tIns="49825" rIns="49825" bIns="49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8" name="Google Shape;3138;p25"/>
          <p:cNvSpPr/>
          <p:nvPr/>
        </p:nvSpPr>
        <p:spPr>
          <a:xfrm>
            <a:off x="3139280" y="5035131"/>
            <a:ext cx="194138" cy="1688234"/>
          </a:xfrm>
          <a:prstGeom prst="rect">
            <a:avLst/>
          </a:prstGeom>
          <a:solidFill>
            <a:srgbClr val="4D4593"/>
          </a:solidFill>
          <a:ln>
            <a:noFill/>
          </a:ln>
        </p:spPr>
        <p:txBody>
          <a:bodyPr spcFirstLastPara="1" wrap="square" lIns="49825" tIns="49825" rIns="49825" bIns="49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9" name="Google Shape;3139;p25"/>
          <p:cNvSpPr/>
          <p:nvPr/>
        </p:nvSpPr>
        <p:spPr>
          <a:xfrm>
            <a:off x="6288821" y="3461421"/>
            <a:ext cx="233307" cy="220752"/>
          </a:xfrm>
          <a:custGeom>
            <a:avLst/>
            <a:gdLst/>
            <a:ahLst/>
            <a:cxnLst/>
            <a:rect l="l" t="t" r="r" b="b"/>
            <a:pathLst>
              <a:path w="894" h="846" extrusionOk="0">
                <a:moveTo>
                  <a:pt x="592" y="87"/>
                </a:moveTo>
                <a:lnTo>
                  <a:pt x="591" y="81"/>
                </a:lnTo>
                <a:lnTo>
                  <a:pt x="589" y="76"/>
                </a:lnTo>
                <a:lnTo>
                  <a:pt x="587" y="71"/>
                </a:lnTo>
                <a:lnTo>
                  <a:pt x="583" y="65"/>
                </a:lnTo>
                <a:lnTo>
                  <a:pt x="577" y="57"/>
                </a:lnTo>
                <a:lnTo>
                  <a:pt x="568" y="50"/>
                </a:lnTo>
                <a:lnTo>
                  <a:pt x="560" y="46"/>
                </a:lnTo>
                <a:lnTo>
                  <a:pt x="549" y="43"/>
                </a:lnTo>
                <a:lnTo>
                  <a:pt x="545" y="42"/>
                </a:lnTo>
                <a:lnTo>
                  <a:pt x="540" y="42"/>
                </a:lnTo>
                <a:lnTo>
                  <a:pt x="532" y="43"/>
                </a:lnTo>
                <a:lnTo>
                  <a:pt x="526" y="44"/>
                </a:lnTo>
                <a:lnTo>
                  <a:pt x="520" y="46"/>
                </a:lnTo>
                <a:lnTo>
                  <a:pt x="513" y="49"/>
                </a:lnTo>
                <a:lnTo>
                  <a:pt x="508" y="52"/>
                </a:lnTo>
                <a:lnTo>
                  <a:pt x="502" y="57"/>
                </a:lnTo>
                <a:lnTo>
                  <a:pt x="498" y="62"/>
                </a:lnTo>
                <a:lnTo>
                  <a:pt x="495" y="67"/>
                </a:lnTo>
                <a:lnTo>
                  <a:pt x="491" y="76"/>
                </a:lnTo>
                <a:lnTo>
                  <a:pt x="489" y="84"/>
                </a:lnTo>
                <a:lnTo>
                  <a:pt x="488" y="95"/>
                </a:lnTo>
                <a:lnTo>
                  <a:pt x="489" y="106"/>
                </a:lnTo>
                <a:lnTo>
                  <a:pt x="492" y="115"/>
                </a:lnTo>
                <a:lnTo>
                  <a:pt x="496" y="124"/>
                </a:lnTo>
                <a:lnTo>
                  <a:pt x="502" y="131"/>
                </a:lnTo>
                <a:lnTo>
                  <a:pt x="511" y="138"/>
                </a:lnTo>
                <a:lnTo>
                  <a:pt x="520" y="143"/>
                </a:lnTo>
                <a:lnTo>
                  <a:pt x="530" y="146"/>
                </a:lnTo>
                <a:lnTo>
                  <a:pt x="535" y="146"/>
                </a:lnTo>
                <a:lnTo>
                  <a:pt x="541" y="147"/>
                </a:lnTo>
                <a:lnTo>
                  <a:pt x="546" y="146"/>
                </a:lnTo>
                <a:lnTo>
                  <a:pt x="550" y="145"/>
                </a:lnTo>
                <a:lnTo>
                  <a:pt x="560" y="143"/>
                </a:lnTo>
                <a:lnTo>
                  <a:pt x="570" y="138"/>
                </a:lnTo>
                <a:lnTo>
                  <a:pt x="577" y="131"/>
                </a:lnTo>
                <a:lnTo>
                  <a:pt x="583" y="124"/>
                </a:lnTo>
                <a:lnTo>
                  <a:pt x="589" y="114"/>
                </a:lnTo>
                <a:lnTo>
                  <a:pt x="591" y="105"/>
                </a:lnTo>
                <a:lnTo>
                  <a:pt x="592" y="95"/>
                </a:lnTo>
                <a:lnTo>
                  <a:pt x="592" y="87"/>
                </a:lnTo>
                <a:close/>
                <a:moveTo>
                  <a:pt x="1" y="746"/>
                </a:moveTo>
                <a:lnTo>
                  <a:pt x="6" y="751"/>
                </a:lnTo>
                <a:lnTo>
                  <a:pt x="0" y="750"/>
                </a:lnTo>
                <a:lnTo>
                  <a:pt x="1" y="746"/>
                </a:lnTo>
                <a:close/>
                <a:moveTo>
                  <a:pt x="2" y="742"/>
                </a:moveTo>
                <a:lnTo>
                  <a:pt x="13" y="753"/>
                </a:lnTo>
                <a:lnTo>
                  <a:pt x="6" y="751"/>
                </a:lnTo>
                <a:lnTo>
                  <a:pt x="1" y="746"/>
                </a:lnTo>
                <a:lnTo>
                  <a:pt x="2" y="742"/>
                </a:lnTo>
                <a:close/>
                <a:moveTo>
                  <a:pt x="2" y="738"/>
                </a:moveTo>
                <a:lnTo>
                  <a:pt x="18" y="754"/>
                </a:lnTo>
                <a:lnTo>
                  <a:pt x="13" y="753"/>
                </a:lnTo>
                <a:lnTo>
                  <a:pt x="2" y="742"/>
                </a:lnTo>
                <a:lnTo>
                  <a:pt x="2" y="738"/>
                </a:lnTo>
                <a:close/>
                <a:moveTo>
                  <a:pt x="3" y="734"/>
                </a:moveTo>
                <a:lnTo>
                  <a:pt x="25" y="755"/>
                </a:lnTo>
                <a:lnTo>
                  <a:pt x="18" y="754"/>
                </a:lnTo>
                <a:lnTo>
                  <a:pt x="2" y="738"/>
                </a:lnTo>
                <a:lnTo>
                  <a:pt x="3" y="734"/>
                </a:lnTo>
                <a:close/>
                <a:moveTo>
                  <a:pt x="4" y="730"/>
                </a:moveTo>
                <a:lnTo>
                  <a:pt x="31" y="756"/>
                </a:lnTo>
                <a:lnTo>
                  <a:pt x="25" y="755"/>
                </a:lnTo>
                <a:lnTo>
                  <a:pt x="3" y="734"/>
                </a:lnTo>
                <a:lnTo>
                  <a:pt x="4" y="730"/>
                </a:lnTo>
                <a:close/>
                <a:moveTo>
                  <a:pt x="5" y="725"/>
                </a:moveTo>
                <a:lnTo>
                  <a:pt x="37" y="757"/>
                </a:lnTo>
                <a:lnTo>
                  <a:pt x="31" y="756"/>
                </a:lnTo>
                <a:lnTo>
                  <a:pt x="4" y="730"/>
                </a:lnTo>
                <a:lnTo>
                  <a:pt x="5" y="725"/>
                </a:lnTo>
                <a:close/>
                <a:moveTo>
                  <a:pt x="5" y="721"/>
                </a:moveTo>
                <a:lnTo>
                  <a:pt x="43" y="758"/>
                </a:lnTo>
                <a:lnTo>
                  <a:pt x="37" y="757"/>
                </a:lnTo>
                <a:lnTo>
                  <a:pt x="5" y="725"/>
                </a:lnTo>
                <a:lnTo>
                  <a:pt x="5" y="721"/>
                </a:lnTo>
                <a:close/>
                <a:moveTo>
                  <a:pt x="6" y="717"/>
                </a:moveTo>
                <a:lnTo>
                  <a:pt x="49" y="759"/>
                </a:lnTo>
                <a:lnTo>
                  <a:pt x="43" y="758"/>
                </a:lnTo>
                <a:lnTo>
                  <a:pt x="5" y="721"/>
                </a:lnTo>
                <a:lnTo>
                  <a:pt x="6" y="717"/>
                </a:lnTo>
                <a:close/>
                <a:moveTo>
                  <a:pt x="7" y="713"/>
                </a:moveTo>
                <a:lnTo>
                  <a:pt x="55" y="760"/>
                </a:lnTo>
                <a:lnTo>
                  <a:pt x="49" y="759"/>
                </a:lnTo>
                <a:lnTo>
                  <a:pt x="6" y="717"/>
                </a:lnTo>
                <a:lnTo>
                  <a:pt x="7" y="713"/>
                </a:lnTo>
                <a:close/>
                <a:moveTo>
                  <a:pt x="9" y="708"/>
                </a:moveTo>
                <a:lnTo>
                  <a:pt x="62" y="762"/>
                </a:lnTo>
                <a:lnTo>
                  <a:pt x="55" y="760"/>
                </a:lnTo>
                <a:lnTo>
                  <a:pt x="7" y="713"/>
                </a:lnTo>
                <a:lnTo>
                  <a:pt x="9" y="708"/>
                </a:lnTo>
                <a:close/>
                <a:moveTo>
                  <a:pt x="9" y="704"/>
                </a:moveTo>
                <a:lnTo>
                  <a:pt x="68" y="764"/>
                </a:lnTo>
                <a:lnTo>
                  <a:pt x="62" y="762"/>
                </a:lnTo>
                <a:lnTo>
                  <a:pt x="9" y="708"/>
                </a:lnTo>
                <a:lnTo>
                  <a:pt x="9" y="704"/>
                </a:lnTo>
                <a:close/>
                <a:moveTo>
                  <a:pt x="10" y="701"/>
                </a:moveTo>
                <a:lnTo>
                  <a:pt x="73" y="765"/>
                </a:lnTo>
                <a:lnTo>
                  <a:pt x="68" y="764"/>
                </a:lnTo>
                <a:lnTo>
                  <a:pt x="9" y="704"/>
                </a:lnTo>
                <a:lnTo>
                  <a:pt x="10" y="701"/>
                </a:lnTo>
                <a:close/>
                <a:moveTo>
                  <a:pt x="11" y="697"/>
                </a:moveTo>
                <a:lnTo>
                  <a:pt x="80" y="766"/>
                </a:lnTo>
                <a:lnTo>
                  <a:pt x="73" y="765"/>
                </a:lnTo>
                <a:lnTo>
                  <a:pt x="10" y="701"/>
                </a:lnTo>
                <a:lnTo>
                  <a:pt x="11" y="697"/>
                </a:lnTo>
                <a:close/>
                <a:moveTo>
                  <a:pt x="12" y="692"/>
                </a:moveTo>
                <a:lnTo>
                  <a:pt x="86" y="767"/>
                </a:lnTo>
                <a:lnTo>
                  <a:pt x="80" y="766"/>
                </a:lnTo>
                <a:lnTo>
                  <a:pt x="11" y="697"/>
                </a:lnTo>
                <a:lnTo>
                  <a:pt x="12" y="692"/>
                </a:lnTo>
                <a:close/>
                <a:moveTo>
                  <a:pt x="12" y="688"/>
                </a:moveTo>
                <a:lnTo>
                  <a:pt x="93" y="768"/>
                </a:lnTo>
                <a:lnTo>
                  <a:pt x="86" y="767"/>
                </a:lnTo>
                <a:lnTo>
                  <a:pt x="12" y="692"/>
                </a:lnTo>
                <a:lnTo>
                  <a:pt x="12" y="688"/>
                </a:lnTo>
                <a:close/>
                <a:moveTo>
                  <a:pt x="13" y="684"/>
                </a:moveTo>
                <a:lnTo>
                  <a:pt x="98" y="769"/>
                </a:lnTo>
                <a:lnTo>
                  <a:pt x="93" y="768"/>
                </a:lnTo>
                <a:lnTo>
                  <a:pt x="12" y="688"/>
                </a:lnTo>
                <a:lnTo>
                  <a:pt x="13" y="684"/>
                </a:lnTo>
                <a:close/>
                <a:moveTo>
                  <a:pt x="14" y="680"/>
                </a:moveTo>
                <a:lnTo>
                  <a:pt x="104" y="770"/>
                </a:lnTo>
                <a:lnTo>
                  <a:pt x="98" y="769"/>
                </a:lnTo>
                <a:lnTo>
                  <a:pt x="13" y="684"/>
                </a:lnTo>
                <a:lnTo>
                  <a:pt x="14" y="680"/>
                </a:lnTo>
                <a:close/>
                <a:moveTo>
                  <a:pt x="15" y="675"/>
                </a:moveTo>
                <a:lnTo>
                  <a:pt x="111" y="771"/>
                </a:lnTo>
                <a:lnTo>
                  <a:pt x="104" y="770"/>
                </a:lnTo>
                <a:lnTo>
                  <a:pt x="14" y="680"/>
                </a:lnTo>
                <a:lnTo>
                  <a:pt x="15" y="675"/>
                </a:lnTo>
                <a:close/>
                <a:moveTo>
                  <a:pt x="15" y="671"/>
                </a:moveTo>
                <a:lnTo>
                  <a:pt x="117" y="772"/>
                </a:lnTo>
                <a:lnTo>
                  <a:pt x="111" y="771"/>
                </a:lnTo>
                <a:lnTo>
                  <a:pt x="15" y="675"/>
                </a:lnTo>
                <a:lnTo>
                  <a:pt x="15" y="671"/>
                </a:lnTo>
                <a:close/>
                <a:moveTo>
                  <a:pt x="16" y="667"/>
                </a:moveTo>
                <a:lnTo>
                  <a:pt x="122" y="774"/>
                </a:lnTo>
                <a:lnTo>
                  <a:pt x="117" y="772"/>
                </a:lnTo>
                <a:lnTo>
                  <a:pt x="15" y="671"/>
                </a:lnTo>
                <a:lnTo>
                  <a:pt x="16" y="667"/>
                </a:lnTo>
                <a:close/>
                <a:moveTo>
                  <a:pt x="17" y="663"/>
                </a:moveTo>
                <a:lnTo>
                  <a:pt x="129" y="775"/>
                </a:lnTo>
                <a:lnTo>
                  <a:pt x="122" y="774"/>
                </a:lnTo>
                <a:lnTo>
                  <a:pt x="16" y="667"/>
                </a:lnTo>
                <a:lnTo>
                  <a:pt x="17" y="663"/>
                </a:lnTo>
                <a:close/>
                <a:moveTo>
                  <a:pt x="18" y="659"/>
                </a:moveTo>
                <a:lnTo>
                  <a:pt x="135" y="776"/>
                </a:lnTo>
                <a:lnTo>
                  <a:pt x="129" y="775"/>
                </a:lnTo>
                <a:lnTo>
                  <a:pt x="17" y="663"/>
                </a:lnTo>
                <a:lnTo>
                  <a:pt x="18" y="659"/>
                </a:lnTo>
                <a:close/>
                <a:moveTo>
                  <a:pt x="18" y="655"/>
                </a:moveTo>
                <a:lnTo>
                  <a:pt x="142" y="778"/>
                </a:lnTo>
                <a:lnTo>
                  <a:pt x="135" y="776"/>
                </a:lnTo>
                <a:lnTo>
                  <a:pt x="18" y="659"/>
                </a:lnTo>
                <a:lnTo>
                  <a:pt x="18" y="655"/>
                </a:lnTo>
                <a:close/>
                <a:moveTo>
                  <a:pt x="19" y="651"/>
                </a:moveTo>
                <a:lnTo>
                  <a:pt x="148" y="779"/>
                </a:lnTo>
                <a:lnTo>
                  <a:pt x="142" y="778"/>
                </a:lnTo>
                <a:lnTo>
                  <a:pt x="18" y="655"/>
                </a:lnTo>
                <a:lnTo>
                  <a:pt x="19" y="651"/>
                </a:lnTo>
                <a:close/>
                <a:moveTo>
                  <a:pt x="20" y="647"/>
                </a:moveTo>
                <a:lnTo>
                  <a:pt x="153" y="780"/>
                </a:lnTo>
                <a:lnTo>
                  <a:pt x="148" y="779"/>
                </a:lnTo>
                <a:lnTo>
                  <a:pt x="19" y="651"/>
                </a:lnTo>
                <a:lnTo>
                  <a:pt x="20" y="647"/>
                </a:lnTo>
                <a:close/>
                <a:moveTo>
                  <a:pt x="21" y="642"/>
                </a:moveTo>
                <a:lnTo>
                  <a:pt x="160" y="781"/>
                </a:lnTo>
                <a:lnTo>
                  <a:pt x="153" y="780"/>
                </a:lnTo>
                <a:lnTo>
                  <a:pt x="20" y="647"/>
                </a:lnTo>
                <a:lnTo>
                  <a:pt x="21" y="642"/>
                </a:lnTo>
                <a:close/>
                <a:moveTo>
                  <a:pt x="21" y="638"/>
                </a:moveTo>
                <a:lnTo>
                  <a:pt x="166" y="782"/>
                </a:lnTo>
                <a:lnTo>
                  <a:pt x="160" y="781"/>
                </a:lnTo>
                <a:lnTo>
                  <a:pt x="21" y="642"/>
                </a:lnTo>
                <a:lnTo>
                  <a:pt x="21" y="638"/>
                </a:lnTo>
                <a:close/>
                <a:moveTo>
                  <a:pt x="22" y="634"/>
                </a:moveTo>
                <a:lnTo>
                  <a:pt x="172" y="784"/>
                </a:lnTo>
                <a:lnTo>
                  <a:pt x="166" y="782"/>
                </a:lnTo>
                <a:lnTo>
                  <a:pt x="21" y="638"/>
                </a:lnTo>
                <a:lnTo>
                  <a:pt x="22" y="634"/>
                </a:lnTo>
                <a:close/>
                <a:moveTo>
                  <a:pt x="23" y="630"/>
                </a:moveTo>
                <a:lnTo>
                  <a:pt x="178" y="785"/>
                </a:lnTo>
                <a:lnTo>
                  <a:pt x="172" y="784"/>
                </a:lnTo>
                <a:lnTo>
                  <a:pt x="22" y="634"/>
                </a:lnTo>
                <a:lnTo>
                  <a:pt x="23" y="630"/>
                </a:lnTo>
                <a:close/>
                <a:moveTo>
                  <a:pt x="25" y="625"/>
                </a:moveTo>
                <a:lnTo>
                  <a:pt x="184" y="786"/>
                </a:lnTo>
                <a:lnTo>
                  <a:pt x="178" y="785"/>
                </a:lnTo>
                <a:lnTo>
                  <a:pt x="23" y="630"/>
                </a:lnTo>
                <a:lnTo>
                  <a:pt x="25" y="625"/>
                </a:lnTo>
                <a:close/>
                <a:moveTo>
                  <a:pt x="25" y="621"/>
                </a:moveTo>
                <a:lnTo>
                  <a:pt x="191" y="787"/>
                </a:lnTo>
                <a:lnTo>
                  <a:pt x="184" y="786"/>
                </a:lnTo>
                <a:lnTo>
                  <a:pt x="25" y="625"/>
                </a:lnTo>
                <a:lnTo>
                  <a:pt x="25" y="621"/>
                </a:lnTo>
                <a:close/>
                <a:moveTo>
                  <a:pt x="26" y="618"/>
                </a:moveTo>
                <a:lnTo>
                  <a:pt x="197" y="788"/>
                </a:lnTo>
                <a:lnTo>
                  <a:pt x="191" y="787"/>
                </a:lnTo>
                <a:lnTo>
                  <a:pt x="25" y="621"/>
                </a:lnTo>
                <a:lnTo>
                  <a:pt x="26" y="618"/>
                </a:lnTo>
                <a:close/>
                <a:moveTo>
                  <a:pt x="27" y="614"/>
                </a:moveTo>
                <a:lnTo>
                  <a:pt x="202" y="789"/>
                </a:lnTo>
                <a:lnTo>
                  <a:pt x="197" y="788"/>
                </a:lnTo>
                <a:lnTo>
                  <a:pt x="26" y="618"/>
                </a:lnTo>
                <a:lnTo>
                  <a:pt x="27" y="614"/>
                </a:lnTo>
                <a:close/>
                <a:moveTo>
                  <a:pt x="28" y="609"/>
                </a:moveTo>
                <a:lnTo>
                  <a:pt x="209" y="790"/>
                </a:lnTo>
                <a:lnTo>
                  <a:pt x="202" y="789"/>
                </a:lnTo>
                <a:lnTo>
                  <a:pt x="27" y="614"/>
                </a:lnTo>
                <a:lnTo>
                  <a:pt x="28" y="609"/>
                </a:lnTo>
                <a:close/>
                <a:moveTo>
                  <a:pt x="28" y="605"/>
                </a:moveTo>
                <a:lnTo>
                  <a:pt x="215" y="791"/>
                </a:lnTo>
                <a:lnTo>
                  <a:pt x="209" y="790"/>
                </a:lnTo>
                <a:lnTo>
                  <a:pt x="28" y="609"/>
                </a:lnTo>
                <a:lnTo>
                  <a:pt x="28" y="605"/>
                </a:lnTo>
                <a:close/>
                <a:moveTo>
                  <a:pt x="29" y="601"/>
                </a:moveTo>
                <a:lnTo>
                  <a:pt x="221" y="792"/>
                </a:lnTo>
                <a:lnTo>
                  <a:pt x="215" y="791"/>
                </a:lnTo>
                <a:lnTo>
                  <a:pt x="28" y="605"/>
                </a:lnTo>
                <a:lnTo>
                  <a:pt x="29" y="601"/>
                </a:lnTo>
                <a:close/>
                <a:moveTo>
                  <a:pt x="30" y="597"/>
                </a:moveTo>
                <a:lnTo>
                  <a:pt x="228" y="795"/>
                </a:lnTo>
                <a:lnTo>
                  <a:pt x="221" y="792"/>
                </a:lnTo>
                <a:lnTo>
                  <a:pt x="29" y="601"/>
                </a:lnTo>
                <a:lnTo>
                  <a:pt x="30" y="597"/>
                </a:lnTo>
                <a:close/>
                <a:moveTo>
                  <a:pt x="31" y="592"/>
                </a:moveTo>
                <a:lnTo>
                  <a:pt x="233" y="796"/>
                </a:lnTo>
                <a:lnTo>
                  <a:pt x="228" y="795"/>
                </a:lnTo>
                <a:lnTo>
                  <a:pt x="30" y="597"/>
                </a:lnTo>
                <a:lnTo>
                  <a:pt x="31" y="592"/>
                </a:lnTo>
                <a:close/>
                <a:moveTo>
                  <a:pt x="31" y="588"/>
                </a:moveTo>
                <a:lnTo>
                  <a:pt x="240" y="797"/>
                </a:lnTo>
                <a:lnTo>
                  <a:pt x="233" y="796"/>
                </a:lnTo>
                <a:lnTo>
                  <a:pt x="31" y="592"/>
                </a:lnTo>
                <a:lnTo>
                  <a:pt x="31" y="588"/>
                </a:lnTo>
                <a:close/>
                <a:moveTo>
                  <a:pt x="32" y="584"/>
                </a:moveTo>
                <a:lnTo>
                  <a:pt x="246" y="798"/>
                </a:lnTo>
                <a:lnTo>
                  <a:pt x="240" y="797"/>
                </a:lnTo>
                <a:lnTo>
                  <a:pt x="31" y="588"/>
                </a:lnTo>
                <a:lnTo>
                  <a:pt x="32" y="584"/>
                </a:lnTo>
                <a:close/>
                <a:moveTo>
                  <a:pt x="33" y="579"/>
                </a:moveTo>
                <a:lnTo>
                  <a:pt x="252" y="799"/>
                </a:lnTo>
                <a:lnTo>
                  <a:pt x="246" y="798"/>
                </a:lnTo>
                <a:lnTo>
                  <a:pt x="32" y="584"/>
                </a:lnTo>
                <a:lnTo>
                  <a:pt x="33" y="579"/>
                </a:lnTo>
                <a:close/>
                <a:moveTo>
                  <a:pt x="34" y="576"/>
                </a:moveTo>
                <a:lnTo>
                  <a:pt x="258" y="800"/>
                </a:lnTo>
                <a:lnTo>
                  <a:pt x="252" y="799"/>
                </a:lnTo>
                <a:lnTo>
                  <a:pt x="33" y="579"/>
                </a:lnTo>
                <a:lnTo>
                  <a:pt x="34" y="576"/>
                </a:lnTo>
                <a:close/>
                <a:moveTo>
                  <a:pt x="35" y="572"/>
                </a:moveTo>
                <a:lnTo>
                  <a:pt x="264" y="801"/>
                </a:lnTo>
                <a:lnTo>
                  <a:pt x="258" y="800"/>
                </a:lnTo>
                <a:lnTo>
                  <a:pt x="34" y="576"/>
                </a:lnTo>
                <a:lnTo>
                  <a:pt x="35" y="572"/>
                </a:lnTo>
                <a:close/>
                <a:moveTo>
                  <a:pt x="35" y="568"/>
                </a:moveTo>
                <a:lnTo>
                  <a:pt x="270" y="802"/>
                </a:lnTo>
                <a:lnTo>
                  <a:pt x="264" y="801"/>
                </a:lnTo>
                <a:lnTo>
                  <a:pt x="35" y="572"/>
                </a:lnTo>
                <a:lnTo>
                  <a:pt x="35" y="568"/>
                </a:lnTo>
                <a:close/>
                <a:moveTo>
                  <a:pt x="36" y="564"/>
                </a:moveTo>
                <a:lnTo>
                  <a:pt x="277" y="803"/>
                </a:lnTo>
                <a:lnTo>
                  <a:pt x="270" y="802"/>
                </a:lnTo>
                <a:lnTo>
                  <a:pt x="35" y="568"/>
                </a:lnTo>
                <a:lnTo>
                  <a:pt x="36" y="564"/>
                </a:lnTo>
                <a:close/>
                <a:moveTo>
                  <a:pt x="37" y="559"/>
                </a:moveTo>
                <a:lnTo>
                  <a:pt x="282" y="805"/>
                </a:lnTo>
                <a:lnTo>
                  <a:pt x="277" y="803"/>
                </a:lnTo>
                <a:lnTo>
                  <a:pt x="36" y="564"/>
                </a:lnTo>
                <a:lnTo>
                  <a:pt x="37" y="559"/>
                </a:lnTo>
                <a:close/>
                <a:moveTo>
                  <a:pt x="38" y="555"/>
                </a:moveTo>
                <a:lnTo>
                  <a:pt x="289" y="806"/>
                </a:lnTo>
                <a:lnTo>
                  <a:pt x="282" y="805"/>
                </a:lnTo>
                <a:lnTo>
                  <a:pt x="37" y="559"/>
                </a:lnTo>
                <a:lnTo>
                  <a:pt x="38" y="555"/>
                </a:lnTo>
                <a:close/>
                <a:moveTo>
                  <a:pt x="38" y="551"/>
                </a:moveTo>
                <a:lnTo>
                  <a:pt x="295" y="807"/>
                </a:lnTo>
                <a:lnTo>
                  <a:pt x="289" y="806"/>
                </a:lnTo>
                <a:lnTo>
                  <a:pt x="38" y="555"/>
                </a:lnTo>
                <a:lnTo>
                  <a:pt x="38" y="551"/>
                </a:lnTo>
                <a:close/>
                <a:moveTo>
                  <a:pt x="39" y="546"/>
                </a:moveTo>
                <a:lnTo>
                  <a:pt x="301" y="808"/>
                </a:lnTo>
                <a:lnTo>
                  <a:pt x="295" y="807"/>
                </a:lnTo>
                <a:lnTo>
                  <a:pt x="38" y="551"/>
                </a:lnTo>
                <a:lnTo>
                  <a:pt x="39" y="546"/>
                </a:lnTo>
                <a:close/>
                <a:moveTo>
                  <a:pt x="40" y="542"/>
                </a:moveTo>
                <a:lnTo>
                  <a:pt x="308" y="809"/>
                </a:lnTo>
                <a:lnTo>
                  <a:pt x="301" y="808"/>
                </a:lnTo>
                <a:lnTo>
                  <a:pt x="39" y="546"/>
                </a:lnTo>
                <a:lnTo>
                  <a:pt x="40" y="542"/>
                </a:lnTo>
                <a:close/>
                <a:moveTo>
                  <a:pt x="42" y="538"/>
                </a:moveTo>
                <a:lnTo>
                  <a:pt x="313" y="811"/>
                </a:lnTo>
                <a:lnTo>
                  <a:pt x="308" y="809"/>
                </a:lnTo>
                <a:lnTo>
                  <a:pt x="40" y="542"/>
                </a:lnTo>
                <a:lnTo>
                  <a:pt x="42" y="538"/>
                </a:lnTo>
                <a:close/>
                <a:moveTo>
                  <a:pt x="42" y="535"/>
                </a:moveTo>
                <a:lnTo>
                  <a:pt x="319" y="812"/>
                </a:lnTo>
                <a:lnTo>
                  <a:pt x="313" y="811"/>
                </a:lnTo>
                <a:lnTo>
                  <a:pt x="42" y="538"/>
                </a:lnTo>
                <a:lnTo>
                  <a:pt x="42" y="535"/>
                </a:lnTo>
                <a:close/>
                <a:moveTo>
                  <a:pt x="43" y="531"/>
                </a:moveTo>
                <a:lnTo>
                  <a:pt x="326" y="813"/>
                </a:lnTo>
                <a:lnTo>
                  <a:pt x="319" y="812"/>
                </a:lnTo>
                <a:lnTo>
                  <a:pt x="42" y="535"/>
                </a:lnTo>
                <a:lnTo>
                  <a:pt x="43" y="531"/>
                </a:lnTo>
                <a:close/>
                <a:moveTo>
                  <a:pt x="44" y="526"/>
                </a:moveTo>
                <a:lnTo>
                  <a:pt x="332" y="814"/>
                </a:lnTo>
                <a:lnTo>
                  <a:pt x="326" y="813"/>
                </a:lnTo>
                <a:lnTo>
                  <a:pt x="43" y="531"/>
                </a:lnTo>
                <a:lnTo>
                  <a:pt x="44" y="526"/>
                </a:lnTo>
                <a:close/>
                <a:moveTo>
                  <a:pt x="45" y="522"/>
                </a:moveTo>
                <a:lnTo>
                  <a:pt x="337" y="816"/>
                </a:lnTo>
                <a:lnTo>
                  <a:pt x="332" y="814"/>
                </a:lnTo>
                <a:lnTo>
                  <a:pt x="44" y="526"/>
                </a:lnTo>
                <a:lnTo>
                  <a:pt x="45" y="522"/>
                </a:lnTo>
                <a:close/>
                <a:moveTo>
                  <a:pt x="45" y="518"/>
                </a:moveTo>
                <a:lnTo>
                  <a:pt x="344" y="817"/>
                </a:lnTo>
                <a:lnTo>
                  <a:pt x="337" y="816"/>
                </a:lnTo>
                <a:lnTo>
                  <a:pt x="45" y="522"/>
                </a:lnTo>
                <a:lnTo>
                  <a:pt x="45" y="518"/>
                </a:lnTo>
                <a:close/>
                <a:moveTo>
                  <a:pt x="46" y="513"/>
                </a:moveTo>
                <a:lnTo>
                  <a:pt x="350" y="818"/>
                </a:lnTo>
                <a:lnTo>
                  <a:pt x="344" y="817"/>
                </a:lnTo>
                <a:lnTo>
                  <a:pt x="45" y="518"/>
                </a:lnTo>
                <a:lnTo>
                  <a:pt x="46" y="513"/>
                </a:lnTo>
                <a:close/>
                <a:moveTo>
                  <a:pt x="47" y="509"/>
                </a:moveTo>
                <a:lnTo>
                  <a:pt x="357" y="819"/>
                </a:lnTo>
                <a:lnTo>
                  <a:pt x="350" y="818"/>
                </a:lnTo>
                <a:lnTo>
                  <a:pt x="46" y="513"/>
                </a:lnTo>
                <a:lnTo>
                  <a:pt x="47" y="509"/>
                </a:lnTo>
                <a:close/>
                <a:moveTo>
                  <a:pt x="48" y="505"/>
                </a:moveTo>
                <a:lnTo>
                  <a:pt x="362" y="820"/>
                </a:lnTo>
                <a:lnTo>
                  <a:pt x="357" y="819"/>
                </a:lnTo>
                <a:lnTo>
                  <a:pt x="47" y="509"/>
                </a:lnTo>
                <a:lnTo>
                  <a:pt x="48" y="505"/>
                </a:lnTo>
                <a:close/>
                <a:moveTo>
                  <a:pt x="48" y="501"/>
                </a:moveTo>
                <a:lnTo>
                  <a:pt x="368" y="821"/>
                </a:lnTo>
                <a:lnTo>
                  <a:pt x="362" y="820"/>
                </a:lnTo>
                <a:lnTo>
                  <a:pt x="48" y="505"/>
                </a:lnTo>
                <a:lnTo>
                  <a:pt x="48" y="501"/>
                </a:lnTo>
                <a:close/>
                <a:moveTo>
                  <a:pt x="49" y="496"/>
                </a:moveTo>
                <a:lnTo>
                  <a:pt x="375" y="822"/>
                </a:lnTo>
                <a:lnTo>
                  <a:pt x="368" y="821"/>
                </a:lnTo>
                <a:lnTo>
                  <a:pt x="48" y="501"/>
                </a:lnTo>
                <a:lnTo>
                  <a:pt x="49" y="496"/>
                </a:lnTo>
                <a:close/>
                <a:moveTo>
                  <a:pt x="50" y="493"/>
                </a:moveTo>
                <a:lnTo>
                  <a:pt x="381" y="823"/>
                </a:lnTo>
                <a:lnTo>
                  <a:pt x="375" y="822"/>
                </a:lnTo>
                <a:lnTo>
                  <a:pt x="49" y="496"/>
                </a:lnTo>
                <a:lnTo>
                  <a:pt x="50" y="493"/>
                </a:lnTo>
                <a:close/>
                <a:moveTo>
                  <a:pt x="51" y="489"/>
                </a:moveTo>
                <a:lnTo>
                  <a:pt x="386" y="825"/>
                </a:lnTo>
                <a:lnTo>
                  <a:pt x="381" y="823"/>
                </a:lnTo>
                <a:lnTo>
                  <a:pt x="50" y="493"/>
                </a:lnTo>
                <a:lnTo>
                  <a:pt x="51" y="489"/>
                </a:lnTo>
                <a:close/>
                <a:moveTo>
                  <a:pt x="51" y="485"/>
                </a:moveTo>
                <a:lnTo>
                  <a:pt x="393" y="826"/>
                </a:lnTo>
                <a:lnTo>
                  <a:pt x="386" y="825"/>
                </a:lnTo>
                <a:lnTo>
                  <a:pt x="51" y="489"/>
                </a:lnTo>
                <a:lnTo>
                  <a:pt x="51" y="485"/>
                </a:lnTo>
                <a:close/>
                <a:moveTo>
                  <a:pt x="52" y="480"/>
                </a:moveTo>
                <a:lnTo>
                  <a:pt x="399" y="828"/>
                </a:lnTo>
                <a:lnTo>
                  <a:pt x="393" y="826"/>
                </a:lnTo>
                <a:lnTo>
                  <a:pt x="51" y="485"/>
                </a:lnTo>
                <a:lnTo>
                  <a:pt x="52" y="480"/>
                </a:lnTo>
                <a:close/>
                <a:moveTo>
                  <a:pt x="53" y="476"/>
                </a:moveTo>
                <a:lnTo>
                  <a:pt x="406" y="829"/>
                </a:lnTo>
                <a:lnTo>
                  <a:pt x="399" y="828"/>
                </a:lnTo>
                <a:lnTo>
                  <a:pt x="52" y="480"/>
                </a:lnTo>
                <a:lnTo>
                  <a:pt x="53" y="476"/>
                </a:lnTo>
                <a:close/>
                <a:moveTo>
                  <a:pt x="54" y="472"/>
                </a:moveTo>
                <a:lnTo>
                  <a:pt x="412" y="830"/>
                </a:lnTo>
                <a:lnTo>
                  <a:pt x="406" y="829"/>
                </a:lnTo>
                <a:lnTo>
                  <a:pt x="53" y="476"/>
                </a:lnTo>
                <a:lnTo>
                  <a:pt x="54" y="472"/>
                </a:lnTo>
                <a:close/>
                <a:moveTo>
                  <a:pt x="54" y="468"/>
                </a:moveTo>
                <a:lnTo>
                  <a:pt x="417" y="831"/>
                </a:lnTo>
                <a:lnTo>
                  <a:pt x="412" y="830"/>
                </a:lnTo>
                <a:lnTo>
                  <a:pt x="54" y="472"/>
                </a:lnTo>
                <a:lnTo>
                  <a:pt x="54" y="468"/>
                </a:lnTo>
                <a:close/>
                <a:moveTo>
                  <a:pt x="55" y="463"/>
                </a:moveTo>
                <a:lnTo>
                  <a:pt x="424" y="832"/>
                </a:lnTo>
                <a:lnTo>
                  <a:pt x="417" y="831"/>
                </a:lnTo>
                <a:lnTo>
                  <a:pt x="54" y="468"/>
                </a:lnTo>
                <a:lnTo>
                  <a:pt x="55" y="463"/>
                </a:lnTo>
                <a:close/>
                <a:moveTo>
                  <a:pt x="56" y="459"/>
                </a:moveTo>
                <a:lnTo>
                  <a:pt x="430" y="833"/>
                </a:lnTo>
                <a:lnTo>
                  <a:pt x="424" y="832"/>
                </a:lnTo>
                <a:lnTo>
                  <a:pt x="55" y="463"/>
                </a:lnTo>
                <a:lnTo>
                  <a:pt x="56" y="459"/>
                </a:lnTo>
                <a:close/>
                <a:moveTo>
                  <a:pt x="58" y="455"/>
                </a:moveTo>
                <a:lnTo>
                  <a:pt x="436" y="834"/>
                </a:lnTo>
                <a:lnTo>
                  <a:pt x="430" y="833"/>
                </a:lnTo>
                <a:lnTo>
                  <a:pt x="56" y="459"/>
                </a:lnTo>
                <a:lnTo>
                  <a:pt x="58" y="455"/>
                </a:lnTo>
                <a:close/>
                <a:moveTo>
                  <a:pt x="58" y="451"/>
                </a:moveTo>
                <a:lnTo>
                  <a:pt x="442" y="836"/>
                </a:lnTo>
                <a:lnTo>
                  <a:pt x="436" y="834"/>
                </a:lnTo>
                <a:lnTo>
                  <a:pt x="58" y="455"/>
                </a:lnTo>
                <a:lnTo>
                  <a:pt x="58" y="451"/>
                </a:lnTo>
                <a:close/>
                <a:moveTo>
                  <a:pt x="59" y="447"/>
                </a:moveTo>
                <a:lnTo>
                  <a:pt x="448" y="837"/>
                </a:lnTo>
                <a:lnTo>
                  <a:pt x="442" y="836"/>
                </a:lnTo>
                <a:lnTo>
                  <a:pt x="58" y="451"/>
                </a:lnTo>
                <a:lnTo>
                  <a:pt x="59" y="447"/>
                </a:lnTo>
                <a:close/>
                <a:moveTo>
                  <a:pt x="60" y="443"/>
                </a:moveTo>
                <a:lnTo>
                  <a:pt x="455" y="838"/>
                </a:lnTo>
                <a:lnTo>
                  <a:pt x="448" y="837"/>
                </a:lnTo>
                <a:lnTo>
                  <a:pt x="59" y="447"/>
                </a:lnTo>
                <a:lnTo>
                  <a:pt x="60" y="443"/>
                </a:lnTo>
                <a:close/>
                <a:moveTo>
                  <a:pt x="61" y="439"/>
                </a:moveTo>
                <a:lnTo>
                  <a:pt x="461" y="839"/>
                </a:lnTo>
                <a:lnTo>
                  <a:pt x="455" y="838"/>
                </a:lnTo>
                <a:lnTo>
                  <a:pt x="60" y="443"/>
                </a:lnTo>
                <a:lnTo>
                  <a:pt x="61" y="439"/>
                </a:lnTo>
                <a:close/>
                <a:moveTo>
                  <a:pt x="61" y="435"/>
                </a:moveTo>
                <a:lnTo>
                  <a:pt x="466" y="840"/>
                </a:lnTo>
                <a:lnTo>
                  <a:pt x="461" y="839"/>
                </a:lnTo>
                <a:lnTo>
                  <a:pt x="61" y="439"/>
                </a:lnTo>
                <a:lnTo>
                  <a:pt x="61" y="435"/>
                </a:lnTo>
                <a:close/>
                <a:moveTo>
                  <a:pt x="62" y="430"/>
                </a:moveTo>
                <a:lnTo>
                  <a:pt x="176" y="544"/>
                </a:lnTo>
                <a:lnTo>
                  <a:pt x="176" y="544"/>
                </a:lnTo>
                <a:lnTo>
                  <a:pt x="177" y="545"/>
                </a:lnTo>
                <a:lnTo>
                  <a:pt x="473" y="841"/>
                </a:lnTo>
                <a:lnTo>
                  <a:pt x="466" y="840"/>
                </a:lnTo>
                <a:lnTo>
                  <a:pt x="61" y="435"/>
                </a:lnTo>
                <a:lnTo>
                  <a:pt x="62" y="430"/>
                </a:lnTo>
                <a:close/>
                <a:moveTo>
                  <a:pt x="63" y="426"/>
                </a:moveTo>
                <a:lnTo>
                  <a:pt x="177" y="540"/>
                </a:lnTo>
                <a:lnTo>
                  <a:pt x="176" y="544"/>
                </a:lnTo>
                <a:lnTo>
                  <a:pt x="62" y="430"/>
                </a:lnTo>
                <a:lnTo>
                  <a:pt x="63" y="426"/>
                </a:lnTo>
                <a:close/>
                <a:moveTo>
                  <a:pt x="182" y="546"/>
                </a:moveTo>
                <a:lnTo>
                  <a:pt x="479" y="842"/>
                </a:lnTo>
                <a:lnTo>
                  <a:pt x="478" y="842"/>
                </a:lnTo>
                <a:lnTo>
                  <a:pt x="473" y="841"/>
                </a:lnTo>
                <a:lnTo>
                  <a:pt x="177" y="545"/>
                </a:lnTo>
                <a:lnTo>
                  <a:pt x="182" y="546"/>
                </a:lnTo>
                <a:close/>
                <a:moveTo>
                  <a:pt x="64" y="422"/>
                </a:moveTo>
                <a:lnTo>
                  <a:pt x="177" y="536"/>
                </a:lnTo>
                <a:lnTo>
                  <a:pt x="177" y="540"/>
                </a:lnTo>
                <a:lnTo>
                  <a:pt x="63" y="426"/>
                </a:lnTo>
                <a:lnTo>
                  <a:pt x="64" y="422"/>
                </a:lnTo>
                <a:close/>
                <a:moveTo>
                  <a:pt x="188" y="548"/>
                </a:moveTo>
                <a:lnTo>
                  <a:pt x="485" y="844"/>
                </a:lnTo>
                <a:lnTo>
                  <a:pt x="482" y="844"/>
                </a:lnTo>
                <a:lnTo>
                  <a:pt x="479" y="842"/>
                </a:lnTo>
                <a:lnTo>
                  <a:pt x="182" y="546"/>
                </a:lnTo>
                <a:lnTo>
                  <a:pt x="188" y="548"/>
                </a:lnTo>
                <a:close/>
                <a:moveTo>
                  <a:pt x="64" y="418"/>
                </a:moveTo>
                <a:lnTo>
                  <a:pt x="178" y="532"/>
                </a:lnTo>
                <a:lnTo>
                  <a:pt x="177" y="536"/>
                </a:lnTo>
                <a:lnTo>
                  <a:pt x="64" y="422"/>
                </a:lnTo>
                <a:lnTo>
                  <a:pt x="64" y="418"/>
                </a:lnTo>
                <a:close/>
                <a:moveTo>
                  <a:pt x="195" y="549"/>
                </a:moveTo>
                <a:lnTo>
                  <a:pt x="491" y="845"/>
                </a:lnTo>
                <a:lnTo>
                  <a:pt x="488" y="845"/>
                </a:lnTo>
                <a:lnTo>
                  <a:pt x="485" y="844"/>
                </a:lnTo>
                <a:lnTo>
                  <a:pt x="188" y="548"/>
                </a:lnTo>
                <a:lnTo>
                  <a:pt x="195" y="549"/>
                </a:lnTo>
                <a:close/>
                <a:moveTo>
                  <a:pt x="65" y="413"/>
                </a:moveTo>
                <a:lnTo>
                  <a:pt x="179" y="527"/>
                </a:lnTo>
                <a:lnTo>
                  <a:pt x="178" y="532"/>
                </a:lnTo>
                <a:lnTo>
                  <a:pt x="64" y="418"/>
                </a:lnTo>
                <a:lnTo>
                  <a:pt x="65" y="413"/>
                </a:lnTo>
                <a:close/>
                <a:moveTo>
                  <a:pt x="201" y="550"/>
                </a:moveTo>
                <a:lnTo>
                  <a:pt x="496" y="845"/>
                </a:lnTo>
                <a:lnTo>
                  <a:pt x="494" y="845"/>
                </a:lnTo>
                <a:lnTo>
                  <a:pt x="491" y="845"/>
                </a:lnTo>
                <a:lnTo>
                  <a:pt x="195" y="549"/>
                </a:lnTo>
                <a:lnTo>
                  <a:pt x="201" y="550"/>
                </a:lnTo>
                <a:close/>
                <a:moveTo>
                  <a:pt x="66" y="409"/>
                </a:moveTo>
                <a:lnTo>
                  <a:pt x="180" y="523"/>
                </a:lnTo>
                <a:lnTo>
                  <a:pt x="179" y="527"/>
                </a:lnTo>
                <a:lnTo>
                  <a:pt x="65" y="413"/>
                </a:lnTo>
                <a:lnTo>
                  <a:pt x="66" y="409"/>
                </a:lnTo>
                <a:close/>
                <a:moveTo>
                  <a:pt x="208" y="551"/>
                </a:moveTo>
                <a:lnTo>
                  <a:pt x="501" y="846"/>
                </a:lnTo>
                <a:lnTo>
                  <a:pt x="499" y="846"/>
                </a:lnTo>
                <a:lnTo>
                  <a:pt x="496" y="845"/>
                </a:lnTo>
                <a:lnTo>
                  <a:pt x="201" y="550"/>
                </a:lnTo>
                <a:lnTo>
                  <a:pt x="208" y="551"/>
                </a:lnTo>
                <a:close/>
                <a:moveTo>
                  <a:pt x="67" y="406"/>
                </a:moveTo>
                <a:lnTo>
                  <a:pt x="180" y="519"/>
                </a:lnTo>
                <a:lnTo>
                  <a:pt x="180" y="523"/>
                </a:lnTo>
                <a:lnTo>
                  <a:pt x="66" y="409"/>
                </a:lnTo>
                <a:lnTo>
                  <a:pt x="67" y="406"/>
                </a:lnTo>
                <a:close/>
                <a:moveTo>
                  <a:pt x="213" y="552"/>
                </a:moveTo>
                <a:lnTo>
                  <a:pt x="507" y="846"/>
                </a:lnTo>
                <a:lnTo>
                  <a:pt x="505" y="846"/>
                </a:lnTo>
                <a:lnTo>
                  <a:pt x="501" y="846"/>
                </a:lnTo>
                <a:lnTo>
                  <a:pt x="208" y="551"/>
                </a:lnTo>
                <a:lnTo>
                  <a:pt x="213" y="552"/>
                </a:lnTo>
                <a:close/>
                <a:moveTo>
                  <a:pt x="67" y="402"/>
                </a:moveTo>
                <a:lnTo>
                  <a:pt x="181" y="515"/>
                </a:lnTo>
                <a:lnTo>
                  <a:pt x="180" y="519"/>
                </a:lnTo>
                <a:lnTo>
                  <a:pt x="67" y="406"/>
                </a:lnTo>
                <a:lnTo>
                  <a:pt x="67" y="402"/>
                </a:lnTo>
                <a:close/>
                <a:moveTo>
                  <a:pt x="219" y="554"/>
                </a:moveTo>
                <a:lnTo>
                  <a:pt x="512" y="846"/>
                </a:lnTo>
                <a:lnTo>
                  <a:pt x="510" y="846"/>
                </a:lnTo>
                <a:lnTo>
                  <a:pt x="507" y="846"/>
                </a:lnTo>
                <a:lnTo>
                  <a:pt x="213" y="552"/>
                </a:lnTo>
                <a:lnTo>
                  <a:pt x="219" y="554"/>
                </a:lnTo>
                <a:close/>
                <a:moveTo>
                  <a:pt x="68" y="397"/>
                </a:moveTo>
                <a:lnTo>
                  <a:pt x="182" y="511"/>
                </a:lnTo>
                <a:lnTo>
                  <a:pt x="181" y="515"/>
                </a:lnTo>
                <a:lnTo>
                  <a:pt x="67" y="402"/>
                </a:lnTo>
                <a:lnTo>
                  <a:pt x="68" y="397"/>
                </a:lnTo>
                <a:close/>
                <a:moveTo>
                  <a:pt x="226" y="555"/>
                </a:moveTo>
                <a:lnTo>
                  <a:pt x="517" y="846"/>
                </a:lnTo>
                <a:lnTo>
                  <a:pt x="514" y="846"/>
                </a:lnTo>
                <a:lnTo>
                  <a:pt x="512" y="846"/>
                </a:lnTo>
                <a:lnTo>
                  <a:pt x="219" y="554"/>
                </a:lnTo>
                <a:lnTo>
                  <a:pt x="226" y="555"/>
                </a:lnTo>
                <a:close/>
                <a:moveTo>
                  <a:pt x="69" y="393"/>
                </a:moveTo>
                <a:lnTo>
                  <a:pt x="185" y="509"/>
                </a:lnTo>
                <a:lnTo>
                  <a:pt x="182" y="509"/>
                </a:lnTo>
                <a:lnTo>
                  <a:pt x="182" y="511"/>
                </a:lnTo>
                <a:lnTo>
                  <a:pt x="68" y="397"/>
                </a:lnTo>
                <a:lnTo>
                  <a:pt x="69" y="393"/>
                </a:lnTo>
                <a:close/>
                <a:moveTo>
                  <a:pt x="232" y="556"/>
                </a:moveTo>
                <a:lnTo>
                  <a:pt x="522" y="846"/>
                </a:lnTo>
                <a:lnTo>
                  <a:pt x="520" y="846"/>
                </a:lnTo>
                <a:lnTo>
                  <a:pt x="517" y="846"/>
                </a:lnTo>
                <a:lnTo>
                  <a:pt x="226" y="555"/>
                </a:lnTo>
                <a:lnTo>
                  <a:pt x="232" y="556"/>
                </a:lnTo>
                <a:close/>
                <a:moveTo>
                  <a:pt x="70" y="389"/>
                </a:moveTo>
                <a:lnTo>
                  <a:pt x="192" y="511"/>
                </a:lnTo>
                <a:lnTo>
                  <a:pt x="185" y="509"/>
                </a:lnTo>
                <a:lnTo>
                  <a:pt x="69" y="393"/>
                </a:lnTo>
                <a:lnTo>
                  <a:pt x="70" y="389"/>
                </a:lnTo>
                <a:close/>
                <a:moveTo>
                  <a:pt x="238" y="557"/>
                </a:moveTo>
                <a:lnTo>
                  <a:pt x="527" y="846"/>
                </a:lnTo>
                <a:lnTo>
                  <a:pt x="522" y="846"/>
                </a:lnTo>
                <a:lnTo>
                  <a:pt x="232" y="556"/>
                </a:lnTo>
                <a:lnTo>
                  <a:pt x="238" y="557"/>
                </a:lnTo>
                <a:close/>
                <a:moveTo>
                  <a:pt x="70" y="385"/>
                </a:moveTo>
                <a:lnTo>
                  <a:pt x="198" y="512"/>
                </a:lnTo>
                <a:lnTo>
                  <a:pt x="192" y="511"/>
                </a:lnTo>
                <a:lnTo>
                  <a:pt x="70" y="389"/>
                </a:lnTo>
                <a:lnTo>
                  <a:pt x="70" y="385"/>
                </a:lnTo>
                <a:close/>
                <a:moveTo>
                  <a:pt x="244" y="558"/>
                </a:moveTo>
                <a:lnTo>
                  <a:pt x="531" y="846"/>
                </a:lnTo>
                <a:lnTo>
                  <a:pt x="527" y="846"/>
                </a:lnTo>
                <a:lnTo>
                  <a:pt x="238" y="557"/>
                </a:lnTo>
                <a:lnTo>
                  <a:pt x="244" y="558"/>
                </a:lnTo>
                <a:close/>
                <a:moveTo>
                  <a:pt x="71" y="380"/>
                </a:moveTo>
                <a:lnTo>
                  <a:pt x="204" y="513"/>
                </a:lnTo>
                <a:lnTo>
                  <a:pt x="198" y="512"/>
                </a:lnTo>
                <a:lnTo>
                  <a:pt x="70" y="385"/>
                </a:lnTo>
                <a:lnTo>
                  <a:pt x="71" y="380"/>
                </a:lnTo>
                <a:close/>
                <a:moveTo>
                  <a:pt x="250" y="559"/>
                </a:moveTo>
                <a:lnTo>
                  <a:pt x="537" y="846"/>
                </a:lnTo>
                <a:lnTo>
                  <a:pt x="531" y="846"/>
                </a:lnTo>
                <a:lnTo>
                  <a:pt x="244" y="558"/>
                </a:lnTo>
                <a:lnTo>
                  <a:pt x="250" y="559"/>
                </a:lnTo>
                <a:close/>
                <a:moveTo>
                  <a:pt x="72" y="376"/>
                </a:moveTo>
                <a:lnTo>
                  <a:pt x="211" y="515"/>
                </a:lnTo>
                <a:lnTo>
                  <a:pt x="204" y="513"/>
                </a:lnTo>
                <a:lnTo>
                  <a:pt x="71" y="380"/>
                </a:lnTo>
                <a:lnTo>
                  <a:pt x="72" y="376"/>
                </a:lnTo>
                <a:close/>
                <a:moveTo>
                  <a:pt x="257" y="560"/>
                </a:moveTo>
                <a:lnTo>
                  <a:pt x="541" y="845"/>
                </a:lnTo>
                <a:lnTo>
                  <a:pt x="537" y="846"/>
                </a:lnTo>
                <a:lnTo>
                  <a:pt x="250" y="559"/>
                </a:lnTo>
                <a:lnTo>
                  <a:pt x="257" y="560"/>
                </a:lnTo>
                <a:close/>
                <a:moveTo>
                  <a:pt x="73" y="372"/>
                </a:moveTo>
                <a:lnTo>
                  <a:pt x="216" y="516"/>
                </a:lnTo>
                <a:lnTo>
                  <a:pt x="211" y="515"/>
                </a:lnTo>
                <a:lnTo>
                  <a:pt x="72" y="376"/>
                </a:lnTo>
                <a:lnTo>
                  <a:pt x="73" y="372"/>
                </a:lnTo>
                <a:close/>
                <a:moveTo>
                  <a:pt x="263" y="562"/>
                </a:moveTo>
                <a:lnTo>
                  <a:pt x="545" y="845"/>
                </a:lnTo>
                <a:lnTo>
                  <a:pt x="541" y="845"/>
                </a:lnTo>
                <a:lnTo>
                  <a:pt x="257" y="560"/>
                </a:lnTo>
                <a:lnTo>
                  <a:pt x="263" y="562"/>
                </a:lnTo>
                <a:close/>
                <a:moveTo>
                  <a:pt x="73" y="368"/>
                </a:moveTo>
                <a:lnTo>
                  <a:pt x="223" y="517"/>
                </a:lnTo>
                <a:lnTo>
                  <a:pt x="216" y="516"/>
                </a:lnTo>
                <a:lnTo>
                  <a:pt x="73" y="372"/>
                </a:lnTo>
                <a:lnTo>
                  <a:pt x="73" y="368"/>
                </a:lnTo>
                <a:close/>
                <a:moveTo>
                  <a:pt x="269" y="564"/>
                </a:moveTo>
                <a:lnTo>
                  <a:pt x="549" y="844"/>
                </a:lnTo>
                <a:lnTo>
                  <a:pt x="545" y="845"/>
                </a:lnTo>
                <a:lnTo>
                  <a:pt x="263" y="562"/>
                </a:lnTo>
                <a:lnTo>
                  <a:pt x="269" y="564"/>
                </a:lnTo>
                <a:close/>
                <a:moveTo>
                  <a:pt x="75" y="364"/>
                </a:moveTo>
                <a:lnTo>
                  <a:pt x="229" y="519"/>
                </a:lnTo>
                <a:lnTo>
                  <a:pt x="223" y="517"/>
                </a:lnTo>
                <a:lnTo>
                  <a:pt x="73" y="368"/>
                </a:lnTo>
                <a:lnTo>
                  <a:pt x="75" y="364"/>
                </a:lnTo>
                <a:close/>
                <a:moveTo>
                  <a:pt x="275" y="565"/>
                </a:moveTo>
                <a:lnTo>
                  <a:pt x="555" y="844"/>
                </a:lnTo>
                <a:lnTo>
                  <a:pt x="549" y="844"/>
                </a:lnTo>
                <a:lnTo>
                  <a:pt x="269" y="564"/>
                </a:lnTo>
                <a:lnTo>
                  <a:pt x="275" y="565"/>
                </a:lnTo>
                <a:close/>
                <a:moveTo>
                  <a:pt x="76" y="360"/>
                </a:moveTo>
                <a:lnTo>
                  <a:pt x="235" y="520"/>
                </a:lnTo>
                <a:lnTo>
                  <a:pt x="229" y="519"/>
                </a:lnTo>
                <a:lnTo>
                  <a:pt x="75" y="364"/>
                </a:lnTo>
                <a:lnTo>
                  <a:pt x="76" y="360"/>
                </a:lnTo>
                <a:close/>
                <a:moveTo>
                  <a:pt x="281" y="566"/>
                </a:moveTo>
                <a:lnTo>
                  <a:pt x="559" y="842"/>
                </a:lnTo>
                <a:lnTo>
                  <a:pt x="555" y="844"/>
                </a:lnTo>
                <a:lnTo>
                  <a:pt x="275" y="565"/>
                </a:lnTo>
                <a:lnTo>
                  <a:pt x="281" y="566"/>
                </a:lnTo>
                <a:close/>
                <a:moveTo>
                  <a:pt x="77" y="356"/>
                </a:moveTo>
                <a:lnTo>
                  <a:pt x="242" y="521"/>
                </a:lnTo>
                <a:lnTo>
                  <a:pt x="235" y="520"/>
                </a:lnTo>
                <a:lnTo>
                  <a:pt x="76" y="360"/>
                </a:lnTo>
                <a:lnTo>
                  <a:pt x="77" y="356"/>
                </a:lnTo>
                <a:close/>
                <a:moveTo>
                  <a:pt x="287" y="567"/>
                </a:moveTo>
                <a:lnTo>
                  <a:pt x="563" y="842"/>
                </a:lnTo>
                <a:lnTo>
                  <a:pt x="559" y="842"/>
                </a:lnTo>
                <a:lnTo>
                  <a:pt x="281" y="566"/>
                </a:lnTo>
                <a:lnTo>
                  <a:pt x="287" y="567"/>
                </a:lnTo>
                <a:close/>
                <a:moveTo>
                  <a:pt x="77" y="352"/>
                </a:moveTo>
                <a:lnTo>
                  <a:pt x="248" y="522"/>
                </a:lnTo>
                <a:lnTo>
                  <a:pt x="242" y="521"/>
                </a:lnTo>
                <a:lnTo>
                  <a:pt x="77" y="356"/>
                </a:lnTo>
                <a:lnTo>
                  <a:pt x="77" y="352"/>
                </a:lnTo>
                <a:close/>
                <a:moveTo>
                  <a:pt x="294" y="568"/>
                </a:moveTo>
                <a:lnTo>
                  <a:pt x="567" y="841"/>
                </a:lnTo>
                <a:lnTo>
                  <a:pt x="563" y="842"/>
                </a:lnTo>
                <a:lnTo>
                  <a:pt x="287" y="567"/>
                </a:lnTo>
                <a:lnTo>
                  <a:pt x="294" y="568"/>
                </a:lnTo>
                <a:close/>
                <a:moveTo>
                  <a:pt x="78" y="347"/>
                </a:moveTo>
                <a:lnTo>
                  <a:pt x="253" y="523"/>
                </a:lnTo>
                <a:lnTo>
                  <a:pt x="248" y="522"/>
                </a:lnTo>
                <a:lnTo>
                  <a:pt x="77" y="352"/>
                </a:lnTo>
                <a:lnTo>
                  <a:pt x="78" y="347"/>
                </a:lnTo>
                <a:close/>
                <a:moveTo>
                  <a:pt x="300" y="569"/>
                </a:moveTo>
                <a:lnTo>
                  <a:pt x="572" y="840"/>
                </a:lnTo>
                <a:lnTo>
                  <a:pt x="567" y="841"/>
                </a:lnTo>
                <a:lnTo>
                  <a:pt x="294" y="568"/>
                </a:lnTo>
                <a:lnTo>
                  <a:pt x="300" y="569"/>
                </a:lnTo>
                <a:close/>
                <a:moveTo>
                  <a:pt x="79" y="343"/>
                </a:moveTo>
                <a:lnTo>
                  <a:pt x="260" y="524"/>
                </a:lnTo>
                <a:lnTo>
                  <a:pt x="253" y="523"/>
                </a:lnTo>
                <a:lnTo>
                  <a:pt x="78" y="347"/>
                </a:lnTo>
                <a:lnTo>
                  <a:pt x="79" y="343"/>
                </a:lnTo>
                <a:close/>
                <a:moveTo>
                  <a:pt x="306" y="571"/>
                </a:moveTo>
                <a:lnTo>
                  <a:pt x="575" y="840"/>
                </a:lnTo>
                <a:lnTo>
                  <a:pt x="572" y="840"/>
                </a:lnTo>
                <a:lnTo>
                  <a:pt x="300" y="569"/>
                </a:lnTo>
                <a:lnTo>
                  <a:pt x="306" y="571"/>
                </a:lnTo>
                <a:close/>
                <a:moveTo>
                  <a:pt x="80" y="339"/>
                </a:moveTo>
                <a:lnTo>
                  <a:pt x="266" y="525"/>
                </a:lnTo>
                <a:lnTo>
                  <a:pt x="260" y="524"/>
                </a:lnTo>
                <a:lnTo>
                  <a:pt x="79" y="343"/>
                </a:lnTo>
                <a:lnTo>
                  <a:pt x="80" y="339"/>
                </a:lnTo>
                <a:close/>
                <a:moveTo>
                  <a:pt x="312" y="572"/>
                </a:moveTo>
                <a:lnTo>
                  <a:pt x="579" y="839"/>
                </a:lnTo>
                <a:lnTo>
                  <a:pt x="575" y="840"/>
                </a:lnTo>
                <a:lnTo>
                  <a:pt x="306" y="571"/>
                </a:lnTo>
                <a:lnTo>
                  <a:pt x="312" y="572"/>
                </a:lnTo>
                <a:close/>
                <a:moveTo>
                  <a:pt x="80" y="335"/>
                </a:moveTo>
                <a:lnTo>
                  <a:pt x="273" y="527"/>
                </a:lnTo>
                <a:lnTo>
                  <a:pt x="266" y="525"/>
                </a:lnTo>
                <a:lnTo>
                  <a:pt x="80" y="339"/>
                </a:lnTo>
                <a:lnTo>
                  <a:pt x="80" y="335"/>
                </a:lnTo>
                <a:close/>
                <a:moveTo>
                  <a:pt x="318" y="573"/>
                </a:moveTo>
                <a:lnTo>
                  <a:pt x="583" y="838"/>
                </a:lnTo>
                <a:lnTo>
                  <a:pt x="579" y="839"/>
                </a:lnTo>
                <a:lnTo>
                  <a:pt x="312" y="572"/>
                </a:lnTo>
                <a:lnTo>
                  <a:pt x="318" y="573"/>
                </a:lnTo>
                <a:close/>
                <a:moveTo>
                  <a:pt x="81" y="330"/>
                </a:moveTo>
                <a:lnTo>
                  <a:pt x="279" y="528"/>
                </a:lnTo>
                <a:lnTo>
                  <a:pt x="273" y="527"/>
                </a:lnTo>
                <a:lnTo>
                  <a:pt x="80" y="335"/>
                </a:lnTo>
                <a:lnTo>
                  <a:pt x="81" y="330"/>
                </a:lnTo>
                <a:close/>
                <a:moveTo>
                  <a:pt x="325" y="574"/>
                </a:moveTo>
                <a:lnTo>
                  <a:pt x="588" y="837"/>
                </a:lnTo>
                <a:lnTo>
                  <a:pt x="583" y="838"/>
                </a:lnTo>
                <a:lnTo>
                  <a:pt x="318" y="573"/>
                </a:lnTo>
                <a:lnTo>
                  <a:pt x="325" y="574"/>
                </a:lnTo>
                <a:close/>
                <a:moveTo>
                  <a:pt x="82" y="326"/>
                </a:moveTo>
                <a:lnTo>
                  <a:pt x="284" y="529"/>
                </a:lnTo>
                <a:lnTo>
                  <a:pt x="279" y="528"/>
                </a:lnTo>
                <a:lnTo>
                  <a:pt x="81" y="330"/>
                </a:lnTo>
                <a:lnTo>
                  <a:pt x="82" y="326"/>
                </a:lnTo>
                <a:close/>
                <a:moveTo>
                  <a:pt x="331" y="575"/>
                </a:moveTo>
                <a:lnTo>
                  <a:pt x="592" y="836"/>
                </a:lnTo>
                <a:lnTo>
                  <a:pt x="588" y="837"/>
                </a:lnTo>
                <a:lnTo>
                  <a:pt x="325" y="574"/>
                </a:lnTo>
                <a:lnTo>
                  <a:pt x="331" y="575"/>
                </a:lnTo>
                <a:close/>
                <a:moveTo>
                  <a:pt x="83" y="323"/>
                </a:moveTo>
                <a:lnTo>
                  <a:pt x="291" y="531"/>
                </a:lnTo>
                <a:lnTo>
                  <a:pt x="284" y="529"/>
                </a:lnTo>
                <a:lnTo>
                  <a:pt x="82" y="326"/>
                </a:lnTo>
                <a:lnTo>
                  <a:pt x="83" y="323"/>
                </a:lnTo>
                <a:close/>
                <a:moveTo>
                  <a:pt x="336" y="576"/>
                </a:moveTo>
                <a:lnTo>
                  <a:pt x="595" y="835"/>
                </a:lnTo>
                <a:lnTo>
                  <a:pt x="592" y="836"/>
                </a:lnTo>
                <a:lnTo>
                  <a:pt x="331" y="575"/>
                </a:lnTo>
                <a:lnTo>
                  <a:pt x="336" y="576"/>
                </a:lnTo>
                <a:close/>
                <a:moveTo>
                  <a:pt x="83" y="319"/>
                </a:moveTo>
                <a:lnTo>
                  <a:pt x="297" y="532"/>
                </a:lnTo>
                <a:lnTo>
                  <a:pt x="291" y="531"/>
                </a:lnTo>
                <a:lnTo>
                  <a:pt x="83" y="323"/>
                </a:lnTo>
                <a:lnTo>
                  <a:pt x="83" y="319"/>
                </a:lnTo>
                <a:close/>
                <a:moveTo>
                  <a:pt x="343" y="577"/>
                </a:moveTo>
                <a:lnTo>
                  <a:pt x="599" y="834"/>
                </a:lnTo>
                <a:lnTo>
                  <a:pt x="595" y="835"/>
                </a:lnTo>
                <a:lnTo>
                  <a:pt x="336" y="576"/>
                </a:lnTo>
                <a:lnTo>
                  <a:pt x="343" y="577"/>
                </a:lnTo>
                <a:close/>
                <a:moveTo>
                  <a:pt x="84" y="314"/>
                </a:moveTo>
                <a:lnTo>
                  <a:pt x="303" y="533"/>
                </a:lnTo>
                <a:lnTo>
                  <a:pt x="297" y="532"/>
                </a:lnTo>
                <a:lnTo>
                  <a:pt x="83" y="319"/>
                </a:lnTo>
                <a:lnTo>
                  <a:pt x="84" y="314"/>
                </a:lnTo>
                <a:close/>
                <a:moveTo>
                  <a:pt x="349" y="579"/>
                </a:moveTo>
                <a:lnTo>
                  <a:pt x="604" y="833"/>
                </a:lnTo>
                <a:lnTo>
                  <a:pt x="599" y="834"/>
                </a:lnTo>
                <a:lnTo>
                  <a:pt x="343" y="577"/>
                </a:lnTo>
                <a:lnTo>
                  <a:pt x="349" y="579"/>
                </a:lnTo>
                <a:close/>
                <a:moveTo>
                  <a:pt x="85" y="310"/>
                </a:moveTo>
                <a:lnTo>
                  <a:pt x="310" y="534"/>
                </a:lnTo>
                <a:lnTo>
                  <a:pt x="303" y="533"/>
                </a:lnTo>
                <a:lnTo>
                  <a:pt x="84" y="314"/>
                </a:lnTo>
                <a:lnTo>
                  <a:pt x="85" y="310"/>
                </a:lnTo>
                <a:close/>
                <a:moveTo>
                  <a:pt x="356" y="581"/>
                </a:moveTo>
                <a:lnTo>
                  <a:pt x="608" y="832"/>
                </a:lnTo>
                <a:lnTo>
                  <a:pt x="604" y="833"/>
                </a:lnTo>
                <a:lnTo>
                  <a:pt x="349" y="579"/>
                </a:lnTo>
                <a:lnTo>
                  <a:pt x="356" y="581"/>
                </a:lnTo>
                <a:close/>
                <a:moveTo>
                  <a:pt x="86" y="306"/>
                </a:moveTo>
                <a:lnTo>
                  <a:pt x="203" y="424"/>
                </a:lnTo>
                <a:lnTo>
                  <a:pt x="203" y="424"/>
                </a:lnTo>
                <a:lnTo>
                  <a:pt x="204" y="424"/>
                </a:lnTo>
                <a:lnTo>
                  <a:pt x="315" y="536"/>
                </a:lnTo>
                <a:lnTo>
                  <a:pt x="310" y="534"/>
                </a:lnTo>
                <a:lnTo>
                  <a:pt x="85" y="310"/>
                </a:lnTo>
                <a:lnTo>
                  <a:pt x="86" y="306"/>
                </a:lnTo>
                <a:close/>
                <a:moveTo>
                  <a:pt x="362" y="582"/>
                </a:moveTo>
                <a:lnTo>
                  <a:pt x="611" y="831"/>
                </a:lnTo>
                <a:lnTo>
                  <a:pt x="608" y="832"/>
                </a:lnTo>
                <a:lnTo>
                  <a:pt x="356" y="581"/>
                </a:lnTo>
                <a:lnTo>
                  <a:pt x="362" y="582"/>
                </a:lnTo>
                <a:close/>
                <a:moveTo>
                  <a:pt x="86" y="302"/>
                </a:moveTo>
                <a:lnTo>
                  <a:pt x="204" y="420"/>
                </a:lnTo>
                <a:lnTo>
                  <a:pt x="203" y="424"/>
                </a:lnTo>
                <a:lnTo>
                  <a:pt x="86" y="306"/>
                </a:lnTo>
                <a:lnTo>
                  <a:pt x="86" y="302"/>
                </a:lnTo>
                <a:close/>
                <a:moveTo>
                  <a:pt x="211" y="425"/>
                </a:moveTo>
                <a:lnTo>
                  <a:pt x="322" y="537"/>
                </a:lnTo>
                <a:lnTo>
                  <a:pt x="315" y="536"/>
                </a:lnTo>
                <a:lnTo>
                  <a:pt x="204" y="424"/>
                </a:lnTo>
                <a:lnTo>
                  <a:pt x="211" y="425"/>
                </a:lnTo>
                <a:close/>
                <a:moveTo>
                  <a:pt x="367" y="583"/>
                </a:moveTo>
                <a:lnTo>
                  <a:pt x="615" y="830"/>
                </a:lnTo>
                <a:lnTo>
                  <a:pt x="611" y="831"/>
                </a:lnTo>
                <a:lnTo>
                  <a:pt x="362" y="582"/>
                </a:lnTo>
                <a:lnTo>
                  <a:pt x="367" y="583"/>
                </a:lnTo>
                <a:close/>
                <a:moveTo>
                  <a:pt x="87" y="297"/>
                </a:moveTo>
                <a:lnTo>
                  <a:pt x="205" y="416"/>
                </a:lnTo>
                <a:lnTo>
                  <a:pt x="204" y="420"/>
                </a:lnTo>
                <a:lnTo>
                  <a:pt x="86" y="302"/>
                </a:lnTo>
                <a:lnTo>
                  <a:pt x="87" y="297"/>
                </a:lnTo>
                <a:close/>
                <a:moveTo>
                  <a:pt x="216" y="426"/>
                </a:moveTo>
                <a:lnTo>
                  <a:pt x="328" y="538"/>
                </a:lnTo>
                <a:lnTo>
                  <a:pt x="322" y="537"/>
                </a:lnTo>
                <a:lnTo>
                  <a:pt x="211" y="425"/>
                </a:lnTo>
                <a:lnTo>
                  <a:pt x="216" y="426"/>
                </a:lnTo>
                <a:close/>
                <a:moveTo>
                  <a:pt x="374" y="584"/>
                </a:moveTo>
                <a:lnTo>
                  <a:pt x="619" y="829"/>
                </a:lnTo>
                <a:lnTo>
                  <a:pt x="615" y="830"/>
                </a:lnTo>
                <a:lnTo>
                  <a:pt x="367" y="583"/>
                </a:lnTo>
                <a:lnTo>
                  <a:pt x="374" y="584"/>
                </a:lnTo>
                <a:close/>
                <a:moveTo>
                  <a:pt x="88" y="293"/>
                </a:moveTo>
                <a:lnTo>
                  <a:pt x="207" y="411"/>
                </a:lnTo>
                <a:lnTo>
                  <a:pt x="205" y="416"/>
                </a:lnTo>
                <a:lnTo>
                  <a:pt x="87" y="297"/>
                </a:lnTo>
                <a:lnTo>
                  <a:pt x="88" y="293"/>
                </a:lnTo>
                <a:close/>
                <a:moveTo>
                  <a:pt x="223" y="427"/>
                </a:moveTo>
                <a:lnTo>
                  <a:pt x="334" y="539"/>
                </a:lnTo>
                <a:lnTo>
                  <a:pt x="328" y="538"/>
                </a:lnTo>
                <a:lnTo>
                  <a:pt x="216" y="426"/>
                </a:lnTo>
                <a:lnTo>
                  <a:pt x="223" y="427"/>
                </a:lnTo>
                <a:close/>
                <a:moveTo>
                  <a:pt x="380" y="585"/>
                </a:moveTo>
                <a:lnTo>
                  <a:pt x="623" y="828"/>
                </a:lnTo>
                <a:lnTo>
                  <a:pt x="619" y="829"/>
                </a:lnTo>
                <a:lnTo>
                  <a:pt x="374" y="584"/>
                </a:lnTo>
                <a:lnTo>
                  <a:pt x="380" y="585"/>
                </a:lnTo>
                <a:close/>
                <a:moveTo>
                  <a:pt x="89" y="289"/>
                </a:moveTo>
                <a:lnTo>
                  <a:pt x="207" y="407"/>
                </a:lnTo>
                <a:lnTo>
                  <a:pt x="207" y="411"/>
                </a:lnTo>
                <a:lnTo>
                  <a:pt x="88" y="293"/>
                </a:lnTo>
                <a:lnTo>
                  <a:pt x="89" y="289"/>
                </a:lnTo>
                <a:close/>
                <a:moveTo>
                  <a:pt x="229" y="429"/>
                </a:moveTo>
                <a:lnTo>
                  <a:pt x="341" y="540"/>
                </a:lnTo>
                <a:lnTo>
                  <a:pt x="334" y="539"/>
                </a:lnTo>
                <a:lnTo>
                  <a:pt x="223" y="427"/>
                </a:lnTo>
                <a:lnTo>
                  <a:pt x="229" y="429"/>
                </a:lnTo>
                <a:close/>
                <a:moveTo>
                  <a:pt x="386" y="587"/>
                </a:moveTo>
                <a:lnTo>
                  <a:pt x="626" y="826"/>
                </a:lnTo>
                <a:lnTo>
                  <a:pt x="623" y="828"/>
                </a:lnTo>
                <a:lnTo>
                  <a:pt x="380" y="585"/>
                </a:lnTo>
                <a:lnTo>
                  <a:pt x="386" y="587"/>
                </a:lnTo>
                <a:close/>
                <a:moveTo>
                  <a:pt x="89" y="285"/>
                </a:moveTo>
                <a:lnTo>
                  <a:pt x="208" y="403"/>
                </a:lnTo>
                <a:lnTo>
                  <a:pt x="207" y="407"/>
                </a:lnTo>
                <a:lnTo>
                  <a:pt x="89" y="289"/>
                </a:lnTo>
                <a:lnTo>
                  <a:pt x="89" y="285"/>
                </a:lnTo>
                <a:close/>
                <a:moveTo>
                  <a:pt x="235" y="430"/>
                </a:moveTo>
                <a:lnTo>
                  <a:pt x="346" y="541"/>
                </a:lnTo>
                <a:lnTo>
                  <a:pt x="341" y="540"/>
                </a:lnTo>
                <a:lnTo>
                  <a:pt x="229" y="429"/>
                </a:lnTo>
                <a:lnTo>
                  <a:pt x="235" y="430"/>
                </a:lnTo>
                <a:close/>
                <a:moveTo>
                  <a:pt x="393" y="588"/>
                </a:moveTo>
                <a:lnTo>
                  <a:pt x="630" y="825"/>
                </a:lnTo>
                <a:lnTo>
                  <a:pt x="626" y="826"/>
                </a:lnTo>
                <a:lnTo>
                  <a:pt x="386" y="587"/>
                </a:lnTo>
                <a:lnTo>
                  <a:pt x="393" y="588"/>
                </a:lnTo>
                <a:close/>
                <a:moveTo>
                  <a:pt x="91" y="281"/>
                </a:moveTo>
                <a:lnTo>
                  <a:pt x="209" y="398"/>
                </a:lnTo>
                <a:lnTo>
                  <a:pt x="208" y="403"/>
                </a:lnTo>
                <a:lnTo>
                  <a:pt x="89" y="285"/>
                </a:lnTo>
                <a:lnTo>
                  <a:pt x="91" y="281"/>
                </a:lnTo>
                <a:close/>
                <a:moveTo>
                  <a:pt x="242" y="431"/>
                </a:moveTo>
                <a:lnTo>
                  <a:pt x="352" y="542"/>
                </a:lnTo>
                <a:lnTo>
                  <a:pt x="346" y="541"/>
                </a:lnTo>
                <a:lnTo>
                  <a:pt x="235" y="430"/>
                </a:lnTo>
                <a:lnTo>
                  <a:pt x="242" y="431"/>
                </a:lnTo>
                <a:close/>
                <a:moveTo>
                  <a:pt x="398" y="589"/>
                </a:moveTo>
                <a:lnTo>
                  <a:pt x="633" y="824"/>
                </a:lnTo>
                <a:lnTo>
                  <a:pt x="630" y="825"/>
                </a:lnTo>
                <a:lnTo>
                  <a:pt x="393" y="588"/>
                </a:lnTo>
                <a:lnTo>
                  <a:pt x="398" y="589"/>
                </a:lnTo>
                <a:close/>
                <a:moveTo>
                  <a:pt x="92" y="277"/>
                </a:moveTo>
                <a:lnTo>
                  <a:pt x="210" y="394"/>
                </a:lnTo>
                <a:lnTo>
                  <a:pt x="209" y="398"/>
                </a:lnTo>
                <a:lnTo>
                  <a:pt x="91" y="281"/>
                </a:lnTo>
                <a:lnTo>
                  <a:pt x="92" y="277"/>
                </a:lnTo>
                <a:close/>
                <a:moveTo>
                  <a:pt x="247" y="433"/>
                </a:moveTo>
                <a:lnTo>
                  <a:pt x="359" y="544"/>
                </a:lnTo>
                <a:lnTo>
                  <a:pt x="352" y="542"/>
                </a:lnTo>
                <a:lnTo>
                  <a:pt x="242" y="431"/>
                </a:lnTo>
                <a:lnTo>
                  <a:pt x="247" y="433"/>
                </a:lnTo>
                <a:close/>
                <a:moveTo>
                  <a:pt x="405" y="590"/>
                </a:moveTo>
                <a:lnTo>
                  <a:pt x="638" y="823"/>
                </a:lnTo>
                <a:lnTo>
                  <a:pt x="633" y="824"/>
                </a:lnTo>
                <a:lnTo>
                  <a:pt x="398" y="589"/>
                </a:lnTo>
                <a:lnTo>
                  <a:pt x="405" y="590"/>
                </a:lnTo>
                <a:close/>
                <a:moveTo>
                  <a:pt x="93" y="273"/>
                </a:moveTo>
                <a:lnTo>
                  <a:pt x="210" y="390"/>
                </a:lnTo>
                <a:lnTo>
                  <a:pt x="210" y="394"/>
                </a:lnTo>
                <a:lnTo>
                  <a:pt x="92" y="277"/>
                </a:lnTo>
                <a:lnTo>
                  <a:pt x="93" y="273"/>
                </a:lnTo>
                <a:close/>
                <a:moveTo>
                  <a:pt x="253" y="434"/>
                </a:moveTo>
                <a:lnTo>
                  <a:pt x="365" y="545"/>
                </a:lnTo>
                <a:lnTo>
                  <a:pt x="359" y="544"/>
                </a:lnTo>
                <a:lnTo>
                  <a:pt x="247" y="433"/>
                </a:lnTo>
                <a:lnTo>
                  <a:pt x="253" y="434"/>
                </a:lnTo>
                <a:close/>
                <a:moveTo>
                  <a:pt x="411" y="591"/>
                </a:moveTo>
                <a:lnTo>
                  <a:pt x="641" y="821"/>
                </a:lnTo>
                <a:lnTo>
                  <a:pt x="638" y="823"/>
                </a:lnTo>
                <a:lnTo>
                  <a:pt x="405" y="590"/>
                </a:lnTo>
                <a:lnTo>
                  <a:pt x="411" y="591"/>
                </a:lnTo>
                <a:close/>
                <a:moveTo>
                  <a:pt x="93" y="269"/>
                </a:moveTo>
                <a:lnTo>
                  <a:pt x="214" y="389"/>
                </a:lnTo>
                <a:lnTo>
                  <a:pt x="211" y="389"/>
                </a:lnTo>
                <a:lnTo>
                  <a:pt x="210" y="390"/>
                </a:lnTo>
                <a:lnTo>
                  <a:pt x="93" y="273"/>
                </a:lnTo>
                <a:lnTo>
                  <a:pt x="93" y="269"/>
                </a:lnTo>
                <a:close/>
                <a:moveTo>
                  <a:pt x="260" y="435"/>
                </a:moveTo>
                <a:lnTo>
                  <a:pt x="372" y="546"/>
                </a:lnTo>
                <a:lnTo>
                  <a:pt x="365" y="545"/>
                </a:lnTo>
                <a:lnTo>
                  <a:pt x="253" y="434"/>
                </a:lnTo>
                <a:lnTo>
                  <a:pt x="260" y="435"/>
                </a:lnTo>
                <a:close/>
                <a:moveTo>
                  <a:pt x="417" y="592"/>
                </a:moveTo>
                <a:lnTo>
                  <a:pt x="645" y="820"/>
                </a:lnTo>
                <a:lnTo>
                  <a:pt x="641" y="821"/>
                </a:lnTo>
                <a:lnTo>
                  <a:pt x="411" y="591"/>
                </a:lnTo>
                <a:lnTo>
                  <a:pt x="417" y="592"/>
                </a:lnTo>
                <a:close/>
                <a:moveTo>
                  <a:pt x="94" y="264"/>
                </a:moveTo>
                <a:lnTo>
                  <a:pt x="220" y="390"/>
                </a:lnTo>
                <a:lnTo>
                  <a:pt x="214" y="389"/>
                </a:lnTo>
                <a:lnTo>
                  <a:pt x="93" y="269"/>
                </a:lnTo>
                <a:lnTo>
                  <a:pt x="94" y="264"/>
                </a:lnTo>
                <a:close/>
                <a:moveTo>
                  <a:pt x="266" y="437"/>
                </a:moveTo>
                <a:lnTo>
                  <a:pt x="377" y="548"/>
                </a:lnTo>
                <a:lnTo>
                  <a:pt x="372" y="546"/>
                </a:lnTo>
                <a:lnTo>
                  <a:pt x="260" y="435"/>
                </a:lnTo>
                <a:lnTo>
                  <a:pt x="266" y="437"/>
                </a:lnTo>
                <a:close/>
                <a:moveTo>
                  <a:pt x="424" y="593"/>
                </a:moveTo>
                <a:lnTo>
                  <a:pt x="648" y="819"/>
                </a:lnTo>
                <a:lnTo>
                  <a:pt x="645" y="820"/>
                </a:lnTo>
                <a:lnTo>
                  <a:pt x="417" y="592"/>
                </a:lnTo>
                <a:lnTo>
                  <a:pt x="424" y="593"/>
                </a:lnTo>
                <a:close/>
                <a:moveTo>
                  <a:pt x="95" y="260"/>
                </a:moveTo>
                <a:lnTo>
                  <a:pt x="226" y="391"/>
                </a:lnTo>
                <a:lnTo>
                  <a:pt x="220" y="390"/>
                </a:lnTo>
                <a:lnTo>
                  <a:pt x="94" y="264"/>
                </a:lnTo>
                <a:lnTo>
                  <a:pt x="95" y="260"/>
                </a:lnTo>
                <a:close/>
                <a:moveTo>
                  <a:pt x="273" y="438"/>
                </a:moveTo>
                <a:lnTo>
                  <a:pt x="383" y="549"/>
                </a:lnTo>
                <a:lnTo>
                  <a:pt x="377" y="548"/>
                </a:lnTo>
                <a:lnTo>
                  <a:pt x="266" y="437"/>
                </a:lnTo>
                <a:lnTo>
                  <a:pt x="273" y="438"/>
                </a:lnTo>
                <a:close/>
                <a:moveTo>
                  <a:pt x="429" y="595"/>
                </a:moveTo>
                <a:lnTo>
                  <a:pt x="653" y="818"/>
                </a:lnTo>
                <a:lnTo>
                  <a:pt x="648" y="819"/>
                </a:lnTo>
                <a:lnTo>
                  <a:pt x="424" y="593"/>
                </a:lnTo>
                <a:lnTo>
                  <a:pt x="429" y="595"/>
                </a:lnTo>
                <a:close/>
                <a:moveTo>
                  <a:pt x="96" y="256"/>
                </a:moveTo>
                <a:lnTo>
                  <a:pt x="232" y="393"/>
                </a:lnTo>
                <a:lnTo>
                  <a:pt x="226" y="391"/>
                </a:lnTo>
                <a:lnTo>
                  <a:pt x="95" y="260"/>
                </a:lnTo>
                <a:lnTo>
                  <a:pt x="96" y="256"/>
                </a:lnTo>
                <a:close/>
                <a:moveTo>
                  <a:pt x="278" y="439"/>
                </a:moveTo>
                <a:lnTo>
                  <a:pt x="390" y="550"/>
                </a:lnTo>
                <a:lnTo>
                  <a:pt x="383" y="549"/>
                </a:lnTo>
                <a:lnTo>
                  <a:pt x="273" y="438"/>
                </a:lnTo>
                <a:lnTo>
                  <a:pt x="278" y="439"/>
                </a:lnTo>
                <a:close/>
                <a:moveTo>
                  <a:pt x="435" y="597"/>
                </a:moveTo>
                <a:lnTo>
                  <a:pt x="656" y="816"/>
                </a:lnTo>
                <a:lnTo>
                  <a:pt x="653" y="818"/>
                </a:lnTo>
                <a:lnTo>
                  <a:pt x="429" y="595"/>
                </a:lnTo>
                <a:lnTo>
                  <a:pt x="435" y="597"/>
                </a:lnTo>
                <a:close/>
                <a:moveTo>
                  <a:pt x="97" y="252"/>
                </a:moveTo>
                <a:lnTo>
                  <a:pt x="238" y="394"/>
                </a:lnTo>
                <a:lnTo>
                  <a:pt x="232" y="393"/>
                </a:lnTo>
                <a:lnTo>
                  <a:pt x="96" y="256"/>
                </a:lnTo>
                <a:lnTo>
                  <a:pt x="97" y="252"/>
                </a:lnTo>
                <a:close/>
                <a:moveTo>
                  <a:pt x="284" y="440"/>
                </a:moveTo>
                <a:lnTo>
                  <a:pt x="396" y="552"/>
                </a:lnTo>
                <a:lnTo>
                  <a:pt x="390" y="550"/>
                </a:lnTo>
                <a:lnTo>
                  <a:pt x="278" y="439"/>
                </a:lnTo>
                <a:lnTo>
                  <a:pt x="284" y="440"/>
                </a:lnTo>
                <a:close/>
                <a:moveTo>
                  <a:pt x="442" y="598"/>
                </a:moveTo>
                <a:lnTo>
                  <a:pt x="659" y="815"/>
                </a:lnTo>
                <a:lnTo>
                  <a:pt x="656" y="816"/>
                </a:lnTo>
                <a:lnTo>
                  <a:pt x="435" y="597"/>
                </a:lnTo>
                <a:lnTo>
                  <a:pt x="442" y="598"/>
                </a:lnTo>
                <a:close/>
                <a:moveTo>
                  <a:pt x="97" y="247"/>
                </a:moveTo>
                <a:lnTo>
                  <a:pt x="245" y="395"/>
                </a:lnTo>
                <a:lnTo>
                  <a:pt x="238" y="394"/>
                </a:lnTo>
                <a:lnTo>
                  <a:pt x="97" y="252"/>
                </a:lnTo>
                <a:lnTo>
                  <a:pt x="97" y="247"/>
                </a:lnTo>
                <a:close/>
                <a:moveTo>
                  <a:pt x="291" y="441"/>
                </a:moveTo>
                <a:lnTo>
                  <a:pt x="402" y="553"/>
                </a:lnTo>
                <a:lnTo>
                  <a:pt x="396" y="552"/>
                </a:lnTo>
                <a:lnTo>
                  <a:pt x="284" y="440"/>
                </a:lnTo>
                <a:lnTo>
                  <a:pt x="291" y="441"/>
                </a:lnTo>
                <a:close/>
                <a:moveTo>
                  <a:pt x="448" y="599"/>
                </a:moveTo>
                <a:lnTo>
                  <a:pt x="663" y="814"/>
                </a:lnTo>
                <a:lnTo>
                  <a:pt x="659" y="815"/>
                </a:lnTo>
                <a:lnTo>
                  <a:pt x="442" y="598"/>
                </a:lnTo>
                <a:lnTo>
                  <a:pt x="448" y="599"/>
                </a:lnTo>
                <a:close/>
                <a:moveTo>
                  <a:pt x="98" y="243"/>
                </a:moveTo>
                <a:lnTo>
                  <a:pt x="251" y="396"/>
                </a:lnTo>
                <a:lnTo>
                  <a:pt x="245" y="395"/>
                </a:lnTo>
                <a:lnTo>
                  <a:pt x="97" y="247"/>
                </a:lnTo>
                <a:lnTo>
                  <a:pt x="98" y="243"/>
                </a:lnTo>
                <a:close/>
                <a:moveTo>
                  <a:pt x="297" y="442"/>
                </a:moveTo>
                <a:lnTo>
                  <a:pt x="408" y="554"/>
                </a:lnTo>
                <a:lnTo>
                  <a:pt x="402" y="553"/>
                </a:lnTo>
                <a:lnTo>
                  <a:pt x="291" y="441"/>
                </a:lnTo>
                <a:lnTo>
                  <a:pt x="297" y="442"/>
                </a:lnTo>
                <a:close/>
                <a:moveTo>
                  <a:pt x="455" y="600"/>
                </a:moveTo>
                <a:lnTo>
                  <a:pt x="666" y="812"/>
                </a:lnTo>
                <a:lnTo>
                  <a:pt x="663" y="814"/>
                </a:lnTo>
                <a:lnTo>
                  <a:pt x="448" y="599"/>
                </a:lnTo>
                <a:lnTo>
                  <a:pt x="455" y="600"/>
                </a:lnTo>
                <a:close/>
                <a:moveTo>
                  <a:pt x="99" y="240"/>
                </a:moveTo>
                <a:lnTo>
                  <a:pt x="257" y="397"/>
                </a:lnTo>
                <a:lnTo>
                  <a:pt x="251" y="396"/>
                </a:lnTo>
                <a:lnTo>
                  <a:pt x="98" y="243"/>
                </a:lnTo>
                <a:lnTo>
                  <a:pt x="99" y="240"/>
                </a:lnTo>
                <a:close/>
                <a:moveTo>
                  <a:pt x="303" y="443"/>
                </a:moveTo>
                <a:lnTo>
                  <a:pt x="414" y="555"/>
                </a:lnTo>
                <a:lnTo>
                  <a:pt x="408" y="554"/>
                </a:lnTo>
                <a:lnTo>
                  <a:pt x="297" y="442"/>
                </a:lnTo>
                <a:lnTo>
                  <a:pt x="303" y="443"/>
                </a:lnTo>
                <a:close/>
                <a:moveTo>
                  <a:pt x="460" y="601"/>
                </a:moveTo>
                <a:lnTo>
                  <a:pt x="670" y="811"/>
                </a:lnTo>
                <a:lnTo>
                  <a:pt x="666" y="812"/>
                </a:lnTo>
                <a:lnTo>
                  <a:pt x="455" y="600"/>
                </a:lnTo>
                <a:lnTo>
                  <a:pt x="460" y="601"/>
                </a:lnTo>
                <a:close/>
                <a:moveTo>
                  <a:pt x="100" y="236"/>
                </a:moveTo>
                <a:lnTo>
                  <a:pt x="263" y="398"/>
                </a:lnTo>
                <a:lnTo>
                  <a:pt x="257" y="397"/>
                </a:lnTo>
                <a:lnTo>
                  <a:pt x="99" y="240"/>
                </a:lnTo>
                <a:lnTo>
                  <a:pt x="100" y="236"/>
                </a:lnTo>
                <a:close/>
                <a:moveTo>
                  <a:pt x="309" y="445"/>
                </a:moveTo>
                <a:lnTo>
                  <a:pt x="421" y="556"/>
                </a:lnTo>
                <a:lnTo>
                  <a:pt x="414" y="555"/>
                </a:lnTo>
                <a:lnTo>
                  <a:pt x="303" y="443"/>
                </a:lnTo>
                <a:lnTo>
                  <a:pt x="309" y="445"/>
                </a:lnTo>
                <a:close/>
                <a:moveTo>
                  <a:pt x="466" y="602"/>
                </a:moveTo>
                <a:lnTo>
                  <a:pt x="673" y="809"/>
                </a:lnTo>
                <a:lnTo>
                  <a:pt x="670" y="811"/>
                </a:lnTo>
                <a:lnTo>
                  <a:pt x="460" y="601"/>
                </a:lnTo>
                <a:lnTo>
                  <a:pt x="466" y="602"/>
                </a:lnTo>
                <a:close/>
                <a:moveTo>
                  <a:pt x="100" y="231"/>
                </a:moveTo>
                <a:lnTo>
                  <a:pt x="269" y="400"/>
                </a:lnTo>
                <a:lnTo>
                  <a:pt x="263" y="398"/>
                </a:lnTo>
                <a:lnTo>
                  <a:pt x="100" y="236"/>
                </a:lnTo>
                <a:lnTo>
                  <a:pt x="100" y="231"/>
                </a:lnTo>
                <a:close/>
                <a:moveTo>
                  <a:pt x="315" y="446"/>
                </a:moveTo>
                <a:lnTo>
                  <a:pt x="427" y="557"/>
                </a:lnTo>
                <a:lnTo>
                  <a:pt x="421" y="556"/>
                </a:lnTo>
                <a:lnTo>
                  <a:pt x="309" y="445"/>
                </a:lnTo>
                <a:lnTo>
                  <a:pt x="315" y="446"/>
                </a:lnTo>
                <a:close/>
                <a:moveTo>
                  <a:pt x="473" y="604"/>
                </a:moveTo>
                <a:lnTo>
                  <a:pt x="677" y="807"/>
                </a:lnTo>
                <a:lnTo>
                  <a:pt x="673" y="809"/>
                </a:lnTo>
                <a:lnTo>
                  <a:pt x="466" y="602"/>
                </a:lnTo>
                <a:lnTo>
                  <a:pt x="473" y="604"/>
                </a:lnTo>
                <a:close/>
                <a:moveTo>
                  <a:pt x="101" y="227"/>
                </a:moveTo>
                <a:lnTo>
                  <a:pt x="276" y="402"/>
                </a:lnTo>
                <a:lnTo>
                  <a:pt x="269" y="400"/>
                </a:lnTo>
                <a:lnTo>
                  <a:pt x="100" y="231"/>
                </a:lnTo>
                <a:lnTo>
                  <a:pt x="101" y="227"/>
                </a:lnTo>
                <a:close/>
                <a:moveTo>
                  <a:pt x="322" y="447"/>
                </a:moveTo>
                <a:lnTo>
                  <a:pt x="433" y="558"/>
                </a:lnTo>
                <a:lnTo>
                  <a:pt x="427" y="557"/>
                </a:lnTo>
                <a:lnTo>
                  <a:pt x="315" y="446"/>
                </a:lnTo>
                <a:lnTo>
                  <a:pt x="322" y="447"/>
                </a:lnTo>
                <a:close/>
                <a:moveTo>
                  <a:pt x="479" y="605"/>
                </a:moveTo>
                <a:lnTo>
                  <a:pt x="680" y="806"/>
                </a:lnTo>
                <a:lnTo>
                  <a:pt x="677" y="807"/>
                </a:lnTo>
                <a:lnTo>
                  <a:pt x="473" y="604"/>
                </a:lnTo>
                <a:lnTo>
                  <a:pt x="479" y="605"/>
                </a:lnTo>
                <a:close/>
                <a:moveTo>
                  <a:pt x="102" y="223"/>
                </a:moveTo>
                <a:lnTo>
                  <a:pt x="282" y="403"/>
                </a:lnTo>
                <a:lnTo>
                  <a:pt x="276" y="402"/>
                </a:lnTo>
                <a:lnTo>
                  <a:pt x="101" y="227"/>
                </a:lnTo>
                <a:lnTo>
                  <a:pt x="102" y="223"/>
                </a:lnTo>
                <a:close/>
                <a:moveTo>
                  <a:pt x="328" y="449"/>
                </a:moveTo>
                <a:lnTo>
                  <a:pt x="439" y="560"/>
                </a:lnTo>
                <a:lnTo>
                  <a:pt x="433" y="558"/>
                </a:lnTo>
                <a:lnTo>
                  <a:pt x="322" y="447"/>
                </a:lnTo>
                <a:lnTo>
                  <a:pt x="328" y="449"/>
                </a:lnTo>
                <a:close/>
                <a:moveTo>
                  <a:pt x="485" y="606"/>
                </a:moveTo>
                <a:lnTo>
                  <a:pt x="683" y="804"/>
                </a:lnTo>
                <a:lnTo>
                  <a:pt x="680" y="806"/>
                </a:lnTo>
                <a:lnTo>
                  <a:pt x="479" y="605"/>
                </a:lnTo>
                <a:lnTo>
                  <a:pt x="485" y="606"/>
                </a:lnTo>
                <a:close/>
                <a:moveTo>
                  <a:pt x="103" y="219"/>
                </a:moveTo>
                <a:lnTo>
                  <a:pt x="287" y="404"/>
                </a:lnTo>
                <a:lnTo>
                  <a:pt x="282" y="403"/>
                </a:lnTo>
                <a:lnTo>
                  <a:pt x="102" y="223"/>
                </a:lnTo>
                <a:lnTo>
                  <a:pt x="103" y="219"/>
                </a:lnTo>
                <a:close/>
                <a:moveTo>
                  <a:pt x="334" y="450"/>
                </a:moveTo>
                <a:lnTo>
                  <a:pt x="445" y="561"/>
                </a:lnTo>
                <a:lnTo>
                  <a:pt x="439" y="560"/>
                </a:lnTo>
                <a:lnTo>
                  <a:pt x="328" y="449"/>
                </a:lnTo>
                <a:lnTo>
                  <a:pt x="334" y="450"/>
                </a:lnTo>
                <a:close/>
                <a:moveTo>
                  <a:pt x="491" y="607"/>
                </a:moveTo>
                <a:lnTo>
                  <a:pt x="687" y="803"/>
                </a:lnTo>
                <a:lnTo>
                  <a:pt x="683" y="804"/>
                </a:lnTo>
                <a:lnTo>
                  <a:pt x="485" y="606"/>
                </a:lnTo>
                <a:lnTo>
                  <a:pt x="491" y="607"/>
                </a:lnTo>
                <a:close/>
                <a:moveTo>
                  <a:pt x="103" y="214"/>
                </a:moveTo>
                <a:lnTo>
                  <a:pt x="294" y="405"/>
                </a:lnTo>
                <a:lnTo>
                  <a:pt x="287" y="404"/>
                </a:lnTo>
                <a:lnTo>
                  <a:pt x="103" y="219"/>
                </a:lnTo>
                <a:lnTo>
                  <a:pt x="103" y="214"/>
                </a:lnTo>
                <a:close/>
                <a:moveTo>
                  <a:pt x="340" y="451"/>
                </a:moveTo>
                <a:lnTo>
                  <a:pt x="451" y="562"/>
                </a:lnTo>
                <a:lnTo>
                  <a:pt x="445" y="561"/>
                </a:lnTo>
                <a:lnTo>
                  <a:pt x="334" y="450"/>
                </a:lnTo>
                <a:lnTo>
                  <a:pt x="340" y="451"/>
                </a:lnTo>
                <a:close/>
                <a:moveTo>
                  <a:pt x="497" y="608"/>
                </a:moveTo>
                <a:lnTo>
                  <a:pt x="691" y="801"/>
                </a:lnTo>
                <a:lnTo>
                  <a:pt x="687" y="803"/>
                </a:lnTo>
                <a:lnTo>
                  <a:pt x="491" y="607"/>
                </a:lnTo>
                <a:lnTo>
                  <a:pt x="497" y="608"/>
                </a:lnTo>
                <a:close/>
                <a:moveTo>
                  <a:pt x="104" y="210"/>
                </a:moveTo>
                <a:lnTo>
                  <a:pt x="300" y="406"/>
                </a:lnTo>
                <a:lnTo>
                  <a:pt x="294" y="405"/>
                </a:lnTo>
                <a:lnTo>
                  <a:pt x="103" y="214"/>
                </a:lnTo>
                <a:lnTo>
                  <a:pt x="104" y="210"/>
                </a:lnTo>
                <a:close/>
                <a:moveTo>
                  <a:pt x="346" y="452"/>
                </a:moveTo>
                <a:lnTo>
                  <a:pt x="458" y="564"/>
                </a:lnTo>
                <a:lnTo>
                  <a:pt x="451" y="562"/>
                </a:lnTo>
                <a:lnTo>
                  <a:pt x="340" y="451"/>
                </a:lnTo>
                <a:lnTo>
                  <a:pt x="346" y="452"/>
                </a:lnTo>
                <a:close/>
                <a:moveTo>
                  <a:pt x="504" y="609"/>
                </a:moveTo>
                <a:lnTo>
                  <a:pt x="694" y="800"/>
                </a:lnTo>
                <a:lnTo>
                  <a:pt x="691" y="801"/>
                </a:lnTo>
                <a:lnTo>
                  <a:pt x="497" y="608"/>
                </a:lnTo>
                <a:lnTo>
                  <a:pt x="504" y="609"/>
                </a:lnTo>
                <a:close/>
                <a:moveTo>
                  <a:pt x="105" y="206"/>
                </a:moveTo>
                <a:lnTo>
                  <a:pt x="307" y="407"/>
                </a:lnTo>
                <a:lnTo>
                  <a:pt x="300" y="406"/>
                </a:lnTo>
                <a:lnTo>
                  <a:pt x="104" y="210"/>
                </a:lnTo>
                <a:lnTo>
                  <a:pt x="105" y="206"/>
                </a:lnTo>
                <a:close/>
                <a:moveTo>
                  <a:pt x="352" y="454"/>
                </a:moveTo>
                <a:lnTo>
                  <a:pt x="464" y="565"/>
                </a:lnTo>
                <a:lnTo>
                  <a:pt x="458" y="564"/>
                </a:lnTo>
                <a:lnTo>
                  <a:pt x="346" y="452"/>
                </a:lnTo>
                <a:lnTo>
                  <a:pt x="352" y="454"/>
                </a:lnTo>
                <a:close/>
                <a:moveTo>
                  <a:pt x="510" y="610"/>
                </a:moveTo>
                <a:lnTo>
                  <a:pt x="697" y="799"/>
                </a:lnTo>
                <a:lnTo>
                  <a:pt x="694" y="800"/>
                </a:lnTo>
                <a:lnTo>
                  <a:pt x="504" y="609"/>
                </a:lnTo>
                <a:lnTo>
                  <a:pt x="510" y="610"/>
                </a:lnTo>
                <a:close/>
                <a:moveTo>
                  <a:pt x="106" y="202"/>
                </a:moveTo>
                <a:lnTo>
                  <a:pt x="313" y="408"/>
                </a:lnTo>
                <a:lnTo>
                  <a:pt x="307" y="407"/>
                </a:lnTo>
                <a:lnTo>
                  <a:pt x="105" y="206"/>
                </a:lnTo>
                <a:lnTo>
                  <a:pt x="106" y="202"/>
                </a:lnTo>
                <a:close/>
                <a:moveTo>
                  <a:pt x="359" y="455"/>
                </a:moveTo>
                <a:lnTo>
                  <a:pt x="469" y="566"/>
                </a:lnTo>
                <a:lnTo>
                  <a:pt x="464" y="565"/>
                </a:lnTo>
                <a:lnTo>
                  <a:pt x="352" y="454"/>
                </a:lnTo>
                <a:lnTo>
                  <a:pt x="359" y="455"/>
                </a:lnTo>
                <a:close/>
                <a:moveTo>
                  <a:pt x="516" y="612"/>
                </a:moveTo>
                <a:lnTo>
                  <a:pt x="700" y="797"/>
                </a:lnTo>
                <a:lnTo>
                  <a:pt x="697" y="799"/>
                </a:lnTo>
                <a:lnTo>
                  <a:pt x="510" y="610"/>
                </a:lnTo>
                <a:lnTo>
                  <a:pt x="516" y="612"/>
                </a:lnTo>
                <a:close/>
                <a:moveTo>
                  <a:pt x="106" y="198"/>
                </a:moveTo>
                <a:lnTo>
                  <a:pt x="318" y="410"/>
                </a:lnTo>
                <a:lnTo>
                  <a:pt x="313" y="408"/>
                </a:lnTo>
                <a:lnTo>
                  <a:pt x="106" y="202"/>
                </a:lnTo>
                <a:lnTo>
                  <a:pt x="106" y="198"/>
                </a:lnTo>
                <a:close/>
                <a:moveTo>
                  <a:pt x="365" y="456"/>
                </a:moveTo>
                <a:lnTo>
                  <a:pt x="476" y="567"/>
                </a:lnTo>
                <a:lnTo>
                  <a:pt x="469" y="566"/>
                </a:lnTo>
                <a:lnTo>
                  <a:pt x="359" y="455"/>
                </a:lnTo>
                <a:lnTo>
                  <a:pt x="365" y="456"/>
                </a:lnTo>
                <a:close/>
                <a:moveTo>
                  <a:pt x="522" y="614"/>
                </a:moveTo>
                <a:lnTo>
                  <a:pt x="704" y="795"/>
                </a:lnTo>
                <a:lnTo>
                  <a:pt x="700" y="797"/>
                </a:lnTo>
                <a:lnTo>
                  <a:pt x="516" y="612"/>
                </a:lnTo>
                <a:lnTo>
                  <a:pt x="522" y="614"/>
                </a:lnTo>
                <a:close/>
                <a:moveTo>
                  <a:pt x="108" y="194"/>
                </a:moveTo>
                <a:lnTo>
                  <a:pt x="325" y="411"/>
                </a:lnTo>
                <a:lnTo>
                  <a:pt x="318" y="410"/>
                </a:lnTo>
                <a:lnTo>
                  <a:pt x="106" y="198"/>
                </a:lnTo>
                <a:lnTo>
                  <a:pt x="108" y="194"/>
                </a:lnTo>
                <a:close/>
                <a:moveTo>
                  <a:pt x="370" y="457"/>
                </a:moveTo>
                <a:lnTo>
                  <a:pt x="482" y="569"/>
                </a:lnTo>
                <a:lnTo>
                  <a:pt x="476" y="567"/>
                </a:lnTo>
                <a:lnTo>
                  <a:pt x="365" y="456"/>
                </a:lnTo>
                <a:lnTo>
                  <a:pt x="370" y="457"/>
                </a:lnTo>
                <a:close/>
                <a:moveTo>
                  <a:pt x="528" y="615"/>
                </a:moveTo>
                <a:lnTo>
                  <a:pt x="707" y="793"/>
                </a:lnTo>
                <a:lnTo>
                  <a:pt x="704" y="795"/>
                </a:lnTo>
                <a:lnTo>
                  <a:pt x="522" y="614"/>
                </a:lnTo>
                <a:lnTo>
                  <a:pt x="528" y="615"/>
                </a:lnTo>
                <a:close/>
                <a:moveTo>
                  <a:pt x="109" y="190"/>
                </a:moveTo>
                <a:lnTo>
                  <a:pt x="331" y="412"/>
                </a:lnTo>
                <a:lnTo>
                  <a:pt x="325" y="411"/>
                </a:lnTo>
                <a:lnTo>
                  <a:pt x="108" y="194"/>
                </a:lnTo>
                <a:lnTo>
                  <a:pt x="109" y="190"/>
                </a:lnTo>
                <a:close/>
                <a:moveTo>
                  <a:pt x="377" y="458"/>
                </a:moveTo>
                <a:lnTo>
                  <a:pt x="489" y="570"/>
                </a:lnTo>
                <a:lnTo>
                  <a:pt x="482" y="569"/>
                </a:lnTo>
                <a:lnTo>
                  <a:pt x="370" y="457"/>
                </a:lnTo>
                <a:lnTo>
                  <a:pt x="377" y="458"/>
                </a:lnTo>
                <a:close/>
                <a:moveTo>
                  <a:pt x="534" y="616"/>
                </a:moveTo>
                <a:lnTo>
                  <a:pt x="710" y="791"/>
                </a:lnTo>
                <a:lnTo>
                  <a:pt x="707" y="793"/>
                </a:lnTo>
                <a:lnTo>
                  <a:pt x="528" y="615"/>
                </a:lnTo>
                <a:lnTo>
                  <a:pt x="534" y="616"/>
                </a:lnTo>
                <a:close/>
                <a:moveTo>
                  <a:pt x="110" y="186"/>
                </a:moveTo>
                <a:lnTo>
                  <a:pt x="337" y="413"/>
                </a:lnTo>
                <a:lnTo>
                  <a:pt x="331" y="412"/>
                </a:lnTo>
                <a:lnTo>
                  <a:pt x="109" y="190"/>
                </a:lnTo>
                <a:lnTo>
                  <a:pt x="110" y="186"/>
                </a:lnTo>
                <a:close/>
                <a:moveTo>
                  <a:pt x="383" y="459"/>
                </a:moveTo>
                <a:lnTo>
                  <a:pt x="495" y="571"/>
                </a:lnTo>
                <a:lnTo>
                  <a:pt x="489" y="570"/>
                </a:lnTo>
                <a:lnTo>
                  <a:pt x="377" y="458"/>
                </a:lnTo>
                <a:lnTo>
                  <a:pt x="383" y="459"/>
                </a:lnTo>
                <a:close/>
                <a:moveTo>
                  <a:pt x="541" y="617"/>
                </a:moveTo>
                <a:lnTo>
                  <a:pt x="714" y="790"/>
                </a:lnTo>
                <a:lnTo>
                  <a:pt x="710" y="791"/>
                </a:lnTo>
                <a:lnTo>
                  <a:pt x="534" y="616"/>
                </a:lnTo>
                <a:lnTo>
                  <a:pt x="541" y="617"/>
                </a:lnTo>
                <a:close/>
                <a:moveTo>
                  <a:pt x="110" y="181"/>
                </a:moveTo>
                <a:lnTo>
                  <a:pt x="227" y="297"/>
                </a:lnTo>
                <a:lnTo>
                  <a:pt x="227" y="297"/>
                </a:lnTo>
                <a:lnTo>
                  <a:pt x="227" y="297"/>
                </a:lnTo>
                <a:lnTo>
                  <a:pt x="344" y="414"/>
                </a:lnTo>
                <a:lnTo>
                  <a:pt x="337" y="413"/>
                </a:lnTo>
                <a:lnTo>
                  <a:pt x="110" y="186"/>
                </a:lnTo>
                <a:lnTo>
                  <a:pt x="110" y="181"/>
                </a:lnTo>
                <a:close/>
                <a:moveTo>
                  <a:pt x="390" y="460"/>
                </a:moveTo>
                <a:lnTo>
                  <a:pt x="500" y="572"/>
                </a:lnTo>
                <a:lnTo>
                  <a:pt x="495" y="571"/>
                </a:lnTo>
                <a:lnTo>
                  <a:pt x="383" y="459"/>
                </a:lnTo>
                <a:lnTo>
                  <a:pt x="390" y="460"/>
                </a:lnTo>
                <a:close/>
                <a:moveTo>
                  <a:pt x="547" y="618"/>
                </a:moveTo>
                <a:lnTo>
                  <a:pt x="718" y="788"/>
                </a:lnTo>
                <a:lnTo>
                  <a:pt x="714" y="790"/>
                </a:lnTo>
                <a:lnTo>
                  <a:pt x="541" y="617"/>
                </a:lnTo>
                <a:lnTo>
                  <a:pt x="547" y="618"/>
                </a:lnTo>
                <a:close/>
                <a:moveTo>
                  <a:pt x="111" y="177"/>
                </a:moveTo>
                <a:lnTo>
                  <a:pt x="227" y="293"/>
                </a:lnTo>
                <a:lnTo>
                  <a:pt x="227" y="297"/>
                </a:lnTo>
                <a:lnTo>
                  <a:pt x="110" y="181"/>
                </a:lnTo>
                <a:lnTo>
                  <a:pt x="111" y="177"/>
                </a:lnTo>
                <a:close/>
                <a:moveTo>
                  <a:pt x="233" y="299"/>
                </a:moveTo>
                <a:lnTo>
                  <a:pt x="349" y="416"/>
                </a:lnTo>
                <a:lnTo>
                  <a:pt x="344" y="414"/>
                </a:lnTo>
                <a:lnTo>
                  <a:pt x="227" y="297"/>
                </a:lnTo>
                <a:lnTo>
                  <a:pt x="233" y="299"/>
                </a:lnTo>
                <a:close/>
                <a:moveTo>
                  <a:pt x="396" y="462"/>
                </a:moveTo>
                <a:lnTo>
                  <a:pt x="507" y="573"/>
                </a:lnTo>
                <a:lnTo>
                  <a:pt x="500" y="572"/>
                </a:lnTo>
                <a:lnTo>
                  <a:pt x="390" y="460"/>
                </a:lnTo>
                <a:lnTo>
                  <a:pt x="396" y="462"/>
                </a:lnTo>
                <a:close/>
                <a:moveTo>
                  <a:pt x="553" y="619"/>
                </a:moveTo>
                <a:lnTo>
                  <a:pt x="721" y="787"/>
                </a:lnTo>
                <a:lnTo>
                  <a:pt x="718" y="788"/>
                </a:lnTo>
                <a:lnTo>
                  <a:pt x="547" y="618"/>
                </a:lnTo>
                <a:lnTo>
                  <a:pt x="553" y="619"/>
                </a:lnTo>
                <a:close/>
                <a:moveTo>
                  <a:pt x="112" y="173"/>
                </a:moveTo>
                <a:lnTo>
                  <a:pt x="228" y="290"/>
                </a:lnTo>
                <a:lnTo>
                  <a:pt x="227" y="293"/>
                </a:lnTo>
                <a:lnTo>
                  <a:pt x="111" y="177"/>
                </a:lnTo>
                <a:lnTo>
                  <a:pt x="112" y="173"/>
                </a:lnTo>
                <a:close/>
                <a:moveTo>
                  <a:pt x="238" y="301"/>
                </a:moveTo>
                <a:lnTo>
                  <a:pt x="356" y="417"/>
                </a:lnTo>
                <a:lnTo>
                  <a:pt x="349" y="416"/>
                </a:lnTo>
                <a:lnTo>
                  <a:pt x="233" y="299"/>
                </a:lnTo>
                <a:lnTo>
                  <a:pt x="238" y="301"/>
                </a:lnTo>
                <a:close/>
                <a:moveTo>
                  <a:pt x="401" y="463"/>
                </a:moveTo>
                <a:lnTo>
                  <a:pt x="513" y="574"/>
                </a:lnTo>
                <a:lnTo>
                  <a:pt x="507" y="573"/>
                </a:lnTo>
                <a:lnTo>
                  <a:pt x="396" y="462"/>
                </a:lnTo>
                <a:lnTo>
                  <a:pt x="401" y="463"/>
                </a:lnTo>
                <a:close/>
                <a:moveTo>
                  <a:pt x="559" y="621"/>
                </a:moveTo>
                <a:lnTo>
                  <a:pt x="724" y="785"/>
                </a:lnTo>
                <a:lnTo>
                  <a:pt x="721" y="787"/>
                </a:lnTo>
                <a:lnTo>
                  <a:pt x="553" y="619"/>
                </a:lnTo>
                <a:lnTo>
                  <a:pt x="559" y="621"/>
                </a:lnTo>
                <a:close/>
                <a:moveTo>
                  <a:pt x="113" y="169"/>
                </a:moveTo>
                <a:lnTo>
                  <a:pt x="229" y="286"/>
                </a:lnTo>
                <a:lnTo>
                  <a:pt x="228" y="290"/>
                </a:lnTo>
                <a:lnTo>
                  <a:pt x="112" y="173"/>
                </a:lnTo>
                <a:lnTo>
                  <a:pt x="113" y="169"/>
                </a:lnTo>
                <a:close/>
                <a:moveTo>
                  <a:pt x="245" y="302"/>
                </a:moveTo>
                <a:lnTo>
                  <a:pt x="362" y="419"/>
                </a:lnTo>
                <a:lnTo>
                  <a:pt x="356" y="417"/>
                </a:lnTo>
                <a:lnTo>
                  <a:pt x="238" y="301"/>
                </a:lnTo>
                <a:lnTo>
                  <a:pt x="245" y="302"/>
                </a:lnTo>
                <a:close/>
                <a:moveTo>
                  <a:pt x="408" y="464"/>
                </a:moveTo>
                <a:lnTo>
                  <a:pt x="520" y="575"/>
                </a:lnTo>
                <a:lnTo>
                  <a:pt x="513" y="574"/>
                </a:lnTo>
                <a:lnTo>
                  <a:pt x="401" y="463"/>
                </a:lnTo>
                <a:lnTo>
                  <a:pt x="408" y="464"/>
                </a:lnTo>
                <a:close/>
                <a:moveTo>
                  <a:pt x="565" y="622"/>
                </a:moveTo>
                <a:lnTo>
                  <a:pt x="727" y="783"/>
                </a:lnTo>
                <a:lnTo>
                  <a:pt x="726" y="784"/>
                </a:lnTo>
                <a:lnTo>
                  <a:pt x="726" y="784"/>
                </a:lnTo>
                <a:lnTo>
                  <a:pt x="724" y="785"/>
                </a:lnTo>
                <a:lnTo>
                  <a:pt x="559" y="621"/>
                </a:lnTo>
                <a:lnTo>
                  <a:pt x="565" y="622"/>
                </a:lnTo>
                <a:close/>
                <a:moveTo>
                  <a:pt x="113" y="164"/>
                </a:moveTo>
                <a:lnTo>
                  <a:pt x="230" y="281"/>
                </a:lnTo>
                <a:lnTo>
                  <a:pt x="229" y="286"/>
                </a:lnTo>
                <a:lnTo>
                  <a:pt x="113" y="169"/>
                </a:lnTo>
                <a:lnTo>
                  <a:pt x="113" y="164"/>
                </a:lnTo>
                <a:close/>
                <a:moveTo>
                  <a:pt x="251" y="303"/>
                </a:moveTo>
                <a:lnTo>
                  <a:pt x="368" y="420"/>
                </a:lnTo>
                <a:lnTo>
                  <a:pt x="362" y="419"/>
                </a:lnTo>
                <a:lnTo>
                  <a:pt x="245" y="302"/>
                </a:lnTo>
                <a:lnTo>
                  <a:pt x="251" y="303"/>
                </a:lnTo>
                <a:close/>
                <a:moveTo>
                  <a:pt x="414" y="466"/>
                </a:moveTo>
                <a:lnTo>
                  <a:pt x="526" y="577"/>
                </a:lnTo>
                <a:lnTo>
                  <a:pt x="520" y="575"/>
                </a:lnTo>
                <a:lnTo>
                  <a:pt x="408" y="464"/>
                </a:lnTo>
                <a:lnTo>
                  <a:pt x="414" y="466"/>
                </a:lnTo>
                <a:close/>
                <a:moveTo>
                  <a:pt x="572" y="623"/>
                </a:moveTo>
                <a:lnTo>
                  <a:pt x="729" y="781"/>
                </a:lnTo>
                <a:lnTo>
                  <a:pt x="728" y="783"/>
                </a:lnTo>
                <a:lnTo>
                  <a:pt x="727" y="783"/>
                </a:lnTo>
                <a:lnTo>
                  <a:pt x="565" y="622"/>
                </a:lnTo>
                <a:lnTo>
                  <a:pt x="572" y="623"/>
                </a:lnTo>
                <a:close/>
                <a:moveTo>
                  <a:pt x="114" y="160"/>
                </a:moveTo>
                <a:lnTo>
                  <a:pt x="231" y="277"/>
                </a:lnTo>
                <a:lnTo>
                  <a:pt x="230" y="281"/>
                </a:lnTo>
                <a:lnTo>
                  <a:pt x="113" y="164"/>
                </a:lnTo>
                <a:lnTo>
                  <a:pt x="114" y="160"/>
                </a:lnTo>
                <a:close/>
                <a:moveTo>
                  <a:pt x="258" y="304"/>
                </a:moveTo>
                <a:lnTo>
                  <a:pt x="375" y="421"/>
                </a:lnTo>
                <a:lnTo>
                  <a:pt x="368" y="420"/>
                </a:lnTo>
                <a:lnTo>
                  <a:pt x="251" y="303"/>
                </a:lnTo>
                <a:lnTo>
                  <a:pt x="258" y="304"/>
                </a:lnTo>
                <a:close/>
                <a:moveTo>
                  <a:pt x="421" y="467"/>
                </a:moveTo>
                <a:lnTo>
                  <a:pt x="531" y="578"/>
                </a:lnTo>
                <a:lnTo>
                  <a:pt x="526" y="577"/>
                </a:lnTo>
                <a:lnTo>
                  <a:pt x="414" y="466"/>
                </a:lnTo>
                <a:lnTo>
                  <a:pt x="421" y="467"/>
                </a:lnTo>
                <a:close/>
                <a:moveTo>
                  <a:pt x="578" y="624"/>
                </a:moveTo>
                <a:lnTo>
                  <a:pt x="732" y="779"/>
                </a:lnTo>
                <a:lnTo>
                  <a:pt x="730" y="780"/>
                </a:lnTo>
                <a:lnTo>
                  <a:pt x="729" y="781"/>
                </a:lnTo>
                <a:lnTo>
                  <a:pt x="572" y="623"/>
                </a:lnTo>
                <a:lnTo>
                  <a:pt x="578" y="624"/>
                </a:lnTo>
                <a:close/>
                <a:moveTo>
                  <a:pt x="115" y="157"/>
                </a:moveTo>
                <a:lnTo>
                  <a:pt x="231" y="273"/>
                </a:lnTo>
                <a:lnTo>
                  <a:pt x="231" y="277"/>
                </a:lnTo>
                <a:lnTo>
                  <a:pt x="114" y="160"/>
                </a:lnTo>
                <a:lnTo>
                  <a:pt x="115" y="157"/>
                </a:lnTo>
                <a:close/>
                <a:moveTo>
                  <a:pt x="264" y="305"/>
                </a:moveTo>
                <a:lnTo>
                  <a:pt x="380" y="422"/>
                </a:lnTo>
                <a:lnTo>
                  <a:pt x="375" y="421"/>
                </a:lnTo>
                <a:lnTo>
                  <a:pt x="258" y="304"/>
                </a:lnTo>
                <a:lnTo>
                  <a:pt x="264" y="305"/>
                </a:lnTo>
                <a:close/>
                <a:moveTo>
                  <a:pt x="427" y="468"/>
                </a:moveTo>
                <a:lnTo>
                  <a:pt x="538" y="579"/>
                </a:lnTo>
                <a:lnTo>
                  <a:pt x="531" y="578"/>
                </a:lnTo>
                <a:lnTo>
                  <a:pt x="421" y="467"/>
                </a:lnTo>
                <a:lnTo>
                  <a:pt x="427" y="468"/>
                </a:lnTo>
                <a:close/>
                <a:moveTo>
                  <a:pt x="583" y="625"/>
                </a:moveTo>
                <a:lnTo>
                  <a:pt x="735" y="776"/>
                </a:lnTo>
                <a:lnTo>
                  <a:pt x="733" y="778"/>
                </a:lnTo>
                <a:lnTo>
                  <a:pt x="732" y="779"/>
                </a:lnTo>
                <a:lnTo>
                  <a:pt x="578" y="624"/>
                </a:lnTo>
                <a:lnTo>
                  <a:pt x="583" y="625"/>
                </a:lnTo>
                <a:close/>
                <a:moveTo>
                  <a:pt x="116" y="153"/>
                </a:moveTo>
                <a:lnTo>
                  <a:pt x="232" y="269"/>
                </a:lnTo>
                <a:lnTo>
                  <a:pt x="231" y="273"/>
                </a:lnTo>
                <a:lnTo>
                  <a:pt x="115" y="157"/>
                </a:lnTo>
                <a:lnTo>
                  <a:pt x="116" y="153"/>
                </a:lnTo>
                <a:close/>
                <a:moveTo>
                  <a:pt x="269" y="306"/>
                </a:moveTo>
                <a:lnTo>
                  <a:pt x="386" y="423"/>
                </a:lnTo>
                <a:lnTo>
                  <a:pt x="380" y="422"/>
                </a:lnTo>
                <a:lnTo>
                  <a:pt x="264" y="305"/>
                </a:lnTo>
                <a:lnTo>
                  <a:pt x="269" y="306"/>
                </a:lnTo>
                <a:close/>
                <a:moveTo>
                  <a:pt x="432" y="470"/>
                </a:moveTo>
                <a:lnTo>
                  <a:pt x="544" y="581"/>
                </a:lnTo>
                <a:lnTo>
                  <a:pt x="538" y="579"/>
                </a:lnTo>
                <a:lnTo>
                  <a:pt x="427" y="468"/>
                </a:lnTo>
                <a:lnTo>
                  <a:pt x="432" y="470"/>
                </a:lnTo>
                <a:close/>
                <a:moveTo>
                  <a:pt x="590" y="626"/>
                </a:moveTo>
                <a:lnTo>
                  <a:pt x="737" y="773"/>
                </a:lnTo>
                <a:lnTo>
                  <a:pt x="736" y="775"/>
                </a:lnTo>
                <a:lnTo>
                  <a:pt x="735" y="776"/>
                </a:lnTo>
                <a:lnTo>
                  <a:pt x="583" y="625"/>
                </a:lnTo>
                <a:lnTo>
                  <a:pt x="590" y="626"/>
                </a:lnTo>
                <a:close/>
                <a:moveTo>
                  <a:pt x="116" y="148"/>
                </a:moveTo>
                <a:lnTo>
                  <a:pt x="233" y="264"/>
                </a:lnTo>
                <a:lnTo>
                  <a:pt x="232" y="269"/>
                </a:lnTo>
                <a:lnTo>
                  <a:pt x="116" y="153"/>
                </a:lnTo>
                <a:lnTo>
                  <a:pt x="116" y="148"/>
                </a:lnTo>
                <a:close/>
                <a:moveTo>
                  <a:pt x="276" y="308"/>
                </a:moveTo>
                <a:lnTo>
                  <a:pt x="393" y="424"/>
                </a:lnTo>
                <a:lnTo>
                  <a:pt x="386" y="423"/>
                </a:lnTo>
                <a:lnTo>
                  <a:pt x="269" y="306"/>
                </a:lnTo>
                <a:lnTo>
                  <a:pt x="276" y="308"/>
                </a:lnTo>
                <a:close/>
                <a:moveTo>
                  <a:pt x="439" y="471"/>
                </a:moveTo>
                <a:lnTo>
                  <a:pt x="550" y="582"/>
                </a:lnTo>
                <a:lnTo>
                  <a:pt x="544" y="581"/>
                </a:lnTo>
                <a:lnTo>
                  <a:pt x="432" y="470"/>
                </a:lnTo>
                <a:lnTo>
                  <a:pt x="439" y="471"/>
                </a:lnTo>
                <a:close/>
                <a:moveTo>
                  <a:pt x="596" y="627"/>
                </a:moveTo>
                <a:lnTo>
                  <a:pt x="739" y="771"/>
                </a:lnTo>
                <a:lnTo>
                  <a:pt x="738" y="772"/>
                </a:lnTo>
                <a:lnTo>
                  <a:pt x="737" y="773"/>
                </a:lnTo>
                <a:lnTo>
                  <a:pt x="590" y="626"/>
                </a:lnTo>
                <a:lnTo>
                  <a:pt x="596" y="627"/>
                </a:lnTo>
                <a:close/>
                <a:moveTo>
                  <a:pt x="117" y="144"/>
                </a:moveTo>
                <a:lnTo>
                  <a:pt x="236" y="262"/>
                </a:lnTo>
                <a:lnTo>
                  <a:pt x="233" y="262"/>
                </a:lnTo>
                <a:lnTo>
                  <a:pt x="233" y="264"/>
                </a:lnTo>
                <a:lnTo>
                  <a:pt x="116" y="148"/>
                </a:lnTo>
                <a:lnTo>
                  <a:pt x="117" y="144"/>
                </a:lnTo>
                <a:close/>
                <a:moveTo>
                  <a:pt x="282" y="309"/>
                </a:moveTo>
                <a:lnTo>
                  <a:pt x="399" y="426"/>
                </a:lnTo>
                <a:lnTo>
                  <a:pt x="393" y="424"/>
                </a:lnTo>
                <a:lnTo>
                  <a:pt x="276" y="308"/>
                </a:lnTo>
                <a:lnTo>
                  <a:pt x="282" y="309"/>
                </a:lnTo>
                <a:close/>
                <a:moveTo>
                  <a:pt x="445" y="472"/>
                </a:moveTo>
                <a:lnTo>
                  <a:pt x="557" y="583"/>
                </a:lnTo>
                <a:lnTo>
                  <a:pt x="550" y="582"/>
                </a:lnTo>
                <a:lnTo>
                  <a:pt x="439" y="471"/>
                </a:lnTo>
                <a:lnTo>
                  <a:pt x="445" y="472"/>
                </a:lnTo>
                <a:close/>
                <a:moveTo>
                  <a:pt x="603" y="630"/>
                </a:moveTo>
                <a:lnTo>
                  <a:pt x="742" y="768"/>
                </a:lnTo>
                <a:lnTo>
                  <a:pt x="740" y="770"/>
                </a:lnTo>
                <a:lnTo>
                  <a:pt x="739" y="771"/>
                </a:lnTo>
                <a:lnTo>
                  <a:pt x="596" y="627"/>
                </a:lnTo>
                <a:lnTo>
                  <a:pt x="603" y="630"/>
                </a:lnTo>
                <a:close/>
                <a:moveTo>
                  <a:pt x="118" y="140"/>
                </a:moveTo>
                <a:lnTo>
                  <a:pt x="243" y="264"/>
                </a:lnTo>
                <a:lnTo>
                  <a:pt x="236" y="262"/>
                </a:lnTo>
                <a:lnTo>
                  <a:pt x="117" y="144"/>
                </a:lnTo>
                <a:lnTo>
                  <a:pt x="118" y="140"/>
                </a:lnTo>
                <a:close/>
                <a:moveTo>
                  <a:pt x="289" y="310"/>
                </a:moveTo>
                <a:lnTo>
                  <a:pt x="406" y="427"/>
                </a:lnTo>
                <a:lnTo>
                  <a:pt x="399" y="426"/>
                </a:lnTo>
                <a:lnTo>
                  <a:pt x="282" y="309"/>
                </a:lnTo>
                <a:lnTo>
                  <a:pt x="289" y="310"/>
                </a:lnTo>
                <a:close/>
                <a:moveTo>
                  <a:pt x="451" y="473"/>
                </a:moveTo>
                <a:lnTo>
                  <a:pt x="562" y="585"/>
                </a:lnTo>
                <a:lnTo>
                  <a:pt x="557" y="583"/>
                </a:lnTo>
                <a:lnTo>
                  <a:pt x="445" y="472"/>
                </a:lnTo>
                <a:lnTo>
                  <a:pt x="451" y="473"/>
                </a:lnTo>
                <a:close/>
                <a:moveTo>
                  <a:pt x="609" y="631"/>
                </a:moveTo>
                <a:lnTo>
                  <a:pt x="744" y="766"/>
                </a:lnTo>
                <a:lnTo>
                  <a:pt x="742" y="768"/>
                </a:lnTo>
                <a:lnTo>
                  <a:pt x="603" y="630"/>
                </a:lnTo>
                <a:lnTo>
                  <a:pt x="609" y="631"/>
                </a:lnTo>
                <a:close/>
                <a:moveTo>
                  <a:pt x="119" y="136"/>
                </a:moveTo>
                <a:lnTo>
                  <a:pt x="248" y="265"/>
                </a:lnTo>
                <a:lnTo>
                  <a:pt x="243" y="264"/>
                </a:lnTo>
                <a:lnTo>
                  <a:pt x="118" y="140"/>
                </a:lnTo>
                <a:lnTo>
                  <a:pt x="119" y="136"/>
                </a:lnTo>
                <a:close/>
                <a:moveTo>
                  <a:pt x="295" y="311"/>
                </a:moveTo>
                <a:lnTo>
                  <a:pt x="411" y="428"/>
                </a:lnTo>
                <a:lnTo>
                  <a:pt x="406" y="427"/>
                </a:lnTo>
                <a:lnTo>
                  <a:pt x="289" y="310"/>
                </a:lnTo>
                <a:lnTo>
                  <a:pt x="295" y="311"/>
                </a:lnTo>
                <a:close/>
                <a:moveTo>
                  <a:pt x="458" y="474"/>
                </a:moveTo>
                <a:lnTo>
                  <a:pt x="568" y="586"/>
                </a:lnTo>
                <a:lnTo>
                  <a:pt x="562" y="585"/>
                </a:lnTo>
                <a:lnTo>
                  <a:pt x="451" y="473"/>
                </a:lnTo>
                <a:lnTo>
                  <a:pt x="458" y="474"/>
                </a:lnTo>
                <a:close/>
                <a:moveTo>
                  <a:pt x="614" y="632"/>
                </a:moveTo>
                <a:lnTo>
                  <a:pt x="746" y="763"/>
                </a:lnTo>
                <a:lnTo>
                  <a:pt x="744" y="766"/>
                </a:lnTo>
                <a:lnTo>
                  <a:pt x="609" y="631"/>
                </a:lnTo>
                <a:lnTo>
                  <a:pt x="614" y="632"/>
                </a:lnTo>
                <a:close/>
                <a:moveTo>
                  <a:pt x="119" y="131"/>
                </a:moveTo>
                <a:lnTo>
                  <a:pt x="254" y="266"/>
                </a:lnTo>
                <a:lnTo>
                  <a:pt x="248" y="265"/>
                </a:lnTo>
                <a:lnTo>
                  <a:pt x="119" y="136"/>
                </a:lnTo>
                <a:lnTo>
                  <a:pt x="119" y="131"/>
                </a:lnTo>
                <a:close/>
                <a:moveTo>
                  <a:pt x="300" y="312"/>
                </a:moveTo>
                <a:lnTo>
                  <a:pt x="417" y="429"/>
                </a:lnTo>
                <a:lnTo>
                  <a:pt x="411" y="428"/>
                </a:lnTo>
                <a:lnTo>
                  <a:pt x="295" y="311"/>
                </a:lnTo>
                <a:lnTo>
                  <a:pt x="300" y="312"/>
                </a:lnTo>
                <a:close/>
                <a:moveTo>
                  <a:pt x="463" y="475"/>
                </a:moveTo>
                <a:lnTo>
                  <a:pt x="575" y="587"/>
                </a:lnTo>
                <a:lnTo>
                  <a:pt x="568" y="586"/>
                </a:lnTo>
                <a:lnTo>
                  <a:pt x="458" y="474"/>
                </a:lnTo>
                <a:lnTo>
                  <a:pt x="463" y="475"/>
                </a:lnTo>
                <a:close/>
                <a:moveTo>
                  <a:pt x="621" y="633"/>
                </a:moveTo>
                <a:lnTo>
                  <a:pt x="748" y="759"/>
                </a:lnTo>
                <a:lnTo>
                  <a:pt x="746" y="763"/>
                </a:lnTo>
                <a:lnTo>
                  <a:pt x="614" y="632"/>
                </a:lnTo>
                <a:lnTo>
                  <a:pt x="621" y="633"/>
                </a:lnTo>
                <a:close/>
                <a:moveTo>
                  <a:pt x="120" y="127"/>
                </a:moveTo>
                <a:lnTo>
                  <a:pt x="261" y="268"/>
                </a:lnTo>
                <a:lnTo>
                  <a:pt x="254" y="266"/>
                </a:lnTo>
                <a:lnTo>
                  <a:pt x="119" y="131"/>
                </a:lnTo>
                <a:lnTo>
                  <a:pt x="120" y="127"/>
                </a:lnTo>
                <a:close/>
                <a:moveTo>
                  <a:pt x="307" y="313"/>
                </a:moveTo>
                <a:lnTo>
                  <a:pt x="424" y="430"/>
                </a:lnTo>
                <a:lnTo>
                  <a:pt x="417" y="429"/>
                </a:lnTo>
                <a:lnTo>
                  <a:pt x="300" y="312"/>
                </a:lnTo>
                <a:lnTo>
                  <a:pt x="307" y="313"/>
                </a:lnTo>
                <a:close/>
                <a:moveTo>
                  <a:pt x="469" y="476"/>
                </a:moveTo>
                <a:lnTo>
                  <a:pt x="581" y="588"/>
                </a:lnTo>
                <a:lnTo>
                  <a:pt x="575" y="587"/>
                </a:lnTo>
                <a:lnTo>
                  <a:pt x="463" y="475"/>
                </a:lnTo>
                <a:lnTo>
                  <a:pt x="469" y="476"/>
                </a:lnTo>
                <a:close/>
                <a:moveTo>
                  <a:pt x="627" y="634"/>
                </a:moveTo>
                <a:lnTo>
                  <a:pt x="751" y="757"/>
                </a:lnTo>
                <a:lnTo>
                  <a:pt x="748" y="759"/>
                </a:lnTo>
                <a:lnTo>
                  <a:pt x="621" y="633"/>
                </a:lnTo>
                <a:lnTo>
                  <a:pt x="627" y="634"/>
                </a:lnTo>
                <a:close/>
                <a:moveTo>
                  <a:pt x="121" y="123"/>
                </a:moveTo>
                <a:lnTo>
                  <a:pt x="267" y="269"/>
                </a:lnTo>
                <a:lnTo>
                  <a:pt x="261" y="268"/>
                </a:lnTo>
                <a:lnTo>
                  <a:pt x="120" y="127"/>
                </a:lnTo>
                <a:lnTo>
                  <a:pt x="121" y="123"/>
                </a:lnTo>
                <a:close/>
                <a:moveTo>
                  <a:pt x="313" y="315"/>
                </a:moveTo>
                <a:lnTo>
                  <a:pt x="430" y="431"/>
                </a:lnTo>
                <a:lnTo>
                  <a:pt x="424" y="430"/>
                </a:lnTo>
                <a:lnTo>
                  <a:pt x="307" y="313"/>
                </a:lnTo>
                <a:lnTo>
                  <a:pt x="313" y="315"/>
                </a:lnTo>
                <a:close/>
                <a:moveTo>
                  <a:pt x="476" y="478"/>
                </a:moveTo>
                <a:lnTo>
                  <a:pt x="588" y="589"/>
                </a:lnTo>
                <a:lnTo>
                  <a:pt x="581" y="588"/>
                </a:lnTo>
                <a:lnTo>
                  <a:pt x="469" y="476"/>
                </a:lnTo>
                <a:lnTo>
                  <a:pt x="476" y="478"/>
                </a:lnTo>
                <a:close/>
                <a:moveTo>
                  <a:pt x="633" y="635"/>
                </a:moveTo>
                <a:lnTo>
                  <a:pt x="752" y="754"/>
                </a:lnTo>
                <a:lnTo>
                  <a:pt x="751" y="757"/>
                </a:lnTo>
                <a:lnTo>
                  <a:pt x="627" y="634"/>
                </a:lnTo>
                <a:lnTo>
                  <a:pt x="633" y="635"/>
                </a:lnTo>
                <a:close/>
                <a:moveTo>
                  <a:pt x="122" y="118"/>
                </a:moveTo>
                <a:lnTo>
                  <a:pt x="274" y="270"/>
                </a:lnTo>
                <a:lnTo>
                  <a:pt x="267" y="269"/>
                </a:lnTo>
                <a:lnTo>
                  <a:pt x="121" y="123"/>
                </a:lnTo>
                <a:lnTo>
                  <a:pt x="122" y="118"/>
                </a:lnTo>
                <a:close/>
                <a:moveTo>
                  <a:pt x="319" y="317"/>
                </a:moveTo>
                <a:lnTo>
                  <a:pt x="436" y="433"/>
                </a:lnTo>
                <a:lnTo>
                  <a:pt x="430" y="431"/>
                </a:lnTo>
                <a:lnTo>
                  <a:pt x="313" y="315"/>
                </a:lnTo>
                <a:lnTo>
                  <a:pt x="319" y="317"/>
                </a:lnTo>
                <a:close/>
                <a:moveTo>
                  <a:pt x="482" y="479"/>
                </a:moveTo>
                <a:lnTo>
                  <a:pt x="593" y="590"/>
                </a:lnTo>
                <a:lnTo>
                  <a:pt x="588" y="589"/>
                </a:lnTo>
                <a:lnTo>
                  <a:pt x="476" y="478"/>
                </a:lnTo>
                <a:lnTo>
                  <a:pt x="482" y="479"/>
                </a:lnTo>
                <a:close/>
                <a:moveTo>
                  <a:pt x="640" y="637"/>
                </a:moveTo>
                <a:lnTo>
                  <a:pt x="754" y="751"/>
                </a:lnTo>
                <a:lnTo>
                  <a:pt x="752" y="754"/>
                </a:lnTo>
                <a:lnTo>
                  <a:pt x="633" y="635"/>
                </a:lnTo>
                <a:lnTo>
                  <a:pt x="640" y="637"/>
                </a:lnTo>
                <a:close/>
                <a:moveTo>
                  <a:pt x="122" y="115"/>
                </a:moveTo>
                <a:lnTo>
                  <a:pt x="279" y="272"/>
                </a:lnTo>
                <a:lnTo>
                  <a:pt x="274" y="270"/>
                </a:lnTo>
                <a:lnTo>
                  <a:pt x="122" y="118"/>
                </a:lnTo>
                <a:lnTo>
                  <a:pt x="122" y="115"/>
                </a:lnTo>
                <a:close/>
                <a:moveTo>
                  <a:pt x="326" y="318"/>
                </a:moveTo>
                <a:lnTo>
                  <a:pt x="442" y="435"/>
                </a:lnTo>
                <a:lnTo>
                  <a:pt x="436" y="433"/>
                </a:lnTo>
                <a:lnTo>
                  <a:pt x="319" y="317"/>
                </a:lnTo>
                <a:lnTo>
                  <a:pt x="326" y="318"/>
                </a:lnTo>
                <a:close/>
                <a:moveTo>
                  <a:pt x="489" y="480"/>
                </a:moveTo>
                <a:lnTo>
                  <a:pt x="599" y="591"/>
                </a:lnTo>
                <a:lnTo>
                  <a:pt x="593" y="590"/>
                </a:lnTo>
                <a:lnTo>
                  <a:pt x="482" y="479"/>
                </a:lnTo>
                <a:lnTo>
                  <a:pt x="489" y="480"/>
                </a:lnTo>
                <a:close/>
                <a:moveTo>
                  <a:pt x="645" y="638"/>
                </a:moveTo>
                <a:lnTo>
                  <a:pt x="756" y="748"/>
                </a:lnTo>
                <a:lnTo>
                  <a:pt x="754" y="751"/>
                </a:lnTo>
                <a:lnTo>
                  <a:pt x="640" y="637"/>
                </a:lnTo>
                <a:lnTo>
                  <a:pt x="645" y="638"/>
                </a:lnTo>
                <a:close/>
                <a:moveTo>
                  <a:pt x="124" y="111"/>
                </a:moveTo>
                <a:lnTo>
                  <a:pt x="285" y="273"/>
                </a:lnTo>
                <a:lnTo>
                  <a:pt x="279" y="272"/>
                </a:lnTo>
                <a:lnTo>
                  <a:pt x="122" y="115"/>
                </a:lnTo>
                <a:lnTo>
                  <a:pt x="124" y="111"/>
                </a:lnTo>
                <a:close/>
                <a:moveTo>
                  <a:pt x="331" y="319"/>
                </a:moveTo>
                <a:lnTo>
                  <a:pt x="448" y="436"/>
                </a:lnTo>
                <a:lnTo>
                  <a:pt x="442" y="435"/>
                </a:lnTo>
                <a:lnTo>
                  <a:pt x="326" y="318"/>
                </a:lnTo>
                <a:lnTo>
                  <a:pt x="331" y="319"/>
                </a:lnTo>
                <a:close/>
                <a:moveTo>
                  <a:pt x="494" y="482"/>
                </a:moveTo>
                <a:lnTo>
                  <a:pt x="606" y="593"/>
                </a:lnTo>
                <a:lnTo>
                  <a:pt x="599" y="591"/>
                </a:lnTo>
                <a:lnTo>
                  <a:pt x="489" y="480"/>
                </a:lnTo>
                <a:lnTo>
                  <a:pt x="494" y="482"/>
                </a:lnTo>
                <a:close/>
                <a:moveTo>
                  <a:pt x="652" y="639"/>
                </a:moveTo>
                <a:lnTo>
                  <a:pt x="758" y="745"/>
                </a:lnTo>
                <a:lnTo>
                  <a:pt x="756" y="748"/>
                </a:lnTo>
                <a:lnTo>
                  <a:pt x="645" y="638"/>
                </a:lnTo>
                <a:lnTo>
                  <a:pt x="652" y="639"/>
                </a:lnTo>
                <a:close/>
                <a:moveTo>
                  <a:pt x="125" y="107"/>
                </a:moveTo>
                <a:lnTo>
                  <a:pt x="292" y="274"/>
                </a:lnTo>
                <a:lnTo>
                  <a:pt x="285" y="273"/>
                </a:lnTo>
                <a:lnTo>
                  <a:pt x="124" y="111"/>
                </a:lnTo>
                <a:lnTo>
                  <a:pt x="125" y="107"/>
                </a:lnTo>
                <a:close/>
                <a:moveTo>
                  <a:pt x="337" y="320"/>
                </a:moveTo>
                <a:lnTo>
                  <a:pt x="455" y="437"/>
                </a:lnTo>
                <a:lnTo>
                  <a:pt x="448" y="436"/>
                </a:lnTo>
                <a:lnTo>
                  <a:pt x="331" y="319"/>
                </a:lnTo>
                <a:lnTo>
                  <a:pt x="337" y="320"/>
                </a:lnTo>
                <a:close/>
                <a:moveTo>
                  <a:pt x="500" y="483"/>
                </a:moveTo>
                <a:lnTo>
                  <a:pt x="612" y="594"/>
                </a:lnTo>
                <a:lnTo>
                  <a:pt x="606" y="593"/>
                </a:lnTo>
                <a:lnTo>
                  <a:pt x="494" y="482"/>
                </a:lnTo>
                <a:lnTo>
                  <a:pt x="500" y="483"/>
                </a:lnTo>
                <a:close/>
                <a:moveTo>
                  <a:pt x="658" y="640"/>
                </a:moveTo>
                <a:lnTo>
                  <a:pt x="759" y="741"/>
                </a:lnTo>
                <a:lnTo>
                  <a:pt x="758" y="745"/>
                </a:lnTo>
                <a:lnTo>
                  <a:pt x="652" y="639"/>
                </a:lnTo>
                <a:lnTo>
                  <a:pt x="658" y="640"/>
                </a:lnTo>
                <a:close/>
                <a:moveTo>
                  <a:pt x="126" y="103"/>
                </a:moveTo>
                <a:lnTo>
                  <a:pt x="298" y="275"/>
                </a:lnTo>
                <a:lnTo>
                  <a:pt x="292" y="274"/>
                </a:lnTo>
                <a:lnTo>
                  <a:pt x="125" y="107"/>
                </a:lnTo>
                <a:lnTo>
                  <a:pt x="126" y="103"/>
                </a:lnTo>
                <a:close/>
                <a:moveTo>
                  <a:pt x="344" y="321"/>
                </a:moveTo>
                <a:lnTo>
                  <a:pt x="461" y="438"/>
                </a:lnTo>
                <a:lnTo>
                  <a:pt x="455" y="437"/>
                </a:lnTo>
                <a:lnTo>
                  <a:pt x="337" y="320"/>
                </a:lnTo>
                <a:lnTo>
                  <a:pt x="344" y="321"/>
                </a:lnTo>
                <a:close/>
                <a:moveTo>
                  <a:pt x="507" y="484"/>
                </a:moveTo>
                <a:lnTo>
                  <a:pt x="619" y="595"/>
                </a:lnTo>
                <a:lnTo>
                  <a:pt x="612" y="594"/>
                </a:lnTo>
                <a:lnTo>
                  <a:pt x="500" y="483"/>
                </a:lnTo>
                <a:lnTo>
                  <a:pt x="507" y="484"/>
                </a:lnTo>
                <a:close/>
                <a:moveTo>
                  <a:pt x="664" y="641"/>
                </a:moveTo>
                <a:lnTo>
                  <a:pt x="761" y="738"/>
                </a:lnTo>
                <a:lnTo>
                  <a:pt x="759" y="741"/>
                </a:lnTo>
                <a:lnTo>
                  <a:pt x="658" y="640"/>
                </a:lnTo>
                <a:lnTo>
                  <a:pt x="664" y="641"/>
                </a:lnTo>
                <a:close/>
                <a:moveTo>
                  <a:pt x="126" y="98"/>
                </a:moveTo>
                <a:lnTo>
                  <a:pt x="304" y="276"/>
                </a:lnTo>
                <a:lnTo>
                  <a:pt x="298" y="275"/>
                </a:lnTo>
                <a:lnTo>
                  <a:pt x="126" y="103"/>
                </a:lnTo>
                <a:lnTo>
                  <a:pt x="126" y="98"/>
                </a:lnTo>
                <a:close/>
                <a:moveTo>
                  <a:pt x="350" y="322"/>
                </a:moveTo>
                <a:lnTo>
                  <a:pt x="467" y="439"/>
                </a:lnTo>
                <a:lnTo>
                  <a:pt x="461" y="438"/>
                </a:lnTo>
                <a:lnTo>
                  <a:pt x="344" y="321"/>
                </a:lnTo>
                <a:lnTo>
                  <a:pt x="350" y="322"/>
                </a:lnTo>
                <a:close/>
                <a:moveTo>
                  <a:pt x="513" y="485"/>
                </a:moveTo>
                <a:lnTo>
                  <a:pt x="624" y="597"/>
                </a:lnTo>
                <a:lnTo>
                  <a:pt x="619" y="595"/>
                </a:lnTo>
                <a:lnTo>
                  <a:pt x="507" y="484"/>
                </a:lnTo>
                <a:lnTo>
                  <a:pt x="513" y="485"/>
                </a:lnTo>
                <a:close/>
                <a:moveTo>
                  <a:pt x="670" y="641"/>
                </a:moveTo>
                <a:lnTo>
                  <a:pt x="763" y="735"/>
                </a:lnTo>
                <a:lnTo>
                  <a:pt x="761" y="738"/>
                </a:lnTo>
                <a:lnTo>
                  <a:pt x="664" y="641"/>
                </a:lnTo>
                <a:lnTo>
                  <a:pt x="670" y="642"/>
                </a:lnTo>
                <a:lnTo>
                  <a:pt x="670" y="641"/>
                </a:lnTo>
                <a:close/>
                <a:moveTo>
                  <a:pt x="127" y="94"/>
                </a:moveTo>
                <a:lnTo>
                  <a:pt x="310" y="277"/>
                </a:lnTo>
                <a:lnTo>
                  <a:pt x="304" y="276"/>
                </a:lnTo>
                <a:lnTo>
                  <a:pt x="126" y="98"/>
                </a:lnTo>
                <a:lnTo>
                  <a:pt x="127" y="94"/>
                </a:lnTo>
                <a:close/>
                <a:moveTo>
                  <a:pt x="357" y="324"/>
                </a:moveTo>
                <a:lnTo>
                  <a:pt x="473" y="440"/>
                </a:lnTo>
                <a:lnTo>
                  <a:pt x="467" y="439"/>
                </a:lnTo>
                <a:lnTo>
                  <a:pt x="350" y="322"/>
                </a:lnTo>
                <a:lnTo>
                  <a:pt x="357" y="324"/>
                </a:lnTo>
                <a:close/>
                <a:moveTo>
                  <a:pt x="520" y="487"/>
                </a:moveTo>
                <a:lnTo>
                  <a:pt x="630" y="598"/>
                </a:lnTo>
                <a:lnTo>
                  <a:pt x="624" y="597"/>
                </a:lnTo>
                <a:lnTo>
                  <a:pt x="513" y="485"/>
                </a:lnTo>
                <a:lnTo>
                  <a:pt x="520" y="487"/>
                </a:lnTo>
                <a:close/>
                <a:moveTo>
                  <a:pt x="670" y="637"/>
                </a:moveTo>
                <a:lnTo>
                  <a:pt x="764" y="732"/>
                </a:lnTo>
                <a:lnTo>
                  <a:pt x="763" y="735"/>
                </a:lnTo>
                <a:lnTo>
                  <a:pt x="670" y="641"/>
                </a:lnTo>
                <a:lnTo>
                  <a:pt x="670" y="637"/>
                </a:lnTo>
                <a:close/>
                <a:moveTo>
                  <a:pt x="128" y="90"/>
                </a:moveTo>
                <a:lnTo>
                  <a:pt x="316" y="278"/>
                </a:lnTo>
                <a:lnTo>
                  <a:pt x="310" y="277"/>
                </a:lnTo>
                <a:lnTo>
                  <a:pt x="127" y="94"/>
                </a:lnTo>
                <a:lnTo>
                  <a:pt x="128" y="90"/>
                </a:lnTo>
                <a:close/>
                <a:moveTo>
                  <a:pt x="362" y="325"/>
                </a:moveTo>
                <a:lnTo>
                  <a:pt x="479" y="441"/>
                </a:lnTo>
                <a:lnTo>
                  <a:pt x="473" y="440"/>
                </a:lnTo>
                <a:lnTo>
                  <a:pt x="357" y="324"/>
                </a:lnTo>
                <a:lnTo>
                  <a:pt x="362" y="325"/>
                </a:lnTo>
                <a:close/>
                <a:moveTo>
                  <a:pt x="525" y="488"/>
                </a:moveTo>
                <a:lnTo>
                  <a:pt x="637" y="599"/>
                </a:lnTo>
                <a:lnTo>
                  <a:pt x="630" y="598"/>
                </a:lnTo>
                <a:lnTo>
                  <a:pt x="520" y="487"/>
                </a:lnTo>
                <a:lnTo>
                  <a:pt x="525" y="488"/>
                </a:lnTo>
                <a:close/>
                <a:moveTo>
                  <a:pt x="671" y="634"/>
                </a:moveTo>
                <a:lnTo>
                  <a:pt x="766" y="729"/>
                </a:lnTo>
                <a:lnTo>
                  <a:pt x="764" y="732"/>
                </a:lnTo>
                <a:lnTo>
                  <a:pt x="670" y="637"/>
                </a:lnTo>
                <a:lnTo>
                  <a:pt x="671" y="634"/>
                </a:lnTo>
                <a:close/>
                <a:moveTo>
                  <a:pt x="129" y="85"/>
                </a:moveTo>
                <a:lnTo>
                  <a:pt x="323" y="280"/>
                </a:lnTo>
                <a:lnTo>
                  <a:pt x="316" y="278"/>
                </a:lnTo>
                <a:lnTo>
                  <a:pt x="128" y="90"/>
                </a:lnTo>
                <a:lnTo>
                  <a:pt x="129" y="85"/>
                </a:lnTo>
                <a:close/>
                <a:moveTo>
                  <a:pt x="368" y="326"/>
                </a:moveTo>
                <a:lnTo>
                  <a:pt x="485" y="443"/>
                </a:lnTo>
                <a:lnTo>
                  <a:pt x="479" y="441"/>
                </a:lnTo>
                <a:lnTo>
                  <a:pt x="362" y="325"/>
                </a:lnTo>
                <a:lnTo>
                  <a:pt x="368" y="326"/>
                </a:lnTo>
                <a:close/>
                <a:moveTo>
                  <a:pt x="531" y="489"/>
                </a:moveTo>
                <a:lnTo>
                  <a:pt x="643" y="600"/>
                </a:lnTo>
                <a:lnTo>
                  <a:pt x="637" y="599"/>
                </a:lnTo>
                <a:lnTo>
                  <a:pt x="525" y="488"/>
                </a:lnTo>
                <a:lnTo>
                  <a:pt x="531" y="489"/>
                </a:lnTo>
                <a:close/>
                <a:moveTo>
                  <a:pt x="672" y="630"/>
                </a:moveTo>
                <a:lnTo>
                  <a:pt x="769" y="725"/>
                </a:lnTo>
                <a:lnTo>
                  <a:pt x="766" y="729"/>
                </a:lnTo>
                <a:lnTo>
                  <a:pt x="671" y="634"/>
                </a:lnTo>
                <a:lnTo>
                  <a:pt x="672" y="630"/>
                </a:lnTo>
                <a:close/>
                <a:moveTo>
                  <a:pt x="129" y="81"/>
                </a:moveTo>
                <a:lnTo>
                  <a:pt x="329" y="281"/>
                </a:lnTo>
                <a:lnTo>
                  <a:pt x="323" y="280"/>
                </a:lnTo>
                <a:lnTo>
                  <a:pt x="129" y="85"/>
                </a:lnTo>
                <a:lnTo>
                  <a:pt x="129" y="81"/>
                </a:lnTo>
                <a:close/>
                <a:moveTo>
                  <a:pt x="375" y="327"/>
                </a:moveTo>
                <a:lnTo>
                  <a:pt x="492" y="444"/>
                </a:lnTo>
                <a:lnTo>
                  <a:pt x="485" y="443"/>
                </a:lnTo>
                <a:lnTo>
                  <a:pt x="368" y="326"/>
                </a:lnTo>
                <a:lnTo>
                  <a:pt x="375" y="327"/>
                </a:lnTo>
                <a:close/>
                <a:moveTo>
                  <a:pt x="538" y="490"/>
                </a:moveTo>
                <a:lnTo>
                  <a:pt x="649" y="602"/>
                </a:lnTo>
                <a:lnTo>
                  <a:pt x="643" y="600"/>
                </a:lnTo>
                <a:lnTo>
                  <a:pt x="531" y="489"/>
                </a:lnTo>
                <a:lnTo>
                  <a:pt x="538" y="490"/>
                </a:lnTo>
                <a:close/>
                <a:moveTo>
                  <a:pt x="673" y="625"/>
                </a:moveTo>
                <a:lnTo>
                  <a:pt x="770" y="722"/>
                </a:lnTo>
                <a:lnTo>
                  <a:pt x="769" y="725"/>
                </a:lnTo>
                <a:lnTo>
                  <a:pt x="672" y="630"/>
                </a:lnTo>
                <a:lnTo>
                  <a:pt x="673" y="625"/>
                </a:lnTo>
                <a:close/>
                <a:moveTo>
                  <a:pt x="130" y="77"/>
                </a:moveTo>
                <a:lnTo>
                  <a:pt x="335" y="282"/>
                </a:lnTo>
                <a:lnTo>
                  <a:pt x="329" y="281"/>
                </a:lnTo>
                <a:lnTo>
                  <a:pt x="129" y="81"/>
                </a:lnTo>
                <a:lnTo>
                  <a:pt x="130" y="77"/>
                </a:lnTo>
                <a:close/>
                <a:moveTo>
                  <a:pt x="381" y="328"/>
                </a:moveTo>
                <a:lnTo>
                  <a:pt x="498" y="445"/>
                </a:lnTo>
                <a:lnTo>
                  <a:pt x="492" y="444"/>
                </a:lnTo>
                <a:lnTo>
                  <a:pt x="375" y="327"/>
                </a:lnTo>
                <a:lnTo>
                  <a:pt x="381" y="328"/>
                </a:lnTo>
                <a:close/>
                <a:moveTo>
                  <a:pt x="544" y="491"/>
                </a:moveTo>
                <a:lnTo>
                  <a:pt x="655" y="603"/>
                </a:lnTo>
                <a:lnTo>
                  <a:pt x="649" y="602"/>
                </a:lnTo>
                <a:lnTo>
                  <a:pt x="538" y="490"/>
                </a:lnTo>
                <a:lnTo>
                  <a:pt x="544" y="491"/>
                </a:lnTo>
                <a:close/>
                <a:moveTo>
                  <a:pt x="674" y="621"/>
                </a:moveTo>
                <a:lnTo>
                  <a:pt x="772" y="719"/>
                </a:lnTo>
                <a:lnTo>
                  <a:pt x="770" y="722"/>
                </a:lnTo>
                <a:lnTo>
                  <a:pt x="673" y="625"/>
                </a:lnTo>
                <a:lnTo>
                  <a:pt x="674" y="621"/>
                </a:lnTo>
                <a:close/>
                <a:moveTo>
                  <a:pt x="131" y="74"/>
                </a:moveTo>
                <a:lnTo>
                  <a:pt x="341" y="284"/>
                </a:lnTo>
                <a:lnTo>
                  <a:pt x="335" y="282"/>
                </a:lnTo>
                <a:lnTo>
                  <a:pt x="130" y="77"/>
                </a:lnTo>
                <a:lnTo>
                  <a:pt x="131" y="74"/>
                </a:lnTo>
                <a:close/>
                <a:moveTo>
                  <a:pt x="388" y="329"/>
                </a:moveTo>
                <a:lnTo>
                  <a:pt x="504" y="446"/>
                </a:lnTo>
                <a:lnTo>
                  <a:pt x="498" y="445"/>
                </a:lnTo>
                <a:lnTo>
                  <a:pt x="381" y="328"/>
                </a:lnTo>
                <a:lnTo>
                  <a:pt x="388" y="329"/>
                </a:lnTo>
                <a:close/>
                <a:moveTo>
                  <a:pt x="550" y="492"/>
                </a:moveTo>
                <a:lnTo>
                  <a:pt x="661" y="604"/>
                </a:lnTo>
                <a:lnTo>
                  <a:pt x="655" y="603"/>
                </a:lnTo>
                <a:lnTo>
                  <a:pt x="544" y="491"/>
                </a:lnTo>
                <a:lnTo>
                  <a:pt x="550" y="492"/>
                </a:lnTo>
                <a:close/>
                <a:moveTo>
                  <a:pt x="674" y="617"/>
                </a:moveTo>
                <a:lnTo>
                  <a:pt x="773" y="716"/>
                </a:lnTo>
                <a:lnTo>
                  <a:pt x="772" y="719"/>
                </a:lnTo>
                <a:lnTo>
                  <a:pt x="674" y="621"/>
                </a:lnTo>
                <a:lnTo>
                  <a:pt x="674" y="617"/>
                </a:lnTo>
                <a:close/>
                <a:moveTo>
                  <a:pt x="132" y="69"/>
                </a:moveTo>
                <a:lnTo>
                  <a:pt x="347" y="285"/>
                </a:lnTo>
                <a:lnTo>
                  <a:pt x="341" y="284"/>
                </a:lnTo>
                <a:lnTo>
                  <a:pt x="131" y="74"/>
                </a:lnTo>
                <a:lnTo>
                  <a:pt x="132" y="69"/>
                </a:lnTo>
                <a:close/>
                <a:moveTo>
                  <a:pt x="393" y="330"/>
                </a:moveTo>
                <a:lnTo>
                  <a:pt x="510" y="447"/>
                </a:lnTo>
                <a:lnTo>
                  <a:pt x="504" y="446"/>
                </a:lnTo>
                <a:lnTo>
                  <a:pt x="388" y="329"/>
                </a:lnTo>
                <a:lnTo>
                  <a:pt x="393" y="330"/>
                </a:lnTo>
                <a:close/>
                <a:moveTo>
                  <a:pt x="557" y="493"/>
                </a:moveTo>
                <a:lnTo>
                  <a:pt x="667" y="605"/>
                </a:lnTo>
                <a:lnTo>
                  <a:pt x="661" y="604"/>
                </a:lnTo>
                <a:lnTo>
                  <a:pt x="550" y="492"/>
                </a:lnTo>
                <a:lnTo>
                  <a:pt x="557" y="493"/>
                </a:lnTo>
                <a:close/>
                <a:moveTo>
                  <a:pt x="675" y="612"/>
                </a:moveTo>
                <a:lnTo>
                  <a:pt x="774" y="712"/>
                </a:lnTo>
                <a:lnTo>
                  <a:pt x="773" y="716"/>
                </a:lnTo>
                <a:lnTo>
                  <a:pt x="674" y="617"/>
                </a:lnTo>
                <a:lnTo>
                  <a:pt x="675" y="612"/>
                </a:lnTo>
                <a:close/>
                <a:moveTo>
                  <a:pt x="132" y="65"/>
                </a:moveTo>
                <a:lnTo>
                  <a:pt x="353" y="286"/>
                </a:lnTo>
                <a:lnTo>
                  <a:pt x="347" y="285"/>
                </a:lnTo>
                <a:lnTo>
                  <a:pt x="132" y="69"/>
                </a:lnTo>
                <a:lnTo>
                  <a:pt x="132" y="65"/>
                </a:lnTo>
                <a:close/>
                <a:moveTo>
                  <a:pt x="399" y="332"/>
                </a:moveTo>
                <a:lnTo>
                  <a:pt x="516" y="449"/>
                </a:lnTo>
                <a:lnTo>
                  <a:pt x="510" y="447"/>
                </a:lnTo>
                <a:lnTo>
                  <a:pt x="393" y="330"/>
                </a:lnTo>
                <a:lnTo>
                  <a:pt x="399" y="332"/>
                </a:lnTo>
                <a:close/>
                <a:moveTo>
                  <a:pt x="562" y="495"/>
                </a:moveTo>
                <a:lnTo>
                  <a:pt x="674" y="606"/>
                </a:lnTo>
                <a:lnTo>
                  <a:pt x="667" y="605"/>
                </a:lnTo>
                <a:lnTo>
                  <a:pt x="557" y="493"/>
                </a:lnTo>
                <a:lnTo>
                  <a:pt x="562" y="495"/>
                </a:lnTo>
                <a:close/>
                <a:moveTo>
                  <a:pt x="676" y="608"/>
                </a:moveTo>
                <a:lnTo>
                  <a:pt x="776" y="708"/>
                </a:lnTo>
                <a:lnTo>
                  <a:pt x="774" y="712"/>
                </a:lnTo>
                <a:lnTo>
                  <a:pt x="675" y="612"/>
                </a:lnTo>
                <a:lnTo>
                  <a:pt x="676" y="608"/>
                </a:lnTo>
                <a:close/>
                <a:moveTo>
                  <a:pt x="133" y="61"/>
                </a:moveTo>
                <a:lnTo>
                  <a:pt x="360" y="287"/>
                </a:lnTo>
                <a:lnTo>
                  <a:pt x="353" y="286"/>
                </a:lnTo>
                <a:lnTo>
                  <a:pt x="132" y="65"/>
                </a:lnTo>
                <a:lnTo>
                  <a:pt x="133" y="61"/>
                </a:lnTo>
                <a:close/>
                <a:moveTo>
                  <a:pt x="406" y="334"/>
                </a:moveTo>
                <a:lnTo>
                  <a:pt x="523" y="451"/>
                </a:lnTo>
                <a:lnTo>
                  <a:pt x="516" y="449"/>
                </a:lnTo>
                <a:lnTo>
                  <a:pt x="399" y="332"/>
                </a:lnTo>
                <a:lnTo>
                  <a:pt x="406" y="334"/>
                </a:lnTo>
                <a:close/>
                <a:moveTo>
                  <a:pt x="568" y="496"/>
                </a:moveTo>
                <a:lnTo>
                  <a:pt x="777" y="705"/>
                </a:lnTo>
                <a:lnTo>
                  <a:pt x="776" y="708"/>
                </a:lnTo>
                <a:lnTo>
                  <a:pt x="676" y="608"/>
                </a:lnTo>
                <a:lnTo>
                  <a:pt x="676" y="607"/>
                </a:lnTo>
                <a:lnTo>
                  <a:pt x="674" y="606"/>
                </a:lnTo>
                <a:lnTo>
                  <a:pt x="562" y="495"/>
                </a:lnTo>
                <a:lnTo>
                  <a:pt x="568" y="496"/>
                </a:lnTo>
                <a:close/>
                <a:moveTo>
                  <a:pt x="134" y="57"/>
                </a:moveTo>
                <a:lnTo>
                  <a:pt x="366" y="289"/>
                </a:lnTo>
                <a:lnTo>
                  <a:pt x="360" y="287"/>
                </a:lnTo>
                <a:lnTo>
                  <a:pt x="133" y="61"/>
                </a:lnTo>
                <a:lnTo>
                  <a:pt x="134" y="57"/>
                </a:lnTo>
                <a:close/>
                <a:moveTo>
                  <a:pt x="412" y="335"/>
                </a:moveTo>
                <a:lnTo>
                  <a:pt x="529" y="452"/>
                </a:lnTo>
                <a:lnTo>
                  <a:pt x="523" y="451"/>
                </a:lnTo>
                <a:lnTo>
                  <a:pt x="406" y="334"/>
                </a:lnTo>
                <a:lnTo>
                  <a:pt x="412" y="335"/>
                </a:lnTo>
                <a:close/>
                <a:moveTo>
                  <a:pt x="575" y="498"/>
                </a:moveTo>
                <a:lnTo>
                  <a:pt x="779" y="702"/>
                </a:lnTo>
                <a:lnTo>
                  <a:pt x="777" y="705"/>
                </a:lnTo>
                <a:lnTo>
                  <a:pt x="568" y="496"/>
                </a:lnTo>
                <a:lnTo>
                  <a:pt x="575" y="498"/>
                </a:lnTo>
                <a:close/>
                <a:moveTo>
                  <a:pt x="135" y="52"/>
                </a:moveTo>
                <a:lnTo>
                  <a:pt x="372" y="290"/>
                </a:lnTo>
                <a:lnTo>
                  <a:pt x="366" y="289"/>
                </a:lnTo>
                <a:lnTo>
                  <a:pt x="134" y="57"/>
                </a:lnTo>
                <a:lnTo>
                  <a:pt x="135" y="52"/>
                </a:lnTo>
                <a:close/>
                <a:moveTo>
                  <a:pt x="418" y="336"/>
                </a:moveTo>
                <a:lnTo>
                  <a:pt x="534" y="453"/>
                </a:lnTo>
                <a:lnTo>
                  <a:pt x="529" y="452"/>
                </a:lnTo>
                <a:lnTo>
                  <a:pt x="412" y="335"/>
                </a:lnTo>
                <a:lnTo>
                  <a:pt x="418" y="336"/>
                </a:lnTo>
                <a:close/>
                <a:moveTo>
                  <a:pt x="581" y="499"/>
                </a:moveTo>
                <a:lnTo>
                  <a:pt x="780" y="698"/>
                </a:lnTo>
                <a:lnTo>
                  <a:pt x="779" y="702"/>
                </a:lnTo>
                <a:lnTo>
                  <a:pt x="575" y="498"/>
                </a:lnTo>
                <a:lnTo>
                  <a:pt x="581" y="499"/>
                </a:lnTo>
                <a:close/>
                <a:moveTo>
                  <a:pt x="135" y="48"/>
                </a:moveTo>
                <a:lnTo>
                  <a:pt x="378" y="291"/>
                </a:lnTo>
                <a:lnTo>
                  <a:pt x="372" y="290"/>
                </a:lnTo>
                <a:lnTo>
                  <a:pt x="135" y="52"/>
                </a:lnTo>
                <a:lnTo>
                  <a:pt x="135" y="48"/>
                </a:lnTo>
                <a:close/>
                <a:moveTo>
                  <a:pt x="424" y="337"/>
                </a:moveTo>
                <a:lnTo>
                  <a:pt x="541" y="454"/>
                </a:lnTo>
                <a:lnTo>
                  <a:pt x="534" y="453"/>
                </a:lnTo>
                <a:lnTo>
                  <a:pt x="418" y="336"/>
                </a:lnTo>
                <a:lnTo>
                  <a:pt x="424" y="337"/>
                </a:lnTo>
                <a:close/>
                <a:moveTo>
                  <a:pt x="588" y="500"/>
                </a:moveTo>
                <a:lnTo>
                  <a:pt x="781" y="694"/>
                </a:lnTo>
                <a:lnTo>
                  <a:pt x="780" y="698"/>
                </a:lnTo>
                <a:lnTo>
                  <a:pt x="581" y="499"/>
                </a:lnTo>
                <a:lnTo>
                  <a:pt x="588" y="500"/>
                </a:lnTo>
                <a:close/>
                <a:moveTo>
                  <a:pt x="136" y="44"/>
                </a:moveTo>
                <a:lnTo>
                  <a:pt x="384" y="292"/>
                </a:lnTo>
                <a:lnTo>
                  <a:pt x="378" y="291"/>
                </a:lnTo>
                <a:lnTo>
                  <a:pt x="135" y="48"/>
                </a:lnTo>
                <a:lnTo>
                  <a:pt x="136" y="44"/>
                </a:lnTo>
                <a:close/>
                <a:moveTo>
                  <a:pt x="430" y="338"/>
                </a:moveTo>
                <a:lnTo>
                  <a:pt x="547" y="455"/>
                </a:lnTo>
                <a:lnTo>
                  <a:pt x="541" y="454"/>
                </a:lnTo>
                <a:lnTo>
                  <a:pt x="424" y="337"/>
                </a:lnTo>
                <a:lnTo>
                  <a:pt x="430" y="338"/>
                </a:lnTo>
                <a:close/>
                <a:moveTo>
                  <a:pt x="593" y="501"/>
                </a:moveTo>
                <a:lnTo>
                  <a:pt x="782" y="690"/>
                </a:lnTo>
                <a:lnTo>
                  <a:pt x="781" y="694"/>
                </a:lnTo>
                <a:lnTo>
                  <a:pt x="588" y="500"/>
                </a:lnTo>
                <a:lnTo>
                  <a:pt x="593" y="501"/>
                </a:lnTo>
                <a:close/>
                <a:moveTo>
                  <a:pt x="137" y="40"/>
                </a:moveTo>
                <a:lnTo>
                  <a:pt x="391" y="293"/>
                </a:lnTo>
                <a:lnTo>
                  <a:pt x="384" y="292"/>
                </a:lnTo>
                <a:lnTo>
                  <a:pt x="136" y="44"/>
                </a:lnTo>
                <a:lnTo>
                  <a:pt x="137" y="40"/>
                </a:lnTo>
                <a:close/>
                <a:moveTo>
                  <a:pt x="436" y="340"/>
                </a:moveTo>
                <a:lnTo>
                  <a:pt x="554" y="456"/>
                </a:lnTo>
                <a:lnTo>
                  <a:pt x="547" y="455"/>
                </a:lnTo>
                <a:lnTo>
                  <a:pt x="430" y="338"/>
                </a:lnTo>
                <a:lnTo>
                  <a:pt x="436" y="340"/>
                </a:lnTo>
                <a:close/>
                <a:moveTo>
                  <a:pt x="599" y="503"/>
                </a:moveTo>
                <a:lnTo>
                  <a:pt x="785" y="687"/>
                </a:lnTo>
                <a:lnTo>
                  <a:pt x="782" y="690"/>
                </a:lnTo>
                <a:lnTo>
                  <a:pt x="593" y="501"/>
                </a:lnTo>
                <a:lnTo>
                  <a:pt x="599" y="503"/>
                </a:lnTo>
                <a:close/>
                <a:moveTo>
                  <a:pt x="138" y="35"/>
                </a:moveTo>
                <a:lnTo>
                  <a:pt x="397" y="294"/>
                </a:lnTo>
                <a:lnTo>
                  <a:pt x="391" y="293"/>
                </a:lnTo>
                <a:lnTo>
                  <a:pt x="137" y="40"/>
                </a:lnTo>
                <a:lnTo>
                  <a:pt x="138" y="35"/>
                </a:lnTo>
                <a:close/>
                <a:moveTo>
                  <a:pt x="443" y="341"/>
                </a:moveTo>
                <a:lnTo>
                  <a:pt x="560" y="457"/>
                </a:lnTo>
                <a:lnTo>
                  <a:pt x="554" y="456"/>
                </a:lnTo>
                <a:lnTo>
                  <a:pt x="436" y="340"/>
                </a:lnTo>
                <a:lnTo>
                  <a:pt x="443" y="341"/>
                </a:lnTo>
                <a:close/>
                <a:moveTo>
                  <a:pt x="606" y="504"/>
                </a:moveTo>
                <a:lnTo>
                  <a:pt x="786" y="684"/>
                </a:lnTo>
                <a:lnTo>
                  <a:pt x="785" y="687"/>
                </a:lnTo>
                <a:lnTo>
                  <a:pt x="599" y="503"/>
                </a:lnTo>
                <a:lnTo>
                  <a:pt x="606" y="504"/>
                </a:lnTo>
                <a:close/>
                <a:moveTo>
                  <a:pt x="138" y="32"/>
                </a:moveTo>
                <a:lnTo>
                  <a:pt x="402" y="295"/>
                </a:lnTo>
                <a:lnTo>
                  <a:pt x="397" y="294"/>
                </a:lnTo>
                <a:lnTo>
                  <a:pt x="138" y="35"/>
                </a:lnTo>
                <a:lnTo>
                  <a:pt x="138" y="32"/>
                </a:lnTo>
                <a:close/>
                <a:moveTo>
                  <a:pt x="449" y="342"/>
                </a:moveTo>
                <a:lnTo>
                  <a:pt x="565" y="459"/>
                </a:lnTo>
                <a:lnTo>
                  <a:pt x="560" y="457"/>
                </a:lnTo>
                <a:lnTo>
                  <a:pt x="443" y="341"/>
                </a:lnTo>
                <a:lnTo>
                  <a:pt x="449" y="342"/>
                </a:lnTo>
                <a:close/>
                <a:moveTo>
                  <a:pt x="612" y="505"/>
                </a:moveTo>
                <a:lnTo>
                  <a:pt x="787" y="680"/>
                </a:lnTo>
                <a:lnTo>
                  <a:pt x="786" y="684"/>
                </a:lnTo>
                <a:lnTo>
                  <a:pt x="606" y="504"/>
                </a:lnTo>
                <a:lnTo>
                  <a:pt x="612" y="505"/>
                </a:lnTo>
                <a:close/>
                <a:moveTo>
                  <a:pt x="139" y="28"/>
                </a:moveTo>
                <a:lnTo>
                  <a:pt x="409" y="297"/>
                </a:lnTo>
                <a:lnTo>
                  <a:pt x="402" y="295"/>
                </a:lnTo>
                <a:lnTo>
                  <a:pt x="138" y="32"/>
                </a:lnTo>
                <a:lnTo>
                  <a:pt x="139" y="28"/>
                </a:lnTo>
                <a:close/>
                <a:moveTo>
                  <a:pt x="455" y="343"/>
                </a:moveTo>
                <a:lnTo>
                  <a:pt x="572" y="460"/>
                </a:lnTo>
                <a:lnTo>
                  <a:pt x="565" y="459"/>
                </a:lnTo>
                <a:lnTo>
                  <a:pt x="449" y="342"/>
                </a:lnTo>
                <a:lnTo>
                  <a:pt x="455" y="343"/>
                </a:lnTo>
                <a:close/>
                <a:moveTo>
                  <a:pt x="619" y="506"/>
                </a:moveTo>
                <a:lnTo>
                  <a:pt x="788" y="676"/>
                </a:lnTo>
                <a:lnTo>
                  <a:pt x="787" y="680"/>
                </a:lnTo>
                <a:lnTo>
                  <a:pt x="612" y="505"/>
                </a:lnTo>
                <a:lnTo>
                  <a:pt x="619" y="506"/>
                </a:lnTo>
                <a:close/>
                <a:moveTo>
                  <a:pt x="141" y="24"/>
                </a:moveTo>
                <a:lnTo>
                  <a:pt x="415" y="298"/>
                </a:lnTo>
                <a:lnTo>
                  <a:pt x="409" y="297"/>
                </a:lnTo>
                <a:lnTo>
                  <a:pt x="139" y="28"/>
                </a:lnTo>
                <a:lnTo>
                  <a:pt x="141" y="24"/>
                </a:lnTo>
                <a:close/>
                <a:moveTo>
                  <a:pt x="461" y="344"/>
                </a:moveTo>
                <a:lnTo>
                  <a:pt x="578" y="461"/>
                </a:lnTo>
                <a:lnTo>
                  <a:pt x="572" y="460"/>
                </a:lnTo>
                <a:lnTo>
                  <a:pt x="455" y="343"/>
                </a:lnTo>
                <a:lnTo>
                  <a:pt x="461" y="344"/>
                </a:lnTo>
                <a:close/>
                <a:moveTo>
                  <a:pt x="624" y="507"/>
                </a:moveTo>
                <a:lnTo>
                  <a:pt x="789" y="672"/>
                </a:lnTo>
                <a:lnTo>
                  <a:pt x="788" y="676"/>
                </a:lnTo>
                <a:lnTo>
                  <a:pt x="619" y="506"/>
                </a:lnTo>
                <a:lnTo>
                  <a:pt x="624" y="507"/>
                </a:lnTo>
                <a:close/>
                <a:moveTo>
                  <a:pt x="142" y="19"/>
                </a:moveTo>
                <a:lnTo>
                  <a:pt x="422" y="299"/>
                </a:lnTo>
                <a:lnTo>
                  <a:pt x="415" y="298"/>
                </a:lnTo>
                <a:lnTo>
                  <a:pt x="141" y="24"/>
                </a:lnTo>
                <a:lnTo>
                  <a:pt x="142" y="19"/>
                </a:lnTo>
                <a:close/>
                <a:moveTo>
                  <a:pt x="467" y="345"/>
                </a:moveTo>
                <a:lnTo>
                  <a:pt x="584" y="462"/>
                </a:lnTo>
                <a:lnTo>
                  <a:pt x="578" y="461"/>
                </a:lnTo>
                <a:lnTo>
                  <a:pt x="461" y="344"/>
                </a:lnTo>
                <a:lnTo>
                  <a:pt x="467" y="345"/>
                </a:lnTo>
                <a:close/>
                <a:moveTo>
                  <a:pt x="630" y="508"/>
                </a:moveTo>
                <a:lnTo>
                  <a:pt x="790" y="669"/>
                </a:lnTo>
                <a:lnTo>
                  <a:pt x="789" y="672"/>
                </a:lnTo>
                <a:lnTo>
                  <a:pt x="624" y="507"/>
                </a:lnTo>
                <a:lnTo>
                  <a:pt x="630" y="508"/>
                </a:lnTo>
                <a:close/>
                <a:moveTo>
                  <a:pt x="142" y="15"/>
                </a:moveTo>
                <a:lnTo>
                  <a:pt x="428" y="301"/>
                </a:lnTo>
                <a:lnTo>
                  <a:pt x="422" y="299"/>
                </a:lnTo>
                <a:lnTo>
                  <a:pt x="142" y="19"/>
                </a:lnTo>
                <a:lnTo>
                  <a:pt x="142" y="15"/>
                </a:lnTo>
                <a:close/>
                <a:moveTo>
                  <a:pt x="474" y="346"/>
                </a:moveTo>
                <a:lnTo>
                  <a:pt x="591" y="463"/>
                </a:lnTo>
                <a:lnTo>
                  <a:pt x="584" y="462"/>
                </a:lnTo>
                <a:lnTo>
                  <a:pt x="467" y="345"/>
                </a:lnTo>
                <a:lnTo>
                  <a:pt x="474" y="346"/>
                </a:lnTo>
                <a:close/>
                <a:moveTo>
                  <a:pt x="637" y="509"/>
                </a:moveTo>
                <a:lnTo>
                  <a:pt x="792" y="665"/>
                </a:lnTo>
                <a:lnTo>
                  <a:pt x="790" y="669"/>
                </a:lnTo>
                <a:lnTo>
                  <a:pt x="630" y="508"/>
                </a:lnTo>
                <a:lnTo>
                  <a:pt x="637" y="509"/>
                </a:lnTo>
                <a:close/>
                <a:moveTo>
                  <a:pt x="143" y="11"/>
                </a:moveTo>
                <a:lnTo>
                  <a:pt x="433" y="302"/>
                </a:lnTo>
                <a:lnTo>
                  <a:pt x="428" y="301"/>
                </a:lnTo>
                <a:lnTo>
                  <a:pt x="142" y="15"/>
                </a:lnTo>
                <a:lnTo>
                  <a:pt x="143" y="11"/>
                </a:lnTo>
                <a:close/>
                <a:moveTo>
                  <a:pt x="480" y="348"/>
                </a:moveTo>
                <a:lnTo>
                  <a:pt x="596" y="464"/>
                </a:lnTo>
                <a:lnTo>
                  <a:pt x="591" y="463"/>
                </a:lnTo>
                <a:lnTo>
                  <a:pt x="474" y="346"/>
                </a:lnTo>
                <a:lnTo>
                  <a:pt x="480" y="348"/>
                </a:lnTo>
                <a:close/>
                <a:moveTo>
                  <a:pt x="643" y="511"/>
                </a:moveTo>
                <a:lnTo>
                  <a:pt x="793" y="660"/>
                </a:lnTo>
                <a:lnTo>
                  <a:pt x="792" y="665"/>
                </a:lnTo>
                <a:lnTo>
                  <a:pt x="637" y="509"/>
                </a:lnTo>
                <a:lnTo>
                  <a:pt x="643" y="511"/>
                </a:lnTo>
                <a:close/>
                <a:moveTo>
                  <a:pt x="144" y="7"/>
                </a:moveTo>
                <a:lnTo>
                  <a:pt x="440" y="303"/>
                </a:lnTo>
                <a:lnTo>
                  <a:pt x="433" y="302"/>
                </a:lnTo>
                <a:lnTo>
                  <a:pt x="143" y="11"/>
                </a:lnTo>
                <a:lnTo>
                  <a:pt x="144" y="7"/>
                </a:lnTo>
                <a:close/>
                <a:moveTo>
                  <a:pt x="487" y="350"/>
                </a:moveTo>
                <a:lnTo>
                  <a:pt x="603" y="466"/>
                </a:lnTo>
                <a:lnTo>
                  <a:pt x="596" y="464"/>
                </a:lnTo>
                <a:lnTo>
                  <a:pt x="480" y="348"/>
                </a:lnTo>
                <a:lnTo>
                  <a:pt x="487" y="350"/>
                </a:lnTo>
                <a:close/>
                <a:moveTo>
                  <a:pt x="649" y="512"/>
                </a:moveTo>
                <a:lnTo>
                  <a:pt x="794" y="657"/>
                </a:lnTo>
                <a:lnTo>
                  <a:pt x="793" y="660"/>
                </a:lnTo>
                <a:lnTo>
                  <a:pt x="643" y="511"/>
                </a:lnTo>
                <a:lnTo>
                  <a:pt x="649" y="512"/>
                </a:lnTo>
                <a:close/>
                <a:moveTo>
                  <a:pt x="145" y="2"/>
                </a:moveTo>
                <a:lnTo>
                  <a:pt x="446" y="305"/>
                </a:lnTo>
                <a:lnTo>
                  <a:pt x="440" y="303"/>
                </a:lnTo>
                <a:lnTo>
                  <a:pt x="144" y="7"/>
                </a:lnTo>
                <a:lnTo>
                  <a:pt x="145" y="2"/>
                </a:lnTo>
                <a:close/>
                <a:moveTo>
                  <a:pt x="492" y="351"/>
                </a:moveTo>
                <a:lnTo>
                  <a:pt x="609" y="468"/>
                </a:lnTo>
                <a:lnTo>
                  <a:pt x="603" y="466"/>
                </a:lnTo>
                <a:lnTo>
                  <a:pt x="487" y="350"/>
                </a:lnTo>
                <a:lnTo>
                  <a:pt x="492" y="351"/>
                </a:lnTo>
                <a:close/>
                <a:moveTo>
                  <a:pt x="655" y="513"/>
                </a:moveTo>
                <a:lnTo>
                  <a:pt x="795" y="653"/>
                </a:lnTo>
                <a:lnTo>
                  <a:pt x="794" y="657"/>
                </a:lnTo>
                <a:lnTo>
                  <a:pt x="649" y="512"/>
                </a:lnTo>
                <a:lnTo>
                  <a:pt x="655" y="513"/>
                </a:lnTo>
                <a:close/>
                <a:moveTo>
                  <a:pt x="148" y="0"/>
                </a:moveTo>
                <a:lnTo>
                  <a:pt x="452" y="306"/>
                </a:lnTo>
                <a:lnTo>
                  <a:pt x="446" y="305"/>
                </a:lnTo>
                <a:lnTo>
                  <a:pt x="145" y="2"/>
                </a:lnTo>
                <a:lnTo>
                  <a:pt x="145" y="0"/>
                </a:lnTo>
                <a:lnTo>
                  <a:pt x="148" y="0"/>
                </a:lnTo>
                <a:close/>
                <a:moveTo>
                  <a:pt x="498" y="352"/>
                </a:moveTo>
                <a:lnTo>
                  <a:pt x="615" y="469"/>
                </a:lnTo>
                <a:lnTo>
                  <a:pt x="609" y="468"/>
                </a:lnTo>
                <a:lnTo>
                  <a:pt x="492" y="351"/>
                </a:lnTo>
                <a:lnTo>
                  <a:pt x="498" y="352"/>
                </a:lnTo>
                <a:close/>
                <a:moveTo>
                  <a:pt x="661" y="515"/>
                </a:moveTo>
                <a:lnTo>
                  <a:pt x="796" y="649"/>
                </a:lnTo>
                <a:lnTo>
                  <a:pt x="795" y="653"/>
                </a:lnTo>
                <a:lnTo>
                  <a:pt x="655" y="513"/>
                </a:lnTo>
                <a:lnTo>
                  <a:pt x="661" y="515"/>
                </a:lnTo>
                <a:close/>
                <a:moveTo>
                  <a:pt x="153" y="2"/>
                </a:moveTo>
                <a:lnTo>
                  <a:pt x="459" y="307"/>
                </a:lnTo>
                <a:lnTo>
                  <a:pt x="452" y="306"/>
                </a:lnTo>
                <a:lnTo>
                  <a:pt x="148" y="0"/>
                </a:lnTo>
                <a:lnTo>
                  <a:pt x="153" y="2"/>
                </a:lnTo>
                <a:close/>
                <a:moveTo>
                  <a:pt x="505" y="353"/>
                </a:moveTo>
                <a:lnTo>
                  <a:pt x="622" y="470"/>
                </a:lnTo>
                <a:lnTo>
                  <a:pt x="615" y="469"/>
                </a:lnTo>
                <a:lnTo>
                  <a:pt x="498" y="352"/>
                </a:lnTo>
                <a:lnTo>
                  <a:pt x="505" y="353"/>
                </a:lnTo>
                <a:close/>
                <a:moveTo>
                  <a:pt x="667" y="516"/>
                </a:moveTo>
                <a:lnTo>
                  <a:pt x="797" y="645"/>
                </a:lnTo>
                <a:lnTo>
                  <a:pt x="796" y="649"/>
                </a:lnTo>
                <a:lnTo>
                  <a:pt x="661" y="515"/>
                </a:lnTo>
                <a:lnTo>
                  <a:pt x="667" y="516"/>
                </a:lnTo>
                <a:close/>
                <a:moveTo>
                  <a:pt x="160" y="3"/>
                </a:moveTo>
                <a:lnTo>
                  <a:pt x="464" y="308"/>
                </a:lnTo>
                <a:lnTo>
                  <a:pt x="459" y="307"/>
                </a:lnTo>
                <a:lnTo>
                  <a:pt x="153" y="2"/>
                </a:lnTo>
                <a:lnTo>
                  <a:pt x="160" y="3"/>
                </a:lnTo>
                <a:close/>
                <a:moveTo>
                  <a:pt x="511" y="354"/>
                </a:moveTo>
                <a:lnTo>
                  <a:pt x="627" y="471"/>
                </a:lnTo>
                <a:lnTo>
                  <a:pt x="622" y="470"/>
                </a:lnTo>
                <a:lnTo>
                  <a:pt x="505" y="353"/>
                </a:lnTo>
                <a:lnTo>
                  <a:pt x="511" y="354"/>
                </a:lnTo>
                <a:close/>
                <a:moveTo>
                  <a:pt x="674" y="517"/>
                </a:moveTo>
                <a:lnTo>
                  <a:pt x="798" y="641"/>
                </a:lnTo>
                <a:lnTo>
                  <a:pt x="797" y="645"/>
                </a:lnTo>
                <a:lnTo>
                  <a:pt x="667" y="516"/>
                </a:lnTo>
                <a:lnTo>
                  <a:pt x="674" y="517"/>
                </a:lnTo>
                <a:close/>
                <a:moveTo>
                  <a:pt x="166" y="5"/>
                </a:moveTo>
                <a:lnTo>
                  <a:pt x="471" y="309"/>
                </a:lnTo>
                <a:lnTo>
                  <a:pt x="464" y="308"/>
                </a:lnTo>
                <a:lnTo>
                  <a:pt x="160" y="3"/>
                </a:lnTo>
                <a:lnTo>
                  <a:pt x="166" y="5"/>
                </a:lnTo>
                <a:close/>
                <a:moveTo>
                  <a:pt x="517" y="355"/>
                </a:moveTo>
                <a:lnTo>
                  <a:pt x="633" y="472"/>
                </a:lnTo>
                <a:lnTo>
                  <a:pt x="627" y="471"/>
                </a:lnTo>
                <a:lnTo>
                  <a:pt x="511" y="354"/>
                </a:lnTo>
                <a:lnTo>
                  <a:pt x="517" y="355"/>
                </a:lnTo>
                <a:close/>
                <a:moveTo>
                  <a:pt x="680" y="518"/>
                </a:moveTo>
                <a:lnTo>
                  <a:pt x="798" y="637"/>
                </a:lnTo>
                <a:lnTo>
                  <a:pt x="798" y="641"/>
                </a:lnTo>
                <a:lnTo>
                  <a:pt x="674" y="517"/>
                </a:lnTo>
                <a:lnTo>
                  <a:pt x="680" y="518"/>
                </a:lnTo>
                <a:close/>
                <a:moveTo>
                  <a:pt x="172" y="6"/>
                </a:moveTo>
                <a:lnTo>
                  <a:pt x="477" y="310"/>
                </a:lnTo>
                <a:lnTo>
                  <a:pt x="471" y="309"/>
                </a:lnTo>
                <a:lnTo>
                  <a:pt x="166" y="5"/>
                </a:lnTo>
                <a:lnTo>
                  <a:pt x="172" y="6"/>
                </a:lnTo>
                <a:close/>
                <a:moveTo>
                  <a:pt x="523" y="357"/>
                </a:moveTo>
                <a:lnTo>
                  <a:pt x="640" y="473"/>
                </a:lnTo>
                <a:lnTo>
                  <a:pt x="633" y="472"/>
                </a:lnTo>
                <a:lnTo>
                  <a:pt x="517" y="355"/>
                </a:lnTo>
                <a:lnTo>
                  <a:pt x="523" y="357"/>
                </a:lnTo>
                <a:close/>
                <a:moveTo>
                  <a:pt x="686" y="520"/>
                </a:moveTo>
                <a:lnTo>
                  <a:pt x="799" y="634"/>
                </a:lnTo>
                <a:lnTo>
                  <a:pt x="798" y="637"/>
                </a:lnTo>
                <a:lnTo>
                  <a:pt x="680" y="518"/>
                </a:lnTo>
                <a:lnTo>
                  <a:pt x="686" y="520"/>
                </a:lnTo>
                <a:close/>
                <a:moveTo>
                  <a:pt x="178" y="7"/>
                </a:moveTo>
                <a:lnTo>
                  <a:pt x="483" y="311"/>
                </a:lnTo>
                <a:lnTo>
                  <a:pt x="477" y="310"/>
                </a:lnTo>
                <a:lnTo>
                  <a:pt x="172" y="6"/>
                </a:lnTo>
                <a:lnTo>
                  <a:pt x="178" y="7"/>
                </a:lnTo>
                <a:close/>
                <a:moveTo>
                  <a:pt x="529" y="358"/>
                </a:moveTo>
                <a:lnTo>
                  <a:pt x="646" y="474"/>
                </a:lnTo>
                <a:lnTo>
                  <a:pt x="640" y="473"/>
                </a:lnTo>
                <a:lnTo>
                  <a:pt x="523" y="357"/>
                </a:lnTo>
                <a:lnTo>
                  <a:pt x="529" y="358"/>
                </a:lnTo>
                <a:close/>
                <a:moveTo>
                  <a:pt x="692" y="521"/>
                </a:moveTo>
                <a:lnTo>
                  <a:pt x="801" y="630"/>
                </a:lnTo>
                <a:lnTo>
                  <a:pt x="799" y="634"/>
                </a:lnTo>
                <a:lnTo>
                  <a:pt x="686" y="520"/>
                </a:lnTo>
                <a:lnTo>
                  <a:pt x="692" y="521"/>
                </a:lnTo>
                <a:close/>
                <a:moveTo>
                  <a:pt x="184" y="8"/>
                </a:moveTo>
                <a:lnTo>
                  <a:pt x="490" y="313"/>
                </a:lnTo>
                <a:lnTo>
                  <a:pt x="483" y="311"/>
                </a:lnTo>
                <a:lnTo>
                  <a:pt x="178" y="7"/>
                </a:lnTo>
                <a:lnTo>
                  <a:pt x="184" y="8"/>
                </a:lnTo>
                <a:close/>
                <a:moveTo>
                  <a:pt x="535" y="359"/>
                </a:moveTo>
                <a:lnTo>
                  <a:pt x="653" y="476"/>
                </a:lnTo>
                <a:lnTo>
                  <a:pt x="646" y="474"/>
                </a:lnTo>
                <a:lnTo>
                  <a:pt x="529" y="358"/>
                </a:lnTo>
                <a:lnTo>
                  <a:pt x="535" y="359"/>
                </a:lnTo>
                <a:close/>
                <a:moveTo>
                  <a:pt x="697" y="521"/>
                </a:moveTo>
                <a:lnTo>
                  <a:pt x="802" y="625"/>
                </a:lnTo>
                <a:lnTo>
                  <a:pt x="801" y="630"/>
                </a:lnTo>
                <a:lnTo>
                  <a:pt x="692" y="521"/>
                </a:lnTo>
                <a:lnTo>
                  <a:pt x="697" y="522"/>
                </a:lnTo>
                <a:lnTo>
                  <a:pt x="697" y="521"/>
                </a:lnTo>
                <a:close/>
                <a:moveTo>
                  <a:pt x="191" y="9"/>
                </a:moveTo>
                <a:lnTo>
                  <a:pt x="495" y="314"/>
                </a:lnTo>
                <a:lnTo>
                  <a:pt x="490" y="313"/>
                </a:lnTo>
                <a:lnTo>
                  <a:pt x="184" y="8"/>
                </a:lnTo>
                <a:lnTo>
                  <a:pt x="191" y="9"/>
                </a:lnTo>
                <a:close/>
                <a:moveTo>
                  <a:pt x="542" y="360"/>
                </a:moveTo>
                <a:lnTo>
                  <a:pt x="658" y="477"/>
                </a:lnTo>
                <a:lnTo>
                  <a:pt x="653" y="476"/>
                </a:lnTo>
                <a:lnTo>
                  <a:pt x="535" y="359"/>
                </a:lnTo>
                <a:lnTo>
                  <a:pt x="542" y="360"/>
                </a:lnTo>
                <a:close/>
                <a:moveTo>
                  <a:pt x="698" y="517"/>
                </a:moveTo>
                <a:lnTo>
                  <a:pt x="803" y="621"/>
                </a:lnTo>
                <a:lnTo>
                  <a:pt x="802" y="625"/>
                </a:lnTo>
                <a:lnTo>
                  <a:pt x="697" y="521"/>
                </a:lnTo>
                <a:lnTo>
                  <a:pt x="698" y="517"/>
                </a:lnTo>
                <a:close/>
                <a:moveTo>
                  <a:pt x="197" y="10"/>
                </a:moveTo>
                <a:lnTo>
                  <a:pt x="501" y="315"/>
                </a:lnTo>
                <a:lnTo>
                  <a:pt x="495" y="314"/>
                </a:lnTo>
                <a:lnTo>
                  <a:pt x="191" y="9"/>
                </a:lnTo>
                <a:lnTo>
                  <a:pt x="197" y="10"/>
                </a:lnTo>
                <a:close/>
                <a:moveTo>
                  <a:pt x="548" y="361"/>
                </a:moveTo>
                <a:lnTo>
                  <a:pt x="664" y="478"/>
                </a:lnTo>
                <a:lnTo>
                  <a:pt x="658" y="477"/>
                </a:lnTo>
                <a:lnTo>
                  <a:pt x="542" y="360"/>
                </a:lnTo>
                <a:lnTo>
                  <a:pt x="548" y="361"/>
                </a:lnTo>
                <a:close/>
                <a:moveTo>
                  <a:pt x="699" y="513"/>
                </a:moveTo>
                <a:lnTo>
                  <a:pt x="804" y="617"/>
                </a:lnTo>
                <a:lnTo>
                  <a:pt x="803" y="621"/>
                </a:lnTo>
                <a:lnTo>
                  <a:pt x="698" y="517"/>
                </a:lnTo>
                <a:lnTo>
                  <a:pt x="699" y="513"/>
                </a:lnTo>
                <a:close/>
                <a:moveTo>
                  <a:pt x="202" y="11"/>
                </a:moveTo>
                <a:lnTo>
                  <a:pt x="508" y="317"/>
                </a:lnTo>
                <a:lnTo>
                  <a:pt x="501" y="315"/>
                </a:lnTo>
                <a:lnTo>
                  <a:pt x="197" y="10"/>
                </a:lnTo>
                <a:lnTo>
                  <a:pt x="202" y="11"/>
                </a:lnTo>
                <a:close/>
                <a:moveTo>
                  <a:pt x="554" y="362"/>
                </a:moveTo>
                <a:lnTo>
                  <a:pt x="671" y="479"/>
                </a:lnTo>
                <a:lnTo>
                  <a:pt x="664" y="478"/>
                </a:lnTo>
                <a:lnTo>
                  <a:pt x="548" y="361"/>
                </a:lnTo>
                <a:lnTo>
                  <a:pt x="554" y="362"/>
                </a:lnTo>
                <a:close/>
                <a:moveTo>
                  <a:pt x="700" y="509"/>
                </a:moveTo>
                <a:lnTo>
                  <a:pt x="805" y="612"/>
                </a:lnTo>
                <a:lnTo>
                  <a:pt x="804" y="617"/>
                </a:lnTo>
                <a:lnTo>
                  <a:pt x="699" y="513"/>
                </a:lnTo>
                <a:lnTo>
                  <a:pt x="700" y="509"/>
                </a:lnTo>
                <a:close/>
                <a:moveTo>
                  <a:pt x="209" y="13"/>
                </a:moveTo>
                <a:lnTo>
                  <a:pt x="514" y="318"/>
                </a:lnTo>
                <a:lnTo>
                  <a:pt x="508" y="317"/>
                </a:lnTo>
                <a:lnTo>
                  <a:pt x="202" y="11"/>
                </a:lnTo>
                <a:lnTo>
                  <a:pt x="209" y="13"/>
                </a:lnTo>
                <a:close/>
                <a:moveTo>
                  <a:pt x="560" y="363"/>
                </a:moveTo>
                <a:lnTo>
                  <a:pt x="677" y="480"/>
                </a:lnTo>
                <a:lnTo>
                  <a:pt x="671" y="479"/>
                </a:lnTo>
                <a:lnTo>
                  <a:pt x="554" y="362"/>
                </a:lnTo>
                <a:lnTo>
                  <a:pt x="560" y="363"/>
                </a:lnTo>
                <a:close/>
                <a:moveTo>
                  <a:pt x="700" y="505"/>
                </a:moveTo>
                <a:lnTo>
                  <a:pt x="805" y="609"/>
                </a:lnTo>
                <a:lnTo>
                  <a:pt x="805" y="612"/>
                </a:lnTo>
                <a:lnTo>
                  <a:pt x="700" y="509"/>
                </a:lnTo>
                <a:lnTo>
                  <a:pt x="700" y="505"/>
                </a:lnTo>
                <a:close/>
                <a:moveTo>
                  <a:pt x="215" y="14"/>
                </a:moveTo>
                <a:lnTo>
                  <a:pt x="521" y="319"/>
                </a:lnTo>
                <a:lnTo>
                  <a:pt x="514" y="318"/>
                </a:lnTo>
                <a:lnTo>
                  <a:pt x="209" y="13"/>
                </a:lnTo>
                <a:lnTo>
                  <a:pt x="215" y="14"/>
                </a:lnTo>
                <a:close/>
                <a:moveTo>
                  <a:pt x="566" y="365"/>
                </a:moveTo>
                <a:lnTo>
                  <a:pt x="683" y="482"/>
                </a:lnTo>
                <a:lnTo>
                  <a:pt x="677" y="480"/>
                </a:lnTo>
                <a:lnTo>
                  <a:pt x="560" y="363"/>
                </a:lnTo>
                <a:lnTo>
                  <a:pt x="566" y="365"/>
                </a:lnTo>
                <a:close/>
                <a:moveTo>
                  <a:pt x="702" y="501"/>
                </a:moveTo>
                <a:lnTo>
                  <a:pt x="806" y="605"/>
                </a:lnTo>
                <a:lnTo>
                  <a:pt x="806" y="607"/>
                </a:lnTo>
                <a:lnTo>
                  <a:pt x="805" y="609"/>
                </a:lnTo>
                <a:lnTo>
                  <a:pt x="700" y="505"/>
                </a:lnTo>
                <a:lnTo>
                  <a:pt x="702" y="501"/>
                </a:lnTo>
                <a:close/>
                <a:moveTo>
                  <a:pt x="221" y="15"/>
                </a:moveTo>
                <a:lnTo>
                  <a:pt x="526" y="320"/>
                </a:lnTo>
                <a:lnTo>
                  <a:pt x="521" y="319"/>
                </a:lnTo>
                <a:lnTo>
                  <a:pt x="215" y="14"/>
                </a:lnTo>
                <a:lnTo>
                  <a:pt x="221" y="15"/>
                </a:lnTo>
                <a:close/>
                <a:moveTo>
                  <a:pt x="573" y="367"/>
                </a:moveTo>
                <a:lnTo>
                  <a:pt x="689" y="484"/>
                </a:lnTo>
                <a:lnTo>
                  <a:pt x="683" y="482"/>
                </a:lnTo>
                <a:lnTo>
                  <a:pt x="566" y="365"/>
                </a:lnTo>
                <a:lnTo>
                  <a:pt x="573" y="367"/>
                </a:lnTo>
                <a:close/>
                <a:moveTo>
                  <a:pt x="703" y="496"/>
                </a:moveTo>
                <a:lnTo>
                  <a:pt x="807" y="601"/>
                </a:lnTo>
                <a:lnTo>
                  <a:pt x="806" y="605"/>
                </a:lnTo>
                <a:lnTo>
                  <a:pt x="702" y="501"/>
                </a:lnTo>
                <a:lnTo>
                  <a:pt x="703" y="496"/>
                </a:lnTo>
                <a:close/>
                <a:moveTo>
                  <a:pt x="228" y="16"/>
                </a:moveTo>
                <a:lnTo>
                  <a:pt x="532" y="322"/>
                </a:lnTo>
                <a:lnTo>
                  <a:pt x="526" y="320"/>
                </a:lnTo>
                <a:lnTo>
                  <a:pt x="221" y="15"/>
                </a:lnTo>
                <a:lnTo>
                  <a:pt x="228" y="16"/>
                </a:lnTo>
                <a:close/>
                <a:moveTo>
                  <a:pt x="579" y="368"/>
                </a:moveTo>
                <a:lnTo>
                  <a:pt x="695" y="485"/>
                </a:lnTo>
                <a:lnTo>
                  <a:pt x="689" y="484"/>
                </a:lnTo>
                <a:lnTo>
                  <a:pt x="573" y="367"/>
                </a:lnTo>
                <a:lnTo>
                  <a:pt x="579" y="368"/>
                </a:lnTo>
                <a:close/>
                <a:moveTo>
                  <a:pt x="704" y="492"/>
                </a:moveTo>
                <a:lnTo>
                  <a:pt x="808" y="597"/>
                </a:lnTo>
                <a:lnTo>
                  <a:pt x="807" y="601"/>
                </a:lnTo>
                <a:lnTo>
                  <a:pt x="703" y="496"/>
                </a:lnTo>
                <a:lnTo>
                  <a:pt x="704" y="492"/>
                </a:lnTo>
                <a:close/>
                <a:moveTo>
                  <a:pt x="233" y="17"/>
                </a:moveTo>
                <a:lnTo>
                  <a:pt x="539" y="323"/>
                </a:lnTo>
                <a:lnTo>
                  <a:pt x="532" y="322"/>
                </a:lnTo>
                <a:lnTo>
                  <a:pt x="228" y="16"/>
                </a:lnTo>
                <a:lnTo>
                  <a:pt x="233" y="17"/>
                </a:lnTo>
                <a:close/>
                <a:moveTo>
                  <a:pt x="584" y="369"/>
                </a:moveTo>
                <a:lnTo>
                  <a:pt x="702" y="486"/>
                </a:lnTo>
                <a:lnTo>
                  <a:pt x="695" y="485"/>
                </a:lnTo>
                <a:lnTo>
                  <a:pt x="579" y="368"/>
                </a:lnTo>
                <a:lnTo>
                  <a:pt x="584" y="369"/>
                </a:lnTo>
                <a:close/>
                <a:moveTo>
                  <a:pt x="704" y="488"/>
                </a:moveTo>
                <a:lnTo>
                  <a:pt x="808" y="592"/>
                </a:lnTo>
                <a:lnTo>
                  <a:pt x="808" y="597"/>
                </a:lnTo>
                <a:lnTo>
                  <a:pt x="704" y="492"/>
                </a:lnTo>
                <a:lnTo>
                  <a:pt x="704" y="488"/>
                </a:lnTo>
                <a:close/>
                <a:moveTo>
                  <a:pt x="240" y="18"/>
                </a:moveTo>
                <a:lnTo>
                  <a:pt x="545" y="324"/>
                </a:lnTo>
                <a:lnTo>
                  <a:pt x="539" y="323"/>
                </a:lnTo>
                <a:lnTo>
                  <a:pt x="233" y="17"/>
                </a:lnTo>
                <a:lnTo>
                  <a:pt x="240" y="18"/>
                </a:lnTo>
                <a:close/>
                <a:moveTo>
                  <a:pt x="591" y="370"/>
                </a:moveTo>
                <a:lnTo>
                  <a:pt x="809" y="588"/>
                </a:lnTo>
                <a:lnTo>
                  <a:pt x="808" y="592"/>
                </a:lnTo>
                <a:lnTo>
                  <a:pt x="704" y="488"/>
                </a:lnTo>
                <a:lnTo>
                  <a:pt x="705" y="486"/>
                </a:lnTo>
                <a:lnTo>
                  <a:pt x="702" y="486"/>
                </a:lnTo>
                <a:lnTo>
                  <a:pt x="584" y="369"/>
                </a:lnTo>
                <a:lnTo>
                  <a:pt x="591" y="370"/>
                </a:lnTo>
                <a:close/>
                <a:moveTo>
                  <a:pt x="246" y="19"/>
                </a:moveTo>
                <a:lnTo>
                  <a:pt x="551" y="325"/>
                </a:lnTo>
                <a:lnTo>
                  <a:pt x="545" y="324"/>
                </a:lnTo>
                <a:lnTo>
                  <a:pt x="240" y="18"/>
                </a:lnTo>
                <a:lnTo>
                  <a:pt x="246" y="19"/>
                </a:lnTo>
                <a:close/>
                <a:moveTo>
                  <a:pt x="597" y="371"/>
                </a:moveTo>
                <a:lnTo>
                  <a:pt x="810" y="584"/>
                </a:lnTo>
                <a:lnTo>
                  <a:pt x="809" y="588"/>
                </a:lnTo>
                <a:lnTo>
                  <a:pt x="591" y="370"/>
                </a:lnTo>
                <a:lnTo>
                  <a:pt x="597" y="371"/>
                </a:lnTo>
                <a:close/>
                <a:moveTo>
                  <a:pt x="252" y="21"/>
                </a:moveTo>
                <a:lnTo>
                  <a:pt x="557" y="326"/>
                </a:lnTo>
                <a:lnTo>
                  <a:pt x="551" y="325"/>
                </a:lnTo>
                <a:lnTo>
                  <a:pt x="246" y="19"/>
                </a:lnTo>
                <a:lnTo>
                  <a:pt x="252" y="21"/>
                </a:lnTo>
                <a:close/>
                <a:moveTo>
                  <a:pt x="604" y="373"/>
                </a:moveTo>
                <a:lnTo>
                  <a:pt x="811" y="579"/>
                </a:lnTo>
                <a:lnTo>
                  <a:pt x="810" y="584"/>
                </a:lnTo>
                <a:lnTo>
                  <a:pt x="597" y="371"/>
                </a:lnTo>
                <a:lnTo>
                  <a:pt x="604" y="373"/>
                </a:lnTo>
                <a:close/>
                <a:moveTo>
                  <a:pt x="258" y="22"/>
                </a:moveTo>
                <a:lnTo>
                  <a:pt x="563" y="327"/>
                </a:lnTo>
                <a:lnTo>
                  <a:pt x="557" y="326"/>
                </a:lnTo>
                <a:lnTo>
                  <a:pt x="252" y="21"/>
                </a:lnTo>
                <a:lnTo>
                  <a:pt x="258" y="22"/>
                </a:lnTo>
                <a:close/>
                <a:moveTo>
                  <a:pt x="610" y="374"/>
                </a:moveTo>
                <a:lnTo>
                  <a:pt x="811" y="575"/>
                </a:lnTo>
                <a:lnTo>
                  <a:pt x="811" y="579"/>
                </a:lnTo>
                <a:lnTo>
                  <a:pt x="604" y="373"/>
                </a:lnTo>
                <a:lnTo>
                  <a:pt x="610" y="374"/>
                </a:lnTo>
                <a:close/>
                <a:moveTo>
                  <a:pt x="264" y="24"/>
                </a:moveTo>
                <a:lnTo>
                  <a:pt x="570" y="328"/>
                </a:lnTo>
                <a:lnTo>
                  <a:pt x="563" y="327"/>
                </a:lnTo>
                <a:lnTo>
                  <a:pt x="258" y="22"/>
                </a:lnTo>
                <a:lnTo>
                  <a:pt x="264" y="24"/>
                </a:lnTo>
                <a:close/>
                <a:moveTo>
                  <a:pt x="615" y="375"/>
                </a:moveTo>
                <a:lnTo>
                  <a:pt x="812" y="572"/>
                </a:lnTo>
                <a:lnTo>
                  <a:pt x="811" y="575"/>
                </a:lnTo>
                <a:lnTo>
                  <a:pt x="610" y="374"/>
                </a:lnTo>
                <a:lnTo>
                  <a:pt x="615" y="375"/>
                </a:lnTo>
                <a:close/>
                <a:moveTo>
                  <a:pt x="270" y="25"/>
                </a:moveTo>
                <a:lnTo>
                  <a:pt x="576" y="330"/>
                </a:lnTo>
                <a:lnTo>
                  <a:pt x="570" y="328"/>
                </a:lnTo>
                <a:lnTo>
                  <a:pt x="264" y="24"/>
                </a:lnTo>
                <a:lnTo>
                  <a:pt x="270" y="25"/>
                </a:lnTo>
                <a:close/>
                <a:moveTo>
                  <a:pt x="622" y="376"/>
                </a:moveTo>
                <a:lnTo>
                  <a:pt x="813" y="568"/>
                </a:lnTo>
                <a:lnTo>
                  <a:pt x="812" y="572"/>
                </a:lnTo>
                <a:lnTo>
                  <a:pt x="615" y="375"/>
                </a:lnTo>
                <a:lnTo>
                  <a:pt x="622" y="376"/>
                </a:lnTo>
                <a:close/>
                <a:moveTo>
                  <a:pt x="277" y="26"/>
                </a:moveTo>
                <a:lnTo>
                  <a:pt x="582" y="331"/>
                </a:lnTo>
                <a:lnTo>
                  <a:pt x="576" y="330"/>
                </a:lnTo>
                <a:lnTo>
                  <a:pt x="270" y="25"/>
                </a:lnTo>
                <a:lnTo>
                  <a:pt x="277" y="26"/>
                </a:lnTo>
                <a:close/>
                <a:moveTo>
                  <a:pt x="628" y="377"/>
                </a:moveTo>
                <a:lnTo>
                  <a:pt x="814" y="564"/>
                </a:lnTo>
                <a:lnTo>
                  <a:pt x="813" y="568"/>
                </a:lnTo>
                <a:lnTo>
                  <a:pt x="622" y="376"/>
                </a:lnTo>
                <a:lnTo>
                  <a:pt x="628" y="377"/>
                </a:lnTo>
                <a:close/>
                <a:moveTo>
                  <a:pt x="282" y="27"/>
                </a:moveTo>
                <a:lnTo>
                  <a:pt x="588" y="332"/>
                </a:lnTo>
                <a:lnTo>
                  <a:pt x="582" y="331"/>
                </a:lnTo>
                <a:lnTo>
                  <a:pt x="277" y="26"/>
                </a:lnTo>
                <a:lnTo>
                  <a:pt x="282" y="27"/>
                </a:lnTo>
                <a:close/>
                <a:moveTo>
                  <a:pt x="634" y="378"/>
                </a:moveTo>
                <a:lnTo>
                  <a:pt x="814" y="559"/>
                </a:lnTo>
                <a:lnTo>
                  <a:pt x="814" y="564"/>
                </a:lnTo>
                <a:lnTo>
                  <a:pt x="628" y="377"/>
                </a:lnTo>
                <a:lnTo>
                  <a:pt x="634" y="378"/>
                </a:lnTo>
                <a:close/>
                <a:moveTo>
                  <a:pt x="289" y="28"/>
                </a:moveTo>
                <a:lnTo>
                  <a:pt x="594" y="334"/>
                </a:lnTo>
                <a:lnTo>
                  <a:pt x="588" y="332"/>
                </a:lnTo>
                <a:lnTo>
                  <a:pt x="282" y="27"/>
                </a:lnTo>
                <a:lnTo>
                  <a:pt x="289" y="28"/>
                </a:lnTo>
                <a:close/>
                <a:moveTo>
                  <a:pt x="641" y="379"/>
                </a:moveTo>
                <a:lnTo>
                  <a:pt x="815" y="555"/>
                </a:lnTo>
                <a:lnTo>
                  <a:pt x="814" y="559"/>
                </a:lnTo>
                <a:lnTo>
                  <a:pt x="634" y="378"/>
                </a:lnTo>
                <a:lnTo>
                  <a:pt x="641" y="379"/>
                </a:lnTo>
                <a:close/>
                <a:moveTo>
                  <a:pt x="295" y="29"/>
                </a:moveTo>
                <a:lnTo>
                  <a:pt x="600" y="335"/>
                </a:lnTo>
                <a:lnTo>
                  <a:pt x="594" y="334"/>
                </a:lnTo>
                <a:lnTo>
                  <a:pt x="289" y="28"/>
                </a:lnTo>
                <a:lnTo>
                  <a:pt x="295" y="29"/>
                </a:lnTo>
                <a:close/>
                <a:moveTo>
                  <a:pt x="646" y="381"/>
                </a:moveTo>
                <a:lnTo>
                  <a:pt x="817" y="551"/>
                </a:lnTo>
                <a:lnTo>
                  <a:pt x="815" y="555"/>
                </a:lnTo>
                <a:lnTo>
                  <a:pt x="641" y="379"/>
                </a:lnTo>
                <a:lnTo>
                  <a:pt x="646" y="381"/>
                </a:lnTo>
                <a:close/>
                <a:moveTo>
                  <a:pt x="301" y="30"/>
                </a:moveTo>
                <a:lnTo>
                  <a:pt x="607" y="336"/>
                </a:lnTo>
                <a:lnTo>
                  <a:pt x="600" y="335"/>
                </a:lnTo>
                <a:lnTo>
                  <a:pt x="295" y="29"/>
                </a:lnTo>
                <a:lnTo>
                  <a:pt x="301" y="30"/>
                </a:lnTo>
                <a:close/>
                <a:moveTo>
                  <a:pt x="653" y="383"/>
                </a:moveTo>
                <a:lnTo>
                  <a:pt x="818" y="546"/>
                </a:lnTo>
                <a:lnTo>
                  <a:pt x="817" y="551"/>
                </a:lnTo>
                <a:lnTo>
                  <a:pt x="646" y="381"/>
                </a:lnTo>
                <a:lnTo>
                  <a:pt x="653" y="383"/>
                </a:lnTo>
                <a:close/>
                <a:moveTo>
                  <a:pt x="308" y="31"/>
                </a:moveTo>
                <a:lnTo>
                  <a:pt x="613" y="338"/>
                </a:lnTo>
                <a:lnTo>
                  <a:pt x="607" y="336"/>
                </a:lnTo>
                <a:lnTo>
                  <a:pt x="301" y="30"/>
                </a:lnTo>
                <a:lnTo>
                  <a:pt x="308" y="31"/>
                </a:lnTo>
                <a:close/>
                <a:moveTo>
                  <a:pt x="659" y="384"/>
                </a:moveTo>
                <a:lnTo>
                  <a:pt x="818" y="542"/>
                </a:lnTo>
                <a:lnTo>
                  <a:pt x="818" y="546"/>
                </a:lnTo>
                <a:lnTo>
                  <a:pt x="653" y="383"/>
                </a:lnTo>
                <a:lnTo>
                  <a:pt x="659" y="384"/>
                </a:lnTo>
                <a:close/>
                <a:moveTo>
                  <a:pt x="313" y="32"/>
                </a:moveTo>
                <a:lnTo>
                  <a:pt x="619" y="339"/>
                </a:lnTo>
                <a:lnTo>
                  <a:pt x="613" y="338"/>
                </a:lnTo>
                <a:lnTo>
                  <a:pt x="308" y="31"/>
                </a:lnTo>
                <a:lnTo>
                  <a:pt x="313" y="32"/>
                </a:lnTo>
                <a:close/>
                <a:moveTo>
                  <a:pt x="665" y="385"/>
                </a:moveTo>
                <a:lnTo>
                  <a:pt x="819" y="538"/>
                </a:lnTo>
                <a:lnTo>
                  <a:pt x="818" y="542"/>
                </a:lnTo>
                <a:lnTo>
                  <a:pt x="659" y="384"/>
                </a:lnTo>
                <a:lnTo>
                  <a:pt x="665" y="385"/>
                </a:lnTo>
                <a:close/>
                <a:moveTo>
                  <a:pt x="319" y="34"/>
                </a:moveTo>
                <a:lnTo>
                  <a:pt x="625" y="340"/>
                </a:lnTo>
                <a:lnTo>
                  <a:pt x="619" y="339"/>
                </a:lnTo>
                <a:lnTo>
                  <a:pt x="313" y="32"/>
                </a:lnTo>
                <a:lnTo>
                  <a:pt x="319" y="34"/>
                </a:lnTo>
                <a:close/>
                <a:moveTo>
                  <a:pt x="672" y="386"/>
                </a:moveTo>
                <a:lnTo>
                  <a:pt x="820" y="534"/>
                </a:lnTo>
                <a:lnTo>
                  <a:pt x="819" y="538"/>
                </a:lnTo>
                <a:lnTo>
                  <a:pt x="665" y="385"/>
                </a:lnTo>
                <a:lnTo>
                  <a:pt x="672" y="386"/>
                </a:lnTo>
                <a:close/>
                <a:moveTo>
                  <a:pt x="326" y="35"/>
                </a:moveTo>
                <a:lnTo>
                  <a:pt x="631" y="341"/>
                </a:lnTo>
                <a:lnTo>
                  <a:pt x="625" y="340"/>
                </a:lnTo>
                <a:lnTo>
                  <a:pt x="319" y="34"/>
                </a:lnTo>
                <a:lnTo>
                  <a:pt x="326" y="35"/>
                </a:lnTo>
                <a:close/>
                <a:moveTo>
                  <a:pt x="677" y="387"/>
                </a:moveTo>
                <a:lnTo>
                  <a:pt x="821" y="531"/>
                </a:lnTo>
                <a:lnTo>
                  <a:pt x="820" y="534"/>
                </a:lnTo>
                <a:lnTo>
                  <a:pt x="672" y="386"/>
                </a:lnTo>
                <a:lnTo>
                  <a:pt x="677" y="387"/>
                </a:lnTo>
                <a:close/>
                <a:moveTo>
                  <a:pt x="332" y="36"/>
                </a:moveTo>
                <a:lnTo>
                  <a:pt x="638" y="342"/>
                </a:lnTo>
                <a:lnTo>
                  <a:pt x="631" y="341"/>
                </a:lnTo>
                <a:lnTo>
                  <a:pt x="326" y="35"/>
                </a:lnTo>
                <a:lnTo>
                  <a:pt x="332" y="36"/>
                </a:lnTo>
                <a:close/>
                <a:moveTo>
                  <a:pt x="683" y="388"/>
                </a:moveTo>
                <a:lnTo>
                  <a:pt x="821" y="526"/>
                </a:lnTo>
                <a:lnTo>
                  <a:pt x="821" y="531"/>
                </a:lnTo>
                <a:lnTo>
                  <a:pt x="677" y="387"/>
                </a:lnTo>
                <a:lnTo>
                  <a:pt x="683" y="388"/>
                </a:lnTo>
                <a:close/>
                <a:moveTo>
                  <a:pt x="337" y="38"/>
                </a:moveTo>
                <a:lnTo>
                  <a:pt x="644" y="343"/>
                </a:lnTo>
                <a:lnTo>
                  <a:pt x="638" y="342"/>
                </a:lnTo>
                <a:lnTo>
                  <a:pt x="332" y="36"/>
                </a:lnTo>
                <a:lnTo>
                  <a:pt x="337" y="38"/>
                </a:lnTo>
                <a:close/>
                <a:moveTo>
                  <a:pt x="690" y="390"/>
                </a:moveTo>
                <a:lnTo>
                  <a:pt x="822" y="522"/>
                </a:lnTo>
                <a:lnTo>
                  <a:pt x="821" y="526"/>
                </a:lnTo>
                <a:lnTo>
                  <a:pt x="683" y="388"/>
                </a:lnTo>
                <a:lnTo>
                  <a:pt x="690" y="390"/>
                </a:lnTo>
                <a:close/>
                <a:moveTo>
                  <a:pt x="344" y="39"/>
                </a:moveTo>
                <a:lnTo>
                  <a:pt x="452" y="147"/>
                </a:lnTo>
                <a:lnTo>
                  <a:pt x="460" y="157"/>
                </a:lnTo>
                <a:lnTo>
                  <a:pt x="467" y="166"/>
                </a:lnTo>
                <a:lnTo>
                  <a:pt x="477" y="175"/>
                </a:lnTo>
                <a:lnTo>
                  <a:pt x="488" y="182"/>
                </a:lnTo>
                <a:lnTo>
                  <a:pt x="649" y="344"/>
                </a:lnTo>
                <a:lnTo>
                  <a:pt x="644" y="343"/>
                </a:lnTo>
                <a:lnTo>
                  <a:pt x="337" y="38"/>
                </a:lnTo>
                <a:lnTo>
                  <a:pt x="344" y="39"/>
                </a:lnTo>
                <a:close/>
                <a:moveTo>
                  <a:pt x="696" y="391"/>
                </a:moveTo>
                <a:lnTo>
                  <a:pt x="823" y="518"/>
                </a:lnTo>
                <a:lnTo>
                  <a:pt x="822" y="522"/>
                </a:lnTo>
                <a:lnTo>
                  <a:pt x="690" y="390"/>
                </a:lnTo>
                <a:lnTo>
                  <a:pt x="696" y="391"/>
                </a:lnTo>
                <a:close/>
                <a:moveTo>
                  <a:pt x="350" y="40"/>
                </a:moveTo>
                <a:lnTo>
                  <a:pt x="447" y="137"/>
                </a:lnTo>
                <a:lnTo>
                  <a:pt x="449" y="142"/>
                </a:lnTo>
                <a:lnTo>
                  <a:pt x="452" y="147"/>
                </a:lnTo>
                <a:lnTo>
                  <a:pt x="344" y="39"/>
                </a:lnTo>
                <a:lnTo>
                  <a:pt x="350" y="40"/>
                </a:lnTo>
                <a:close/>
                <a:moveTo>
                  <a:pt x="497" y="188"/>
                </a:moveTo>
                <a:lnTo>
                  <a:pt x="656" y="346"/>
                </a:lnTo>
                <a:lnTo>
                  <a:pt x="649" y="344"/>
                </a:lnTo>
                <a:lnTo>
                  <a:pt x="488" y="182"/>
                </a:lnTo>
                <a:lnTo>
                  <a:pt x="492" y="184"/>
                </a:lnTo>
                <a:lnTo>
                  <a:pt x="497" y="188"/>
                </a:lnTo>
                <a:close/>
                <a:moveTo>
                  <a:pt x="703" y="392"/>
                </a:moveTo>
                <a:lnTo>
                  <a:pt x="824" y="513"/>
                </a:lnTo>
                <a:lnTo>
                  <a:pt x="823" y="518"/>
                </a:lnTo>
                <a:lnTo>
                  <a:pt x="696" y="391"/>
                </a:lnTo>
                <a:lnTo>
                  <a:pt x="703" y="392"/>
                </a:lnTo>
                <a:close/>
                <a:moveTo>
                  <a:pt x="357" y="41"/>
                </a:moveTo>
                <a:lnTo>
                  <a:pt x="444" y="128"/>
                </a:lnTo>
                <a:lnTo>
                  <a:pt x="445" y="132"/>
                </a:lnTo>
                <a:lnTo>
                  <a:pt x="447" y="137"/>
                </a:lnTo>
                <a:lnTo>
                  <a:pt x="350" y="40"/>
                </a:lnTo>
                <a:lnTo>
                  <a:pt x="357" y="41"/>
                </a:lnTo>
                <a:close/>
                <a:moveTo>
                  <a:pt x="506" y="191"/>
                </a:moveTo>
                <a:lnTo>
                  <a:pt x="662" y="347"/>
                </a:lnTo>
                <a:lnTo>
                  <a:pt x="656" y="346"/>
                </a:lnTo>
                <a:lnTo>
                  <a:pt x="497" y="188"/>
                </a:lnTo>
                <a:lnTo>
                  <a:pt x="501" y="189"/>
                </a:lnTo>
                <a:lnTo>
                  <a:pt x="506" y="191"/>
                </a:lnTo>
                <a:close/>
                <a:moveTo>
                  <a:pt x="708" y="393"/>
                </a:moveTo>
                <a:lnTo>
                  <a:pt x="824" y="509"/>
                </a:lnTo>
                <a:lnTo>
                  <a:pt x="824" y="513"/>
                </a:lnTo>
                <a:lnTo>
                  <a:pt x="703" y="392"/>
                </a:lnTo>
                <a:lnTo>
                  <a:pt x="708" y="393"/>
                </a:lnTo>
                <a:close/>
                <a:moveTo>
                  <a:pt x="362" y="42"/>
                </a:moveTo>
                <a:lnTo>
                  <a:pt x="442" y="121"/>
                </a:lnTo>
                <a:lnTo>
                  <a:pt x="442" y="125"/>
                </a:lnTo>
                <a:lnTo>
                  <a:pt x="444" y="128"/>
                </a:lnTo>
                <a:lnTo>
                  <a:pt x="357" y="41"/>
                </a:lnTo>
                <a:lnTo>
                  <a:pt x="362" y="42"/>
                </a:lnTo>
                <a:close/>
                <a:moveTo>
                  <a:pt x="513" y="193"/>
                </a:moveTo>
                <a:lnTo>
                  <a:pt x="669" y="348"/>
                </a:lnTo>
                <a:lnTo>
                  <a:pt x="662" y="347"/>
                </a:lnTo>
                <a:lnTo>
                  <a:pt x="506" y="191"/>
                </a:lnTo>
                <a:lnTo>
                  <a:pt x="510" y="192"/>
                </a:lnTo>
                <a:lnTo>
                  <a:pt x="513" y="193"/>
                </a:lnTo>
                <a:close/>
                <a:moveTo>
                  <a:pt x="714" y="394"/>
                </a:moveTo>
                <a:lnTo>
                  <a:pt x="825" y="505"/>
                </a:lnTo>
                <a:lnTo>
                  <a:pt x="824" y="509"/>
                </a:lnTo>
                <a:lnTo>
                  <a:pt x="708" y="393"/>
                </a:lnTo>
                <a:lnTo>
                  <a:pt x="714" y="394"/>
                </a:lnTo>
                <a:close/>
                <a:moveTo>
                  <a:pt x="368" y="44"/>
                </a:moveTo>
                <a:lnTo>
                  <a:pt x="440" y="114"/>
                </a:lnTo>
                <a:lnTo>
                  <a:pt x="441" y="117"/>
                </a:lnTo>
                <a:lnTo>
                  <a:pt x="442" y="121"/>
                </a:lnTo>
                <a:lnTo>
                  <a:pt x="362" y="42"/>
                </a:lnTo>
                <a:lnTo>
                  <a:pt x="368" y="44"/>
                </a:lnTo>
                <a:close/>
                <a:moveTo>
                  <a:pt x="520" y="194"/>
                </a:moveTo>
                <a:lnTo>
                  <a:pt x="675" y="350"/>
                </a:lnTo>
                <a:lnTo>
                  <a:pt x="669" y="348"/>
                </a:lnTo>
                <a:lnTo>
                  <a:pt x="513" y="193"/>
                </a:lnTo>
                <a:lnTo>
                  <a:pt x="516" y="194"/>
                </a:lnTo>
                <a:lnTo>
                  <a:pt x="520" y="194"/>
                </a:lnTo>
                <a:close/>
                <a:moveTo>
                  <a:pt x="721" y="395"/>
                </a:moveTo>
                <a:lnTo>
                  <a:pt x="826" y="501"/>
                </a:lnTo>
                <a:lnTo>
                  <a:pt x="825" y="505"/>
                </a:lnTo>
                <a:lnTo>
                  <a:pt x="714" y="394"/>
                </a:lnTo>
                <a:lnTo>
                  <a:pt x="721" y="395"/>
                </a:lnTo>
                <a:lnTo>
                  <a:pt x="721" y="395"/>
                </a:lnTo>
                <a:close/>
                <a:moveTo>
                  <a:pt x="375" y="45"/>
                </a:moveTo>
                <a:lnTo>
                  <a:pt x="439" y="109"/>
                </a:lnTo>
                <a:lnTo>
                  <a:pt x="440" y="112"/>
                </a:lnTo>
                <a:lnTo>
                  <a:pt x="440" y="114"/>
                </a:lnTo>
                <a:lnTo>
                  <a:pt x="368" y="44"/>
                </a:lnTo>
                <a:lnTo>
                  <a:pt x="375" y="45"/>
                </a:lnTo>
                <a:close/>
                <a:moveTo>
                  <a:pt x="526" y="195"/>
                </a:moveTo>
                <a:lnTo>
                  <a:pt x="680" y="351"/>
                </a:lnTo>
                <a:lnTo>
                  <a:pt x="675" y="350"/>
                </a:lnTo>
                <a:lnTo>
                  <a:pt x="520" y="194"/>
                </a:lnTo>
                <a:lnTo>
                  <a:pt x="521" y="195"/>
                </a:lnTo>
                <a:lnTo>
                  <a:pt x="523" y="195"/>
                </a:lnTo>
                <a:lnTo>
                  <a:pt x="526" y="195"/>
                </a:lnTo>
                <a:close/>
                <a:moveTo>
                  <a:pt x="721" y="391"/>
                </a:moveTo>
                <a:lnTo>
                  <a:pt x="827" y="496"/>
                </a:lnTo>
                <a:lnTo>
                  <a:pt x="826" y="501"/>
                </a:lnTo>
                <a:lnTo>
                  <a:pt x="721" y="395"/>
                </a:lnTo>
                <a:lnTo>
                  <a:pt x="721" y="391"/>
                </a:lnTo>
                <a:close/>
                <a:moveTo>
                  <a:pt x="381" y="46"/>
                </a:moveTo>
                <a:lnTo>
                  <a:pt x="438" y="103"/>
                </a:lnTo>
                <a:lnTo>
                  <a:pt x="439" y="106"/>
                </a:lnTo>
                <a:lnTo>
                  <a:pt x="439" y="109"/>
                </a:lnTo>
                <a:lnTo>
                  <a:pt x="375" y="45"/>
                </a:lnTo>
                <a:lnTo>
                  <a:pt x="381" y="46"/>
                </a:lnTo>
                <a:close/>
                <a:moveTo>
                  <a:pt x="531" y="196"/>
                </a:moveTo>
                <a:lnTo>
                  <a:pt x="687" y="352"/>
                </a:lnTo>
                <a:lnTo>
                  <a:pt x="680" y="351"/>
                </a:lnTo>
                <a:lnTo>
                  <a:pt x="526" y="195"/>
                </a:lnTo>
                <a:lnTo>
                  <a:pt x="528" y="196"/>
                </a:lnTo>
                <a:lnTo>
                  <a:pt x="531" y="196"/>
                </a:lnTo>
                <a:close/>
                <a:moveTo>
                  <a:pt x="722" y="387"/>
                </a:moveTo>
                <a:lnTo>
                  <a:pt x="827" y="492"/>
                </a:lnTo>
                <a:lnTo>
                  <a:pt x="827" y="496"/>
                </a:lnTo>
                <a:lnTo>
                  <a:pt x="721" y="391"/>
                </a:lnTo>
                <a:lnTo>
                  <a:pt x="722" y="387"/>
                </a:lnTo>
                <a:close/>
                <a:moveTo>
                  <a:pt x="386" y="47"/>
                </a:moveTo>
                <a:lnTo>
                  <a:pt x="438" y="98"/>
                </a:lnTo>
                <a:lnTo>
                  <a:pt x="438" y="100"/>
                </a:lnTo>
                <a:lnTo>
                  <a:pt x="438" y="103"/>
                </a:lnTo>
                <a:lnTo>
                  <a:pt x="381" y="46"/>
                </a:lnTo>
                <a:lnTo>
                  <a:pt x="386" y="47"/>
                </a:lnTo>
                <a:close/>
                <a:moveTo>
                  <a:pt x="537" y="196"/>
                </a:moveTo>
                <a:lnTo>
                  <a:pt x="693" y="353"/>
                </a:lnTo>
                <a:lnTo>
                  <a:pt x="687" y="352"/>
                </a:lnTo>
                <a:lnTo>
                  <a:pt x="531" y="196"/>
                </a:lnTo>
                <a:lnTo>
                  <a:pt x="533" y="196"/>
                </a:lnTo>
                <a:lnTo>
                  <a:pt x="537" y="196"/>
                </a:lnTo>
                <a:close/>
                <a:moveTo>
                  <a:pt x="723" y="383"/>
                </a:moveTo>
                <a:lnTo>
                  <a:pt x="828" y="489"/>
                </a:lnTo>
                <a:lnTo>
                  <a:pt x="827" y="492"/>
                </a:lnTo>
                <a:lnTo>
                  <a:pt x="722" y="387"/>
                </a:lnTo>
                <a:lnTo>
                  <a:pt x="723" y="383"/>
                </a:lnTo>
                <a:close/>
                <a:moveTo>
                  <a:pt x="393" y="48"/>
                </a:moveTo>
                <a:lnTo>
                  <a:pt x="438" y="93"/>
                </a:lnTo>
                <a:lnTo>
                  <a:pt x="438" y="95"/>
                </a:lnTo>
                <a:lnTo>
                  <a:pt x="438" y="98"/>
                </a:lnTo>
                <a:lnTo>
                  <a:pt x="386" y="47"/>
                </a:lnTo>
                <a:lnTo>
                  <a:pt x="393" y="48"/>
                </a:lnTo>
                <a:close/>
                <a:moveTo>
                  <a:pt x="542" y="196"/>
                </a:moveTo>
                <a:lnTo>
                  <a:pt x="699" y="355"/>
                </a:lnTo>
                <a:lnTo>
                  <a:pt x="693" y="353"/>
                </a:lnTo>
                <a:lnTo>
                  <a:pt x="537" y="196"/>
                </a:lnTo>
                <a:lnTo>
                  <a:pt x="539" y="196"/>
                </a:lnTo>
                <a:lnTo>
                  <a:pt x="540" y="196"/>
                </a:lnTo>
                <a:lnTo>
                  <a:pt x="542" y="196"/>
                </a:lnTo>
                <a:close/>
                <a:moveTo>
                  <a:pt x="724" y="379"/>
                </a:moveTo>
                <a:lnTo>
                  <a:pt x="829" y="485"/>
                </a:lnTo>
                <a:lnTo>
                  <a:pt x="828" y="489"/>
                </a:lnTo>
                <a:lnTo>
                  <a:pt x="723" y="383"/>
                </a:lnTo>
                <a:lnTo>
                  <a:pt x="724" y="379"/>
                </a:lnTo>
                <a:close/>
                <a:moveTo>
                  <a:pt x="399" y="49"/>
                </a:moveTo>
                <a:lnTo>
                  <a:pt x="438" y="88"/>
                </a:lnTo>
                <a:lnTo>
                  <a:pt x="438" y="91"/>
                </a:lnTo>
                <a:lnTo>
                  <a:pt x="438" y="93"/>
                </a:lnTo>
                <a:lnTo>
                  <a:pt x="393" y="48"/>
                </a:lnTo>
                <a:lnTo>
                  <a:pt x="399" y="49"/>
                </a:lnTo>
                <a:close/>
                <a:moveTo>
                  <a:pt x="546" y="196"/>
                </a:moveTo>
                <a:lnTo>
                  <a:pt x="706" y="356"/>
                </a:lnTo>
                <a:lnTo>
                  <a:pt x="699" y="355"/>
                </a:lnTo>
                <a:lnTo>
                  <a:pt x="542" y="196"/>
                </a:lnTo>
                <a:lnTo>
                  <a:pt x="544" y="196"/>
                </a:lnTo>
                <a:lnTo>
                  <a:pt x="546" y="196"/>
                </a:lnTo>
                <a:close/>
                <a:moveTo>
                  <a:pt x="725" y="375"/>
                </a:moveTo>
                <a:lnTo>
                  <a:pt x="830" y="480"/>
                </a:lnTo>
                <a:lnTo>
                  <a:pt x="829" y="485"/>
                </a:lnTo>
                <a:lnTo>
                  <a:pt x="724" y="379"/>
                </a:lnTo>
                <a:lnTo>
                  <a:pt x="725" y="375"/>
                </a:lnTo>
                <a:close/>
                <a:moveTo>
                  <a:pt x="406" y="50"/>
                </a:moveTo>
                <a:lnTo>
                  <a:pt x="439" y="83"/>
                </a:lnTo>
                <a:lnTo>
                  <a:pt x="438" y="85"/>
                </a:lnTo>
                <a:lnTo>
                  <a:pt x="438" y="88"/>
                </a:lnTo>
                <a:lnTo>
                  <a:pt x="399" y="49"/>
                </a:lnTo>
                <a:lnTo>
                  <a:pt x="406" y="50"/>
                </a:lnTo>
                <a:close/>
                <a:moveTo>
                  <a:pt x="550" y="196"/>
                </a:moveTo>
                <a:lnTo>
                  <a:pt x="712" y="357"/>
                </a:lnTo>
                <a:lnTo>
                  <a:pt x="706" y="356"/>
                </a:lnTo>
                <a:lnTo>
                  <a:pt x="546" y="196"/>
                </a:lnTo>
                <a:lnTo>
                  <a:pt x="548" y="196"/>
                </a:lnTo>
                <a:lnTo>
                  <a:pt x="550" y="196"/>
                </a:lnTo>
                <a:close/>
                <a:moveTo>
                  <a:pt x="725" y="371"/>
                </a:moveTo>
                <a:lnTo>
                  <a:pt x="830" y="476"/>
                </a:lnTo>
                <a:lnTo>
                  <a:pt x="830" y="480"/>
                </a:lnTo>
                <a:lnTo>
                  <a:pt x="725" y="375"/>
                </a:lnTo>
                <a:lnTo>
                  <a:pt x="725" y="371"/>
                </a:lnTo>
                <a:close/>
                <a:moveTo>
                  <a:pt x="412" y="51"/>
                </a:moveTo>
                <a:lnTo>
                  <a:pt x="439" y="79"/>
                </a:lnTo>
                <a:lnTo>
                  <a:pt x="439" y="81"/>
                </a:lnTo>
                <a:lnTo>
                  <a:pt x="439" y="83"/>
                </a:lnTo>
                <a:lnTo>
                  <a:pt x="406" y="50"/>
                </a:lnTo>
                <a:lnTo>
                  <a:pt x="412" y="51"/>
                </a:lnTo>
                <a:close/>
                <a:moveTo>
                  <a:pt x="556" y="195"/>
                </a:moveTo>
                <a:lnTo>
                  <a:pt x="718" y="358"/>
                </a:lnTo>
                <a:lnTo>
                  <a:pt x="712" y="357"/>
                </a:lnTo>
                <a:lnTo>
                  <a:pt x="550" y="196"/>
                </a:lnTo>
                <a:lnTo>
                  <a:pt x="553" y="196"/>
                </a:lnTo>
                <a:lnTo>
                  <a:pt x="556" y="195"/>
                </a:lnTo>
                <a:close/>
                <a:moveTo>
                  <a:pt x="726" y="367"/>
                </a:moveTo>
                <a:lnTo>
                  <a:pt x="831" y="472"/>
                </a:lnTo>
                <a:lnTo>
                  <a:pt x="830" y="476"/>
                </a:lnTo>
                <a:lnTo>
                  <a:pt x="725" y="371"/>
                </a:lnTo>
                <a:lnTo>
                  <a:pt x="726" y="367"/>
                </a:lnTo>
                <a:close/>
                <a:moveTo>
                  <a:pt x="417" y="52"/>
                </a:moveTo>
                <a:lnTo>
                  <a:pt x="440" y="75"/>
                </a:lnTo>
                <a:lnTo>
                  <a:pt x="440" y="75"/>
                </a:lnTo>
                <a:lnTo>
                  <a:pt x="440" y="77"/>
                </a:lnTo>
                <a:lnTo>
                  <a:pt x="439" y="79"/>
                </a:lnTo>
                <a:lnTo>
                  <a:pt x="412" y="51"/>
                </a:lnTo>
                <a:lnTo>
                  <a:pt x="417" y="52"/>
                </a:lnTo>
                <a:close/>
                <a:moveTo>
                  <a:pt x="560" y="195"/>
                </a:moveTo>
                <a:lnTo>
                  <a:pt x="724" y="359"/>
                </a:lnTo>
                <a:lnTo>
                  <a:pt x="718" y="358"/>
                </a:lnTo>
                <a:lnTo>
                  <a:pt x="556" y="195"/>
                </a:lnTo>
                <a:lnTo>
                  <a:pt x="558" y="195"/>
                </a:lnTo>
                <a:lnTo>
                  <a:pt x="560" y="195"/>
                </a:lnTo>
                <a:close/>
                <a:moveTo>
                  <a:pt x="727" y="362"/>
                </a:moveTo>
                <a:lnTo>
                  <a:pt x="832" y="468"/>
                </a:lnTo>
                <a:lnTo>
                  <a:pt x="831" y="472"/>
                </a:lnTo>
                <a:lnTo>
                  <a:pt x="726" y="367"/>
                </a:lnTo>
                <a:lnTo>
                  <a:pt x="727" y="362"/>
                </a:lnTo>
                <a:close/>
                <a:moveTo>
                  <a:pt x="424" y="55"/>
                </a:moveTo>
                <a:lnTo>
                  <a:pt x="441" y="71"/>
                </a:lnTo>
                <a:lnTo>
                  <a:pt x="440" y="73"/>
                </a:lnTo>
                <a:lnTo>
                  <a:pt x="440" y="75"/>
                </a:lnTo>
                <a:lnTo>
                  <a:pt x="417" y="52"/>
                </a:lnTo>
                <a:lnTo>
                  <a:pt x="424" y="55"/>
                </a:lnTo>
                <a:close/>
                <a:moveTo>
                  <a:pt x="563" y="194"/>
                </a:moveTo>
                <a:lnTo>
                  <a:pt x="834" y="463"/>
                </a:lnTo>
                <a:lnTo>
                  <a:pt x="832" y="468"/>
                </a:lnTo>
                <a:lnTo>
                  <a:pt x="727" y="362"/>
                </a:lnTo>
                <a:lnTo>
                  <a:pt x="727" y="360"/>
                </a:lnTo>
                <a:lnTo>
                  <a:pt x="724" y="359"/>
                </a:lnTo>
                <a:lnTo>
                  <a:pt x="560" y="195"/>
                </a:lnTo>
                <a:lnTo>
                  <a:pt x="561" y="194"/>
                </a:lnTo>
                <a:lnTo>
                  <a:pt x="563" y="194"/>
                </a:lnTo>
                <a:close/>
                <a:moveTo>
                  <a:pt x="430" y="56"/>
                </a:moveTo>
                <a:lnTo>
                  <a:pt x="442" y="66"/>
                </a:lnTo>
                <a:lnTo>
                  <a:pt x="441" y="68"/>
                </a:lnTo>
                <a:lnTo>
                  <a:pt x="441" y="71"/>
                </a:lnTo>
                <a:lnTo>
                  <a:pt x="424" y="55"/>
                </a:lnTo>
                <a:lnTo>
                  <a:pt x="430" y="56"/>
                </a:lnTo>
                <a:close/>
                <a:moveTo>
                  <a:pt x="567" y="193"/>
                </a:moveTo>
                <a:lnTo>
                  <a:pt x="834" y="459"/>
                </a:lnTo>
                <a:lnTo>
                  <a:pt x="834" y="463"/>
                </a:lnTo>
                <a:lnTo>
                  <a:pt x="563" y="194"/>
                </a:lnTo>
                <a:lnTo>
                  <a:pt x="565" y="193"/>
                </a:lnTo>
                <a:lnTo>
                  <a:pt x="567" y="193"/>
                </a:lnTo>
                <a:close/>
                <a:moveTo>
                  <a:pt x="436" y="57"/>
                </a:moveTo>
                <a:lnTo>
                  <a:pt x="443" y="63"/>
                </a:lnTo>
                <a:lnTo>
                  <a:pt x="442" y="65"/>
                </a:lnTo>
                <a:lnTo>
                  <a:pt x="442" y="66"/>
                </a:lnTo>
                <a:lnTo>
                  <a:pt x="430" y="56"/>
                </a:lnTo>
                <a:lnTo>
                  <a:pt x="436" y="57"/>
                </a:lnTo>
                <a:close/>
                <a:moveTo>
                  <a:pt x="572" y="192"/>
                </a:moveTo>
                <a:lnTo>
                  <a:pt x="835" y="455"/>
                </a:lnTo>
                <a:lnTo>
                  <a:pt x="834" y="459"/>
                </a:lnTo>
                <a:lnTo>
                  <a:pt x="567" y="193"/>
                </a:lnTo>
                <a:lnTo>
                  <a:pt x="570" y="192"/>
                </a:lnTo>
                <a:lnTo>
                  <a:pt x="572" y="192"/>
                </a:lnTo>
                <a:close/>
                <a:moveTo>
                  <a:pt x="442" y="58"/>
                </a:moveTo>
                <a:lnTo>
                  <a:pt x="444" y="59"/>
                </a:lnTo>
                <a:lnTo>
                  <a:pt x="443" y="61"/>
                </a:lnTo>
                <a:lnTo>
                  <a:pt x="443" y="63"/>
                </a:lnTo>
                <a:lnTo>
                  <a:pt x="436" y="57"/>
                </a:lnTo>
                <a:lnTo>
                  <a:pt x="442" y="58"/>
                </a:lnTo>
                <a:close/>
                <a:moveTo>
                  <a:pt x="575" y="191"/>
                </a:moveTo>
                <a:lnTo>
                  <a:pt x="836" y="451"/>
                </a:lnTo>
                <a:lnTo>
                  <a:pt x="835" y="455"/>
                </a:lnTo>
                <a:lnTo>
                  <a:pt x="572" y="192"/>
                </a:lnTo>
                <a:lnTo>
                  <a:pt x="573" y="191"/>
                </a:lnTo>
                <a:lnTo>
                  <a:pt x="575" y="191"/>
                </a:lnTo>
                <a:close/>
                <a:moveTo>
                  <a:pt x="578" y="189"/>
                </a:moveTo>
                <a:lnTo>
                  <a:pt x="837" y="447"/>
                </a:lnTo>
                <a:lnTo>
                  <a:pt x="836" y="451"/>
                </a:lnTo>
                <a:lnTo>
                  <a:pt x="575" y="191"/>
                </a:lnTo>
                <a:lnTo>
                  <a:pt x="577" y="190"/>
                </a:lnTo>
                <a:lnTo>
                  <a:pt x="578" y="189"/>
                </a:lnTo>
                <a:close/>
                <a:moveTo>
                  <a:pt x="444" y="59"/>
                </a:moveTo>
                <a:lnTo>
                  <a:pt x="442" y="58"/>
                </a:lnTo>
                <a:lnTo>
                  <a:pt x="444" y="58"/>
                </a:lnTo>
                <a:lnTo>
                  <a:pt x="444" y="59"/>
                </a:lnTo>
                <a:close/>
                <a:moveTo>
                  <a:pt x="582" y="188"/>
                </a:moveTo>
                <a:lnTo>
                  <a:pt x="837" y="443"/>
                </a:lnTo>
                <a:lnTo>
                  <a:pt x="837" y="447"/>
                </a:lnTo>
                <a:lnTo>
                  <a:pt x="578" y="189"/>
                </a:lnTo>
                <a:lnTo>
                  <a:pt x="580" y="189"/>
                </a:lnTo>
                <a:lnTo>
                  <a:pt x="582" y="188"/>
                </a:lnTo>
                <a:close/>
                <a:moveTo>
                  <a:pt x="586" y="186"/>
                </a:moveTo>
                <a:lnTo>
                  <a:pt x="838" y="439"/>
                </a:lnTo>
                <a:lnTo>
                  <a:pt x="837" y="443"/>
                </a:lnTo>
                <a:lnTo>
                  <a:pt x="582" y="188"/>
                </a:lnTo>
                <a:lnTo>
                  <a:pt x="583" y="187"/>
                </a:lnTo>
                <a:lnTo>
                  <a:pt x="586" y="186"/>
                </a:lnTo>
                <a:close/>
                <a:moveTo>
                  <a:pt x="589" y="184"/>
                </a:moveTo>
                <a:lnTo>
                  <a:pt x="839" y="435"/>
                </a:lnTo>
                <a:lnTo>
                  <a:pt x="838" y="439"/>
                </a:lnTo>
                <a:lnTo>
                  <a:pt x="586" y="186"/>
                </a:lnTo>
                <a:lnTo>
                  <a:pt x="587" y="186"/>
                </a:lnTo>
                <a:lnTo>
                  <a:pt x="589" y="184"/>
                </a:lnTo>
                <a:close/>
                <a:moveTo>
                  <a:pt x="592" y="182"/>
                </a:moveTo>
                <a:lnTo>
                  <a:pt x="840" y="430"/>
                </a:lnTo>
                <a:lnTo>
                  <a:pt x="839" y="435"/>
                </a:lnTo>
                <a:lnTo>
                  <a:pt x="589" y="184"/>
                </a:lnTo>
                <a:lnTo>
                  <a:pt x="590" y="183"/>
                </a:lnTo>
                <a:lnTo>
                  <a:pt x="592" y="182"/>
                </a:lnTo>
                <a:close/>
                <a:moveTo>
                  <a:pt x="595" y="180"/>
                </a:moveTo>
                <a:lnTo>
                  <a:pt x="840" y="426"/>
                </a:lnTo>
                <a:lnTo>
                  <a:pt x="840" y="430"/>
                </a:lnTo>
                <a:lnTo>
                  <a:pt x="592" y="182"/>
                </a:lnTo>
                <a:lnTo>
                  <a:pt x="593" y="181"/>
                </a:lnTo>
                <a:lnTo>
                  <a:pt x="595" y="180"/>
                </a:lnTo>
                <a:close/>
                <a:moveTo>
                  <a:pt x="598" y="178"/>
                </a:moveTo>
                <a:lnTo>
                  <a:pt x="841" y="422"/>
                </a:lnTo>
                <a:lnTo>
                  <a:pt x="840" y="426"/>
                </a:lnTo>
                <a:lnTo>
                  <a:pt x="595" y="180"/>
                </a:lnTo>
                <a:lnTo>
                  <a:pt x="596" y="179"/>
                </a:lnTo>
                <a:lnTo>
                  <a:pt x="598" y="178"/>
                </a:lnTo>
                <a:close/>
                <a:moveTo>
                  <a:pt x="600" y="177"/>
                </a:moveTo>
                <a:lnTo>
                  <a:pt x="842" y="418"/>
                </a:lnTo>
                <a:lnTo>
                  <a:pt x="841" y="422"/>
                </a:lnTo>
                <a:lnTo>
                  <a:pt x="598" y="178"/>
                </a:lnTo>
                <a:lnTo>
                  <a:pt x="599" y="177"/>
                </a:lnTo>
                <a:lnTo>
                  <a:pt x="600" y="177"/>
                </a:lnTo>
                <a:close/>
                <a:moveTo>
                  <a:pt x="604" y="174"/>
                </a:moveTo>
                <a:lnTo>
                  <a:pt x="843" y="413"/>
                </a:lnTo>
                <a:lnTo>
                  <a:pt x="842" y="418"/>
                </a:lnTo>
                <a:lnTo>
                  <a:pt x="600" y="177"/>
                </a:lnTo>
                <a:lnTo>
                  <a:pt x="603" y="176"/>
                </a:lnTo>
                <a:lnTo>
                  <a:pt x="604" y="174"/>
                </a:lnTo>
                <a:close/>
                <a:moveTo>
                  <a:pt x="606" y="172"/>
                </a:moveTo>
                <a:lnTo>
                  <a:pt x="843" y="409"/>
                </a:lnTo>
                <a:lnTo>
                  <a:pt x="843" y="413"/>
                </a:lnTo>
                <a:lnTo>
                  <a:pt x="604" y="174"/>
                </a:lnTo>
                <a:lnTo>
                  <a:pt x="605" y="173"/>
                </a:lnTo>
                <a:lnTo>
                  <a:pt x="606" y="172"/>
                </a:lnTo>
                <a:close/>
                <a:moveTo>
                  <a:pt x="609" y="170"/>
                </a:moveTo>
                <a:lnTo>
                  <a:pt x="844" y="406"/>
                </a:lnTo>
                <a:lnTo>
                  <a:pt x="843" y="409"/>
                </a:lnTo>
                <a:lnTo>
                  <a:pt x="606" y="172"/>
                </a:lnTo>
                <a:lnTo>
                  <a:pt x="608" y="171"/>
                </a:lnTo>
                <a:lnTo>
                  <a:pt x="609" y="170"/>
                </a:lnTo>
                <a:close/>
                <a:moveTo>
                  <a:pt x="611" y="167"/>
                </a:moveTo>
                <a:lnTo>
                  <a:pt x="845" y="402"/>
                </a:lnTo>
                <a:lnTo>
                  <a:pt x="844" y="406"/>
                </a:lnTo>
                <a:lnTo>
                  <a:pt x="609" y="170"/>
                </a:lnTo>
                <a:lnTo>
                  <a:pt x="610" y="169"/>
                </a:lnTo>
                <a:lnTo>
                  <a:pt x="611" y="167"/>
                </a:lnTo>
                <a:close/>
                <a:moveTo>
                  <a:pt x="614" y="165"/>
                </a:moveTo>
                <a:lnTo>
                  <a:pt x="846" y="397"/>
                </a:lnTo>
                <a:lnTo>
                  <a:pt x="845" y="402"/>
                </a:lnTo>
                <a:lnTo>
                  <a:pt x="611" y="167"/>
                </a:lnTo>
                <a:lnTo>
                  <a:pt x="612" y="166"/>
                </a:lnTo>
                <a:lnTo>
                  <a:pt x="614" y="165"/>
                </a:lnTo>
                <a:close/>
                <a:moveTo>
                  <a:pt x="616" y="162"/>
                </a:moveTo>
                <a:lnTo>
                  <a:pt x="846" y="393"/>
                </a:lnTo>
                <a:lnTo>
                  <a:pt x="846" y="397"/>
                </a:lnTo>
                <a:lnTo>
                  <a:pt x="614" y="165"/>
                </a:lnTo>
                <a:lnTo>
                  <a:pt x="615" y="163"/>
                </a:lnTo>
                <a:lnTo>
                  <a:pt x="616" y="162"/>
                </a:lnTo>
                <a:close/>
                <a:moveTo>
                  <a:pt x="619" y="160"/>
                </a:moveTo>
                <a:lnTo>
                  <a:pt x="847" y="389"/>
                </a:lnTo>
                <a:lnTo>
                  <a:pt x="846" y="393"/>
                </a:lnTo>
                <a:lnTo>
                  <a:pt x="616" y="162"/>
                </a:lnTo>
                <a:lnTo>
                  <a:pt x="617" y="161"/>
                </a:lnTo>
                <a:lnTo>
                  <a:pt x="619" y="160"/>
                </a:lnTo>
                <a:close/>
                <a:moveTo>
                  <a:pt x="621" y="157"/>
                </a:moveTo>
                <a:lnTo>
                  <a:pt x="848" y="385"/>
                </a:lnTo>
                <a:lnTo>
                  <a:pt x="847" y="389"/>
                </a:lnTo>
                <a:lnTo>
                  <a:pt x="619" y="160"/>
                </a:lnTo>
                <a:lnTo>
                  <a:pt x="620" y="158"/>
                </a:lnTo>
                <a:lnTo>
                  <a:pt x="621" y="157"/>
                </a:lnTo>
                <a:close/>
                <a:moveTo>
                  <a:pt x="623" y="154"/>
                </a:moveTo>
                <a:lnTo>
                  <a:pt x="850" y="380"/>
                </a:lnTo>
                <a:lnTo>
                  <a:pt x="848" y="385"/>
                </a:lnTo>
                <a:lnTo>
                  <a:pt x="621" y="157"/>
                </a:lnTo>
                <a:lnTo>
                  <a:pt x="622" y="156"/>
                </a:lnTo>
                <a:lnTo>
                  <a:pt x="623" y="154"/>
                </a:lnTo>
                <a:close/>
                <a:moveTo>
                  <a:pt x="625" y="151"/>
                </a:moveTo>
                <a:lnTo>
                  <a:pt x="851" y="376"/>
                </a:lnTo>
                <a:lnTo>
                  <a:pt x="850" y="380"/>
                </a:lnTo>
                <a:lnTo>
                  <a:pt x="623" y="154"/>
                </a:lnTo>
                <a:lnTo>
                  <a:pt x="624" y="153"/>
                </a:lnTo>
                <a:lnTo>
                  <a:pt x="625" y="151"/>
                </a:lnTo>
                <a:close/>
                <a:moveTo>
                  <a:pt x="627" y="148"/>
                </a:moveTo>
                <a:lnTo>
                  <a:pt x="851" y="372"/>
                </a:lnTo>
                <a:lnTo>
                  <a:pt x="851" y="376"/>
                </a:lnTo>
                <a:lnTo>
                  <a:pt x="625" y="151"/>
                </a:lnTo>
                <a:lnTo>
                  <a:pt x="626" y="149"/>
                </a:lnTo>
                <a:lnTo>
                  <a:pt x="627" y="148"/>
                </a:lnTo>
                <a:close/>
                <a:moveTo>
                  <a:pt x="629" y="145"/>
                </a:moveTo>
                <a:lnTo>
                  <a:pt x="852" y="368"/>
                </a:lnTo>
                <a:lnTo>
                  <a:pt x="851" y="372"/>
                </a:lnTo>
                <a:lnTo>
                  <a:pt x="627" y="148"/>
                </a:lnTo>
                <a:lnTo>
                  <a:pt x="628" y="146"/>
                </a:lnTo>
                <a:lnTo>
                  <a:pt x="629" y="145"/>
                </a:lnTo>
                <a:close/>
                <a:moveTo>
                  <a:pt x="630" y="142"/>
                </a:moveTo>
                <a:lnTo>
                  <a:pt x="853" y="364"/>
                </a:lnTo>
                <a:lnTo>
                  <a:pt x="852" y="368"/>
                </a:lnTo>
                <a:lnTo>
                  <a:pt x="629" y="145"/>
                </a:lnTo>
                <a:lnTo>
                  <a:pt x="629" y="143"/>
                </a:lnTo>
                <a:lnTo>
                  <a:pt x="630" y="142"/>
                </a:lnTo>
                <a:close/>
                <a:moveTo>
                  <a:pt x="632" y="139"/>
                </a:moveTo>
                <a:lnTo>
                  <a:pt x="854" y="360"/>
                </a:lnTo>
                <a:lnTo>
                  <a:pt x="853" y="364"/>
                </a:lnTo>
                <a:lnTo>
                  <a:pt x="630" y="142"/>
                </a:lnTo>
                <a:lnTo>
                  <a:pt x="631" y="140"/>
                </a:lnTo>
                <a:lnTo>
                  <a:pt x="632" y="139"/>
                </a:lnTo>
                <a:close/>
                <a:moveTo>
                  <a:pt x="633" y="136"/>
                </a:moveTo>
                <a:lnTo>
                  <a:pt x="854" y="356"/>
                </a:lnTo>
                <a:lnTo>
                  <a:pt x="854" y="360"/>
                </a:lnTo>
                <a:lnTo>
                  <a:pt x="632" y="139"/>
                </a:lnTo>
                <a:lnTo>
                  <a:pt x="632" y="137"/>
                </a:lnTo>
                <a:lnTo>
                  <a:pt x="633" y="136"/>
                </a:lnTo>
                <a:close/>
                <a:moveTo>
                  <a:pt x="636" y="131"/>
                </a:moveTo>
                <a:lnTo>
                  <a:pt x="855" y="352"/>
                </a:lnTo>
                <a:lnTo>
                  <a:pt x="854" y="356"/>
                </a:lnTo>
                <a:lnTo>
                  <a:pt x="633" y="136"/>
                </a:lnTo>
                <a:lnTo>
                  <a:pt x="634" y="133"/>
                </a:lnTo>
                <a:lnTo>
                  <a:pt x="636" y="131"/>
                </a:lnTo>
                <a:close/>
                <a:moveTo>
                  <a:pt x="637" y="128"/>
                </a:moveTo>
                <a:lnTo>
                  <a:pt x="856" y="347"/>
                </a:lnTo>
                <a:lnTo>
                  <a:pt x="855" y="352"/>
                </a:lnTo>
                <a:lnTo>
                  <a:pt x="636" y="131"/>
                </a:lnTo>
                <a:lnTo>
                  <a:pt x="636" y="130"/>
                </a:lnTo>
                <a:lnTo>
                  <a:pt x="637" y="128"/>
                </a:lnTo>
                <a:close/>
                <a:moveTo>
                  <a:pt x="638" y="124"/>
                </a:moveTo>
                <a:lnTo>
                  <a:pt x="857" y="343"/>
                </a:lnTo>
                <a:lnTo>
                  <a:pt x="856" y="347"/>
                </a:lnTo>
                <a:lnTo>
                  <a:pt x="637" y="128"/>
                </a:lnTo>
                <a:lnTo>
                  <a:pt x="637" y="126"/>
                </a:lnTo>
                <a:lnTo>
                  <a:pt x="638" y="124"/>
                </a:lnTo>
                <a:close/>
                <a:moveTo>
                  <a:pt x="639" y="121"/>
                </a:moveTo>
                <a:lnTo>
                  <a:pt x="857" y="339"/>
                </a:lnTo>
                <a:lnTo>
                  <a:pt x="857" y="343"/>
                </a:lnTo>
                <a:lnTo>
                  <a:pt x="638" y="124"/>
                </a:lnTo>
                <a:lnTo>
                  <a:pt x="638" y="123"/>
                </a:lnTo>
                <a:lnTo>
                  <a:pt x="639" y="121"/>
                </a:lnTo>
                <a:close/>
                <a:moveTo>
                  <a:pt x="639" y="120"/>
                </a:moveTo>
                <a:lnTo>
                  <a:pt x="857" y="338"/>
                </a:lnTo>
                <a:lnTo>
                  <a:pt x="857" y="339"/>
                </a:lnTo>
                <a:lnTo>
                  <a:pt x="639" y="121"/>
                </a:lnTo>
                <a:lnTo>
                  <a:pt x="639" y="120"/>
                </a:lnTo>
                <a:close/>
                <a:moveTo>
                  <a:pt x="639" y="118"/>
                </a:moveTo>
                <a:lnTo>
                  <a:pt x="858" y="338"/>
                </a:lnTo>
                <a:lnTo>
                  <a:pt x="857" y="338"/>
                </a:lnTo>
                <a:lnTo>
                  <a:pt x="639" y="120"/>
                </a:lnTo>
                <a:lnTo>
                  <a:pt x="639" y="118"/>
                </a:lnTo>
                <a:close/>
                <a:moveTo>
                  <a:pt x="639" y="118"/>
                </a:moveTo>
                <a:lnTo>
                  <a:pt x="858" y="337"/>
                </a:lnTo>
                <a:lnTo>
                  <a:pt x="858" y="338"/>
                </a:lnTo>
                <a:lnTo>
                  <a:pt x="639" y="118"/>
                </a:lnTo>
                <a:lnTo>
                  <a:pt x="639" y="118"/>
                </a:lnTo>
                <a:close/>
                <a:moveTo>
                  <a:pt x="640" y="117"/>
                </a:moveTo>
                <a:lnTo>
                  <a:pt x="858" y="336"/>
                </a:lnTo>
                <a:lnTo>
                  <a:pt x="858" y="337"/>
                </a:lnTo>
                <a:lnTo>
                  <a:pt x="639" y="118"/>
                </a:lnTo>
                <a:lnTo>
                  <a:pt x="640" y="117"/>
                </a:lnTo>
                <a:close/>
                <a:moveTo>
                  <a:pt x="640" y="116"/>
                </a:moveTo>
                <a:lnTo>
                  <a:pt x="858" y="336"/>
                </a:lnTo>
                <a:lnTo>
                  <a:pt x="858" y="336"/>
                </a:lnTo>
                <a:lnTo>
                  <a:pt x="640" y="117"/>
                </a:lnTo>
                <a:lnTo>
                  <a:pt x="640" y="116"/>
                </a:lnTo>
                <a:close/>
                <a:moveTo>
                  <a:pt x="640" y="116"/>
                </a:moveTo>
                <a:lnTo>
                  <a:pt x="858" y="335"/>
                </a:lnTo>
                <a:lnTo>
                  <a:pt x="858" y="336"/>
                </a:lnTo>
                <a:lnTo>
                  <a:pt x="640" y="116"/>
                </a:lnTo>
                <a:lnTo>
                  <a:pt x="640" y="116"/>
                </a:lnTo>
                <a:close/>
                <a:moveTo>
                  <a:pt x="640" y="115"/>
                </a:moveTo>
                <a:lnTo>
                  <a:pt x="858" y="334"/>
                </a:lnTo>
                <a:lnTo>
                  <a:pt x="858" y="335"/>
                </a:lnTo>
                <a:lnTo>
                  <a:pt x="640" y="116"/>
                </a:lnTo>
                <a:lnTo>
                  <a:pt x="640" y="115"/>
                </a:lnTo>
                <a:close/>
                <a:moveTo>
                  <a:pt x="640" y="114"/>
                </a:moveTo>
                <a:lnTo>
                  <a:pt x="858" y="332"/>
                </a:lnTo>
                <a:lnTo>
                  <a:pt x="858" y="334"/>
                </a:lnTo>
                <a:lnTo>
                  <a:pt x="640" y="115"/>
                </a:lnTo>
                <a:lnTo>
                  <a:pt x="640" y="114"/>
                </a:lnTo>
                <a:close/>
                <a:moveTo>
                  <a:pt x="640" y="114"/>
                </a:moveTo>
                <a:lnTo>
                  <a:pt x="859" y="332"/>
                </a:lnTo>
                <a:lnTo>
                  <a:pt x="858" y="332"/>
                </a:lnTo>
                <a:lnTo>
                  <a:pt x="640" y="114"/>
                </a:lnTo>
                <a:lnTo>
                  <a:pt x="640" y="114"/>
                </a:lnTo>
                <a:close/>
                <a:moveTo>
                  <a:pt x="640" y="113"/>
                </a:moveTo>
                <a:lnTo>
                  <a:pt x="859" y="331"/>
                </a:lnTo>
                <a:lnTo>
                  <a:pt x="859" y="332"/>
                </a:lnTo>
                <a:lnTo>
                  <a:pt x="640" y="114"/>
                </a:lnTo>
                <a:lnTo>
                  <a:pt x="640" y="114"/>
                </a:lnTo>
                <a:lnTo>
                  <a:pt x="640" y="113"/>
                </a:lnTo>
                <a:close/>
                <a:moveTo>
                  <a:pt x="641" y="112"/>
                </a:moveTo>
                <a:lnTo>
                  <a:pt x="859" y="330"/>
                </a:lnTo>
                <a:lnTo>
                  <a:pt x="859" y="331"/>
                </a:lnTo>
                <a:lnTo>
                  <a:pt x="640" y="113"/>
                </a:lnTo>
                <a:lnTo>
                  <a:pt x="641" y="112"/>
                </a:lnTo>
                <a:close/>
                <a:moveTo>
                  <a:pt x="641" y="111"/>
                </a:moveTo>
                <a:lnTo>
                  <a:pt x="859" y="330"/>
                </a:lnTo>
                <a:lnTo>
                  <a:pt x="859" y="330"/>
                </a:lnTo>
                <a:lnTo>
                  <a:pt x="641" y="112"/>
                </a:lnTo>
                <a:lnTo>
                  <a:pt x="641" y="111"/>
                </a:lnTo>
                <a:close/>
                <a:moveTo>
                  <a:pt x="641" y="111"/>
                </a:moveTo>
                <a:lnTo>
                  <a:pt x="859" y="329"/>
                </a:lnTo>
                <a:lnTo>
                  <a:pt x="859" y="330"/>
                </a:lnTo>
                <a:lnTo>
                  <a:pt x="641" y="111"/>
                </a:lnTo>
                <a:lnTo>
                  <a:pt x="641" y="111"/>
                </a:lnTo>
                <a:close/>
                <a:moveTo>
                  <a:pt x="641" y="110"/>
                </a:moveTo>
                <a:lnTo>
                  <a:pt x="859" y="328"/>
                </a:lnTo>
                <a:lnTo>
                  <a:pt x="859" y="329"/>
                </a:lnTo>
                <a:lnTo>
                  <a:pt x="641" y="111"/>
                </a:lnTo>
                <a:lnTo>
                  <a:pt x="641" y="110"/>
                </a:lnTo>
                <a:close/>
                <a:moveTo>
                  <a:pt x="641" y="109"/>
                </a:moveTo>
                <a:lnTo>
                  <a:pt x="859" y="327"/>
                </a:lnTo>
                <a:lnTo>
                  <a:pt x="859" y="328"/>
                </a:lnTo>
                <a:lnTo>
                  <a:pt x="641" y="110"/>
                </a:lnTo>
                <a:lnTo>
                  <a:pt x="641" y="109"/>
                </a:lnTo>
                <a:close/>
                <a:moveTo>
                  <a:pt x="641" y="108"/>
                </a:moveTo>
                <a:lnTo>
                  <a:pt x="859" y="327"/>
                </a:lnTo>
                <a:lnTo>
                  <a:pt x="859" y="327"/>
                </a:lnTo>
                <a:lnTo>
                  <a:pt x="641" y="109"/>
                </a:lnTo>
                <a:lnTo>
                  <a:pt x="641" y="108"/>
                </a:lnTo>
                <a:close/>
                <a:moveTo>
                  <a:pt x="641" y="108"/>
                </a:moveTo>
                <a:lnTo>
                  <a:pt x="860" y="326"/>
                </a:lnTo>
                <a:lnTo>
                  <a:pt x="859" y="327"/>
                </a:lnTo>
                <a:lnTo>
                  <a:pt x="641" y="108"/>
                </a:lnTo>
                <a:lnTo>
                  <a:pt x="641" y="108"/>
                </a:lnTo>
                <a:close/>
                <a:moveTo>
                  <a:pt x="641" y="107"/>
                </a:moveTo>
                <a:lnTo>
                  <a:pt x="860" y="325"/>
                </a:lnTo>
                <a:lnTo>
                  <a:pt x="860" y="326"/>
                </a:lnTo>
                <a:lnTo>
                  <a:pt x="641" y="108"/>
                </a:lnTo>
                <a:lnTo>
                  <a:pt x="641" y="107"/>
                </a:lnTo>
                <a:close/>
                <a:moveTo>
                  <a:pt x="641" y="106"/>
                </a:moveTo>
                <a:lnTo>
                  <a:pt x="860" y="325"/>
                </a:lnTo>
                <a:lnTo>
                  <a:pt x="860" y="325"/>
                </a:lnTo>
                <a:lnTo>
                  <a:pt x="641" y="107"/>
                </a:lnTo>
                <a:lnTo>
                  <a:pt x="641" y="106"/>
                </a:lnTo>
                <a:close/>
                <a:moveTo>
                  <a:pt x="642" y="105"/>
                </a:moveTo>
                <a:lnTo>
                  <a:pt x="860" y="324"/>
                </a:lnTo>
                <a:lnTo>
                  <a:pt x="860" y="325"/>
                </a:lnTo>
                <a:lnTo>
                  <a:pt x="641" y="106"/>
                </a:lnTo>
                <a:lnTo>
                  <a:pt x="642" y="105"/>
                </a:lnTo>
                <a:close/>
                <a:moveTo>
                  <a:pt x="642" y="105"/>
                </a:moveTo>
                <a:lnTo>
                  <a:pt x="860" y="323"/>
                </a:lnTo>
                <a:lnTo>
                  <a:pt x="860" y="324"/>
                </a:lnTo>
                <a:lnTo>
                  <a:pt x="642" y="105"/>
                </a:lnTo>
                <a:lnTo>
                  <a:pt x="642" y="105"/>
                </a:lnTo>
                <a:close/>
                <a:moveTo>
                  <a:pt x="642" y="104"/>
                </a:moveTo>
                <a:lnTo>
                  <a:pt x="860" y="322"/>
                </a:lnTo>
                <a:lnTo>
                  <a:pt x="860" y="323"/>
                </a:lnTo>
                <a:lnTo>
                  <a:pt x="642" y="105"/>
                </a:lnTo>
                <a:lnTo>
                  <a:pt x="642" y="104"/>
                </a:lnTo>
                <a:close/>
                <a:moveTo>
                  <a:pt x="642" y="103"/>
                </a:moveTo>
                <a:lnTo>
                  <a:pt x="860" y="322"/>
                </a:lnTo>
                <a:lnTo>
                  <a:pt x="860" y="322"/>
                </a:lnTo>
                <a:lnTo>
                  <a:pt x="642" y="104"/>
                </a:lnTo>
                <a:lnTo>
                  <a:pt x="642" y="103"/>
                </a:lnTo>
                <a:close/>
                <a:moveTo>
                  <a:pt x="642" y="101"/>
                </a:moveTo>
                <a:lnTo>
                  <a:pt x="861" y="321"/>
                </a:lnTo>
                <a:lnTo>
                  <a:pt x="860" y="322"/>
                </a:lnTo>
                <a:lnTo>
                  <a:pt x="642" y="103"/>
                </a:lnTo>
                <a:lnTo>
                  <a:pt x="642" y="101"/>
                </a:lnTo>
                <a:close/>
                <a:moveTo>
                  <a:pt x="642" y="100"/>
                </a:moveTo>
                <a:lnTo>
                  <a:pt x="861" y="320"/>
                </a:lnTo>
                <a:lnTo>
                  <a:pt x="861" y="321"/>
                </a:lnTo>
                <a:lnTo>
                  <a:pt x="642" y="101"/>
                </a:lnTo>
                <a:lnTo>
                  <a:pt x="642" y="100"/>
                </a:lnTo>
                <a:close/>
                <a:moveTo>
                  <a:pt x="642" y="100"/>
                </a:moveTo>
                <a:lnTo>
                  <a:pt x="861" y="320"/>
                </a:lnTo>
                <a:lnTo>
                  <a:pt x="861" y="320"/>
                </a:lnTo>
                <a:lnTo>
                  <a:pt x="642" y="100"/>
                </a:lnTo>
                <a:lnTo>
                  <a:pt x="642" y="100"/>
                </a:lnTo>
                <a:close/>
                <a:moveTo>
                  <a:pt x="642" y="99"/>
                </a:moveTo>
                <a:lnTo>
                  <a:pt x="861" y="319"/>
                </a:lnTo>
                <a:lnTo>
                  <a:pt x="861" y="320"/>
                </a:lnTo>
                <a:lnTo>
                  <a:pt x="642" y="100"/>
                </a:lnTo>
                <a:lnTo>
                  <a:pt x="642" y="99"/>
                </a:lnTo>
                <a:close/>
                <a:moveTo>
                  <a:pt x="642" y="98"/>
                </a:moveTo>
                <a:lnTo>
                  <a:pt x="861" y="318"/>
                </a:lnTo>
                <a:lnTo>
                  <a:pt x="861" y="319"/>
                </a:lnTo>
                <a:lnTo>
                  <a:pt x="642" y="99"/>
                </a:lnTo>
                <a:lnTo>
                  <a:pt x="642" y="98"/>
                </a:lnTo>
                <a:close/>
                <a:moveTo>
                  <a:pt x="642" y="97"/>
                </a:moveTo>
                <a:lnTo>
                  <a:pt x="861" y="318"/>
                </a:lnTo>
                <a:lnTo>
                  <a:pt x="861" y="318"/>
                </a:lnTo>
                <a:lnTo>
                  <a:pt x="642" y="98"/>
                </a:lnTo>
                <a:lnTo>
                  <a:pt x="642" y="97"/>
                </a:lnTo>
                <a:close/>
                <a:moveTo>
                  <a:pt x="642" y="96"/>
                </a:moveTo>
                <a:lnTo>
                  <a:pt x="861" y="317"/>
                </a:lnTo>
                <a:lnTo>
                  <a:pt x="861" y="318"/>
                </a:lnTo>
                <a:lnTo>
                  <a:pt x="642" y="97"/>
                </a:lnTo>
                <a:lnTo>
                  <a:pt x="642" y="96"/>
                </a:lnTo>
                <a:close/>
                <a:moveTo>
                  <a:pt x="643" y="96"/>
                </a:moveTo>
                <a:lnTo>
                  <a:pt x="862" y="315"/>
                </a:lnTo>
                <a:lnTo>
                  <a:pt x="861" y="317"/>
                </a:lnTo>
                <a:lnTo>
                  <a:pt x="642" y="96"/>
                </a:lnTo>
                <a:lnTo>
                  <a:pt x="642" y="96"/>
                </a:lnTo>
                <a:lnTo>
                  <a:pt x="643" y="96"/>
                </a:lnTo>
                <a:close/>
                <a:moveTo>
                  <a:pt x="644" y="96"/>
                </a:moveTo>
                <a:lnTo>
                  <a:pt x="862" y="314"/>
                </a:lnTo>
                <a:lnTo>
                  <a:pt x="862" y="315"/>
                </a:lnTo>
                <a:lnTo>
                  <a:pt x="643" y="96"/>
                </a:lnTo>
                <a:lnTo>
                  <a:pt x="644" y="96"/>
                </a:lnTo>
                <a:close/>
                <a:moveTo>
                  <a:pt x="645" y="97"/>
                </a:moveTo>
                <a:lnTo>
                  <a:pt x="862" y="314"/>
                </a:lnTo>
                <a:lnTo>
                  <a:pt x="862" y="314"/>
                </a:lnTo>
                <a:lnTo>
                  <a:pt x="644" y="96"/>
                </a:lnTo>
                <a:lnTo>
                  <a:pt x="645" y="97"/>
                </a:lnTo>
                <a:close/>
                <a:moveTo>
                  <a:pt x="646" y="97"/>
                </a:moveTo>
                <a:lnTo>
                  <a:pt x="862" y="313"/>
                </a:lnTo>
                <a:lnTo>
                  <a:pt x="862" y="314"/>
                </a:lnTo>
                <a:lnTo>
                  <a:pt x="645" y="97"/>
                </a:lnTo>
                <a:lnTo>
                  <a:pt x="646" y="97"/>
                </a:lnTo>
                <a:close/>
                <a:moveTo>
                  <a:pt x="647" y="97"/>
                </a:moveTo>
                <a:lnTo>
                  <a:pt x="862" y="312"/>
                </a:lnTo>
                <a:lnTo>
                  <a:pt x="862" y="313"/>
                </a:lnTo>
                <a:lnTo>
                  <a:pt x="646" y="97"/>
                </a:lnTo>
                <a:lnTo>
                  <a:pt x="647" y="97"/>
                </a:lnTo>
                <a:close/>
                <a:moveTo>
                  <a:pt x="648" y="97"/>
                </a:moveTo>
                <a:lnTo>
                  <a:pt x="862" y="312"/>
                </a:lnTo>
                <a:lnTo>
                  <a:pt x="862" y="312"/>
                </a:lnTo>
                <a:lnTo>
                  <a:pt x="647" y="97"/>
                </a:lnTo>
                <a:lnTo>
                  <a:pt x="648" y="97"/>
                </a:lnTo>
                <a:close/>
                <a:moveTo>
                  <a:pt x="649" y="98"/>
                </a:moveTo>
                <a:lnTo>
                  <a:pt x="862" y="311"/>
                </a:lnTo>
                <a:lnTo>
                  <a:pt x="862" y="312"/>
                </a:lnTo>
                <a:lnTo>
                  <a:pt x="648" y="97"/>
                </a:lnTo>
                <a:lnTo>
                  <a:pt x="649" y="98"/>
                </a:lnTo>
                <a:close/>
                <a:moveTo>
                  <a:pt x="650" y="98"/>
                </a:moveTo>
                <a:lnTo>
                  <a:pt x="863" y="310"/>
                </a:lnTo>
                <a:lnTo>
                  <a:pt x="862" y="311"/>
                </a:lnTo>
                <a:lnTo>
                  <a:pt x="649" y="98"/>
                </a:lnTo>
                <a:lnTo>
                  <a:pt x="650" y="98"/>
                </a:lnTo>
                <a:close/>
                <a:moveTo>
                  <a:pt x="652" y="98"/>
                </a:moveTo>
                <a:lnTo>
                  <a:pt x="863" y="309"/>
                </a:lnTo>
                <a:lnTo>
                  <a:pt x="863" y="310"/>
                </a:lnTo>
                <a:lnTo>
                  <a:pt x="650" y="98"/>
                </a:lnTo>
                <a:lnTo>
                  <a:pt x="652" y="98"/>
                </a:lnTo>
                <a:close/>
                <a:moveTo>
                  <a:pt x="653" y="98"/>
                </a:moveTo>
                <a:lnTo>
                  <a:pt x="863" y="309"/>
                </a:lnTo>
                <a:lnTo>
                  <a:pt x="863" y="309"/>
                </a:lnTo>
                <a:lnTo>
                  <a:pt x="652" y="98"/>
                </a:lnTo>
                <a:lnTo>
                  <a:pt x="653" y="98"/>
                </a:lnTo>
                <a:close/>
                <a:moveTo>
                  <a:pt x="654" y="98"/>
                </a:moveTo>
                <a:lnTo>
                  <a:pt x="863" y="308"/>
                </a:lnTo>
                <a:lnTo>
                  <a:pt x="863" y="309"/>
                </a:lnTo>
                <a:lnTo>
                  <a:pt x="653" y="98"/>
                </a:lnTo>
                <a:lnTo>
                  <a:pt x="654" y="98"/>
                </a:lnTo>
                <a:close/>
                <a:moveTo>
                  <a:pt x="655" y="99"/>
                </a:moveTo>
                <a:lnTo>
                  <a:pt x="863" y="307"/>
                </a:lnTo>
                <a:lnTo>
                  <a:pt x="863" y="308"/>
                </a:lnTo>
                <a:lnTo>
                  <a:pt x="654" y="98"/>
                </a:lnTo>
                <a:lnTo>
                  <a:pt x="655" y="99"/>
                </a:lnTo>
                <a:close/>
                <a:moveTo>
                  <a:pt x="656" y="99"/>
                </a:moveTo>
                <a:lnTo>
                  <a:pt x="863" y="307"/>
                </a:lnTo>
                <a:lnTo>
                  <a:pt x="863" y="307"/>
                </a:lnTo>
                <a:lnTo>
                  <a:pt x="655" y="99"/>
                </a:lnTo>
                <a:lnTo>
                  <a:pt x="656" y="99"/>
                </a:lnTo>
                <a:close/>
                <a:moveTo>
                  <a:pt x="657" y="99"/>
                </a:moveTo>
                <a:lnTo>
                  <a:pt x="863" y="306"/>
                </a:lnTo>
                <a:lnTo>
                  <a:pt x="863" y="307"/>
                </a:lnTo>
                <a:lnTo>
                  <a:pt x="656" y="99"/>
                </a:lnTo>
                <a:lnTo>
                  <a:pt x="657" y="99"/>
                </a:lnTo>
                <a:close/>
                <a:moveTo>
                  <a:pt x="658" y="99"/>
                </a:moveTo>
                <a:lnTo>
                  <a:pt x="863" y="305"/>
                </a:lnTo>
                <a:lnTo>
                  <a:pt x="863" y="306"/>
                </a:lnTo>
                <a:lnTo>
                  <a:pt x="657" y="99"/>
                </a:lnTo>
                <a:lnTo>
                  <a:pt x="658" y="99"/>
                </a:lnTo>
                <a:close/>
                <a:moveTo>
                  <a:pt x="660" y="99"/>
                </a:moveTo>
                <a:lnTo>
                  <a:pt x="864" y="304"/>
                </a:lnTo>
                <a:lnTo>
                  <a:pt x="863" y="305"/>
                </a:lnTo>
                <a:lnTo>
                  <a:pt x="658" y="99"/>
                </a:lnTo>
                <a:lnTo>
                  <a:pt x="660" y="99"/>
                </a:lnTo>
                <a:close/>
                <a:moveTo>
                  <a:pt x="661" y="100"/>
                </a:moveTo>
                <a:lnTo>
                  <a:pt x="864" y="304"/>
                </a:lnTo>
                <a:lnTo>
                  <a:pt x="864" y="304"/>
                </a:lnTo>
                <a:lnTo>
                  <a:pt x="660" y="99"/>
                </a:lnTo>
                <a:lnTo>
                  <a:pt x="661" y="100"/>
                </a:lnTo>
                <a:close/>
                <a:moveTo>
                  <a:pt x="662" y="100"/>
                </a:moveTo>
                <a:lnTo>
                  <a:pt x="864" y="303"/>
                </a:lnTo>
                <a:lnTo>
                  <a:pt x="864" y="304"/>
                </a:lnTo>
                <a:lnTo>
                  <a:pt x="661" y="100"/>
                </a:lnTo>
                <a:lnTo>
                  <a:pt x="662" y="100"/>
                </a:lnTo>
                <a:close/>
                <a:moveTo>
                  <a:pt x="663" y="100"/>
                </a:moveTo>
                <a:lnTo>
                  <a:pt x="864" y="302"/>
                </a:lnTo>
                <a:lnTo>
                  <a:pt x="864" y="303"/>
                </a:lnTo>
                <a:lnTo>
                  <a:pt x="662" y="100"/>
                </a:lnTo>
                <a:lnTo>
                  <a:pt x="663" y="100"/>
                </a:lnTo>
                <a:close/>
                <a:moveTo>
                  <a:pt x="664" y="100"/>
                </a:moveTo>
                <a:lnTo>
                  <a:pt x="864" y="302"/>
                </a:lnTo>
                <a:lnTo>
                  <a:pt x="864" y="302"/>
                </a:lnTo>
                <a:lnTo>
                  <a:pt x="663" y="100"/>
                </a:lnTo>
                <a:lnTo>
                  <a:pt x="664" y="100"/>
                </a:lnTo>
                <a:close/>
                <a:moveTo>
                  <a:pt x="665" y="100"/>
                </a:moveTo>
                <a:lnTo>
                  <a:pt x="864" y="301"/>
                </a:lnTo>
                <a:lnTo>
                  <a:pt x="864" y="302"/>
                </a:lnTo>
                <a:lnTo>
                  <a:pt x="664" y="100"/>
                </a:lnTo>
                <a:lnTo>
                  <a:pt x="665" y="100"/>
                </a:lnTo>
                <a:close/>
                <a:moveTo>
                  <a:pt x="666" y="101"/>
                </a:moveTo>
                <a:lnTo>
                  <a:pt x="864" y="299"/>
                </a:lnTo>
                <a:lnTo>
                  <a:pt x="864" y="301"/>
                </a:lnTo>
                <a:lnTo>
                  <a:pt x="665" y="100"/>
                </a:lnTo>
                <a:lnTo>
                  <a:pt x="666" y="101"/>
                </a:lnTo>
                <a:close/>
                <a:moveTo>
                  <a:pt x="667" y="101"/>
                </a:moveTo>
                <a:lnTo>
                  <a:pt x="865" y="298"/>
                </a:lnTo>
                <a:lnTo>
                  <a:pt x="864" y="299"/>
                </a:lnTo>
                <a:lnTo>
                  <a:pt x="666" y="101"/>
                </a:lnTo>
                <a:lnTo>
                  <a:pt x="667" y="101"/>
                </a:lnTo>
                <a:close/>
                <a:moveTo>
                  <a:pt x="669" y="101"/>
                </a:moveTo>
                <a:lnTo>
                  <a:pt x="865" y="298"/>
                </a:lnTo>
                <a:lnTo>
                  <a:pt x="865" y="298"/>
                </a:lnTo>
                <a:lnTo>
                  <a:pt x="667" y="101"/>
                </a:lnTo>
                <a:lnTo>
                  <a:pt x="669" y="101"/>
                </a:lnTo>
                <a:close/>
                <a:moveTo>
                  <a:pt x="670" y="101"/>
                </a:moveTo>
                <a:lnTo>
                  <a:pt x="865" y="297"/>
                </a:lnTo>
                <a:lnTo>
                  <a:pt x="865" y="298"/>
                </a:lnTo>
                <a:lnTo>
                  <a:pt x="669" y="101"/>
                </a:lnTo>
                <a:lnTo>
                  <a:pt x="670" y="101"/>
                </a:lnTo>
                <a:close/>
                <a:moveTo>
                  <a:pt x="671" y="101"/>
                </a:moveTo>
                <a:lnTo>
                  <a:pt x="865" y="296"/>
                </a:lnTo>
                <a:lnTo>
                  <a:pt x="865" y="297"/>
                </a:lnTo>
                <a:lnTo>
                  <a:pt x="670" y="101"/>
                </a:lnTo>
                <a:lnTo>
                  <a:pt x="671" y="101"/>
                </a:lnTo>
                <a:close/>
                <a:moveTo>
                  <a:pt x="672" y="103"/>
                </a:moveTo>
                <a:lnTo>
                  <a:pt x="865" y="296"/>
                </a:lnTo>
                <a:lnTo>
                  <a:pt x="865" y="296"/>
                </a:lnTo>
                <a:lnTo>
                  <a:pt x="671" y="101"/>
                </a:lnTo>
                <a:lnTo>
                  <a:pt x="672" y="103"/>
                </a:lnTo>
                <a:close/>
                <a:moveTo>
                  <a:pt x="673" y="103"/>
                </a:moveTo>
                <a:lnTo>
                  <a:pt x="865" y="295"/>
                </a:lnTo>
                <a:lnTo>
                  <a:pt x="865" y="296"/>
                </a:lnTo>
                <a:lnTo>
                  <a:pt x="672" y="103"/>
                </a:lnTo>
                <a:lnTo>
                  <a:pt x="673" y="103"/>
                </a:lnTo>
                <a:close/>
                <a:moveTo>
                  <a:pt x="674" y="103"/>
                </a:moveTo>
                <a:lnTo>
                  <a:pt x="865" y="294"/>
                </a:lnTo>
                <a:lnTo>
                  <a:pt x="865" y="295"/>
                </a:lnTo>
                <a:lnTo>
                  <a:pt x="673" y="103"/>
                </a:lnTo>
                <a:lnTo>
                  <a:pt x="674" y="103"/>
                </a:lnTo>
                <a:close/>
                <a:moveTo>
                  <a:pt x="675" y="103"/>
                </a:moveTo>
                <a:lnTo>
                  <a:pt x="867" y="293"/>
                </a:lnTo>
                <a:lnTo>
                  <a:pt x="865" y="294"/>
                </a:lnTo>
                <a:lnTo>
                  <a:pt x="674" y="103"/>
                </a:lnTo>
                <a:lnTo>
                  <a:pt x="675" y="103"/>
                </a:lnTo>
                <a:close/>
                <a:moveTo>
                  <a:pt x="676" y="103"/>
                </a:moveTo>
                <a:lnTo>
                  <a:pt x="867" y="293"/>
                </a:lnTo>
                <a:lnTo>
                  <a:pt x="867" y="293"/>
                </a:lnTo>
                <a:lnTo>
                  <a:pt x="675" y="103"/>
                </a:lnTo>
                <a:lnTo>
                  <a:pt x="676" y="103"/>
                </a:lnTo>
                <a:close/>
                <a:moveTo>
                  <a:pt x="677" y="104"/>
                </a:moveTo>
                <a:lnTo>
                  <a:pt x="867" y="292"/>
                </a:lnTo>
                <a:lnTo>
                  <a:pt x="867" y="293"/>
                </a:lnTo>
                <a:lnTo>
                  <a:pt x="676" y="103"/>
                </a:lnTo>
                <a:lnTo>
                  <a:pt x="677" y="104"/>
                </a:lnTo>
                <a:close/>
                <a:moveTo>
                  <a:pt x="678" y="104"/>
                </a:moveTo>
                <a:lnTo>
                  <a:pt x="867" y="291"/>
                </a:lnTo>
                <a:lnTo>
                  <a:pt x="867" y="292"/>
                </a:lnTo>
                <a:lnTo>
                  <a:pt x="677" y="104"/>
                </a:lnTo>
                <a:lnTo>
                  <a:pt x="678" y="104"/>
                </a:lnTo>
                <a:close/>
                <a:moveTo>
                  <a:pt x="679" y="104"/>
                </a:moveTo>
                <a:lnTo>
                  <a:pt x="867" y="291"/>
                </a:lnTo>
                <a:lnTo>
                  <a:pt x="867" y="291"/>
                </a:lnTo>
                <a:lnTo>
                  <a:pt x="678" y="104"/>
                </a:lnTo>
                <a:lnTo>
                  <a:pt x="679" y="104"/>
                </a:lnTo>
                <a:close/>
                <a:moveTo>
                  <a:pt x="681" y="104"/>
                </a:moveTo>
                <a:lnTo>
                  <a:pt x="867" y="290"/>
                </a:lnTo>
                <a:lnTo>
                  <a:pt x="867" y="291"/>
                </a:lnTo>
                <a:lnTo>
                  <a:pt x="679" y="104"/>
                </a:lnTo>
                <a:lnTo>
                  <a:pt x="681" y="104"/>
                </a:lnTo>
                <a:close/>
                <a:moveTo>
                  <a:pt x="682" y="104"/>
                </a:moveTo>
                <a:lnTo>
                  <a:pt x="867" y="289"/>
                </a:lnTo>
                <a:lnTo>
                  <a:pt x="867" y="290"/>
                </a:lnTo>
                <a:lnTo>
                  <a:pt x="681" y="104"/>
                </a:lnTo>
                <a:lnTo>
                  <a:pt x="682" y="104"/>
                </a:lnTo>
                <a:close/>
                <a:moveTo>
                  <a:pt x="683" y="105"/>
                </a:moveTo>
                <a:lnTo>
                  <a:pt x="868" y="288"/>
                </a:lnTo>
                <a:lnTo>
                  <a:pt x="867" y="289"/>
                </a:lnTo>
                <a:lnTo>
                  <a:pt x="682" y="104"/>
                </a:lnTo>
                <a:lnTo>
                  <a:pt x="683" y="105"/>
                </a:lnTo>
                <a:close/>
                <a:moveTo>
                  <a:pt x="685" y="105"/>
                </a:moveTo>
                <a:lnTo>
                  <a:pt x="868" y="288"/>
                </a:lnTo>
                <a:lnTo>
                  <a:pt x="868" y="288"/>
                </a:lnTo>
                <a:lnTo>
                  <a:pt x="683" y="105"/>
                </a:lnTo>
                <a:lnTo>
                  <a:pt x="685" y="105"/>
                </a:lnTo>
                <a:close/>
                <a:moveTo>
                  <a:pt x="686" y="105"/>
                </a:moveTo>
                <a:lnTo>
                  <a:pt x="868" y="287"/>
                </a:lnTo>
                <a:lnTo>
                  <a:pt x="868" y="288"/>
                </a:lnTo>
                <a:lnTo>
                  <a:pt x="685" y="105"/>
                </a:lnTo>
                <a:lnTo>
                  <a:pt x="686" y="105"/>
                </a:lnTo>
                <a:close/>
                <a:moveTo>
                  <a:pt x="687" y="105"/>
                </a:moveTo>
                <a:lnTo>
                  <a:pt x="868" y="286"/>
                </a:lnTo>
                <a:lnTo>
                  <a:pt x="868" y="287"/>
                </a:lnTo>
                <a:lnTo>
                  <a:pt x="686" y="105"/>
                </a:lnTo>
                <a:lnTo>
                  <a:pt x="687" y="105"/>
                </a:lnTo>
                <a:close/>
                <a:moveTo>
                  <a:pt x="688" y="105"/>
                </a:moveTo>
                <a:lnTo>
                  <a:pt x="868" y="286"/>
                </a:lnTo>
                <a:lnTo>
                  <a:pt x="868" y="286"/>
                </a:lnTo>
                <a:lnTo>
                  <a:pt x="687" y="105"/>
                </a:lnTo>
                <a:lnTo>
                  <a:pt x="688" y="105"/>
                </a:lnTo>
                <a:close/>
                <a:moveTo>
                  <a:pt x="689" y="106"/>
                </a:moveTo>
                <a:lnTo>
                  <a:pt x="868" y="285"/>
                </a:lnTo>
                <a:lnTo>
                  <a:pt x="868" y="286"/>
                </a:lnTo>
                <a:lnTo>
                  <a:pt x="688" y="105"/>
                </a:lnTo>
                <a:lnTo>
                  <a:pt x="689" y="106"/>
                </a:lnTo>
                <a:close/>
                <a:moveTo>
                  <a:pt x="690" y="106"/>
                </a:moveTo>
                <a:lnTo>
                  <a:pt x="868" y="284"/>
                </a:lnTo>
                <a:lnTo>
                  <a:pt x="868" y="285"/>
                </a:lnTo>
                <a:lnTo>
                  <a:pt x="689" y="106"/>
                </a:lnTo>
                <a:lnTo>
                  <a:pt x="690" y="106"/>
                </a:lnTo>
                <a:close/>
                <a:moveTo>
                  <a:pt x="691" y="106"/>
                </a:moveTo>
                <a:lnTo>
                  <a:pt x="868" y="282"/>
                </a:lnTo>
                <a:lnTo>
                  <a:pt x="868" y="284"/>
                </a:lnTo>
                <a:lnTo>
                  <a:pt x="690" y="106"/>
                </a:lnTo>
                <a:lnTo>
                  <a:pt x="691" y="106"/>
                </a:lnTo>
                <a:close/>
                <a:moveTo>
                  <a:pt x="692" y="106"/>
                </a:moveTo>
                <a:lnTo>
                  <a:pt x="869" y="282"/>
                </a:lnTo>
                <a:lnTo>
                  <a:pt x="868" y="282"/>
                </a:lnTo>
                <a:lnTo>
                  <a:pt x="691" y="106"/>
                </a:lnTo>
                <a:lnTo>
                  <a:pt x="692" y="106"/>
                </a:lnTo>
                <a:close/>
                <a:moveTo>
                  <a:pt x="693" y="106"/>
                </a:moveTo>
                <a:lnTo>
                  <a:pt x="869" y="281"/>
                </a:lnTo>
                <a:lnTo>
                  <a:pt x="869" y="282"/>
                </a:lnTo>
                <a:lnTo>
                  <a:pt x="692" y="106"/>
                </a:lnTo>
                <a:lnTo>
                  <a:pt x="693" y="106"/>
                </a:lnTo>
                <a:close/>
                <a:moveTo>
                  <a:pt x="694" y="107"/>
                </a:moveTo>
                <a:lnTo>
                  <a:pt x="869" y="280"/>
                </a:lnTo>
                <a:lnTo>
                  <a:pt x="869" y="281"/>
                </a:lnTo>
                <a:lnTo>
                  <a:pt x="693" y="106"/>
                </a:lnTo>
                <a:lnTo>
                  <a:pt x="694" y="107"/>
                </a:lnTo>
                <a:close/>
                <a:moveTo>
                  <a:pt x="695" y="107"/>
                </a:moveTo>
                <a:lnTo>
                  <a:pt x="869" y="280"/>
                </a:lnTo>
                <a:lnTo>
                  <a:pt x="869" y="280"/>
                </a:lnTo>
                <a:lnTo>
                  <a:pt x="694" y="107"/>
                </a:lnTo>
                <a:lnTo>
                  <a:pt x="695" y="107"/>
                </a:lnTo>
                <a:close/>
                <a:moveTo>
                  <a:pt x="696" y="107"/>
                </a:moveTo>
                <a:lnTo>
                  <a:pt x="869" y="279"/>
                </a:lnTo>
                <a:lnTo>
                  <a:pt x="869" y="280"/>
                </a:lnTo>
                <a:lnTo>
                  <a:pt x="695" y="107"/>
                </a:lnTo>
                <a:lnTo>
                  <a:pt x="696" y="107"/>
                </a:lnTo>
                <a:close/>
                <a:moveTo>
                  <a:pt x="697" y="107"/>
                </a:moveTo>
                <a:lnTo>
                  <a:pt x="869" y="278"/>
                </a:lnTo>
                <a:lnTo>
                  <a:pt x="869" y="279"/>
                </a:lnTo>
                <a:lnTo>
                  <a:pt x="696" y="107"/>
                </a:lnTo>
                <a:lnTo>
                  <a:pt x="697" y="107"/>
                </a:lnTo>
                <a:close/>
                <a:moveTo>
                  <a:pt x="698" y="107"/>
                </a:moveTo>
                <a:lnTo>
                  <a:pt x="869" y="278"/>
                </a:lnTo>
                <a:lnTo>
                  <a:pt x="869" y="278"/>
                </a:lnTo>
                <a:lnTo>
                  <a:pt x="697" y="107"/>
                </a:lnTo>
                <a:lnTo>
                  <a:pt x="698" y="107"/>
                </a:lnTo>
                <a:close/>
                <a:moveTo>
                  <a:pt x="699" y="108"/>
                </a:moveTo>
                <a:lnTo>
                  <a:pt x="870" y="277"/>
                </a:lnTo>
                <a:lnTo>
                  <a:pt x="869" y="278"/>
                </a:lnTo>
                <a:lnTo>
                  <a:pt x="698" y="107"/>
                </a:lnTo>
                <a:lnTo>
                  <a:pt x="699" y="108"/>
                </a:lnTo>
                <a:close/>
                <a:moveTo>
                  <a:pt x="700" y="108"/>
                </a:moveTo>
                <a:lnTo>
                  <a:pt x="870" y="276"/>
                </a:lnTo>
                <a:lnTo>
                  <a:pt x="870" y="277"/>
                </a:lnTo>
                <a:lnTo>
                  <a:pt x="699" y="108"/>
                </a:lnTo>
                <a:lnTo>
                  <a:pt x="700" y="108"/>
                </a:lnTo>
                <a:close/>
                <a:moveTo>
                  <a:pt x="703" y="108"/>
                </a:moveTo>
                <a:lnTo>
                  <a:pt x="870" y="275"/>
                </a:lnTo>
                <a:lnTo>
                  <a:pt x="870" y="276"/>
                </a:lnTo>
                <a:lnTo>
                  <a:pt x="700" y="108"/>
                </a:lnTo>
                <a:lnTo>
                  <a:pt x="703" y="108"/>
                </a:lnTo>
                <a:close/>
                <a:moveTo>
                  <a:pt x="704" y="108"/>
                </a:moveTo>
                <a:lnTo>
                  <a:pt x="870" y="275"/>
                </a:lnTo>
                <a:lnTo>
                  <a:pt x="870" y="275"/>
                </a:lnTo>
                <a:lnTo>
                  <a:pt x="703" y="108"/>
                </a:lnTo>
                <a:lnTo>
                  <a:pt x="704" y="108"/>
                </a:lnTo>
                <a:close/>
                <a:moveTo>
                  <a:pt x="705" y="108"/>
                </a:moveTo>
                <a:lnTo>
                  <a:pt x="870" y="274"/>
                </a:lnTo>
                <a:lnTo>
                  <a:pt x="870" y="275"/>
                </a:lnTo>
                <a:lnTo>
                  <a:pt x="704" y="108"/>
                </a:lnTo>
                <a:lnTo>
                  <a:pt x="705" y="108"/>
                </a:lnTo>
                <a:close/>
                <a:moveTo>
                  <a:pt x="706" y="109"/>
                </a:moveTo>
                <a:lnTo>
                  <a:pt x="870" y="273"/>
                </a:lnTo>
                <a:lnTo>
                  <a:pt x="870" y="274"/>
                </a:lnTo>
                <a:lnTo>
                  <a:pt x="705" y="108"/>
                </a:lnTo>
                <a:lnTo>
                  <a:pt x="706" y="109"/>
                </a:lnTo>
                <a:close/>
                <a:moveTo>
                  <a:pt x="707" y="109"/>
                </a:moveTo>
                <a:lnTo>
                  <a:pt x="870" y="273"/>
                </a:lnTo>
                <a:lnTo>
                  <a:pt x="870" y="273"/>
                </a:lnTo>
                <a:lnTo>
                  <a:pt x="706" y="109"/>
                </a:lnTo>
                <a:lnTo>
                  <a:pt x="707" y="109"/>
                </a:lnTo>
                <a:close/>
                <a:moveTo>
                  <a:pt x="708" y="109"/>
                </a:moveTo>
                <a:lnTo>
                  <a:pt x="871" y="272"/>
                </a:lnTo>
                <a:lnTo>
                  <a:pt x="870" y="273"/>
                </a:lnTo>
                <a:lnTo>
                  <a:pt x="707" y="109"/>
                </a:lnTo>
                <a:lnTo>
                  <a:pt x="708" y="109"/>
                </a:lnTo>
                <a:close/>
                <a:moveTo>
                  <a:pt x="709" y="109"/>
                </a:moveTo>
                <a:lnTo>
                  <a:pt x="871" y="271"/>
                </a:lnTo>
                <a:lnTo>
                  <a:pt x="871" y="272"/>
                </a:lnTo>
                <a:lnTo>
                  <a:pt x="708" y="109"/>
                </a:lnTo>
                <a:lnTo>
                  <a:pt x="709" y="109"/>
                </a:lnTo>
                <a:close/>
                <a:moveTo>
                  <a:pt x="710" y="109"/>
                </a:moveTo>
                <a:lnTo>
                  <a:pt x="871" y="270"/>
                </a:lnTo>
                <a:lnTo>
                  <a:pt x="871" y="271"/>
                </a:lnTo>
                <a:lnTo>
                  <a:pt x="709" y="109"/>
                </a:lnTo>
                <a:lnTo>
                  <a:pt x="710" y="109"/>
                </a:lnTo>
                <a:close/>
                <a:moveTo>
                  <a:pt x="711" y="110"/>
                </a:moveTo>
                <a:lnTo>
                  <a:pt x="871" y="270"/>
                </a:lnTo>
                <a:lnTo>
                  <a:pt x="871" y="270"/>
                </a:lnTo>
                <a:lnTo>
                  <a:pt x="710" y="109"/>
                </a:lnTo>
                <a:lnTo>
                  <a:pt x="711" y="110"/>
                </a:lnTo>
                <a:close/>
                <a:moveTo>
                  <a:pt x="712" y="110"/>
                </a:moveTo>
                <a:lnTo>
                  <a:pt x="871" y="269"/>
                </a:lnTo>
                <a:lnTo>
                  <a:pt x="871" y="270"/>
                </a:lnTo>
                <a:lnTo>
                  <a:pt x="711" y="110"/>
                </a:lnTo>
                <a:lnTo>
                  <a:pt x="712" y="110"/>
                </a:lnTo>
                <a:close/>
                <a:moveTo>
                  <a:pt x="713" y="110"/>
                </a:moveTo>
                <a:lnTo>
                  <a:pt x="871" y="268"/>
                </a:lnTo>
                <a:lnTo>
                  <a:pt x="871" y="269"/>
                </a:lnTo>
                <a:lnTo>
                  <a:pt x="712" y="110"/>
                </a:lnTo>
                <a:lnTo>
                  <a:pt x="713" y="110"/>
                </a:lnTo>
                <a:close/>
                <a:moveTo>
                  <a:pt x="714" y="110"/>
                </a:moveTo>
                <a:lnTo>
                  <a:pt x="871" y="268"/>
                </a:lnTo>
                <a:lnTo>
                  <a:pt x="871" y="268"/>
                </a:lnTo>
                <a:lnTo>
                  <a:pt x="713" y="110"/>
                </a:lnTo>
                <a:lnTo>
                  <a:pt x="714" y="110"/>
                </a:lnTo>
                <a:close/>
                <a:moveTo>
                  <a:pt x="715" y="110"/>
                </a:moveTo>
                <a:lnTo>
                  <a:pt x="871" y="266"/>
                </a:lnTo>
                <a:lnTo>
                  <a:pt x="871" y="268"/>
                </a:lnTo>
                <a:lnTo>
                  <a:pt x="714" y="110"/>
                </a:lnTo>
                <a:lnTo>
                  <a:pt x="715" y="110"/>
                </a:lnTo>
                <a:close/>
                <a:moveTo>
                  <a:pt x="716" y="111"/>
                </a:moveTo>
                <a:lnTo>
                  <a:pt x="872" y="265"/>
                </a:lnTo>
                <a:lnTo>
                  <a:pt x="871" y="266"/>
                </a:lnTo>
                <a:lnTo>
                  <a:pt x="715" y="110"/>
                </a:lnTo>
                <a:lnTo>
                  <a:pt x="716" y="111"/>
                </a:lnTo>
                <a:close/>
                <a:moveTo>
                  <a:pt x="718" y="111"/>
                </a:moveTo>
                <a:lnTo>
                  <a:pt x="872" y="264"/>
                </a:lnTo>
                <a:lnTo>
                  <a:pt x="872" y="265"/>
                </a:lnTo>
                <a:lnTo>
                  <a:pt x="716" y="111"/>
                </a:lnTo>
                <a:lnTo>
                  <a:pt x="718" y="111"/>
                </a:lnTo>
                <a:close/>
                <a:moveTo>
                  <a:pt x="719" y="111"/>
                </a:moveTo>
                <a:lnTo>
                  <a:pt x="872" y="264"/>
                </a:lnTo>
                <a:lnTo>
                  <a:pt x="872" y="264"/>
                </a:lnTo>
                <a:lnTo>
                  <a:pt x="718" y="111"/>
                </a:lnTo>
                <a:lnTo>
                  <a:pt x="719" y="111"/>
                </a:lnTo>
                <a:close/>
                <a:moveTo>
                  <a:pt x="720" y="111"/>
                </a:moveTo>
                <a:lnTo>
                  <a:pt x="872" y="263"/>
                </a:lnTo>
                <a:lnTo>
                  <a:pt x="872" y="264"/>
                </a:lnTo>
                <a:lnTo>
                  <a:pt x="719" y="111"/>
                </a:lnTo>
                <a:lnTo>
                  <a:pt x="720" y="111"/>
                </a:lnTo>
                <a:close/>
                <a:moveTo>
                  <a:pt x="721" y="112"/>
                </a:moveTo>
                <a:lnTo>
                  <a:pt x="872" y="262"/>
                </a:lnTo>
                <a:lnTo>
                  <a:pt x="872" y="263"/>
                </a:lnTo>
                <a:lnTo>
                  <a:pt x="720" y="111"/>
                </a:lnTo>
                <a:lnTo>
                  <a:pt x="721" y="112"/>
                </a:lnTo>
                <a:close/>
                <a:moveTo>
                  <a:pt x="722" y="112"/>
                </a:moveTo>
                <a:lnTo>
                  <a:pt x="872" y="262"/>
                </a:lnTo>
                <a:lnTo>
                  <a:pt x="872" y="262"/>
                </a:lnTo>
                <a:lnTo>
                  <a:pt x="721" y="112"/>
                </a:lnTo>
                <a:lnTo>
                  <a:pt x="722" y="112"/>
                </a:lnTo>
                <a:close/>
                <a:moveTo>
                  <a:pt x="724" y="112"/>
                </a:moveTo>
                <a:lnTo>
                  <a:pt x="872" y="261"/>
                </a:lnTo>
                <a:lnTo>
                  <a:pt x="872" y="262"/>
                </a:lnTo>
                <a:lnTo>
                  <a:pt x="722" y="112"/>
                </a:lnTo>
                <a:lnTo>
                  <a:pt x="724" y="112"/>
                </a:lnTo>
                <a:close/>
                <a:moveTo>
                  <a:pt x="725" y="112"/>
                </a:moveTo>
                <a:lnTo>
                  <a:pt x="873" y="260"/>
                </a:lnTo>
                <a:lnTo>
                  <a:pt x="872" y="261"/>
                </a:lnTo>
                <a:lnTo>
                  <a:pt x="724" y="112"/>
                </a:lnTo>
                <a:lnTo>
                  <a:pt x="725" y="112"/>
                </a:lnTo>
                <a:close/>
                <a:moveTo>
                  <a:pt x="726" y="112"/>
                </a:moveTo>
                <a:lnTo>
                  <a:pt x="873" y="259"/>
                </a:lnTo>
                <a:lnTo>
                  <a:pt x="873" y="260"/>
                </a:lnTo>
                <a:lnTo>
                  <a:pt x="725" y="112"/>
                </a:lnTo>
                <a:lnTo>
                  <a:pt x="726" y="112"/>
                </a:lnTo>
                <a:close/>
                <a:moveTo>
                  <a:pt x="727" y="113"/>
                </a:moveTo>
                <a:lnTo>
                  <a:pt x="873" y="259"/>
                </a:lnTo>
                <a:lnTo>
                  <a:pt x="873" y="259"/>
                </a:lnTo>
                <a:lnTo>
                  <a:pt x="726" y="112"/>
                </a:lnTo>
                <a:lnTo>
                  <a:pt x="727" y="113"/>
                </a:lnTo>
                <a:close/>
                <a:moveTo>
                  <a:pt x="728" y="113"/>
                </a:moveTo>
                <a:lnTo>
                  <a:pt x="873" y="258"/>
                </a:lnTo>
                <a:lnTo>
                  <a:pt x="873" y="259"/>
                </a:lnTo>
                <a:lnTo>
                  <a:pt x="727" y="113"/>
                </a:lnTo>
                <a:lnTo>
                  <a:pt x="728" y="113"/>
                </a:lnTo>
                <a:close/>
                <a:moveTo>
                  <a:pt x="729" y="113"/>
                </a:moveTo>
                <a:lnTo>
                  <a:pt x="873" y="257"/>
                </a:lnTo>
                <a:lnTo>
                  <a:pt x="873" y="258"/>
                </a:lnTo>
                <a:lnTo>
                  <a:pt x="728" y="113"/>
                </a:lnTo>
                <a:lnTo>
                  <a:pt x="729" y="113"/>
                </a:lnTo>
                <a:close/>
                <a:moveTo>
                  <a:pt x="730" y="113"/>
                </a:moveTo>
                <a:lnTo>
                  <a:pt x="873" y="257"/>
                </a:lnTo>
                <a:lnTo>
                  <a:pt x="873" y="257"/>
                </a:lnTo>
                <a:lnTo>
                  <a:pt x="729" y="113"/>
                </a:lnTo>
                <a:lnTo>
                  <a:pt x="730" y="113"/>
                </a:lnTo>
                <a:close/>
                <a:moveTo>
                  <a:pt x="731" y="113"/>
                </a:moveTo>
                <a:lnTo>
                  <a:pt x="873" y="256"/>
                </a:lnTo>
                <a:lnTo>
                  <a:pt x="873" y="257"/>
                </a:lnTo>
                <a:lnTo>
                  <a:pt x="730" y="113"/>
                </a:lnTo>
                <a:lnTo>
                  <a:pt x="731" y="113"/>
                </a:lnTo>
                <a:close/>
                <a:moveTo>
                  <a:pt x="732" y="114"/>
                </a:moveTo>
                <a:lnTo>
                  <a:pt x="874" y="255"/>
                </a:lnTo>
                <a:lnTo>
                  <a:pt x="873" y="256"/>
                </a:lnTo>
                <a:lnTo>
                  <a:pt x="731" y="113"/>
                </a:lnTo>
                <a:lnTo>
                  <a:pt x="732" y="114"/>
                </a:lnTo>
                <a:close/>
                <a:moveTo>
                  <a:pt x="733" y="114"/>
                </a:moveTo>
                <a:lnTo>
                  <a:pt x="874" y="254"/>
                </a:lnTo>
                <a:lnTo>
                  <a:pt x="874" y="255"/>
                </a:lnTo>
                <a:lnTo>
                  <a:pt x="732" y="114"/>
                </a:lnTo>
                <a:lnTo>
                  <a:pt x="733" y="114"/>
                </a:lnTo>
                <a:close/>
                <a:moveTo>
                  <a:pt x="735" y="114"/>
                </a:moveTo>
                <a:lnTo>
                  <a:pt x="874" y="254"/>
                </a:lnTo>
                <a:lnTo>
                  <a:pt x="874" y="254"/>
                </a:lnTo>
                <a:lnTo>
                  <a:pt x="733" y="114"/>
                </a:lnTo>
                <a:lnTo>
                  <a:pt x="735" y="114"/>
                </a:lnTo>
                <a:close/>
                <a:moveTo>
                  <a:pt x="736" y="114"/>
                </a:moveTo>
                <a:lnTo>
                  <a:pt x="874" y="253"/>
                </a:lnTo>
                <a:lnTo>
                  <a:pt x="874" y="254"/>
                </a:lnTo>
                <a:lnTo>
                  <a:pt x="735" y="114"/>
                </a:lnTo>
                <a:lnTo>
                  <a:pt x="736" y="114"/>
                </a:lnTo>
                <a:close/>
                <a:moveTo>
                  <a:pt x="737" y="114"/>
                </a:moveTo>
                <a:lnTo>
                  <a:pt x="874" y="252"/>
                </a:lnTo>
                <a:lnTo>
                  <a:pt x="874" y="253"/>
                </a:lnTo>
                <a:lnTo>
                  <a:pt x="736" y="114"/>
                </a:lnTo>
                <a:lnTo>
                  <a:pt x="737" y="114"/>
                </a:lnTo>
                <a:close/>
                <a:moveTo>
                  <a:pt x="738" y="115"/>
                </a:moveTo>
                <a:lnTo>
                  <a:pt x="874" y="252"/>
                </a:lnTo>
                <a:lnTo>
                  <a:pt x="874" y="252"/>
                </a:lnTo>
                <a:lnTo>
                  <a:pt x="737" y="114"/>
                </a:lnTo>
                <a:lnTo>
                  <a:pt x="738" y="115"/>
                </a:lnTo>
                <a:close/>
                <a:moveTo>
                  <a:pt x="739" y="115"/>
                </a:moveTo>
                <a:lnTo>
                  <a:pt x="874" y="250"/>
                </a:lnTo>
                <a:lnTo>
                  <a:pt x="874" y="252"/>
                </a:lnTo>
                <a:lnTo>
                  <a:pt x="738" y="115"/>
                </a:lnTo>
                <a:lnTo>
                  <a:pt x="739" y="115"/>
                </a:lnTo>
                <a:close/>
                <a:moveTo>
                  <a:pt x="740" y="115"/>
                </a:moveTo>
                <a:lnTo>
                  <a:pt x="875" y="249"/>
                </a:lnTo>
                <a:lnTo>
                  <a:pt x="874" y="250"/>
                </a:lnTo>
                <a:lnTo>
                  <a:pt x="739" y="115"/>
                </a:lnTo>
                <a:lnTo>
                  <a:pt x="740" y="115"/>
                </a:lnTo>
                <a:close/>
                <a:moveTo>
                  <a:pt x="741" y="115"/>
                </a:moveTo>
                <a:lnTo>
                  <a:pt x="875" y="248"/>
                </a:lnTo>
                <a:lnTo>
                  <a:pt x="875" y="249"/>
                </a:lnTo>
                <a:lnTo>
                  <a:pt x="740" y="115"/>
                </a:lnTo>
                <a:lnTo>
                  <a:pt x="741" y="115"/>
                </a:lnTo>
                <a:close/>
                <a:moveTo>
                  <a:pt x="742" y="115"/>
                </a:moveTo>
                <a:lnTo>
                  <a:pt x="875" y="248"/>
                </a:lnTo>
                <a:lnTo>
                  <a:pt x="875" y="248"/>
                </a:lnTo>
                <a:lnTo>
                  <a:pt x="741" y="115"/>
                </a:lnTo>
                <a:lnTo>
                  <a:pt x="742" y="115"/>
                </a:lnTo>
                <a:close/>
                <a:moveTo>
                  <a:pt x="743" y="116"/>
                </a:moveTo>
                <a:lnTo>
                  <a:pt x="875" y="247"/>
                </a:lnTo>
                <a:lnTo>
                  <a:pt x="875" y="248"/>
                </a:lnTo>
                <a:lnTo>
                  <a:pt x="742" y="115"/>
                </a:lnTo>
                <a:lnTo>
                  <a:pt x="743" y="116"/>
                </a:lnTo>
                <a:close/>
                <a:moveTo>
                  <a:pt x="745" y="116"/>
                </a:moveTo>
                <a:lnTo>
                  <a:pt x="875" y="246"/>
                </a:lnTo>
                <a:lnTo>
                  <a:pt x="875" y="247"/>
                </a:lnTo>
                <a:lnTo>
                  <a:pt x="743" y="116"/>
                </a:lnTo>
                <a:lnTo>
                  <a:pt x="745" y="116"/>
                </a:lnTo>
                <a:close/>
                <a:moveTo>
                  <a:pt x="746" y="116"/>
                </a:moveTo>
                <a:lnTo>
                  <a:pt x="875" y="246"/>
                </a:lnTo>
                <a:lnTo>
                  <a:pt x="875" y="246"/>
                </a:lnTo>
                <a:lnTo>
                  <a:pt x="745" y="116"/>
                </a:lnTo>
                <a:lnTo>
                  <a:pt x="746" y="116"/>
                </a:lnTo>
                <a:close/>
                <a:moveTo>
                  <a:pt x="747" y="116"/>
                </a:moveTo>
                <a:lnTo>
                  <a:pt x="875" y="245"/>
                </a:lnTo>
                <a:lnTo>
                  <a:pt x="875" y="246"/>
                </a:lnTo>
                <a:lnTo>
                  <a:pt x="746" y="116"/>
                </a:lnTo>
                <a:lnTo>
                  <a:pt x="747" y="116"/>
                </a:lnTo>
                <a:close/>
                <a:moveTo>
                  <a:pt x="748" y="116"/>
                </a:moveTo>
                <a:lnTo>
                  <a:pt x="875" y="244"/>
                </a:lnTo>
                <a:lnTo>
                  <a:pt x="875" y="245"/>
                </a:lnTo>
                <a:lnTo>
                  <a:pt x="747" y="116"/>
                </a:lnTo>
                <a:lnTo>
                  <a:pt x="748" y="116"/>
                </a:lnTo>
                <a:close/>
                <a:moveTo>
                  <a:pt x="749" y="117"/>
                </a:moveTo>
                <a:lnTo>
                  <a:pt x="876" y="243"/>
                </a:lnTo>
                <a:lnTo>
                  <a:pt x="875" y="244"/>
                </a:lnTo>
                <a:lnTo>
                  <a:pt x="748" y="116"/>
                </a:lnTo>
                <a:lnTo>
                  <a:pt x="749" y="117"/>
                </a:lnTo>
                <a:close/>
                <a:moveTo>
                  <a:pt x="751" y="117"/>
                </a:moveTo>
                <a:lnTo>
                  <a:pt x="876" y="243"/>
                </a:lnTo>
                <a:lnTo>
                  <a:pt x="876" y="243"/>
                </a:lnTo>
                <a:lnTo>
                  <a:pt x="749" y="117"/>
                </a:lnTo>
                <a:lnTo>
                  <a:pt x="751" y="117"/>
                </a:lnTo>
                <a:close/>
                <a:moveTo>
                  <a:pt x="752" y="117"/>
                </a:moveTo>
                <a:lnTo>
                  <a:pt x="876" y="242"/>
                </a:lnTo>
                <a:lnTo>
                  <a:pt x="876" y="243"/>
                </a:lnTo>
                <a:lnTo>
                  <a:pt x="751" y="117"/>
                </a:lnTo>
                <a:lnTo>
                  <a:pt x="752" y="117"/>
                </a:lnTo>
                <a:close/>
                <a:moveTo>
                  <a:pt x="753" y="117"/>
                </a:moveTo>
                <a:lnTo>
                  <a:pt x="876" y="241"/>
                </a:lnTo>
                <a:lnTo>
                  <a:pt x="876" y="242"/>
                </a:lnTo>
                <a:lnTo>
                  <a:pt x="752" y="117"/>
                </a:lnTo>
                <a:lnTo>
                  <a:pt x="753" y="117"/>
                </a:lnTo>
                <a:close/>
                <a:moveTo>
                  <a:pt x="754" y="117"/>
                </a:moveTo>
                <a:lnTo>
                  <a:pt x="876" y="241"/>
                </a:lnTo>
                <a:lnTo>
                  <a:pt x="876" y="241"/>
                </a:lnTo>
                <a:lnTo>
                  <a:pt x="753" y="117"/>
                </a:lnTo>
                <a:lnTo>
                  <a:pt x="754" y="117"/>
                </a:lnTo>
                <a:close/>
                <a:moveTo>
                  <a:pt x="755" y="118"/>
                </a:moveTo>
                <a:lnTo>
                  <a:pt x="876" y="240"/>
                </a:lnTo>
                <a:lnTo>
                  <a:pt x="876" y="241"/>
                </a:lnTo>
                <a:lnTo>
                  <a:pt x="754" y="117"/>
                </a:lnTo>
                <a:lnTo>
                  <a:pt x="755" y="118"/>
                </a:lnTo>
                <a:close/>
                <a:moveTo>
                  <a:pt x="756" y="118"/>
                </a:moveTo>
                <a:lnTo>
                  <a:pt x="876" y="239"/>
                </a:lnTo>
                <a:lnTo>
                  <a:pt x="876" y="240"/>
                </a:lnTo>
                <a:lnTo>
                  <a:pt x="755" y="118"/>
                </a:lnTo>
                <a:lnTo>
                  <a:pt x="756" y="118"/>
                </a:lnTo>
                <a:close/>
                <a:moveTo>
                  <a:pt x="757" y="118"/>
                </a:moveTo>
                <a:lnTo>
                  <a:pt x="877" y="239"/>
                </a:lnTo>
                <a:lnTo>
                  <a:pt x="876" y="239"/>
                </a:lnTo>
                <a:lnTo>
                  <a:pt x="756" y="118"/>
                </a:lnTo>
                <a:lnTo>
                  <a:pt x="757" y="118"/>
                </a:lnTo>
                <a:close/>
                <a:moveTo>
                  <a:pt x="758" y="118"/>
                </a:moveTo>
                <a:lnTo>
                  <a:pt x="877" y="238"/>
                </a:lnTo>
                <a:lnTo>
                  <a:pt x="877" y="239"/>
                </a:lnTo>
                <a:lnTo>
                  <a:pt x="757" y="118"/>
                </a:lnTo>
                <a:lnTo>
                  <a:pt x="758" y="118"/>
                </a:lnTo>
                <a:close/>
                <a:moveTo>
                  <a:pt x="759" y="118"/>
                </a:moveTo>
                <a:lnTo>
                  <a:pt x="877" y="237"/>
                </a:lnTo>
                <a:lnTo>
                  <a:pt x="877" y="238"/>
                </a:lnTo>
                <a:lnTo>
                  <a:pt x="758" y="118"/>
                </a:lnTo>
                <a:lnTo>
                  <a:pt x="759" y="118"/>
                </a:lnTo>
                <a:close/>
                <a:moveTo>
                  <a:pt x="760" y="120"/>
                </a:moveTo>
                <a:lnTo>
                  <a:pt x="877" y="236"/>
                </a:lnTo>
                <a:lnTo>
                  <a:pt x="877" y="237"/>
                </a:lnTo>
                <a:lnTo>
                  <a:pt x="759" y="118"/>
                </a:lnTo>
                <a:lnTo>
                  <a:pt x="760" y="120"/>
                </a:lnTo>
                <a:close/>
                <a:moveTo>
                  <a:pt x="761" y="120"/>
                </a:moveTo>
                <a:lnTo>
                  <a:pt x="877" y="236"/>
                </a:lnTo>
                <a:lnTo>
                  <a:pt x="877" y="236"/>
                </a:lnTo>
                <a:lnTo>
                  <a:pt x="760" y="120"/>
                </a:lnTo>
                <a:lnTo>
                  <a:pt x="761" y="120"/>
                </a:lnTo>
                <a:close/>
                <a:moveTo>
                  <a:pt x="762" y="120"/>
                </a:moveTo>
                <a:lnTo>
                  <a:pt x="877" y="235"/>
                </a:lnTo>
                <a:lnTo>
                  <a:pt x="877" y="236"/>
                </a:lnTo>
                <a:lnTo>
                  <a:pt x="761" y="120"/>
                </a:lnTo>
                <a:lnTo>
                  <a:pt x="762" y="120"/>
                </a:lnTo>
                <a:close/>
                <a:moveTo>
                  <a:pt x="763" y="120"/>
                </a:moveTo>
                <a:lnTo>
                  <a:pt x="877" y="233"/>
                </a:lnTo>
                <a:lnTo>
                  <a:pt x="877" y="235"/>
                </a:lnTo>
                <a:lnTo>
                  <a:pt x="762" y="120"/>
                </a:lnTo>
                <a:lnTo>
                  <a:pt x="763" y="120"/>
                </a:lnTo>
                <a:close/>
                <a:moveTo>
                  <a:pt x="764" y="120"/>
                </a:moveTo>
                <a:lnTo>
                  <a:pt x="878" y="233"/>
                </a:lnTo>
                <a:lnTo>
                  <a:pt x="877" y="233"/>
                </a:lnTo>
                <a:lnTo>
                  <a:pt x="763" y="120"/>
                </a:lnTo>
                <a:lnTo>
                  <a:pt x="764" y="120"/>
                </a:lnTo>
                <a:close/>
                <a:moveTo>
                  <a:pt x="765" y="121"/>
                </a:moveTo>
                <a:lnTo>
                  <a:pt x="878" y="232"/>
                </a:lnTo>
                <a:lnTo>
                  <a:pt x="878" y="233"/>
                </a:lnTo>
                <a:lnTo>
                  <a:pt x="764" y="120"/>
                </a:lnTo>
                <a:lnTo>
                  <a:pt x="765" y="121"/>
                </a:lnTo>
                <a:close/>
                <a:moveTo>
                  <a:pt x="768" y="121"/>
                </a:moveTo>
                <a:lnTo>
                  <a:pt x="878" y="231"/>
                </a:lnTo>
                <a:lnTo>
                  <a:pt x="878" y="232"/>
                </a:lnTo>
                <a:lnTo>
                  <a:pt x="765" y="121"/>
                </a:lnTo>
                <a:lnTo>
                  <a:pt x="768" y="121"/>
                </a:lnTo>
                <a:close/>
                <a:moveTo>
                  <a:pt x="769" y="121"/>
                </a:moveTo>
                <a:lnTo>
                  <a:pt x="878" y="230"/>
                </a:lnTo>
                <a:lnTo>
                  <a:pt x="878" y="231"/>
                </a:lnTo>
                <a:lnTo>
                  <a:pt x="768" y="121"/>
                </a:lnTo>
                <a:lnTo>
                  <a:pt x="769" y="121"/>
                </a:lnTo>
                <a:close/>
                <a:moveTo>
                  <a:pt x="770" y="121"/>
                </a:moveTo>
                <a:lnTo>
                  <a:pt x="878" y="230"/>
                </a:lnTo>
                <a:lnTo>
                  <a:pt x="878" y="230"/>
                </a:lnTo>
                <a:lnTo>
                  <a:pt x="769" y="121"/>
                </a:lnTo>
                <a:lnTo>
                  <a:pt x="770" y="121"/>
                </a:lnTo>
                <a:close/>
                <a:moveTo>
                  <a:pt x="771" y="121"/>
                </a:moveTo>
                <a:lnTo>
                  <a:pt x="878" y="229"/>
                </a:lnTo>
                <a:lnTo>
                  <a:pt x="878" y="230"/>
                </a:lnTo>
                <a:lnTo>
                  <a:pt x="770" y="121"/>
                </a:lnTo>
                <a:lnTo>
                  <a:pt x="771" y="121"/>
                </a:lnTo>
                <a:close/>
                <a:moveTo>
                  <a:pt x="772" y="122"/>
                </a:moveTo>
                <a:lnTo>
                  <a:pt x="878" y="228"/>
                </a:lnTo>
                <a:lnTo>
                  <a:pt x="878" y="229"/>
                </a:lnTo>
                <a:lnTo>
                  <a:pt x="771" y="121"/>
                </a:lnTo>
                <a:lnTo>
                  <a:pt x="772" y="122"/>
                </a:lnTo>
                <a:close/>
                <a:moveTo>
                  <a:pt x="773" y="122"/>
                </a:moveTo>
                <a:lnTo>
                  <a:pt x="879" y="228"/>
                </a:lnTo>
                <a:lnTo>
                  <a:pt x="878" y="228"/>
                </a:lnTo>
                <a:lnTo>
                  <a:pt x="772" y="122"/>
                </a:lnTo>
                <a:lnTo>
                  <a:pt x="773" y="122"/>
                </a:lnTo>
                <a:close/>
                <a:moveTo>
                  <a:pt x="774" y="122"/>
                </a:moveTo>
                <a:lnTo>
                  <a:pt x="879" y="227"/>
                </a:lnTo>
                <a:lnTo>
                  <a:pt x="879" y="228"/>
                </a:lnTo>
                <a:lnTo>
                  <a:pt x="773" y="122"/>
                </a:lnTo>
                <a:lnTo>
                  <a:pt x="774" y="122"/>
                </a:lnTo>
                <a:close/>
                <a:moveTo>
                  <a:pt x="775" y="122"/>
                </a:moveTo>
                <a:lnTo>
                  <a:pt x="879" y="226"/>
                </a:lnTo>
                <a:lnTo>
                  <a:pt x="879" y="227"/>
                </a:lnTo>
                <a:lnTo>
                  <a:pt x="774" y="122"/>
                </a:lnTo>
                <a:lnTo>
                  <a:pt x="775" y="122"/>
                </a:lnTo>
                <a:close/>
                <a:moveTo>
                  <a:pt x="776" y="122"/>
                </a:moveTo>
                <a:lnTo>
                  <a:pt x="879" y="225"/>
                </a:lnTo>
                <a:lnTo>
                  <a:pt x="879" y="226"/>
                </a:lnTo>
                <a:lnTo>
                  <a:pt x="775" y="122"/>
                </a:lnTo>
                <a:lnTo>
                  <a:pt x="776" y="122"/>
                </a:lnTo>
                <a:close/>
                <a:moveTo>
                  <a:pt x="777" y="123"/>
                </a:moveTo>
                <a:lnTo>
                  <a:pt x="879" y="225"/>
                </a:lnTo>
                <a:lnTo>
                  <a:pt x="879" y="225"/>
                </a:lnTo>
                <a:lnTo>
                  <a:pt x="776" y="122"/>
                </a:lnTo>
                <a:lnTo>
                  <a:pt x="777" y="123"/>
                </a:lnTo>
                <a:close/>
                <a:moveTo>
                  <a:pt x="778" y="123"/>
                </a:moveTo>
                <a:lnTo>
                  <a:pt x="879" y="224"/>
                </a:lnTo>
                <a:lnTo>
                  <a:pt x="879" y="225"/>
                </a:lnTo>
                <a:lnTo>
                  <a:pt x="777" y="123"/>
                </a:lnTo>
                <a:lnTo>
                  <a:pt x="778" y="123"/>
                </a:lnTo>
                <a:close/>
                <a:moveTo>
                  <a:pt x="779" y="123"/>
                </a:moveTo>
                <a:lnTo>
                  <a:pt x="879" y="223"/>
                </a:lnTo>
                <a:lnTo>
                  <a:pt x="879" y="224"/>
                </a:lnTo>
                <a:lnTo>
                  <a:pt x="778" y="123"/>
                </a:lnTo>
                <a:lnTo>
                  <a:pt x="779" y="123"/>
                </a:lnTo>
                <a:close/>
                <a:moveTo>
                  <a:pt x="780" y="123"/>
                </a:moveTo>
                <a:lnTo>
                  <a:pt x="879" y="223"/>
                </a:lnTo>
                <a:lnTo>
                  <a:pt x="879" y="223"/>
                </a:lnTo>
                <a:lnTo>
                  <a:pt x="779" y="123"/>
                </a:lnTo>
                <a:lnTo>
                  <a:pt x="780" y="123"/>
                </a:lnTo>
                <a:close/>
                <a:moveTo>
                  <a:pt x="781" y="123"/>
                </a:moveTo>
                <a:lnTo>
                  <a:pt x="880" y="222"/>
                </a:lnTo>
                <a:lnTo>
                  <a:pt x="879" y="223"/>
                </a:lnTo>
                <a:lnTo>
                  <a:pt x="780" y="123"/>
                </a:lnTo>
                <a:lnTo>
                  <a:pt x="781" y="123"/>
                </a:lnTo>
                <a:close/>
                <a:moveTo>
                  <a:pt x="782" y="124"/>
                </a:moveTo>
                <a:lnTo>
                  <a:pt x="880" y="221"/>
                </a:lnTo>
                <a:lnTo>
                  <a:pt x="880" y="222"/>
                </a:lnTo>
                <a:lnTo>
                  <a:pt x="781" y="123"/>
                </a:lnTo>
                <a:lnTo>
                  <a:pt x="782" y="124"/>
                </a:lnTo>
                <a:close/>
                <a:moveTo>
                  <a:pt x="784" y="124"/>
                </a:moveTo>
                <a:lnTo>
                  <a:pt x="880" y="220"/>
                </a:lnTo>
                <a:lnTo>
                  <a:pt x="880" y="221"/>
                </a:lnTo>
                <a:lnTo>
                  <a:pt x="782" y="124"/>
                </a:lnTo>
                <a:lnTo>
                  <a:pt x="784" y="124"/>
                </a:lnTo>
                <a:close/>
                <a:moveTo>
                  <a:pt x="785" y="124"/>
                </a:moveTo>
                <a:lnTo>
                  <a:pt x="880" y="220"/>
                </a:lnTo>
                <a:lnTo>
                  <a:pt x="880" y="220"/>
                </a:lnTo>
                <a:lnTo>
                  <a:pt x="784" y="124"/>
                </a:lnTo>
                <a:lnTo>
                  <a:pt x="785" y="124"/>
                </a:lnTo>
                <a:close/>
                <a:moveTo>
                  <a:pt x="786" y="124"/>
                </a:moveTo>
                <a:lnTo>
                  <a:pt x="880" y="219"/>
                </a:lnTo>
                <a:lnTo>
                  <a:pt x="880" y="220"/>
                </a:lnTo>
                <a:lnTo>
                  <a:pt x="785" y="124"/>
                </a:lnTo>
                <a:lnTo>
                  <a:pt x="786" y="124"/>
                </a:lnTo>
                <a:close/>
                <a:moveTo>
                  <a:pt x="787" y="125"/>
                </a:moveTo>
                <a:lnTo>
                  <a:pt x="880" y="217"/>
                </a:lnTo>
                <a:lnTo>
                  <a:pt x="880" y="219"/>
                </a:lnTo>
                <a:lnTo>
                  <a:pt x="786" y="124"/>
                </a:lnTo>
                <a:lnTo>
                  <a:pt x="787" y="125"/>
                </a:lnTo>
                <a:close/>
                <a:moveTo>
                  <a:pt x="789" y="125"/>
                </a:moveTo>
                <a:lnTo>
                  <a:pt x="880" y="217"/>
                </a:lnTo>
                <a:lnTo>
                  <a:pt x="880" y="217"/>
                </a:lnTo>
                <a:lnTo>
                  <a:pt x="787" y="125"/>
                </a:lnTo>
                <a:lnTo>
                  <a:pt x="789" y="125"/>
                </a:lnTo>
                <a:close/>
                <a:moveTo>
                  <a:pt x="790" y="125"/>
                </a:moveTo>
                <a:lnTo>
                  <a:pt x="881" y="216"/>
                </a:lnTo>
                <a:lnTo>
                  <a:pt x="880" y="217"/>
                </a:lnTo>
                <a:lnTo>
                  <a:pt x="789" y="125"/>
                </a:lnTo>
                <a:lnTo>
                  <a:pt x="790" y="125"/>
                </a:lnTo>
                <a:close/>
                <a:moveTo>
                  <a:pt x="791" y="125"/>
                </a:moveTo>
                <a:lnTo>
                  <a:pt x="881" y="215"/>
                </a:lnTo>
                <a:lnTo>
                  <a:pt x="881" y="216"/>
                </a:lnTo>
                <a:lnTo>
                  <a:pt x="790" y="125"/>
                </a:lnTo>
                <a:lnTo>
                  <a:pt x="791" y="125"/>
                </a:lnTo>
                <a:close/>
                <a:moveTo>
                  <a:pt x="792" y="125"/>
                </a:moveTo>
                <a:lnTo>
                  <a:pt x="881" y="214"/>
                </a:lnTo>
                <a:lnTo>
                  <a:pt x="881" y="215"/>
                </a:lnTo>
                <a:lnTo>
                  <a:pt x="791" y="125"/>
                </a:lnTo>
                <a:lnTo>
                  <a:pt x="792" y="125"/>
                </a:lnTo>
                <a:close/>
                <a:moveTo>
                  <a:pt x="793" y="126"/>
                </a:moveTo>
                <a:lnTo>
                  <a:pt x="881" y="214"/>
                </a:lnTo>
                <a:lnTo>
                  <a:pt x="881" y="214"/>
                </a:lnTo>
                <a:lnTo>
                  <a:pt x="792" y="125"/>
                </a:lnTo>
                <a:lnTo>
                  <a:pt x="793" y="126"/>
                </a:lnTo>
                <a:close/>
                <a:moveTo>
                  <a:pt x="794" y="126"/>
                </a:moveTo>
                <a:lnTo>
                  <a:pt x="881" y="213"/>
                </a:lnTo>
                <a:lnTo>
                  <a:pt x="881" y="214"/>
                </a:lnTo>
                <a:lnTo>
                  <a:pt x="793" y="126"/>
                </a:lnTo>
                <a:lnTo>
                  <a:pt x="794" y="126"/>
                </a:lnTo>
                <a:close/>
                <a:moveTo>
                  <a:pt x="795" y="126"/>
                </a:moveTo>
                <a:lnTo>
                  <a:pt x="881" y="212"/>
                </a:lnTo>
                <a:lnTo>
                  <a:pt x="881" y="213"/>
                </a:lnTo>
                <a:lnTo>
                  <a:pt x="794" y="126"/>
                </a:lnTo>
                <a:lnTo>
                  <a:pt x="795" y="126"/>
                </a:lnTo>
                <a:close/>
                <a:moveTo>
                  <a:pt x="796" y="126"/>
                </a:moveTo>
                <a:lnTo>
                  <a:pt x="881" y="212"/>
                </a:lnTo>
                <a:lnTo>
                  <a:pt x="881" y="212"/>
                </a:lnTo>
                <a:lnTo>
                  <a:pt x="795" y="126"/>
                </a:lnTo>
                <a:lnTo>
                  <a:pt x="796" y="126"/>
                </a:lnTo>
                <a:close/>
                <a:moveTo>
                  <a:pt x="797" y="126"/>
                </a:moveTo>
                <a:lnTo>
                  <a:pt x="883" y="211"/>
                </a:lnTo>
                <a:lnTo>
                  <a:pt x="881" y="212"/>
                </a:lnTo>
                <a:lnTo>
                  <a:pt x="796" y="126"/>
                </a:lnTo>
                <a:lnTo>
                  <a:pt x="797" y="126"/>
                </a:lnTo>
                <a:close/>
                <a:moveTo>
                  <a:pt x="798" y="127"/>
                </a:moveTo>
                <a:lnTo>
                  <a:pt x="883" y="210"/>
                </a:lnTo>
                <a:lnTo>
                  <a:pt x="883" y="211"/>
                </a:lnTo>
                <a:lnTo>
                  <a:pt x="797" y="126"/>
                </a:lnTo>
                <a:lnTo>
                  <a:pt x="798" y="127"/>
                </a:lnTo>
                <a:close/>
                <a:moveTo>
                  <a:pt x="799" y="127"/>
                </a:moveTo>
                <a:lnTo>
                  <a:pt x="883" y="209"/>
                </a:lnTo>
                <a:lnTo>
                  <a:pt x="883" y="210"/>
                </a:lnTo>
                <a:lnTo>
                  <a:pt x="798" y="127"/>
                </a:lnTo>
                <a:lnTo>
                  <a:pt x="799" y="127"/>
                </a:lnTo>
                <a:close/>
                <a:moveTo>
                  <a:pt x="801" y="127"/>
                </a:moveTo>
                <a:lnTo>
                  <a:pt x="883" y="209"/>
                </a:lnTo>
                <a:lnTo>
                  <a:pt x="883" y="209"/>
                </a:lnTo>
                <a:lnTo>
                  <a:pt x="799" y="127"/>
                </a:lnTo>
                <a:lnTo>
                  <a:pt x="801" y="127"/>
                </a:lnTo>
                <a:close/>
                <a:moveTo>
                  <a:pt x="802" y="127"/>
                </a:moveTo>
                <a:lnTo>
                  <a:pt x="883" y="208"/>
                </a:lnTo>
                <a:lnTo>
                  <a:pt x="883" y="209"/>
                </a:lnTo>
                <a:lnTo>
                  <a:pt x="801" y="127"/>
                </a:lnTo>
                <a:lnTo>
                  <a:pt x="802" y="127"/>
                </a:lnTo>
                <a:close/>
                <a:moveTo>
                  <a:pt x="803" y="127"/>
                </a:moveTo>
                <a:lnTo>
                  <a:pt x="883" y="207"/>
                </a:lnTo>
                <a:lnTo>
                  <a:pt x="883" y="208"/>
                </a:lnTo>
                <a:lnTo>
                  <a:pt x="802" y="127"/>
                </a:lnTo>
                <a:lnTo>
                  <a:pt x="803" y="127"/>
                </a:lnTo>
                <a:close/>
                <a:moveTo>
                  <a:pt x="804" y="128"/>
                </a:moveTo>
                <a:lnTo>
                  <a:pt x="883" y="207"/>
                </a:lnTo>
                <a:lnTo>
                  <a:pt x="883" y="207"/>
                </a:lnTo>
                <a:lnTo>
                  <a:pt x="803" y="127"/>
                </a:lnTo>
                <a:lnTo>
                  <a:pt x="804" y="128"/>
                </a:lnTo>
                <a:close/>
                <a:moveTo>
                  <a:pt x="805" y="128"/>
                </a:moveTo>
                <a:lnTo>
                  <a:pt x="883" y="206"/>
                </a:lnTo>
                <a:lnTo>
                  <a:pt x="883" y="207"/>
                </a:lnTo>
                <a:lnTo>
                  <a:pt x="804" y="128"/>
                </a:lnTo>
                <a:lnTo>
                  <a:pt x="805" y="128"/>
                </a:lnTo>
                <a:close/>
                <a:moveTo>
                  <a:pt x="806" y="128"/>
                </a:moveTo>
                <a:lnTo>
                  <a:pt x="884" y="205"/>
                </a:lnTo>
                <a:lnTo>
                  <a:pt x="883" y="206"/>
                </a:lnTo>
                <a:lnTo>
                  <a:pt x="805" y="128"/>
                </a:lnTo>
                <a:lnTo>
                  <a:pt x="806" y="128"/>
                </a:lnTo>
                <a:close/>
                <a:moveTo>
                  <a:pt x="807" y="128"/>
                </a:moveTo>
                <a:lnTo>
                  <a:pt x="884" y="205"/>
                </a:lnTo>
                <a:lnTo>
                  <a:pt x="884" y="205"/>
                </a:lnTo>
                <a:lnTo>
                  <a:pt x="806" y="128"/>
                </a:lnTo>
                <a:lnTo>
                  <a:pt x="807" y="128"/>
                </a:lnTo>
                <a:close/>
                <a:moveTo>
                  <a:pt x="808" y="128"/>
                </a:moveTo>
                <a:lnTo>
                  <a:pt x="884" y="204"/>
                </a:lnTo>
                <a:lnTo>
                  <a:pt x="884" y="205"/>
                </a:lnTo>
                <a:lnTo>
                  <a:pt x="807" y="128"/>
                </a:lnTo>
                <a:lnTo>
                  <a:pt x="808" y="128"/>
                </a:lnTo>
                <a:close/>
                <a:moveTo>
                  <a:pt x="810" y="129"/>
                </a:moveTo>
                <a:lnTo>
                  <a:pt x="884" y="203"/>
                </a:lnTo>
                <a:lnTo>
                  <a:pt x="884" y="204"/>
                </a:lnTo>
                <a:lnTo>
                  <a:pt x="808" y="128"/>
                </a:lnTo>
                <a:lnTo>
                  <a:pt x="810" y="129"/>
                </a:lnTo>
                <a:close/>
                <a:moveTo>
                  <a:pt x="811" y="129"/>
                </a:moveTo>
                <a:lnTo>
                  <a:pt x="884" y="202"/>
                </a:lnTo>
                <a:lnTo>
                  <a:pt x="884" y="203"/>
                </a:lnTo>
                <a:lnTo>
                  <a:pt x="810" y="129"/>
                </a:lnTo>
                <a:lnTo>
                  <a:pt x="811" y="129"/>
                </a:lnTo>
                <a:close/>
                <a:moveTo>
                  <a:pt x="812" y="129"/>
                </a:moveTo>
                <a:lnTo>
                  <a:pt x="884" y="202"/>
                </a:lnTo>
                <a:lnTo>
                  <a:pt x="884" y="202"/>
                </a:lnTo>
                <a:lnTo>
                  <a:pt x="811" y="129"/>
                </a:lnTo>
                <a:lnTo>
                  <a:pt x="812" y="129"/>
                </a:lnTo>
                <a:close/>
                <a:moveTo>
                  <a:pt x="813" y="129"/>
                </a:moveTo>
                <a:lnTo>
                  <a:pt x="884" y="200"/>
                </a:lnTo>
                <a:lnTo>
                  <a:pt x="884" y="202"/>
                </a:lnTo>
                <a:lnTo>
                  <a:pt x="812" y="129"/>
                </a:lnTo>
                <a:lnTo>
                  <a:pt x="813" y="129"/>
                </a:lnTo>
                <a:close/>
                <a:moveTo>
                  <a:pt x="814" y="129"/>
                </a:moveTo>
                <a:lnTo>
                  <a:pt x="885" y="199"/>
                </a:lnTo>
                <a:lnTo>
                  <a:pt x="884" y="200"/>
                </a:lnTo>
                <a:lnTo>
                  <a:pt x="813" y="129"/>
                </a:lnTo>
                <a:lnTo>
                  <a:pt x="814" y="129"/>
                </a:lnTo>
                <a:close/>
                <a:moveTo>
                  <a:pt x="815" y="130"/>
                </a:moveTo>
                <a:lnTo>
                  <a:pt x="885" y="199"/>
                </a:lnTo>
                <a:lnTo>
                  <a:pt x="885" y="199"/>
                </a:lnTo>
                <a:lnTo>
                  <a:pt x="814" y="129"/>
                </a:lnTo>
                <a:lnTo>
                  <a:pt x="815" y="130"/>
                </a:lnTo>
                <a:close/>
                <a:moveTo>
                  <a:pt x="817" y="130"/>
                </a:moveTo>
                <a:lnTo>
                  <a:pt x="885" y="198"/>
                </a:lnTo>
                <a:lnTo>
                  <a:pt x="885" y="199"/>
                </a:lnTo>
                <a:lnTo>
                  <a:pt x="815" y="130"/>
                </a:lnTo>
                <a:lnTo>
                  <a:pt x="817" y="130"/>
                </a:lnTo>
                <a:close/>
                <a:moveTo>
                  <a:pt x="818" y="130"/>
                </a:moveTo>
                <a:lnTo>
                  <a:pt x="885" y="197"/>
                </a:lnTo>
                <a:lnTo>
                  <a:pt x="885" y="198"/>
                </a:lnTo>
                <a:lnTo>
                  <a:pt x="817" y="130"/>
                </a:lnTo>
                <a:lnTo>
                  <a:pt x="818" y="130"/>
                </a:lnTo>
                <a:close/>
                <a:moveTo>
                  <a:pt x="819" y="130"/>
                </a:moveTo>
                <a:lnTo>
                  <a:pt x="885" y="196"/>
                </a:lnTo>
                <a:lnTo>
                  <a:pt x="885" y="197"/>
                </a:lnTo>
                <a:lnTo>
                  <a:pt x="818" y="130"/>
                </a:lnTo>
                <a:lnTo>
                  <a:pt x="819" y="130"/>
                </a:lnTo>
                <a:close/>
                <a:moveTo>
                  <a:pt x="820" y="130"/>
                </a:moveTo>
                <a:lnTo>
                  <a:pt x="885" y="196"/>
                </a:lnTo>
                <a:lnTo>
                  <a:pt x="885" y="196"/>
                </a:lnTo>
                <a:lnTo>
                  <a:pt x="819" y="130"/>
                </a:lnTo>
                <a:lnTo>
                  <a:pt x="820" y="130"/>
                </a:lnTo>
                <a:close/>
                <a:moveTo>
                  <a:pt x="821" y="131"/>
                </a:moveTo>
                <a:lnTo>
                  <a:pt x="885" y="195"/>
                </a:lnTo>
                <a:lnTo>
                  <a:pt x="885" y="196"/>
                </a:lnTo>
                <a:lnTo>
                  <a:pt x="820" y="130"/>
                </a:lnTo>
                <a:lnTo>
                  <a:pt x="821" y="131"/>
                </a:lnTo>
                <a:close/>
                <a:moveTo>
                  <a:pt x="822" y="131"/>
                </a:moveTo>
                <a:lnTo>
                  <a:pt x="886" y="194"/>
                </a:lnTo>
                <a:lnTo>
                  <a:pt x="885" y="195"/>
                </a:lnTo>
                <a:lnTo>
                  <a:pt x="821" y="131"/>
                </a:lnTo>
                <a:lnTo>
                  <a:pt x="822" y="131"/>
                </a:lnTo>
                <a:close/>
                <a:moveTo>
                  <a:pt x="823" y="131"/>
                </a:moveTo>
                <a:lnTo>
                  <a:pt x="886" y="194"/>
                </a:lnTo>
                <a:lnTo>
                  <a:pt x="886" y="194"/>
                </a:lnTo>
                <a:lnTo>
                  <a:pt x="822" y="131"/>
                </a:lnTo>
                <a:lnTo>
                  <a:pt x="823" y="131"/>
                </a:lnTo>
                <a:close/>
                <a:moveTo>
                  <a:pt x="824" y="131"/>
                </a:moveTo>
                <a:lnTo>
                  <a:pt x="886" y="193"/>
                </a:lnTo>
                <a:lnTo>
                  <a:pt x="886" y="194"/>
                </a:lnTo>
                <a:lnTo>
                  <a:pt x="823" y="131"/>
                </a:lnTo>
                <a:lnTo>
                  <a:pt x="824" y="131"/>
                </a:lnTo>
                <a:close/>
                <a:moveTo>
                  <a:pt x="825" y="131"/>
                </a:moveTo>
                <a:lnTo>
                  <a:pt x="886" y="192"/>
                </a:lnTo>
                <a:lnTo>
                  <a:pt x="886" y="193"/>
                </a:lnTo>
                <a:lnTo>
                  <a:pt x="824" y="131"/>
                </a:lnTo>
                <a:lnTo>
                  <a:pt x="825" y="131"/>
                </a:lnTo>
                <a:close/>
                <a:moveTo>
                  <a:pt x="826" y="132"/>
                </a:moveTo>
                <a:lnTo>
                  <a:pt x="886" y="191"/>
                </a:lnTo>
                <a:lnTo>
                  <a:pt x="886" y="192"/>
                </a:lnTo>
                <a:lnTo>
                  <a:pt x="825" y="131"/>
                </a:lnTo>
                <a:lnTo>
                  <a:pt x="826" y="132"/>
                </a:lnTo>
                <a:close/>
                <a:moveTo>
                  <a:pt x="827" y="132"/>
                </a:moveTo>
                <a:lnTo>
                  <a:pt x="886" y="191"/>
                </a:lnTo>
                <a:lnTo>
                  <a:pt x="886" y="191"/>
                </a:lnTo>
                <a:lnTo>
                  <a:pt x="826" y="132"/>
                </a:lnTo>
                <a:lnTo>
                  <a:pt x="827" y="132"/>
                </a:lnTo>
                <a:close/>
                <a:moveTo>
                  <a:pt x="828" y="132"/>
                </a:moveTo>
                <a:lnTo>
                  <a:pt x="886" y="190"/>
                </a:lnTo>
                <a:lnTo>
                  <a:pt x="886" y="191"/>
                </a:lnTo>
                <a:lnTo>
                  <a:pt x="827" y="132"/>
                </a:lnTo>
                <a:lnTo>
                  <a:pt x="828" y="132"/>
                </a:lnTo>
                <a:close/>
                <a:moveTo>
                  <a:pt x="829" y="132"/>
                </a:moveTo>
                <a:lnTo>
                  <a:pt x="887" y="189"/>
                </a:lnTo>
                <a:lnTo>
                  <a:pt x="886" y="190"/>
                </a:lnTo>
                <a:lnTo>
                  <a:pt x="828" y="132"/>
                </a:lnTo>
                <a:lnTo>
                  <a:pt x="829" y="132"/>
                </a:lnTo>
                <a:close/>
                <a:moveTo>
                  <a:pt x="831" y="132"/>
                </a:moveTo>
                <a:lnTo>
                  <a:pt x="887" y="189"/>
                </a:lnTo>
                <a:lnTo>
                  <a:pt x="887" y="189"/>
                </a:lnTo>
                <a:lnTo>
                  <a:pt x="829" y="132"/>
                </a:lnTo>
                <a:lnTo>
                  <a:pt x="831" y="132"/>
                </a:lnTo>
                <a:close/>
                <a:moveTo>
                  <a:pt x="832" y="133"/>
                </a:moveTo>
                <a:lnTo>
                  <a:pt x="887" y="188"/>
                </a:lnTo>
                <a:lnTo>
                  <a:pt x="887" y="189"/>
                </a:lnTo>
                <a:lnTo>
                  <a:pt x="831" y="132"/>
                </a:lnTo>
                <a:lnTo>
                  <a:pt x="832" y="133"/>
                </a:lnTo>
                <a:close/>
                <a:moveTo>
                  <a:pt x="834" y="133"/>
                </a:moveTo>
                <a:lnTo>
                  <a:pt x="887" y="187"/>
                </a:lnTo>
                <a:lnTo>
                  <a:pt x="887" y="188"/>
                </a:lnTo>
                <a:lnTo>
                  <a:pt x="832" y="133"/>
                </a:lnTo>
                <a:lnTo>
                  <a:pt x="834" y="133"/>
                </a:lnTo>
                <a:close/>
                <a:moveTo>
                  <a:pt x="835" y="133"/>
                </a:moveTo>
                <a:lnTo>
                  <a:pt x="887" y="186"/>
                </a:lnTo>
                <a:lnTo>
                  <a:pt x="887" y="187"/>
                </a:lnTo>
                <a:lnTo>
                  <a:pt x="834" y="133"/>
                </a:lnTo>
                <a:lnTo>
                  <a:pt x="835" y="133"/>
                </a:lnTo>
                <a:close/>
                <a:moveTo>
                  <a:pt x="836" y="133"/>
                </a:moveTo>
                <a:lnTo>
                  <a:pt x="887" y="186"/>
                </a:lnTo>
                <a:lnTo>
                  <a:pt x="887" y="186"/>
                </a:lnTo>
                <a:lnTo>
                  <a:pt x="835" y="133"/>
                </a:lnTo>
                <a:lnTo>
                  <a:pt x="836" y="133"/>
                </a:lnTo>
                <a:close/>
                <a:moveTo>
                  <a:pt x="837" y="133"/>
                </a:moveTo>
                <a:lnTo>
                  <a:pt x="887" y="184"/>
                </a:lnTo>
                <a:lnTo>
                  <a:pt x="887" y="186"/>
                </a:lnTo>
                <a:lnTo>
                  <a:pt x="836" y="133"/>
                </a:lnTo>
                <a:lnTo>
                  <a:pt x="837" y="133"/>
                </a:lnTo>
                <a:close/>
                <a:moveTo>
                  <a:pt x="838" y="134"/>
                </a:moveTo>
                <a:lnTo>
                  <a:pt x="887" y="183"/>
                </a:lnTo>
                <a:lnTo>
                  <a:pt x="887" y="184"/>
                </a:lnTo>
                <a:lnTo>
                  <a:pt x="837" y="133"/>
                </a:lnTo>
                <a:lnTo>
                  <a:pt x="838" y="134"/>
                </a:lnTo>
                <a:close/>
                <a:moveTo>
                  <a:pt x="839" y="134"/>
                </a:moveTo>
                <a:lnTo>
                  <a:pt x="888" y="183"/>
                </a:lnTo>
                <a:lnTo>
                  <a:pt x="887" y="183"/>
                </a:lnTo>
                <a:lnTo>
                  <a:pt x="838" y="134"/>
                </a:lnTo>
                <a:lnTo>
                  <a:pt x="839" y="134"/>
                </a:lnTo>
                <a:close/>
                <a:moveTo>
                  <a:pt x="840" y="134"/>
                </a:moveTo>
                <a:lnTo>
                  <a:pt x="888" y="182"/>
                </a:lnTo>
                <a:lnTo>
                  <a:pt x="888" y="183"/>
                </a:lnTo>
                <a:lnTo>
                  <a:pt x="839" y="134"/>
                </a:lnTo>
                <a:lnTo>
                  <a:pt x="840" y="134"/>
                </a:lnTo>
                <a:close/>
                <a:moveTo>
                  <a:pt x="841" y="134"/>
                </a:moveTo>
                <a:lnTo>
                  <a:pt x="888" y="181"/>
                </a:lnTo>
                <a:lnTo>
                  <a:pt x="888" y="182"/>
                </a:lnTo>
                <a:lnTo>
                  <a:pt x="840" y="134"/>
                </a:lnTo>
                <a:lnTo>
                  <a:pt x="841" y="134"/>
                </a:lnTo>
                <a:close/>
                <a:moveTo>
                  <a:pt x="842" y="134"/>
                </a:moveTo>
                <a:lnTo>
                  <a:pt x="888" y="180"/>
                </a:lnTo>
                <a:lnTo>
                  <a:pt x="888" y="181"/>
                </a:lnTo>
                <a:lnTo>
                  <a:pt x="841" y="134"/>
                </a:lnTo>
                <a:lnTo>
                  <a:pt x="842" y="134"/>
                </a:lnTo>
                <a:close/>
                <a:moveTo>
                  <a:pt x="843" y="136"/>
                </a:moveTo>
                <a:lnTo>
                  <a:pt x="888" y="180"/>
                </a:lnTo>
                <a:lnTo>
                  <a:pt x="888" y="180"/>
                </a:lnTo>
                <a:lnTo>
                  <a:pt x="842" y="134"/>
                </a:lnTo>
                <a:lnTo>
                  <a:pt x="843" y="136"/>
                </a:lnTo>
                <a:close/>
                <a:moveTo>
                  <a:pt x="844" y="136"/>
                </a:moveTo>
                <a:lnTo>
                  <a:pt x="888" y="179"/>
                </a:lnTo>
                <a:lnTo>
                  <a:pt x="888" y="180"/>
                </a:lnTo>
                <a:lnTo>
                  <a:pt x="843" y="136"/>
                </a:lnTo>
                <a:lnTo>
                  <a:pt x="844" y="136"/>
                </a:lnTo>
                <a:close/>
                <a:moveTo>
                  <a:pt x="845" y="136"/>
                </a:moveTo>
                <a:lnTo>
                  <a:pt x="888" y="178"/>
                </a:lnTo>
                <a:lnTo>
                  <a:pt x="888" y="179"/>
                </a:lnTo>
                <a:lnTo>
                  <a:pt x="844" y="136"/>
                </a:lnTo>
                <a:lnTo>
                  <a:pt x="845" y="136"/>
                </a:lnTo>
                <a:close/>
                <a:moveTo>
                  <a:pt x="846" y="136"/>
                </a:moveTo>
                <a:lnTo>
                  <a:pt x="889" y="178"/>
                </a:lnTo>
                <a:lnTo>
                  <a:pt x="888" y="178"/>
                </a:lnTo>
                <a:lnTo>
                  <a:pt x="845" y="136"/>
                </a:lnTo>
                <a:lnTo>
                  <a:pt x="846" y="136"/>
                </a:lnTo>
                <a:close/>
                <a:moveTo>
                  <a:pt x="847" y="136"/>
                </a:moveTo>
                <a:lnTo>
                  <a:pt x="889" y="177"/>
                </a:lnTo>
                <a:lnTo>
                  <a:pt x="889" y="178"/>
                </a:lnTo>
                <a:lnTo>
                  <a:pt x="846" y="136"/>
                </a:lnTo>
                <a:lnTo>
                  <a:pt x="847" y="136"/>
                </a:lnTo>
                <a:close/>
                <a:moveTo>
                  <a:pt x="848" y="137"/>
                </a:moveTo>
                <a:lnTo>
                  <a:pt x="889" y="176"/>
                </a:lnTo>
                <a:lnTo>
                  <a:pt x="889" y="177"/>
                </a:lnTo>
                <a:lnTo>
                  <a:pt x="847" y="136"/>
                </a:lnTo>
                <a:lnTo>
                  <a:pt x="848" y="137"/>
                </a:lnTo>
                <a:close/>
                <a:moveTo>
                  <a:pt x="850" y="137"/>
                </a:moveTo>
                <a:lnTo>
                  <a:pt x="889" y="175"/>
                </a:lnTo>
                <a:lnTo>
                  <a:pt x="889" y="176"/>
                </a:lnTo>
                <a:lnTo>
                  <a:pt x="848" y="137"/>
                </a:lnTo>
                <a:lnTo>
                  <a:pt x="850" y="137"/>
                </a:lnTo>
                <a:close/>
                <a:moveTo>
                  <a:pt x="851" y="137"/>
                </a:moveTo>
                <a:lnTo>
                  <a:pt x="889" y="175"/>
                </a:lnTo>
                <a:lnTo>
                  <a:pt x="889" y="175"/>
                </a:lnTo>
                <a:lnTo>
                  <a:pt x="850" y="137"/>
                </a:lnTo>
                <a:lnTo>
                  <a:pt x="851" y="137"/>
                </a:lnTo>
                <a:close/>
                <a:moveTo>
                  <a:pt x="853" y="137"/>
                </a:moveTo>
                <a:lnTo>
                  <a:pt x="889" y="174"/>
                </a:lnTo>
                <a:lnTo>
                  <a:pt x="889" y="175"/>
                </a:lnTo>
                <a:lnTo>
                  <a:pt x="851" y="137"/>
                </a:lnTo>
                <a:lnTo>
                  <a:pt x="853" y="137"/>
                </a:lnTo>
                <a:close/>
                <a:moveTo>
                  <a:pt x="854" y="137"/>
                </a:moveTo>
                <a:lnTo>
                  <a:pt x="889" y="173"/>
                </a:lnTo>
                <a:lnTo>
                  <a:pt x="889" y="174"/>
                </a:lnTo>
                <a:lnTo>
                  <a:pt x="853" y="137"/>
                </a:lnTo>
                <a:lnTo>
                  <a:pt x="854" y="137"/>
                </a:lnTo>
                <a:close/>
                <a:moveTo>
                  <a:pt x="855" y="138"/>
                </a:moveTo>
                <a:lnTo>
                  <a:pt x="890" y="173"/>
                </a:lnTo>
                <a:lnTo>
                  <a:pt x="889" y="173"/>
                </a:lnTo>
                <a:lnTo>
                  <a:pt x="854" y="137"/>
                </a:lnTo>
                <a:lnTo>
                  <a:pt x="855" y="138"/>
                </a:lnTo>
                <a:close/>
                <a:moveTo>
                  <a:pt x="856" y="138"/>
                </a:moveTo>
                <a:lnTo>
                  <a:pt x="890" y="172"/>
                </a:lnTo>
                <a:lnTo>
                  <a:pt x="890" y="173"/>
                </a:lnTo>
                <a:lnTo>
                  <a:pt x="855" y="138"/>
                </a:lnTo>
                <a:lnTo>
                  <a:pt x="856" y="138"/>
                </a:lnTo>
                <a:close/>
                <a:moveTo>
                  <a:pt x="857" y="138"/>
                </a:moveTo>
                <a:lnTo>
                  <a:pt x="890" y="171"/>
                </a:lnTo>
                <a:lnTo>
                  <a:pt x="890" y="172"/>
                </a:lnTo>
                <a:lnTo>
                  <a:pt x="856" y="138"/>
                </a:lnTo>
                <a:lnTo>
                  <a:pt x="857" y="138"/>
                </a:lnTo>
                <a:close/>
                <a:moveTo>
                  <a:pt x="858" y="138"/>
                </a:moveTo>
                <a:lnTo>
                  <a:pt x="890" y="170"/>
                </a:lnTo>
                <a:lnTo>
                  <a:pt x="890" y="171"/>
                </a:lnTo>
                <a:lnTo>
                  <a:pt x="857" y="138"/>
                </a:lnTo>
                <a:lnTo>
                  <a:pt x="858" y="138"/>
                </a:lnTo>
                <a:close/>
                <a:moveTo>
                  <a:pt x="859" y="139"/>
                </a:moveTo>
                <a:lnTo>
                  <a:pt x="890" y="170"/>
                </a:lnTo>
                <a:lnTo>
                  <a:pt x="890" y="170"/>
                </a:lnTo>
                <a:lnTo>
                  <a:pt x="858" y="138"/>
                </a:lnTo>
                <a:lnTo>
                  <a:pt x="859" y="139"/>
                </a:lnTo>
                <a:close/>
                <a:moveTo>
                  <a:pt x="860" y="139"/>
                </a:moveTo>
                <a:lnTo>
                  <a:pt x="890" y="169"/>
                </a:lnTo>
                <a:lnTo>
                  <a:pt x="890" y="170"/>
                </a:lnTo>
                <a:lnTo>
                  <a:pt x="859" y="139"/>
                </a:lnTo>
                <a:lnTo>
                  <a:pt x="860" y="139"/>
                </a:lnTo>
                <a:close/>
                <a:moveTo>
                  <a:pt x="861" y="139"/>
                </a:moveTo>
                <a:lnTo>
                  <a:pt x="890" y="167"/>
                </a:lnTo>
                <a:lnTo>
                  <a:pt x="890" y="169"/>
                </a:lnTo>
                <a:lnTo>
                  <a:pt x="860" y="139"/>
                </a:lnTo>
                <a:lnTo>
                  <a:pt x="861" y="139"/>
                </a:lnTo>
                <a:close/>
                <a:moveTo>
                  <a:pt x="862" y="139"/>
                </a:moveTo>
                <a:lnTo>
                  <a:pt x="890" y="167"/>
                </a:lnTo>
                <a:lnTo>
                  <a:pt x="890" y="167"/>
                </a:lnTo>
                <a:lnTo>
                  <a:pt x="861" y="139"/>
                </a:lnTo>
                <a:lnTo>
                  <a:pt x="862" y="139"/>
                </a:lnTo>
                <a:close/>
                <a:moveTo>
                  <a:pt x="863" y="139"/>
                </a:moveTo>
                <a:lnTo>
                  <a:pt x="891" y="166"/>
                </a:lnTo>
                <a:lnTo>
                  <a:pt x="890" y="167"/>
                </a:lnTo>
                <a:lnTo>
                  <a:pt x="862" y="139"/>
                </a:lnTo>
                <a:lnTo>
                  <a:pt x="863" y="139"/>
                </a:lnTo>
                <a:close/>
                <a:moveTo>
                  <a:pt x="864" y="140"/>
                </a:moveTo>
                <a:lnTo>
                  <a:pt x="891" y="165"/>
                </a:lnTo>
                <a:lnTo>
                  <a:pt x="891" y="166"/>
                </a:lnTo>
                <a:lnTo>
                  <a:pt x="863" y="139"/>
                </a:lnTo>
                <a:lnTo>
                  <a:pt x="864" y="140"/>
                </a:lnTo>
                <a:close/>
                <a:moveTo>
                  <a:pt x="865" y="140"/>
                </a:moveTo>
                <a:lnTo>
                  <a:pt x="891" y="165"/>
                </a:lnTo>
                <a:lnTo>
                  <a:pt x="891" y="165"/>
                </a:lnTo>
                <a:lnTo>
                  <a:pt x="864" y="140"/>
                </a:lnTo>
                <a:lnTo>
                  <a:pt x="865" y="140"/>
                </a:lnTo>
                <a:close/>
                <a:moveTo>
                  <a:pt x="867" y="140"/>
                </a:moveTo>
                <a:lnTo>
                  <a:pt x="891" y="164"/>
                </a:lnTo>
                <a:lnTo>
                  <a:pt x="891" y="165"/>
                </a:lnTo>
                <a:lnTo>
                  <a:pt x="865" y="140"/>
                </a:lnTo>
                <a:lnTo>
                  <a:pt x="867" y="140"/>
                </a:lnTo>
                <a:close/>
                <a:moveTo>
                  <a:pt x="868" y="140"/>
                </a:moveTo>
                <a:lnTo>
                  <a:pt x="891" y="163"/>
                </a:lnTo>
                <a:lnTo>
                  <a:pt x="891" y="164"/>
                </a:lnTo>
                <a:lnTo>
                  <a:pt x="867" y="140"/>
                </a:lnTo>
                <a:lnTo>
                  <a:pt x="868" y="140"/>
                </a:lnTo>
                <a:close/>
                <a:moveTo>
                  <a:pt x="869" y="140"/>
                </a:moveTo>
                <a:lnTo>
                  <a:pt x="891" y="162"/>
                </a:lnTo>
                <a:lnTo>
                  <a:pt x="891" y="163"/>
                </a:lnTo>
                <a:lnTo>
                  <a:pt x="868" y="140"/>
                </a:lnTo>
                <a:lnTo>
                  <a:pt x="869" y="140"/>
                </a:lnTo>
                <a:close/>
                <a:moveTo>
                  <a:pt x="870" y="141"/>
                </a:moveTo>
                <a:lnTo>
                  <a:pt x="891" y="162"/>
                </a:lnTo>
                <a:lnTo>
                  <a:pt x="891" y="162"/>
                </a:lnTo>
                <a:lnTo>
                  <a:pt x="869" y="140"/>
                </a:lnTo>
                <a:lnTo>
                  <a:pt x="870" y="141"/>
                </a:lnTo>
                <a:close/>
                <a:moveTo>
                  <a:pt x="871" y="141"/>
                </a:moveTo>
                <a:lnTo>
                  <a:pt x="892" y="161"/>
                </a:lnTo>
                <a:lnTo>
                  <a:pt x="891" y="162"/>
                </a:lnTo>
                <a:lnTo>
                  <a:pt x="870" y="141"/>
                </a:lnTo>
                <a:lnTo>
                  <a:pt x="871" y="141"/>
                </a:lnTo>
                <a:close/>
                <a:moveTo>
                  <a:pt x="872" y="141"/>
                </a:moveTo>
                <a:lnTo>
                  <a:pt x="892" y="160"/>
                </a:lnTo>
                <a:lnTo>
                  <a:pt x="892" y="161"/>
                </a:lnTo>
                <a:lnTo>
                  <a:pt x="871" y="141"/>
                </a:lnTo>
                <a:lnTo>
                  <a:pt x="872" y="141"/>
                </a:lnTo>
                <a:close/>
                <a:moveTo>
                  <a:pt x="873" y="141"/>
                </a:moveTo>
                <a:lnTo>
                  <a:pt x="892" y="160"/>
                </a:lnTo>
                <a:lnTo>
                  <a:pt x="892" y="160"/>
                </a:lnTo>
                <a:lnTo>
                  <a:pt x="872" y="141"/>
                </a:lnTo>
                <a:lnTo>
                  <a:pt x="873" y="141"/>
                </a:lnTo>
                <a:close/>
                <a:moveTo>
                  <a:pt x="875" y="141"/>
                </a:moveTo>
                <a:lnTo>
                  <a:pt x="892" y="159"/>
                </a:lnTo>
                <a:lnTo>
                  <a:pt x="892" y="160"/>
                </a:lnTo>
                <a:lnTo>
                  <a:pt x="873" y="141"/>
                </a:lnTo>
                <a:lnTo>
                  <a:pt x="875" y="141"/>
                </a:lnTo>
                <a:close/>
                <a:moveTo>
                  <a:pt x="876" y="142"/>
                </a:moveTo>
                <a:lnTo>
                  <a:pt x="892" y="158"/>
                </a:lnTo>
                <a:lnTo>
                  <a:pt x="892" y="159"/>
                </a:lnTo>
                <a:lnTo>
                  <a:pt x="875" y="141"/>
                </a:lnTo>
                <a:lnTo>
                  <a:pt x="876" y="142"/>
                </a:lnTo>
                <a:close/>
                <a:moveTo>
                  <a:pt x="877" y="142"/>
                </a:moveTo>
                <a:lnTo>
                  <a:pt x="892" y="157"/>
                </a:lnTo>
                <a:lnTo>
                  <a:pt x="892" y="158"/>
                </a:lnTo>
                <a:lnTo>
                  <a:pt x="876" y="142"/>
                </a:lnTo>
                <a:lnTo>
                  <a:pt x="877" y="142"/>
                </a:lnTo>
                <a:close/>
                <a:moveTo>
                  <a:pt x="878" y="142"/>
                </a:moveTo>
                <a:lnTo>
                  <a:pt x="892" y="157"/>
                </a:lnTo>
                <a:lnTo>
                  <a:pt x="892" y="157"/>
                </a:lnTo>
                <a:lnTo>
                  <a:pt x="877" y="142"/>
                </a:lnTo>
                <a:lnTo>
                  <a:pt x="878" y="142"/>
                </a:lnTo>
                <a:close/>
                <a:moveTo>
                  <a:pt x="879" y="142"/>
                </a:moveTo>
                <a:lnTo>
                  <a:pt x="893" y="156"/>
                </a:lnTo>
                <a:lnTo>
                  <a:pt x="892" y="157"/>
                </a:lnTo>
                <a:lnTo>
                  <a:pt x="878" y="142"/>
                </a:lnTo>
                <a:lnTo>
                  <a:pt x="879" y="142"/>
                </a:lnTo>
                <a:close/>
                <a:moveTo>
                  <a:pt x="880" y="142"/>
                </a:moveTo>
                <a:lnTo>
                  <a:pt x="893" y="155"/>
                </a:lnTo>
                <a:lnTo>
                  <a:pt x="893" y="156"/>
                </a:lnTo>
                <a:lnTo>
                  <a:pt x="879" y="142"/>
                </a:lnTo>
                <a:lnTo>
                  <a:pt x="880" y="142"/>
                </a:lnTo>
                <a:close/>
                <a:moveTo>
                  <a:pt x="881" y="143"/>
                </a:moveTo>
                <a:lnTo>
                  <a:pt x="893" y="155"/>
                </a:lnTo>
                <a:lnTo>
                  <a:pt x="893" y="155"/>
                </a:lnTo>
                <a:lnTo>
                  <a:pt x="880" y="142"/>
                </a:lnTo>
                <a:lnTo>
                  <a:pt x="881" y="143"/>
                </a:lnTo>
                <a:close/>
                <a:moveTo>
                  <a:pt x="883" y="143"/>
                </a:moveTo>
                <a:lnTo>
                  <a:pt x="893" y="154"/>
                </a:lnTo>
                <a:lnTo>
                  <a:pt x="893" y="155"/>
                </a:lnTo>
                <a:lnTo>
                  <a:pt x="881" y="143"/>
                </a:lnTo>
                <a:lnTo>
                  <a:pt x="883" y="143"/>
                </a:lnTo>
                <a:close/>
                <a:moveTo>
                  <a:pt x="884" y="143"/>
                </a:moveTo>
                <a:lnTo>
                  <a:pt x="893" y="153"/>
                </a:lnTo>
                <a:lnTo>
                  <a:pt x="893" y="154"/>
                </a:lnTo>
                <a:lnTo>
                  <a:pt x="883" y="143"/>
                </a:lnTo>
                <a:lnTo>
                  <a:pt x="884" y="143"/>
                </a:lnTo>
                <a:close/>
                <a:moveTo>
                  <a:pt x="885" y="143"/>
                </a:moveTo>
                <a:lnTo>
                  <a:pt x="893" y="151"/>
                </a:lnTo>
                <a:lnTo>
                  <a:pt x="893" y="153"/>
                </a:lnTo>
                <a:lnTo>
                  <a:pt x="884" y="143"/>
                </a:lnTo>
                <a:lnTo>
                  <a:pt x="885" y="143"/>
                </a:lnTo>
                <a:close/>
                <a:moveTo>
                  <a:pt x="886" y="143"/>
                </a:moveTo>
                <a:lnTo>
                  <a:pt x="893" y="151"/>
                </a:lnTo>
                <a:lnTo>
                  <a:pt x="893" y="151"/>
                </a:lnTo>
                <a:lnTo>
                  <a:pt x="885" y="143"/>
                </a:lnTo>
                <a:lnTo>
                  <a:pt x="886" y="143"/>
                </a:lnTo>
                <a:close/>
                <a:moveTo>
                  <a:pt x="887" y="144"/>
                </a:moveTo>
                <a:lnTo>
                  <a:pt x="894" y="150"/>
                </a:lnTo>
                <a:lnTo>
                  <a:pt x="893" y="151"/>
                </a:lnTo>
                <a:lnTo>
                  <a:pt x="886" y="143"/>
                </a:lnTo>
                <a:lnTo>
                  <a:pt x="887" y="144"/>
                </a:lnTo>
                <a:close/>
                <a:moveTo>
                  <a:pt x="888" y="144"/>
                </a:moveTo>
                <a:lnTo>
                  <a:pt x="894" y="149"/>
                </a:lnTo>
                <a:lnTo>
                  <a:pt x="894" y="150"/>
                </a:lnTo>
                <a:lnTo>
                  <a:pt x="887" y="144"/>
                </a:lnTo>
                <a:lnTo>
                  <a:pt x="888" y="144"/>
                </a:lnTo>
                <a:close/>
                <a:moveTo>
                  <a:pt x="889" y="144"/>
                </a:moveTo>
                <a:lnTo>
                  <a:pt x="894" y="149"/>
                </a:lnTo>
                <a:lnTo>
                  <a:pt x="894" y="149"/>
                </a:lnTo>
                <a:lnTo>
                  <a:pt x="888" y="144"/>
                </a:lnTo>
                <a:lnTo>
                  <a:pt x="889" y="144"/>
                </a:lnTo>
                <a:close/>
                <a:moveTo>
                  <a:pt x="890" y="144"/>
                </a:moveTo>
                <a:lnTo>
                  <a:pt x="894" y="148"/>
                </a:lnTo>
                <a:lnTo>
                  <a:pt x="894" y="149"/>
                </a:lnTo>
                <a:lnTo>
                  <a:pt x="889" y="144"/>
                </a:lnTo>
                <a:lnTo>
                  <a:pt x="890" y="144"/>
                </a:lnTo>
                <a:close/>
                <a:moveTo>
                  <a:pt x="891" y="144"/>
                </a:moveTo>
                <a:lnTo>
                  <a:pt x="894" y="147"/>
                </a:lnTo>
                <a:lnTo>
                  <a:pt x="894" y="148"/>
                </a:lnTo>
                <a:lnTo>
                  <a:pt x="890" y="144"/>
                </a:lnTo>
                <a:lnTo>
                  <a:pt x="891" y="144"/>
                </a:lnTo>
                <a:close/>
                <a:moveTo>
                  <a:pt x="892" y="145"/>
                </a:moveTo>
                <a:lnTo>
                  <a:pt x="894" y="146"/>
                </a:lnTo>
                <a:lnTo>
                  <a:pt x="894" y="147"/>
                </a:lnTo>
                <a:lnTo>
                  <a:pt x="891" y="144"/>
                </a:lnTo>
                <a:lnTo>
                  <a:pt x="892" y="145"/>
                </a:lnTo>
                <a:close/>
                <a:moveTo>
                  <a:pt x="893" y="145"/>
                </a:moveTo>
                <a:lnTo>
                  <a:pt x="894" y="146"/>
                </a:lnTo>
                <a:lnTo>
                  <a:pt x="894" y="146"/>
                </a:lnTo>
                <a:lnTo>
                  <a:pt x="892" y="145"/>
                </a:lnTo>
                <a:lnTo>
                  <a:pt x="893" y="145"/>
                </a:lnTo>
                <a:close/>
                <a:moveTo>
                  <a:pt x="894" y="145"/>
                </a:moveTo>
                <a:lnTo>
                  <a:pt x="894" y="145"/>
                </a:lnTo>
                <a:lnTo>
                  <a:pt x="894" y="146"/>
                </a:lnTo>
                <a:lnTo>
                  <a:pt x="893" y="145"/>
                </a:lnTo>
                <a:lnTo>
                  <a:pt x="894" y="14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140" name="Google Shape;3140;p25"/>
          <p:cNvGrpSpPr/>
          <p:nvPr/>
        </p:nvGrpSpPr>
        <p:grpSpPr>
          <a:xfrm>
            <a:off x="7381145" y="2055263"/>
            <a:ext cx="253134" cy="229728"/>
            <a:chOff x="2386895" y="2110900"/>
            <a:chExt cx="521364" cy="473156"/>
          </a:xfrm>
        </p:grpSpPr>
        <p:sp>
          <p:nvSpPr>
            <p:cNvPr id="3141" name="Google Shape;3141;p25"/>
            <p:cNvSpPr/>
            <p:nvPr/>
          </p:nvSpPr>
          <p:spPr>
            <a:xfrm>
              <a:off x="2419035" y="2485853"/>
              <a:ext cx="98203" cy="982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2" name="Google Shape;3142;p25"/>
            <p:cNvSpPr/>
            <p:nvPr/>
          </p:nvSpPr>
          <p:spPr>
            <a:xfrm>
              <a:off x="2549375" y="2421576"/>
              <a:ext cx="98203" cy="162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3" name="Google Shape;3143;p25"/>
            <p:cNvSpPr/>
            <p:nvPr/>
          </p:nvSpPr>
          <p:spPr>
            <a:xfrm>
              <a:off x="2679716" y="2355512"/>
              <a:ext cx="98203" cy="2285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4" name="Google Shape;3144;p25"/>
            <p:cNvSpPr/>
            <p:nvPr/>
          </p:nvSpPr>
          <p:spPr>
            <a:xfrm>
              <a:off x="2811843" y="2291234"/>
              <a:ext cx="96416" cy="2928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45" name="Google Shape;3145;p25"/>
            <p:cNvSpPr/>
            <p:nvPr/>
          </p:nvSpPr>
          <p:spPr>
            <a:xfrm>
              <a:off x="2386895" y="2110900"/>
              <a:ext cx="521363" cy="310675"/>
            </a:xfrm>
            <a:custGeom>
              <a:avLst/>
              <a:gdLst/>
              <a:ahLst/>
              <a:cxnLst/>
              <a:rect l="l" t="t" r="r" b="b"/>
              <a:pathLst>
                <a:path w="1169" h="696" extrusionOk="0">
                  <a:moveTo>
                    <a:pt x="1008" y="162"/>
                  </a:moveTo>
                  <a:lnTo>
                    <a:pt x="792" y="162"/>
                  </a:lnTo>
                  <a:lnTo>
                    <a:pt x="507" y="374"/>
                  </a:lnTo>
                  <a:lnTo>
                    <a:pt x="360" y="301"/>
                  </a:lnTo>
                  <a:lnTo>
                    <a:pt x="0" y="601"/>
                  </a:lnTo>
                  <a:lnTo>
                    <a:pt x="0" y="696"/>
                  </a:lnTo>
                  <a:lnTo>
                    <a:pt x="370" y="387"/>
                  </a:lnTo>
                  <a:lnTo>
                    <a:pt x="516" y="460"/>
                  </a:lnTo>
                  <a:lnTo>
                    <a:pt x="816" y="234"/>
                  </a:lnTo>
                  <a:lnTo>
                    <a:pt x="1039" y="234"/>
                  </a:lnTo>
                  <a:lnTo>
                    <a:pt x="1169" y="103"/>
                  </a:lnTo>
                  <a:lnTo>
                    <a:pt x="1169" y="0"/>
                  </a:lnTo>
                  <a:lnTo>
                    <a:pt x="1008" y="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146" name="Google Shape;3146;p25"/>
          <p:cNvSpPr/>
          <p:nvPr/>
        </p:nvSpPr>
        <p:spPr>
          <a:xfrm>
            <a:off x="6954367" y="5118373"/>
            <a:ext cx="183455" cy="214986"/>
          </a:xfrm>
          <a:custGeom>
            <a:avLst/>
            <a:gdLst/>
            <a:ahLst/>
            <a:cxnLst/>
            <a:rect l="l" t="t" r="r" b="b"/>
            <a:pathLst>
              <a:path w="769" h="900" extrusionOk="0">
                <a:moveTo>
                  <a:pt x="598" y="55"/>
                </a:moveTo>
                <a:lnTo>
                  <a:pt x="587" y="44"/>
                </a:lnTo>
                <a:lnTo>
                  <a:pt x="574" y="34"/>
                </a:lnTo>
                <a:lnTo>
                  <a:pt x="560" y="25"/>
                </a:lnTo>
                <a:lnTo>
                  <a:pt x="546" y="16"/>
                </a:lnTo>
                <a:lnTo>
                  <a:pt x="534" y="10"/>
                </a:lnTo>
                <a:lnTo>
                  <a:pt x="523" y="6"/>
                </a:lnTo>
                <a:lnTo>
                  <a:pt x="519" y="4"/>
                </a:lnTo>
                <a:lnTo>
                  <a:pt x="517" y="4"/>
                </a:lnTo>
                <a:lnTo>
                  <a:pt x="515" y="4"/>
                </a:lnTo>
                <a:lnTo>
                  <a:pt x="513" y="7"/>
                </a:lnTo>
                <a:lnTo>
                  <a:pt x="520" y="17"/>
                </a:lnTo>
                <a:lnTo>
                  <a:pt x="535" y="37"/>
                </a:lnTo>
                <a:lnTo>
                  <a:pt x="542" y="50"/>
                </a:lnTo>
                <a:lnTo>
                  <a:pt x="549" y="66"/>
                </a:lnTo>
                <a:lnTo>
                  <a:pt x="552" y="76"/>
                </a:lnTo>
                <a:lnTo>
                  <a:pt x="554" y="85"/>
                </a:lnTo>
                <a:lnTo>
                  <a:pt x="555" y="96"/>
                </a:lnTo>
                <a:lnTo>
                  <a:pt x="555" y="108"/>
                </a:lnTo>
                <a:lnTo>
                  <a:pt x="555" y="159"/>
                </a:lnTo>
                <a:lnTo>
                  <a:pt x="555" y="165"/>
                </a:lnTo>
                <a:lnTo>
                  <a:pt x="556" y="172"/>
                </a:lnTo>
                <a:lnTo>
                  <a:pt x="558" y="178"/>
                </a:lnTo>
                <a:lnTo>
                  <a:pt x="560" y="183"/>
                </a:lnTo>
                <a:lnTo>
                  <a:pt x="562" y="189"/>
                </a:lnTo>
                <a:lnTo>
                  <a:pt x="566" y="194"/>
                </a:lnTo>
                <a:lnTo>
                  <a:pt x="570" y="199"/>
                </a:lnTo>
                <a:lnTo>
                  <a:pt x="574" y="204"/>
                </a:lnTo>
                <a:lnTo>
                  <a:pt x="578" y="208"/>
                </a:lnTo>
                <a:lnTo>
                  <a:pt x="583" y="211"/>
                </a:lnTo>
                <a:lnTo>
                  <a:pt x="588" y="214"/>
                </a:lnTo>
                <a:lnTo>
                  <a:pt x="593" y="216"/>
                </a:lnTo>
                <a:lnTo>
                  <a:pt x="600" y="218"/>
                </a:lnTo>
                <a:lnTo>
                  <a:pt x="605" y="220"/>
                </a:lnTo>
                <a:lnTo>
                  <a:pt x="611" y="221"/>
                </a:lnTo>
                <a:lnTo>
                  <a:pt x="618" y="222"/>
                </a:lnTo>
                <a:lnTo>
                  <a:pt x="656" y="221"/>
                </a:lnTo>
                <a:lnTo>
                  <a:pt x="669" y="221"/>
                </a:lnTo>
                <a:lnTo>
                  <a:pt x="680" y="222"/>
                </a:lnTo>
                <a:lnTo>
                  <a:pt x="691" y="223"/>
                </a:lnTo>
                <a:lnTo>
                  <a:pt x="701" y="226"/>
                </a:lnTo>
                <a:lnTo>
                  <a:pt x="719" y="231"/>
                </a:lnTo>
                <a:lnTo>
                  <a:pt x="735" y="239"/>
                </a:lnTo>
                <a:lnTo>
                  <a:pt x="757" y="251"/>
                </a:lnTo>
                <a:lnTo>
                  <a:pt x="768" y="258"/>
                </a:lnTo>
                <a:lnTo>
                  <a:pt x="769" y="258"/>
                </a:lnTo>
                <a:lnTo>
                  <a:pt x="769" y="256"/>
                </a:lnTo>
                <a:lnTo>
                  <a:pt x="768" y="253"/>
                </a:lnTo>
                <a:lnTo>
                  <a:pt x="765" y="248"/>
                </a:lnTo>
                <a:lnTo>
                  <a:pt x="758" y="238"/>
                </a:lnTo>
                <a:lnTo>
                  <a:pt x="749" y="225"/>
                </a:lnTo>
                <a:lnTo>
                  <a:pt x="726" y="197"/>
                </a:lnTo>
                <a:lnTo>
                  <a:pt x="705" y="173"/>
                </a:lnTo>
                <a:lnTo>
                  <a:pt x="598" y="55"/>
                </a:lnTo>
                <a:close/>
                <a:moveTo>
                  <a:pt x="18" y="881"/>
                </a:moveTo>
                <a:lnTo>
                  <a:pt x="20" y="882"/>
                </a:lnTo>
                <a:lnTo>
                  <a:pt x="18" y="881"/>
                </a:lnTo>
                <a:lnTo>
                  <a:pt x="18" y="881"/>
                </a:lnTo>
                <a:close/>
                <a:moveTo>
                  <a:pt x="7" y="864"/>
                </a:moveTo>
                <a:lnTo>
                  <a:pt x="36" y="892"/>
                </a:lnTo>
                <a:lnTo>
                  <a:pt x="27" y="888"/>
                </a:lnTo>
                <a:lnTo>
                  <a:pt x="20" y="882"/>
                </a:lnTo>
                <a:lnTo>
                  <a:pt x="18" y="881"/>
                </a:lnTo>
                <a:lnTo>
                  <a:pt x="12" y="872"/>
                </a:lnTo>
                <a:lnTo>
                  <a:pt x="7" y="864"/>
                </a:lnTo>
                <a:close/>
                <a:moveTo>
                  <a:pt x="4" y="856"/>
                </a:moveTo>
                <a:lnTo>
                  <a:pt x="43" y="896"/>
                </a:lnTo>
                <a:lnTo>
                  <a:pt x="40" y="895"/>
                </a:lnTo>
                <a:lnTo>
                  <a:pt x="36" y="892"/>
                </a:lnTo>
                <a:lnTo>
                  <a:pt x="7" y="864"/>
                </a:lnTo>
                <a:lnTo>
                  <a:pt x="5" y="860"/>
                </a:lnTo>
                <a:lnTo>
                  <a:pt x="4" y="856"/>
                </a:lnTo>
                <a:close/>
                <a:moveTo>
                  <a:pt x="1" y="850"/>
                </a:moveTo>
                <a:lnTo>
                  <a:pt x="49" y="898"/>
                </a:lnTo>
                <a:lnTo>
                  <a:pt x="46" y="897"/>
                </a:lnTo>
                <a:lnTo>
                  <a:pt x="43" y="896"/>
                </a:lnTo>
                <a:lnTo>
                  <a:pt x="4" y="856"/>
                </a:lnTo>
                <a:lnTo>
                  <a:pt x="3" y="853"/>
                </a:lnTo>
                <a:lnTo>
                  <a:pt x="1" y="850"/>
                </a:lnTo>
                <a:close/>
                <a:moveTo>
                  <a:pt x="0" y="845"/>
                </a:moveTo>
                <a:lnTo>
                  <a:pt x="56" y="899"/>
                </a:lnTo>
                <a:lnTo>
                  <a:pt x="53" y="899"/>
                </a:lnTo>
                <a:lnTo>
                  <a:pt x="49" y="898"/>
                </a:lnTo>
                <a:lnTo>
                  <a:pt x="1" y="850"/>
                </a:lnTo>
                <a:lnTo>
                  <a:pt x="1" y="847"/>
                </a:lnTo>
                <a:lnTo>
                  <a:pt x="0" y="845"/>
                </a:lnTo>
                <a:close/>
                <a:moveTo>
                  <a:pt x="0" y="839"/>
                </a:moveTo>
                <a:lnTo>
                  <a:pt x="60" y="899"/>
                </a:lnTo>
                <a:lnTo>
                  <a:pt x="58" y="899"/>
                </a:lnTo>
                <a:lnTo>
                  <a:pt x="56" y="899"/>
                </a:lnTo>
                <a:lnTo>
                  <a:pt x="0" y="845"/>
                </a:lnTo>
                <a:lnTo>
                  <a:pt x="0" y="841"/>
                </a:lnTo>
                <a:lnTo>
                  <a:pt x="0" y="839"/>
                </a:lnTo>
                <a:close/>
                <a:moveTo>
                  <a:pt x="0" y="834"/>
                </a:moveTo>
                <a:lnTo>
                  <a:pt x="65" y="900"/>
                </a:lnTo>
                <a:lnTo>
                  <a:pt x="63" y="900"/>
                </a:lnTo>
                <a:lnTo>
                  <a:pt x="60" y="899"/>
                </a:lnTo>
                <a:lnTo>
                  <a:pt x="0" y="839"/>
                </a:lnTo>
                <a:lnTo>
                  <a:pt x="0" y="838"/>
                </a:lnTo>
                <a:lnTo>
                  <a:pt x="0" y="836"/>
                </a:lnTo>
                <a:lnTo>
                  <a:pt x="0" y="834"/>
                </a:lnTo>
                <a:close/>
                <a:moveTo>
                  <a:pt x="0" y="830"/>
                </a:moveTo>
                <a:lnTo>
                  <a:pt x="70" y="900"/>
                </a:lnTo>
                <a:lnTo>
                  <a:pt x="65" y="900"/>
                </a:lnTo>
                <a:lnTo>
                  <a:pt x="0" y="834"/>
                </a:lnTo>
                <a:lnTo>
                  <a:pt x="0" y="830"/>
                </a:lnTo>
                <a:close/>
                <a:moveTo>
                  <a:pt x="0" y="825"/>
                </a:moveTo>
                <a:lnTo>
                  <a:pt x="75" y="900"/>
                </a:lnTo>
                <a:lnTo>
                  <a:pt x="70" y="900"/>
                </a:lnTo>
                <a:lnTo>
                  <a:pt x="0" y="830"/>
                </a:lnTo>
                <a:lnTo>
                  <a:pt x="0" y="825"/>
                </a:lnTo>
                <a:close/>
                <a:moveTo>
                  <a:pt x="0" y="820"/>
                </a:moveTo>
                <a:lnTo>
                  <a:pt x="79" y="900"/>
                </a:lnTo>
                <a:lnTo>
                  <a:pt x="75" y="900"/>
                </a:lnTo>
                <a:lnTo>
                  <a:pt x="0" y="825"/>
                </a:lnTo>
                <a:lnTo>
                  <a:pt x="0" y="820"/>
                </a:lnTo>
                <a:close/>
                <a:moveTo>
                  <a:pt x="0" y="816"/>
                </a:moveTo>
                <a:lnTo>
                  <a:pt x="83" y="900"/>
                </a:lnTo>
                <a:lnTo>
                  <a:pt x="79" y="900"/>
                </a:lnTo>
                <a:lnTo>
                  <a:pt x="0" y="820"/>
                </a:lnTo>
                <a:lnTo>
                  <a:pt x="0" y="816"/>
                </a:lnTo>
                <a:close/>
                <a:moveTo>
                  <a:pt x="0" y="811"/>
                </a:moveTo>
                <a:lnTo>
                  <a:pt x="89" y="900"/>
                </a:lnTo>
                <a:lnTo>
                  <a:pt x="83" y="900"/>
                </a:lnTo>
                <a:lnTo>
                  <a:pt x="0" y="816"/>
                </a:lnTo>
                <a:lnTo>
                  <a:pt x="0" y="811"/>
                </a:lnTo>
                <a:close/>
                <a:moveTo>
                  <a:pt x="0" y="806"/>
                </a:moveTo>
                <a:lnTo>
                  <a:pt x="93" y="900"/>
                </a:lnTo>
                <a:lnTo>
                  <a:pt x="89" y="900"/>
                </a:lnTo>
                <a:lnTo>
                  <a:pt x="0" y="811"/>
                </a:lnTo>
                <a:lnTo>
                  <a:pt x="0" y="806"/>
                </a:lnTo>
                <a:close/>
                <a:moveTo>
                  <a:pt x="0" y="802"/>
                </a:moveTo>
                <a:lnTo>
                  <a:pt x="98" y="900"/>
                </a:lnTo>
                <a:lnTo>
                  <a:pt x="93" y="900"/>
                </a:lnTo>
                <a:lnTo>
                  <a:pt x="0" y="806"/>
                </a:lnTo>
                <a:lnTo>
                  <a:pt x="0" y="802"/>
                </a:lnTo>
                <a:close/>
                <a:moveTo>
                  <a:pt x="0" y="797"/>
                </a:moveTo>
                <a:lnTo>
                  <a:pt x="103" y="900"/>
                </a:lnTo>
                <a:lnTo>
                  <a:pt x="98" y="900"/>
                </a:lnTo>
                <a:lnTo>
                  <a:pt x="0" y="802"/>
                </a:lnTo>
                <a:lnTo>
                  <a:pt x="0" y="797"/>
                </a:lnTo>
                <a:close/>
                <a:moveTo>
                  <a:pt x="0" y="792"/>
                </a:moveTo>
                <a:lnTo>
                  <a:pt x="107" y="900"/>
                </a:lnTo>
                <a:lnTo>
                  <a:pt x="103" y="900"/>
                </a:lnTo>
                <a:lnTo>
                  <a:pt x="0" y="797"/>
                </a:lnTo>
                <a:lnTo>
                  <a:pt x="0" y="792"/>
                </a:lnTo>
                <a:close/>
                <a:moveTo>
                  <a:pt x="0" y="788"/>
                </a:moveTo>
                <a:lnTo>
                  <a:pt x="112" y="900"/>
                </a:lnTo>
                <a:lnTo>
                  <a:pt x="107" y="900"/>
                </a:lnTo>
                <a:lnTo>
                  <a:pt x="0" y="792"/>
                </a:lnTo>
                <a:lnTo>
                  <a:pt x="0" y="788"/>
                </a:lnTo>
                <a:close/>
                <a:moveTo>
                  <a:pt x="0" y="783"/>
                </a:moveTo>
                <a:lnTo>
                  <a:pt x="116" y="900"/>
                </a:lnTo>
                <a:lnTo>
                  <a:pt x="112" y="900"/>
                </a:lnTo>
                <a:lnTo>
                  <a:pt x="0" y="788"/>
                </a:lnTo>
                <a:lnTo>
                  <a:pt x="0" y="783"/>
                </a:lnTo>
                <a:close/>
                <a:moveTo>
                  <a:pt x="0" y="778"/>
                </a:moveTo>
                <a:lnTo>
                  <a:pt x="122" y="900"/>
                </a:lnTo>
                <a:lnTo>
                  <a:pt x="116" y="900"/>
                </a:lnTo>
                <a:lnTo>
                  <a:pt x="0" y="783"/>
                </a:lnTo>
                <a:lnTo>
                  <a:pt x="0" y="778"/>
                </a:lnTo>
                <a:close/>
                <a:moveTo>
                  <a:pt x="0" y="773"/>
                </a:moveTo>
                <a:lnTo>
                  <a:pt x="126" y="900"/>
                </a:lnTo>
                <a:lnTo>
                  <a:pt x="122" y="900"/>
                </a:lnTo>
                <a:lnTo>
                  <a:pt x="0" y="778"/>
                </a:lnTo>
                <a:lnTo>
                  <a:pt x="0" y="773"/>
                </a:lnTo>
                <a:close/>
                <a:moveTo>
                  <a:pt x="0" y="769"/>
                </a:moveTo>
                <a:lnTo>
                  <a:pt x="130" y="900"/>
                </a:lnTo>
                <a:lnTo>
                  <a:pt x="126" y="900"/>
                </a:lnTo>
                <a:lnTo>
                  <a:pt x="0" y="773"/>
                </a:lnTo>
                <a:lnTo>
                  <a:pt x="0" y="769"/>
                </a:lnTo>
                <a:close/>
                <a:moveTo>
                  <a:pt x="0" y="765"/>
                </a:moveTo>
                <a:lnTo>
                  <a:pt x="136" y="900"/>
                </a:lnTo>
                <a:lnTo>
                  <a:pt x="130" y="900"/>
                </a:lnTo>
                <a:lnTo>
                  <a:pt x="0" y="769"/>
                </a:lnTo>
                <a:lnTo>
                  <a:pt x="0" y="765"/>
                </a:lnTo>
                <a:close/>
                <a:moveTo>
                  <a:pt x="0" y="759"/>
                </a:moveTo>
                <a:lnTo>
                  <a:pt x="140" y="900"/>
                </a:lnTo>
                <a:lnTo>
                  <a:pt x="136" y="900"/>
                </a:lnTo>
                <a:lnTo>
                  <a:pt x="0" y="765"/>
                </a:lnTo>
                <a:lnTo>
                  <a:pt x="0" y="759"/>
                </a:lnTo>
                <a:close/>
                <a:moveTo>
                  <a:pt x="0" y="755"/>
                </a:moveTo>
                <a:lnTo>
                  <a:pt x="144" y="900"/>
                </a:lnTo>
                <a:lnTo>
                  <a:pt x="140" y="900"/>
                </a:lnTo>
                <a:lnTo>
                  <a:pt x="0" y="759"/>
                </a:lnTo>
                <a:lnTo>
                  <a:pt x="0" y="755"/>
                </a:lnTo>
                <a:close/>
                <a:moveTo>
                  <a:pt x="0" y="750"/>
                </a:moveTo>
                <a:lnTo>
                  <a:pt x="149" y="900"/>
                </a:lnTo>
                <a:lnTo>
                  <a:pt x="144" y="900"/>
                </a:lnTo>
                <a:lnTo>
                  <a:pt x="0" y="755"/>
                </a:lnTo>
                <a:lnTo>
                  <a:pt x="0" y="750"/>
                </a:lnTo>
                <a:close/>
                <a:moveTo>
                  <a:pt x="0" y="745"/>
                </a:moveTo>
                <a:lnTo>
                  <a:pt x="154" y="900"/>
                </a:lnTo>
                <a:lnTo>
                  <a:pt x="149" y="900"/>
                </a:lnTo>
                <a:lnTo>
                  <a:pt x="0" y="750"/>
                </a:lnTo>
                <a:lnTo>
                  <a:pt x="0" y="745"/>
                </a:lnTo>
                <a:close/>
                <a:moveTo>
                  <a:pt x="0" y="741"/>
                </a:moveTo>
                <a:lnTo>
                  <a:pt x="159" y="900"/>
                </a:lnTo>
                <a:lnTo>
                  <a:pt x="154" y="900"/>
                </a:lnTo>
                <a:lnTo>
                  <a:pt x="0" y="745"/>
                </a:lnTo>
                <a:lnTo>
                  <a:pt x="0" y="741"/>
                </a:lnTo>
                <a:close/>
                <a:moveTo>
                  <a:pt x="0" y="736"/>
                </a:moveTo>
                <a:lnTo>
                  <a:pt x="163" y="900"/>
                </a:lnTo>
                <a:lnTo>
                  <a:pt x="159" y="900"/>
                </a:lnTo>
                <a:lnTo>
                  <a:pt x="0" y="741"/>
                </a:lnTo>
                <a:lnTo>
                  <a:pt x="0" y="736"/>
                </a:lnTo>
                <a:close/>
                <a:moveTo>
                  <a:pt x="0" y="732"/>
                </a:moveTo>
                <a:lnTo>
                  <a:pt x="168" y="900"/>
                </a:lnTo>
                <a:lnTo>
                  <a:pt x="163" y="900"/>
                </a:lnTo>
                <a:lnTo>
                  <a:pt x="0" y="736"/>
                </a:lnTo>
                <a:lnTo>
                  <a:pt x="0" y="732"/>
                </a:lnTo>
                <a:close/>
                <a:moveTo>
                  <a:pt x="0" y="727"/>
                </a:moveTo>
                <a:lnTo>
                  <a:pt x="173" y="900"/>
                </a:lnTo>
                <a:lnTo>
                  <a:pt x="168" y="900"/>
                </a:lnTo>
                <a:lnTo>
                  <a:pt x="0" y="732"/>
                </a:lnTo>
                <a:lnTo>
                  <a:pt x="0" y="727"/>
                </a:lnTo>
                <a:close/>
                <a:moveTo>
                  <a:pt x="0" y="722"/>
                </a:moveTo>
                <a:lnTo>
                  <a:pt x="177" y="900"/>
                </a:lnTo>
                <a:lnTo>
                  <a:pt x="173" y="900"/>
                </a:lnTo>
                <a:lnTo>
                  <a:pt x="0" y="727"/>
                </a:lnTo>
                <a:lnTo>
                  <a:pt x="0" y="722"/>
                </a:lnTo>
                <a:close/>
                <a:moveTo>
                  <a:pt x="0" y="718"/>
                </a:moveTo>
                <a:lnTo>
                  <a:pt x="182" y="900"/>
                </a:lnTo>
                <a:lnTo>
                  <a:pt x="177" y="900"/>
                </a:lnTo>
                <a:lnTo>
                  <a:pt x="0" y="722"/>
                </a:lnTo>
                <a:lnTo>
                  <a:pt x="0" y="718"/>
                </a:lnTo>
                <a:close/>
                <a:moveTo>
                  <a:pt x="0" y="712"/>
                </a:moveTo>
                <a:lnTo>
                  <a:pt x="187" y="900"/>
                </a:lnTo>
                <a:lnTo>
                  <a:pt x="182" y="900"/>
                </a:lnTo>
                <a:lnTo>
                  <a:pt x="0" y="718"/>
                </a:lnTo>
                <a:lnTo>
                  <a:pt x="0" y="712"/>
                </a:lnTo>
                <a:close/>
                <a:moveTo>
                  <a:pt x="0" y="708"/>
                </a:moveTo>
                <a:lnTo>
                  <a:pt x="191" y="900"/>
                </a:lnTo>
                <a:lnTo>
                  <a:pt x="187" y="900"/>
                </a:lnTo>
                <a:lnTo>
                  <a:pt x="0" y="712"/>
                </a:lnTo>
                <a:lnTo>
                  <a:pt x="0" y="708"/>
                </a:lnTo>
                <a:close/>
                <a:moveTo>
                  <a:pt x="0" y="704"/>
                </a:moveTo>
                <a:lnTo>
                  <a:pt x="196" y="900"/>
                </a:lnTo>
                <a:lnTo>
                  <a:pt x="191" y="900"/>
                </a:lnTo>
                <a:lnTo>
                  <a:pt x="0" y="708"/>
                </a:lnTo>
                <a:lnTo>
                  <a:pt x="0" y="704"/>
                </a:lnTo>
                <a:close/>
                <a:moveTo>
                  <a:pt x="0" y="699"/>
                </a:moveTo>
                <a:lnTo>
                  <a:pt x="201" y="900"/>
                </a:lnTo>
                <a:lnTo>
                  <a:pt x="196" y="900"/>
                </a:lnTo>
                <a:lnTo>
                  <a:pt x="0" y="704"/>
                </a:lnTo>
                <a:lnTo>
                  <a:pt x="0" y="699"/>
                </a:lnTo>
                <a:close/>
                <a:moveTo>
                  <a:pt x="0" y="694"/>
                </a:moveTo>
                <a:lnTo>
                  <a:pt x="205" y="900"/>
                </a:lnTo>
                <a:lnTo>
                  <a:pt x="201" y="900"/>
                </a:lnTo>
                <a:lnTo>
                  <a:pt x="0" y="699"/>
                </a:lnTo>
                <a:lnTo>
                  <a:pt x="0" y="694"/>
                </a:lnTo>
                <a:close/>
                <a:moveTo>
                  <a:pt x="0" y="689"/>
                </a:moveTo>
                <a:lnTo>
                  <a:pt x="210" y="900"/>
                </a:lnTo>
                <a:lnTo>
                  <a:pt x="205" y="900"/>
                </a:lnTo>
                <a:lnTo>
                  <a:pt x="0" y="694"/>
                </a:lnTo>
                <a:lnTo>
                  <a:pt x="0" y="689"/>
                </a:lnTo>
                <a:close/>
                <a:moveTo>
                  <a:pt x="0" y="685"/>
                </a:moveTo>
                <a:lnTo>
                  <a:pt x="214" y="900"/>
                </a:lnTo>
                <a:lnTo>
                  <a:pt x="210" y="900"/>
                </a:lnTo>
                <a:lnTo>
                  <a:pt x="0" y="689"/>
                </a:lnTo>
                <a:lnTo>
                  <a:pt x="0" y="685"/>
                </a:lnTo>
                <a:close/>
                <a:moveTo>
                  <a:pt x="0" y="681"/>
                </a:moveTo>
                <a:lnTo>
                  <a:pt x="220" y="900"/>
                </a:lnTo>
                <a:lnTo>
                  <a:pt x="214" y="900"/>
                </a:lnTo>
                <a:lnTo>
                  <a:pt x="0" y="685"/>
                </a:lnTo>
                <a:lnTo>
                  <a:pt x="0" y="681"/>
                </a:lnTo>
                <a:close/>
                <a:moveTo>
                  <a:pt x="0" y="675"/>
                </a:moveTo>
                <a:lnTo>
                  <a:pt x="224" y="900"/>
                </a:lnTo>
                <a:lnTo>
                  <a:pt x="220" y="900"/>
                </a:lnTo>
                <a:lnTo>
                  <a:pt x="0" y="681"/>
                </a:lnTo>
                <a:lnTo>
                  <a:pt x="0" y="675"/>
                </a:lnTo>
                <a:close/>
                <a:moveTo>
                  <a:pt x="0" y="671"/>
                </a:moveTo>
                <a:lnTo>
                  <a:pt x="228" y="900"/>
                </a:lnTo>
                <a:lnTo>
                  <a:pt x="224" y="900"/>
                </a:lnTo>
                <a:lnTo>
                  <a:pt x="0" y="675"/>
                </a:lnTo>
                <a:lnTo>
                  <a:pt x="0" y="671"/>
                </a:lnTo>
                <a:close/>
                <a:moveTo>
                  <a:pt x="0" y="667"/>
                </a:moveTo>
                <a:lnTo>
                  <a:pt x="234" y="900"/>
                </a:lnTo>
                <a:lnTo>
                  <a:pt x="228" y="900"/>
                </a:lnTo>
                <a:lnTo>
                  <a:pt x="0" y="671"/>
                </a:lnTo>
                <a:lnTo>
                  <a:pt x="0" y="667"/>
                </a:lnTo>
                <a:close/>
                <a:moveTo>
                  <a:pt x="0" y="661"/>
                </a:moveTo>
                <a:lnTo>
                  <a:pt x="238" y="900"/>
                </a:lnTo>
                <a:lnTo>
                  <a:pt x="234" y="900"/>
                </a:lnTo>
                <a:lnTo>
                  <a:pt x="0" y="667"/>
                </a:lnTo>
                <a:lnTo>
                  <a:pt x="0" y="661"/>
                </a:lnTo>
                <a:close/>
                <a:moveTo>
                  <a:pt x="0" y="657"/>
                </a:moveTo>
                <a:lnTo>
                  <a:pt x="243" y="900"/>
                </a:lnTo>
                <a:lnTo>
                  <a:pt x="238" y="900"/>
                </a:lnTo>
                <a:lnTo>
                  <a:pt x="0" y="661"/>
                </a:lnTo>
                <a:lnTo>
                  <a:pt x="0" y="657"/>
                </a:lnTo>
                <a:close/>
                <a:moveTo>
                  <a:pt x="0" y="652"/>
                </a:moveTo>
                <a:lnTo>
                  <a:pt x="247" y="900"/>
                </a:lnTo>
                <a:lnTo>
                  <a:pt x="243" y="900"/>
                </a:lnTo>
                <a:lnTo>
                  <a:pt x="0" y="657"/>
                </a:lnTo>
                <a:lnTo>
                  <a:pt x="0" y="652"/>
                </a:lnTo>
                <a:close/>
                <a:moveTo>
                  <a:pt x="0" y="648"/>
                </a:moveTo>
                <a:lnTo>
                  <a:pt x="252" y="900"/>
                </a:lnTo>
                <a:lnTo>
                  <a:pt x="247" y="900"/>
                </a:lnTo>
                <a:lnTo>
                  <a:pt x="0" y="652"/>
                </a:lnTo>
                <a:lnTo>
                  <a:pt x="0" y="648"/>
                </a:lnTo>
                <a:close/>
                <a:moveTo>
                  <a:pt x="0" y="643"/>
                </a:moveTo>
                <a:lnTo>
                  <a:pt x="257" y="900"/>
                </a:lnTo>
                <a:lnTo>
                  <a:pt x="252" y="900"/>
                </a:lnTo>
                <a:lnTo>
                  <a:pt x="0" y="648"/>
                </a:lnTo>
                <a:lnTo>
                  <a:pt x="0" y="643"/>
                </a:lnTo>
                <a:close/>
                <a:moveTo>
                  <a:pt x="0" y="638"/>
                </a:moveTo>
                <a:lnTo>
                  <a:pt x="261" y="900"/>
                </a:lnTo>
                <a:lnTo>
                  <a:pt x="257" y="900"/>
                </a:lnTo>
                <a:lnTo>
                  <a:pt x="0" y="643"/>
                </a:lnTo>
                <a:lnTo>
                  <a:pt x="0" y="638"/>
                </a:lnTo>
                <a:close/>
                <a:moveTo>
                  <a:pt x="0" y="634"/>
                </a:moveTo>
                <a:lnTo>
                  <a:pt x="265" y="900"/>
                </a:lnTo>
                <a:lnTo>
                  <a:pt x="261" y="900"/>
                </a:lnTo>
                <a:lnTo>
                  <a:pt x="0" y="638"/>
                </a:lnTo>
                <a:lnTo>
                  <a:pt x="0" y="634"/>
                </a:lnTo>
                <a:close/>
                <a:moveTo>
                  <a:pt x="0" y="628"/>
                </a:moveTo>
                <a:lnTo>
                  <a:pt x="271" y="900"/>
                </a:lnTo>
                <a:lnTo>
                  <a:pt x="265" y="900"/>
                </a:lnTo>
                <a:lnTo>
                  <a:pt x="0" y="634"/>
                </a:lnTo>
                <a:lnTo>
                  <a:pt x="0" y="628"/>
                </a:lnTo>
                <a:close/>
                <a:moveTo>
                  <a:pt x="0" y="624"/>
                </a:moveTo>
                <a:lnTo>
                  <a:pt x="275" y="900"/>
                </a:lnTo>
                <a:lnTo>
                  <a:pt x="271" y="900"/>
                </a:lnTo>
                <a:lnTo>
                  <a:pt x="0" y="628"/>
                </a:lnTo>
                <a:lnTo>
                  <a:pt x="0" y="624"/>
                </a:lnTo>
                <a:close/>
                <a:moveTo>
                  <a:pt x="0" y="620"/>
                </a:moveTo>
                <a:lnTo>
                  <a:pt x="280" y="900"/>
                </a:lnTo>
                <a:lnTo>
                  <a:pt x="275" y="900"/>
                </a:lnTo>
                <a:lnTo>
                  <a:pt x="0" y="624"/>
                </a:lnTo>
                <a:lnTo>
                  <a:pt x="0" y="620"/>
                </a:lnTo>
                <a:close/>
                <a:moveTo>
                  <a:pt x="0" y="615"/>
                </a:moveTo>
                <a:lnTo>
                  <a:pt x="285" y="900"/>
                </a:lnTo>
                <a:lnTo>
                  <a:pt x="280" y="900"/>
                </a:lnTo>
                <a:lnTo>
                  <a:pt x="0" y="620"/>
                </a:lnTo>
                <a:lnTo>
                  <a:pt x="0" y="615"/>
                </a:lnTo>
                <a:close/>
                <a:moveTo>
                  <a:pt x="0" y="610"/>
                </a:moveTo>
                <a:lnTo>
                  <a:pt x="289" y="900"/>
                </a:lnTo>
                <a:lnTo>
                  <a:pt x="285" y="900"/>
                </a:lnTo>
                <a:lnTo>
                  <a:pt x="0" y="615"/>
                </a:lnTo>
                <a:lnTo>
                  <a:pt x="0" y="610"/>
                </a:lnTo>
                <a:close/>
                <a:moveTo>
                  <a:pt x="0" y="606"/>
                </a:moveTo>
                <a:lnTo>
                  <a:pt x="294" y="900"/>
                </a:lnTo>
                <a:lnTo>
                  <a:pt x="289" y="900"/>
                </a:lnTo>
                <a:lnTo>
                  <a:pt x="0" y="610"/>
                </a:lnTo>
                <a:lnTo>
                  <a:pt x="0" y="606"/>
                </a:lnTo>
                <a:close/>
                <a:moveTo>
                  <a:pt x="0" y="601"/>
                </a:moveTo>
                <a:lnTo>
                  <a:pt x="298" y="900"/>
                </a:lnTo>
                <a:lnTo>
                  <a:pt x="294" y="900"/>
                </a:lnTo>
                <a:lnTo>
                  <a:pt x="0" y="606"/>
                </a:lnTo>
                <a:lnTo>
                  <a:pt x="0" y="601"/>
                </a:lnTo>
                <a:close/>
                <a:moveTo>
                  <a:pt x="0" y="596"/>
                </a:moveTo>
                <a:lnTo>
                  <a:pt x="304" y="900"/>
                </a:lnTo>
                <a:lnTo>
                  <a:pt x="298" y="900"/>
                </a:lnTo>
                <a:lnTo>
                  <a:pt x="0" y="601"/>
                </a:lnTo>
                <a:lnTo>
                  <a:pt x="0" y="596"/>
                </a:lnTo>
                <a:close/>
                <a:moveTo>
                  <a:pt x="0" y="591"/>
                </a:moveTo>
                <a:lnTo>
                  <a:pt x="308" y="900"/>
                </a:lnTo>
                <a:lnTo>
                  <a:pt x="304" y="900"/>
                </a:lnTo>
                <a:lnTo>
                  <a:pt x="0" y="596"/>
                </a:lnTo>
                <a:lnTo>
                  <a:pt x="0" y="591"/>
                </a:lnTo>
                <a:close/>
                <a:moveTo>
                  <a:pt x="0" y="587"/>
                </a:moveTo>
                <a:lnTo>
                  <a:pt x="312" y="900"/>
                </a:lnTo>
                <a:lnTo>
                  <a:pt x="308" y="900"/>
                </a:lnTo>
                <a:lnTo>
                  <a:pt x="0" y="591"/>
                </a:lnTo>
                <a:lnTo>
                  <a:pt x="0" y="587"/>
                </a:lnTo>
                <a:close/>
                <a:moveTo>
                  <a:pt x="0" y="583"/>
                </a:moveTo>
                <a:lnTo>
                  <a:pt x="318" y="900"/>
                </a:lnTo>
                <a:lnTo>
                  <a:pt x="312" y="900"/>
                </a:lnTo>
                <a:lnTo>
                  <a:pt x="0" y="587"/>
                </a:lnTo>
                <a:lnTo>
                  <a:pt x="0" y="583"/>
                </a:lnTo>
                <a:close/>
                <a:moveTo>
                  <a:pt x="0" y="577"/>
                </a:moveTo>
                <a:lnTo>
                  <a:pt x="322" y="900"/>
                </a:lnTo>
                <a:lnTo>
                  <a:pt x="318" y="900"/>
                </a:lnTo>
                <a:lnTo>
                  <a:pt x="0" y="583"/>
                </a:lnTo>
                <a:lnTo>
                  <a:pt x="0" y="577"/>
                </a:lnTo>
                <a:close/>
                <a:moveTo>
                  <a:pt x="0" y="573"/>
                </a:moveTo>
                <a:lnTo>
                  <a:pt x="326" y="900"/>
                </a:lnTo>
                <a:lnTo>
                  <a:pt x="322" y="900"/>
                </a:lnTo>
                <a:lnTo>
                  <a:pt x="0" y="577"/>
                </a:lnTo>
                <a:lnTo>
                  <a:pt x="0" y="573"/>
                </a:lnTo>
                <a:close/>
                <a:moveTo>
                  <a:pt x="0" y="568"/>
                </a:moveTo>
                <a:lnTo>
                  <a:pt x="331" y="900"/>
                </a:lnTo>
                <a:lnTo>
                  <a:pt x="326" y="900"/>
                </a:lnTo>
                <a:lnTo>
                  <a:pt x="0" y="573"/>
                </a:lnTo>
                <a:lnTo>
                  <a:pt x="0" y="568"/>
                </a:lnTo>
                <a:close/>
                <a:moveTo>
                  <a:pt x="0" y="563"/>
                </a:moveTo>
                <a:lnTo>
                  <a:pt x="336" y="900"/>
                </a:lnTo>
                <a:lnTo>
                  <a:pt x="331" y="900"/>
                </a:lnTo>
                <a:lnTo>
                  <a:pt x="0" y="568"/>
                </a:lnTo>
                <a:lnTo>
                  <a:pt x="0" y="563"/>
                </a:lnTo>
                <a:close/>
                <a:moveTo>
                  <a:pt x="0" y="559"/>
                </a:moveTo>
                <a:lnTo>
                  <a:pt x="341" y="900"/>
                </a:lnTo>
                <a:lnTo>
                  <a:pt x="336" y="900"/>
                </a:lnTo>
                <a:lnTo>
                  <a:pt x="0" y="563"/>
                </a:lnTo>
                <a:lnTo>
                  <a:pt x="0" y="559"/>
                </a:lnTo>
                <a:close/>
                <a:moveTo>
                  <a:pt x="0" y="554"/>
                </a:moveTo>
                <a:lnTo>
                  <a:pt x="345" y="900"/>
                </a:lnTo>
                <a:lnTo>
                  <a:pt x="341" y="900"/>
                </a:lnTo>
                <a:lnTo>
                  <a:pt x="0" y="559"/>
                </a:lnTo>
                <a:lnTo>
                  <a:pt x="0" y="554"/>
                </a:lnTo>
                <a:close/>
                <a:moveTo>
                  <a:pt x="0" y="550"/>
                </a:moveTo>
                <a:lnTo>
                  <a:pt x="350" y="900"/>
                </a:lnTo>
                <a:lnTo>
                  <a:pt x="345" y="900"/>
                </a:lnTo>
                <a:lnTo>
                  <a:pt x="0" y="554"/>
                </a:lnTo>
                <a:lnTo>
                  <a:pt x="0" y="550"/>
                </a:lnTo>
                <a:close/>
                <a:moveTo>
                  <a:pt x="0" y="545"/>
                </a:moveTo>
                <a:lnTo>
                  <a:pt x="355" y="900"/>
                </a:lnTo>
                <a:lnTo>
                  <a:pt x="350" y="900"/>
                </a:lnTo>
                <a:lnTo>
                  <a:pt x="0" y="550"/>
                </a:lnTo>
                <a:lnTo>
                  <a:pt x="0" y="545"/>
                </a:lnTo>
                <a:close/>
                <a:moveTo>
                  <a:pt x="0" y="540"/>
                </a:moveTo>
                <a:lnTo>
                  <a:pt x="359" y="900"/>
                </a:lnTo>
                <a:lnTo>
                  <a:pt x="355" y="900"/>
                </a:lnTo>
                <a:lnTo>
                  <a:pt x="0" y="545"/>
                </a:lnTo>
                <a:lnTo>
                  <a:pt x="0" y="540"/>
                </a:lnTo>
                <a:close/>
                <a:moveTo>
                  <a:pt x="0" y="536"/>
                </a:moveTo>
                <a:lnTo>
                  <a:pt x="364" y="900"/>
                </a:lnTo>
                <a:lnTo>
                  <a:pt x="359" y="900"/>
                </a:lnTo>
                <a:lnTo>
                  <a:pt x="0" y="540"/>
                </a:lnTo>
                <a:lnTo>
                  <a:pt x="0" y="536"/>
                </a:lnTo>
                <a:close/>
                <a:moveTo>
                  <a:pt x="0" y="530"/>
                </a:moveTo>
                <a:lnTo>
                  <a:pt x="369" y="900"/>
                </a:lnTo>
                <a:lnTo>
                  <a:pt x="364" y="900"/>
                </a:lnTo>
                <a:lnTo>
                  <a:pt x="0" y="536"/>
                </a:lnTo>
                <a:lnTo>
                  <a:pt x="0" y="530"/>
                </a:lnTo>
                <a:close/>
                <a:moveTo>
                  <a:pt x="0" y="526"/>
                </a:moveTo>
                <a:lnTo>
                  <a:pt x="373" y="900"/>
                </a:lnTo>
                <a:lnTo>
                  <a:pt x="369" y="900"/>
                </a:lnTo>
                <a:lnTo>
                  <a:pt x="0" y="530"/>
                </a:lnTo>
                <a:lnTo>
                  <a:pt x="0" y="526"/>
                </a:lnTo>
                <a:close/>
                <a:moveTo>
                  <a:pt x="0" y="522"/>
                </a:moveTo>
                <a:lnTo>
                  <a:pt x="378" y="900"/>
                </a:lnTo>
                <a:lnTo>
                  <a:pt x="373" y="900"/>
                </a:lnTo>
                <a:lnTo>
                  <a:pt x="0" y="526"/>
                </a:lnTo>
                <a:lnTo>
                  <a:pt x="0" y="522"/>
                </a:lnTo>
                <a:close/>
                <a:moveTo>
                  <a:pt x="0" y="517"/>
                </a:moveTo>
                <a:lnTo>
                  <a:pt x="383" y="900"/>
                </a:lnTo>
                <a:lnTo>
                  <a:pt x="378" y="900"/>
                </a:lnTo>
                <a:lnTo>
                  <a:pt x="0" y="522"/>
                </a:lnTo>
                <a:lnTo>
                  <a:pt x="0" y="517"/>
                </a:lnTo>
                <a:close/>
                <a:moveTo>
                  <a:pt x="0" y="512"/>
                </a:moveTo>
                <a:lnTo>
                  <a:pt x="387" y="900"/>
                </a:lnTo>
                <a:lnTo>
                  <a:pt x="383" y="900"/>
                </a:lnTo>
                <a:lnTo>
                  <a:pt x="0" y="517"/>
                </a:lnTo>
                <a:lnTo>
                  <a:pt x="0" y="512"/>
                </a:lnTo>
                <a:close/>
                <a:moveTo>
                  <a:pt x="0" y="507"/>
                </a:moveTo>
                <a:lnTo>
                  <a:pt x="392" y="900"/>
                </a:lnTo>
                <a:lnTo>
                  <a:pt x="387" y="900"/>
                </a:lnTo>
                <a:lnTo>
                  <a:pt x="0" y="512"/>
                </a:lnTo>
                <a:lnTo>
                  <a:pt x="0" y="507"/>
                </a:lnTo>
                <a:close/>
                <a:moveTo>
                  <a:pt x="0" y="503"/>
                </a:moveTo>
                <a:lnTo>
                  <a:pt x="396" y="900"/>
                </a:lnTo>
                <a:lnTo>
                  <a:pt x="392" y="900"/>
                </a:lnTo>
                <a:lnTo>
                  <a:pt x="0" y="507"/>
                </a:lnTo>
                <a:lnTo>
                  <a:pt x="0" y="503"/>
                </a:lnTo>
                <a:close/>
                <a:moveTo>
                  <a:pt x="0" y="498"/>
                </a:moveTo>
                <a:lnTo>
                  <a:pt x="402" y="900"/>
                </a:lnTo>
                <a:lnTo>
                  <a:pt x="396" y="900"/>
                </a:lnTo>
                <a:lnTo>
                  <a:pt x="0" y="503"/>
                </a:lnTo>
                <a:lnTo>
                  <a:pt x="0" y="498"/>
                </a:lnTo>
                <a:close/>
                <a:moveTo>
                  <a:pt x="0" y="493"/>
                </a:moveTo>
                <a:lnTo>
                  <a:pt x="406" y="900"/>
                </a:lnTo>
                <a:lnTo>
                  <a:pt x="402" y="900"/>
                </a:lnTo>
                <a:lnTo>
                  <a:pt x="0" y="498"/>
                </a:lnTo>
                <a:lnTo>
                  <a:pt x="0" y="493"/>
                </a:lnTo>
                <a:close/>
                <a:moveTo>
                  <a:pt x="0" y="489"/>
                </a:moveTo>
                <a:lnTo>
                  <a:pt x="410" y="900"/>
                </a:lnTo>
                <a:lnTo>
                  <a:pt x="406" y="900"/>
                </a:lnTo>
                <a:lnTo>
                  <a:pt x="0" y="493"/>
                </a:lnTo>
                <a:lnTo>
                  <a:pt x="0" y="489"/>
                </a:lnTo>
                <a:close/>
                <a:moveTo>
                  <a:pt x="0" y="485"/>
                </a:moveTo>
                <a:lnTo>
                  <a:pt x="416" y="900"/>
                </a:lnTo>
                <a:lnTo>
                  <a:pt x="410" y="900"/>
                </a:lnTo>
                <a:lnTo>
                  <a:pt x="0" y="489"/>
                </a:lnTo>
                <a:lnTo>
                  <a:pt x="0" y="485"/>
                </a:lnTo>
                <a:close/>
                <a:moveTo>
                  <a:pt x="0" y="479"/>
                </a:moveTo>
                <a:lnTo>
                  <a:pt x="420" y="900"/>
                </a:lnTo>
                <a:lnTo>
                  <a:pt x="416" y="900"/>
                </a:lnTo>
                <a:lnTo>
                  <a:pt x="0" y="485"/>
                </a:lnTo>
                <a:lnTo>
                  <a:pt x="0" y="479"/>
                </a:lnTo>
                <a:close/>
                <a:moveTo>
                  <a:pt x="0" y="475"/>
                </a:moveTo>
                <a:lnTo>
                  <a:pt x="425" y="900"/>
                </a:lnTo>
                <a:lnTo>
                  <a:pt x="420" y="900"/>
                </a:lnTo>
                <a:lnTo>
                  <a:pt x="0" y="479"/>
                </a:lnTo>
                <a:lnTo>
                  <a:pt x="0" y="475"/>
                </a:lnTo>
                <a:close/>
                <a:moveTo>
                  <a:pt x="0" y="470"/>
                </a:moveTo>
                <a:lnTo>
                  <a:pt x="429" y="900"/>
                </a:lnTo>
                <a:lnTo>
                  <a:pt x="425" y="900"/>
                </a:lnTo>
                <a:lnTo>
                  <a:pt x="0" y="475"/>
                </a:lnTo>
                <a:lnTo>
                  <a:pt x="0" y="470"/>
                </a:lnTo>
                <a:close/>
                <a:moveTo>
                  <a:pt x="0" y="465"/>
                </a:moveTo>
                <a:lnTo>
                  <a:pt x="434" y="900"/>
                </a:lnTo>
                <a:lnTo>
                  <a:pt x="429" y="900"/>
                </a:lnTo>
                <a:lnTo>
                  <a:pt x="0" y="470"/>
                </a:lnTo>
                <a:lnTo>
                  <a:pt x="0" y="465"/>
                </a:lnTo>
                <a:close/>
                <a:moveTo>
                  <a:pt x="0" y="461"/>
                </a:moveTo>
                <a:lnTo>
                  <a:pt x="439" y="900"/>
                </a:lnTo>
                <a:lnTo>
                  <a:pt x="434" y="900"/>
                </a:lnTo>
                <a:lnTo>
                  <a:pt x="0" y="465"/>
                </a:lnTo>
                <a:lnTo>
                  <a:pt x="0" y="461"/>
                </a:lnTo>
                <a:close/>
                <a:moveTo>
                  <a:pt x="0" y="456"/>
                </a:moveTo>
                <a:lnTo>
                  <a:pt x="443" y="900"/>
                </a:lnTo>
                <a:lnTo>
                  <a:pt x="439" y="900"/>
                </a:lnTo>
                <a:lnTo>
                  <a:pt x="0" y="461"/>
                </a:lnTo>
                <a:lnTo>
                  <a:pt x="0" y="456"/>
                </a:lnTo>
                <a:close/>
                <a:moveTo>
                  <a:pt x="0" y="452"/>
                </a:moveTo>
                <a:lnTo>
                  <a:pt x="447" y="900"/>
                </a:lnTo>
                <a:lnTo>
                  <a:pt x="443" y="900"/>
                </a:lnTo>
                <a:lnTo>
                  <a:pt x="0" y="456"/>
                </a:lnTo>
                <a:lnTo>
                  <a:pt x="0" y="452"/>
                </a:lnTo>
                <a:close/>
                <a:moveTo>
                  <a:pt x="0" y="446"/>
                </a:moveTo>
                <a:lnTo>
                  <a:pt x="453" y="900"/>
                </a:lnTo>
                <a:lnTo>
                  <a:pt x="447" y="900"/>
                </a:lnTo>
                <a:lnTo>
                  <a:pt x="0" y="452"/>
                </a:lnTo>
                <a:lnTo>
                  <a:pt x="0" y="446"/>
                </a:lnTo>
                <a:close/>
                <a:moveTo>
                  <a:pt x="0" y="442"/>
                </a:moveTo>
                <a:lnTo>
                  <a:pt x="457" y="900"/>
                </a:lnTo>
                <a:lnTo>
                  <a:pt x="453" y="900"/>
                </a:lnTo>
                <a:lnTo>
                  <a:pt x="0" y="446"/>
                </a:lnTo>
                <a:lnTo>
                  <a:pt x="0" y="442"/>
                </a:lnTo>
                <a:close/>
                <a:moveTo>
                  <a:pt x="0" y="438"/>
                </a:moveTo>
                <a:lnTo>
                  <a:pt x="462" y="900"/>
                </a:lnTo>
                <a:lnTo>
                  <a:pt x="457" y="900"/>
                </a:lnTo>
                <a:lnTo>
                  <a:pt x="0" y="442"/>
                </a:lnTo>
                <a:lnTo>
                  <a:pt x="0" y="438"/>
                </a:lnTo>
                <a:close/>
                <a:moveTo>
                  <a:pt x="0" y="432"/>
                </a:moveTo>
                <a:lnTo>
                  <a:pt x="467" y="900"/>
                </a:lnTo>
                <a:lnTo>
                  <a:pt x="462" y="900"/>
                </a:lnTo>
                <a:lnTo>
                  <a:pt x="0" y="438"/>
                </a:lnTo>
                <a:lnTo>
                  <a:pt x="0" y="432"/>
                </a:lnTo>
                <a:close/>
                <a:moveTo>
                  <a:pt x="0" y="428"/>
                </a:moveTo>
                <a:lnTo>
                  <a:pt x="471" y="900"/>
                </a:lnTo>
                <a:lnTo>
                  <a:pt x="467" y="900"/>
                </a:lnTo>
                <a:lnTo>
                  <a:pt x="0" y="432"/>
                </a:lnTo>
                <a:lnTo>
                  <a:pt x="0" y="428"/>
                </a:lnTo>
                <a:close/>
                <a:moveTo>
                  <a:pt x="0" y="424"/>
                </a:moveTo>
                <a:lnTo>
                  <a:pt x="476" y="900"/>
                </a:lnTo>
                <a:lnTo>
                  <a:pt x="471" y="900"/>
                </a:lnTo>
                <a:lnTo>
                  <a:pt x="0" y="428"/>
                </a:lnTo>
                <a:lnTo>
                  <a:pt x="0" y="424"/>
                </a:lnTo>
                <a:close/>
                <a:moveTo>
                  <a:pt x="0" y="419"/>
                </a:moveTo>
                <a:lnTo>
                  <a:pt x="480" y="900"/>
                </a:lnTo>
                <a:lnTo>
                  <a:pt x="476" y="900"/>
                </a:lnTo>
                <a:lnTo>
                  <a:pt x="0" y="424"/>
                </a:lnTo>
                <a:lnTo>
                  <a:pt x="0" y="419"/>
                </a:lnTo>
                <a:close/>
                <a:moveTo>
                  <a:pt x="0" y="414"/>
                </a:moveTo>
                <a:lnTo>
                  <a:pt x="302" y="716"/>
                </a:lnTo>
                <a:lnTo>
                  <a:pt x="305" y="720"/>
                </a:lnTo>
                <a:lnTo>
                  <a:pt x="307" y="723"/>
                </a:lnTo>
                <a:lnTo>
                  <a:pt x="310" y="726"/>
                </a:lnTo>
                <a:lnTo>
                  <a:pt x="314" y="728"/>
                </a:lnTo>
                <a:lnTo>
                  <a:pt x="486" y="900"/>
                </a:lnTo>
                <a:lnTo>
                  <a:pt x="480" y="900"/>
                </a:lnTo>
                <a:lnTo>
                  <a:pt x="0" y="419"/>
                </a:lnTo>
                <a:lnTo>
                  <a:pt x="0" y="414"/>
                </a:lnTo>
                <a:close/>
                <a:moveTo>
                  <a:pt x="0" y="409"/>
                </a:moveTo>
                <a:lnTo>
                  <a:pt x="293" y="702"/>
                </a:lnTo>
                <a:lnTo>
                  <a:pt x="300" y="712"/>
                </a:lnTo>
                <a:lnTo>
                  <a:pt x="301" y="714"/>
                </a:lnTo>
                <a:lnTo>
                  <a:pt x="302" y="715"/>
                </a:lnTo>
                <a:lnTo>
                  <a:pt x="302" y="716"/>
                </a:lnTo>
                <a:lnTo>
                  <a:pt x="0" y="414"/>
                </a:lnTo>
                <a:lnTo>
                  <a:pt x="0" y="409"/>
                </a:lnTo>
                <a:close/>
                <a:moveTo>
                  <a:pt x="323" y="732"/>
                </a:moveTo>
                <a:lnTo>
                  <a:pt x="490" y="900"/>
                </a:lnTo>
                <a:lnTo>
                  <a:pt x="486" y="900"/>
                </a:lnTo>
                <a:lnTo>
                  <a:pt x="314" y="728"/>
                </a:lnTo>
                <a:lnTo>
                  <a:pt x="317" y="730"/>
                </a:lnTo>
                <a:lnTo>
                  <a:pt x="319" y="731"/>
                </a:lnTo>
                <a:lnTo>
                  <a:pt x="321" y="732"/>
                </a:lnTo>
                <a:lnTo>
                  <a:pt x="323" y="732"/>
                </a:lnTo>
                <a:close/>
                <a:moveTo>
                  <a:pt x="0" y="405"/>
                </a:moveTo>
                <a:lnTo>
                  <a:pt x="285" y="689"/>
                </a:lnTo>
                <a:lnTo>
                  <a:pt x="293" y="702"/>
                </a:lnTo>
                <a:lnTo>
                  <a:pt x="0" y="409"/>
                </a:lnTo>
                <a:lnTo>
                  <a:pt x="0" y="405"/>
                </a:lnTo>
                <a:close/>
                <a:moveTo>
                  <a:pt x="328" y="733"/>
                </a:moveTo>
                <a:lnTo>
                  <a:pt x="494" y="900"/>
                </a:lnTo>
                <a:lnTo>
                  <a:pt x="490" y="900"/>
                </a:lnTo>
                <a:lnTo>
                  <a:pt x="323" y="732"/>
                </a:lnTo>
                <a:lnTo>
                  <a:pt x="325" y="733"/>
                </a:lnTo>
                <a:lnTo>
                  <a:pt x="328" y="733"/>
                </a:lnTo>
                <a:close/>
                <a:moveTo>
                  <a:pt x="0" y="401"/>
                </a:moveTo>
                <a:lnTo>
                  <a:pt x="276" y="676"/>
                </a:lnTo>
                <a:lnTo>
                  <a:pt x="285" y="689"/>
                </a:lnTo>
                <a:lnTo>
                  <a:pt x="0" y="405"/>
                </a:lnTo>
                <a:lnTo>
                  <a:pt x="0" y="401"/>
                </a:lnTo>
                <a:close/>
                <a:moveTo>
                  <a:pt x="334" y="733"/>
                </a:moveTo>
                <a:lnTo>
                  <a:pt x="500" y="900"/>
                </a:lnTo>
                <a:lnTo>
                  <a:pt x="494" y="900"/>
                </a:lnTo>
                <a:lnTo>
                  <a:pt x="328" y="733"/>
                </a:lnTo>
                <a:lnTo>
                  <a:pt x="330" y="733"/>
                </a:lnTo>
                <a:lnTo>
                  <a:pt x="333" y="733"/>
                </a:lnTo>
                <a:lnTo>
                  <a:pt x="334" y="733"/>
                </a:lnTo>
                <a:close/>
                <a:moveTo>
                  <a:pt x="0" y="395"/>
                </a:moveTo>
                <a:lnTo>
                  <a:pt x="268" y="664"/>
                </a:lnTo>
                <a:lnTo>
                  <a:pt x="276" y="676"/>
                </a:lnTo>
                <a:lnTo>
                  <a:pt x="0" y="401"/>
                </a:lnTo>
                <a:lnTo>
                  <a:pt x="0" y="395"/>
                </a:lnTo>
                <a:close/>
                <a:moveTo>
                  <a:pt x="338" y="733"/>
                </a:moveTo>
                <a:lnTo>
                  <a:pt x="504" y="900"/>
                </a:lnTo>
                <a:lnTo>
                  <a:pt x="500" y="900"/>
                </a:lnTo>
                <a:lnTo>
                  <a:pt x="334" y="733"/>
                </a:lnTo>
                <a:lnTo>
                  <a:pt x="336" y="733"/>
                </a:lnTo>
                <a:lnTo>
                  <a:pt x="338" y="733"/>
                </a:lnTo>
                <a:close/>
                <a:moveTo>
                  <a:pt x="0" y="391"/>
                </a:moveTo>
                <a:lnTo>
                  <a:pt x="259" y="650"/>
                </a:lnTo>
                <a:lnTo>
                  <a:pt x="268" y="664"/>
                </a:lnTo>
                <a:lnTo>
                  <a:pt x="0" y="395"/>
                </a:lnTo>
                <a:lnTo>
                  <a:pt x="0" y="391"/>
                </a:lnTo>
                <a:close/>
                <a:moveTo>
                  <a:pt x="341" y="732"/>
                </a:moveTo>
                <a:lnTo>
                  <a:pt x="509" y="900"/>
                </a:lnTo>
                <a:lnTo>
                  <a:pt x="504" y="900"/>
                </a:lnTo>
                <a:lnTo>
                  <a:pt x="338" y="733"/>
                </a:lnTo>
                <a:lnTo>
                  <a:pt x="339" y="733"/>
                </a:lnTo>
                <a:lnTo>
                  <a:pt x="341" y="732"/>
                </a:lnTo>
                <a:close/>
                <a:moveTo>
                  <a:pt x="0" y="386"/>
                </a:moveTo>
                <a:lnTo>
                  <a:pt x="252" y="637"/>
                </a:lnTo>
                <a:lnTo>
                  <a:pt x="259" y="650"/>
                </a:lnTo>
                <a:lnTo>
                  <a:pt x="0" y="391"/>
                </a:lnTo>
                <a:lnTo>
                  <a:pt x="0" y="386"/>
                </a:lnTo>
                <a:close/>
                <a:moveTo>
                  <a:pt x="345" y="731"/>
                </a:moveTo>
                <a:lnTo>
                  <a:pt x="513" y="900"/>
                </a:lnTo>
                <a:lnTo>
                  <a:pt x="509" y="900"/>
                </a:lnTo>
                <a:lnTo>
                  <a:pt x="341" y="732"/>
                </a:lnTo>
                <a:lnTo>
                  <a:pt x="343" y="732"/>
                </a:lnTo>
                <a:lnTo>
                  <a:pt x="345" y="731"/>
                </a:lnTo>
                <a:close/>
                <a:moveTo>
                  <a:pt x="0" y="381"/>
                </a:moveTo>
                <a:lnTo>
                  <a:pt x="243" y="624"/>
                </a:lnTo>
                <a:lnTo>
                  <a:pt x="252" y="637"/>
                </a:lnTo>
                <a:lnTo>
                  <a:pt x="0" y="386"/>
                </a:lnTo>
                <a:lnTo>
                  <a:pt x="0" y="381"/>
                </a:lnTo>
                <a:close/>
                <a:moveTo>
                  <a:pt x="348" y="730"/>
                </a:moveTo>
                <a:lnTo>
                  <a:pt x="518" y="900"/>
                </a:lnTo>
                <a:lnTo>
                  <a:pt x="513" y="900"/>
                </a:lnTo>
                <a:lnTo>
                  <a:pt x="345" y="731"/>
                </a:lnTo>
                <a:lnTo>
                  <a:pt x="346" y="731"/>
                </a:lnTo>
                <a:lnTo>
                  <a:pt x="348" y="730"/>
                </a:lnTo>
                <a:close/>
                <a:moveTo>
                  <a:pt x="0" y="377"/>
                </a:moveTo>
                <a:lnTo>
                  <a:pt x="235" y="611"/>
                </a:lnTo>
                <a:lnTo>
                  <a:pt x="243" y="624"/>
                </a:lnTo>
                <a:lnTo>
                  <a:pt x="0" y="381"/>
                </a:lnTo>
                <a:lnTo>
                  <a:pt x="0" y="377"/>
                </a:lnTo>
                <a:close/>
                <a:moveTo>
                  <a:pt x="351" y="727"/>
                </a:moveTo>
                <a:lnTo>
                  <a:pt x="523" y="900"/>
                </a:lnTo>
                <a:lnTo>
                  <a:pt x="518" y="900"/>
                </a:lnTo>
                <a:lnTo>
                  <a:pt x="348" y="730"/>
                </a:lnTo>
                <a:lnTo>
                  <a:pt x="350" y="728"/>
                </a:lnTo>
                <a:lnTo>
                  <a:pt x="351" y="727"/>
                </a:lnTo>
                <a:close/>
                <a:moveTo>
                  <a:pt x="0" y="372"/>
                </a:moveTo>
                <a:lnTo>
                  <a:pt x="226" y="599"/>
                </a:lnTo>
                <a:lnTo>
                  <a:pt x="235" y="611"/>
                </a:lnTo>
                <a:lnTo>
                  <a:pt x="0" y="377"/>
                </a:lnTo>
                <a:lnTo>
                  <a:pt x="0" y="372"/>
                </a:lnTo>
                <a:close/>
                <a:moveTo>
                  <a:pt x="354" y="726"/>
                </a:moveTo>
                <a:lnTo>
                  <a:pt x="527" y="900"/>
                </a:lnTo>
                <a:lnTo>
                  <a:pt x="523" y="900"/>
                </a:lnTo>
                <a:lnTo>
                  <a:pt x="351" y="727"/>
                </a:lnTo>
                <a:lnTo>
                  <a:pt x="353" y="726"/>
                </a:lnTo>
                <a:lnTo>
                  <a:pt x="354" y="726"/>
                </a:lnTo>
                <a:close/>
                <a:moveTo>
                  <a:pt x="0" y="368"/>
                </a:moveTo>
                <a:lnTo>
                  <a:pt x="218" y="585"/>
                </a:lnTo>
                <a:lnTo>
                  <a:pt x="226" y="599"/>
                </a:lnTo>
                <a:lnTo>
                  <a:pt x="0" y="372"/>
                </a:lnTo>
                <a:lnTo>
                  <a:pt x="0" y="368"/>
                </a:lnTo>
                <a:close/>
                <a:moveTo>
                  <a:pt x="356" y="724"/>
                </a:moveTo>
                <a:lnTo>
                  <a:pt x="532" y="900"/>
                </a:lnTo>
                <a:lnTo>
                  <a:pt x="527" y="900"/>
                </a:lnTo>
                <a:lnTo>
                  <a:pt x="354" y="726"/>
                </a:lnTo>
                <a:lnTo>
                  <a:pt x="355" y="725"/>
                </a:lnTo>
                <a:lnTo>
                  <a:pt x="356" y="724"/>
                </a:lnTo>
                <a:close/>
                <a:moveTo>
                  <a:pt x="0" y="363"/>
                </a:moveTo>
                <a:lnTo>
                  <a:pt x="209" y="572"/>
                </a:lnTo>
                <a:lnTo>
                  <a:pt x="218" y="585"/>
                </a:lnTo>
                <a:lnTo>
                  <a:pt x="0" y="368"/>
                </a:lnTo>
                <a:lnTo>
                  <a:pt x="0" y="363"/>
                </a:lnTo>
                <a:close/>
                <a:moveTo>
                  <a:pt x="359" y="721"/>
                </a:moveTo>
                <a:lnTo>
                  <a:pt x="537" y="900"/>
                </a:lnTo>
                <a:lnTo>
                  <a:pt x="532" y="900"/>
                </a:lnTo>
                <a:lnTo>
                  <a:pt x="356" y="724"/>
                </a:lnTo>
                <a:lnTo>
                  <a:pt x="358" y="722"/>
                </a:lnTo>
                <a:lnTo>
                  <a:pt x="359" y="721"/>
                </a:lnTo>
                <a:close/>
                <a:moveTo>
                  <a:pt x="0" y="358"/>
                </a:moveTo>
                <a:lnTo>
                  <a:pt x="202" y="559"/>
                </a:lnTo>
                <a:lnTo>
                  <a:pt x="209" y="572"/>
                </a:lnTo>
                <a:lnTo>
                  <a:pt x="0" y="363"/>
                </a:lnTo>
                <a:lnTo>
                  <a:pt x="0" y="358"/>
                </a:lnTo>
                <a:close/>
                <a:moveTo>
                  <a:pt x="361" y="719"/>
                </a:moveTo>
                <a:lnTo>
                  <a:pt x="541" y="900"/>
                </a:lnTo>
                <a:lnTo>
                  <a:pt x="537" y="900"/>
                </a:lnTo>
                <a:lnTo>
                  <a:pt x="359" y="721"/>
                </a:lnTo>
                <a:lnTo>
                  <a:pt x="360" y="720"/>
                </a:lnTo>
                <a:lnTo>
                  <a:pt x="361" y="719"/>
                </a:lnTo>
                <a:close/>
                <a:moveTo>
                  <a:pt x="0" y="354"/>
                </a:moveTo>
                <a:lnTo>
                  <a:pt x="194" y="547"/>
                </a:lnTo>
                <a:lnTo>
                  <a:pt x="195" y="550"/>
                </a:lnTo>
                <a:lnTo>
                  <a:pt x="196" y="552"/>
                </a:lnTo>
                <a:lnTo>
                  <a:pt x="202" y="559"/>
                </a:lnTo>
                <a:lnTo>
                  <a:pt x="0" y="358"/>
                </a:lnTo>
                <a:lnTo>
                  <a:pt x="0" y="354"/>
                </a:lnTo>
                <a:close/>
                <a:moveTo>
                  <a:pt x="362" y="716"/>
                </a:moveTo>
                <a:lnTo>
                  <a:pt x="546" y="900"/>
                </a:lnTo>
                <a:lnTo>
                  <a:pt x="541" y="900"/>
                </a:lnTo>
                <a:lnTo>
                  <a:pt x="361" y="719"/>
                </a:lnTo>
                <a:lnTo>
                  <a:pt x="361" y="718"/>
                </a:lnTo>
                <a:lnTo>
                  <a:pt x="362" y="716"/>
                </a:lnTo>
                <a:close/>
                <a:moveTo>
                  <a:pt x="0" y="348"/>
                </a:moveTo>
                <a:lnTo>
                  <a:pt x="192" y="540"/>
                </a:lnTo>
                <a:lnTo>
                  <a:pt x="193" y="544"/>
                </a:lnTo>
                <a:lnTo>
                  <a:pt x="194" y="547"/>
                </a:lnTo>
                <a:lnTo>
                  <a:pt x="0" y="354"/>
                </a:lnTo>
                <a:lnTo>
                  <a:pt x="0" y="348"/>
                </a:lnTo>
                <a:close/>
                <a:moveTo>
                  <a:pt x="364" y="712"/>
                </a:moveTo>
                <a:lnTo>
                  <a:pt x="551" y="900"/>
                </a:lnTo>
                <a:lnTo>
                  <a:pt x="546" y="900"/>
                </a:lnTo>
                <a:lnTo>
                  <a:pt x="362" y="716"/>
                </a:lnTo>
                <a:lnTo>
                  <a:pt x="363" y="715"/>
                </a:lnTo>
                <a:lnTo>
                  <a:pt x="364" y="712"/>
                </a:lnTo>
                <a:close/>
                <a:moveTo>
                  <a:pt x="0" y="344"/>
                </a:moveTo>
                <a:lnTo>
                  <a:pt x="191" y="535"/>
                </a:lnTo>
                <a:lnTo>
                  <a:pt x="191" y="538"/>
                </a:lnTo>
                <a:lnTo>
                  <a:pt x="192" y="540"/>
                </a:lnTo>
                <a:lnTo>
                  <a:pt x="0" y="348"/>
                </a:lnTo>
                <a:lnTo>
                  <a:pt x="0" y="344"/>
                </a:lnTo>
                <a:close/>
                <a:moveTo>
                  <a:pt x="366" y="709"/>
                </a:moveTo>
                <a:lnTo>
                  <a:pt x="555" y="900"/>
                </a:lnTo>
                <a:lnTo>
                  <a:pt x="551" y="900"/>
                </a:lnTo>
                <a:lnTo>
                  <a:pt x="364" y="712"/>
                </a:lnTo>
                <a:lnTo>
                  <a:pt x="364" y="711"/>
                </a:lnTo>
                <a:lnTo>
                  <a:pt x="366" y="710"/>
                </a:lnTo>
                <a:lnTo>
                  <a:pt x="366" y="709"/>
                </a:lnTo>
                <a:close/>
                <a:moveTo>
                  <a:pt x="0" y="340"/>
                </a:moveTo>
                <a:lnTo>
                  <a:pt x="191" y="530"/>
                </a:lnTo>
                <a:lnTo>
                  <a:pt x="191" y="533"/>
                </a:lnTo>
                <a:lnTo>
                  <a:pt x="191" y="535"/>
                </a:lnTo>
                <a:lnTo>
                  <a:pt x="0" y="344"/>
                </a:lnTo>
                <a:lnTo>
                  <a:pt x="0" y="340"/>
                </a:lnTo>
                <a:close/>
                <a:moveTo>
                  <a:pt x="368" y="707"/>
                </a:moveTo>
                <a:lnTo>
                  <a:pt x="560" y="900"/>
                </a:lnTo>
                <a:lnTo>
                  <a:pt x="555" y="900"/>
                </a:lnTo>
                <a:lnTo>
                  <a:pt x="366" y="709"/>
                </a:lnTo>
                <a:lnTo>
                  <a:pt x="368" y="707"/>
                </a:lnTo>
                <a:close/>
                <a:moveTo>
                  <a:pt x="0" y="335"/>
                </a:moveTo>
                <a:lnTo>
                  <a:pt x="192" y="526"/>
                </a:lnTo>
                <a:lnTo>
                  <a:pt x="191" y="528"/>
                </a:lnTo>
                <a:lnTo>
                  <a:pt x="191" y="530"/>
                </a:lnTo>
                <a:lnTo>
                  <a:pt x="0" y="340"/>
                </a:lnTo>
                <a:lnTo>
                  <a:pt x="0" y="335"/>
                </a:lnTo>
                <a:close/>
                <a:moveTo>
                  <a:pt x="370" y="704"/>
                </a:moveTo>
                <a:lnTo>
                  <a:pt x="565" y="900"/>
                </a:lnTo>
                <a:lnTo>
                  <a:pt x="560" y="900"/>
                </a:lnTo>
                <a:lnTo>
                  <a:pt x="368" y="707"/>
                </a:lnTo>
                <a:lnTo>
                  <a:pt x="370" y="704"/>
                </a:lnTo>
                <a:close/>
                <a:moveTo>
                  <a:pt x="0" y="330"/>
                </a:moveTo>
                <a:lnTo>
                  <a:pt x="193" y="523"/>
                </a:lnTo>
                <a:lnTo>
                  <a:pt x="192" y="524"/>
                </a:lnTo>
                <a:lnTo>
                  <a:pt x="192" y="526"/>
                </a:lnTo>
                <a:lnTo>
                  <a:pt x="0" y="335"/>
                </a:lnTo>
                <a:lnTo>
                  <a:pt x="0" y="330"/>
                </a:lnTo>
                <a:close/>
                <a:moveTo>
                  <a:pt x="371" y="701"/>
                </a:moveTo>
                <a:lnTo>
                  <a:pt x="570" y="900"/>
                </a:lnTo>
                <a:lnTo>
                  <a:pt x="565" y="900"/>
                </a:lnTo>
                <a:lnTo>
                  <a:pt x="370" y="704"/>
                </a:lnTo>
                <a:lnTo>
                  <a:pt x="371" y="701"/>
                </a:lnTo>
                <a:close/>
                <a:moveTo>
                  <a:pt x="0" y="325"/>
                </a:moveTo>
                <a:lnTo>
                  <a:pt x="194" y="519"/>
                </a:lnTo>
                <a:lnTo>
                  <a:pt x="193" y="521"/>
                </a:lnTo>
                <a:lnTo>
                  <a:pt x="193" y="523"/>
                </a:lnTo>
                <a:lnTo>
                  <a:pt x="0" y="330"/>
                </a:lnTo>
                <a:lnTo>
                  <a:pt x="0" y="325"/>
                </a:lnTo>
                <a:close/>
                <a:moveTo>
                  <a:pt x="373" y="699"/>
                </a:moveTo>
                <a:lnTo>
                  <a:pt x="574" y="900"/>
                </a:lnTo>
                <a:lnTo>
                  <a:pt x="570" y="900"/>
                </a:lnTo>
                <a:lnTo>
                  <a:pt x="371" y="701"/>
                </a:lnTo>
                <a:lnTo>
                  <a:pt x="373" y="699"/>
                </a:lnTo>
                <a:close/>
                <a:moveTo>
                  <a:pt x="0" y="321"/>
                </a:moveTo>
                <a:lnTo>
                  <a:pt x="195" y="516"/>
                </a:lnTo>
                <a:lnTo>
                  <a:pt x="194" y="518"/>
                </a:lnTo>
                <a:lnTo>
                  <a:pt x="194" y="519"/>
                </a:lnTo>
                <a:lnTo>
                  <a:pt x="0" y="325"/>
                </a:lnTo>
                <a:lnTo>
                  <a:pt x="0" y="321"/>
                </a:lnTo>
                <a:close/>
                <a:moveTo>
                  <a:pt x="375" y="695"/>
                </a:moveTo>
                <a:lnTo>
                  <a:pt x="578" y="900"/>
                </a:lnTo>
                <a:lnTo>
                  <a:pt x="574" y="900"/>
                </a:lnTo>
                <a:lnTo>
                  <a:pt x="373" y="699"/>
                </a:lnTo>
                <a:lnTo>
                  <a:pt x="375" y="695"/>
                </a:lnTo>
                <a:close/>
                <a:moveTo>
                  <a:pt x="0" y="316"/>
                </a:moveTo>
                <a:lnTo>
                  <a:pt x="197" y="513"/>
                </a:lnTo>
                <a:lnTo>
                  <a:pt x="196" y="514"/>
                </a:lnTo>
                <a:lnTo>
                  <a:pt x="195" y="516"/>
                </a:lnTo>
                <a:lnTo>
                  <a:pt x="0" y="321"/>
                </a:lnTo>
                <a:lnTo>
                  <a:pt x="0" y="316"/>
                </a:lnTo>
                <a:close/>
                <a:moveTo>
                  <a:pt x="376" y="692"/>
                </a:moveTo>
                <a:lnTo>
                  <a:pt x="584" y="900"/>
                </a:lnTo>
                <a:lnTo>
                  <a:pt x="578" y="900"/>
                </a:lnTo>
                <a:lnTo>
                  <a:pt x="375" y="695"/>
                </a:lnTo>
                <a:lnTo>
                  <a:pt x="376" y="692"/>
                </a:lnTo>
                <a:close/>
                <a:moveTo>
                  <a:pt x="0" y="311"/>
                </a:moveTo>
                <a:lnTo>
                  <a:pt x="199" y="510"/>
                </a:lnTo>
                <a:lnTo>
                  <a:pt x="198" y="511"/>
                </a:lnTo>
                <a:lnTo>
                  <a:pt x="197" y="513"/>
                </a:lnTo>
                <a:lnTo>
                  <a:pt x="0" y="316"/>
                </a:lnTo>
                <a:lnTo>
                  <a:pt x="0" y="311"/>
                </a:lnTo>
                <a:close/>
                <a:moveTo>
                  <a:pt x="378" y="689"/>
                </a:moveTo>
                <a:lnTo>
                  <a:pt x="588" y="900"/>
                </a:lnTo>
                <a:lnTo>
                  <a:pt x="584" y="900"/>
                </a:lnTo>
                <a:lnTo>
                  <a:pt x="376" y="692"/>
                </a:lnTo>
                <a:lnTo>
                  <a:pt x="378" y="689"/>
                </a:lnTo>
                <a:close/>
                <a:moveTo>
                  <a:pt x="0" y="307"/>
                </a:moveTo>
                <a:lnTo>
                  <a:pt x="202" y="508"/>
                </a:lnTo>
                <a:lnTo>
                  <a:pt x="201" y="509"/>
                </a:lnTo>
                <a:lnTo>
                  <a:pt x="199" y="510"/>
                </a:lnTo>
                <a:lnTo>
                  <a:pt x="0" y="311"/>
                </a:lnTo>
                <a:lnTo>
                  <a:pt x="0" y="307"/>
                </a:lnTo>
                <a:close/>
                <a:moveTo>
                  <a:pt x="380" y="687"/>
                </a:moveTo>
                <a:lnTo>
                  <a:pt x="592" y="900"/>
                </a:lnTo>
                <a:lnTo>
                  <a:pt x="588" y="900"/>
                </a:lnTo>
                <a:lnTo>
                  <a:pt x="378" y="689"/>
                </a:lnTo>
                <a:lnTo>
                  <a:pt x="380" y="687"/>
                </a:lnTo>
                <a:close/>
                <a:moveTo>
                  <a:pt x="0" y="303"/>
                </a:moveTo>
                <a:lnTo>
                  <a:pt x="204" y="506"/>
                </a:lnTo>
                <a:lnTo>
                  <a:pt x="203" y="507"/>
                </a:lnTo>
                <a:lnTo>
                  <a:pt x="202" y="508"/>
                </a:lnTo>
                <a:lnTo>
                  <a:pt x="0" y="307"/>
                </a:lnTo>
                <a:lnTo>
                  <a:pt x="0" y="303"/>
                </a:lnTo>
                <a:close/>
                <a:moveTo>
                  <a:pt x="381" y="684"/>
                </a:moveTo>
                <a:lnTo>
                  <a:pt x="598" y="900"/>
                </a:lnTo>
                <a:lnTo>
                  <a:pt x="592" y="900"/>
                </a:lnTo>
                <a:lnTo>
                  <a:pt x="380" y="687"/>
                </a:lnTo>
                <a:lnTo>
                  <a:pt x="381" y="684"/>
                </a:lnTo>
                <a:close/>
                <a:moveTo>
                  <a:pt x="0" y="297"/>
                </a:moveTo>
                <a:lnTo>
                  <a:pt x="207" y="504"/>
                </a:lnTo>
                <a:lnTo>
                  <a:pt x="205" y="505"/>
                </a:lnTo>
                <a:lnTo>
                  <a:pt x="204" y="506"/>
                </a:lnTo>
                <a:lnTo>
                  <a:pt x="0" y="303"/>
                </a:lnTo>
                <a:lnTo>
                  <a:pt x="0" y="297"/>
                </a:lnTo>
                <a:close/>
                <a:moveTo>
                  <a:pt x="384" y="681"/>
                </a:moveTo>
                <a:lnTo>
                  <a:pt x="602" y="900"/>
                </a:lnTo>
                <a:lnTo>
                  <a:pt x="598" y="900"/>
                </a:lnTo>
                <a:lnTo>
                  <a:pt x="381" y="684"/>
                </a:lnTo>
                <a:lnTo>
                  <a:pt x="384" y="681"/>
                </a:lnTo>
                <a:close/>
                <a:moveTo>
                  <a:pt x="0" y="293"/>
                </a:moveTo>
                <a:lnTo>
                  <a:pt x="209" y="502"/>
                </a:lnTo>
                <a:lnTo>
                  <a:pt x="208" y="503"/>
                </a:lnTo>
                <a:lnTo>
                  <a:pt x="207" y="503"/>
                </a:lnTo>
                <a:lnTo>
                  <a:pt x="207" y="504"/>
                </a:lnTo>
                <a:lnTo>
                  <a:pt x="0" y="297"/>
                </a:lnTo>
                <a:lnTo>
                  <a:pt x="0" y="293"/>
                </a:lnTo>
                <a:close/>
                <a:moveTo>
                  <a:pt x="386" y="678"/>
                </a:moveTo>
                <a:lnTo>
                  <a:pt x="607" y="900"/>
                </a:lnTo>
                <a:lnTo>
                  <a:pt x="602" y="900"/>
                </a:lnTo>
                <a:lnTo>
                  <a:pt x="384" y="681"/>
                </a:lnTo>
                <a:lnTo>
                  <a:pt x="386" y="678"/>
                </a:lnTo>
                <a:close/>
                <a:moveTo>
                  <a:pt x="0" y="288"/>
                </a:moveTo>
                <a:lnTo>
                  <a:pt x="212" y="501"/>
                </a:lnTo>
                <a:lnTo>
                  <a:pt x="211" y="502"/>
                </a:lnTo>
                <a:lnTo>
                  <a:pt x="209" y="502"/>
                </a:lnTo>
                <a:lnTo>
                  <a:pt x="0" y="293"/>
                </a:lnTo>
                <a:lnTo>
                  <a:pt x="0" y="288"/>
                </a:lnTo>
                <a:close/>
                <a:moveTo>
                  <a:pt x="317" y="605"/>
                </a:moveTo>
                <a:lnTo>
                  <a:pt x="327" y="616"/>
                </a:lnTo>
                <a:lnTo>
                  <a:pt x="326" y="618"/>
                </a:lnTo>
                <a:lnTo>
                  <a:pt x="317" y="605"/>
                </a:lnTo>
                <a:close/>
                <a:moveTo>
                  <a:pt x="387" y="675"/>
                </a:moveTo>
                <a:lnTo>
                  <a:pt x="611" y="900"/>
                </a:lnTo>
                <a:lnTo>
                  <a:pt x="607" y="900"/>
                </a:lnTo>
                <a:lnTo>
                  <a:pt x="386" y="678"/>
                </a:lnTo>
                <a:lnTo>
                  <a:pt x="387" y="675"/>
                </a:lnTo>
                <a:close/>
                <a:moveTo>
                  <a:pt x="0" y="283"/>
                </a:moveTo>
                <a:lnTo>
                  <a:pt x="215" y="500"/>
                </a:lnTo>
                <a:lnTo>
                  <a:pt x="214" y="500"/>
                </a:lnTo>
                <a:lnTo>
                  <a:pt x="212" y="501"/>
                </a:lnTo>
                <a:lnTo>
                  <a:pt x="0" y="288"/>
                </a:lnTo>
                <a:lnTo>
                  <a:pt x="0" y="283"/>
                </a:lnTo>
                <a:close/>
                <a:moveTo>
                  <a:pt x="308" y="591"/>
                </a:moveTo>
                <a:lnTo>
                  <a:pt x="329" y="612"/>
                </a:lnTo>
                <a:lnTo>
                  <a:pt x="327" y="616"/>
                </a:lnTo>
                <a:lnTo>
                  <a:pt x="317" y="605"/>
                </a:lnTo>
                <a:lnTo>
                  <a:pt x="308" y="591"/>
                </a:lnTo>
                <a:close/>
                <a:moveTo>
                  <a:pt x="389" y="672"/>
                </a:moveTo>
                <a:lnTo>
                  <a:pt x="616" y="900"/>
                </a:lnTo>
                <a:lnTo>
                  <a:pt x="611" y="900"/>
                </a:lnTo>
                <a:lnTo>
                  <a:pt x="387" y="675"/>
                </a:lnTo>
                <a:lnTo>
                  <a:pt x="389" y="672"/>
                </a:lnTo>
                <a:close/>
                <a:moveTo>
                  <a:pt x="0" y="279"/>
                </a:moveTo>
                <a:lnTo>
                  <a:pt x="220" y="498"/>
                </a:lnTo>
                <a:lnTo>
                  <a:pt x="218" y="498"/>
                </a:lnTo>
                <a:lnTo>
                  <a:pt x="215" y="500"/>
                </a:lnTo>
                <a:lnTo>
                  <a:pt x="0" y="283"/>
                </a:lnTo>
                <a:lnTo>
                  <a:pt x="0" y="279"/>
                </a:lnTo>
                <a:close/>
                <a:moveTo>
                  <a:pt x="298" y="577"/>
                </a:moveTo>
                <a:lnTo>
                  <a:pt x="331" y="610"/>
                </a:lnTo>
                <a:lnTo>
                  <a:pt x="329" y="612"/>
                </a:lnTo>
                <a:lnTo>
                  <a:pt x="308" y="591"/>
                </a:lnTo>
                <a:lnTo>
                  <a:pt x="298" y="577"/>
                </a:lnTo>
                <a:close/>
                <a:moveTo>
                  <a:pt x="391" y="669"/>
                </a:moveTo>
                <a:lnTo>
                  <a:pt x="621" y="900"/>
                </a:lnTo>
                <a:lnTo>
                  <a:pt x="616" y="900"/>
                </a:lnTo>
                <a:lnTo>
                  <a:pt x="389" y="672"/>
                </a:lnTo>
                <a:lnTo>
                  <a:pt x="391" y="669"/>
                </a:lnTo>
                <a:close/>
                <a:moveTo>
                  <a:pt x="0" y="274"/>
                </a:moveTo>
                <a:lnTo>
                  <a:pt x="224" y="497"/>
                </a:lnTo>
                <a:lnTo>
                  <a:pt x="222" y="497"/>
                </a:lnTo>
                <a:lnTo>
                  <a:pt x="220" y="498"/>
                </a:lnTo>
                <a:lnTo>
                  <a:pt x="0" y="279"/>
                </a:lnTo>
                <a:lnTo>
                  <a:pt x="0" y="274"/>
                </a:lnTo>
                <a:close/>
                <a:moveTo>
                  <a:pt x="289" y="563"/>
                </a:moveTo>
                <a:lnTo>
                  <a:pt x="334" y="607"/>
                </a:lnTo>
                <a:lnTo>
                  <a:pt x="331" y="610"/>
                </a:lnTo>
                <a:lnTo>
                  <a:pt x="298" y="577"/>
                </a:lnTo>
                <a:lnTo>
                  <a:pt x="289" y="563"/>
                </a:lnTo>
                <a:close/>
                <a:moveTo>
                  <a:pt x="392" y="667"/>
                </a:moveTo>
                <a:lnTo>
                  <a:pt x="625" y="900"/>
                </a:lnTo>
                <a:lnTo>
                  <a:pt x="621" y="900"/>
                </a:lnTo>
                <a:lnTo>
                  <a:pt x="391" y="669"/>
                </a:lnTo>
                <a:lnTo>
                  <a:pt x="392" y="667"/>
                </a:lnTo>
                <a:close/>
                <a:moveTo>
                  <a:pt x="0" y="270"/>
                </a:moveTo>
                <a:lnTo>
                  <a:pt x="228" y="497"/>
                </a:lnTo>
                <a:lnTo>
                  <a:pt x="226" y="497"/>
                </a:lnTo>
                <a:lnTo>
                  <a:pt x="224" y="497"/>
                </a:lnTo>
                <a:lnTo>
                  <a:pt x="0" y="274"/>
                </a:lnTo>
                <a:lnTo>
                  <a:pt x="0" y="270"/>
                </a:lnTo>
                <a:close/>
                <a:moveTo>
                  <a:pt x="280" y="550"/>
                </a:moveTo>
                <a:lnTo>
                  <a:pt x="335" y="604"/>
                </a:lnTo>
                <a:lnTo>
                  <a:pt x="334" y="607"/>
                </a:lnTo>
                <a:lnTo>
                  <a:pt x="289" y="563"/>
                </a:lnTo>
                <a:lnTo>
                  <a:pt x="280" y="550"/>
                </a:lnTo>
                <a:close/>
                <a:moveTo>
                  <a:pt x="394" y="664"/>
                </a:moveTo>
                <a:lnTo>
                  <a:pt x="631" y="900"/>
                </a:lnTo>
                <a:lnTo>
                  <a:pt x="625" y="900"/>
                </a:lnTo>
                <a:lnTo>
                  <a:pt x="392" y="667"/>
                </a:lnTo>
                <a:lnTo>
                  <a:pt x="394" y="664"/>
                </a:lnTo>
                <a:close/>
                <a:moveTo>
                  <a:pt x="0" y="264"/>
                </a:moveTo>
                <a:lnTo>
                  <a:pt x="234" y="498"/>
                </a:lnTo>
                <a:lnTo>
                  <a:pt x="231" y="497"/>
                </a:lnTo>
                <a:lnTo>
                  <a:pt x="228" y="497"/>
                </a:lnTo>
                <a:lnTo>
                  <a:pt x="0" y="270"/>
                </a:lnTo>
                <a:lnTo>
                  <a:pt x="0" y="264"/>
                </a:lnTo>
                <a:close/>
                <a:moveTo>
                  <a:pt x="271" y="535"/>
                </a:moveTo>
                <a:lnTo>
                  <a:pt x="337" y="602"/>
                </a:lnTo>
                <a:lnTo>
                  <a:pt x="335" y="604"/>
                </a:lnTo>
                <a:lnTo>
                  <a:pt x="280" y="550"/>
                </a:lnTo>
                <a:lnTo>
                  <a:pt x="271" y="535"/>
                </a:lnTo>
                <a:close/>
                <a:moveTo>
                  <a:pt x="396" y="660"/>
                </a:moveTo>
                <a:lnTo>
                  <a:pt x="635" y="900"/>
                </a:lnTo>
                <a:lnTo>
                  <a:pt x="631" y="900"/>
                </a:lnTo>
                <a:lnTo>
                  <a:pt x="394" y="664"/>
                </a:lnTo>
                <a:lnTo>
                  <a:pt x="396" y="660"/>
                </a:lnTo>
                <a:close/>
                <a:moveTo>
                  <a:pt x="0" y="260"/>
                </a:moveTo>
                <a:lnTo>
                  <a:pt x="240" y="501"/>
                </a:lnTo>
                <a:lnTo>
                  <a:pt x="237" y="500"/>
                </a:lnTo>
                <a:lnTo>
                  <a:pt x="234" y="498"/>
                </a:lnTo>
                <a:lnTo>
                  <a:pt x="0" y="264"/>
                </a:lnTo>
                <a:lnTo>
                  <a:pt x="0" y="260"/>
                </a:lnTo>
                <a:close/>
                <a:moveTo>
                  <a:pt x="261" y="521"/>
                </a:moveTo>
                <a:lnTo>
                  <a:pt x="339" y="599"/>
                </a:lnTo>
                <a:lnTo>
                  <a:pt x="337" y="602"/>
                </a:lnTo>
                <a:lnTo>
                  <a:pt x="271" y="535"/>
                </a:lnTo>
                <a:lnTo>
                  <a:pt x="261" y="521"/>
                </a:lnTo>
                <a:close/>
                <a:moveTo>
                  <a:pt x="397" y="658"/>
                </a:moveTo>
                <a:lnTo>
                  <a:pt x="639" y="900"/>
                </a:lnTo>
                <a:lnTo>
                  <a:pt x="635" y="900"/>
                </a:lnTo>
                <a:lnTo>
                  <a:pt x="396" y="660"/>
                </a:lnTo>
                <a:lnTo>
                  <a:pt x="397" y="658"/>
                </a:lnTo>
                <a:close/>
                <a:moveTo>
                  <a:pt x="0" y="256"/>
                </a:moveTo>
                <a:lnTo>
                  <a:pt x="341" y="595"/>
                </a:lnTo>
                <a:lnTo>
                  <a:pt x="339" y="599"/>
                </a:lnTo>
                <a:lnTo>
                  <a:pt x="261" y="521"/>
                </a:lnTo>
                <a:lnTo>
                  <a:pt x="257" y="514"/>
                </a:lnTo>
                <a:lnTo>
                  <a:pt x="254" y="510"/>
                </a:lnTo>
                <a:lnTo>
                  <a:pt x="249" y="506"/>
                </a:lnTo>
                <a:lnTo>
                  <a:pt x="245" y="503"/>
                </a:lnTo>
                <a:lnTo>
                  <a:pt x="240" y="501"/>
                </a:lnTo>
                <a:lnTo>
                  <a:pt x="0" y="260"/>
                </a:lnTo>
                <a:lnTo>
                  <a:pt x="0" y="256"/>
                </a:lnTo>
                <a:close/>
                <a:moveTo>
                  <a:pt x="400" y="655"/>
                </a:moveTo>
                <a:lnTo>
                  <a:pt x="644" y="900"/>
                </a:lnTo>
                <a:lnTo>
                  <a:pt x="639" y="900"/>
                </a:lnTo>
                <a:lnTo>
                  <a:pt x="397" y="658"/>
                </a:lnTo>
                <a:lnTo>
                  <a:pt x="400" y="655"/>
                </a:lnTo>
                <a:close/>
                <a:moveTo>
                  <a:pt x="0" y="250"/>
                </a:moveTo>
                <a:lnTo>
                  <a:pt x="342" y="593"/>
                </a:lnTo>
                <a:lnTo>
                  <a:pt x="341" y="595"/>
                </a:lnTo>
                <a:lnTo>
                  <a:pt x="0" y="256"/>
                </a:lnTo>
                <a:lnTo>
                  <a:pt x="0" y="250"/>
                </a:lnTo>
                <a:close/>
                <a:moveTo>
                  <a:pt x="402" y="652"/>
                </a:moveTo>
                <a:lnTo>
                  <a:pt x="649" y="900"/>
                </a:lnTo>
                <a:lnTo>
                  <a:pt x="644" y="900"/>
                </a:lnTo>
                <a:lnTo>
                  <a:pt x="400" y="655"/>
                </a:lnTo>
                <a:lnTo>
                  <a:pt x="402" y="652"/>
                </a:lnTo>
                <a:close/>
                <a:moveTo>
                  <a:pt x="0" y="246"/>
                </a:moveTo>
                <a:lnTo>
                  <a:pt x="344" y="590"/>
                </a:lnTo>
                <a:lnTo>
                  <a:pt x="342" y="593"/>
                </a:lnTo>
                <a:lnTo>
                  <a:pt x="0" y="250"/>
                </a:lnTo>
                <a:lnTo>
                  <a:pt x="0" y="246"/>
                </a:lnTo>
                <a:close/>
                <a:moveTo>
                  <a:pt x="403" y="649"/>
                </a:moveTo>
                <a:lnTo>
                  <a:pt x="653" y="900"/>
                </a:lnTo>
                <a:lnTo>
                  <a:pt x="649" y="900"/>
                </a:lnTo>
                <a:lnTo>
                  <a:pt x="402" y="652"/>
                </a:lnTo>
                <a:lnTo>
                  <a:pt x="403" y="649"/>
                </a:lnTo>
                <a:close/>
                <a:moveTo>
                  <a:pt x="0" y="241"/>
                </a:moveTo>
                <a:lnTo>
                  <a:pt x="346" y="588"/>
                </a:lnTo>
                <a:lnTo>
                  <a:pt x="344" y="590"/>
                </a:lnTo>
                <a:lnTo>
                  <a:pt x="0" y="246"/>
                </a:lnTo>
                <a:lnTo>
                  <a:pt x="0" y="241"/>
                </a:lnTo>
                <a:close/>
                <a:moveTo>
                  <a:pt x="405" y="646"/>
                </a:moveTo>
                <a:lnTo>
                  <a:pt x="658" y="900"/>
                </a:lnTo>
                <a:lnTo>
                  <a:pt x="653" y="900"/>
                </a:lnTo>
                <a:lnTo>
                  <a:pt x="403" y="649"/>
                </a:lnTo>
                <a:lnTo>
                  <a:pt x="405" y="646"/>
                </a:lnTo>
                <a:close/>
                <a:moveTo>
                  <a:pt x="0" y="237"/>
                </a:moveTo>
                <a:lnTo>
                  <a:pt x="348" y="585"/>
                </a:lnTo>
                <a:lnTo>
                  <a:pt x="346" y="588"/>
                </a:lnTo>
                <a:lnTo>
                  <a:pt x="0" y="241"/>
                </a:lnTo>
                <a:lnTo>
                  <a:pt x="0" y="237"/>
                </a:lnTo>
                <a:close/>
                <a:moveTo>
                  <a:pt x="407" y="643"/>
                </a:moveTo>
                <a:lnTo>
                  <a:pt x="663" y="900"/>
                </a:lnTo>
                <a:lnTo>
                  <a:pt x="658" y="900"/>
                </a:lnTo>
                <a:lnTo>
                  <a:pt x="405" y="646"/>
                </a:lnTo>
                <a:lnTo>
                  <a:pt x="407" y="643"/>
                </a:lnTo>
                <a:close/>
                <a:moveTo>
                  <a:pt x="0" y="232"/>
                </a:moveTo>
                <a:lnTo>
                  <a:pt x="350" y="582"/>
                </a:lnTo>
                <a:lnTo>
                  <a:pt x="348" y="585"/>
                </a:lnTo>
                <a:lnTo>
                  <a:pt x="0" y="237"/>
                </a:lnTo>
                <a:lnTo>
                  <a:pt x="0" y="232"/>
                </a:lnTo>
                <a:close/>
                <a:moveTo>
                  <a:pt x="408" y="640"/>
                </a:moveTo>
                <a:lnTo>
                  <a:pt x="668" y="900"/>
                </a:lnTo>
                <a:lnTo>
                  <a:pt x="663" y="900"/>
                </a:lnTo>
                <a:lnTo>
                  <a:pt x="407" y="643"/>
                </a:lnTo>
                <a:lnTo>
                  <a:pt x="408" y="640"/>
                </a:lnTo>
                <a:close/>
                <a:moveTo>
                  <a:pt x="0" y="227"/>
                </a:moveTo>
                <a:lnTo>
                  <a:pt x="352" y="579"/>
                </a:lnTo>
                <a:lnTo>
                  <a:pt x="350" y="582"/>
                </a:lnTo>
                <a:lnTo>
                  <a:pt x="0" y="232"/>
                </a:lnTo>
                <a:lnTo>
                  <a:pt x="0" y="227"/>
                </a:lnTo>
                <a:close/>
                <a:moveTo>
                  <a:pt x="410" y="637"/>
                </a:moveTo>
                <a:lnTo>
                  <a:pt x="672" y="900"/>
                </a:lnTo>
                <a:lnTo>
                  <a:pt x="668" y="900"/>
                </a:lnTo>
                <a:lnTo>
                  <a:pt x="408" y="640"/>
                </a:lnTo>
                <a:lnTo>
                  <a:pt x="410" y="637"/>
                </a:lnTo>
                <a:close/>
                <a:moveTo>
                  <a:pt x="0" y="223"/>
                </a:moveTo>
                <a:lnTo>
                  <a:pt x="354" y="576"/>
                </a:lnTo>
                <a:lnTo>
                  <a:pt x="352" y="579"/>
                </a:lnTo>
                <a:lnTo>
                  <a:pt x="0" y="227"/>
                </a:lnTo>
                <a:lnTo>
                  <a:pt x="0" y="223"/>
                </a:lnTo>
                <a:close/>
                <a:moveTo>
                  <a:pt x="412" y="635"/>
                </a:moveTo>
                <a:lnTo>
                  <a:pt x="676" y="900"/>
                </a:lnTo>
                <a:lnTo>
                  <a:pt x="672" y="900"/>
                </a:lnTo>
                <a:lnTo>
                  <a:pt x="410" y="637"/>
                </a:lnTo>
                <a:lnTo>
                  <a:pt x="412" y="635"/>
                </a:lnTo>
                <a:close/>
                <a:moveTo>
                  <a:pt x="0" y="218"/>
                </a:moveTo>
                <a:lnTo>
                  <a:pt x="356" y="573"/>
                </a:lnTo>
                <a:lnTo>
                  <a:pt x="354" y="576"/>
                </a:lnTo>
                <a:lnTo>
                  <a:pt x="0" y="223"/>
                </a:lnTo>
                <a:lnTo>
                  <a:pt x="0" y="218"/>
                </a:lnTo>
                <a:close/>
                <a:moveTo>
                  <a:pt x="413" y="632"/>
                </a:moveTo>
                <a:lnTo>
                  <a:pt x="682" y="900"/>
                </a:lnTo>
                <a:lnTo>
                  <a:pt x="676" y="900"/>
                </a:lnTo>
                <a:lnTo>
                  <a:pt x="412" y="635"/>
                </a:lnTo>
                <a:lnTo>
                  <a:pt x="413" y="632"/>
                </a:lnTo>
                <a:close/>
                <a:moveTo>
                  <a:pt x="0" y="213"/>
                </a:moveTo>
                <a:lnTo>
                  <a:pt x="357" y="571"/>
                </a:lnTo>
                <a:lnTo>
                  <a:pt x="356" y="573"/>
                </a:lnTo>
                <a:lnTo>
                  <a:pt x="0" y="218"/>
                </a:lnTo>
                <a:lnTo>
                  <a:pt x="0" y="213"/>
                </a:lnTo>
                <a:close/>
                <a:moveTo>
                  <a:pt x="416" y="628"/>
                </a:moveTo>
                <a:lnTo>
                  <a:pt x="686" y="900"/>
                </a:lnTo>
                <a:lnTo>
                  <a:pt x="682" y="900"/>
                </a:lnTo>
                <a:lnTo>
                  <a:pt x="413" y="632"/>
                </a:lnTo>
                <a:lnTo>
                  <a:pt x="416" y="628"/>
                </a:lnTo>
                <a:close/>
                <a:moveTo>
                  <a:pt x="0" y="209"/>
                </a:moveTo>
                <a:lnTo>
                  <a:pt x="359" y="568"/>
                </a:lnTo>
                <a:lnTo>
                  <a:pt x="357" y="571"/>
                </a:lnTo>
                <a:lnTo>
                  <a:pt x="0" y="213"/>
                </a:lnTo>
                <a:lnTo>
                  <a:pt x="0" y="209"/>
                </a:lnTo>
                <a:close/>
                <a:moveTo>
                  <a:pt x="418" y="626"/>
                </a:moveTo>
                <a:lnTo>
                  <a:pt x="691" y="900"/>
                </a:lnTo>
                <a:lnTo>
                  <a:pt x="686" y="900"/>
                </a:lnTo>
                <a:lnTo>
                  <a:pt x="416" y="628"/>
                </a:lnTo>
                <a:lnTo>
                  <a:pt x="418" y="626"/>
                </a:lnTo>
                <a:close/>
                <a:moveTo>
                  <a:pt x="0" y="204"/>
                </a:moveTo>
                <a:lnTo>
                  <a:pt x="361" y="564"/>
                </a:lnTo>
                <a:lnTo>
                  <a:pt x="359" y="568"/>
                </a:lnTo>
                <a:lnTo>
                  <a:pt x="0" y="209"/>
                </a:lnTo>
                <a:lnTo>
                  <a:pt x="0" y="204"/>
                </a:lnTo>
                <a:close/>
                <a:moveTo>
                  <a:pt x="419" y="623"/>
                </a:moveTo>
                <a:lnTo>
                  <a:pt x="696" y="900"/>
                </a:lnTo>
                <a:lnTo>
                  <a:pt x="691" y="900"/>
                </a:lnTo>
                <a:lnTo>
                  <a:pt x="418" y="626"/>
                </a:lnTo>
                <a:lnTo>
                  <a:pt x="419" y="623"/>
                </a:lnTo>
                <a:close/>
                <a:moveTo>
                  <a:pt x="0" y="199"/>
                </a:moveTo>
                <a:lnTo>
                  <a:pt x="363" y="562"/>
                </a:lnTo>
                <a:lnTo>
                  <a:pt x="361" y="564"/>
                </a:lnTo>
                <a:lnTo>
                  <a:pt x="0" y="204"/>
                </a:lnTo>
                <a:lnTo>
                  <a:pt x="0" y="199"/>
                </a:lnTo>
                <a:close/>
                <a:moveTo>
                  <a:pt x="421" y="620"/>
                </a:moveTo>
                <a:lnTo>
                  <a:pt x="700" y="900"/>
                </a:lnTo>
                <a:lnTo>
                  <a:pt x="696" y="900"/>
                </a:lnTo>
                <a:lnTo>
                  <a:pt x="419" y="623"/>
                </a:lnTo>
                <a:lnTo>
                  <a:pt x="421" y="620"/>
                </a:lnTo>
                <a:close/>
                <a:moveTo>
                  <a:pt x="0" y="195"/>
                </a:moveTo>
                <a:lnTo>
                  <a:pt x="364" y="559"/>
                </a:lnTo>
                <a:lnTo>
                  <a:pt x="363" y="562"/>
                </a:lnTo>
                <a:lnTo>
                  <a:pt x="0" y="199"/>
                </a:lnTo>
                <a:lnTo>
                  <a:pt x="0" y="195"/>
                </a:lnTo>
                <a:close/>
                <a:moveTo>
                  <a:pt x="423" y="617"/>
                </a:moveTo>
                <a:lnTo>
                  <a:pt x="705" y="899"/>
                </a:lnTo>
                <a:lnTo>
                  <a:pt x="703" y="900"/>
                </a:lnTo>
                <a:lnTo>
                  <a:pt x="700" y="900"/>
                </a:lnTo>
                <a:lnTo>
                  <a:pt x="421" y="620"/>
                </a:lnTo>
                <a:lnTo>
                  <a:pt x="423" y="617"/>
                </a:lnTo>
                <a:close/>
                <a:moveTo>
                  <a:pt x="0" y="190"/>
                </a:moveTo>
                <a:lnTo>
                  <a:pt x="367" y="557"/>
                </a:lnTo>
                <a:lnTo>
                  <a:pt x="364" y="559"/>
                </a:lnTo>
                <a:lnTo>
                  <a:pt x="0" y="195"/>
                </a:lnTo>
                <a:lnTo>
                  <a:pt x="0" y="190"/>
                </a:lnTo>
                <a:close/>
                <a:moveTo>
                  <a:pt x="424" y="615"/>
                </a:moveTo>
                <a:lnTo>
                  <a:pt x="709" y="899"/>
                </a:lnTo>
                <a:lnTo>
                  <a:pt x="707" y="899"/>
                </a:lnTo>
                <a:lnTo>
                  <a:pt x="705" y="899"/>
                </a:lnTo>
                <a:lnTo>
                  <a:pt x="423" y="617"/>
                </a:lnTo>
                <a:lnTo>
                  <a:pt x="424" y="615"/>
                </a:lnTo>
                <a:close/>
                <a:moveTo>
                  <a:pt x="0" y="185"/>
                </a:moveTo>
                <a:lnTo>
                  <a:pt x="369" y="554"/>
                </a:lnTo>
                <a:lnTo>
                  <a:pt x="367" y="557"/>
                </a:lnTo>
                <a:lnTo>
                  <a:pt x="0" y="190"/>
                </a:lnTo>
                <a:lnTo>
                  <a:pt x="0" y="185"/>
                </a:lnTo>
                <a:close/>
                <a:moveTo>
                  <a:pt x="426" y="611"/>
                </a:moveTo>
                <a:lnTo>
                  <a:pt x="714" y="899"/>
                </a:lnTo>
                <a:lnTo>
                  <a:pt x="711" y="899"/>
                </a:lnTo>
                <a:lnTo>
                  <a:pt x="709" y="899"/>
                </a:lnTo>
                <a:lnTo>
                  <a:pt x="424" y="615"/>
                </a:lnTo>
                <a:lnTo>
                  <a:pt x="426" y="611"/>
                </a:lnTo>
                <a:close/>
                <a:moveTo>
                  <a:pt x="0" y="180"/>
                </a:moveTo>
                <a:lnTo>
                  <a:pt x="371" y="551"/>
                </a:lnTo>
                <a:lnTo>
                  <a:pt x="369" y="554"/>
                </a:lnTo>
                <a:lnTo>
                  <a:pt x="0" y="185"/>
                </a:lnTo>
                <a:lnTo>
                  <a:pt x="0" y="180"/>
                </a:lnTo>
                <a:close/>
                <a:moveTo>
                  <a:pt x="428" y="608"/>
                </a:moveTo>
                <a:lnTo>
                  <a:pt x="717" y="898"/>
                </a:lnTo>
                <a:lnTo>
                  <a:pt x="716" y="898"/>
                </a:lnTo>
                <a:lnTo>
                  <a:pt x="714" y="899"/>
                </a:lnTo>
                <a:lnTo>
                  <a:pt x="426" y="611"/>
                </a:lnTo>
                <a:lnTo>
                  <a:pt x="428" y="608"/>
                </a:lnTo>
                <a:close/>
                <a:moveTo>
                  <a:pt x="0" y="176"/>
                </a:moveTo>
                <a:lnTo>
                  <a:pt x="372" y="549"/>
                </a:lnTo>
                <a:lnTo>
                  <a:pt x="371" y="551"/>
                </a:lnTo>
                <a:lnTo>
                  <a:pt x="0" y="180"/>
                </a:lnTo>
                <a:lnTo>
                  <a:pt x="0" y="176"/>
                </a:lnTo>
                <a:close/>
                <a:moveTo>
                  <a:pt x="429" y="606"/>
                </a:moveTo>
                <a:lnTo>
                  <a:pt x="721" y="897"/>
                </a:lnTo>
                <a:lnTo>
                  <a:pt x="719" y="898"/>
                </a:lnTo>
                <a:lnTo>
                  <a:pt x="717" y="898"/>
                </a:lnTo>
                <a:lnTo>
                  <a:pt x="428" y="608"/>
                </a:lnTo>
                <a:lnTo>
                  <a:pt x="429" y="606"/>
                </a:lnTo>
                <a:close/>
                <a:moveTo>
                  <a:pt x="0" y="172"/>
                </a:moveTo>
                <a:lnTo>
                  <a:pt x="374" y="545"/>
                </a:lnTo>
                <a:lnTo>
                  <a:pt x="372" y="549"/>
                </a:lnTo>
                <a:lnTo>
                  <a:pt x="0" y="176"/>
                </a:lnTo>
                <a:lnTo>
                  <a:pt x="0" y="172"/>
                </a:lnTo>
                <a:close/>
                <a:moveTo>
                  <a:pt x="432" y="603"/>
                </a:moveTo>
                <a:lnTo>
                  <a:pt x="724" y="896"/>
                </a:lnTo>
                <a:lnTo>
                  <a:pt x="722" y="897"/>
                </a:lnTo>
                <a:lnTo>
                  <a:pt x="721" y="897"/>
                </a:lnTo>
                <a:lnTo>
                  <a:pt x="429" y="606"/>
                </a:lnTo>
                <a:lnTo>
                  <a:pt x="432" y="603"/>
                </a:lnTo>
                <a:close/>
                <a:moveTo>
                  <a:pt x="0" y="166"/>
                </a:moveTo>
                <a:lnTo>
                  <a:pt x="376" y="542"/>
                </a:lnTo>
                <a:lnTo>
                  <a:pt x="374" y="545"/>
                </a:lnTo>
                <a:lnTo>
                  <a:pt x="0" y="172"/>
                </a:lnTo>
                <a:lnTo>
                  <a:pt x="0" y="166"/>
                </a:lnTo>
                <a:close/>
                <a:moveTo>
                  <a:pt x="434" y="600"/>
                </a:moveTo>
                <a:lnTo>
                  <a:pt x="727" y="895"/>
                </a:lnTo>
                <a:lnTo>
                  <a:pt x="726" y="895"/>
                </a:lnTo>
                <a:lnTo>
                  <a:pt x="724" y="896"/>
                </a:lnTo>
                <a:lnTo>
                  <a:pt x="432" y="603"/>
                </a:lnTo>
                <a:lnTo>
                  <a:pt x="434" y="600"/>
                </a:lnTo>
                <a:close/>
                <a:moveTo>
                  <a:pt x="0" y="162"/>
                </a:moveTo>
                <a:lnTo>
                  <a:pt x="378" y="540"/>
                </a:lnTo>
                <a:lnTo>
                  <a:pt x="376" y="542"/>
                </a:lnTo>
                <a:lnTo>
                  <a:pt x="0" y="166"/>
                </a:lnTo>
                <a:lnTo>
                  <a:pt x="0" y="162"/>
                </a:lnTo>
                <a:close/>
                <a:moveTo>
                  <a:pt x="435" y="596"/>
                </a:moveTo>
                <a:lnTo>
                  <a:pt x="731" y="892"/>
                </a:lnTo>
                <a:lnTo>
                  <a:pt x="730" y="893"/>
                </a:lnTo>
                <a:lnTo>
                  <a:pt x="727" y="895"/>
                </a:lnTo>
                <a:lnTo>
                  <a:pt x="434" y="600"/>
                </a:lnTo>
                <a:lnTo>
                  <a:pt x="435" y="596"/>
                </a:lnTo>
                <a:close/>
                <a:moveTo>
                  <a:pt x="0" y="158"/>
                </a:moveTo>
                <a:lnTo>
                  <a:pt x="379" y="537"/>
                </a:lnTo>
                <a:lnTo>
                  <a:pt x="378" y="540"/>
                </a:lnTo>
                <a:lnTo>
                  <a:pt x="0" y="162"/>
                </a:lnTo>
                <a:lnTo>
                  <a:pt x="0" y="158"/>
                </a:lnTo>
                <a:close/>
                <a:moveTo>
                  <a:pt x="437" y="594"/>
                </a:moveTo>
                <a:lnTo>
                  <a:pt x="734" y="891"/>
                </a:lnTo>
                <a:lnTo>
                  <a:pt x="733" y="892"/>
                </a:lnTo>
                <a:lnTo>
                  <a:pt x="731" y="892"/>
                </a:lnTo>
                <a:lnTo>
                  <a:pt x="435" y="596"/>
                </a:lnTo>
                <a:lnTo>
                  <a:pt x="437" y="594"/>
                </a:lnTo>
                <a:close/>
                <a:moveTo>
                  <a:pt x="0" y="152"/>
                </a:moveTo>
                <a:lnTo>
                  <a:pt x="381" y="534"/>
                </a:lnTo>
                <a:lnTo>
                  <a:pt x="379" y="537"/>
                </a:lnTo>
                <a:lnTo>
                  <a:pt x="0" y="158"/>
                </a:lnTo>
                <a:lnTo>
                  <a:pt x="0" y="152"/>
                </a:lnTo>
                <a:close/>
                <a:moveTo>
                  <a:pt x="439" y="591"/>
                </a:moveTo>
                <a:lnTo>
                  <a:pt x="737" y="889"/>
                </a:lnTo>
                <a:lnTo>
                  <a:pt x="736" y="890"/>
                </a:lnTo>
                <a:lnTo>
                  <a:pt x="734" y="891"/>
                </a:lnTo>
                <a:lnTo>
                  <a:pt x="437" y="594"/>
                </a:lnTo>
                <a:lnTo>
                  <a:pt x="439" y="591"/>
                </a:lnTo>
                <a:close/>
                <a:moveTo>
                  <a:pt x="0" y="148"/>
                </a:moveTo>
                <a:lnTo>
                  <a:pt x="384" y="531"/>
                </a:lnTo>
                <a:lnTo>
                  <a:pt x="381" y="534"/>
                </a:lnTo>
                <a:lnTo>
                  <a:pt x="0" y="152"/>
                </a:lnTo>
                <a:lnTo>
                  <a:pt x="0" y="148"/>
                </a:lnTo>
                <a:close/>
                <a:moveTo>
                  <a:pt x="440" y="588"/>
                </a:moveTo>
                <a:lnTo>
                  <a:pt x="739" y="887"/>
                </a:lnTo>
                <a:lnTo>
                  <a:pt x="738" y="888"/>
                </a:lnTo>
                <a:lnTo>
                  <a:pt x="737" y="889"/>
                </a:lnTo>
                <a:lnTo>
                  <a:pt x="439" y="591"/>
                </a:lnTo>
                <a:lnTo>
                  <a:pt x="440" y="588"/>
                </a:lnTo>
                <a:close/>
                <a:moveTo>
                  <a:pt x="0" y="143"/>
                </a:moveTo>
                <a:lnTo>
                  <a:pt x="386" y="528"/>
                </a:lnTo>
                <a:lnTo>
                  <a:pt x="384" y="531"/>
                </a:lnTo>
                <a:lnTo>
                  <a:pt x="0" y="148"/>
                </a:lnTo>
                <a:lnTo>
                  <a:pt x="0" y="143"/>
                </a:lnTo>
                <a:close/>
                <a:moveTo>
                  <a:pt x="442" y="586"/>
                </a:moveTo>
                <a:lnTo>
                  <a:pt x="742" y="886"/>
                </a:lnTo>
                <a:lnTo>
                  <a:pt x="741" y="887"/>
                </a:lnTo>
                <a:lnTo>
                  <a:pt x="739" y="887"/>
                </a:lnTo>
                <a:lnTo>
                  <a:pt x="440" y="588"/>
                </a:lnTo>
                <a:lnTo>
                  <a:pt x="442" y="586"/>
                </a:lnTo>
                <a:close/>
                <a:moveTo>
                  <a:pt x="0" y="139"/>
                </a:moveTo>
                <a:lnTo>
                  <a:pt x="387" y="526"/>
                </a:lnTo>
                <a:lnTo>
                  <a:pt x="386" y="528"/>
                </a:lnTo>
                <a:lnTo>
                  <a:pt x="0" y="143"/>
                </a:lnTo>
                <a:lnTo>
                  <a:pt x="0" y="139"/>
                </a:lnTo>
                <a:close/>
                <a:moveTo>
                  <a:pt x="444" y="583"/>
                </a:moveTo>
                <a:lnTo>
                  <a:pt x="744" y="884"/>
                </a:lnTo>
                <a:lnTo>
                  <a:pt x="743" y="885"/>
                </a:lnTo>
                <a:lnTo>
                  <a:pt x="742" y="886"/>
                </a:lnTo>
                <a:lnTo>
                  <a:pt x="442" y="586"/>
                </a:lnTo>
                <a:lnTo>
                  <a:pt x="444" y="583"/>
                </a:lnTo>
                <a:close/>
                <a:moveTo>
                  <a:pt x="0" y="134"/>
                </a:moveTo>
                <a:lnTo>
                  <a:pt x="389" y="523"/>
                </a:lnTo>
                <a:lnTo>
                  <a:pt x="387" y="526"/>
                </a:lnTo>
                <a:lnTo>
                  <a:pt x="0" y="139"/>
                </a:lnTo>
                <a:lnTo>
                  <a:pt x="0" y="134"/>
                </a:lnTo>
                <a:close/>
                <a:moveTo>
                  <a:pt x="445" y="579"/>
                </a:moveTo>
                <a:lnTo>
                  <a:pt x="748" y="881"/>
                </a:lnTo>
                <a:lnTo>
                  <a:pt x="747" y="883"/>
                </a:lnTo>
                <a:lnTo>
                  <a:pt x="744" y="884"/>
                </a:lnTo>
                <a:lnTo>
                  <a:pt x="444" y="583"/>
                </a:lnTo>
                <a:lnTo>
                  <a:pt x="445" y="579"/>
                </a:lnTo>
                <a:close/>
                <a:moveTo>
                  <a:pt x="0" y="129"/>
                </a:moveTo>
                <a:lnTo>
                  <a:pt x="391" y="520"/>
                </a:lnTo>
                <a:lnTo>
                  <a:pt x="389" y="523"/>
                </a:lnTo>
                <a:lnTo>
                  <a:pt x="0" y="134"/>
                </a:lnTo>
                <a:lnTo>
                  <a:pt x="0" y="129"/>
                </a:lnTo>
                <a:close/>
                <a:moveTo>
                  <a:pt x="447" y="576"/>
                </a:moveTo>
                <a:lnTo>
                  <a:pt x="750" y="879"/>
                </a:lnTo>
                <a:lnTo>
                  <a:pt x="749" y="880"/>
                </a:lnTo>
                <a:lnTo>
                  <a:pt x="748" y="881"/>
                </a:lnTo>
                <a:lnTo>
                  <a:pt x="445" y="579"/>
                </a:lnTo>
                <a:lnTo>
                  <a:pt x="447" y="576"/>
                </a:lnTo>
                <a:close/>
                <a:moveTo>
                  <a:pt x="0" y="125"/>
                </a:moveTo>
                <a:lnTo>
                  <a:pt x="393" y="518"/>
                </a:lnTo>
                <a:lnTo>
                  <a:pt x="391" y="520"/>
                </a:lnTo>
                <a:lnTo>
                  <a:pt x="0" y="129"/>
                </a:lnTo>
                <a:lnTo>
                  <a:pt x="0" y="125"/>
                </a:lnTo>
                <a:close/>
                <a:moveTo>
                  <a:pt x="450" y="574"/>
                </a:moveTo>
                <a:lnTo>
                  <a:pt x="752" y="876"/>
                </a:lnTo>
                <a:lnTo>
                  <a:pt x="751" y="878"/>
                </a:lnTo>
                <a:lnTo>
                  <a:pt x="750" y="879"/>
                </a:lnTo>
                <a:lnTo>
                  <a:pt x="447" y="576"/>
                </a:lnTo>
                <a:lnTo>
                  <a:pt x="450" y="574"/>
                </a:lnTo>
                <a:close/>
                <a:moveTo>
                  <a:pt x="0" y="119"/>
                </a:moveTo>
                <a:lnTo>
                  <a:pt x="394" y="514"/>
                </a:lnTo>
                <a:lnTo>
                  <a:pt x="393" y="518"/>
                </a:lnTo>
                <a:lnTo>
                  <a:pt x="0" y="125"/>
                </a:lnTo>
                <a:lnTo>
                  <a:pt x="0" y="119"/>
                </a:lnTo>
                <a:close/>
                <a:moveTo>
                  <a:pt x="451" y="571"/>
                </a:moveTo>
                <a:lnTo>
                  <a:pt x="754" y="873"/>
                </a:lnTo>
                <a:lnTo>
                  <a:pt x="753" y="875"/>
                </a:lnTo>
                <a:lnTo>
                  <a:pt x="752" y="876"/>
                </a:lnTo>
                <a:lnTo>
                  <a:pt x="450" y="574"/>
                </a:lnTo>
                <a:lnTo>
                  <a:pt x="451" y="571"/>
                </a:lnTo>
                <a:close/>
                <a:moveTo>
                  <a:pt x="0" y="115"/>
                </a:moveTo>
                <a:lnTo>
                  <a:pt x="396" y="511"/>
                </a:lnTo>
                <a:lnTo>
                  <a:pt x="394" y="514"/>
                </a:lnTo>
                <a:lnTo>
                  <a:pt x="0" y="119"/>
                </a:lnTo>
                <a:lnTo>
                  <a:pt x="0" y="115"/>
                </a:lnTo>
                <a:close/>
                <a:moveTo>
                  <a:pt x="453" y="568"/>
                </a:moveTo>
                <a:lnTo>
                  <a:pt x="756" y="871"/>
                </a:lnTo>
                <a:lnTo>
                  <a:pt x="755" y="872"/>
                </a:lnTo>
                <a:lnTo>
                  <a:pt x="754" y="873"/>
                </a:lnTo>
                <a:lnTo>
                  <a:pt x="451" y="571"/>
                </a:lnTo>
                <a:lnTo>
                  <a:pt x="453" y="568"/>
                </a:lnTo>
                <a:close/>
                <a:moveTo>
                  <a:pt x="0" y="111"/>
                </a:moveTo>
                <a:lnTo>
                  <a:pt x="399" y="509"/>
                </a:lnTo>
                <a:lnTo>
                  <a:pt x="396" y="511"/>
                </a:lnTo>
                <a:lnTo>
                  <a:pt x="0" y="115"/>
                </a:lnTo>
                <a:lnTo>
                  <a:pt x="0" y="111"/>
                </a:lnTo>
                <a:close/>
                <a:moveTo>
                  <a:pt x="455" y="564"/>
                </a:moveTo>
                <a:lnTo>
                  <a:pt x="757" y="868"/>
                </a:lnTo>
                <a:lnTo>
                  <a:pt x="756" y="869"/>
                </a:lnTo>
                <a:lnTo>
                  <a:pt x="756" y="871"/>
                </a:lnTo>
                <a:lnTo>
                  <a:pt x="453" y="568"/>
                </a:lnTo>
                <a:lnTo>
                  <a:pt x="455" y="564"/>
                </a:lnTo>
                <a:close/>
                <a:moveTo>
                  <a:pt x="0" y="106"/>
                </a:moveTo>
                <a:lnTo>
                  <a:pt x="401" y="506"/>
                </a:lnTo>
                <a:lnTo>
                  <a:pt x="399" y="509"/>
                </a:lnTo>
                <a:lnTo>
                  <a:pt x="0" y="111"/>
                </a:lnTo>
                <a:lnTo>
                  <a:pt x="0" y="106"/>
                </a:lnTo>
                <a:close/>
                <a:moveTo>
                  <a:pt x="456" y="562"/>
                </a:moveTo>
                <a:lnTo>
                  <a:pt x="759" y="865"/>
                </a:lnTo>
                <a:lnTo>
                  <a:pt x="758" y="867"/>
                </a:lnTo>
                <a:lnTo>
                  <a:pt x="757" y="868"/>
                </a:lnTo>
                <a:lnTo>
                  <a:pt x="455" y="564"/>
                </a:lnTo>
                <a:lnTo>
                  <a:pt x="456" y="562"/>
                </a:lnTo>
                <a:close/>
                <a:moveTo>
                  <a:pt x="0" y="101"/>
                </a:moveTo>
                <a:lnTo>
                  <a:pt x="402" y="504"/>
                </a:lnTo>
                <a:lnTo>
                  <a:pt x="401" y="506"/>
                </a:lnTo>
                <a:lnTo>
                  <a:pt x="0" y="106"/>
                </a:lnTo>
                <a:lnTo>
                  <a:pt x="0" y="101"/>
                </a:lnTo>
                <a:close/>
                <a:moveTo>
                  <a:pt x="458" y="559"/>
                </a:moveTo>
                <a:lnTo>
                  <a:pt x="760" y="862"/>
                </a:lnTo>
                <a:lnTo>
                  <a:pt x="760" y="864"/>
                </a:lnTo>
                <a:lnTo>
                  <a:pt x="759" y="865"/>
                </a:lnTo>
                <a:lnTo>
                  <a:pt x="456" y="562"/>
                </a:lnTo>
                <a:lnTo>
                  <a:pt x="458" y="559"/>
                </a:lnTo>
                <a:close/>
                <a:moveTo>
                  <a:pt x="0" y="97"/>
                </a:moveTo>
                <a:lnTo>
                  <a:pt x="404" y="501"/>
                </a:lnTo>
                <a:lnTo>
                  <a:pt x="402" y="504"/>
                </a:lnTo>
                <a:lnTo>
                  <a:pt x="0" y="101"/>
                </a:lnTo>
                <a:lnTo>
                  <a:pt x="0" y="97"/>
                </a:lnTo>
                <a:close/>
                <a:moveTo>
                  <a:pt x="460" y="556"/>
                </a:moveTo>
                <a:lnTo>
                  <a:pt x="762" y="858"/>
                </a:lnTo>
                <a:lnTo>
                  <a:pt x="762" y="860"/>
                </a:lnTo>
                <a:lnTo>
                  <a:pt x="760" y="862"/>
                </a:lnTo>
                <a:lnTo>
                  <a:pt x="458" y="559"/>
                </a:lnTo>
                <a:lnTo>
                  <a:pt x="460" y="556"/>
                </a:lnTo>
                <a:close/>
                <a:moveTo>
                  <a:pt x="0" y="92"/>
                </a:moveTo>
                <a:lnTo>
                  <a:pt x="406" y="497"/>
                </a:lnTo>
                <a:lnTo>
                  <a:pt x="404" y="501"/>
                </a:lnTo>
                <a:lnTo>
                  <a:pt x="0" y="97"/>
                </a:lnTo>
                <a:lnTo>
                  <a:pt x="0" y="92"/>
                </a:lnTo>
                <a:close/>
                <a:moveTo>
                  <a:pt x="461" y="554"/>
                </a:moveTo>
                <a:lnTo>
                  <a:pt x="764" y="855"/>
                </a:lnTo>
                <a:lnTo>
                  <a:pt x="763" y="857"/>
                </a:lnTo>
                <a:lnTo>
                  <a:pt x="762" y="858"/>
                </a:lnTo>
                <a:lnTo>
                  <a:pt x="460" y="556"/>
                </a:lnTo>
                <a:lnTo>
                  <a:pt x="461" y="554"/>
                </a:lnTo>
                <a:close/>
                <a:moveTo>
                  <a:pt x="0" y="88"/>
                </a:moveTo>
                <a:lnTo>
                  <a:pt x="408" y="495"/>
                </a:lnTo>
                <a:lnTo>
                  <a:pt x="406" y="497"/>
                </a:lnTo>
                <a:lnTo>
                  <a:pt x="0" y="92"/>
                </a:lnTo>
                <a:lnTo>
                  <a:pt x="0" y="88"/>
                </a:lnTo>
                <a:close/>
                <a:moveTo>
                  <a:pt x="463" y="551"/>
                </a:moveTo>
                <a:lnTo>
                  <a:pt x="765" y="852"/>
                </a:lnTo>
                <a:lnTo>
                  <a:pt x="764" y="853"/>
                </a:lnTo>
                <a:lnTo>
                  <a:pt x="764" y="855"/>
                </a:lnTo>
                <a:lnTo>
                  <a:pt x="461" y="554"/>
                </a:lnTo>
                <a:lnTo>
                  <a:pt x="463" y="551"/>
                </a:lnTo>
                <a:close/>
                <a:moveTo>
                  <a:pt x="0" y="82"/>
                </a:moveTo>
                <a:lnTo>
                  <a:pt x="409" y="492"/>
                </a:lnTo>
                <a:lnTo>
                  <a:pt x="408" y="495"/>
                </a:lnTo>
                <a:lnTo>
                  <a:pt x="0" y="88"/>
                </a:lnTo>
                <a:lnTo>
                  <a:pt x="0" y="82"/>
                </a:lnTo>
                <a:close/>
                <a:moveTo>
                  <a:pt x="466" y="547"/>
                </a:moveTo>
                <a:lnTo>
                  <a:pt x="765" y="848"/>
                </a:lnTo>
                <a:lnTo>
                  <a:pt x="765" y="850"/>
                </a:lnTo>
                <a:lnTo>
                  <a:pt x="765" y="852"/>
                </a:lnTo>
                <a:lnTo>
                  <a:pt x="463" y="551"/>
                </a:lnTo>
                <a:lnTo>
                  <a:pt x="466" y="547"/>
                </a:lnTo>
                <a:close/>
                <a:moveTo>
                  <a:pt x="0" y="78"/>
                </a:moveTo>
                <a:lnTo>
                  <a:pt x="411" y="489"/>
                </a:lnTo>
                <a:lnTo>
                  <a:pt x="409" y="492"/>
                </a:lnTo>
                <a:lnTo>
                  <a:pt x="0" y="82"/>
                </a:lnTo>
                <a:lnTo>
                  <a:pt x="0" y="78"/>
                </a:lnTo>
                <a:close/>
                <a:moveTo>
                  <a:pt x="467" y="544"/>
                </a:moveTo>
                <a:lnTo>
                  <a:pt x="766" y="843"/>
                </a:lnTo>
                <a:lnTo>
                  <a:pt x="766" y="846"/>
                </a:lnTo>
                <a:lnTo>
                  <a:pt x="765" y="848"/>
                </a:lnTo>
                <a:lnTo>
                  <a:pt x="466" y="547"/>
                </a:lnTo>
                <a:lnTo>
                  <a:pt x="467" y="544"/>
                </a:lnTo>
                <a:close/>
                <a:moveTo>
                  <a:pt x="0" y="74"/>
                </a:moveTo>
                <a:lnTo>
                  <a:pt x="413" y="487"/>
                </a:lnTo>
                <a:lnTo>
                  <a:pt x="411" y="489"/>
                </a:lnTo>
                <a:lnTo>
                  <a:pt x="0" y="78"/>
                </a:lnTo>
                <a:lnTo>
                  <a:pt x="0" y="74"/>
                </a:lnTo>
                <a:close/>
                <a:moveTo>
                  <a:pt x="469" y="542"/>
                </a:moveTo>
                <a:lnTo>
                  <a:pt x="766" y="839"/>
                </a:lnTo>
                <a:lnTo>
                  <a:pt x="766" y="841"/>
                </a:lnTo>
                <a:lnTo>
                  <a:pt x="766" y="843"/>
                </a:lnTo>
                <a:lnTo>
                  <a:pt x="467" y="544"/>
                </a:lnTo>
                <a:lnTo>
                  <a:pt x="469" y="542"/>
                </a:lnTo>
                <a:close/>
                <a:moveTo>
                  <a:pt x="0" y="68"/>
                </a:moveTo>
                <a:lnTo>
                  <a:pt x="416" y="484"/>
                </a:lnTo>
                <a:lnTo>
                  <a:pt x="413" y="487"/>
                </a:lnTo>
                <a:lnTo>
                  <a:pt x="0" y="74"/>
                </a:lnTo>
                <a:lnTo>
                  <a:pt x="0" y="68"/>
                </a:lnTo>
                <a:close/>
                <a:moveTo>
                  <a:pt x="471" y="539"/>
                </a:moveTo>
                <a:lnTo>
                  <a:pt x="766" y="835"/>
                </a:lnTo>
                <a:lnTo>
                  <a:pt x="766" y="836"/>
                </a:lnTo>
                <a:lnTo>
                  <a:pt x="766" y="838"/>
                </a:lnTo>
                <a:lnTo>
                  <a:pt x="766" y="839"/>
                </a:lnTo>
                <a:lnTo>
                  <a:pt x="469" y="542"/>
                </a:lnTo>
                <a:lnTo>
                  <a:pt x="471" y="539"/>
                </a:lnTo>
                <a:close/>
                <a:moveTo>
                  <a:pt x="0" y="64"/>
                </a:moveTo>
                <a:lnTo>
                  <a:pt x="417" y="480"/>
                </a:lnTo>
                <a:lnTo>
                  <a:pt x="416" y="484"/>
                </a:lnTo>
                <a:lnTo>
                  <a:pt x="0" y="68"/>
                </a:lnTo>
                <a:lnTo>
                  <a:pt x="0" y="64"/>
                </a:lnTo>
                <a:close/>
                <a:moveTo>
                  <a:pt x="472" y="536"/>
                </a:moveTo>
                <a:lnTo>
                  <a:pt x="766" y="830"/>
                </a:lnTo>
                <a:lnTo>
                  <a:pt x="766" y="835"/>
                </a:lnTo>
                <a:lnTo>
                  <a:pt x="471" y="539"/>
                </a:lnTo>
                <a:lnTo>
                  <a:pt x="472" y="536"/>
                </a:lnTo>
                <a:close/>
                <a:moveTo>
                  <a:pt x="0" y="60"/>
                </a:moveTo>
                <a:lnTo>
                  <a:pt x="419" y="478"/>
                </a:lnTo>
                <a:lnTo>
                  <a:pt x="417" y="480"/>
                </a:lnTo>
                <a:lnTo>
                  <a:pt x="0" y="64"/>
                </a:lnTo>
                <a:lnTo>
                  <a:pt x="0" y="63"/>
                </a:lnTo>
                <a:lnTo>
                  <a:pt x="0" y="61"/>
                </a:lnTo>
                <a:lnTo>
                  <a:pt x="0" y="60"/>
                </a:lnTo>
                <a:close/>
                <a:moveTo>
                  <a:pt x="474" y="534"/>
                </a:moveTo>
                <a:lnTo>
                  <a:pt x="766" y="825"/>
                </a:lnTo>
                <a:lnTo>
                  <a:pt x="766" y="830"/>
                </a:lnTo>
                <a:lnTo>
                  <a:pt x="472" y="536"/>
                </a:lnTo>
                <a:lnTo>
                  <a:pt x="474" y="534"/>
                </a:lnTo>
                <a:close/>
                <a:moveTo>
                  <a:pt x="0" y="56"/>
                </a:moveTo>
                <a:lnTo>
                  <a:pt x="421" y="475"/>
                </a:lnTo>
                <a:lnTo>
                  <a:pt x="419" y="478"/>
                </a:lnTo>
                <a:lnTo>
                  <a:pt x="0" y="60"/>
                </a:lnTo>
                <a:lnTo>
                  <a:pt x="0" y="58"/>
                </a:lnTo>
                <a:lnTo>
                  <a:pt x="0" y="56"/>
                </a:lnTo>
                <a:close/>
                <a:moveTo>
                  <a:pt x="476" y="530"/>
                </a:moveTo>
                <a:lnTo>
                  <a:pt x="766" y="821"/>
                </a:lnTo>
                <a:lnTo>
                  <a:pt x="766" y="825"/>
                </a:lnTo>
                <a:lnTo>
                  <a:pt x="474" y="534"/>
                </a:lnTo>
                <a:lnTo>
                  <a:pt x="476" y="530"/>
                </a:lnTo>
                <a:close/>
                <a:moveTo>
                  <a:pt x="1" y="51"/>
                </a:moveTo>
                <a:lnTo>
                  <a:pt x="423" y="473"/>
                </a:lnTo>
                <a:lnTo>
                  <a:pt x="421" y="475"/>
                </a:lnTo>
                <a:lnTo>
                  <a:pt x="0" y="56"/>
                </a:lnTo>
                <a:lnTo>
                  <a:pt x="1" y="53"/>
                </a:lnTo>
                <a:lnTo>
                  <a:pt x="1" y="51"/>
                </a:lnTo>
                <a:close/>
                <a:moveTo>
                  <a:pt x="477" y="527"/>
                </a:moveTo>
                <a:lnTo>
                  <a:pt x="766" y="816"/>
                </a:lnTo>
                <a:lnTo>
                  <a:pt x="766" y="821"/>
                </a:lnTo>
                <a:lnTo>
                  <a:pt x="476" y="530"/>
                </a:lnTo>
                <a:lnTo>
                  <a:pt x="477" y="527"/>
                </a:lnTo>
                <a:close/>
                <a:moveTo>
                  <a:pt x="3" y="47"/>
                </a:moveTo>
                <a:lnTo>
                  <a:pt x="424" y="470"/>
                </a:lnTo>
                <a:lnTo>
                  <a:pt x="423" y="473"/>
                </a:lnTo>
                <a:lnTo>
                  <a:pt x="1" y="51"/>
                </a:lnTo>
                <a:lnTo>
                  <a:pt x="1" y="49"/>
                </a:lnTo>
                <a:lnTo>
                  <a:pt x="3" y="47"/>
                </a:lnTo>
                <a:close/>
                <a:moveTo>
                  <a:pt x="479" y="524"/>
                </a:moveTo>
                <a:lnTo>
                  <a:pt x="766" y="811"/>
                </a:lnTo>
                <a:lnTo>
                  <a:pt x="766" y="816"/>
                </a:lnTo>
                <a:lnTo>
                  <a:pt x="477" y="527"/>
                </a:lnTo>
                <a:lnTo>
                  <a:pt x="479" y="524"/>
                </a:lnTo>
                <a:close/>
                <a:moveTo>
                  <a:pt x="4" y="44"/>
                </a:moveTo>
                <a:lnTo>
                  <a:pt x="426" y="467"/>
                </a:lnTo>
                <a:lnTo>
                  <a:pt x="424" y="470"/>
                </a:lnTo>
                <a:lnTo>
                  <a:pt x="3" y="47"/>
                </a:lnTo>
                <a:lnTo>
                  <a:pt x="3" y="45"/>
                </a:lnTo>
                <a:lnTo>
                  <a:pt x="4" y="44"/>
                </a:lnTo>
                <a:close/>
                <a:moveTo>
                  <a:pt x="482" y="522"/>
                </a:moveTo>
                <a:lnTo>
                  <a:pt x="766" y="806"/>
                </a:lnTo>
                <a:lnTo>
                  <a:pt x="766" y="811"/>
                </a:lnTo>
                <a:lnTo>
                  <a:pt x="479" y="524"/>
                </a:lnTo>
                <a:lnTo>
                  <a:pt x="482" y="522"/>
                </a:lnTo>
                <a:close/>
                <a:moveTo>
                  <a:pt x="5" y="41"/>
                </a:moveTo>
                <a:lnTo>
                  <a:pt x="428" y="464"/>
                </a:lnTo>
                <a:lnTo>
                  <a:pt x="426" y="467"/>
                </a:lnTo>
                <a:lnTo>
                  <a:pt x="4" y="44"/>
                </a:lnTo>
                <a:lnTo>
                  <a:pt x="4" y="42"/>
                </a:lnTo>
                <a:lnTo>
                  <a:pt x="5" y="41"/>
                </a:lnTo>
                <a:close/>
                <a:moveTo>
                  <a:pt x="483" y="519"/>
                </a:moveTo>
                <a:lnTo>
                  <a:pt x="766" y="802"/>
                </a:lnTo>
                <a:lnTo>
                  <a:pt x="766" y="806"/>
                </a:lnTo>
                <a:lnTo>
                  <a:pt x="482" y="522"/>
                </a:lnTo>
                <a:lnTo>
                  <a:pt x="483" y="519"/>
                </a:lnTo>
                <a:close/>
                <a:moveTo>
                  <a:pt x="6" y="36"/>
                </a:moveTo>
                <a:lnTo>
                  <a:pt x="430" y="461"/>
                </a:lnTo>
                <a:lnTo>
                  <a:pt x="428" y="464"/>
                </a:lnTo>
                <a:lnTo>
                  <a:pt x="5" y="41"/>
                </a:lnTo>
                <a:lnTo>
                  <a:pt x="5" y="39"/>
                </a:lnTo>
                <a:lnTo>
                  <a:pt x="6" y="36"/>
                </a:lnTo>
                <a:close/>
                <a:moveTo>
                  <a:pt x="485" y="516"/>
                </a:moveTo>
                <a:lnTo>
                  <a:pt x="766" y="798"/>
                </a:lnTo>
                <a:lnTo>
                  <a:pt x="766" y="802"/>
                </a:lnTo>
                <a:lnTo>
                  <a:pt x="483" y="519"/>
                </a:lnTo>
                <a:lnTo>
                  <a:pt x="485" y="516"/>
                </a:lnTo>
                <a:close/>
                <a:moveTo>
                  <a:pt x="8" y="34"/>
                </a:moveTo>
                <a:lnTo>
                  <a:pt x="432" y="458"/>
                </a:lnTo>
                <a:lnTo>
                  <a:pt x="430" y="461"/>
                </a:lnTo>
                <a:lnTo>
                  <a:pt x="6" y="36"/>
                </a:lnTo>
                <a:lnTo>
                  <a:pt x="7" y="35"/>
                </a:lnTo>
                <a:lnTo>
                  <a:pt x="8" y="34"/>
                </a:lnTo>
                <a:close/>
                <a:moveTo>
                  <a:pt x="487" y="513"/>
                </a:moveTo>
                <a:lnTo>
                  <a:pt x="766" y="792"/>
                </a:lnTo>
                <a:lnTo>
                  <a:pt x="766" y="798"/>
                </a:lnTo>
                <a:lnTo>
                  <a:pt x="485" y="516"/>
                </a:lnTo>
                <a:lnTo>
                  <a:pt x="487" y="513"/>
                </a:lnTo>
                <a:close/>
                <a:moveTo>
                  <a:pt x="9" y="31"/>
                </a:moveTo>
                <a:lnTo>
                  <a:pt x="434" y="456"/>
                </a:lnTo>
                <a:lnTo>
                  <a:pt x="432" y="458"/>
                </a:lnTo>
                <a:lnTo>
                  <a:pt x="8" y="34"/>
                </a:lnTo>
                <a:lnTo>
                  <a:pt x="8" y="32"/>
                </a:lnTo>
                <a:lnTo>
                  <a:pt x="9" y="31"/>
                </a:lnTo>
                <a:close/>
                <a:moveTo>
                  <a:pt x="488" y="510"/>
                </a:moveTo>
                <a:lnTo>
                  <a:pt x="766" y="788"/>
                </a:lnTo>
                <a:lnTo>
                  <a:pt x="766" y="792"/>
                </a:lnTo>
                <a:lnTo>
                  <a:pt x="487" y="513"/>
                </a:lnTo>
                <a:lnTo>
                  <a:pt x="488" y="510"/>
                </a:lnTo>
                <a:close/>
                <a:moveTo>
                  <a:pt x="11" y="28"/>
                </a:moveTo>
                <a:lnTo>
                  <a:pt x="436" y="453"/>
                </a:lnTo>
                <a:lnTo>
                  <a:pt x="434" y="456"/>
                </a:lnTo>
                <a:lnTo>
                  <a:pt x="9" y="31"/>
                </a:lnTo>
                <a:lnTo>
                  <a:pt x="10" y="29"/>
                </a:lnTo>
                <a:lnTo>
                  <a:pt x="11" y="28"/>
                </a:lnTo>
                <a:close/>
                <a:moveTo>
                  <a:pt x="490" y="507"/>
                </a:moveTo>
                <a:lnTo>
                  <a:pt x="766" y="783"/>
                </a:lnTo>
                <a:lnTo>
                  <a:pt x="766" y="788"/>
                </a:lnTo>
                <a:lnTo>
                  <a:pt x="488" y="510"/>
                </a:lnTo>
                <a:lnTo>
                  <a:pt x="490" y="507"/>
                </a:lnTo>
                <a:close/>
                <a:moveTo>
                  <a:pt x="13" y="26"/>
                </a:moveTo>
                <a:lnTo>
                  <a:pt x="438" y="450"/>
                </a:lnTo>
                <a:lnTo>
                  <a:pt x="436" y="453"/>
                </a:lnTo>
                <a:lnTo>
                  <a:pt x="11" y="28"/>
                </a:lnTo>
                <a:lnTo>
                  <a:pt x="12" y="27"/>
                </a:lnTo>
                <a:lnTo>
                  <a:pt x="13" y="26"/>
                </a:lnTo>
                <a:close/>
                <a:moveTo>
                  <a:pt x="492" y="504"/>
                </a:moveTo>
                <a:lnTo>
                  <a:pt x="766" y="778"/>
                </a:lnTo>
                <a:lnTo>
                  <a:pt x="766" y="783"/>
                </a:lnTo>
                <a:lnTo>
                  <a:pt x="490" y="507"/>
                </a:lnTo>
                <a:lnTo>
                  <a:pt x="492" y="504"/>
                </a:lnTo>
                <a:close/>
                <a:moveTo>
                  <a:pt x="15" y="23"/>
                </a:moveTo>
                <a:lnTo>
                  <a:pt x="439" y="447"/>
                </a:lnTo>
                <a:lnTo>
                  <a:pt x="438" y="450"/>
                </a:lnTo>
                <a:lnTo>
                  <a:pt x="13" y="26"/>
                </a:lnTo>
                <a:lnTo>
                  <a:pt x="14" y="24"/>
                </a:lnTo>
                <a:lnTo>
                  <a:pt x="15" y="23"/>
                </a:lnTo>
                <a:close/>
                <a:moveTo>
                  <a:pt x="493" y="502"/>
                </a:moveTo>
                <a:lnTo>
                  <a:pt x="766" y="774"/>
                </a:lnTo>
                <a:lnTo>
                  <a:pt x="766" y="778"/>
                </a:lnTo>
                <a:lnTo>
                  <a:pt x="492" y="504"/>
                </a:lnTo>
                <a:lnTo>
                  <a:pt x="493" y="502"/>
                </a:lnTo>
                <a:close/>
                <a:moveTo>
                  <a:pt x="17" y="20"/>
                </a:moveTo>
                <a:lnTo>
                  <a:pt x="441" y="444"/>
                </a:lnTo>
                <a:lnTo>
                  <a:pt x="439" y="447"/>
                </a:lnTo>
                <a:lnTo>
                  <a:pt x="15" y="23"/>
                </a:lnTo>
                <a:lnTo>
                  <a:pt x="16" y="21"/>
                </a:lnTo>
                <a:lnTo>
                  <a:pt x="17" y="20"/>
                </a:lnTo>
                <a:close/>
                <a:moveTo>
                  <a:pt x="495" y="498"/>
                </a:moveTo>
                <a:lnTo>
                  <a:pt x="766" y="769"/>
                </a:lnTo>
                <a:lnTo>
                  <a:pt x="766" y="774"/>
                </a:lnTo>
                <a:lnTo>
                  <a:pt x="493" y="502"/>
                </a:lnTo>
                <a:lnTo>
                  <a:pt x="495" y="498"/>
                </a:lnTo>
                <a:close/>
                <a:moveTo>
                  <a:pt x="20" y="18"/>
                </a:moveTo>
                <a:lnTo>
                  <a:pt x="443" y="442"/>
                </a:lnTo>
                <a:lnTo>
                  <a:pt x="441" y="444"/>
                </a:lnTo>
                <a:lnTo>
                  <a:pt x="17" y="20"/>
                </a:lnTo>
                <a:lnTo>
                  <a:pt x="18" y="19"/>
                </a:lnTo>
                <a:lnTo>
                  <a:pt x="20" y="18"/>
                </a:lnTo>
                <a:close/>
                <a:moveTo>
                  <a:pt x="498" y="495"/>
                </a:moveTo>
                <a:lnTo>
                  <a:pt x="766" y="765"/>
                </a:lnTo>
                <a:lnTo>
                  <a:pt x="766" y="769"/>
                </a:lnTo>
                <a:lnTo>
                  <a:pt x="495" y="498"/>
                </a:lnTo>
                <a:lnTo>
                  <a:pt x="498" y="495"/>
                </a:lnTo>
                <a:close/>
                <a:moveTo>
                  <a:pt x="22" y="15"/>
                </a:moveTo>
                <a:lnTo>
                  <a:pt x="445" y="439"/>
                </a:lnTo>
                <a:lnTo>
                  <a:pt x="443" y="442"/>
                </a:lnTo>
                <a:lnTo>
                  <a:pt x="20" y="18"/>
                </a:lnTo>
                <a:lnTo>
                  <a:pt x="21" y="16"/>
                </a:lnTo>
                <a:lnTo>
                  <a:pt x="22" y="15"/>
                </a:lnTo>
                <a:close/>
                <a:moveTo>
                  <a:pt x="499" y="492"/>
                </a:moveTo>
                <a:lnTo>
                  <a:pt x="766" y="760"/>
                </a:lnTo>
                <a:lnTo>
                  <a:pt x="766" y="765"/>
                </a:lnTo>
                <a:lnTo>
                  <a:pt x="498" y="495"/>
                </a:lnTo>
                <a:lnTo>
                  <a:pt x="499" y="492"/>
                </a:lnTo>
                <a:close/>
                <a:moveTo>
                  <a:pt x="25" y="13"/>
                </a:moveTo>
                <a:lnTo>
                  <a:pt x="446" y="436"/>
                </a:lnTo>
                <a:lnTo>
                  <a:pt x="445" y="439"/>
                </a:lnTo>
                <a:lnTo>
                  <a:pt x="22" y="15"/>
                </a:lnTo>
                <a:lnTo>
                  <a:pt x="23" y="14"/>
                </a:lnTo>
                <a:lnTo>
                  <a:pt x="25" y="13"/>
                </a:lnTo>
                <a:close/>
                <a:moveTo>
                  <a:pt x="501" y="490"/>
                </a:moveTo>
                <a:lnTo>
                  <a:pt x="766" y="755"/>
                </a:lnTo>
                <a:lnTo>
                  <a:pt x="766" y="760"/>
                </a:lnTo>
                <a:lnTo>
                  <a:pt x="499" y="492"/>
                </a:lnTo>
                <a:lnTo>
                  <a:pt x="501" y="490"/>
                </a:lnTo>
                <a:close/>
                <a:moveTo>
                  <a:pt x="27" y="12"/>
                </a:moveTo>
                <a:lnTo>
                  <a:pt x="449" y="434"/>
                </a:lnTo>
                <a:lnTo>
                  <a:pt x="446" y="436"/>
                </a:lnTo>
                <a:lnTo>
                  <a:pt x="25" y="13"/>
                </a:lnTo>
                <a:lnTo>
                  <a:pt x="26" y="13"/>
                </a:lnTo>
                <a:lnTo>
                  <a:pt x="27" y="12"/>
                </a:lnTo>
                <a:close/>
                <a:moveTo>
                  <a:pt x="503" y="487"/>
                </a:moveTo>
                <a:lnTo>
                  <a:pt x="766" y="751"/>
                </a:lnTo>
                <a:lnTo>
                  <a:pt x="766" y="755"/>
                </a:lnTo>
                <a:lnTo>
                  <a:pt x="501" y="490"/>
                </a:lnTo>
                <a:lnTo>
                  <a:pt x="503" y="487"/>
                </a:lnTo>
                <a:close/>
                <a:moveTo>
                  <a:pt x="30" y="10"/>
                </a:moveTo>
                <a:lnTo>
                  <a:pt x="451" y="430"/>
                </a:lnTo>
                <a:lnTo>
                  <a:pt x="449" y="434"/>
                </a:lnTo>
                <a:lnTo>
                  <a:pt x="27" y="12"/>
                </a:lnTo>
                <a:lnTo>
                  <a:pt x="28" y="11"/>
                </a:lnTo>
                <a:lnTo>
                  <a:pt x="30" y="10"/>
                </a:lnTo>
                <a:close/>
                <a:moveTo>
                  <a:pt x="504" y="484"/>
                </a:moveTo>
                <a:lnTo>
                  <a:pt x="766" y="745"/>
                </a:lnTo>
                <a:lnTo>
                  <a:pt x="766" y="751"/>
                </a:lnTo>
                <a:lnTo>
                  <a:pt x="503" y="487"/>
                </a:lnTo>
                <a:lnTo>
                  <a:pt x="504" y="484"/>
                </a:lnTo>
                <a:close/>
                <a:moveTo>
                  <a:pt x="32" y="8"/>
                </a:moveTo>
                <a:lnTo>
                  <a:pt x="453" y="427"/>
                </a:lnTo>
                <a:lnTo>
                  <a:pt x="451" y="430"/>
                </a:lnTo>
                <a:lnTo>
                  <a:pt x="30" y="10"/>
                </a:lnTo>
                <a:lnTo>
                  <a:pt x="31" y="9"/>
                </a:lnTo>
                <a:lnTo>
                  <a:pt x="32" y="8"/>
                </a:lnTo>
                <a:close/>
                <a:moveTo>
                  <a:pt x="506" y="481"/>
                </a:moveTo>
                <a:lnTo>
                  <a:pt x="766" y="741"/>
                </a:lnTo>
                <a:lnTo>
                  <a:pt x="766" y="745"/>
                </a:lnTo>
                <a:lnTo>
                  <a:pt x="504" y="484"/>
                </a:lnTo>
                <a:lnTo>
                  <a:pt x="506" y="481"/>
                </a:lnTo>
                <a:close/>
                <a:moveTo>
                  <a:pt x="36" y="7"/>
                </a:moveTo>
                <a:lnTo>
                  <a:pt x="454" y="425"/>
                </a:lnTo>
                <a:lnTo>
                  <a:pt x="453" y="427"/>
                </a:lnTo>
                <a:lnTo>
                  <a:pt x="32" y="8"/>
                </a:lnTo>
                <a:lnTo>
                  <a:pt x="34" y="7"/>
                </a:lnTo>
                <a:lnTo>
                  <a:pt x="36" y="7"/>
                </a:lnTo>
                <a:close/>
                <a:moveTo>
                  <a:pt x="508" y="478"/>
                </a:moveTo>
                <a:lnTo>
                  <a:pt x="766" y="737"/>
                </a:lnTo>
                <a:lnTo>
                  <a:pt x="766" y="741"/>
                </a:lnTo>
                <a:lnTo>
                  <a:pt x="506" y="481"/>
                </a:lnTo>
                <a:lnTo>
                  <a:pt x="508" y="478"/>
                </a:lnTo>
                <a:close/>
                <a:moveTo>
                  <a:pt x="39" y="4"/>
                </a:moveTo>
                <a:lnTo>
                  <a:pt x="456" y="422"/>
                </a:lnTo>
                <a:lnTo>
                  <a:pt x="454" y="425"/>
                </a:lnTo>
                <a:lnTo>
                  <a:pt x="36" y="7"/>
                </a:lnTo>
                <a:lnTo>
                  <a:pt x="38" y="6"/>
                </a:lnTo>
                <a:lnTo>
                  <a:pt x="39" y="4"/>
                </a:lnTo>
                <a:close/>
                <a:moveTo>
                  <a:pt x="509" y="475"/>
                </a:moveTo>
                <a:lnTo>
                  <a:pt x="766" y="732"/>
                </a:lnTo>
                <a:lnTo>
                  <a:pt x="766" y="737"/>
                </a:lnTo>
                <a:lnTo>
                  <a:pt x="508" y="478"/>
                </a:lnTo>
                <a:lnTo>
                  <a:pt x="509" y="475"/>
                </a:lnTo>
                <a:close/>
                <a:moveTo>
                  <a:pt x="43" y="3"/>
                </a:moveTo>
                <a:lnTo>
                  <a:pt x="458" y="419"/>
                </a:lnTo>
                <a:lnTo>
                  <a:pt x="456" y="422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close/>
                <a:moveTo>
                  <a:pt x="511" y="472"/>
                </a:moveTo>
                <a:lnTo>
                  <a:pt x="766" y="727"/>
                </a:lnTo>
                <a:lnTo>
                  <a:pt x="766" y="732"/>
                </a:lnTo>
                <a:lnTo>
                  <a:pt x="509" y="475"/>
                </a:lnTo>
                <a:lnTo>
                  <a:pt x="511" y="472"/>
                </a:lnTo>
                <a:close/>
                <a:moveTo>
                  <a:pt x="46" y="2"/>
                </a:moveTo>
                <a:lnTo>
                  <a:pt x="460" y="416"/>
                </a:lnTo>
                <a:lnTo>
                  <a:pt x="458" y="419"/>
                </a:lnTo>
                <a:lnTo>
                  <a:pt x="43" y="3"/>
                </a:lnTo>
                <a:lnTo>
                  <a:pt x="44" y="3"/>
                </a:lnTo>
                <a:lnTo>
                  <a:pt x="46" y="2"/>
                </a:lnTo>
                <a:close/>
                <a:moveTo>
                  <a:pt x="513" y="470"/>
                </a:moveTo>
                <a:lnTo>
                  <a:pt x="766" y="722"/>
                </a:lnTo>
                <a:lnTo>
                  <a:pt x="766" y="727"/>
                </a:lnTo>
                <a:lnTo>
                  <a:pt x="511" y="472"/>
                </a:lnTo>
                <a:lnTo>
                  <a:pt x="513" y="470"/>
                </a:lnTo>
                <a:close/>
                <a:moveTo>
                  <a:pt x="49" y="1"/>
                </a:moveTo>
                <a:lnTo>
                  <a:pt x="461" y="413"/>
                </a:lnTo>
                <a:lnTo>
                  <a:pt x="460" y="416"/>
                </a:lnTo>
                <a:lnTo>
                  <a:pt x="46" y="2"/>
                </a:lnTo>
                <a:lnTo>
                  <a:pt x="48" y="2"/>
                </a:lnTo>
                <a:lnTo>
                  <a:pt x="49" y="1"/>
                </a:lnTo>
                <a:close/>
                <a:moveTo>
                  <a:pt x="515" y="467"/>
                </a:moveTo>
                <a:lnTo>
                  <a:pt x="766" y="718"/>
                </a:lnTo>
                <a:lnTo>
                  <a:pt x="766" y="722"/>
                </a:lnTo>
                <a:lnTo>
                  <a:pt x="513" y="470"/>
                </a:lnTo>
                <a:lnTo>
                  <a:pt x="515" y="467"/>
                </a:lnTo>
                <a:close/>
                <a:moveTo>
                  <a:pt x="54" y="1"/>
                </a:moveTo>
                <a:lnTo>
                  <a:pt x="463" y="411"/>
                </a:lnTo>
                <a:lnTo>
                  <a:pt x="461" y="413"/>
                </a:lnTo>
                <a:lnTo>
                  <a:pt x="49" y="1"/>
                </a:lnTo>
                <a:lnTo>
                  <a:pt x="51" y="1"/>
                </a:lnTo>
                <a:lnTo>
                  <a:pt x="54" y="1"/>
                </a:lnTo>
                <a:close/>
                <a:moveTo>
                  <a:pt x="517" y="463"/>
                </a:moveTo>
                <a:lnTo>
                  <a:pt x="766" y="714"/>
                </a:lnTo>
                <a:lnTo>
                  <a:pt x="766" y="718"/>
                </a:lnTo>
                <a:lnTo>
                  <a:pt x="515" y="467"/>
                </a:lnTo>
                <a:lnTo>
                  <a:pt x="517" y="463"/>
                </a:lnTo>
                <a:close/>
                <a:moveTo>
                  <a:pt x="58" y="0"/>
                </a:moveTo>
                <a:lnTo>
                  <a:pt x="466" y="408"/>
                </a:lnTo>
                <a:lnTo>
                  <a:pt x="463" y="411"/>
                </a:lnTo>
                <a:lnTo>
                  <a:pt x="54" y="1"/>
                </a:lnTo>
                <a:lnTo>
                  <a:pt x="56" y="0"/>
                </a:lnTo>
                <a:lnTo>
                  <a:pt x="58" y="0"/>
                </a:lnTo>
                <a:close/>
                <a:moveTo>
                  <a:pt x="519" y="461"/>
                </a:moveTo>
                <a:lnTo>
                  <a:pt x="766" y="708"/>
                </a:lnTo>
                <a:lnTo>
                  <a:pt x="766" y="714"/>
                </a:lnTo>
                <a:lnTo>
                  <a:pt x="517" y="463"/>
                </a:lnTo>
                <a:lnTo>
                  <a:pt x="519" y="461"/>
                </a:lnTo>
                <a:close/>
                <a:moveTo>
                  <a:pt x="62" y="0"/>
                </a:moveTo>
                <a:lnTo>
                  <a:pt x="468" y="405"/>
                </a:lnTo>
                <a:lnTo>
                  <a:pt x="466" y="408"/>
                </a:lnTo>
                <a:lnTo>
                  <a:pt x="58" y="0"/>
                </a:lnTo>
                <a:lnTo>
                  <a:pt x="60" y="0"/>
                </a:lnTo>
                <a:lnTo>
                  <a:pt x="62" y="0"/>
                </a:lnTo>
                <a:close/>
                <a:moveTo>
                  <a:pt x="520" y="458"/>
                </a:moveTo>
                <a:lnTo>
                  <a:pt x="766" y="704"/>
                </a:lnTo>
                <a:lnTo>
                  <a:pt x="766" y="708"/>
                </a:lnTo>
                <a:lnTo>
                  <a:pt x="519" y="461"/>
                </a:lnTo>
                <a:lnTo>
                  <a:pt x="520" y="458"/>
                </a:lnTo>
                <a:close/>
                <a:moveTo>
                  <a:pt x="67" y="0"/>
                </a:moveTo>
                <a:lnTo>
                  <a:pt x="469" y="403"/>
                </a:lnTo>
                <a:lnTo>
                  <a:pt x="468" y="405"/>
                </a:lnTo>
                <a:lnTo>
                  <a:pt x="62" y="0"/>
                </a:lnTo>
                <a:lnTo>
                  <a:pt x="63" y="0"/>
                </a:lnTo>
                <a:lnTo>
                  <a:pt x="67" y="0"/>
                </a:lnTo>
                <a:close/>
                <a:moveTo>
                  <a:pt x="522" y="455"/>
                </a:moveTo>
                <a:lnTo>
                  <a:pt x="766" y="700"/>
                </a:lnTo>
                <a:lnTo>
                  <a:pt x="766" y="704"/>
                </a:lnTo>
                <a:lnTo>
                  <a:pt x="520" y="458"/>
                </a:lnTo>
                <a:lnTo>
                  <a:pt x="522" y="455"/>
                </a:lnTo>
                <a:close/>
                <a:moveTo>
                  <a:pt x="72" y="0"/>
                </a:moveTo>
                <a:lnTo>
                  <a:pt x="471" y="399"/>
                </a:lnTo>
                <a:lnTo>
                  <a:pt x="469" y="403"/>
                </a:lnTo>
                <a:lnTo>
                  <a:pt x="67" y="0"/>
                </a:lnTo>
                <a:lnTo>
                  <a:pt x="72" y="0"/>
                </a:lnTo>
                <a:close/>
                <a:moveTo>
                  <a:pt x="524" y="452"/>
                </a:moveTo>
                <a:lnTo>
                  <a:pt x="766" y="694"/>
                </a:lnTo>
                <a:lnTo>
                  <a:pt x="766" y="700"/>
                </a:lnTo>
                <a:lnTo>
                  <a:pt x="522" y="455"/>
                </a:lnTo>
                <a:lnTo>
                  <a:pt x="524" y="452"/>
                </a:lnTo>
                <a:close/>
                <a:moveTo>
                  <a:pt x="76" y="0"/>
                </a:moveTo>
                <a:lnTo>
                  <a:pt x="473" y="396"/>
                </a:lnTo>
                <a:lnTo>
                  <a:pt x="471" y="399"/>
                </a:lnTo>
                <a:lnTo>
                  <a:pt x="72" y="0"/>
                </a:lnTo>
                <a:lnTo>
                  <a:pt x="76" y="0"/>
                </a:lnTo>
                <a:close/>
                <a:moveTo>
                  <a:pt x="525" y="450"/>
                </a:moveTo>
                <a:lnTo>
                  <a:pt x="766" y="690"/>
                </a:lnTo>
                <a:lnTo>
                  <a:pt x="766" y="694"/>
                </a:lnTo>
                <a:lnTo>
                  <a:pt x="524" y="452"/>
                </a:lnTo>
                <a:lnTo>
                  <a:pt x="525" y="450"/>
                </a:lnTo>
                <a:close/>
                <a:moveTo>
                  <a:pt x="81" y="0"/>
                </a:moveTo>
                <a:lnTo>
                  <a:pt x="475" y="394"/>
                </a:lnTo>
                <a:lnTo>
                  <a:pt x="473" y="396"/>
                </a:lnTo>
                <a:lnTo>
                  <a:pt x="76" y="0"/>
                </a:lnTo>
                <a:lnTo>
                  <a:pt x="81" y="0"/>
                </a:lnTo>
                <a:close/>
                <a:moveTo>
                  <a:pt x="527" y="446"/>
                </a:moveTo>
                <a:lnTo>
                  <a:pt x="766" y="685"/>
                </a:lnTo>
                <a:lnTo>
                  <a:pt x="766" y="690"/>
                </a:lnTo>
                <a:lnTo>
                  <a:pt x="525" y="450"/>
                </a:lnTo>
                <a:lnTo>
                  <a:pt x="527" y="446"/>
                </a:lnTo>
                <a:close/>
                <a:moveTo>
                  <a:pt x="86" y="0"/>
                </a:moveTo>
                <a:lnTo>
                  <a:pt x="476" y="391"/>
                </a:lnTo>
                <a:lnTo>
                  <a:pt x="475" y="394"/>
                </a:lnTo>
                <a:lnTo>
                  <a:pt x="81" y="0"/>
                </a:lnTo>
                <a:lnTo>
                  <a:pt x="86" y="0"/>
                </a:lnTo>
                <a:close/>
                <a:moveTo>
                  <a:pt x="529" y="443"/>
                </a:moveTo>
                <a:lnTo>
                  <a:pt x="766" y="681"/>
                </a:lnTo>
                <a:lnTo>
                  <a:pt x="766" y="685"/>
                </a:lnTo>
                <a:lnTo>
                  <a:pt x="527" y="446"/>
                </a:lnTo>
                <a:lnTo>
                  <a:pt x="529" y="443"/>
                </a:lnTo>
                <a:close/>
                <a:moveTo>
                  <a:pt x="91" y="0"/>
                </a:moveTo>
                <a:lnTo>
                  <a:pt x="478" y="388"/>
                </a:lnTo>
                <a:lnTo>
                  <a:pt x="476" y="391"/>
                </a:lnTo>
                <a:lnTo>
                  <a:pt x="86" y="0"/>
                </a:lnTo>
                <a:lnTo>
                  <a:pt x="91" y="0"/>
                </a:lnTo>
                <a:close/>
                <a:moveTo>
                  <a:pt x="531" y="441"/>
                </a:moveTo>
                <a:lnTo>
                  <a:pt x="766" y="676"/>
                </a:lnTo>
                <a:lnTo>
                  <a:pt x="766" y="681"/>
                </a:lnTo>
                <a:lnTo>
                  <a:pt x="529" y="443"/>
                </a:lnTo>
                <a:lnTo>
                  <a:pt x="531" y="441"/>
                </a:lnTo>
                <a:close/>
                <a:moveTo>
                  <a:pt x="95" y="0"/>
                </a:moveTo>
                <a:lnTo>
                  <a:pt x="480" y="386"/>
                </a:lnTo>
                <a:lnTo>
                  <a:pt x="478" y="388"/>
                </a:lnTo>
                <a:lnTo>
                  <a:pt x="91" y="0"/>
                </a:lnTo>
                <a:lnTo>
                  <a:pt x="95" y="0"/>
                </a:lnTo>
                <a:close/>
                <a:moveTo>
                  <a:pt x="533" y="438"/>
                </a:moveTo>
                <a:lnTo>
                  <a:pt x="766" y="671"/>
                </a:lnTo>
                <a:lnTo>
                  <a:pt x="766" y="676"/>
                </a:lnTo>
                <a:lnTo>
                  <a:pt x="531" y="441"/>
                </a:lnTo>
                <a:lnTo>
                  <a:pt x="533" y="438"/>
                </a:lnTo>
                <a:close/>
                <a:moveTo>
                  <a:pt x="99" y="0"/>
                </a:moveTo>
                <a:lnTo>
                  <a:pt x="483" y="382"/>
                </a:lnTo>
                <a:lnTo>
                  <a:pt x="480" y="386"/>
                </a:lnTo>
                <a:lnTo>
                  <a:pt x="95" y="0"/>
                </a:lnTo>
                <a:lnTo>
                  <a:pt x="99" y="0"/>
                </a:lnTo>
                <a:close/>
                <a:moveTo>
                  <a:pt x="535" y="435"/>
                </a:moveTo>
                <a:lnTo>
                  <a:pt x="766" y="667"/>
                </a:lnTo>
                <a:lnTo>
                  <a:pt x="766" y="671"/>
                </a:lnTo>
                <a:lnTo>
                  <a:pt x="533" y="438"/>
                </a:lnTo>
                <a:lnTo>
                  <a:pt x="535" y="435"/>
                </a:lnTo>
                <a:close/>
                <a:moveTo>
                  <a:pt x="105" y="0"/>
                </a:moveTo>
                <a:lnTo>
                  <a:pt x="484" y="380"/>
                </a:lnTo>
                <a:lnTo>
                  <a:pt x="483" y="382"/>
                </a:lnTo>
                <a:lnTo>
                  <a:pt x="99" y="0"/>
                </a:lnTo>
                <a:lnTo>
                  <a:pt x="105" y="0"/>
                </a:lnTo>
                <a:close/>
                <a:moveTo>
                  <a:pt x="536" y="431"/>
                </a:moveTo>
                <a:lnTo>
                  <a:pt x="766" y="661"/>
                </a:lnTo>
                <a:lnTo>
                  <a:pt x="766" y="667"/>
                </a:lnTo>
                <a:lnTo>
                  <a:pt x="535" y="435"/>
                </a:lnTo>
                <a:lnTo>
                  <a:pt x="536" y="431"/>
                </a:lnTo>
                <a:close/>
                <a:moveTo>
                  <a:pt x="109" y="0"/>
                </a:moveTo>
                <a:lnTo>
                  <a:pt x="486" y="377"/>
                </a:lnTo>
                <a:lnTo>
                  <a:pt x="484" y="380"/>
                </a:lnTo>
                <a:lnTo>
                  <a:pt x="105" y="0"/>
                </a:lnTo>
                <a:lnTo>
                  <a:pt x="109" y="0"/>
                </a:lnTo>
                <a:close/>
                <a:moveTo>
                  <a:pt x="538" y="429"/>
                </a:moveTo>
                <a:lnTo>
                  <a:pt x="766" y="657"/>
                </a:lnTo>
                <a:lnTo>
                  <a:pt x="766" y="661"/>
                </a:lnTo>
                <a:lnTo>
                  <a:pt x="536" y="431"/>
                </a:lnTo>
                <a:lnTo>
                  <a:pt x="538" y="429"/>
                </a:lnTo>
                <a:close/>
                <a:moveTo>
                  <a:pt x="113" y="0"/>
                </a:moveTo>
                <a:lnTo>
                  <a:pt x="488" y="374"/>
                </a:lnTo>
                <a:lnTo>
                  <a:pt x="486" y="377"/>
                </a:lnTo>
                <a:lnTo>
                  <a:pt x="109" y="0"/>
                </a:lnTo>
                <a:lnTo>
                  <a:pt x="113" y="0"/>
                </a:lnTo>
                <a:close/>
                <a:moveTo>
                  <a:pt x="540" y="426"/>
                </a:moveTo>
                <a:lnTo>
                  <a:pt x="766" y="653"/>
                </a:lnTo>
                <a:lnTo>
                  <a:pt x="766" y="657"/>
                </a:lnTo>
                <a:lnTo>
                  <a:pt x="538" y="429"/>
                </a:lnTo>
                <a:lnTo>
                  <a:pt x="540" y="426"/>
                </a:lnTo>
                <a:close/>
                <a:moveTo>
                  <a:pt x="119" y="0"/>
                </a:moveTo>
                <a:lnTo>
                  <a:pt x="490" y="372"/>
                </a:lnTo>
                <a:lnTo>
                  <a:pt x="488" y="374"/>
                </a:lnTo>
                <a:lnTo>
                  <a:pt x="113" y="0"/>
                </a:lnTo>
                <a:lnTo>
                  <a:pt x="119" y="0"/>
                </a:lnTo>
                <a:close/>
                <a:moveTo>
                  <a:pt x="541" y="423"/>
                </a:moveTo>
                <a:lnTo>
                  <a:pt x="766" y="648"/>
                </a:lnTo>
                <a:lnTo>
                  <a:pt x="766" y="653"/>
                </a:lnTo>
                <a:lnTo>
                  <a:pt x="540" y="426"/>
                </a:lnTo>
                <a:lnTo>
                  <a:pt x="541" y="423"/>
                </a:lnTo>
                <a:close/>
                <a:moveTo>
                  <a:pt x="123" y="0"/>
                </a:moveTo>
                <a:lnTo>
                  <a:pt x="491" y="369"/>
                </a:lnTo>
                <a:lnTo>
                  <a:pt x="490" y="372"/>
                </a:lnTo>
                <a:lnTo>
                  <a:pt x="119" y="0"/>
                </a:lnTo>
                <a:lnTo>
                  <a:pt x="123" y="0"/>
                </a:lnTo>
                <a:close/>
                <a:moveTo>
                  <a:pt x="543" y="420"/>
                </a:moveTo>
                <a:lnTo>
                  <a:pt x="766" y="643"/>
                </a:lnTo>
                <a:lnTo>
                  <a:pt x="766" y="648"/>
                </a:lnTo>
                <a:lnTo>
                  <a:pt x="541" y="423"/>
                </a:lnTo>
                <a:lnTo>
                  <a:pt x="543" y="420"/>
                </a:lnTo>
                <a:close/>
                <a:moveTo>
                  <a:pt x="128" y="0"/>
                </a:moveTo>
                <a:lnTo>
                  <a:pt x="493" y="365"/>
                </a:lnTo>
                <a:lnTo>
                  <a:pt x="491" y="369"/>
                </a:lnTo>
                <a:lnTo>
                  <a:pt x="123" y="0"/>
                </a:lnTo>
                <a:lnTo>
                  <a:pt x="128" y="0"/>
                </a:lnTo>
                <a:close/>
                <a:moveTo>
                  <a:pt x="545" y="418"/>
                </a:moveTo>
                <a:lnTo>
                  <a:pt x="766" y="639"/>
                </a:lnTo>
                <a:lnTo>
                  <a:pt x="766" y="643"/>
                </a:lnTo>
                <a:lnTo>
                  <a:pt x="543" y="420"/>
                </a:lnTo>
                <a:lnTo>
                  <a:pt x="545" y="418"/>
                </a:lnTo>
                <a:close/>
                <a:moveTo>
                  <a:pt x="132" y="0"/>
                </a:moveTo>
                <a:lnTo>
                  <a:pt x="495" y="363"/>
                </a:lnTo>
                <a:lnTo>
                  <a:pt x="493" y="365"/>
                </a:lnTo>
                <a:lnTo>
                  <a:pt x="128" y="0"/>
                </a:lnTo>
                <a:lnTo>
                  <a:pt x="132" y="0"/>
                </a:lnTo>
                <a:close/>
                <a:moveTo>
                  <a:pt x="546" y="414"/>
                </a:moveTo>
                <a:lnTo>
                  <a:pt x="766" y="634"/>
                </a:lnTo>
                <a:lnTo>
                  <a:pt x="766" y="639"/>
                </a:lnTo>
                <a:lnTo>
                  <a:pt x="545" y="418"/>
                </a:lnTo>
                <a:lnTo>
                  <a:pt x="546" y="414"/>
                </a:lnTo>
                <a:close/>
                <a:moveTo>
                  <a:pt x="137" y="0"/>
                </a:moveTo>
                <a:lnTo>
                  <a:pt x="498" y="360"/>
                </a:lnTo>
                <a:lnTo>
                  <a:pt x="495" y="363"/>
                </a:lnTo>
                <a:lnTo>
                  <a:pt x="132" y="0"/>
                </a:lnTo>
                <a:lnTo>
                  <a:pt x="137" y="0"/>
                </a:lnTo>
                <a:close/>
                <a:moveTo>
                  <a:pt x="549" y="411"/>
                </a:moveTo>
                <a:lnTo>
                  <a:pt x="766" y="629"/>
                </a:lnTo>
                <a:lnTo>
                  <a:pt x="766" y="634"/>
                </a:lnTo>
                <a:lnTo>
                  <a:pt x="546" y="414"/>
                </a:lnTo>
                <a:lnTo>
                  <a:pt x="549" y="411"/>
                </a:lnTo>
                <a:close/>
                <a:moveTo>
                  <a:pt x="142" y="0"/>
                </a:moveTo>
                <a:lnTo>
                  <a:pt x="499" y="357"/>
                </a:lnTo>
                <a:lnTo>
                  <a:pt x="498" y="360"/>
                </a:lnTo>
                <a:lnTo>
                  <a:pt x="137" y="0"/>
                </a:lnTo>
                <a:lnTo>
                  <a:pt x="142" y="0"/>
                </a:lnTo>
                <a:close/>
                <a:moveTo>
                  <a:pt x="551" y="409"/>
                </a:moveTo>
                <a:lnTo>
                  <a:pt x="766" y="624"/>
                </a:lnTo>
                <a:lnTo>
                  <a:pt x="766" y="629"/>
                </a:lnTo>
                <a:lnTo>
                  <a:pt x="549" y="411"/>
                </a:lnTo>
                <a:lnTo>
                  <a:pt x="551" y="409"/>
                </a:lnTo>
                <a:close/>
                <a:moveTo>
                  <a:pt x="146" y="0"/>
                </a:moveTo>
                <a:lnTo>
                  <a:pt x="501" y="355"/>
                </a:lnTo>
                <a:lnTo>
                  <a:pt x="499" y="357"/>
                </a:lnTo>
                <a:lnTo>
                  <a:pt x="142" y="0"/>
                </a:lnTo>
                <a:lnTo>
                  <a:pt x="146" y="0"/>
                </a:lnTo>
                <a:close/>
                <a:moveTo>
                  <a:pt x="552" y="406"/>
                </a:moveTo>
                <a:lnTo>
                  <a:pt x="766" y="620"/>
                </a:lnTo>
                <a:lnTo>
                  <a:pt x="766" y="624"/>
                </a:lnTo>
                <a:lnTo>
                  <a:pt x="551" y="409"/>
                </a:lnTo>
                <a:lnTo>
                  <a:pt x="552" y="406"/>
                </a:lnTo>
                <a:close/>
                <a:moveTo>
                  <a:pt x="152" y="0"/>
                </a:moveTo>
                <a:lnTo>
                  <a:pt x="503" y="352"/>
                </a:lnTo>
                <a:lnTo>
                  <a:pt x="501" y="355"/>
                </a:lnTo>
                <a:lnTo>
                  <a:pt x="146" y="0"/>
                </a:lnTo>
                <a:lnTo>
                  <a:pt x="152" y="0"/>
                </a:lnTo>
                <a:close/>
                <a:moveTo>
                  <a:pt x="554" y="403"/>
                </a:moveTo>
                <a:lnTo>
                  <a:pt x="766" y="616"/>
                </a:lnTo>
                <a:lnTo>
                  <a:pt x="766" y="620"/>
                </a:lnTo>
                <a:lnTo>
                  <a:pt x="552" y="406"/>
                </a:lnTo>
                <a:lnTo>
                  <a:pt x="554" y="403"/>
                </a:lnTo>
                <a:close/>
                <a:moveTo>
                  <a:pt x="156" y="0"/>
                </a:moveTo>
                <a:lnTo>
                  <a:pt x="505" y="349"/>
                </a:lnTo>
                <a:lnTo>
                  <a:pt x="503" y="352"/>
                </a:lnTo>
                <a:lnTo>
                  <a:pt x="152" y="0"/>
                </a:lnTo>
                <a:lnTo>
                  <a:pt x="156" y="0"/>
                </a:lnTo>
                <a:close/>
                <a:moveTo>
                  <a:pt x="556" y="399"/>
                </a:moveTo>
                <a:lnTo>
                  <a:pt x="766" y="610"/>
                </a:lnTo>
                <a:lnTo>
                  <a:pt x="766" y="616"/>
                </a:lnTo>
                <a:lnTo>
                  <a:pt x="554" y="403"/>
                </a:lnTo>
                <a:lnTo>
                  <a:pt x="556" y="399"/>
                </a:lnTo>
                <a:close/>
                <a:moveTo>
                  <a:pt x="160" y="0"/>
                </a:moveTo>
                <a:lnTo>
                  <a:pt x="506" y="346"/>
                </a:lnTo>
                <a:lnTo>
                  <a:pt x="506" y="347"/>
                </a:lnTo>
                <a:lnTo>
                  <a:pt x="505" y="348"/>
                </a:lnTo>
                <a:lnTo>
                  <a:pt x="505" y="349"/>
                </a:lnTo>
                <a:lnTo>
                  <a:pt x="156" y="0"/>
                </a:lnTo>
                <a:lnTo>
                  <a:pt x="160" y="0"/>
                </a:lnTo>
                <a:close/>
                <a:moveTo>
                  <a:pt x="557" y="397"/>
                </a:moveTo>
                <a:lnTo>
                  <a:pt x="766" y="606"/>
                </a:lnTo>
                <a:lnTo>
                  <a:pt x="766" y="610"/>
                </a:lnTo>
                <a:lnTo>
                  <a:pt x="556" y="399"/>
                </a:lnTo>
                <a:lnTo>
                  <a:pt x="557" y="397"/>
                </a:lnTo>
                <a:close/>
                <a:moveTo>
                  <a:pt x="165" y="0"/>
                </a:moveTo>
                <a:lnTo>
                  <a:pt x="508" y="343"/>
                </a:lnTo>
                <a:lnTo>
                  <a:pt x="507" y="344"/>
                </a:lnTo>
                <a:lnTo>
                  <a:pt x="506" y="346"/>
                </a:lnTo>
                <a:lnTo>
                  <a:pt x="160" y="0"/>
                </a:lnTo>
                <a:lnTo>
                  <a:pt x="165" y="0"/>
                </a:lnTo>
                <a:close/>
                <a:moveTo>
                  <a:pt x="559" y="394"/>
                </a:moveTo>
                <a:lnTo>
                  <a:pt x="766" y="601"/>
                </a:lnTo>
                <a:lnTo>
                  <a:pt x="766" y="606"/>
                </a:lnTo>
                <a:lnTo>
                  <a:pt x="557" y="397"/>
                </a:lnTo>
                <a:lnTo>
                  <a:pt x="559" y="394"/>
                </a:lnTo>
                <a:close/>
                <a:moveTo>
                  <a:pt x="170" y="0"/>
                </a:moveTo>
                <a:lnTo>
                  <a:pt x="509" y="340"/>
                </a:lnTo>
                <a:lnTo>
                  <a:pt x="509" y="342"/>
                </a:lnTo>
                <a:lnTo>
                  <a:pt x="508" y="343"/>
                </a:lnTo>
                <a:lnTo>
                  <a:pt x="165" y="0"/>
                </a:lnTo>
                <a:lnTo>
                  <a:pt x="170" y="0"/>
                </a:lnTo>
                <a:close/>
                <a:moveTo>
                  <a:pt x="561" y="391"/>
                </a:moveTo>
                <a:lnTo>
                  <a:pt x="766" y="596"/>
                </a:lnTo>
                <a:lnTo>
                  <a:pt x="766" y="601"/>
                </a:lnTo>
                <a:lnTo>
                  <a:pt x="559" y="394"/>
                </a:lnTo>
                <a:lnTo>
                  <a:pt x="561" y="391"/>
                </a:lnTo>
                <a:close/>
                <a:moveTo>
                  <a:pt x="174" y="0"/>
                </a:moveTo>
                <a:lnTo>
                  <a:pt x="511" y="338"/>
                </a:lnTo>
                <a:lnTo>
                  <a:pt x="510" y="339"/>
                </a:lnTo>
                <a:lnTo>
                  <a:pt x="509" y="340"/>
                </a:lnTo>
                <a:lnTo>
                  <a:pt x="170" y="0"/>
                </a:lnTo>
                <a:lnTo>
                  <a:pt x="174" y="0"/>
                </a:lnTo>
                <a:close/>
                <a:moveTo>
                  <a:pt x="562" y="389"/>
                </a:moveTo>
                <a:lnTo>
                  <a:pt x="766" y="592"/>
                </a:lnTo>
                <a:lnTo>
                  <a:pt x="766" y="596"/>
                </a:lnTo>
                <a:lnTo>
                  <a:pt x="561" y="391"/>
                </a:lnTo>
                <a:lnTo>
                  <a:pt x="562" y="389"/>
                </a:lnTo>
                <a:close/>
                <a:moveTo>
                  <a:pt x="179" y="0"/>
                </a:moveTo>
                <a:lnTo>
                  <a:pt x="515" y="336"/>
                </a:lnTo>
                <a:lnTo>
                  <a:pt x="512" y="337"/>
                </a:lnTo>
                <a:lnTo>
                  <a:pt x="511" y="338"/>
                </a:lnTo>
                <a:lnTo>
                  <a:pt x="174" y="0"/>
                </a:lnTo>
                <a:lnTo>
                  <a:pt x="179" y="0"/>
                </a:lnTo>
                <a:close/>
                <a:moveTo>
                  <a:pt x="565" y="386"/>
                </a:moveTo>
                <a:lnTo>
                  <a:pt x="766" y="587"/>
                </a:lnTo>
                <a:lnTo>
                  <a:pt x="766" y="592"/>
                </a:lnTo>
                <a:lnTo>
                  <a:pt x="562" y="389"/>
                </a:lnTo>
                <a:lnTo>
                  <a:pt x="565" y="386"/>
                </a:lnTo>
                <a:close/>
                <a:moveTo>
                  <a:pt x="183" y="0"/>
                </a:moveTo>
                <a:lnTo>
                  <a:pt x="517" y="333"/>
                </a:lnTo>
                <a:lnTo>
                  <a:pt x="516" y="335"/>
                </a:lnTo>
                <a:lnTo>
                  <a:pt x="515" y="336"/>
                </a:lnTo>
                <a:lnTo>
                  <a:pt x="179" y="0"/>
                </a:lnTo>
                <a:lnTo>
                  <a:pt x="183" y="0"/>
                </a:lnTo>
                <a:close/>
                <a:moveTo>
                  <a:pt x="567" y="382"/>
                </a:moveTo>
                <a:lnTo>
                  <a:pt x="766" y="583"/>
                </a:lnTo>
                <a:lnTo>
                  <a:pt x="766" y="587"/>
                </a:lnTo>
                <a:lnTo>
                  <a:pt x="565" y="386"/>
                </a:lnTo>
                <a:lnTo>
                  <a:pt x="567" y="382"/>
                </a:lnTo>
                <a:close/>
                <a:moveTo>
                  <a:pt x="189" y="0"/>
                </a:moveTo>
                <a:lnTo>
                  <a:pt x="520" y="331"/>
                </a:lnTo>
                <a:lnTo>
                  <a:pt x="518" y="332"/>
                </a:lnTo>
                <a:lnTo>
                  <a:pt x="517" y="333"/>
                </a:lnTo>
                <a:lnTo>
                  <a:pt x="183" y="0"/>
                </a:lnTo>
                <a:lnTo>
                  <a:pt x="189" y="0"/>
                </a:lnTo>
                <a:close/>
                <a:moveTo>
                  <a:pt x="568" y="379"/>
                </a:moveTo>
                <a:lnTo>
                  <a:pt x="766" y="578"/>
                </a:lnTo>
                <a:lnTo>
                  <a:pt x="766" y="583"/>
                </a:lnTo>
                <a:lnTo>
                  <a:pt x="567" y="382"/>
                </a:lnTo>
                <a:lnTo>
                  <a:pt x="568" y="379"/>
                </a:lnTo>
                <a:close/>
                <a:moveTo>
                  <a:pt x="193" y="0"/>
                </a:moveTo>
                <a:lnTo>
                  <a:pt x="522" y="329"/>
                </a:lnTo>
                <a:lnTo>
                  <a:pt x="521" y="330"/>
                </a:lnTo>
                <a:lnTo>
                  <a:pt x="520" y="331"/>
                </a:lnTo>
                <a:lnTo>
                  <a:pt x="189" y="0"/>
                </a:lnTo>
                <a:lnTo>
                  <a:pt x="193" y="0"/>
                </a:lnTo>
                <a:close/>
                <a:moveTo>
                  <a:pt x="570" y="377"/>
                </a:moveTo>
                <a:lnTo>
                  <a:pt x="766" y="573"/>
                </a:lnTo>
                <a:lnTo>
                  <a:pt x="766" y="578"/>
                </a:lnTo>
                <a:lnTo>
                  <a:pt x="568" y="379"/>
                </a:lnTo>
                <a:lnTo>
                  <a:pt x="570" y="377"/>
                </a:lnTo>
                <a:close/>
                <a:moveTo>
                  <a:pt x="197" y="0"/>
                </a:moveTo>
                <a:lnTo>
                  <a:pt x="525" y="328"/>
                </a:lnTo>
                <a:lnTo>
                  <a:pt x="524" y="329"/>
                </a:lnTo>
                <a:lnTo>
                  <a:pt x="522" y="329"/>
                </a:lnTo>
                <a:lnTo>
                  <a:pt x="193" y="0"/>
                </a:lnTo>
                <a:lnTo>
                  <a:pt x="197" y="0"/>
                </a:lnTo>
                <a:close/>
                <a:moveTo>
                  <a:pt x="571" y="374"/>
                </a:moveTo>
                <a:lnTo>
                  <a:pt x="766" y="569"/>
                </a:lnTo>
                <a:lnTo>
                  <a:pt x="766" y="573"/>
                </a:lnTo>
                <a:lnTo>
                  <a:pt x="570" y="377"/>
                </a:lnTo>
                <a:lnTo>
                  <a:pt x="571" y="375"/>
                </a:lnTo>
                <a:lnTo>
                  <a:pt x="571" y="375"/>
                </a:lnTo>
                <a:lnTo>
                  <a:pt x="571" y="374"/>
                </a:lnTo>
                <a:close/>
                <a:moveTo>
                  <a:pt x="203" y="0"/>
                </a:moveTo>
                <a:lnTo>
                  <a:pt x="529" y="327"/>
                </a:lnTo>
                <a:lnTo>
                  <a:pt x="527" y="327"/>
                </a:lnTo>
                <a:lnTo>
                  <a:pt x="525" y="328"/>
                </a:lnTo>
                <a:lnTo>
                  <a:pt x="197" y="0"/>
                </a:lnTo>
                <a:lnTo>
                  <a:pt x="203" y="0"/>
                </a:lnTo>
                <a:close/>
                <a:moveTo>
                  <a:pt x="572" y="371"/>
                </a:moveTo>
                <a:lnTo>
                  <a:pt x="766" y="563"/>
                </a:lnTo>
                <a:lnTo>
                  <a:pt x="766" y="569"/>
                </a:lnTo>
                <a:lnTo>
                  <a:pt x="571" y="374"/>
                </a:lnTo>
                <a:lnTo>
                  <a:pt x="572" y="372"/>
                </a:lnTo>
                <a:lnTo>
                  <a:pt x="572" y="371"/>
                </a:lnTo>
                <a:close/>
                <a:moveTo>
                  <a:pt x="207" y="0"/>
                </a:moveTo>
                <a:lnTo>
                  <a:pt x="533" y="326"/>
                </a:lnTo>
                <a:lnTo>
                  <a:pt x="532" y="326"/>
                </a:lnTo>
                <a:lnTo>
                  <a:pt x="529" y="327"/>
                </a:lnTo>
                <a:lnTo>
                  <a:pt x="203" y="0"/>
                </a:lnTo>
                <a:lnTo>
                  <a:pt x="207" y="0"/>
                </a:lnTo>
                <a:close/>
                <a:moveTo>
                  <a:pt x="573" y="366"/>
                </a:moveTo>
                <a:lnTo>
                  <a:pt x="766" y="559"/>
                </a:lnTo>
                <a:lnTo>
                  <a:pt x="766" y="563"/>
                </a:lnTo>
                <a:lnTo>
                  <a:pt x="572" y="371"/>
                </a:lnTo>
                <a:lnTo>
                  <a:pt x="573" y="369"/>
                </a:lnTo>
                <a:lnTo>
                  <a:pt x="573" y="366"/>
                </a:lnTo>
                <a:close/>
                <a:moveTo>
                  <a:pt x="212" y="0"/>
                </a:moveTo>
                <a:lnTo>
                  <a:pt x="538" y="326"/>
                </a:lnTo>
                <a:lnTo>
                  <a:pt x="535" y="326"/>
                </a:lnTo>
                <a:lnTo>
                  <a:pt x="533" y="326"/>
                </a:lnTo>
                <a:lnTo>
                  <a:pt x="207" y="0"/>
                </a:lnTo>
                <a:lnTo>
                  <a:pt x="212" y="0"/>
                </a:lnTo>
                <a:close/>
                <a:moveTo>
                  <a:pt x="574" y="362"/>
                </a:moveTo>
                <a:lnTo>
                  <a:pt x="766" y="555"/>
                </a:lnTo>
                <a:lnTo>
                  <a:pt x="766" y="559"/>
                </a:lnTo>
                <a:lnTo>
                  <a:pt x="573" y="366"/>
                </a:lnTo>
                <a:lnTo>
                  <a:pt x="573" y="364"/>
                </a:lnTo>
                <a:lnTo>
                  <a:pt x="574" y="362"/>
                </a:lnTo>
                <a:close/>
                <a:moveTo>
                  <a:pt x="216" y="0"/>
                </a:moveTo>
                <a:lnTo>
                  <a:pt x="542" y="326"/>
                </a:lnTo>
                <a:lnTo>
                  <a:pt x="540" y="326"/>
                </a:lnTo>
                <a:lnTo>
                  <a:pt x="538" y="326"/>
                </a:lnTo>
                <a:lnTo>
                  <a:pt x="212" y="0"/>
                </a:lnTo>
                <a:lnTo>
                  <a:pt x="216" y="0"/>
                </a:lnTo>
                <a:close/>
                <a:moveTo>
                  <a:pt x="573" y="357"/>
                </a:moveTo>
                <a:lnTo>
                  <a:pt x="766" y="550"/>
                </a:lnTo>
                <a:lnTo>
                  <a:pt x="766" y="555"/>
                </a:lnTo>
                <a:lnTo>
                  <a:pt x="574" y="362"/>
                </a:lnTo>
                <a:lnTo>
                  <a:pt x="574" y="360"/>
                </a:lnTo>
                <a:lnTo>
                  <a:pt x="573" y="357"/>
                </a:lnTo>
                <a:close/>
                <a:moveTo>
                  <a:pt x="221" y="0"/>
                </a:moveTo>
                <a:lnTo>
                  <a:pt x="549" y="327"/>
                </a:lnTo>
                <a:lnTo>
                  <a:pt x="545" y="326"/>
                </a:lnTo>
                <a:lnTo>
                  <a:pt x="542" y="326"/>
                </a:lnTo>
                <a:lnTo>
                  <a:pt x="216" y="0"/>
                </a:lnTo>
                <a:lnTo>
                  <a:pt x="221" y="0"/>
                </a:lnTo>
                <a:close/>
                <a:moveTo>
                  <a:pt x="572" y="352"/>
                </a:moveTo>
                <a:lnTo>
                  <a:pt x="766" y="545"/>
                </a:lnTo>
                <a:lnTo>
                  <a:pt x="766" y="550"/>
                </a:lnTo>
                <a:lnTo>
                  <a:pt x="573" y="357"/>
                </a:lnTo>
                <a:lnTo>
                  <a:pt x="573" y="354"/>
                </a:lnTo>
                <a:lnTo>
                  <a:pt x="572" y="352"/>
                </a:lnTo>
                <a:close/>
                <a:moveTo>
                  <a:pt x="226" y="0"/>
                </a:moveTo>
                <a:lnTo>
                  <a:pt x="556" y="331"/>
                </a:lnTo>
                <a:lnTo>
                  <a:pt x="554" y="329"/>
                </a:lnTo>
                <a:lnTo>
                  <a:pt x="552" y="328"/>
                </a:lnTo>
                <a:lnTo>
                  <a:pt x="550" y="328"/>
                </a:lnTo>
                <a:lnTo>
                  <a:pt x="549" y="327"/>
                </a:lnTo>
                <a:lnTo>
                  <a:pt x="221" y="0"/>
                </a:lnTo>
                <a:lnTo>
                  <a:pt x="226" y="0"/>
                </a:lnTo>
                <a:close/>
                <a:moveTo>
                  <a:pt x="569" y="343"/>
                </a:moveTo>
                <a:lnTo>
                  <a:pt x="766" y="540"/>
                </a:lnTo>
                <a:lnTo>
                  <a:pt x="766" y="545"/>
                </a:lnTo>
                <a:lnTo>
                  <a:pt x="572" y="352"/>
                </a:lnTo>
                <a:lnTo>
                  <a:pt x="571" y="347"/>
                </a:lnTo>
                <a:lnTo>
                  <a:pt x="569" y="343"/>
                </a:lnTo>
                <a:close/>
                <a:moveTo>
                  <a:pt x="230" y="0"/>
                </a:moveTo>
                <a:lnTo>
                  <a:pt x="766" y="536"/>
                </a:lnTo>
                <a:lnTo>
                  <a:pt x="766" y="540"/>
                </a:lnTo>
                <a:lnTo>
                  <a:pt x="569" y="343"/>
                </a:lnTo>
                <a:lnTo>
                  <a:pt x="564" y="337"/>
                </a:lnTo>
                <a:lnTo>
                  <a:pt x="556" y="331"/>
                </a:lnTo>
                <a:lnTo>
                  <a:pt x="226" y="0"/>
                </a:lnTo>
                <a:lnTo>
                  <a:pt x="230" y="0"/>
                </a:lnTo>
                <a:close/>
                <a:moveTo>
                  <a:pt x="235" y="0"/>
                </a:moveTo>
                <a:lnTo>
                  <a:pt x="766" y="531"/>
                </a:lnTo>
                <a:lnTo>
                  <a:pt x="766" y="536"/>
                </a:lnTo>
                <a:lnTo>
                  <a:pt x="230" y="0"/>
                </a:lnTo>
                <a:lnTo>
                  <a:pt x="235" y="0"/>
                </a:lnTo>
                <a:close/>
                <a:moveTo>
                  <a:pt x="240" y="0"/>
                </a:moveTo>
                <a:lnTo>
                  <a:pt x="766" y="526"/>
                </a:lnTo>
                <a:lnTo>
                  <a:pt x="766" y="531"/>
                </a:lnTo>
                <a:lnTo>
                  <a:pt x="235" y="0"/>
                </a:lnTo>
                <a:lnTo>
                  <a:pt x="240" y="0"/>
                </a:lnTo>
                <a:close/>
                <a:moveTo>
                  <a:pt x="244" y="0"/>
                </a:moveTo>
                <a:lnTo>
                  <a:pt x="766" y="522"/>
                </a:lnTo>
                <a:lnTo>
                  <a:pt x="766" y="526"/>
                </a:lnTo>
                <a:lnTo>
                  <a:pt x="240" y="0"/>
                </a:lnTo>
                <a:lnTo>
                  <a:pt x="244" y="0"/>
                </a:lnTo>
                <a:close/>
                <a:moveTo>
                  <a:pt x="249" y="0"/>
                </a:moveTo>
                <a:lnTo>
                  <a:pt x="766" y="518"/>
                </a:lnTo>
                <a:lnTo>
                  <a:pt x="766" y="522"/>
                </a:lnTo>
                <a:lnTo>
                  <a:pt x="244" y="0"/>
                </a:lnTo>
                <a:lnTo>
                  <a:pt x="249" y="0"/>
                </a:lnTo>
                <a:close/>
                <a:moveTo>
                  <a:pt x="254" y="0"/>
                </a:moveTo>
                <a:lnTo>
                  <a:pt x="766" y="512"/>
                </a:lnTo>
                <a:lnTo>
                  <a:pt x="766" y="518"/>
                </a:lnTo>
                <a:lnTo>
                  <a:pt x="249" y="0"/>
                </a:lnTo>
                <a:lnTo>
                  <a:pt x="254" y="0"/>
                </a:lnTo>
                <a:close/>
                <a:moveTo>
                  <a:pt x="258" y="0"/>
                </a:moveTo>
                <a:lnTo>
                  <a:pt x="766" y="508"/>
                </a:lnTo>
                <a:lnTo>
                  <a:pt x="766" y="512"/>
                </a:lnTo>
                <a:lnTo>
                  <a:pt x="254" y="0"/>
                </a:lnTo>
                <a:lnTo>
                  <a:pt x="258" y="0"/>
                </a:lnTo>
                <a:close/>
                <a:moveTo>
                  <a:pt x="263" y="0"/>
                </a:moveTo>
                <a:lnTo>
                  <a:pt x="766" y="503"/>
                </a:lnTo>
                <a:lnTo>
                  <a:pt x="766" y="508"/>
                </a:lnTo>
                <a:lnTo>
                  <a:pt x="258" y="0"/>
                </a:lnTo>
                <a:lnTo>
                  <a:pt x="263" y="0"/>
                </a:lnTo>
                <a:close/>
                <a:moveTo>
                  <a:pt x="268" y="0"/>
                </a:moveTo>
                <a:lnTo>
                  <a:pt x="766" y="498"/>
                </a:lnTo>
                <a:lnTo>
                  <a:pt x="766" y="503"/>
                </a:lnTo>
                <a:lnTo>
                  <a:pt x="263" y="0"/>
                </a:lnTo>
                <a:lnTo>
                  <a:pt x="268" y="0"/>
                </a:lnTo>
                <a:close/>
                <a:moveTo>
                  <a:pt x="273" y="0"/>
                </a:moveTo>
                <a:lnTo>
                  <a:pt x="766" y="494"/>
                </a:lnTo>
                <a:lnTo>
                  <a:pt x="766" y="498"/>
                </a:lnTo>
                <a:lnTo>
                  <a:pt x="268" y="0"/>
                </a:lnTo>
                <a:lnTo>
                  <a:pt x="273" y="0"/>
                </a:lnTo>
                <a:close/>
                <a:moveTo>
                  <a:pt x="277" y="0"/>
                </a:moveTo>
                <a:lnTo>
                  <a:pt x="513" y="237"/>
                </a:lnTo>
                <a:lnTo>
                  <a:pt x="518" y="244"/>
                </a:lnTo>
                <a:lnTo>
                  <a:pt x="524" y="250"/>
                </a:lnTo>
                <a:lnTo>
                  <a:pt x="531" y="257"/>
                </a:lnTo>
                <a:lnTo>
                  <a:pt x="538" y="261"/>
                </a:lnTo>
                <a:lnTo>
                  <a:pt x="766" y="489"/>
                </a:lnTo>
                <a:lnTo>
                  <a:pt x="766" y="494"/>
                </a:lnTo>
                <a:lnTo>
                  <a:pt x="273" y="0"/>
                </a:lnTo>
                <a:lnTo>
                  <a:pt x="277" y="0"/>
                </a:lnTo>
                <a:close/>
                <a:moveTo>
                  <a:pt x="281" y="0"/>
                </a:moveTo>
                <a:lnTo>
                  <a:pt x="509" y="228"/>
                </a:lnTo>
                <a:lnTo>
                  <a:pt x="511" y="232"/>
                </a:lnTo>
                <a:lnTo>
                  <a:pt x="513" y="237"/>
                </a:lnTo>
                <a:lnTo>
                  <a:pt x="277" y="0"/>
                </a:lnTo>
                <a:lnTo>
                  <a:pt x="281" y="0"/>
                </a:lnTo>
                <a:close/>
                <a:moveTo>
                  <a:pt x="548" y="265"/>
                </a:moveTo>
                <a:lnTo>
                  <a:pt x="766" y="485"/>
                </a:lnTo>
                <a:lnTo>
                  <a:pt x="766" y="489"/>
                </a:lnTo>
                <a:lnTo>
                  <a:pt x="538" y="261"/>
                </a:lnTo>
                <a:lnTo>
                  <a:pt x="542" y="263"/>
                </a:lnTo>
                <a:lnTo>
                  <a:pt x="548" y="265"/>
                </a:lnTo>
                <a:close/>
                <a:moveTo>
                  <a:pt x="287" y="0"/>
                </a:moveTo>
                <a:lnTo>
                  <a:pt x="507" y="221"/>
                </a:lnTo>
                <a:lnTo>
                  <a:pt x="508" y="224"/>
                </a:lnTo>
                <a:lnTo>
                  <a:pt x="509" y="228"/>
                </a:lnTo>
                <a:lnTo>
                  <a:pt x="281" y="0"/>
                </a:lnTo>
                <a:lnTo>
                  <a:pt x="287" y="0"/>
                </a:lnTo>
                <a:close/>
                <a:moveTo>
                  <a:pt x="554" y="267"/>
                </a:moveTo>
                <a:lnTo>
                  <a:pt x="766" y="479"/>
                </a:lnTo>
                <a:lnTo>
                  <a:pt x="766" y="485"/>
                </a:lnTo>
                <a:lnTo>
                  <a:pt x="548" y="265"/>
                </a:lnTo>
                <a:lnTo>
                  <a:pt x="551" y="266"/>
                </a:lnTo>
                <a:lnTo>
                  <a:pt x="554" y="267"/>
                </a:lnTo>
                <a:close/>
                <a:moveTo>
                  <a:pt x="291" y="0"/>
                </a:moveTo>
                <a:lnTo>
                  <a:pt x="506" y="215"/>
                </a:lnTo>
                <a:lnTo>
                  <a:pt x="506" y="218"/>
                </a:lnTo>
                <a:lnTo>
                  <a:pt x="507" y="221"/>
                </a:lnTo>
                <a:lnTo>
                  <a:pt x="287" y="0"/>
                </a:lnTo>
                <a:lnTo>
                  <a:pt x="291" y="0"/>
                </a:lnTo>
                <a:close/>
                <a:moveTo>
                  <a:pt x="559" y="269"/>
                </a:moveTo>
                <a:lnTo>
                  <a:pt x="766" y="475"/>
                </a:lnTo>
                <a:lnTo>
                  <a:pt x="766" y="479"/>
                </a:lnTo>
                <a:lnTo>
                  <a:pt x="554" y="267"/>
                </a:lnTo>
                <a:lnTo>
                  <a:pt x="557" y="269"/>
                </a:lnTo>
                <a:lnTo>
                  <a:pt x="559" y="269"/>
                </a:lnTo>
                <a:close/>
                <a:moveTo>
                  <a:pt x="296" y="0"/>
                </a:moveTo>
                <a:lnTo>
                  <a:pt x="505" y="210"/>
                </a:lnTo>
                <a:lnTo>
                  <a:pt x="506" y="212"/>
                </a:lnTo>
                <a:lnTo>
                  <a:pt x="506" y="215"/>
                </a:lnTo>
                <a:lnTo>
                  <a:pt x="291" y="0"/>
                </a:lnTo>
                <a:lnTo>
                  <a:pt x="296" y="0"/>
                </a:lnTo>
                <a:close/>
                <a:moveTo>
                  <a:pt x="565" y="270"/>
                </a:moveTo>
                <a:lnTo>
                  <a:pt x="766" y="471"/>
                </a:lnTo>
                <a:lnTo>
                  <a:pt x="766" y="475"/>
                </a:lnTo>
                <a:lnTo>
                  <a:pt x="559" y="269"/>
                </a:lnTo>
                <a:lnTo>
                  <a:pt x="562" y="269"/>
                </a:lnTo>
                <a:lnTo>
                  <a:pt x="565" y="270"/>
                </a:lnTo>
                <a:close/>
                <a:moveTo>
                  <a:pt x="301" y="0"/>
                </a:moveTo>
                <a:lnTo>
                  <a:pt x="505" y="205"/>
                </a:lnTo>
                <a:lnTo>
                  <a:pt x="505" y="208"/>
                </a:lnTo>
                <a:lnTo>
                  <a:pt x="505" y="209"/>
                </a:lnTo>
                <a:lnTo>
                  <a:pt x="505" y="210"/>
                </a:lnTo>
                <a:lnTo>
                  <a:pt x="296" y="0"/>
                </a:lnTo>
                <a:lnTo>
                  <a:pt x="301" y="0"/>
                </a:lnTo>
                <a:close/>
                <a:moveTo>
                  <a:pt x="570" y="270"/>
                </a:moveTo>
                <a:lnTo>
                  <a:pt x="766" y="465"/>
                </a:lnTo>
                <a:lnTo>
                  <a:pt x="766" y="471"/>
                </a:lnTo>
                <a:lnTo>
                  <a:pt x="565" y="270"/>
                </a:lnTo>
                <a:lnTo>
                  <a:pt x="568" y="270"/>
                </a:lnTo>
                <a:lnTo>
                  <a:pt x="570" y="270"/>
                </a:lnTo>
                <a:close/>
                <a:moveTo>
                  <a:pt x="305" y="0"/>
                </a:moveTo>
                <a:lnTo>
                  <a:pt x="505" y="200"/>
                </a:lnTo>
                <a:lnTo>
                  <a:pt x="505" y="205"/>
                </a:lnTo>
                <a:lnTo>
                  <a:pt x="301" y="0"/>
                </a:lnTo>
                <a:lnTo>
                  <a:pt x="305" y="0"/>
                </a:lnTo>
                <a:close/>
                <a:moveTo>
                  <a:pt x="574" y="270"/>
                </a:moveTo>
                <a:lnTo>
                  <a:pt x="766" y="461"/>
                </a:lnTo>
                <a:lnTo>
                  <a:pt x="766" y="465"/>
                </a:lnTo>
                <a:lnTo>
                  <a:pt x="570" y="270"/>
                </a:lnTo>
                <a:lnTo>
                  <a:pt x="570" y="270"/>
                </a:lnTo>
                <a:lnTo>
                  <a:pt x="574" y="270"/>
                </a:lnTo>
                <a:close/>
                <a:moveTo>
                  <a:pt x="310" y="0"/>
                </a:moveTo>
                <a:lnTo>
                  <a:pt x="505" y="195"/>
                </a:lnTo>
                <a:lnTo>
                  <a:pt x="505" y="200"/>
                </a:lnTo>
                <a:lnTo>
                  <a:pt x="305" y="0"/>
                </a:lnTo>
                <a:lnTo>
                  <a:pt x="310" y="0"/>
                </a:lnTo>
                <a:close/>
                <a:moveTo>
                  <a:pt x="578" y="270"/>
                </a:moveTo>
                <a:lnTo>
                  <a:pt x="766" y="456"/>
                </a:lnTo>
                <a:lnTo>
                  <a:pt x="766" y="461"/>
                </a:lnTo>
                <a:lnTo>
                  <a:pt x="574" y="270"/>
                </a:lnTo>
                <a:lnTo>
                  <a:pt x="578" y="270"/>
                </a:lnTo>
                <a:close/>
                <a:moveTo>
                  <a:pt x="314" y="0"/>
                </a:moveTo>
                <a:lnTo>
                  <a:pt x="505" y="191"/>
                </a:lnTo>
                <a:lnTo>
                  <a:pt x="505" y="195"/>
                </a:lnTo>
                <a:lnTo>
                  <a:pt x="310" y="0"/>
                </a:lnTo>
                <a:lnTo>
                  <a:pt x="314" y="0"/>
                </a:lnTo>
                <a:close/>
                <a:moveTo>
                  <a:pt x="584" y="270"/>
                </a:moveTo>
                <a:lnTo>
                  <a:pt x="766" y="452"/>
                </a:lnTo>
                <a:lnTo>
                  <a:pt x="766" y="456"/>
                </a:lnTo>
                <a:lnTo>
                  <a:pt x="578" y="270"/>
                </a:lnTo>
                <a:lnTo>
                  <a:pt x="584" y="270"/>
                </a:lnTo>
                <a:close/>
                <a:moveTo>
                  <a:pt x="319" y="0"/>
                </a:moveTo>
                <a:lnTo>
                  <a:pt x="505" y="185"/>
                </a:lnTo>
                <a:lnTo>
                  <a:pt x="505" y="191"/>
                </a:lnTo>
                <a:lnTo>
                  <a:pt x="314" y="0"/>
                </a:lnTo>
                <a:lnTo>
                  <a:pt x="319" y="0"/>
                </a:lnTo>
                <a:close/>
                <a:moveTo>
                  <a:pt x="588" y="270"/>
                </a:moveTo>
                <a:lnTo>
                  <a:pt x="766" y="447"/>
                </a:lnTo>
                <a:lnTo>
                  <a:pt x="766" y="452"/>
                </a:lnTo>
                <a:lnTo>
                  <a:pt x="584" y="270"/>
                </a:lnTo>
                <a:lnTo>
                  <a:pt x="588" y="270"/>
                </a:lnTo>
                <a:close/>
                <a:moveTo>
                  <a:pt x="324" y="0"/>
                </a:moveTo>
                <a:lnTo>
                  <a:pt x="505" y="181"/>
                </a:lnTo>
                <a:lnTo>
                  <a:pt x="505" y="185"/>
                </a:lnTo>
                <a:lnTo>
                  <a:pt x="319" y="0"/>
                </a:lnTo>
                <a:lnTo>
                  <a:pt x="324" y="0"/>
                </a:lnTo>
                <a:close/>
                <a:moveTo>
                  <a:pt x="592" y="269"/>
                </a:moveTo>
                <a:lnTo>
                  <a:pt x="766" y="442"/>
                </a:lnTo>
                <a:lnTo>
                  <a:pt x="766" y="447"/>
                </a:lnTo>
                <a:lnTo>
                  <a:pt x="588" y="270"/>
                </a:lnTo>
                <a:lnTo>
                  <a:pt x="592" y="269"/>
                </a:lnTo>
                <a:close/>
                <a:moveTo>
                  <a:pt x="328" y="0"/>
                </a:moveTo>
                <a:lnTo>
                  <a:pt x="505" y="176"/>
                </a:lnTo>
                <a:lnTo>
                  <a:pt x="505" y="181"/>
                </a:lnTo>
                <a:lnTo>
                  <a:pt x="324" y="0"/>
                </a:lnTo>
                <a:lnTo>
                  <a:pt x="328" y="0"/>
                </a:lnTo>
                <a:close/>
                <a:moveTo>
                  <a:pt x="598" y="269"/>
                </a:moveTo>
                <a:lnTo>
                  <a:pt x="766" y="438"/>
                </a:lnTo>
                <a:lnTo>
                  <a:pt x="766" y="442"/>
                </a:lnTo>
                <a:lnTo>
                  <a:pt x="592" y="269"/>
                </a:lnTo>
                <a:lnTo>
                  <a:pt x="598" y="269"/>
                </a:lnTo>
                <a:close/>
                <a:moveTo>
                  <a:pt x="334" y="0"/>
                </a:moveTo>
                <a:lnTo>
                  <a:pt x="504" y="172"/>
                </a:lnTo>
                <a:lnTo>
                  <a:pt x="505" y="176"/>
                </a:lnTo>
                <a:lnTo>
                  <a:pt x="328" y="0"/>
                </a:lnTo>
                <a:lnTo>
                  <a:pt x="334" y="0"/>
                </a:lnTo>
                <a:close/>
                <a:moveTo>
                  <a:pt x="602" y="269"/>
                </a:moveTo>
                <a:lnTo>
                  <a:pt x="766" y="434"/>
                </a:lnTo>
                <a:lnTo>
                  <a:pt x="766" y="438"/>
                </a:lnTo>
                <a:lnTo>
                  <a:pt x="598" y="269"/>
                </a:lnTo>
                <a:lnTo>
                  <a:pt x="602" y="269"/>
                </a:lnTo>
                <a:close/>
                <a:moveTo>
                  <a:pt x="334" y="0"/>
                </a:moveTo>
                <a:lnTo>
                  <a:pt x="504" y="171"/>
                </a:lnTo>
                <a:lnTo>
                  <a:pt x="504" y="172"/>
                </a:lnTo>
                <a:lnTo>
                  <a:pt x="334" y="0"/>
                </a:lnTo>
                <a:lnTo>
                  <a:pt x="334" y="0"/>
                </a:lnTo>
                <a:close/>
                <a:moveTo>
                  <a:pt x="603" y="269"/>
                </a:moveTo>
                <a:lnTo>
                  <a:pt x="766" y="432"/>
                </a:lnTo>
                <a:lnTo>
                  <a:pt x="766" y="434"/>
                </a:lnTo>
                <a:lnTo>
                  <a:pt x="602" y="269"/>
                </a:lnTo>
                <a:lnTo>
                  <a:pt x="603" y="269"/>
                </a:lnTo>
                <a:close/>
                <a:moveTo>
                  <a:pt x="335" y="0"/>
                </a:moveTo>
                <a:lnTo>
                  <a:pt x="504" y="171"/>
                </a:lnTo>
                <a:lnTo>
                  <a:pt x="504" y="171"/>
                </a:lnTo>
                <a:lnTo>
                  <a:pt x="334" y="0"/>
                </a:lnTo>
                <a:lnTo>
                  <a:pt x="335" y="0"/>
                </a:lnTo>
                <a:close/>
                <a:moveTo>
                  <a:pt x="603" y="269"/>
                </a:moveTo>
                <a:lnTo>
                  <a:pt x="766" y="432"/>
                </a:lnTo>
                <a:lnTo>
                  <a:pt x="766" y="432"/>
                </a:lnTo>
                <a:lnTo>
                  <a:pt x="603" y="269"/>
                </a:lnTo>
                <a:lnTo>
                  <a:pt x="603" y="269"/>
                </a:lnTo>
                <a:close/>
                <a:moveTo>
                  <a:pt x="335" y="0"/>
                </a:moveTo>
                <a:lnTo>
                  <a:pt x="504" y="169"/>
                </a:lnTo>
                <a:lnTo>
                  <a:pt x="504" y="171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03" y="269"/>
                </a:moveTo>
                <a:lnTo>
                  <a:pt x="766" y="431"/>
                </a:lnTo>
                <a:lnTo>
                  <a:pt x="766" y="432"/>
                </a:lnTo>
                <a:lnTo>
                  <a:pt x="603" y="269"/>
                </a:lnTo>
                <a:lnTo>
                  <a:pt x="603" y="269"/>
                </a:lnTo>
                <a:close/>
                <a:moveTo>
                  <a:pt x="335" y="0"/>
                </a:moveTo>
                <a:lnTo>
                  <a:pt x="504" y="169"/>
                </a:lnTo>
                <a:lnTo>
                  <a:pt x="504" y="169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04" y="269"/>
                </a:moveTo>
                <a:lnTo>
                  <a:pt x="766" y="431"/>
                </a:lnTo>
                <a:lnTo>
                  <a:pt x="766" y="431"/>
                </a:lnTo>
                <a:lnTo>
                  <a:pt x="603" y="269"/>
                </a:lnTo>
                <a:lnTo>
                  <a:pt x="604" y="269"/>
                </a:lnTo>
                <a:close/>
                <a:moveTo>
                  <a:pt x="336" y="0"/>
                </a:moveTo>
                <a:lnTo>
                  <a:pt x="504" y="168"/>
                </a:lnTo>
                <a:lnTo>
                  <a:pt x="504" y="169"/>
                </a:lnTo>
                <a:lnTo>
                  <a:pt x="335" y="0"/>
                </a:lnTo>
                <a:lnTo>
                  <a:pt x="336" y="0"/>
                </a:lnTo>
                <a:close/>
                <a:moveTo>
                  <a:pt x="604" y="269"/>
                </a:moveTo>
                <a:lnTo>
                  <a:pt x="766" y="430"/>
                </a:lnTo>
                <a:lnTo>
                  <a:pt x="766" y="431"/>
                </a:lnTo>
                <a:lnTo>
                  <a:pt x="604" y="269"/>
                </a:lnTo>
                <a:lnTo>
                  <a:pt x="604" y="269"/>
                </a:lnTo>
                <a:close/>
                <a:moveTo>
                  <a:pt x="336" y="0"/>
                </a:moveTo>
                <a:lnTo>
                  <a:pt x="504" y="168"/>
                </a:lnTo>
                <a:lnTo>
                  <a:pt x="504" y="168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605" y="269"/>
                </a:moveTo>
                <a:lnTo>
                  <a:pt x="766" y="430"/>
                </a:lnTo>
                <a:lnTo>
                  <a:pt x="766" y="430"/>
                </a:lnTo>
                <a:lnTo>
                  <a:pt x="604" y="269"/>
                </a:lnTo>
                <a:lnTo>
                  <a:pt x="605" y="269"/>
                </a:lnTo>
                <a:close/>
                <a:moveTo>
                  <a:pt x="337" y="0"/>
                </a:moveTo>
                <a:lnTo>
                  <a:pt x="504" y="167"/>
                </a:lnTo>
                <a:lnTo>
                  <a:pt x="504" y="168"/>
                </a:lnTo>
                <a:lnTo>
                  <a:pt x="336" y="0"/>
                </a:lnTo>
                <a:lnTo>
                  <a:pt x="337" y="0"/>
                </a:lnTo>
                <a:close/>
                <a:moveTo>
                  <a:pt x="605" y="269"/>
                </a:moveTo>
                <a:lnTo>
                  <a:pt x="766" y="429"/>
                </a:lnTo>
                <a:lnTo>
                  <a:pt x="766" y="430"/>
                </a:lnTo>
                <a:lnTo>
                  <a:pt x="605" y="269"/>
                </a:lnTo>
                <a:lnTo>
                  <a:pt x="605" y="269"/>
                </a:lnTo>
                <a:close/>
                <a:moveTo>
                  <a:pt x="337" y="0"/>
                </a:moveTo>
                <a:lnTo>
                  <a:pt x="504" y="167"/>
                </a:lnTo>
                <a:lnTo>
                  <a:pt x="504" y="167"/>
                </a:lnTo>
                <a:lnTo>
                  <a:pt x="337" y="0"/>
                </a:lnTo>
                <a:lnTo>
                  <a:pt x="337" y="0"/>
                </a:lnTo>
                <a:close/>
                <a:moveTo>
                  <a:pt x="606" y="269"/>
                </a:moveTo>
                <a:lnTo>
                  <a:pt x="766" y="429"/>
                </a:lnTo>
                <a:lnTo>
                  <a:pt x="766" y="429"/>
                </a:lnTo>
                <a:lnTo>
                  <a:pt x="605" y="269"/>
                </a:lnTo>
                <a:lnTo>
                  <a:pt x="606" y="269"/>
                </a:lnTo>
                <a:close/>
                <a:moveTo>
                  <a:pt x="338" y="0"/>
                </a:moveTo>
                <a:lnTo>
                  <a:pt x="504" y="166"/>
                </a:lnTo>
                <a:lnTo>
                  <a:pt x="504" y="167"/>
                </a:lnTo>
                <a:lnTo>
                  <a:pt x="337" y="0"/>
                </a:lnTo>
                <a:lnTo>
                  <a:pt x="338" y="0"/>
                </a:lnTo>
                <a:close/>
                <a:moveTo>
                  <a:pt x="606" y="269"/>
                </a:moveTo>
                <a:lnTo>
                  <a:pt x="766" y="428"/>
                </a:lnTo>
                <a:lnTo>
                  <a:pt x="766" y="429"/>
                </a:lnTo>
                <a:lnTo>
                  <a:pt x="606" y="269"/>
                </a:lnTo>
                <a:lnTo>
                  <a:pt x="606" y="269"/>
                </a:lnTo>
                <a:close/>
                <a:moveTo>
                  <a:pt x="338" y="0"/>
                </a:moveTo>
                <a:lnTo>
                  <a:pt x="504" y="166"/>
                </a:lnTo>
                <a:lnTo>
                  <a:pt x="504" y="166"/>
                </a:lnTo>
                <a:lnTo>
                  <a:pt x="338" y="0"/>
                </a:lnTo>
                <a:lnTo>
                  <a:pt x="338" y="0"/>
                </a:lnTo>
                <a:close/>
                <a:moveTo>
                  <a:pt x="607" y="269"/>
                </a:moveTo>
                <a:lnTo>
                  <a:pt x="766" y="428"/>
                </a:lnTo>
                <a:lnTo>
                  <a:pt x="766" y="428"/>
                </a:lnTo>
                <a:lnTo>
                  <a:pt x="606" y="269"/>
                </a:lnTo>
                <a:lnTo>
                  <a:pt x="607" y="269"/>
                </a:lnTo>
                <a:close/>
                <a:moveTo>
                  <a:pt x="339" y="0"/>
                </a:moveTo>
                <a:lnTo>
                  <a:pt x="504" y="165"/>
                </a:lnTo>
                <a:lnTo>
                  <a:pt x="504" y="166"/>
                </a:lnTo>
                <a:lnTo>
                  <a:pt x="338" y="0"/>
                </a:lnTo>
                <a:lnTo>
                  <a:pt x="339" y="0"/>
                </a:lnTo>
                <a:close/>
                <a:moveTo>
                  <a:pt x="607" y="269"/>
                </a:moveTo>
                <a:lnTo>
                  <a:pt x="766" y="427"/>
                </a:lnTo>
                <a:lnTo>
                  <a:pt x="766" y="428"/>
                </a:lnTo>
                <a:lnTo>
                  <a:pt x="607" y="269"/>
                </a:lnTo>
                <a:lnTo>
                  <a:pt x="607" y="269"/>
                </a:lnTo>
                <a:close/>
                <a:moveTo>
                  <a:pt x="339" y="0"/>
                </a:moveTo>
                <a:lnTo>
                  <a:pt x="504" y="165"/>
                </a:lnTo>
                <a:lnTo>
                  <a:pt x="504" y="165"/>
                </a:lnTo>
                <a:lnTo>
                  <a:pt x="339" y="0"/>
                </a:lnTo>
                <a:lnTo>
                  <a:pt x="339" y="0"/>
                </a:lnTo>
                <a:close/>
                <a:moveTo>
                  <a:pt x="608" y="269"/>
                </a:moveTo>
                <a:lnTo>
                  <a:pt x="766" y="427"/>
                </a:lnTo>
                <a:lnTo>
                  <a:pt x="766" y="427"/>
                </a:lnTo>
                <a:lnTo>
                  <a:pt x="607" y="269"/>
                </a:lnTo>
                <a:lnTo>
                  <a:pt x="608" y="269"/>
                </a:lnTo>
                <a:close/>
                <a:moveTo>
                  <a:pt x="340" y="0"/>
                </a:moveTo>
                <a:lnTo>
                  <a:pt x="504" y="164"/>
                </a:lnTo>
                <a:lnTo>
                  <a:pt x="504" y="165"/>
                </a:lnTo>
                <a:lnTo>
                  <a:pt x="339" y="0"/>
                </a:lnTo>
                <a:lnTo>
                  <a:pt x="340" y="0"/>
                </a:lnTo>
                <a:close/>
                <a:moveTo>
                  <a:pt x="608" y="269"/>
                </a:moveTo>
                <a:lnTo>
                  <a:pt x="766" y="426"/>
                </a:lnTo>
                <a:lnTo>
                  <a:pt x="766" y="427"/>
                </a:lnTo>
                <a:lnTo>
                  <a:pt x="608" y="269"/>
                </a:lnTo>
                <a:lnTo>
                  <a:pt x="608" y="269"/>
                </a:lnTo>
                <a:close/>
                <a:moveTo>
                  <a:pt x="340" y="0"/>
                </a:moveTo>
                <a:lnTo>
                  <a:pt x="504" y="164"/>
                </a:lnTo>
                <a:lnTo>
                  <a:pt x="504" y="164"/>
                </a:lnTo>
                <a:lnTo>
                  <a:pt x="340" y="0"/>
                </a:lnTo>
                <a:lnTo>
                  <a:pt x="340" y="0"/>
                </a:lnTo>
                <a:close/>
                <a:moveTo>
                  <a:pt x="609" y="269"/>
                </a:moveTo>
                <a:lnTo>
                  <a:pt x="766" y="426"/>
                </a:lnTo>
                <a:lnTo>
                  <a:pt x="766" y="426"/>
                </a:lnTo>
                <a:lnTo>
                  <a:pt x="608" y="269"/>
                </a:lnTo>
                <a:lnTo>
                  <a:pt x="609" y="269"/>
                </a:lnTo>
                <a:close/>
                <a:moveTo>
                  <a:pt x="341" y="0"/>
                </a:moveTo>
                <a:lnTo>
                  <a:pt x="504" y="163"/>
                </a:lnTo>
                <a:lnTo>
                  <a:pt x="504" y="164"/>
                </a:lnTo>
                <a:lnTo>
                  <a:pt x="340" y="0"/>
                </a:lnTo>
                <a:lnTo>
                  <a:pt x="341" y="0"/>
                </a:lnTo>
                <a:close/>
                <a:moveTo>
                  <a:pt x="609" y="269"/>
                </a:moveTo>
                <a:lnTo>
                  <a:pt x="766" y="425"/>
                </a:lnTo>
                <a:lnTo>
                  <a:pt x="766" y="426"/>
                </a:lnTo>
                <a:lnTo>
                  <a:pt x="609" y="269"/>
                </a:lnTo>
                <a:lnTo>
                  <a:pt x="609" y="269"/>
                </a:lnTo>
                <a:close/>
                <a:moveTo>
                  <a:pt x="341" y="0"/>
                </a:moveTo>
                <a:lnTo>
                  <a:pt x="504" y="163"/>
                </a:lnTo>
                <a:lnTo>
                  <a:pt x="504" y="163"/>
                </a:lnTo>
                <a:lnTo>
                  <a:pt x="341" y="0"/>
                </a:lnTo>
                <a:lnTo>
                  <a:pt x="341" y="0"/>
                </a:lnTo>
                <a:close/>
                <a:moveTo>
                  <a:pt x="610" y="269"/>
                </a:moveTo>
                <a:lnTo>
                  <a:pt x="766" y="425"/>
                </a:lnTo>
                <a:lnTo>
                  <a:pt x="766" y="425"/>
                </a:lnTo>
                <a:lnTo>
                  <a:pt x="609" y="269"/>
                </a:lnTo>
                <a:lnTo>
                  <a:pt x="610" y="269"/>
                </a:lnTo>
                <a:close/>
                <a:moveTo>
                  <a:pt x="342" y="0"/>
                </a:moveTo>
                <a:lnTo>
                  <a:pt x="504" y="162"/>
                </a:lnTo>
                <a:lnTo>
                  <a:pt x="504" y="163"/>
                </a:lnTo>
                <a:lnTo>
                  <a:pt x="341" y="0"/>
                </a:lnTo>
                <a:lnTo>
                  <a:pt x="342" y="0"/>
                </a:lnTo>
                <a:close/>
                <a:moveTo>
                  <a:pt x="610" y="269"/>
                </a:moveTo>
                <a:lnTo>
                  <a:pt x="766" y="424"/>
                </a:lnTo>
                <a:lnTo>
                  <a:pt x="766" y="425"/>
                </a:lnTo>
                <a:lnTo>
                  <a:pt x="610" y="269"/>
                </a:lnTo>
                <a:lnTo>
                  <a:pt x="610" y="269"/>
                </a:lnTo>
                <a:close/>
                <a:moveTo>
                  <a:pt x="342" y="0"/>
                </a:moveTo>
                <a:lnTo>
                  <a:pt x="504" y="162"/>
                </a:lnTo>
                <a:lnTo>
                  <a:pt x="504" y="162"/>
                </a:lnTo>
                <a:lnTo>
                  <a:pt x="342" y="0"/>
                </a:lnTo>
                <a:lnTo>
                  <a:pt x="342" y="0"/>
                </a:lnTo>
                <a:close/>
                <a:moveTo>
                  <a:pt x="611" y="269"/>
                </a:moveTo>
                <a:lnTo>
                  <a:pt x="766" y="424"/>
                </a:lnTo>
                <a:lnTo>
                  <a:pt x="766" y="424"/>
                </a:lnTo>
                <a:lnTo>
                  <a:pt x="610" y="269"/>
                </a:lnTo>
                <a:lnTo>
                  <a:pt x="611" y="269"/>
                </a:lnTo>
                <a:close/>
                <a:moveTo>
                  <a:pt x="343" y="0"/>
                </a:moveTo>
                <a:lnTo>
                  <a:pt x="504" y="161"/>
                </a:lnTo>
                <a:lnTo>
                  <a:pt x="504" y="162"/>
                </a:lnTo>
                <a:lnTo>
                  <a:pt x="342" y="0"/>
                </a:lnTo>
                <a:lnTo>
                  <a:pt x="343" y="0"/>
                </a:lnTo>
                <a:close/>
                <a:moveTo>
                  <a:pt x="611" y="269"/>
                </a:moveTo>
                <a:lnTo>
                  <a:pt x="766" y="423"/>
                </a:lnTo>
                <a:lnTo>
                  <a:pt x="766" y="424"/>
                </a:lnTo>
                <a:lnTo>
                  <a:pt x="611" y="269"/>
                </a:lnTo>
                <a:lnTo>
                  <a:pt x="611" y="269"/>
                </a:lnTo>
                <a:close/>
                <a:moveTo>
                  <a:pt x="343" y="0"/>
                </a:moveTo>
                <a:lnTo>
                  <a:pt x="504" y="161"/>
                </a:lnTo>
                <a:lnTo>
                  <a:pt x="504" y="161"/>
                </a:lnTo>
                <a:lnTo>
                  <a:pt x="343" y="0"/>
                </a:lnTo>
                <a:lnTo>
                  <a:pt x="343" y="0"/>
                </a:lnTo>
                <a:close/>
                <a:moveTo>
                  <a:pt x="611" y="269"/>
                </a:moveTo>
                <a:lnTo>
                  <a:pt x="766" y="423"/>
                </a:lnTo>
                <a:lnTo>
                  <a:pt x="766" y="423"/>
                </a:lnTo>
                <a:lnTo>
                  <a:pt x="611" y="269"/>
                </a:lnTo>
                <a:lnTo>
                  <a:pt x="611" y="269"/>
                </a:lnTo>
                <a:close/>
                <a:moveTo>
                  <a:pt x="344" y="0"/>
                </a:moveTo>
                <a:lnTo>
                  <a:pt x="504" y="160"/>
                </a:lnTo>
                <a:lnTo>
                  <a:pt x="504" y="161"/>
                </a:lnTo>
                <a:lnTo>
                  <a:pt x="343" y="0"/>
                </a:lnTo>
                <a:lnTo>
                  <a:pt x="344" y="0"/>
                </a:lnTo>
                <a:close/>
                <a:moveTo>
                  <a:pt x="612" y="269"/>
                </a:moveTo>
                <a:lnTo>
                  <a:pt x="766" y="423"/>
                </a:lnTo>
                <a:lnTo>
                  <a:pt x="766" y="423"/>
                </a:lnTo>
                <a:lnTo>
                  <a:pt x="611" y="269"/>
                </a:lnTo>
                <a:lnTo>
                  <a:pt x="612" y="269"/>
                </a:lnTo>
                <a:close/>
                <a:moveTo>
                  <a:pt x="344" y="0"/>
                </a:moveTo>
                <a:lnTo>
                  <a:pt x="504" y="160"/>
                </a:lnTo>
                <a:lnTo>
                  <a:pt x="504" y="160"/>
                </a:lnTo>
                <a:lnTo>
                  <a:pt x="344" y="0"/>
                </a:lnTo>
                <a:lnTo>
                  <a:pt x="344" y="0"/>
                </a:lnTo>
                <a:close/>
                <a:moveTo>
                  <a:pt x="612" y="269"/>
                </a:moveTo>
                <a:lnTo>
                  <a:pt x="766" y="422"/>
                </a:lnTo>
                <a:lnTo>
                  <a:pt x="766" y="423"/>
                </a:lnTo>
                <a:lnTo>
                  <a:pt x="612" y="269"/>
                </a:lnTo>
                <a:lnTo>
                  <a:pt x="612" y="269"/>
                </a:lnTo>
                <a:close/>
                <a:moveTo>
                  <a:pt x="345" y="0"/>
                </a:moveTo>
                <a:lnTo>
                  <a:pt x="504" y="159"/>
                </a:lnTo>
                <a:lnTo>
                  <a:pt x="504" y="160"/>
                </a:lnTo>
                <a:lnTo>
                  <a:pt x="344" y="0"/>
                </a:lnTo>
                <a:lnTo>
                  <a:pt x="345" y="0"/>
                </a:lnTo>
                <a:close/>
                <a:moveTo>
                  <a:pt x="614" y="269"/>
                </a:moveTo>
                <a:lnTo>
                  <a:pt x="766" y="422"/>
                </a:lnTo>
                <a:lnTo>
                  <a:pt x="766" y="422"/>
                </a:lnTo>
                <a:lnTo>
                  <a:pt x="612" y="269"/>
                </a:lnTo>
                <a:lnTo>
                  <a:pt x="614" y="269"/>
                </a:lnTo>
                <a:close/>
                <a:moveTo>
                  <a:pt x="345" y="0"/>
                </a:moveTo>
                <a:lnTo>
                  <a:pt x="504" y="159"/>
                </a:lnTo>
                <a:lnTo>
                  <a:pt x="504" y="159"/>
                </a:lnTo>
                <a:lnTo>
                  <a:pt x="345" y="0"/>
                </a:lnTo>
                <a:lnTo>
                  <a:pt x="345" y="0"/>
                </a:lnTo>
                <a:close/>
                <a:moveTo>
                  <a:pt x="614" y="269"/>
                </a:moveTo>
                <a:lnTo>
                  <a:pt x="766" y="421"/>
                </a:lnTo>
                <a:lnTo>
                  <a:pt x="766" y="422"/>
                </a:lnTo>
                <a:lnTo>
                  <a:pt x="614" y="269"/>
                </a:lnTo>
                <a:lnTo>
                  <a:pt x="614" y="269"/>
                </a:lnTo>
                <a:close/>
                <a:moveTo>
                  <a:pt x="346" y="0"/>
                </a:moveTo>
                <a:lnTo>
                  <a:pt x="504" y="158"/>
                </a:lnTo>
                <a:lnTo>
                  <a:pt x="504" y="159"/>
                </a:lnTo>
                <a:lnTo>
                  <a:pt x="345" y="0"/>
                </a:lnTo>
                <a:lnTo>
                  <a:pt x="346" y="0"/>
                </a:lnTo>
                <a:close/>
                <a:moveTo>
                  <a:pt x="615" y="269"/>
                </a:moveTo>
                <a:lnTo>
                  <a:pt x="766" y="421"/>
                </a:lnTo>
                <a:lnTo>
                  <a:pt x="766" y="421"/>
                </a:lnTo>
                <a:lnTo>
                  <a:pt x="614" y="269"/>
                </a:lnTo>
                <a:lnTo>
                  <a:pt x="615" y="269"/>
                </a:lnTo>
                <a:close/>
                <a:moveTo>
                  <a:pt x="346" y="0"/>
                </a:moveTo>
                <a:lnTo>
                  <a:pt x="504" y="158"/>
                </a:lnTo>
                <a:lnTo>
                  <a:pt x="504" y="158"/>
                </a:lnTo>
                <a:lnTo>
                  <a:pt x="346" y="0"/>
                </a:lnTo>
                <a:lnTo>
                  <a:pt x="346" y="0"/>
                </a:lnTo>
                <a:close/>
                <a:moveTo>
                  <a:pt x="615" y="269"/>
                </a:moveTo>
                <a:lnTo>
                  <a:pt x="766" y="420"/>
                </a:lnTo>
                <a:lnTo>
                  <a:pt x="766" y="421"/>
                </a:lnTo>
                <a:lnTo>
                  <a:pt x="615" y="269"/>
                </a:lnTo>
                <a:lnTo>
                  <a:pt x="615" y="269"/>
                </a:lnTo>
                <a:close/>
                <a:moveTo>
                  <a:pt x="346" y="0"/>
                </a:moveTo>
                <a:lnTo>
                  <a:pt x="504" y="157"/>
                </a:lnTo>
                <a:lnTo>
                  <a:pt x="504" y="158"/>
                </a:lnTo>
                <a:lnTo>
                  <a:pt x="346" y="0"/>
                </a:lnTo>
                <a:lnTo>
                  <a:pt x="346" y="0"/>
                </a:lnTo>
                <a:close/>
                <a:moveTo>
                  <a:pt x="616" y="269"/>
                </a:moveTo>
                <a:lnTo>
                  <a:pt x="766" y="420"/>
                </a:lnTo>
                <a:lnTo>
                  <a:pt x="766" y="420"/>
                </a:lnTo>
                <a:lnTo>
                  <a:pt x="615" y="269"/>
                </a:lnTo>
                <a:lnTo>
                  <a:pt x="616" y="269"/>
                </a:lnTo>
                <a:close/>
                <a:moveTo>
                  <a:pt x="347" y="0"/>
                </a:moveTo>
                <a:lnTo>
                  <a:pt x="504" y="157"/>
                </a:lnTo>
                <a:lnTo>
                  <a:pt x="504" y="157"/>
                </a:lnTo>
                <a:lnTo>
                  <a:pt x="346" y="0"/>
                </a:lnTo>
                <a:lnTo>
                  <a:pt x="347" y="0"/>
                </a:lnTo>
                <a:close/>
                <a:moveTo>
                  <a:pt x="616" y="269"/>
                </a:moveTo>
                <a:lnTo>
                  <a:pt x="766" y="419"/>
                </a:lnTo>
                <a:lnTo>
                  <a:pt x="766" y="420"/>
                </a:lnTo>
                <a:lnTo>
                  <a:pt x="616" y="269"/>
                </a:lnTo>
                <a:lnTo>
                  <a:pt x="616" y="269"/>
                </a:lnTo>
                <a:close/>
                <a:moveTo>
                  <a:pt x="347" y="0"/>
                </a:moveTo>
                <a:lnTo>
                  <a:pt x="504" y="156"/>
                </a:lnTo>
                <a:lnTo>
                  <a:pt x="504" y="157"/>
                </a:lnTo>
                <a:lnTo>
                  <a:pt x="347" y="0"/>
                </a:lnTo>
                <a:lnTo>
                  <a:pt x="347" y="0"/>
                </a:lnTo>
                <a:close/>
                <a:moveTo>
                  <a:pt x="617" y="269"/>
                </a:moveTo>
                <a:lnTo>
                  <a:pt x="766" y="419"/>
                </a:lnTo>
                <a:lnTo>
                  <a:pt x="766" y="419"/>
                </a:lnTo>
                <a:lnTo>
                  <a:pt x="616" y="269"/>
                </a:lnTo>
                <a:lnTo>
                  <a:pt x="617" y="269"/>
                </a:lnTo>
                <a:close/>
                <a:moveTo>
                  <a:pt x="348" y="0"/>
                </a:moveTo>
                <a:lnTo>
                  <a:pt x="504" y="156"/>
                </a:lnTo>
                <a:lnTo>
                  <a:pt x="504" y="156"/>
                </a:lnTo>
                <a:lnTo>
                  <a:pt x="347" y="0"/>
                </a:lnTo>
                <a:lnTo>
                  <a:pt x="348" y="0"/>
                </a:lnTo>
                <a:close/>
                <a:moveTo>
                  <a:pt x="617" y="269"/>
                </a:moveTo>
                <a:lnTo>
                  <a:pt x="766" y="418"/>
                </a:lnTo>
                <a:lnTo>
                  <a:pt x="766" y="419"/>
                </a:lnTo>
                <a:lnTo>
                  <a:pt x="617" y="269"/>
                </a:lnTo>
                <a:lnTo>
                  <a:pt x="617" y="269"/>
                </a:lnTo>
                <a:close/>
                <a:moveTo>
                  <a:pt x="348" y="0"/>
                </a:moveTo>
                <a:lnTo>
                  <a:pt x="504" y="155"/>
                </a:lnTo>
                <a:lnTo>
                  <a:pt x="504" y="156"/>
                </a:lnTo>
                <a:lnTo>
                  <a:pt x="348" y="0"/>
                </a:lnTo>
                <a:lnTo>
                  <a:pt x="348" y="0"/>
                </a:lnTo>
                <a:close/>
                <a:moveTo>
                  <a:pt x="618" y="269"/>
                </a:moveTo>
                <a:lnTo>
                  <a:pt x="766" y="418"/>
                </a:lnTo>
                <a:lnTo>
                  <a:pt x="766" y="418"/>
                </a:lnTo>
                <a:lnTo>
                  <a:pt x="617" y="269"/>
                </a:lnTo>
                <a:lnTo>
                  <a:pt x="618" y="269"/>
                </a:lnTo>
                <a:close/>
                <a:moveTo>
                  <a:pt x="350" y="0"/>
                </a:moveTo>
                <a:lnTo>
                  <a:pt x="504" y="155"/>
                </a:lnTo>
                <a:lnTo>
                  <a:pt x="504" y="155"/>
                </a:lnTo>
                <a:lnTo>
                  <a:pt x="348" y="0"/>
                </a:lnTo>
                <a:lnTo>
                  <a:pt x="350" y="0"/>
                </a:lnTo>
                <a:close/>
                <a:moveTo>
                  <a:pt x="618" y="269"/>
                </a:moveTo>
                <a:lnTo>
                  <a:pt x="766" y="416"/>
                </a:lnTo>
                <a:lnTo>
                  <a:pt x="766" y="418"/>
                </a:lnTo>
                <a:lnTo>
                  <a:pt x="618" y="269"/>
                </a:lnTo>
                <a:lnTo>
                  <a:pt x="618" y="269"/>
                </a:lnTo>
                <a:close/>
                <a:moveTo>
                  <a:pt x="350" y="0"/>
                </a:moveTo>
                <a:lnTo>
                  <a:pt x="504" y="155"/>
                </a:lnTo>
                <a:lnTo>
                  <a:pt x="504" y="155"/>
                </a:lnTo>
                <a:lnTo>
                  <a:pt x="350" y="0"/>
                </a:lnTo>
                <a:lnTo>
                  <a:pt x="350" y="0"/>
                </a:lnTo>
                <a:close/>
                <a:moveTo>
                  <a:pt x="619" y="269"/>
                </a:moveTo>
                <a:lnTo>
                  <a:pt x="766" y="416"/>
                </a:lnTo>
                <a:lnTo>
                  <a:pt x="766" y="416"/>
                </a:lnTo>
                <a:lnTo>
                  <a:pt x="618" y="269"/>
                </a:lnTo>
                <a:lnTo>
                  <a:pt x="619" y="269"/>
                </a:lnTo>
                <a:close/>
                <a:moveTo>
                  <a:pt x="351" y="0"/>
                </a:moveTo>
                <a:lnTo>
                  <a:pt x="504" y="154"/>
                </a:lnTo>
                <a:lnTo>
                  <a:pt x="504" y="155"/>
                </a:lnTo>
                <a:lnTo>
                  <a:pt x="350" y="0"/>
                </a:lnTo>
                <a:lnTo>
                  <a:pt x="351" y="0"/>
                </a:lnTo>
                <a:close/>
                <a:moveTo>
                  <a:pt x="619" y="269"/>
                </a:moveTo>
                <a:lnTo>
                  <a:pt x="766" y="415"/>
                </a:lnTo>
                <a:lnTo>
                  <a:pt x="766" y="416"/>
                </a:lnTo>
                <a:lnTo>
                  <a:pt x="619" y="269"/>
                </a:lnTo>
                <a:lnTo>
                  <a:pt x="619" y="269"/>
                </a:lnTo>
                <a:close/>
                <a:moveTo>
                  <a:pt x="351" y="0"/>
                </a:moveTo>
                <a:lnTo>
                  <a:pt x="504" y="154"/>
                </a:lnTo>
                <a:lnTo>
                  <a:pt x="504" y="154"/>
                </a:lnTo>
                <a:lnTo>
                  <a:pt x="351" y="0"/>
                </a:lnTo>
                <a:lnTo>
                  <a:pt x="351" y="0"/>
                </a:lnTo>
                <a:close/>
                <a:moveTo>
                  <a:pt x="620" y="269"/>
                </a:moveTo>
                <a:lnTo>
                  <a:pt x="766" y="415"/>
                </a:lnTo>
                <a:lnTo>
                  <a:pt x="766" y="415"/>
                </a:lnTo>
                <a:lnTo>
                  <a:pt x="619" y="269"/>
                </a:lnTo>
                <a:lnTo>
                  <a:pt x="620" y="269"/>
                </a:lnTo>
                <a:close/>
                <a:moveTo>
                  <a:pt x="352" y="0"/>
                </a:moveTo>
                <a:lnTo>
                  <a:pt x="504" y="152"/>
                </a:lnTo>
                <a:lnTo>
                  <a:pt x="504" y="154"/>
                </a:lnTo>
                <a:lnTo>
                  <a:pt x="351" y="0"/>
                </a:lnTo>
                <a:lnTo>
                  <a:pt x="352" y="0"/>
                </a:lnTo>
                <a:close/>
                <a:moveTo>
                  <a:pt x="620" y="269"/>
                </a:moveTo>
                <a:lnTo>
                  <a:pt x="766" y="414"/>
                </a:lnTo>
                <a:lnTo>
                  <a:pt x="766" y="415"/>
                </a:lnTo>
                <a:lnTo>
                  <a:pt x="620" y="269"/>
                </a:lnTo>
                <a:lnTo>
                  <a:pt x="620" y="269"/>
                </a:lnTo>
                <a:close/>
                <a:moveTo>
                  <a:pt x="352" y="0"/>
                </a:moveTo>
                <a:lnTo>
                  <a:pt x="504" y="152"/>
                </a:lnTo>
                <a:lnTo>
                  <a:pt x="504" y="152"/>
                </a:lnTo>
                <a:lnTo>
                  <a:pt x="352" y="0"/>
                </a:lnTo>
                <a:lnTo>
                  <a:pt x="352" y="0"/>
                </a:lnTo>
                <a:close/>
                <a:moveTo>
                  <a:pt x="621" y="269"/>
                </a:moveTo>
                <a:lnTo>
                  <a:pt x="766" y="414"/>
                </a:lnTo>
                <a:lnTo>
                  <a:pt x="766" y="414"/>
                </a:lnTo>
                <a:lnTo>
                  <a:pt x="620" y="269"/>
                </a:lnTo>
                <a:lnTo>
                  <a:pt x="621" y="269"/>
                </a:lnTo>
                <a:close/>
                <a:moveTo>
                  <a:pt x="353" y="0"/>
                </a:moveTo>
                <a:lnTo>
                  <a:pt x="504" y="151"/>
                </a:lnTo>
                <a:lnTo>
                  <a:pt x="504" y="152"/>
                </a:lnTo>
                <a:lnTo>
                  <a:pt x="352" y="0"/>
                </a:lnTo>
                <a:lnTo>
                  <a:pt x="353" y="0"/>
                </a:lnTo>
                <a:close/>
                <a:moveTo>
                  <a:pt x="621" y="269"/>
                </a:moveTo>
                <a:lnTo>
                  <a:pt x="766" y="413"/>
                </a:lnTo>
                <a:lnTo>
                  <a:pt x="766" y="414"/>
                </a:lnTo>
                <a:lnTo>
                  <a:pt x="621" y="269"/>
                </a:lnTo>
                <a:lnTo>
                  <a:pt x="621" y="269"/>
                </a:lnTo>
                <a:close/>
                <a:moveTo>
                  <a:pt x="353" y="0"/>
                </a:moveTo>
                <a:lnTo>
                  <a:pt x="504" y="151"/>
                </a:lnTo>
                <a:lnTo>
                  <a:pt x="504" y="151"/>
                </a:lnTo>
                <a:lnTo>
                  <a:pt x="353" y="0"/>
                </a:lnTo>
                <a:lnTo>
                  <a:pt x="353" y="0"/>
                </a:lnTo>
                <a:close/>
                <a:moveTo>
                  <a:pt x="621" y="269"/>
                </a:moveTo>
                <a:lnTo>
                  <a:pt x="766" y="413"/>
                </a:lnTo>
                <a:lnTo>
                  <a:pt x="766" y="413"/>
                </a:lnTo>
                <a:lnTo>
                  <a:pt x="621" y="269"/>
                </a:lnTo>
                <a:lnTo>
                  <a:pt x="621" y="269"/>
                </a:lnTo>
                <a:close/>
                <a:moveTo>
                  <a:pt x="354" y="0"/>
                </a:moveTo>
                <a:lnTo>
                  <a:pt x="504" y="150"/>
                </a:lnTo>
                <a:lnTo>
                  <a:pt x="504" y="151"/>
                </a:lnTo>
                <a:lnTo>
                  <a:pt x="353" y="0"/>
                </a:lnTo>
                <a:lnTo>
                  <a:pt x="354" y="0"/>
                </a:lnTo>
                <a:close/>
                <a:moveTo>
                  <a:pt x="622" y="269"/>
                </a:moveTo>
                <a:lnTo>
                  <a:pt x="766" y="412"/>
                </a:lnTo>
                <a:lnTo>
                  <a:pt x="766" y="413"/>
                </a:lnTo>
                <a:lnTo>
                  <a:pt x="621" y="269"/>
                </a:lnTo>
                <a:lnTo>
                  <a:pt x="622" y="269"/>
                </a:lnTo>
                <a:close/>
                <a:moveTo>
                  <a:pt x="354" y="0"/>
                </a:moveTo>
                <a:lnTo>
                  <a:pt x="504" y="150"/>
                </a:lnTo>
                <a:lnTo>
                  <a:pt x="504" y="150"/>
                </a:lnTo>
                <a:lnTo>
                  <a:pt x="354" y="0"/>
                </a:lnTo>
                <a:lnTo>
                  <a:pt x="354" y="0"/>
                </a:lnTo>
                <a:close/>
                <a:moveTo>
                  <a:pt x="622" y="269"/>
                </a:moveTo>
                <a:lnTo>
                  <a:pt x="766" y="412"/>
                </a:lnTo>
                <a:lnTo>
                  <a:pt x="766" y="412"/>
                </a:lnTo>
                <a:lnTo>
                  <a:pt x="622" y="269"/>
                </a:lnTo>
                <a:lnTo>
                  <a:pt x="622" y="269"/>
                </a:lnTo>
                <a:close/>
                <a:moveTo>
                  <a:pt x="355" y="0"/>
                </a:moveTo>
                <a:lnTo>
                  <a:pt x="504" y="149"/>
                </a:lnTo>
                <a:lnTo>
                  <a:pt x="504" y="150"/>
                </a:lnTo>
                <a:lnTo>
                  <a:pt x="354" y="0"/>
                </a:lnTo>
                <a:lnTo>
                  <a:pt x="355" y="0"/>
                </a:lnTo>
                <a:close/>
                <a:moveTo>
                  <a:pt x="623" y="269"/>
                </a:moveTo>
                <a:lnTo>
                  <a:pt x="766" y="412"/>
                </a:lnTo>
                <a:lnTo>
                  <a:pt x="766" y="412"/>
                </a:lnTo>
                <a:lnTo>
                  <a:pt x="622" y="269"/>
                </a:lnTo>
                <a:lnTo>
                  <a:pt x="623" y="269"/>
                </a:lnTo>
                <a:close/>
                <a:moveTo>
                  <a:pt x="355" y="0"/>
                </a:moveTo>
                <a:lnTo>
                  <a:pt x="504" y="149"/>
                </a:lnTo>
                <a:lnTo>
                  <a:pt x="504" y="149"/>
                </a:lnTo>
                <a:lnTo>
                  <a:pt x="355" y="0"/>
                </a:lnTo>
                <a:lnTo>
                  <a:pt x="355" y="0"/>
                </a:lnTo>
                <a:close/>
                <a:moveTo>
                  <a:pt x="623" y="269"/>
                </a:moveTo>
                <a:lnTo>
                  <a:pt x="766" y="411"/>
                </a:lnTo>
                <a:lnTo>
                  <a:pt x="766" y="412"/>
                </a:lnTo>
                <a:lnTo>
                  <a:pt x="623" y="269"/>
                </a:lnTo>
                <a:lnTo>
                  <a:pt x="623" y="269"/>
                </a:lnTo>
                <a:close/>
                <a:moveTo>
                  <a:pt x="356" y="0"/>
                </a:moveTo>
                <a:lnTo>
                  <a:pt x="504" y="148"/>
                </a:lnTo>
                <a:lnTo>
                  <a:pt x="504" y="149"/>
                </a:lnTo>
                <a:lnTo>
                  <a:pt x="355" y="0"/>
                </a:lnTo>
                <a:lnTo>
                  <a:pt x="356" y="0"/>
                </a:lnTo>
                <a:close/>
                <a:moveTo>
                  <a:pt x="624" y="269"/>
                </a:moveTo>
                <a:lnTo>
                  <a:pt x="766" y="411"/>
                </a:lnTo>
                <a:lnTo>
                  <a:pt x="766" y="411"/>
                </a:lnTo>
                <a:lnTo>
                  <a:pt x="623" y="269"/>
                </a:lnTo>
                <a:lnTo>
                  <a:pt x="624" y="269"/>
                </a:lnTo>
                <a:close/>
                <a:moveTo>
                  <a:pt x="356" y="0"/>
                </a:moveTo>
                <a:lnTo>
                  <a:pt x="504" y="148"/>
                </a:lnTo>
                <a:lnTo>
                  <a:pt x="504" y="148"/>
                </a:lnTo>
                <a:lnTo>
                  <a:pt x="356" y="0"/>
                </a:lnTo>
                <a:lnTo>
                  <a:pt x="356" y="0"/>
                </a:lnTo>
                <a:close/>
                <a:moveTo>
                  <a:pt x="624" y="269"/>
                </a:moveTo>
                <a:lnTo>
                  <a:pt x="766" y="410"/>
                </a:lnTo>
                <a:lnTo>
                  <a:pt x="766" y="411"/>
                </a:lnTo>
                <a:lnTo>
                  <a:pt x="624" y="269"/>
                </a:lnTo>
                <a:lnTo>
                  <a:pt x="624" y="269"/>
                </a:lnTo>
                <a:close/>
                <a:moveTo>
                  <a:pt x="357" y="0"/>
                </a:moveTo>
                <a:lnTo>
                  <a:pt x="504" y="147"/>
                </a:lnTo>
                <a:lnTo>
                  <a:pt x="504" y="148"/>
                </a:lnTo>
                <a:lnTo>
                  <a:pt x="356" y="0"/>
                </a:lnTo>
                <a:lnTo>
                  <a:pt x="357" y="0"/>
                </a:lnTo>
                <a:close/>
                <a:moveTo>
                  <a:pt x="625" y="269"/>
                </a:moveTo>
                <a:lnTo>
                  <a:pt x="766" y="410"/>
                </a:lnTo>
                <a:lnTo>
                  <a:pt x="766" y="410"/>
                </a:lnTo>
                <a:lnTo>
                  <a:pt x="624" y="269"/>
                </a:lnTo>
                <a:lnTo>
                  <a:pt x="625" y="269"/>
                </a:lnTo>
                <a:close/>
                <a:moveTo>
                  <a:pt x="357" y="0"/>
                </a:moveTo>
                <a:lnTo>
                  <a:pt x="504" y="147"/>
                </a:lnTo>
                <a:lnTo>
                  <a:pt x="504" y="147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625" y="269"/>
                </a:moveTo>
                <a:lnTo>
                  <a:pt x="766" y="409"/>
                </a:lnTo>
                <a:lnTo>
                  <a:pt x="766" y="410"/>
                </a:lnTo>
                <a:lnTo>
                  <a:pt x="625" y="269"/>
                </a:lnTo>
                <a:lnTo>
                  <a:pt x="625" y="269"/>
                </a:lnTo>
                <a:close/>
                <a:moveTo>
                  <a:pt x="357" y="0"/>
                </a:moveTo>
                <a:lnTo>
                  <a:pt x="504" y="146"/>
                </a:lnTo>
                <a:lnTo>
                  <a:pt x="504" y="147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626" y="269"/>
                </a:moveTo>
                <a:lnTo>
                  <a:pt x="766" y="409"/>
                </a:lnTo>
                <a:lnTo>
                  <a:pt x="766" y="409"/>
                </a:lnTo>
                <a:lnTo>
                  <a:pt x="625" y="269"/>
                </a:lnTo>
                <a:lnTo>
                  <a:pt x="626" y="269"/>
                </a:lnTo>
                <a:close/>
                <a:moveTo>
                  <a:pt x="358" y="0"/>
                </a:moveTo>
                <a:lnTo>
                  <a:pt x="504" y="146"/>
                </a:lnTo>
                <a:lnTo>
                  <a:pt x="504" y="146"/>
                </a:lnTo>
                <a:lnTo>
                  <a:pt x="357" y="0"/>
                </a:lnTo>
                <a:lnTo>
                  <a:pt x="358" y="0"/>
                </a:lnTo>
                <a:close/>
                <a:moveTo>
                  <a:pt x="626" y="269"/>
                </a:moveTo>
                <a:lnTo>
                  <a:pt x="766" y="408"/>
                </a:lnTo>
                <a:lnTo>
                  <a:pt x="766" y="409"/>
                </a:lnTo>
                <a:lnTo>
                  <a:pt x="626" y="269"/>
                </a:lnTo>
                <a:lnTo>
                  <a:pt x="626" y="269"/>
                </a:lnTo>
                <a:close/>
                <a:moveTo>
                  <a:pt x="358" y="0"/>
                </a:moveTo>
                <a:lnTo>
                  <a:pt x="504" y="145"/>
                </a:lnTo>
                <a:lnTo>
                  <a:pt x="504" y="146"/>
                </a:lnTo>
                <a:lnTo>
                  <a:pt x="358" y="0"/>
                </a:lnTo>
                <a:lnTo>
                  <a:pt x="358" y="0"/>
                </a:lnTo>
                <a:close/>
                <a:moveTo>
                  <a:pt x="627" y="269"/>
                </a:moveTo>
                <a:lnTo>
                  <a:pt x="766" y="408"/>
                </a:lnTo>
                <a:lnTo>
                  <a:pt x="766" y="408"/>
                </a:lnTo>
                <a:lnTo>
                  <a:pt x="626" y="269"/>
                </a:lnTo>
                <a:lnTo>
                  <a:pt x="627" y="269"/>
                </a:lnTo>
                <a:close/>
                <a:moveTo>
                  <a:pt x="359" y="0"/>
                </a:moveTo>
                <a:lnTo>
                  <a:pt x="504" y="145"/>
                </a:lnTo>
                <a:lnTo>
                  <a:pt x="504" y="145"/>
                </a:lnTo>
                <a:lnTo>
                  <a:pt x="358" y="0"/>
                </a:lnTo>
                <a:lnTo>
                  <a:pt x="359" y="0"/>
                </a:lnTo>
                <a:close/>
                <a:moveTo>
                  <a:pt x="627" y="269"/>
                </a:moveTo>
                <a:lnTo>
                  <a:pt x="766" y="407"/>
                </a:lnTo>
                <a:lnTo>
                  <a:pt x="766" y="408"/>
                </a:lnTo>
                <a:lnTo>
                  <a:pt x="627" y="269"/>
                </a:lnTo>
                <a:lnTo>
                  <a:pt x="627" y="269"/>
                </a:lnTo>
                <a:close/>
                <a:moveTo>
                  <a:pt x="359" y="0"/>
                </a:moveTo>
                <a:lnTo>
                  <a:pt x="504" y="144"/>
                </a:lnTo>
                <a:lnTo>
                  <a:pt x="504" y="145"/>
                </a:lnTo>
                <a:lnTo>
                  <a:pt x="359" y="0"/>
                </a:lnTo>
                <a:lnTo>
                  <a:pt x="359" y="0"/>
                </a:lnTo>
                <a:close/>
                <a:moveTo>
                  <a:pt x="628" y="269"/>
                </a:moveTo>
                <a:lnTo>
                  <a:pt x="766" y="407"/>
                </a:lnTo>
                <a:lnTo>
                  <a:pt x="766" y="407"/>
                </a:lnTo>
                <a:lnTo>
                  <a:pt x="627" y="269"/>
                </a:lnTo>
                <a:lnTo>
                  <a:pt x="628" y="269"/>
                </a:lnTo>
                <a:close/>
                <a:moveTo>
                  <a:pt x="360" y="0"/>
                </a:moveTo>
                <a:lnTo>
                  <a:pt x="504" y="144"/>
                </a:lnTo>
                <a:lnTo>
                  <a:pt x="504" y="144"/>
                </a:lnTo>
                <a:lnTo>
                  <a:pt x="359" y="0"/>
                </a:lnTo>
                <a:lnTo>
                  <a:pt x="360" y="0"/>
                </a:lnTo>
                <a:close/>
                <a:moveTo>
                  <a:pt x="628" y="269"/>
                </a:moveTo>
                <a:lnTo>
                  <a:pt x="766" y="406"/>
                </a:lnTo>
                <a:lnTo>
                  <a:pt x="766" y="407"/>
                </a:lnTo>
                <a:lnTo>
                  <a:pt x="628" y="269"/>
                </a:lnTo>
                <a:lnTo>
                  <a:pt x="628" y="269"/>
                </a:lnTo>
                <a:close/>
                <a:moveTo>
                  <a:pt x="360" y="0"/>
                </a:moveTo>
                <a:lnTo>
                  <a:pt x="504" y="143"/>
                </a:lnTo>
                <a:lnTo>
                  <a:pt x="504" y="144"/>
                </a:lnTo>
                <a:lnTo>
                  <a:pt x="360" y="0"/>
                </a:lnTo>
                <a:lnTo>
                  <a:pt x="360" y="0"/>
                </a:lnTo>
                <a:close/>
                <a:moveTo>
                  <a:pt x="630" y="269"/>
                </a:moveTo>
                <a:lnTo>
                  <a:pt x="766" y="406"/>
                </a:lnTo>
                <a:lnTo>
                  <a:pt x="766" y="406"/>
                </a:lnTo>
                <a:lnTo>
                  <a:pt x="628" y="269"/>
                </a:lnTo>
                <a:lnTo>
                  <a:pt x="630" y="269"/>
                </a:lnTo>
                <a:close/>
                <a:moveTo>
                  <a:pt x="361" y="0"/>
                </a:moveTo>
                <a:lnTo>
                  <a:pt x="504" y="143"/>
                </a:lnTo>
                <a:lnTo>
                  <a:pt x="504" y="143"/>
                </a:lnTo>
                <a:lnTo>
                  <a:pt x="360" y="0"/>
                </a:lnTo>
                <a:lnTo>
                  <a:pt x="361" y="0"/>
                </a:lnTo>
                <a:close/>
                <a:moveTo>
                  <a:pt x="630" y="269"/>
                </a:moveTo>
                <a:lnTo>
                  <a:pt x="766" y="405"/>
                </a:lnTo>
                <a:lnTo>
                  <a:pt x="766" y="406"/>
                </a:lnTo>
                <a:lnTo>
                  <a:pt x="630" y="269"/>
                </a:lnTo>
                <a:lnTo>
                  <a:pt x="630" y="269"/>
                </a:lnTo>
                <a:close/>
                <a:moveTo>
                  <a:pt x="361" y="0"/>
                </a:moveTo>
                <a:lnTo>
                  <a:pt x="504" y="142"/>
                </a:lnTo>
                <a:lnTo>
                  <a:pt x="504" y="143"/>
                </a:lnTo>
                <a:lnTo>
                  <a:pt x="361" y="0"/>
                </a:lnTo>
                <a:lnTo>
                  <a:pt x="361" y="0"/>
                </a:lnTo>
                <a:close/>
                <a:moveTo>
                  <a:pt x="630" y="269"/>
                </a:moveTo>
                <a:lnTo>
                  <a:pt x="766" y="405"/>
                </a:lnTo>
                <a:lnTo>
                  <a:pt x="766" y="405"/>
                </a:lnTo>
                <a:lnTo>
                  <a:pt x="630" y="269"/>
                </a:lnTo>
                <a:lnTo>
                  <a:pt x="630" y="269"/>
                </a:lnTo>
                <a:close/>
                <a:moveTo>
                  <a:pt x="362" y="0"/>
                </a:moveTo>
                <a:lnTo>
                  <a:pt x="504" y="142"/>
                </a:lnTo>
                <a:lnTo>
                  <a:pt x="504" y="142"/>
                </a:lnTo>
                <a:lnTo>
                  <a:pt x="361" y="0"/>
                </a:lnTo>
                <a:lnTo>
                  <a:pt x="362" y="0"/>
                </a:lnTo>
                <a:close/>
                <a:moveTo>
                  <a:pt x="631" y="269"/>
                </a:moveTo>
                <a:lnTo>
                  <a:pt x="766" y="404"/>
                </a:lnTo>
                <a:lnTo>
                  <a:pt x="766" y="405"/>
                </a:lnTo>
                <a:lnTo>
                  <a:pt x="630" y="269"/>
                </a:lnTo>
                <a:lnTo>
                  <a:pt x="631" y="269"/>
                </a:lnTo>
                <a:close/>
                <a:moveTo>
                  <a:pt x="362" y="0"/>
                </a:moveTo>
                <a:lnTo>
                  <a:pt x="504" y="141"/>
                </a:lnTo>
                <a:lnTo>
                  <a:pt x="504" y="142"/>
                </a:lnTo>
                <a:lnTo>
                  <a:pt x="362" y="0"/>
                </a:lnTo>
                <a:lnTo>
                  <a:pt x="362" y="0"/>
                </a:lnTo>
                <a:close/>
                <a:moveTo>
                  <a:pt x="631" y="269"/>
                </a:moveTo>
                <a:lnTo>
                  <a:pt x="766" y="404"/>
                </a:lnTo>
                <a:lnTo>
                  <a:pt x="766" y="404"/>
                </a:lnTo>
                <a:lnTo>
                  <a:pt x="631" y="269"/>
                </a:lnTo>
                <a:lnTo>
                  <a:pt x="631" y="269"/>
                </a:lnTo>
                <a:close/>
                <a:moveTo>
                  <a:pt x="363" y="0"/>
                </a:moveTo>
                <a:lnTo>
                  <a:pt x="504" y="141"/>
                </a:lnTo>
                <a:lnTo>
                  <a:pt x="504" y="141"/>
                </a:lnTo>
                <a:lnTo>
                  <a:pt x="362" y="0"/>
                </a:lnTo>
                <a:lnTo>
                  <a:pt x="363" y="0"/>
                </a:lnTo>
                <a:close/>
                <a:moveTo>
                  <a:pt x="632" y="269"/>
                </a:moveTo>
                <a:lnTo>
                  <a:pt x="766" y="403"/>
                </a:lnTo>
                <a:lnTo>
                  <a:pt x="766" y="404"/>
                </a:lnTo>
                <a:lnTo>
                  <a:pt x="631" y="269"/>
                </a:lnTo>
                <a:lnTo>
                  <a:pt x="632" y="269"/>
                </a:lnTo>
                <a:close/>
                <a:moveTo>
                  <a:pt x="363" y="0"/>
                </a:moveTo>
                <a:lnTo>
                  <a:pt x="504" y="140"/>
                </a:lnTo>
                <a:lnTo>
                  <a:pt x="504" y="141"/>
                </a:lnTo>
                <a:lnTo>
                  <a:pt x="363" y="0"/>
                </a:lnTo>
                <a:lnTo>
                  <a:pt x="363" y="0"/>
                </a:lnTo>
                <a:close/>
                <a:moveTo>
                  <a:pt x="632" y="269"/>
                </a:moveTo>
                <a:lnTo>
                  <a:pt x="766" y="403"/>
                </a:lnTo>
                <a:lnTo>
                  <a:pt x="766" y="403"/>
                </a:lnTo>
                <a:lnTo>
                  <a:pt x="632" y="269"/>
                </a:lnTo>
                <a:lnTo>
                  <a:pt x="632" y="269"/>
                </a:lnTo>
                <a:close/>
                <a:moveTo>
                  <a:pt x="364" y="0"/>
                </a:moveTo>
                <a:lnTo>
                  <a:pt x="504" y="140"/>
                </a:lnTo>
                <a:lnTo>
                  <a:pt x="504" y="140"/>
                </a:lnTo>
                <a:lnTo>
                  <a:pt x="363" y="0"/>
                </a:lnTo>
                <a:lnTo>
                  <a:pt x="364" y="0"/>
                </a:lnTo>
                <a:close/>
                <a:moveTo>
                  <a:pt x="633" y="269"/>
                </a:moveTo>
                <a:lnTo>
                  <a:pt x="766" y="402"/>
                </a:lnTo>
                <a:lnTo>
                  <a:pt x="766" y="403"/>
                </a:lnTo>
                <a:lnTo>
                  <a:pt x="632" y="269"/>
                </a:lnTo>
                <a:lnTo>
                  <a:pt x="633" y="269"/>
                </a:lnTo>
                <a:close/>
                <a:moveTo>
                  <a:pt x="364" y="0"/>
                </a:moveTo>
                <a:lnTo>
                  <a:pt x="504" y="139"/>
                </a:lnTo>
                <a:lnTo>
                  <a:pt x="504" y="140"/>
                </a:lnTo>
                <a:lnTo>
                  <a:pt x="364" y="0"/>
                </a:lnTo>
                <a:lnTo>
                  <a:pt x="364" y="0"/>
                </a:lnTo>
                <a:close/>
                <a:moveTo>
                  <a:pt x="633" y="269"/>
                </a:moveTo>
                <a:lnTo>
                  <a:pt x="766" y="402"/>
                </a:lnTo>
                <a:lnTo>
                  <a:pt x="766" y="402"/>
                </a:lnTo>
                <a:lnTo>
                  <a:pt x="633" y="269"/>
                </a:lnTo>
                <a:lnTo>
                  <a:pt x="633" y="269"/>
                </a:lnTo>
                <a:close/>
                <a:moveTo>
                  <a:pt x="366" y="0"/>
                </a:moveTo>
                <a:lnTo>
                  <a:pt x="504" y="139"/>
                </a:lnTo>
                <a:lnTo>
                  <a:pt x="504" y="139"/>
                </a:lnTo>
                <a:lnTo>
                  <a:pt x="364" y="0"/>
                </a:lnTo>
                <a:lnTo>
                  <a:pt x="366" y="0"/>
                </a:lnTo>
                <a:close/>
                <a:moveTo>
                  <a:pt x="634" y="269"/>
                </a:moveTo>
                <a:lnTo>
                  <a:pt x="766" y="401"/>
                </a:lnTo>
                <a:lnTo>
                  <a:pt x="766" y="402"/>
                </a:lnTo>
                <a:lnTo>
                  <a:pt x="633" y="269"/>
                </a:lnTo>
                <a:lnTo>
                  <a:pt x="634" y="269"/>
                </a:lnTo>
                <a:close/>
                <a:moveTo>
                  <a:pt x="366" y="0"/>
                </a:moveTo>
                <a:lnTo>
                  <a:pt x="504" y="138"/>
                </a:lnTo>
                <a:lnTo>
                  <a:pt x="504" y="139"/>
                </a:lnTo>
                <a:lnTo>
                  <a:pt x="366" y="0"/>
                </a:lnTo>
                <a:lnTo>
                  <a:pt x="366" y="0"/>
                </a:lnTo>
                <a:close/>
                <a:moveTo>
                  <a:pt x="634" y="269"/>
                </a:moveTo>
                <a:lnTo>
                  <a:pt x="766" y="401"/>
                </a:lnTo>
                <a:lnTo>
                  <a:pt x="766" y="401"/>
                </a:lnTo>
                <a:lnTo>
                  <a:pt x="634" y="269"/>
                </a:lnTo>
                <a:lnTo>
                  <a:pt x="634" y="269"/>
                </a:lnTo>
                <a:close/>
                <a:moveTo>
                  <a:pt x="367" y="0"/>
                </a:moveTo>
                <a:lnTo>
                  <a:pt x="504" y="138"/>
                </a:lnTo>
                <a:lnTo>
                  <a:pt x="504" y="138"/>
                </a:lnTo>
                <a:lnTo>
                  <a:pt x="366" y="0"/>
                </a:lnTo>
                <a:lnTo>
                  <a:pt x="367" y="0"/>
                </a:lnTo>
                <a:close/>
                <a:moveTo>
                  <a:pt x="635" y="269"/>
                </a:moveTo>
                <a:lnTo>
                  <a:pt x="766" y="401"/>
                </a:lnTo>
                <a:lnTo>
                  <a:pt x="766" y="401"/>
                </a:lnTo>
                <a:lnTo>
                  <a:pt x="634" y="269"/>
                </a:lnTo>
                <a:lnTo>
                  <a:pt x="635" y="269"/>
                </a:lnTo>
                <a:close/>
                <a:moveTo>
                  <a:pt x="367" y="0"/>
                </a:moveTo>
                <a:lnTo>
                  <a:pt x="504" y="136"/>
                </a:lnTo>
                <a:lnTo>
                  <a:pt x="504" y="138"/>
                </a:lnTo>
                <a:lnTo>
                  <a:pt x="367" y="0"/>
                </a:lnTo>
                <a:lnTo>
                  <a:pt x="367" y="0"/>
                </a:lnTo>
                <a:close/>
                <a:moveTo>
                  <a:pt x="635" y="269"/>
                </a:moveTo>
                <a:lnTo>
                  <a:pt x="766" y="399"/>
                </a:lnTo>
                <a:lnTo>
                  <a:pt x="766" y="401"/>
                </a:lnTo>
                <a:lnTo>
                  <a:pt x="635" y="269"/>
                </a:lnTo>
                <a:lnTo>
                  <a:pt x="635" y="269"/>
                </a:lnTo>
                <a:close/>
                <a:moveTo>
                  <a:pt x="368" y="0"/>
                </a:moveTo>
                <a:lnTo>
                  <a:pt x="504" y="136"/>
                </a:lnTo>
                <a:lnTo>
                  <a:pt x="504" y="136"/>
                </a:lnTo>
                <a:lnTo>
                  <a:pt x="367" y="0"/>
                </a:lnTo>
                <a:lnTo>
                  <a:pt x="368" y="0"/>
                </a:lnTo>
                <a:close/>
                <a:moveTo>
                  <a:pt x="636" y="269"/>
                </a:moveTo>
                <a:lnTo>
                  <a:pt x="766" y="399"/>
                </a:lnTo>
                <a:lnTo>
                  <a:pt x="766" y="399"/>
                </a:lnTo>
                <a:lnTo>
                  <a:pt x="635" y="269"/>
                </a:lnTo>
                <a:lnTo>
                  <a:pt x="636" y="269"/>
                </a:lnTo>
                <a:close/>
                <a:moveTo>
                  <a:pt x="368" y="0"/>
                </a:moveTo>
                <a:lnTo>
                  <a:pt x="503" y="135"/>
                </a:lnTo>
                <a:lnTo>
                  <a:pt x="504" y="136"/>
                </a:lnTo>
                <a:lnTo>
                  <a:pt x="368" y="0"/>
                </a:lnTo>
                <a:lnTo>
                  <a:pt x="368" y="0"/>
                </a:lnTo>
                <a:close/>
                <a:moveTo>
                  <a:pt x="636" y="269"/>
                </a:moveTo>
                <a:lnTo>
                  <a:pt x="766" y="398"/>
                </a:lnTo>
                <a:lnTo>
                  <a:pt x="766" y="399"/>
                </a:lnTo>
                <a:lnTo>
                  <a:pt x="636" y="269"/>
                </a:lnTo>
                <a:lnTo>
                  <a:pt x="636" y="269"/>
                </a:lnTo>
                <a:close/>
                <a:moveTo>
                  <a:pt x="369" y="0"/>
                </a:moveTo>
                <a:lnTo>
                  <a:pt x="503" y="135"/>
                </a:lnTo>
                <a:lnTo>
                  <a:pt x="503" y="135"/>
                </a:lnTo>
                <a:lnTo>
                  <a:pt x="368" y="0"/>
                </a:lnTo>
                <a:lnTo>
                  <a:pt x="369" y="0"/>
                </a:lnTo>
                <a:close/>
                <a:moveTo>
                  <a:pt x="637" y="269"/>
                </a:moveTo>
                <a:lnTo>
                  <a:pt x="766" y="398"/>
                </a:lnTo>
                <a:lnTo>
                  <a:pt x="766" y="398"/>
                </a:lnTo>
                <a:lnTo>
                  <a:pt x="636" y="269"/>
                </a:lnTo>
                <a:lnTo>
                  <a:pt x="637" y="269"/>
                </a:lnTo>
                <a:close/>
                <a:moveTo>
                  <a:pt x="369" y="0"/>
                </a:moveTo>
                <a:lnTo>
                  <a:pt x="503" y="134"/>
                </a:lnTo>
                <a:lnTo>
                  <a:pt x="503" y="135"/>
                </a:lnTo>
                <a:lnTo>
                  <a:pt x="369" y="0"/>
                </a:lnTo>
                <a:lnTo>
                  <a:pt x="369" y="0"/>
                </a:lnTo>
                <a:close/>
                <a:moveTo>
                  <a:pt x="637" y="269"/>
                </a:moveTo>
                <a:lnTo>
                  <a:pt x="766" y="397"/>
                </a:lnTo>
                <a:lnTo>
                  <a:pt x="766" y="398"/>
                </a:lnTo>
                <a:lnTo>
                  <a:pt x="637" y="269"/>
                </a:lnTo>
                <a:lnTo>
                  <a:pt x="637" y="269"/>
                </a:lnTo>
                <a:close/>
                <a:moveTo>
                  <a:pt x="369" y="0"/>
                </a:moveTo>
                <a:lnTo>
                  <a:pt x="503" y="134"/>
                </a:lnTo>
                <a:lnTo>
                  <a:pt x="503" y="134"/>
                </a:lnTo>
                <a:lnTo>
                  <a:pt x="369" y="0"/>
                </a:lnTo>
                <a:lnTo>
                  <a:pt x="369" y="0"/>
                </a:lnTo>
                <a:close/>
                <a:moveTo>
                  <a:pt x="638" y="269"/>
                </a:moveTo>
                <a:lnTo>
                  <a:pt x="766" y="397"/>
                </a:lnTo>
                <a:lnTo>
                  <a:pt x="766" y="397"/>
                </a:lnTo>
                <a:lnTo>
                  <a:pt x="637" y="269"/>
                </a:lnTo>
                <a:lnTo>
                  <a:pt x="638" y="269"/>
                </a:lnTo>
                <a:close/>
                <a:moveTo>
                  <a:pt x="370" y="0"/>
                </a:moveTo>
                <a:lnTo>
                  <a:pt x="503" y="133"/>
                </a:lnTo>
                <a:lnTo>
                  <a:pt x="503" y="134"/>
                </a:lnTo>
                <a:lnTo>
                  <a:pt x="369" y="0"/>
                </a:lnTo>
                <a:lnTo>
                  <a:pt x="370" y="0"/>
                </a:lnTo>
                <a:close/>
                <a:moveTo>
                  <a:pt x="638" y="269"/>
                </a:moveTo>
                <a:lnTo>
                  <a:pt x="766" y="396"/>
                </a:lnTo>
                <a:lnTo>
                  <a:pt x="766" y="397"/>
                </a:lnTo>
                <a:lnTo>
                  <a:pt x="638" y="269"/>
                </a:lnTo>
                <a:lnTo>
                  <a:pt x="638" y="269"/>
                </a:lnTo>
                <a:close/>
                <a:moveTo>
                  <a:pt x="370" y="0"/>
                </a:moveTo>
                <a:lnTo>
                  <a:pt x="503" y="133"/>
                </a:lnTo>
                <a:lnTo>
                  <a:pt x="503" y="133"/>
                </a:lnTo>
                <a:lnTo>
                  <a:pt x="370" y="0"/>
                </a:lnTo>
                <a:lnTo>
                  <a:pt x="370" y="0"/>
                </a:lnTo>
                <a:close/>
                <a:moveTo>
                  <a:pt x="638" y="269"/>
                </a:moveTo>
                <a:lnTo>
                  <a:pt x="766" y="396"/>
                </a:lnTo>
                <a:lnTo>
                  <a:pt x="766" y="396"/>
                </a:lnTo>
                <a:lnTo>
                  <a:pt x="638" y="269"/>
                </a:lnTo>
                <a:lnTo>
                  <a:pt x="638" y="269"/>
                </a:lnTo>
                <a:close/>
                <a:moveTo>
                  <a:pt x="371" y="0"/>
                </a:moveTo>
                <a:lnTo>
                  <a:pt x="503" y="132"/>
                </a:lnTo>
                <a:lnTo>
                  <a:pt x="503" y="133"/>
                </a:lnTo>
                <a:lnTo>
                  <a:pt x="370" y="0"/>
                </a:lnTo>
                <a:lnTo>
                  <a:pt x="371" y="0"/>
                </a:lnTo>
                <a:close/>
                <a:moveTo>
                  <a:pt x="639" y="269"/>
                </a:moveTo>
                <a:lnTo>
                  <a:pt x="766" y="395"/>
                </a:lnTo>
                <a:lnTo>
                  <a:pt x="766" y="396"/>
                </a:lnTo>
                <a:lnTo>
                  <a:pt x="638" y="269"/>
                </a:lnTo>
                <a:lnTo>
                  <a:pt x="639" y="269"/>
                </a:lnTo>
                <a:close/>
                <a:moveTo>
                  <a:pt x="371" y="0"/>
                </a:moveTo>
                <a:lnTo>
                  <a:pt x="503" y="132"/>
                </a:lnTo>
                <a:lnTo>
                  <a:pt x="503" y="132"/>
                </a:lnTo>
                <a:lnTo>
                  <a:pt x="371" y="0"/>
                </a:lnTo>
                <a:lnTo>
                  <a:pt x="371" y="0"/>
                </a:lnTo>
                <a:close/>
                <a:moveTo>
                  <a:pt x="639" y="269"/>
                </a:moveTo>
                <a:lnTo>
                  <a:pt x="766" y="395"/>
                </a:lnTo>
                <a:lnTo>
                  <a:pt x="766" y="395"/>
                </a:lnTo>
                <a:lnTo>
                  <a:pt x="639" y="269"/>
                </a:lnTo>
                <a:lnTo>
                  <a:pt x="639" y="269"/>
                </a:lnTo>
                <a:close/>
                <a:moveTo>
                  <a:pt x="372" y="0"/>
                </a:moveTo>
                <a:lnTo>
                  <a:pt x="503" y="131"/>
                </a:lnTo>
                <a:lnTo>
                  <a:pt x="503" y="132"/>
                </a:lnTo>
                <a:lnTo>
                  <a:pt x="371" y="0"/>
                </a:lnTo>
                <a:lnTo>
                  <a:pt x="372" y="0"/>
                </a:lnTo>
                <a:close/>
                <a:moveTo>
                  <a:pt x="640" y="269"/>
                </a:moveTo>
                <a:lnTo>
                  <a:pt x="766" y="394"/>
                </a:lnTo>
                <a:lnTo>
                  <a:pt x="766" y="395"/>
                </a:lnTo>
                <a:lnTo>
                  <a:pt x="639" y="269"/>
                </a:lnTo>
                <a:lnTo>
                  <a:pt x="640" y="269"/>
                </a:lnTo>
                <a:close/>
                <a:moveTo>
                  <a:pt x="372" y="0"/>
                </a:moveTo>
                <a:lnTo>
                  <a:pt x="503" y="131"/>
                </a:lnTo>
                <a:lnTo>
                  <a:pt x="503" y="131"/>
                </a:lnTo>
                <a:lnTo>
                  <a:pt x="372" y="0"/>
                </a:lnTo>
                <a:lnTo>
                  <a:pt x="372" y="0"/>
                </a:lnTo>
                <a:close/>
                <a:moveTo>
                  <a:pt x="640" y="269"/>
                </a:moveTo>
                <a:lnTo>
                  <a:pt x="766" y="394"/>
                </a:lnTo>
                <a:lnTo>
                  <a:pt x="766" y="394"/>
                </a:lnTo>
                <a:lnTo>
                  <a:pt x="640" y="269"/>
                </a:lnTo>
                <a:lnTo>
                  <a:pt x="640" y="269"/>
                </a:lnTo>
                <a:close/>
                <a:moveTo>
                  <a:pt x="373" y="0"/>
                </a:moveTo>
                <a:lnTo>
                  <a:pt x="503" y="130"/>
                </a:lnTo>
                <a:lnTo>
                  <a:pt x="503" y="131"/>
                </a:lnTo>
                <a:lnTo>
                  <a:pt x="372" y="0"/>
                </a:lnTo>
                <a:lnTo>
                  <a:pt x="373" y="0"/>
                </a:lnTo>
                <a:close/>
                <a:moveTo>
                  <a:pt x="641" y="269"/>
                </a:moveTo>
                <a:lnTo>
                  <a:pt x="766" y="393"/>
                </a:lnTo>
                <a:lnTo>
                  <a:pt x="766" y="394"/>
                </a:lnTo>
                <a:lnTo>
                  <a:pt x="640" y="269"/>
                </a:lnTo>
                <a:lnTo>
                  <a:pt x="641" y="269"/>
                </a:lnTo>
                <a:close/>
                <a:moveTo>
                  <a:pt x="373" y="0"/>
                </a:moveTo>
                <a:lnTo>
                  <a:pt x="503" y="130"/>
                </a:lnTo>
                <a:lnTo>
                  <a:pt x="503" y="130"/>
                </a:lnTo>
                <a:lnTo>
                  <a:pt x="373" y="0"/>
                </a:lnTo>
                <a:lnTo>
                  <a:pt x="373" y="0"/>
                </a:lnTo>
                <a:close/>
                <a:moveTo>
                  <a:pt x="641" y="269"/>
                </a:moveTo>
                <a:lnTo>
                  <a:pt x="766" y="393"/>
                </a:lnTo>
                <a:lnTo>
                  <a:pt x="766" y="393"/>
                </a:lnTo>
                <a:lnTo>
                  <a:pt x="641" y="269"/>
                </a:lnTo>
                <a:lnTo>
                  <a:pt x="641" y="269"/>
                </a:lnTo>
                <a:close/>
                <a:moveTo>
                  <a:pt x="374" y="0"/>
                </a:moveTo>
                <a:lnTo>
                  <a:pt x="503" y="129"/>
                </a:lnTo>
                <a:lnTo>
                  <a:pt x="503" y="130"/>
                </a:lnTo>
                <a:lnTo>
                  <a:pt x="373" y="0"/>
                </a:lnTo>
                <a:lnTo>
                  <a:pt x="374" y="0"/>
                </a:lnTo>
                <a:close/>
                <a:moveTo>
                  <a:pt x="642" y="269"/>
                </a:moveTo>
                <a:lnTo>
                  <a:pt x="766" y="392"/>
                </a:lnTo>
                <a:lnTo>
                  <a:pt x="766" y="393"/>
                </a:lnTo>
                <a:lnTo>
                  <a:pt x="641" y="269"/>
                </a:lnTo>
                <a:lnTo>
                  <a:pt x="642" y="269"/>
                </a:lnTo>
                <a:close/>
                <a:moveTo>
                  <a:pt x="374" y="0"/>
                </a:moveTo>
                <a:lnTo>
                  <a:pt x="503" y="129"/>
                </a:lnTo>
                <a:lnTo>
                  <a:pt x="503" y="129"/>
                </a:lnTo>
                <a:lnTo>
                  <a:pt x="374" y="0"/>
                </a:lnTo>
                <a:lnTo>
                  <a:pt x="374" y="0"/>
                </a:lnTo>
                <a:close/>
                <a:moveTo>
                  <a:pt x="642" y="269"/>
                </a:moveTo>
                <a:lnTo>
                  <a:pt x="766" y="392"/>
                </a:lnTo>
                <a:lnTo>
                  <a:pt x="766" y="392"/>
                </a:lnTo>
                <a:lnTo>
                  <a:pt x="642" y="269"/>
                </a:lnTo>
                <a:lnTo>
                  <a:pt x="642" y="269"/>
                </a:lnTo>
                <a:close/>
                <a:moveTo>
                  <a:pt x="375" y="0"/>
                </a:moveTo>
                <a:lnTo>
                  <a:pt x="503" y="128"/>
                </a:lnTo>
                <a:lnTo>
                  <a:pt x="503" y="129"/>
                </a:lnTo>
                <a:lnTo>
                  <a:pt x="374" y="0"/>
                </a:lnTo>
                <a:lnTo>
                  <a:pt x="375" y="0"/>
                </a:lnTo>
                <a:close/>
                <a:moveTo>
                  <a:pt x="643" y="269"/>
                </a:moveTo>
                <a:lnTo>
                  <a:pt x="766" y="391"/>
                </a:lnTo>
                <a:lnTo>
                  <a:pt x="766" y="392"/>
                </a:lnTo>
                <a:lnTo>
                  <a:pt x="642" y="269"/>
                </a:lnTo>
                <a:lnTo>
                  <a:pt x="643" y="269"/>
                </a:lnTo>
                <a:close/>
                <a:moveTo>
                  <a:pt x="375" y="0"/>
                </a:moveTo>
                <a:lnTo>
                  <a:pt x="503" y="128"/>
                </a:lnTo>
                <a:lnTo>
                  <a:pt x="503" y="128"/>
                </a:lnTo>
                <a:lnTo>
                  <a:pt x="375" y="0"/>
                </a:lnTo>
                <a:lnTo>
                  <a:pt x="375" y="0"/>
                </a:lnTo>
                <a:close/>
                <a:moveTo>
                  <a:pt x="643" y="269"/>
                </a:moveTo>
                <a:lnTo>
                  <a:pt x="766" y="391"/>
                </a:lnTo>
                <a:lnTo>
                  <a:pt x="766" y="391"/>
                </a:lnTo>
                <a:lnTo>
                  <a:pt x="643" y="269"/>
                </a:lnTo>
                <a:lnTo>
                  <a:pt x="643" y="269"/>
                </a:lnTo>
                <a:close/>
                <a:moveTo>
                  <a:pt x="376" y="0"/>
                </a:moveTo>
                <a:lnTo>
                  <a:pt x="503" y="127"/>
                </a:lnTo>
                <a:lnTo>
                  <a:pt x="503" y="128"/>
                </a:lnTo>
                <a:lnTo>
                  <a:pt x="375" y="0"/>
                </a:lnTo>
                <a:lnTo>
                  <a:pt x="376" y="0"/>
                </a:lnTo>
                <a:close/>
                <a:moveTo>
                  <a:pt x="644" y="269"/>
                </a:moveTo>
                <a:lnTo>
                  <a:pt x="766" y="390"/>
                </a:lnTo>
                <a:lnTo>
                  <a:pt x="766" y="391"/>
                </a:lnTo>
                <a:lnTo>
                  <a:pt x="643" y="269"/>
                </a:lnTo>
                <a:lnTo>
                  <a:pt x="644" y="269"/>
                </a:lnTo>
                <a:close/>
                <a:moveTo>
                  <a:pt x="376" y="0"/>
                </a:moveTo>
                <a:lnTo>
                  <a:pt x="503" y="127"/>
                </a:lnTo>
                <a:lnTo>
                  <a:pt x="503" y="127"/>
                </a:lnTo>
                <a:lnTo>
                  <a:pt x="376" y="0"/>
                </a:lnTo>
                <a:lnTo>
                  <a:pt x="376" y="0"/>
                </a:lnTo>
                <a:close/>
                <a:moveTo>
                  <a:pt x="644" y="269"/>
                </a:moveTo>
                <a:lnTo>
                  <a:pt x="766" y="390"/>
                </a:lnTo>
                <a:lnTo>
                  <a:pt x="766" y="390"/>
                </a:lnTo>
                <a:lnTo>
                  <a:pt x="644" y="269"/>
                </a:lnTo>
                <a:lnTo>
                  <a:pt x="644" y="269"/>
                </a:lnTo>
                <a:close/>
                <a:moveTo>
                  <a:pt x="377" y="0"/>
                </a:moveTo>
                <a:lnTo>
                  <a:pt x="503" y="126"/>
                </a:lnTo>
                <a:lnTo>
                  <a:pt x="503" y="127"/>
                </a:lnTo>
                <a:lnTo>
                  <a:pt x="376" y="0"/>
                </a:lnTo>
                <a:lnTo>
                  <a:pt x="377" y="0"/>
                </a:lnTo>
                <a:close/>
                <a:moveTo>
                  <a:pt x="645" y="269"/>
                </a:moveTo>
                <a:lnTo>
                  <a:pt x="766" y="390"/>
                </a:lnTo>
                <a:lnTo>
                  <a:pt x="766" y="390"/>
                </a:lnTo>
                <a:lnTo>
                  <a:pt x="644" y="269"/>
                </a:lnTo>
                <a:lnTo>
                  <a:pt x="645" y="269"/>
                </a:lnTo>
                <a:close/>
                <a:moveTo>
                  <a:pt x="377" y="0"/>
                </a:moveTo>
                <a:lnTo>
                  <a:pt x="503" y="126"/>
                </a:lnTo>
                <a:lnTo>
                  <a:pt x="503" y="126"/>
                </a:lnTo>
                <a:lnTo>
                  <a:pt x="377" y="0"/>
                </a:lnTo>
                <a:lnTo>
                  <a:pt x="377" y="0"/>
                </a:lnTo>
                <a:close/>
                <a:moveTo>
                  <a:pt x="645" y="269"/>
                </a:moveTo>
                <a:lnTo>
                  <a:pt x="766" y="389"/>
                </a:lnTo>
                <a:lnTo>
                  <a:pt x="766" y="390"/>
                </a:lnTo>
                <a:lnTo>
                  <a:pt x="645" y="269"/>
                </a:lnTo>
                <a:lnTo>
                  <a:pt x="645" y="269"/>
                </a:lnTo>
                <a:close/>
                <a:moveTo>
                  <a:pt x="378" y="0"/>
                </a:moveTo>
                <a:lnTo>
                  <a:pt x="503" y="126"/>
                </a:lnTo>
                <a:lnTo>
                  <a:pt x="503" y="126"/>
                </a:lnTo>
                <a:lnTo>
                  <a:pt x="377" y="0"/>
                </a:lnTo>
                <a:lnTo>
                  <a:pt x="378" y="0"/>
                </a:lnTo>
                <a:close/>
                <a:moveTo>
                  <a:pt x="647" y="269"/>
                </a:moveTo>
                <a:lnTo>
                  <a:pt x="766" y="389"/>
                </a:lnTo>
                <a:lnTo>
                  <a:pt x="766" y="389"/>
                </a:lnTo>
                <a:lnTo>
                  <a:pt x="645" y="269"/>
                </a:lnTo>
                <a:lnTo>
                  <a:pt x="647" y="269"/>
                </a:lnTo>
                <a:close/>
                <a:moveTo>
                  <a:pt x="378" y="0"/>
                </a:moveTo>
                <a:lnTo>
                  <a:pt x="503" y="125"/>
                </a:lnTo>
                <a:lnTo>
                  <a:pt x="503" y="126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647" y="269"/>
                </a:moveTo>
                <a:lnTo>
                  <a:pt x="766" y="388"/>
                </a:lnTo>
                <a:lnTo>
                  <a:pt x="766" y="389"/>
                </a:lnTo>
                <a:lnTo>
                  <a:pt x="647" y="269"/>
                </a:lnTo>
                <a:lnTo>
                  <a:pt x="647" y="269"/>
                </a:lnTo>
                <a:close/>
                <a:moveTo>
                  <a:pt x="379" y="0"/>
                </a:moveTo>
                <a:lnTo>
                  <a:pt x="503" y="125"/>
                </a:lnTo>
                <a:lnTo>
                  <a:pt x="503" y="125"/>
                </a:lnTo>
                <a:lnTo>
                  <a:pt x="378" y="0"/>
                </a:lnTo>
                <a:lnTo>
                  <a:pt x="379" y="0"/>
                </a:lnTo>
                <a:close/>
                <a:moveTo>
                  <a:pt x="647" y="269"/>
                </a:moveTo>
                <a:lnTo>
                  <a:pt x="766" y="388"/>
                </a:lnTo>
                <a:lnTo>
                  <a:pt x="766" y="388"/>
                </a:lnTo>
                <a:lnTo>
                  <a:pt x="647" y="269"/>
                </a:lnTo>
                <a:lnTo>
                  <a:pt x="647" y="269"/>
                </a:lnTo>
                <a:close/>
                <a:moveTo>
                  <a:pt x="379" y="0"/>
                </a:moveTo>
                <a:lnTo>
                  <a:pt x="503" y="124"/>
                </a:lnTo>
                <a:lnTo>
                  <a:pt x="503" y="125"/>
                </a:lnTo>
                <a:lnTo>
                  <a:pt x="379" y="0"/>
                </a:lnTo>
                <a:lnTo>
                  <a:pt x="379" y="0"/>
                </a:lnTo>
                <a:close/>
                <a:moveTo>
                  <a:pt x="648" y="269"/>
                </a:moveTo>
                <a:lnTo>
                  <a:pt x="766" y="387"/>
                </a:lnTo>
                <a:lnTo>
                  <a:pt x="766" y="388"/>
                </a:lnTo>
                <a:lnTo>
                  <a:pt x="647" y="269"/>
                </a:lnTo>
                <a:lnTo>
                  <a:pt x="648" y="269"/>
                </a:lnTo>
                <a:close/>
                <a:moveTo>
                  <a:pt x="380" y="0"/>
                </a:moveTo>
                <a:lnTo>
                  <a:pt x="503" y="124"/>
                </a:lnTo>
                <a:lnTo>
                  <a:pt x="503" y="124"/>
                </a:lnTo>
                <a:lnTo>
                  <a:pt x="379" y="0"/>
                </a:lnTo>
                <a:lnTo>
                  <a:pt x="380" y="0"/>
                </a:lnTo>
                <a:close/>
                <a:moveTo>
                  <a:pt x="648" y="269"/>
                </a:moveTo>
                <a:lnTo>
                  <a:pt x="766" y="387"/>
                </a:lnTo>
                <a:lnTo>
                  <a:pt x="766" y="387"/>
                </a:lnTo>
                <a:lnTo>
                  <a:pt x="648" y="269"/>
                </a:lnTo>
                <a:lnTo>
                  <a:pt x="648" y="269"/>
                </a:lnTo>
                <a:close/>
                <a:moveTo>
                  <a:pt x="380" y="0"/>
                </a:moveTo>
                <a:lnTo>
                  <a:pt x="503" y="123"/>
                </a:lnTo>
                <a:lnTo>
                  <a:pt x="503" y="124"/>
                </a:lnTo>
                <a:lnTo>
                  <a:pt x="380" y="0"/>
                </a:lnTo>
                <a:lnTo>
                  <a:pt x="380" y="0"/>
                </a:lnTo>
                <a:close/>
                <a:moveTo>
                  <a:pt x="649" y="269"/>
                </a:moveTo>
                <a:lnTo>
                  <a:pt x="766" y="386"/>
                </a:lnTo>
                <a:lnTo>
                  <a:pt x="766" y="387"/>
                </a:lnTo>
                <a:lnTo>
                  <a:pt x="648" y="269"/>
                </a:lnTo>
                <a:lnTo>
                  <a:pt x="649" y="269"/>
                </a:lnTo>
                <a:close/>
                <a:moveTo>
                  <a:pt x="380" y="0"/>
                </a:moveTo>
                <a:lnTo>
                  <a:pt x="503" y="123"/>
                </a:lnTo>
                <a:lnTo>
                  <a:pt x="503" y="123"/>
                </a:lnTo>
                <a:lnTo>
                  <a:pt x="380" y="0"/>
                </a:lnTo>
                <a:lnTo>
                  <a:pt x="380" y="0"/>
                </a:lnTo>
                <a:close/>
                <a:moveTo>
                  <a:pt x="649" y="269"/>
                </a:moveTo>
                <a:lnTo>
                  <a:pt x="766" y="386"/>
                </a:lnTo>
                <a:lnTo>
                  <a:pt x="766" y="386"/>
                </a:lnTo>
                <a:lnTo>
                  <a:pt x="649" y="269"/>
                </a:lnTo>
                <a:lnTo>
                  <a:pt x="649" y="269"/>
                </a:lnTo>
                <a:close/>
                <a:moveTo>
                  <a:pt x="381" y="0"/>
                </a:moveTo>
                <a:lnTo>
                  <a:pt x="503" y="122"/>
                </a:lnTo>
                <a:lnTo>
                  <a:pt x="503" y="123"/>
                </a:lnTo>
                <a:lnTo>
                  <a:pt x="380" y="0"/>
                </a:lnTo>
                <a:lnTo>
                  <a:pt x="381" y="0"/>
                </a:lnTo>
                <a:close/>
                <a:moveTo>
                  <a:pt x="650" y="269"/>
                </a:moveTo>
                <a:lnTo>
                  <a:pt x="766" y="385"/>
                </a:lnTo>
                <a:lnTo>
                  <a:pt x="766" y="386"/>
                </a:lnTo>
                <a:lnTo>
                  <a:pt x="649" y="269"/>
                </a:lnTo>
                <a:lnTo>
                  <a:pt x="650" y="269"/>
                </a:lnTo>
                <a:close/>
                <a:moveTo>
                  <a:pt x="381" y="0"/>
                </a:moveTo>
                <a:lnTo>
                  <a:pt x="503" y="122"/>
                </a:lnTo>
                <a:lnTo>
                  <a:pt x="503" y="122"/>
                </a:lnTo>
                <a:lnTo>
                  <a:pt x="381" y="0"/>
                </a:lnTo>
                <a:lnTo>
                  <a:pt x="381" y="0"/>
                </a:lnTo>
                <a:close/>
                <a:moveTo>
                  <a:pt x="650" y="269"/>
                </a:moveTo>
                <a:lnTo>
                  <a:pt x="766" y="385"/>
                </a:lnTo>
                <a:lnTo>
                  <a:pt x="766" y="385"/>
                </a:lnTo>
                <a:lnTo>
                  <a:pt x="650" y="269"/>
                </a:lnTo>
                <a:lnTo>
                  <a:pt x="650" y="269"/>
                </a:lnTo>
                <a:close/>
                <a:moveTo>
                  <a:pt x="383" y="0"/>
                </a:moveTo>
                <a:lnTo>
                  <a:pt x="503" y="121"/>
                </a:lnTo>
                <a:lnTo>
                  <a:pt x="503" y="122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651" y="269"/>
                </a:moveTo>
                <a:lnTo>
                  <a:pt x="766" y="383"/>
                </a:lnTo>
                <a:lnTo>
                  <a:pt x="766" y="385"/>
                </a:lnTo>
                <a:lnTo>
                  <a:pt x="650" y="269"/>
                </a:lnTo>
                <a:lnTo>
                  <a:pt x="651" y="269"/>
                </a:lnTo>
                <a:close/>
                <a:moveTo>
                  <a:pt x="383" y="0"/>
                </a:moveTo>
                <a:lnTo>
                  <a:pt x="503" y="121"/>
                </a:lnTo>
                <a:lnTo>
                  <a:pt x="503" y="121"/>
                </a:lnTo>
                <a:lnTo>
                  <a:pt x="383" y="0"/>
                </a:lnTo>
                <a:lnTo>
                  <a:pt x="383" y="0"/>
                </a:lnTo>
                <a:close/>
                <a:moveTo>
                  <a:pt x="651" y="269"/>
                </a:moveTo>
                <a:lnTo>
                  <a:pt x="766" y="383"/>
                </a:lnTo>
                <a:lnTo>
                  <a:pt x="766" y="383"/>
                </a:lnTo>
                <a:lnTo>
                  <a:pt x="651" y="269"/>
                </a:lnTo>
                <a:lnTo>
                  <a:pt x="651" y="269"/>
                </a:lnTo>
                <a:close/>
                <a:moveTo>
                  <a:pt x="384" y="0"/>
                </a:moveTo>
                <a:lnTo>
                  <a:pt x="503" y="119"/>
                </a:lnTo>
                <a:lnTo>
                  <a:pt x="503" y="121"/>
                </a:lnTo>
                <a:lnTo>
                  <a:pt x="383" y="0"/>
                </a:lnTo>
                <a:lnTo>
                  <a:pt x="384" y="0"/>
                </a:lnTo>
                <a:close/>
                <a:moveTo>
                  <a:pt x="652" y="269"/>
                </a:moveTo>
                <a:lnTo>
                  <a:pt x="766" y="382"/>
                </a:lnTo>
                <a:lnTo>
                  <a:pt x="766" y="383"/>
                </a:lnTo>
                <a:lnTo>
                  <a:pt x="651" y="269"/>
                </a:lnTo>
                <a:lnTo>
                  <a:pt x="652" y="269"/>
                </a:lnTo>
                <a:close/>
                <a:moveTo>
                  <a:pt x="384" y="0"/>
                </a:moveTo>
                <a:lnTo>
                  <a:pt x="503" y="119"/>
                </a:lnTo>
                <a:lnTo>
                  <a:pt x="503" y="119"/>
                </a:lnTo>
                <a:lnTo>
                  <a:pt x="384" y="0"/>
                </a:lnTo>
                <a:lnTo>
                  <a:pt x="384" y="0"/>
                </a:lnTo>
                <a:close/>
                <a:moveTo>
                  <a:pt x="652" y="269"/>
                </a:moveTo>
                <a:lnTo>
                  <a:pt x="766" y="382"/>
                </a:lnTo>
                <a:lnTo>
                  <a:pt x="766" y="382"/>
                </a:lnTo>
                <a:lnTo>
                  <a:pt x="652" y="269"/>
                </a:lnTo>
                <a:lnTo>
                  <a:pt x="652" y="269"/>
                </a:lnTo>
                <a:close/>
                <a:moveTo>
                  <a:pt x="385" y="0"/>
                </a:moveTo>
                <a:lnTo>
                  <a:pt x="503" y="118"/>
                </a:lnTo>
                <a:lnTo>
                  <a:pt x="503" y="119"/>
                </a:lnTo>
                <a:lnTo>
                  <a:pt x="384" y="0"/>
                </a:lnTo>
                <a:lnTo>
                  <a:pt x="385" y="0"/>
                </a:lnTo>
                <a:close/>
                <a:moveTo>
                  <a:pt x="653" y="269"/>
                </a:moveTo>
                <a:lnTo>
                  <a:pt x="766" y="381"/>
                </a:lnTo>
                <a:lnTo>
                  <a:pt x="766" y="382"/>
                </a:lnTo>
                <a:lnTo>
                  <a:pt x="652" y="269"/>
                </a:lnTo>
                <a:lnTo>
                  <a:pt x="653" y="269"/>
                </a:lnTo>
                <a:close/>
                <a:moveTo>
                  <a:pt x="385" y="0"/>
                </a:moveTo>
                <a:lnTo>
                  <a:pt x="503" y="118"/>
                </a:lnTo>
                <a:lnTo>
                  <a:pt x="503" y="118"/>
                </a:lnTo>
                <a:lnTo>
                  <a:pt x="385" y="0"/>
                </a:lnTo>
                <a:lnTo>
                  <a:pt x="385" y="0"/>
                </a:lnTo>
                <a:close/>
                <a:moveTo>
                  <a:pt x="653" y="269"/>
                </a:moveTo>
                <a:lnTo>
                  <a:pt x="766" y="381"/>
                </a:lnTo>
                <a:lnTo>
                  <a:pt x="766" y="381"/>
                </a:lnTo>
                <a:lnTo>
                  <a:pt x="653" y="269"/>
                </a:lnTo>
                <a:lnTo>
                  <a:pt x="653" y="269"/>
                </a:lnTo>
                <a:close/>
                <a:moveTo>
                  <a:pt x="386" y="0"/>
                </a:moveTo>
                <a:lnTo>
                  <a:pt x="503" y="117"/>
                </a:lnTo>
                <a:lnTo>
                  <a:pt x="503" y="118"/>
                </a:lnTo>
                <a:lnTo>
                  <a:pt x="385" y="0"/>
                </a:lnTo>
                <a:lnTo>
                  <a:pt x="386" y="0"/>
                </a:lnTo>
                <a:close/>
                <a:moveTo>
                  <a:pt x="654" y="269"/>
                </a:moveTo>
                <a:lnTo>
                  <a:pt x="766" y="380"/>
                </a:lnTo>
                <a:lnTo>
                  <a:pt x="766" y="381"/>
                </a:lnTo>
                <a:lnTo>
                  <a:pt x="653" y="269"/>
                </a:lnTo>
                <a:lnTo>
                  <a:pt x="654" y="269"/>
                </a:lnTo>
                <a:close/>
                <a:moveTo>
                  <a:pt x="386" y="0"/>
                </a:moveTo>
                <a:lnTo>
                  <a:pt x="503" y="117"/>
                </a:lnTo>
                <a:lnTo>
                  <a:pt x="503" y="117"/>
                </a:lnTo>
                <a:lnTo>
                  <a:pt x="386" y="0"/>
                </a:lnTo>
                <a:lnTo>
                  <a:pt x="386" y="0"/>
                </a:lnTo>
                <a:close/>
                <a:moveTo>
                  <a:pt x="654" y="269"/>
                </a:moveTo>
                <a:lnTo>
                  <a:pt x="766" y="380"/>
                </a:lnTo>
                <a:lnTo>
                  <a:pt x="766" y="380"/>
                </a:lnTo>
                <a:lnTo>
                  <a:pt x="654" y="269"/>
                </a:lnTo>
                <a:lnTo>
                  <a:pt x="654" y="269"/>
                </a:lnTo>
                <a:close/>
                <a:moveTo>
                  <a:pt x="387" y="0"/>
                </a:moveTo>
                <a:lnTo>
                  <a:pt x="503" y="116"/>
                </a:lnTo>
                <a:lnTo>
                  <a:pt x="503" y="117"/>
                </a:lnTo>
                <a:lnTo>
                  <a:pt x="386" y="0"/>
                </a:lnTo>
                <a:lnTo>
                  <a:pt x="387" y="0"/>
                </a:lnTo>
                <a:close/>
                <a:moveTo>
                  <a:pt x="655" y="269"/>
                </a:moveTo>
                <a:lnTo>
                  <a:pt x="766" y="379"/>
                </a:lnTo>
                <a:lnTo>
                  <a:pt x="766" y="380"/>
                </a:lnTo>
                <a:lnTo>
                  <a:pt x="654" y="269"/>
                </a:lnTo>
                <a:lnTo>
                  <a:pt x="655" y="269"/>
                </a:lnTo>
                <a:close/>
                <a:moveTo>
                  <a:pt x="387" y="0"/>
                </a:moveTo>
                <a:lnTo>
                  <a:pt x="503" y="116"/>
                </a:lnTo>
                <a:lnTo>
                  <a:pt x="503" y="116"/>
                </a:lnTo>
                <a:lnTo>
                  <a:pt x="387" y="0"/>
                </a:lnTo>
                <a:lnTo>
                  <a:pt x="387" y="0"/>
                </a:lnTo>
                <a:close/>
                <a:moveTo>
                  <a:pt x="655" y="269"/>
                </a:moveTo>
                <a:lnTo>
                  <a:pt x="766" y="379"/>
                </a:lnTo>
                <a:lnTo>
                  <a:pt x="766" y="379"/>
                </a:lnTo>
                <a:lnTo>
                  <a:pt x="655" y="269"/>
                </a:lnTo>
                <a:lnTo>
                  <a:pt x="655" y="269"/>
                </a:lnTo>
                <a:close/>
                <a:moveTo>
                  <a:pt x="388" y="0"/>
                </a:moveTo>
                <a:lnTo>
                  <a:pt x="503" y="115"/>
                </a:lnTo>
                <a:lnTo>
                  <a:pt x="503" y="116"/>
                </a:lnTo>
                <a:lnTo>
                  <a:pt x="387" y="0"/>
                </a:lnTo>
                <a:lnTo>
                  <a:pt x="388" y="0"/>
                </a:lnTo>
                <a:close/>
                <a:moveTo>
                  <a:pt x="655" y="269"/>
                </a:moveTo>
                <a:lnTo>
                  <a:pt x="766" y="379"/>
                </a:lnTo>
                <a:lnTo>
                  <a:pt x="766" y="379"/>
                </a:lnTo>
                <a:lnTo>
                  <a:pt x="655" y="269"/>
                </a:lnTo>
                <a:lnTo>
                  <a:pt x="655" y="269"/>
                </a:lnTo>
                <a:close/>
                <a:moveTo>
                  <a:pt x="388" y="0"/>
                </a:moveTo>
                <a:lnTo>
                  <a:pt x="503" y="115"/>
                </a:lnTo>
                <a:lnTo>
                  <a:pt x="503" y="115"/>
                </a:lnTo>
                <a:lnTo>
                  <a:pt x="388" y="0"/>
                </a:lnTo>
                <a:lnTo>
                  <a:pt x="388" y="0"/>
                </a:lnTo>
                <a:close/>
                <a:moveTo>
                  <a:pt x="656" y="269"/>
                </a:moveTo>
                <a:lnTo>
                  <a:pt x="766" y="378"/>
                </a:lnTo>
                <a:lnTo>
                  <a:pt x="766" y="379"/>
                </a:lnTo>
                <a:lnTo>
                  <a:pt x="655" y="269"/>
                </a:lnTo>
                <a:lnTo>
                  <a:pt x="656" y="269"/>
                </a:lnTo>
                <a:close/>
                <a:moveTo>
                  <a:pt x="389" y="0"/>
                </a:moveTo>
                <a:lnTo>
                  <a:pt x="503" y="114"/>
                </a:lnTo>
                <a:lnTo>
                  <a:pt x="503" y="115"/>
                </a:lnTo>
                <a:lnTo>
                  <a:pt x="388" y="0"/>
                </a:lnTo>
                <a:lnTo>
                  <a:pt x="389" y="0"/>
                </a:lnTo>
                <a:close/>
                <a:moveTo>
                  <a:pt x="656" y="269"/>
                </a:moveTo>
                <a:lnTo>
                  <a:pt x="766" y="378"/>
                </a:lnTo>
                <a:lnTo>
                  <a:pt x="766" y="378"/>
                </a:lnTo>
                <a:lnTo>
                  <a:pt x="656" y="269"/>
                </a:lnTo>
                <a:lnTo>
                  <a:pt x="656" y="269"/>
                </a:lnTo>
                <a:close/>
                <a:moveTo>
                  <a:pt x="389" y="0"/>
                </a:moveTo>
                <a:lnTo>
                  <a:pt x="503" y="114"/>
                </a:lnTo>
                <a:lnTo>
                  <a:pt x="503" y="114"/>
                </a:lnTo>
                <a:lnTo>
                  <a:pt x="389" y="0"/>
                </a:lnTo>
                <a:lnTo>
                  <a:pt x="389" y="0"/>
                </a:lnTo>
                <a:close/>
                <a:moveTo>
                  <a:pt x="657" y="269"/>
                </a:moveTo>
                <a:lnTo>
                  <a:pt x="766" y="377"/>
                </a:lnTo>
                <a:lnTo>
                  <a:pt x="766" y="378"/>
                </a:lnTo>
                <a:lnTo>
                  <a:pt x="656" y="269"/>
                </a:lnTo>
                <a:lnTo>
                  <a:pt x="657" y="269"/>
                </a:lnTo>
                <a:close/>
                <a:moveTo>
                  <a:pt x="390" y="0"/>
                </a:moveTo>
                <a:lnTo>
                  <a:pt x="503" y="113"/>
                </a:lnTo>
                <a:lnTo>
                  <a:pt x="503" y="114"/>
                </a:lnTo>
                <a:lnTo>
                  <a:pt x="389" y="0"/>
                </a:lnTo>
                <a:lnTo>
                  <a:pt x="390" y="0"/>
                </a:lnTo>
                <a:close/>
                <a:moveTo>
                  <a:pt x="657" y="269"/>
                </a:moveTo>
                <a:lnTo>
                  <a:pt x="766" y="377"/>
                </a:lnTo>
                <a:lnTo>
                  <a:pt x="766" y="377"/>
                </a:lnTo>
                <a:lnTo>
                  <a:pt x="657" y="269"/>
                </a:lnTo>
                <a:lnTo>
                  <a:pt x="657" y="269"/>
                </a:lnTo>
                <a:close/>
                <a:moveTo>
                  <a:pt x="390" y="0"/>
                </a:moveTo>
                <a:lnTo>
                  <a:pt x="503" y="113"/>
                </a:lnTo>
                <a:lnTo>
                  <a:pt x="503" y="113"/>
                </a:lnTo>
                <a:lnTo>
                  <a:pt x="390" y="0"/>
                </a:lnTo>
                <a:lnTo>
                  <a:pt x="390" y="0"/>
                </a:lnTo>
                <a:close/>
                <a:moveTo>
                  <a:pt x="658" y="269"/>
                </a:moveTo>
                <a:lnTo>
                  <a:pt x="766" y="376"/>
                </a:lnTo>
                <a:lnTo>
                  <a:pt x="766" y="377"/>
                </a:lnTo>
                <a:lnTo>
                  <a:pt x="657" y="269"/>
                </a:lnTo>
                <a:lnTo>
                  <a:pt x="658" y="269"/>
                </a:lnTo>
                <a:close/>
                <a:moveTo>
                  <a:pt x="391" y="0"/>
                </a:moveTo>
                <a:lnTo>
                  <a:pt x="503" y="112"/>
                </a:lnTo>
                <a:lnTo>
                  <a:pt x="503" y="113"/>
                </a:lnTo>
                <a:lnTo>
                  <a:pt x="390" y="0"/>
                </a:lnTo>
                <a:lnTo>
                  <a:pt x="391" y="0"/>
                </a:lnTo>
                <a:close/>
                <a:moveTo>
                  <a:pt x="658" y="269"/>
                </a:moveTo>
                <a:lnTo>
                  <a:pt x="766" y="376"/>
                </a:lnTo>
                <a:lnTo>
                  <a:pt x="766" y="376"/>
                </a:lnTo>
                <a:lnTo>
                  <a:pt x="658" y="269"/>
                </a:lnTo>
                <a:lnTo>
                  <a:pt x="658" y="269"/>
                </a:lnTo>
                <a:close/>
                <a:moveTo>
                  <a:pt x="391" y="0"/>
                </a:moveTo>
                <a:lnTo>
                  <a:pt x="503" y="112"/>
                </a:lnTo>
                <a:lnTo>
                  <a:pt x="503" y="112"/>
                </a:lnTo>
                <a:lnTo>
                  <a:pt x="391" y="0"/>
                </a:lnTo>
                <a:lnTo>
                  <a:pt x="391" y="0"/>
                </a:lnTo>
                <a:close/>
                <a:moveTo>
                  <a:pt x="659" y="269"/>
                </a:moveTo>
                <a:lnTo>
                  <a:pt x="766" y="375"/>
                </a:lnTo>
                <a:lnTo>
                  <a:pt x="766" y="376"/>
                </a:lnTo>
                <a:lnTo>
                  <a:pt x="658" y="269"/>
                </a:lnTo>
                <a:lnTo>
                  <a:pt x="659" y="269"/>
                </a:lnTo>
                <a:close/>
                <a:moveTo>
                  <a:pt x="391" y="0"/>
                </a:moveTo>
                <a:lnTo>
                  <a:pt x="503" y="111"/>
                </a:lnTo>
                <a:lnTo>
                  <a:pt x="503" y="112"/>
                </a:lnTo>
                <a:lnTo>
                  <a:pt x="391" y="0"/>
                </a:lnTo>
                <a:lnTo>
                  <a:pt x="391" y="0"/>
                </a:lnTo>
                <a:close/>
                <a:moveTo>
                  <a:pt x="659" y="269"/>
                </a:moveTo>
                <a:lnTo>
                  <a:pt x="766" y="375"/>
                </a:lnTo>
                <a:lnTo>
                  <a:pt x="766" y="375"/>
                </a:lnTo>
                <a:lnTo>
                  <a:pt x="659" y="269"/>
                </a:lnTo>
                <a:lnTo>
                  <a:pt x="659" y="269"/>
                </a:lnTo>
                <a:close/>
                <a:moveTo>
                  <a:pt x="392" y="0"/>
                </a:moveTo>
                <a:lnTo>
                  <a:pt x="503" y="111"/>
                </a:lnTo>
                <a:lnTo>
                  <a:pt x="503" y="111"/>
                </a:lnTo>
                <a:lnTo>
                  <a:pt x="391" y="0"/>
                </a:lnTo>
                <a:lnTo>
                  <a:pt x="392" y="0"/>
                </a:lnTo>
                <a:close/>
                <a:moveTo>
                  <a:pt x="660" y="269"/>
                </a:moveTo>
                <a:lnTo>
                  <a:pt x="766" y="374"/>
                </a:lnTo>
                <a:lnTo>
                  <a:pt x="766" y="375"/>
                </a:lnTo>
                <a:lnTo>
                  <a:pt x="659" y="269"/>
                </a:lnTo>
                <a:lnTo>
                  <a:pt x="660" y="269"/>
                </a:lnTo>
                <a:close/>
                <a:moveTo>
                  <a:pt x="392" y="0"/>
                </a:moveTo>
                <a:lnTo>
                  <a:pt x="503" y="110"/>
                </a:lnTo>
                <a:lnTo>
                  <a:pt x="503" y="111"/>
                </a:lnTo>
                <a:lnTo>
                  <a:pt x="392" y="0"/>
                </a:lnTo>
                <a:lnTo>
                  <a:pt x="392" y="0"/>
                </a:lnTo>
                <a:close/>
                <a:moveTo>
                  <a:pt x="660" y="269"/>
                </a:moveTo>
                <a:lnTo>
                  <a:pt x="766" y="374"/>
                </a:lnTo>
                <a:lnTo>
                  <a:pt x="766" y="374"/>
                </a:lnTo>
                <a:lnTo>
                  <a:pt x="660" y="269"/>
                </a:lnTo>
                <a:lnTo>
                  <a:pt x="660" y="269"/>
                </a:lnTo>
                <a:close/>
                <a:moveTo>
                  <a:pt x="393" y="0"/>
                </a:moveTo>
                <a:lnTo>
                  <a:pt x="503" y="110"/>
                </a:lnTo>
                <a:lnTo>
                  <a:pt x="503" y="110"/>
                </a:lnTo>
                <a:lnTo>
                  <a:pt x="392" y="0"/>
                </a:lnTo>
                <a:lnTo>
                  <a:pt x="393" y="0"/>
                </a:lnTo>
                <a:close/>
                <a:moveTo>
                  <a:pt x="661" y="269"/>
                </a:moveTo>
                <a:lnTo>
                  <a:pt x="766" y="373"/>
                </a:lnTo>
                <a:lnTo>
                  <a:pt x="766" y="374"/>
                </a:lnTo>
                <a:lnTo>
                  <a:pt x="660" y="269"/>
                </a:lnTo>
                <a:lnTo>
                  <a:pt x="661" y="269"/>
                </a:lnTo>
                <a:close/>
                <a:moveTo>
                  <a:pt x="393" y="0"/>
                </a:moveTo>
                <a:lnTo>
                  <a:pt x="503" y="109"/>
                </a:lnTo>
                <a:lnTo>
                  <a:pt x="503" y="110"/>
                </a:lnTo>
                <a:lnTo>
                  <a:pt x="393" y="0"/>
                </a:lnTo>
                <a:lnTo>
                  <a:pt x="393" y="0"/>
                </a:lnTo>
                <a:close/>
                <a:moveTo>
                  <a:pt x="661" y="269"/>
                </a:moveTo>
                <a:lnTo>
                  <a:pt x="766" y="373"/>
                </a:lnTo>
                <a:lnTo>
                  <a:pt x="766" y="373"/>
                </a:lnTo>
                <a:lnTo>
                  <a:pt x="661" y="269"/>
                </a:lnTo>
                <a:lnTo>
                  <a:pt x="661" y="269"/>
                </a:lnTo>
                <a:close/>
                <a:moveTo>
                  <a:pt x="394" y="0"/>
                </a:moveTo>
                <a:lnTo>
                  <a:pt x="503" y="109"/>
                </a:lnTo>
                <a:lnTo>
                  <a:pt x="503" y="109"/>
                </a:lnTo>
                <a:lnTo>
                  <a:pt x="393" y="0"/>
                </a:lnTo>
                <a:lnTo>
                  <a:pt x="394" y="0"/>
                </a:lnTo>
                <a:close/>
                <a:moveTo>
                  <a:pt x="663" y="269"/>
                </a:moveTo>
                <a:lnTo>
                  <a:pt x="766" y="372"/>
                </a:lnTo>
                <a:lnTo>
                  <a:pt x="766" y="373"/>
                </a:lnTo>
                <a:lnTo>
                  <a:pt x="661" y="269"/>
                </a:lnTo>
                <a:lnTo>
                  <a:pt x="663" y="269"/>
                </a:lnTo>
                <a:close/>
                <a:moveTo>
                  <a:pt x="394" y="0"/>
                </a:moveTo>
                <a:lnTo>
                  <a:pt x="503" y="108"/>
                </a:lnTo>
                <a:lnTo>
                  <a:pt x="503" y="109"/>
                </a:lnTo>
                <a:lnTo>
                  <a:pt x="394" y="0"/>
                </a:lnTo>
                <a:lnTo>
                  <a:pt x="394" y="0"/>
                </a:lnTo>
                <a:close/>
                <a:moveTo>
                  <a:pt x="663" y="269"/>
                </a:moveTo>
                <a:lnTo>
                  <a:pt x="766" y="372"/>
                </a:lnTo>
                <a:lnTo>
                  <a:pt x="766" y="372"/>
                </a:lnTo>
                <a:lnTo>
                  <a:pt x="663" y="269"/>
                </a:lnTo>
                <a:lnTo>
                  <a:pt x="663" y="269"/>
                </a:lnTo>
                <a:close/>
                <a:moveTo>
                  <a:pt x="395" y="0"/>
                </a:moveTo>
                <a:lnTo>
                  <a:pt x="503" y="108"/>
                </a:lnTo>
                <a:lnTo>
                  <a:pt x="503" y="108"/>
                </a:lnTo>
                <a:lnTo>
                  <a:pt x="394" y="0"/>
                </a:lnTo>
                <a:lnTo>
                  <a:pt x="395" y="0"/>
                </a:lnTo>
                <a:close/>
                <a:moveTo>
                  <a:pt x="664" y="269"/>
                </a:moveTo>
                <a:lnTo>
                  <a:pt x="766" y="371"/>
                </a:lnTo>
                <a:lnTo>
                  <a:pt x="766" y="372"/>
                </a:lnTo>
                <a:lnTo>
                  <a:pt x="663" y="269"/>
                </a:lnTo>
                <a:lnTo>
                  <a:pt x="664" y="269"/>
                </a:lnTo>
                <a:close/>
                <a:moveTo>
                  <a:pt x="395" y="0"/>
                </a:moveTo>
                <a:lnTo>
                  <a:pt x="503" y="107"/>
                </a:lnTo>
                <a:lnTo>
                  <a:pt x="503" y="108"/>
                </a:lnTo>
                <a:lnTo>
                  <a:pt x="395" y="0"/>
                </a:lnTo>
                <a:lnTo>
                  <a:pt x="395" y="0"/>
                </a:lnTo>
                <a:close/>
                <a:moveTo>
                  <a:pt x="664" y="269"/>
                </a:moveTo>
                <a:lnTo>
                  <a:pt x="766" y="371"/>
                </a:lnTo>
                <a:lnTo>
                  <a:pt x="766" y="371"/>
                </a:lnTo>
                <a:lnTo>
                  <a:pt x="664" y="269"/>
                </a:lnTo>
                <a:lnTo>
                  <a:pt x="664" y="269"/>
                </a:lnTo>
                <a:close/>
                <a:moveTo>
                  <a:pt x="396" y="0"/>
                </a:moveTo>
                <a:lnTo>
                  <a:pt x="503" y="107"/>
                </a:lnTo>
                <a:lnTo>
                  <a:pt x="503" y="107"/>
                </a:lnTo>
                <a:lnTo>
                  <a:pt x="395" y="0"/>
                </a:lnTo>
                <a:lnTo>
                  <a:pt x="396" y="0"/>
                </a:lnTo>
                <a:close/>
                <a:moveTo>
                  <a:pt x="664" y="269"/>
                </a:moveTo>
                <a:lnTo>
                  <a:pt x="766" y="370"/>
                </a:lnTo>
                <a:lnTo>
                  <a:pt x="766" y="371"/>
                </a:lnTo>
                <a:lnTo>
                  <a:pt x="664" y="269"/>
                </a:lnTo>
                <a:lnTo>
                  <a:pt x="664" y="269"/>
                </a:lnTo>
                <a:close/>
                <a:moveTo>
                  <a:pt x="396" y="0"/>
                </a:moveTo>
                <a:lnTo>
                  <a:pt x="503" y="106"/>
                </a:lnTo>
                <a:lnTo>
                  <a:pt x="503" y="107"/>
                </a:lnTo>
                <a:lnTo>
                  <a:pt x="396" y="0"/>
                </a:lnTo>
                <a:lnTo>
                  <a:pt x="396" y="0"/>
                </a:lnTo>
                <a:close/>
                <a:moveTo>
                  <a:pt x="665" y="269"/>
                </a:moveTo>
                <a:lnTo>
                  <a:pt x="766" y="370"/>
                </a:lnTo>
                <a:lnTo>
                  <a:pt x="766" y="370"/>
                </a:lnTo>
                <a:lnTo>
                  <a:pt x="664" y="269"/>
                </a:lnTo>
                <a:lnTo>
                  <a:pt x="665" y="269"/>
                </a:lnTo>
                <a:close/>
                <a:moveTo>
                  <a:pt x="397" y="0"/>
                </a:moveTo>
                <a:lnTo>
                  <a:pt x="503" y="106"/>
                </a:lnTo>
                <a:lnTo>
                  <a:pt x="503" y="106"/>
                </a:lnTo>
                <a:lnTo>
                  <a:pt x="396" y="0"/>
                </a:lnTo>
                <a:lnTo>
                  <a:pt x="397" y="0"/>
                </a:lnTo>
                <a:close/>
                <a:moveTo>
                  <a:pt x="665" y="269"/>
                </a:moveTo>
                <a:lnTo>
                  <a:pt x="766" y="369"/>
                </a:lnTo>
                <a:lnTo>
                  <a:pt x="766" y="370"/>
                </a:lnTo>
                <a:lnTo>
                  <a:pt x="665" y="269"/>
                </a:lnTo>
                <a:lnTo>
                  <a:pt x="665" y="269"/>
                </a:lnTo>
                <a:close/>
                <a:moveTo>
                  <a:pt x="397" y="0"/>
                </a:moveTo>
                <a:lnTo>
                  <a:pt x="503" y="105"/>
                </a:lnTo>
                <a:lnTo>
                  <a:pt x="503" y="106"/>
                </a:lnTo>
                <a:lnTo>
                  <a:pt x="397" y="0"/>
                </a:lnTo>
                <a:lnTo>
                  <a:pt x="397" y="0"/>
                </a:lnTo>
                <a:close/>
                <a:moveTo>
                  <a:pt x="666" y="269"/>
                </a:moveTo>
                <a:lnTo>
                  <a:pt x="766" y="369"/>
                </a:lnTo>
                <a:lnTo>
                  <a:pt x="766" y="369"/>
                </a:lnTo>
                <a:lnTo>
                  <a:pt x="665" y="269"/>
                </a:lnTo>
                <a:lnTo>
                  <a:pt x="666" y="269"/>
                </a:lnTo>
                <a:close/>
                <a:moveTo>
                  <a:pt x="399" y="0"/>
                </a:moveTo>
                <a:lnTo>
                  <a:pt x="503" y="105"/>
                </a:lnTo>
                <a:lnTo>
                  <a:pt x="503" y="105"/>
                </a:lnTo>
                <a:lnTo>
                  <a:pt x="397" y="0"/>
                </a:lnTo>
                <a:lnTo>
                  <a:pt x="399" y="0"/>
                </a:lnTo>
                <a:close/>
                <a:moveTo>
                  <a:pt x="666" y="269"/>
                </a:moveTo>
                <a:lnTo>
                  <a:pt x="766" y="368"/>
                </a:lnTo>
                <a:lnTo>
                  <a:pt x="766" y="369"/>
                </a:lnTo>
                <a:lnTo>
                  <a:pt x="666" y="269"/>
                </a:lnTo>
                <a:lnTo>
                  <a:pt x="666" y="269"/>
                </a:lnTo>
                <a:close/>
                <a:moveTo>
                  <a:pt x="399" y="0"/>
                </a:moveTo>
                <a:lnTo>
                  <a:pt x="503" y="103"/>
                </a:lnTo>
                <a:lnTo>
                  <a:pt x="503" y="105"/>
                </a:lnTo>
                <a:lnTo>
                  <a:pt x="399" y="0"/>
                </a:lnTo>
                <a:lnTo>
                  <a:pt x="399" y="0"/>
                </a:lnTo>
                <a:close/>
                <a:moveTo>
                  <a:pt x="667" y="269"/>
                </a:moveTo>
                <a:lnTo>
                  <a:pt x="766" y="368"/>
                </a:lnTo>
                <a:lnTo>
                  <a:pt x="766" y="368"/>
                </a:lnTo>
                <a:lnTo>
                  <a:pt x="666" y="269"/>
                </a:lnTo>
                <a:lnTo>
                  <a:pt x="667" y="269"/>
                </a:lnTo>
                <a:close/>
                <a:moveTo>
                  <a:pt x="400" y="0"/>
                </a:moveTo>
                <a:lnTo>
                  <a:pt x="503" y="103"/>
                </a:lnTo>
                <a:lnTo>
                  <a:pt x="503" y="103"/>
                </a:lnTo>
                <a:lnTo>
                  <a:pt x="399" y="0"/>
                </a:lnTo>
                <a:lnTo>
                  <a:pt x="400" y="0"/>
                </a:lnTo>
                <a:close/>
                <a:moveTo>
                  <a:pt x="667" y="267"/>
                </a:moveTo>
                <a:lnTo>
                  <a:pt x="766" y="368"/>
                </a:lnTo>
                <a:lnTo>
                  <a:pt x="766" y="368"/>
                </a:lnTo>
                <a:lnTo>
                  <a:pt x="667" y="269"/>
                </a:lnTo>
                <a:lnTo>
                  <a:pt x="667" y="267"/>
                </a:lnTo>
                <a:close/>
                <a:moveTo>
                  <a:pt x="400" y="0"/>
                </a:moveTo>
                <a:lnTo>
                  <a:pt x="503" y="102"/>
                </a:lnTo>
                <a:lnTo>
                  <a:pt x="503" y="103"/>
                </a:lnTo>
                <a:lnTo>
                  <a:pt x="400" y="0"/>
                </a:lnTo>
                <a:lnTo>
                  <a:pt x="400" y="0"/>
                </a:lnTo>
                <a:close/>
                <a:moveTo>
                  <a:pt x="668" y="267"/>
                </a:moveTo>
                <a:lnTo>
                  <a:pt x="766" y="366"/>
                </a:lnTo>
                <a:lnTo>
                  <a:pt x="766" y="368"/>
                </a:lnTo>
                <a:lnTo>
                  <a:pt x="667" y="267"/>
                </a:lnTo>
                <a:lnTo>
                  <a:pt x="668" y="267"/>
                </a:lnTo>
                <a:close/>
                <a:moveTo>
                  <a:pt x="401" y="0"/>
                </a:moveTo>
                <a:lnTo>
                  <a:pt x="503" y="102"/>
                </a:lnTo>
                <a:lnTo>
                  <a:pt x="503" y="102"/>
                </a:lnTo>
                <a:lnTo>
                  <a:pt x="400" y="0"/>
                </a:lnTo>
                <a:lnTo>
                  <a:pt x="401" y="0"/>
                </a:lnTo>
                <a:close/>
                <a:moveTo>
                  <a:pt x="668" y="267"/>
                </a:moveTo>
                <a:lnTo>
                  <a:pt x="766" y="366"/>
                </a:lnTo>
                <a:lnTo>
                  <a:pt x="766" y="366"/>
                </a:lnTo>
                <a:lnTo>
                  <a:pt x="668" y="267"/>
                </a:lnTo>
                <a:lnTo>
                  <a:pt x="668" y="267"/>
                </a:lnTo>
                <a:close/>
                <a:moveTo>
                  <a:pt x="401" y="0"/>
                </a:moveTo>
                <a:lnTo>
                  <a:pt x="503" y="101"/>
                </a:lnTo>
                <a:lnTo>
                  <a:pt x="503" y="102"/>
                </a:lnTo>
                <a:lnTo>
                  <a:pt x="401" y="0"/>
                </a:lnTo>
                <a:lnTo>
                  <a:pt x="401" y="0"/>
                </a:lnTo>
                <a:close/>
                <a:moveTo>
                  <a:pt x="669" y="267"/>
                </a:moveTo>
                <a:lnTo>
                  <a:pt x="766" y="365"/>
                </a:lnTo>
                <a:lnTo>
                  <a:pt x="766" y="366"/>
                </a:lnTo>
                <a:lnTo>
                  <a:pt x="668" y="267"/>
                </a:lnTo>
                <a:lnTo>
                  <a:pt x="669" y="267"/>
                </a:lnTo>
                <a:close/>
                <a:moveTo>
                  <a:pt x="402" y="0"/>
                </a:moveTo>
                <a:lnTo>
                  <a:pt x="503" y="101"/>
                </a:lnTo>
                <a:lnTo>
                  <a:pt x="503" y="101"/>
                </a:lnTo>
                <a:lnTo>
                  <a:pt x="401" y="0"/>
                </a:lnTo>
                <a:lnTo>
                  <a:pt x="402" y="0"/>
                </a:lnTo>
                <a:close/>
                <a:moveTo>
                  <a:pt x="669" y="267"/>
                </a:moveTo>
                <a:lnTo>
                  <a:pt x="766" y="365"/>
                </a:lnTo>
                <a:lnTo>
                  <a:pt x="766" y="365"/>
                </a:lnTo>
                <a:lnTo>
                  <a:pt x="669" y="267"/>
                </a:lnTo>
                <a:lnTo>
                  <a:pt x="669" y="267"/>
                </a:lnTo>
                <a:close/>
                <a:moveTo>
                  <a:pt x="402" y="0"/>
                </a:moveTo>
                <a:lnTo>
                  <a:pt x="503" y="100"/>
                </a:lnTo>
                <a:lnTo>
                  <a:pt x="503" y="101"/>
                </a:lnTo>
                <a:lnTo>
                  <a:pt x="402" y="0"/>
                </a:lnTo>
                <a:lnTo>
                  <a:pt x="402" y="0"/>
                </a:lnTo>
                <a:close/>
                <a:moveTo>
                  <a:pt x="670" y="267"/>
                </a:moveTo>
                <a:lnTo>
                  <a:pt x="766" y="364"/>
                </a:lnTo>
                <a:lnTo>
                  <a:pt x="766" y="365"/>
                </a:lnTo>
                <a:lnTo>
                  <a:pt x="669" y="267"/>
                </a:lnTo>
                <a:lnTo>
                  <a:pt x="670" y="267"/>
                </a:lnTo>
                <a:close/>
                <a:moveTo>
                  <a:pt x="403" y="0"/>
                </a:moveTo>
                <a:lnTo>
                  <a:pt x="503" y="100"/>
                </a:lnTo>
                <a:lnTo>
                  <a:pt x="503" y="100"/>
                </a:lnTo>
                <a:lnTo>
                  <a:pt x="402" y="0"/>
                </a:lnTo>
                <a:lnTo>
                  <a:pt x="403" y="0"/>
                </a:lnTo>
                <a:close/>
                <a:moveTo>
                  <a:pt x="670" y="267"/>
                </a:moveTo>
                <a:lnTo>
                  <a:pt x="766" y="364"/>
                </a:lnTo>
                <a:lnTo>
                  <a:pt x="766" y="364"/>
                </a:lnTo>
                <a:lnTo>
                  <a:pt x="670" y="267"/>
                </a:lnTo>
                <a:lnTo>
                  <a:pt x="670" y="267"/>
                </a:lnTo>
                <a:close/>
                <a:moveTo>
                  <a:pt x="403" y="0"/>
                </a:moveTo>
                <a:lnTo>
                  <a:pt x="503" y="99"/>
                </a:lnTo>
                <a:lnTo>
                  <a:pt x="503" y="100"/>
                </a:lnTo>
                <a:lnTo>
                  <a:pt x="403" y="0"/>
                </a:lnTo>
                <a:lnTo>
                  <a:pt x="403" y="0"/>
                </a:lnTo>
                <a:close/>
                <a:moveTo>
                  <a:pt x="671" y="267"/>
                </a:moveTo>
                <a:lnTo>
                  <a:pt x="766" y="363"/>
                </a:lnTo>
                <a:lnTo>
                  <a:pt x="766" y="364"/>
                </a:lnTo>
                <a:lnTo>
                  <a:pt x="670" y="267"/>
                </a:lnTo>
                <a:lnTo>
                  <a:pt x="671" y="267"/>
                </a:lnTo>
                <a:close/>
                <a:moveTo>
                  <a:pt x="403" y="0"/>
                </a:moveTo>
                <a:lnTo>
                  <a:pt x="503" y="99"/>
                </a:lnTo>
                <a:lnTo>
                  <a:pt x="503" y="99"/>
                </a:lnTo>
                <a:lnTo>
                  <a:pt x="403" y="0"/>
                </a:lnTo>
                <a:lnTo>
                  <a:pt x="403" y="0"/>
                </a:lnTo>
                <a:close/>
                <a:moveTo>
                  <a:pt x="671" y="267"/>
                </a:moveTo>
                <a:lnTo>
                  <a:pt x="766" y="363"/>
                </a:lnTo>
                <a:lnTo>
                  <a:pt x="766" y="363"/>
                </a:lnTo>
                <a:lnTo>
                  <a:pt x="671" y="267"/>
                </a:lnTo>
                <a:lnTo>
                  <a:pt x="671" y="267"/>
                </a:lnTo>
                <a:close/>
                <a:moveTo>
                  <a:pt x="404" y="0"/>
                </a:moveTo>
                <a:lnTo>
                  <a:pt x="503" y="98"/>
                </a:lnTo>
                <a:lnTo>
                  <a:pt x="503" y="99"/>
                </a:lnTo>
                <a:lnTo>
                  <a:pt x="403" y="0"/>
                </a:lnTo>
                <a:lnTo>
                  <a:pt x="404" y="0"/>
                </a:lnTo>
                <a:close/>
                <a:moveTo>
                  <a:pt x="672" y="267"/>
                </a:moveTo>
                <a:lnTo>
                  <a:pt x="766" y="362"/>
                </a:lnTo>
                <a:lnTo>
                  <a:pt x="766" y="363"/>
                </a:lnTo>
                <a:lnTo>
                  <a:pt x="671" y="267"/>
                </a:lnTo>
                <a:lnTo>
                  <a:pt x="672" y="267"/>
                </a:lnTo>
                <a:close/>
                <a:moveTo>
                  <a:pt x="404" y="0"/>
                </a:moveTo>
                <a:lnTo>
                  <a:pt x="503" y="98"/>
                </a:lnTo>
                <a:lnTo>
                  <a:pt x="503" y="98"/>
                </a:lnTo>
                <a:lnTo>
                  <a:pt x="404" y="0"/>
                </a:lnTo>
                <a:lnTo>
                  <a:pt x="404" y="0"/>
                </a:lnTo>
                <a:close/>
                <a:moveTo>
                  <a:pt x="672" y="267"/>
                </a:moveTo>
                <a:lnTo>
                  <a:pt x="766" y="362"/>
                </a:lnTo>
                <a:lnTo>
                  <a:pt x="766" y="362"/>
                </a:lnTo>
                <a:lnTo>
                  <a:pt x="672" y="267"/>
                </a:lnTo>
                <a:lnTo>
                  <a:pt x="672" y="267"/>
                </a:lnTo>
                <a:close/>
                <a:moveTo>
                  <a:pt x="405" y="0"/>
                </a:moveTo>
                <a:lnTo>
                  <a:pt x="502" y="97"/>
                </a:lnTo>
                <a:lnTo>
                  <a:pt x="503" y="98"/>
                </a:lnTo>
                <a:lnTo>
                  <a:pt x="404" y="0"/>
                </a:lnTo>
                <a:lnTo>
                  <a:pt x="405" y="0"/>
                </a:lnTo>
                <a:close/>
                <a:moveTo>
                  <a:pt x="672" y="267"/>
                </a:moveTo>
                <a:lnTo>
                  <a:pt x="766" y="361"/>
                </a:lnTo>
                <a:lnTo>
                  <a:pt x="766" y="362"/>
                </a:lnTo>
                <a:lnTo>
                  <a:pt x="672" y="267"/>
                </a:lnTo>
                <a:lnTo>
                  <a:pt x="672" y="267"/>
                </a:lnTo>
                <a:close/>
                <a:moveTo>
                  <a:pt x="405" y="0"/>
                </a:moveTo>
                <a:lnTo>
                  <a:pt x="502" y="97"/>
                </a:lnTo>
                <a:lnTo>
                  <a:pt x="502" y="97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673" y="267"/>
                </a:moveTo>
                <a:lnTo>
                  <a:pt x="766" y="361"/>
                </a:lnTo>
                <a:lnTo>
                  <a:pt x="766" y="361"/>
                </a:lnTo>
                <a:lnTo>
                  <a:pt x="672" y="267"/>
                </a:lnTo>
                <a:lnTo>
                  <a:pt x="673" y="267"/>
                </a:lnTo>
                <a:close/>
                <a:moveTo>
                  <a:pt x="406" y="0"/>
                </a:moveTo>
                <a:lnTo>
                  <a:pt x="502" y="97"/>
                </a:lnTo>
                <a:lnTo>
                  <a:pt x="502" y="97"/>
                </a:lnTo>
                <a:lnTo>
                  <a:pt x="405" y="0"/>
                </a:lnTo>
                <a:lnTo>
                  <a:pt x="406" y="0"/>
                </a:lnTo>
                <a:close/>
                <a:moveTo>
                  <a:pt x="673" y="267"/>
                </a:moveTo>
                <a:lnTo>
                  <a:pt x="766" y="360"/>
                </a:lnTo>
                <a:lnTo>
                  <a:pt x="766" y="361"/>
                </a:lnTo>
                <a:lnTo>
                  <a:pt x="673" y="267"/>
                </a:lnTo>
                <a:lnTo>
                  <a:pt x="673" y="267"/>
                </a:lnTo>
                <a:close/>
                <a:moveTo>
                  <a:pt x="406" y="0"/>
                </a:moveTo>
                <a:lnTo>
                  <a:pt x="502" y="96"/>
                </a:lnTo>
                <a:lnTo>
                  <a:pt x="502" y="97"/>
                </a:lnTo>
                <a:lnTo>
                  <a:pt x="406" y="0"/>
                </a:lnTo>
                <a:lnTo>
                  <a:pt x="406" y="0"/>
                </a:lnTo>
                <a:close/>
                <a:moveTo>
                  <a:pt x="674" y="267"/>
                </a:moveTo>
                <a:lnTo>
                  <a:pt x="766" y="360"/>
                </a:lnTo>
                <a:lnTo>
                  <a:pt x="766" y="360"/>
                </a:lnTo>
                <a:lnTo>
                  <a:pt x="673" y="267"/>
                </a:lnTo>
                <a:lnTo>
                  <a:pt x="674" y="267"/>
                </a:lnTo>
                <a:close/>
                <a:moveTo>
                  <a:pt x="407" y="0"/>
                </a:moveTo>
                <a:lnTo>
                  <a:pt x="502" y="96"/>
                </a:lnTo>
                <a:lnTo>
                  <a:pt x="502" y="96"/>
                </a:lnTo>
                <a:lnTo>
                  <a:pt x="406" y="0"/>
                </a:lnTo>
                <a:lnTo>
                  <a:pt x="407" y="0"/>
                </a:lnTo>
                <a:close/>
                <a:moveTo>
                  <a:pt x="674" y="267"/>
                </a:moveTo>
                <a:lnTo>
                  <a:pt x="766" y="359"/>
                </a:lnTo>
                <a:lnTo>
                  <a:pt x="766" y="360"/>
                </a:lnTo>
                <a:lnTo>
                  <a:pt x="674" y="267"/>
                </a:lnTo>
                <a:lnTo>
                  <a:pt x="674" y="267"/>
                </a:lnTo>
                <a:close/>
                <a:moveTo>
                  <a:pt x="407" y="0"/>
                </a:moveTo>
                <a:lnTo>
                  <a:pt x="502" y="95"/>
                </a:lnTo>
                <a:lnTo>
                  <a:pt x="502" y="96"/>
                </a:lnTo>
                <a:lnTo>
                  <a:pt x="407" y="0"/>
                </a:lnTo>
                <a:lnTo>
                  <a:pt x="407" y="0"/>
                </a:lnTo>
                <a:close/>
                <a:moveTo>
                  <a:pt x="675" y="267"/>
                </a:moveTo>
                <a:lnTo>
                  <a:pt x="766" y="359"/>
                </a:lnTo>
                <a:lnTo>
                  <a:pt x="766" y="359"/>
                </a:lnTo>
                <a:lnTo>
                  <a:pt x="674" y="267"/>
                </a:lnTo>
                <a:lnTo>
                  <a:pt x="675" y="267"/>
                </a:lnTo>
                <a:close/>
                <a:moveTo>
                  <a:pt x="408" y="0"/>
                </a:moveTo>
                <a:lnTo>
                  <a:pt x="502" y="95"/>
                </a:lnTo>
                <a:lnTo>
                  <a:pt x="502" y="95"/>
                </a:lnTo>
                <a:lnTo>
                  <a:pt x="407" y="0"/>
                </a:lnTo>
                <a:lnTo>
                  <a:pt x="408" y="0"/>
                </a:lnTo>
                <a:close/>
                <a:moveTo>
                  <a:pt x="675" y="267"/>
                </a:moveTo>
                <a:lnTo>
                  <a:pt x="766" y="358"/>
                </a:lnTo>
                <a:lnTo>
                  <a:pt x="766" y="359"/>
                </a:lnTo>
                <a:lnTo>
                  <a:pt x="675" y="267"/>
                </a:lnTo>
                <a:lnTo>
                  <a:pt x="675" y="267"/>
                </a:lnTo>
                <a:close/>
                <a:moveTo>
                  <a:pt x="408" y="0"/>
                </a:moveTo>
                <a:lnTo>
                  <a:pt x="502" y="94"/>
                </a:lnTo>
                <a:lnTo>
                  <a:pt x="502" y="95"/>
                </a:lnTo>
                <a:lnTo>
                  <a:pt x="408" y="0"/>
                </a:lnTo>
                <a:lnTo>
                  <a:pt x="408" y="0"/>
                </a:lnTo>
                <a:close/>
                <a:moveTo>
                  <a:pt x="676" y="267"/>
                </a:moveTo>
                <a:lnTo>
                  <a:pt x="766" y="358"/>
                </a:lnTo>
                <a:lnTo>
                  <a:pt x="766" y="358"/>
                </a:lnTo>
                <a:lnTo>
                  <a:pt x="675" y="267"/>
                </a:lnTo>
                <a:lnTo>
                  <a:pt x="676" y="267"/>
                </a:lnTo>
                <a:close/>
                <a:moveTo>
                  <a:pt x="409" y="0"/>
                </a:moveTo>
                <a:lnTo>
                  <a:pt x="502" y="94"/>
                </a:lnTo>
                <a:lnTo>
                  <a:pt x="502" y="94"/>
                </a:lnTo>
                <a:lnTo>
                  <a:pt x="408" y="0"/>
                </a:lnTo>
                <a:lnTo>
                  <a:pt x="409" y="0"/>
                </a:lnTo>
                <a:close/>
                <a:moveTo>
                  <a:pt x="676" y="267"/>
                </a:moveTo>
                <a:lnTo>
                  <a:pt x="766" y="357"/>
                </a:lnTo>
                <a:lnTo>
                  <a:pt x="766" y="358"/>
                </a:lnTo>
                <a:lnTo>
                  <a:pt x="676" y="267"/>
                </a:lnTo>
                <a:lnTo>
                  <a:pt x="676" y="267"/>
                </a:lnTo>
                <a:close/>
                <a:moveTo>
                  <a:pt x="409" y="0"/>
                </a:moveTo>
                <a:lnTo>
                  <a:pt x="502" y="93"/>
                </a:lnTo>
                <a:lnTo>
                  <a:pt x="502" y="94"/>
                </a:lnTo>
                <a:lnTo>
                  <a:pt x="409" y="0"/>
                </a:lnTo>
                <a:lnTo>
                  <a:pt x="409" y="0"/>
                </a:lnTo>
                <a:close/>
                <a:moveTo>
                  <a:pt x="677" y="267"/>
                </a:moveTo>
                <a:lnTo>
                  <a:pt x="766" y="357"/>
                </a:lnTo>
                <a:lnTo>
                  <a:pt x="766" y="357"/>
                </a:lnTo>
                <a:lnTo>
                  <a:pt x="676" y="267"/>
                </a:lnTo>
                <a:lnTo>
                  <a:pt x="677" y="267"/>
                </a:lnTo>
                <a:close/>
                <a:moveTo>
                  <a:pt x="410" y="0"/>
                </a:moveTo>
                <a:lnTo>
                  <a:pt x="502" y="93"/>
                </a:lnTo>
                <a:lnTo>
                  <a:pt x="502" y="93"/>
                </a:lnTo>
                <a:lnTo>
                  <a:pt x="409" y="0"/>
                </a:lnTo>
                <a:lnTo>
                  <a:pt x="410" y="0"/>
                </a:lnTo>
                <a:close/>
                <a:moveTo>
                  <a:pt x="677" y="267"/>
                </a:moveTo>
                <a:lnTo>
                  <a:pt x="766" y="356"/>
                </a:lnTo>
                <a:lnTo>
                  <a:pt x="766" y="357"/>
                </a:lnTo>
                <a:lnTo>
                  <a:pt x="677" y="267"/>
                </a:lnTo>
                <a:lnTo>
                  <a:pt x="677" y="267"/>
                </a:lnTo>
                <a:close/>
                <a:moveTo>
                  <a:pt x="410" y="0"/>
                </a:moveTo>
                <a:lnTo>
                  <a:pt x="502" y="92"/>
                </a:lnTo>
                <a:lnTo>
                  <a:pt x="502" y="93"/>
                </a:lnTo>
                <a:lnTo>
                  <a:pt x="410" y="0"/>
                </a:lnTo>
                <a:lnTo>
                  <a:pt x="410" y="0"/>
                </a:lnTo>
                <a:close/>
                <a:moveTo>
                  <a:pt x="678" y="267"/>
                </a:moveTo>
                <a:lnTo>
                  <a:pt x="766" y="356"/>
                </a:lnTo>
                <a:lnTo>
                  <a:pt x="766" y="356"/>
                </a:lnTo>
                <a:lnTo>
                  <a:pt x="677" y="267"/>
                </a:lnTo>
                <a:lnTo>
                  <a:pt x="678" y="267"/>
                </a:lnTo>
                <a:close/>
                <a:moveTo>
                  <a:pt x="411" y="0"/>
                </a:moveTo>
                <a:lnTo>
                  <a:pt x="502" y="92"/>
                </a:lnTo>
                <a:lnTo>
                  <a:pt x="502" y="92"/>
                </a:lnTo>
                <a:lnTo>
                  <a:pt x="410" y="0"/>
                </a:lnTo>
                <a:lnTo>
                  <a:pt x="411" y="0"/>
                </a:lnTo>
                <a:close/>
                <a:moveTo>
                  <a:pt x="678" y="267"/>
                </a:moveTo>
                <a:lnTo>
                  <a:pt x="766" y="356"/>
                </a:lnTo>
                <a:lnTo>
                  <a:pt x="766" y="356"/>
                </a:lnTo>
                <a:lnTo>
                  <a:pt x="678" y="267"/>
                </a:lnTo>
                <a:lnTo>
                  <a:pt x="678" y="267"/>
                </a:lnTo>
                <a:close/>
                <a:moveTo>
                  <a:pt x="411" y="0"/>
                </a:moveTo>
                <a:lnTo>
                  <a:pt x="502" y="91"/>
                </a:lnTo>
                <a:lnTo>
                  <a:pt x="502" y="92"/>
                </a:lnTo>
                <a:lnTo>
                  <a:pt x="411" y="0"/>
                </a:lnTo>
                <a:lnTo>
                  <a:pt x="411" y="0"/>
                </a:lnTo>
                <a:close/>
                <a:moveTo>
                  <a:pt x="680" y="267"/>
                </a:moveTo>
                <a:lnTo>
                  <a:pt x="766" y="355"/>
                </a:lnTo>
                <a:lnTo>
                  <a:pt x="766" y="356"/>
                </a:lnTo>
                <a:lnTo>
                  <a:pt x="678" y="267"/>
                </a:lnTo>
                <a:lnTo>
                  <a:pt x="680" y="267"/>
                </a:lnTo>
                <a:close/>
                <a:moveTo>
                  <a:pt x="412" y="0"/>
                </a:moveTo>
                <a:lnTo>
                  <a:pt x="502" y="91"/>
                </a:lnTo>
                <a:lnTo>
                  <a:pt x="502" y="91"/>
                </a:lnTo>
                <a:lnTo>
                  <a:pt x="411" y="0"/>
                </a:lnTo>
                <a:lnTo>
                  <a:pt x="412" y="0"/>
                </a:lnTo>
                <a:close/>
                <a:moveTo>
                  <a:pt x="680" y="267"/>
                </a:moveTo>
                <a:lnTo>
                  <a:pt x="766" y="355"/>
                </a:lnTo>
                <a:lnTo>
                  <a:pt x="766" y="355"/>
                </a:lnTo>
                <a:lnTo>
                  <a:pt x="680" y="267"/>
                </a:lnTo>
                <a:lnTo>
                  <a:pt x="680" y="267"/>
                </a:lnTo>
                <a:close/>
                <a:moveTo>
                  <a:pt x="412" y="0"/>
                </a:moveTo>
                <a:lnTo>
                  <a:pt x="502" y="90"/>
                </a:lnTo>
                <a:lnTo>
                  <a:pt x="502" y="91"/>
                </a:lnTo>
                <a:lnTo>
                  <a:pt x="412" y="0"/>
                </a:lnTo>
                <a:lnTo>
                  <a:pt x="412" y="0"/>
                </a:lnTo>
                <a:close/>
                <a:moveTo>
                  <a:pt x="681" y="267"/>
                </a:moveTo>
                <a:lnTo>
                  <a:pt x="766" y="354"/>
                </a:lnTo>
                <a:lnTo>
                  <a:pt x="766" y="355"/>
                </a:lnTo>
                <a:lnTo>
                  <a:pt x="680" y="267"/>
                </a:lnTo>
                <a:lnTo>
                  <a:pt x="681" y="267"/>
                </a:lnTo>
                <a:close/>
                <a:moveTo>
                  <a:pt x="413" y="0"/>
                </a:moveTo>
                <a:lnTo>
                  <a:pt x="502" y="90"/>
                </a:lnTo>
                <a:lnTo>
                  <a:pt x="502" y="90"/>
                </a:lnTo>
                <a:lnTo>
                  <a:pt x="412" y="0"/>
                </a:lnTo>
                <a:lnTo>
                  <a:pt x="413" y="0"/>
                </a:lnTo>
                <a:close/>
                <a:moveTo>
                  <a:pt x="681" y="267"/>
                </a:moveTo>
                <a:lnTo>
                  <a:pt x="766" y="354"/>
                </a:lnTo>
                <a:lnTo>
                  <a:pt x="766" y="354"/>
                </a:lnTo>
                <a:lnTo>
                  <a:pt x="681" y="267"/>
                </a:lnTo>
                <a:lnTo>
                  <a:pt x="681" y="267"/>
                </a:lnTo>
                <a:close/>
                <a:moveTo>
                  <a:pt x="413" y="0"/>
                </a:moveTo>
                <a:lnTo>
                  <a:pt x="502" y="89"/>
                </a:lnTo>
                <a:lnTo>
                  <a:pt x="502" y="90"/>
                </a:lnTo>
                <a:lnTo>
                  <a:pt x="413" y="0"/>
                </a:lnTo>
                <a:lnTo>
                  <a:pt x="413" y="0"/>
                </a:lnTo>
                <a:close/>
                <a:moveTo>
                  <a:pt x="681" y="267"/>
                </a:moveTo>
                <a:lnTo>
                  <a:pt x="766" y="353"/>
                </a:lnTo>
                <a:lnTo>
                  <a:pt x="766" y="354"/>
                </a:lnTo>
                <a:lnTo>
                  <a:pt x="681" y="267"/>
                </a:lnTo>
                <a:lnTo>
                  <a:pt x="681" y="267"/>
                </a:lnTo>
                <a:close/>
                <a:moveTo>
                  <a:pt x="413" y="0"/>
                </a:moveTo>
                <a:lnTo>
                  <a:pt x="502" y="89"/>
                </a:lnTo>
                <a:lnTo>
                  <a:pt x="502" y="89"/>
                </a:lnTo>
                <a:lnTo>
                  <a:pt x="413" y="0"/>
                </a:lnTo>
                <a:lnTo>
                  <a:pt x="413" y="0"/>
                </a:lnTo>
                <a:close/>
                <a:moveTo>
                  <a:pt x="682" y="267"/>
                </a:moveTo>
                <a:lnTo>
                  <a:pt x="766" y="353"/>
                </a:lnTo>
                <a:lnTo>
                  <a:pt x="766" y="353"/>
                </a:lnTo>
                <a:lnTo>
                  <a:pt x="681" y="267"/>
                </a:lnTo>
                <a:lnTo>
                  <a:pt x="682" y="267"/>
                </a:lnTo>
                <a:close/>
                <a:moveTo>
                  <a:pt x="414" y="0"/>
                </a:moveTo>
                <a:lnTo>
                  <a:pt x="502" y="88"/>
                </a:lnTo>
                <a:lnTo>
                  <a:pt x="502" y="89"/>
                </a:lnTo>
                <a:lnTo>
                  <a:pt x="413" y="0"/>
                </a:lnTo>
                <a:lnTo>
                  <a:pt x="414" y="0"/>
                </a:lnTo>
                <a:close/>
                <a:moveTo>
                  <a:pt x="682" y="267"/>
                </a:moveTo>
                <a:lnTo>
                  <a:pt x="766" y="352"/>
                </a:lnTo>
                <a:lnTo>
                  <a:pt x="766" y="353"/>
                </a:lnTo>
                <a:lnTo>
                  <a:pt x="682" y="267"/>
                </a:lnTo>
                <a:lnTo>
                  <a:pt x="682" y="267"/>
                </a:lnTo>
                <a:close/>
                <a:moveTo>
                  <a:pt x="414" y="0"/>
                </a:moveTo>
                <a:lnTo>
                  <a:pt x="502" y="88"/>
                </a:lnTo>
                <a:lnTo>
                  <a:pt x="502" y="88"/>
                </a:lnTo>
                <a:lnTo>
                  <a:pt x="414" y="0"/>
                </a:lnTo>
                <a:lnTo>
                  <a:pt x="414" y="0"/>
                </a:lnTo>
                <a:close/>
                <a:moveTo>
                  <a:pt x="683" y="267"/>
                </a:moveTo>
                <a:lnTo>
                  <a:pt x="766" y="352"/>
                </a:lnTo>
                <a:lnTo>
                  <a:pt x="766" y="352"/>
                </a:lnTo>
                <a:lnTo>
                  <a:pt x="682" y="267"/>
                </a:lnTo>
                <a:lnTo>
                  <a:pt x="683" y="267"/>
                </a:lnTo>
                <a:close/>
                <a:moveTo>
                  <a:pt x="416" y="0"/>
                </a:moveTo>
                <a:lnTo>
                  <a:pt x="502" y="86"/>
                </a:lnTo>
                <a:lnTo>
                  <a:pt x="502" y="88"/>
                </a:lnTo>
                <a:lnTo>
                  <a:pt x="414" y="0"/>
                </a:lnTo>
                <a:lnTo>
                  <a:pt x="416" y="0"/>
                </a:lnTo>
                <a:close/>
                <a:moveTo>
                  <a:pt x="683" y="267"/>
                </a:moveTo>
                <a:lnTo>
                  <a:pt x="766" y="350"/>
                </a:lnTo>
                <a:lnTo>
                  <a:pt x="766" y="352"/>
                </a:lnTo>
                <a:lnTo>
                  <a:pt x="683" y="267"/>
                </a:lnTo>
                <a:lnTo>
                  <a:pt x="683" y="267"/>
                </a:lnTo>
                <a:close/>
                <a:moveTo>
                  <a:pt x="416" y="0"/>
                </a:moveTo>
                <a:lnTo>
                  <a:pt x="502" y="86"/>
                </a:lnTo>
                <a:lnTo>
                  <a:pt x="502" y="86"/>
                </a:lnTo>
                <a:lnTo>
                  <a:pt x="416" y="0"/>
                </a:lnTo>
                <a:lnTo>
                  <a:pt x="416" y="0"/>
                </a:lnTo>
                <a:close/>
                <a:moveTo>
                  <a:pt x="684" y="267"/>
                </a:moveTo>
                <a:lnTo>
                  <a:pt x="766" y="350"/>
                </a:lnTo>
                <a:lnTo>
                  <a:pt x="766" y="350"/>
                </a:lnTo>
                <a:lnTo>
                  <a:pt x="683" y="267"/>
                </a:lnTo>
                <a:lnTo>
                  <a:pt x="684" y="267"/>
                </a:lnTo>
                <a:close/>
                <a:moveTo>
                  <a:pt x="417" y="0"/>
                </a:moveTo>
                <a:lnTo>
                  <a:pt x="502" y="85"/>
                </a:lnTo>
                <a:lnTo>
                  <a:pt x="502" y="86"/>
                </a:lnTo>
                <a:lnTo>
                  <a:pt x="416" y="0"/>
                </a:lnTo>
                <a:lnTo>
                  <a:pt x="417" y="0"/>
                </a:lnTo>
                <a:close/>
                <a:moveTo>
                  <a:pt x="684" y="267"/>
                </a:moveTo>
                <a:lnTo>
                  <a:pt x="766" y="349"/>
                </a:lnTo>
                <a:lnTo>
                  <a:pt x="766" y="350"/>
                </a:lnTo>
                <a:lnTo>
                  <a:pt x="684" y="267"/>
                </a:lnTo>
                <a:lnTo>
                  <a:pt x="684" y="267"/>
                </a:lnTo>
                <a:close/>
                <a:moveTo>
                  <a:pt x="417" y="0"/>
                </a:moveTo>
                <a:lnTo>
                  <a:pt x="502" y="85"/>
                </a:lnTo>
                <a:lnTo>
                  <a:pt x="502" y="85"/>
                </a:lnTo>
                <a:lnTo>
                  <a:pt x="417" y="0"/>
                </a:lnTo>
                <a:lnTo>
                  <a:pt x="417" y="0"/>
                </a:lnTo>
                <a:close/>
                <a:moveTo>
                  <a:pt x="685" y="267"/>
                </a:moveTo>
                <a:lnTo>
                  <a:pt x="766" y="349"/>
                </a:lnTo>
                <a:lnTo>
                  <a:pt x="766" y="349"/>
                </a:lnTo>
                <a:lnTo>
                  <a:pt x="684" y="267"/>
                </a:lnTo>
                <a:lnTo>
                  <a:pt x="685" y="267"/>
                </a:lnTo>
                <a:close/>
                <a:moveTo>
                  <a:pt x="418" y="0"/>
                </a:moveTo>
                <a:lnTo>
                  <a:pt x="502" y="84"/>
                </a:lnTo>
                <a:lnTo>
                  <a:pt x="502" y="85"/>
                </a:lnTo>
                <a:lnTo>
                  <a:pt x="417" y="0"/>
                </a:lnTo>
                <a:lnTo>
                  <a:pt x="418" y="0"/>
                </a:lnTo>
                <a:close/>
                <a:moveTo>
                  <a:pt x="685" y="267"/>
                </a:moveTo>
                <a:lnTo>
                  <a:pt x="766" y="348"/>
                </a:lnTo>
                <a:lnTo>
                  <a:pt x="766" y="349"/>
                </a:lnTo>
                <a:lnTo>
                  <a:pt x="685" y="267"/>
                </a:lnTo>
                <a:lnTo>
                  <a:pt x="685" y="267"/>
                </a:lnTo>
                <a:close/>
                <a:moveTo>
                  <a:pt x="418" y="0"/>
                </a:moveTo>
                <a:lnTo>
                  <a:pt x="502" y="84"/>
                </a:lnTo>
                <a:lnTo>
                  <a:pt x="502" y="84"/>
                </a:lnTo>
                <a:lnTo>
                  <a:pt x="418" y="0"/>
                </a:lnTo>
                <a:lnTo>
                  <a:pt x="418" y="0"/>
                </a:lnTo>
                <a:close/>
                <a:moveTo>
                  <a:pt x="686" y="267"/>
                </a:moveTo>
                <a:lnTo>
                  <a:pt x="766" y="348"/>
                </a:lnTo>
                <a:lnTo>
                  <a:pt x="766" y="348"/>
                </a:lnTo>
                <a:lnTo>
                  <a:pt x="685" y="267"/>
                </a:lnTo>
                <a:lnTo>
                  <a:pt x="686" y="267"/>
                </a:lnTo>
                <a:close/>
                <a:moveTo>
                  <a:pt x="419" y="0"/>
                </a:moveTo>
                <a:lnTo>
                  <a:pt x="502" y="83"/>
                </a:lnTo>
                <a:lnTo>
                  <a:pt x="502" y="84"/>
                </a:lnTo>
                <a:lnTo>
                  <a:pt x="418" y="0"/>
                </a:lnTo>
                <a:lnTo>
                  <a:pt x="419" y="0"/>
                </a:lnTo>
                <a:close/>
                <a:moveTo>
                  <a:pt x="686" y="267"/>
                </a:moveTo>
                <a:lnTo>
                  <a:pt x="766" y="347"/>
                </a:lnTo>
                <a:lnTo>
                  <a:pt x="766" y="348"/>
                </a:lnTo>
                <a:lnTo>
                  <a:pt x="686" y="267"/>
                </a:lnTo>
                <a:lnTo>
                  <a:pt x="686" y="267"/>
                </a:lnTo>
                <a:close/>
                <a:moveTo>
                  <a:pt x="419" y="0"/>
                </a:moveTo>
                <a:lnTo>
                  <a:pt x="502" y="83"/>
                </a:lnTo>
                <a:lnTo>
                  <a:pt x="502" y="83"/>
                </a:lnTo>
                <a:lnTo>
                  <a:pt x="419" y="0"/>
                </a:lnTo>
                <a:lnTo>
                  <a:pt x="419" y="0"/>
                </a:lnTo>
                <a:close/>
                <a:moveTo>
                  <a:pt x="687" y="267"/>
                </a:moveTo>
                <a:lnTo>
                  <a:pt x="766" y="347"/>
                </a:lnTo>
                <a:lnTo>
                  <a:pt x="766" y="347"/>
                </a:lnTo>
                <a:lnTo>
                  <a:pt x="686" y="267"/>
                </a:lnTo>
                <a:lnTo>
                  <a:pt x="687" y="267"/>
                </a:lnTo>
                <a:close/>
                <a:moveTo>
                  <a:pt x="420" y="0"/>
                </a:moveTo>
                <a:lnTo>
                  <a:pt x="502" y="82"/>
                </a:lnTo>
                <a:lnTo>
                  <a:pt x="502" y="83"/>
                </a:lnTo>
                <a:lnTo>
                  <a:pt x="419" y="0"/>
                </a:lnTo>
                <a:lnTo>
                  <a:pt x="420" y="0"/>
                </a:lnTo>
                <a:close/>
                <a:moveTo>
                  <a:pt x="687" y="267"/>
                </a:moveTo>
                <a:lnTo>
                  <a:pt x="766" y="346"/>
                </a:lnTo>
                <a:lnTo>
                  <a:pt x="766" y="347"/>
                </a:lnTo>
                <a:lnTo>
                  <a:pt x="687" y="267"/>
                </a:lnTo>
                <a:lnTo>
                  <a:pt x="687" y="267"/>
                </a:lnTo>
                <a:close/>
                <a:moveTo>
                  <a:pt x="420" y="0"/>
                </a:moveTo>
                <a:lnTo>
                  <a:pt x="502" y="82"/>
                </a:lnTo>
                <a:lnTo>
                  <a:pt x="502" y="82"/>
                </a:lnTo>
                <a:lnTo>
                  <a:pt x="420" y="0"/>
                </a:lnTo>
                <a:lnTo>
                  <a:pt x="420" y="0"/>
                </a:lnTo>
                <a:close/>
                <a:moveTo>
                  <a:pt x="688" y="267"/>
                </a:moveTo>
                <a:lnTo>
                  <a:pt x="766" y="346"/>
                </a:lnTo>
                <a:lnTo>
                  <a:pt x="766" y="346"/>
                </a:lnTo>
                <a:lnTo>
                  <a:pt x="687" y="267"/>
                </a:lnTo>
                <a:lnTo>
                  <a:pt x="688" y="267"/>
                </a:lnTo>
                <a:close/>
                <a:moveTo>
                  <a:pt x="421" y="0"/>
                </a:moveTo>
                <a:lnTo>
                  <a:pt x="502" y="81"/>
                </a:lnTo>
                <a:lnTo>
                  <a:pt x="502" y="82"/>
                </a:lnTo>
                <a:lnTo>
                  <a:pt x="420" y="0"/>
                </a:lnTo>
                <a:lnTo>
                  <a:pt x="421" y="0"/>
                </a:lnTo>
                <a:close/>
                <a:moveTo>
                  <a:pt x="688" y="267"/>
                </a:moveTo>
                <a:lnTo>
                  <a:pt x="766" y="345"/>
                </a:lnTo>
                <a:lnTo>
                  <a:pt x="766" y="346"/>
                </a:lnTo>
                <a:lnTo>
                  <a:pt x="688" y="267"/>
                </a:lnTo>
                <a:lnTo>
                  <a:pt x="688" y="267"/>
                </a:lnTo>
                <a:close/>
                <a:moveTo>
                  <a:pt x="421" y="0"/>
                </a:moveTo>
                <a:lnTo>
                  <a:pt x="502" y="81"/>
                </a:lnTo>
                <a:lnTo>
                  <a:pt x="502" y="81"/>
                </a:lnTo>
                <a:lnTo>
                  <a:pt x="421" y="0"/>
                </a:lnTo>
                <a:lnTo>
                  <a:pt x="421" y="0"/>
                </a:lnTo>
                <a:close/>
                <a:moveTo>
                  <a:pt x="689" y="267"/>
                </a:moveTo>
                <a:lnTo>
                  <a:pt x="766" y="345"/>
                </a:lnTo>
                <a:lnTo>
                  <a:pt x="766" y="345"/>
                </a:lnTo>
                <a:lnTo>
                  <a:pt x="688" y="267"/>
                </a:lnTo>
                <a:lnTo>
                  <a:pt x="689" y="267"/>
                </a:lnTo>
                <a:close/>
                <a:moveTo>
                  <a:pt x="422" y="0"/>
                </a:moveTo>
                <a:lnTo>
                  <a:pt x="502" y="80"/>
                </a:lnTo>
                <a:lnTo>
                  <a:pt x="502" y="81"/>
                </a:lnTo>
                <a:lnTo>
                  <a:pt x="421" y="0"/>
                </a:lnTo>
                <a:lnTo>
                  <a:pt x="422" y="0"/>
                </a:lnTo>
                <a:close/>
                <a:moveTo>
                  <a:pt x="689" y="267"/>
                </a:moveTo>
                <a:lnTo>
                  <a:pt x="766" y="345"/>
                </a:lnTo>
                <a:lnTo>
                  <a:pt x="766" y="345"/>
                </a:lnTo>
                <a:lnTo>
                  <a:pt x="689" y="267"/>
                </a:lnTo>
                <a:lnTo>
                  <a:pt x="689" y="267"/>
                </a:lnTo>
                <a:close/>
                <a:moveTo>
                  <a:pt x="422" y="0"/>
                </a:moveTo>
                <a:lnTo>
                  <a:pt x="502" y="80"/>
                </a:lnTo>
                <a:lnTo>
                  <a:pt x="502" y="80"/>
                </a:lnTo>
                <a:lnTo>
                  <a:pt x="422" y="0"/>
                </a:lnTo>
                <a:lnTo>
                  <a:pt x="422" y="0"/>
                </a:lnTo>
                <a:close/>
                <a:moveTo>
                  <a:pt x="689" y="267"/>
                </a:moveTo>
                <a:lnTo>
                  <a:pt x="766" y="344"/>
                </a:lnTo>
                <a:lnTo>
                  <a:pt x="766" y="345"/>
                </a:lnTo>
                <a:lnTo>
                  <a:pt x="689" y="267"/>
                </a:lnTo>
                <a:lnTo>
                  <a:pt x="689" y="267"/>
                </a:lnTo>
                <a:close/>
                <a:moveTo>
                  <a:pt x="423" y="0"/>
                </a:moveTo>
                <a:lnTo>
                  <a:pt x="502" y="79"/>
                </a:lnTo>
                <a:lnTo>
                  <a:pt x="502" y="80"/>
                </a:lnTo>
                <a:lnTo>
                  <a:pt x="422" y="0"/>
                </a:lnTo>
                <a:lnTo>
                  <a:pt x="423" y="0"/>
                </a:lnTo>
                <a:close/>
                <a:moveTo>
                  <a:pt x="690" y="267"/>
                </a:moveTo>
                <a:lnTo>
                  <a:pt x="766" y="344"/>
                </a:lnTo>
                <a:lnTo>
                  <a:pt x="766" y="344"/>
                </a:lnTo>
                <a:lnTo>
                  <a:pt x="689" y="267"/>
                </a:lnTo>
                <a:lnTo>
                  <a:pt x="690" y="267"/>
                </a:lnTo>
                <a:close/>
                <a:moveTo>
                  <a:pt x="423" y="0"/>
                </a:moveTo>
                <a:lnTo>
                  <a:pt x="502" y="79"/>
                </a:lnTo>
                <a:lnTo>
                  <a:pt x="502" y="79"/>
                </a:lnTo>
                <a:lnTo>
                  <a:pt x="423" y="0"/>
                </a:lnTo>
                <a:lnTo>
                  <a:pt x="423" y="0"/>
                </a:lnTo>
                <a:close/>
                <a:moveTo>
                  <a:pt x="690" y="267"/>
                </a:moveTo>
                <a:lnTo>
                  <a:pt x="766" y="343"/>
                </a:lnTo>
                <a:lnTo>
                  <a:pt x="766" y="344"/>
                </a:lnTo>
                <a:lnTo>
                  <a:pt x="690" y="267"/>
                </a:lnTo>
                <a:lnTo>
                  <a:pt x="690" y="267"/>
                </a:lnTo>
                <a:close/>
                <a:moveTo>
                  <a:pt x="424" y="0"/>
                </a:moveTo>
                <a:lnTo>
                  <a:pt x="502" y="78"/>
                </a:lnTo>
                <a:lnTo>
                  <a:pt x="502" y="79"/>
                </a:lnTo>
                <a:lnTo>
                  <a:pt x="423" y="0"/>
                </a:lnTo>
                <a:lnTo>
                  <a:pt x="424" y="0"/>
                </a:lnTo>
                <a:close/>
                <a:moveTo>
                  <a:pt x="691" y="267"/>
                </a:moveTo>
                <a:lnTo>
                  <a:pt x="766" y="343"/>
                </a:lnTo>
                <a:lnTo>
                  <a:pt x="766" y="343"/>
                </a:lnTo>
                <a:lnTo>
                  <a:pt x="690" y="267"/>
                </a:lnTo>
                <a:lnTo>
                  <a:pt x="691" y="267"/>
                </a:lnTo>
                <a:close/>
                <a:moveTo>
                  <a:pt x="424" y="0"/>
                </a:moveTo>
                <a:lnTo>
                  <a:pt x="502" y="78"/>
                </a:lnTo>
                <a:lnTo>
                  <a:pt x="502" y="78"/>
                </a:lnTo>
                <a:lnTo>
                  <a:pt x="424" y="0"/>
                </a:lnTo>
                <a:lnTo>
                  <a:pt x="424" y="0"/>
                </a:lnTo>
                <a:close/>
                <a:moveTo>
                  <a:pt x="691" y="267"/>
                </a:moveTo>
                <a:lnTo>
                  <a:pt x="766" y="342"/>
                </a:lnTo>
                <a:lnTo>
                  <a:pt x="766" y="343"/>
                </a:lnTo>
                <a:lnTo>
                  <a:pt x="691" y="267"/>
                </a:lnTo>
                <a:lnTo>
                  <a:pt x="691" y="267"/>
                </a:lnTo>
                <a:close/>
                <a:moveTo>
                  <a:pt x="424" y="0"/>
                </a:moveTo>
                <a:lnTo>
                  <a:pt x="502" y="77"/>
                </a:lnTo>
                <a:lnTo>
                  <a:pt x="502" y="78"/>
                </a:lnTo>
                <a:lnTo>
                  <a:pt x="424" y="0"/>
                </a:lnTo>
                <a:lnTo>
                  <a:pt x="424" y="0"/>
                </a:lnTo>
                <a:close/>
                <a:moveTo>
                  <a:pt x="692" y="267"/>
                </a:moveTo>
                <a:lnTo>
                  <a:pt x="766" y="342"/>
                </a:lnTo>
                <a:lnTo>
                  <a:pt x="766" y="342"/>
                </a:lnTo>
                <a:lnTo>
                  <a:pt x="691" y="267"/>
                </a:lnTo>
                <a:lnTo>
                  <a:pt x="692" y="267"/>
                </a:lnTo>
                <a:close/>
                <a:moveTo>
                  <a:pt x="425" y="0"/>
                </a:moveTo>
                <a:lnTo>
                  <a:pt x="502" y="77"/>
                </a:lnTo>
                <a:lnTo>
                  <a:pt x="502" y="77"/>
                </a:lnTo>
                <a:lnTo>
                  <a:pt x="424" y="0"/>
                </a:lnTo>
                <a:lnTo>
                  <a:pt x="425" y="0"/>
                </a:lnTo>
                <a:close/>
                <a:moveTo>
                  <a:pt x="692" y="267"/>
                </a:moveTo>
                <a:lnTo>
                  <a:pt x="766" y="341"/>
                </a:lnTo>
                <a:lnTo>
                  <a:pt x="766" y="342"/>
                </a:lnTo>
                <a:lnTo>
                  <a:pt x="692" y="267"/>
                </a:lnTo>
                <a:lnTo>
                  <a:pt x="692" y="267"/>
                </a:lnTo>
                <a:close/>
                <a:moveTo>
                  <a:pt x="425" y="0"/>
                </a:moveTo>
                <a:lnTo>
                  <a:pt x="502" y="76"/>
                </a:lnTo>
                <a:lnTo>
                  <a:pt x="502" y="77"/>
                </a:lnTo>
                <a:lnTo>
                  <a:pt x="425" y="0"/>
                </a:lnTo>
                <a:lnTo>
                  <a:pt x="425" y="0"/>
                </a:lnTo>
                <a:close/>
                <a:moveTo>
                  <a:pt x="693" y="267"/>
                </a:moveTo>
                <a:lnTo>
                  <a:pt x="766" y="341"/>
                </a:lnTo>
                <a:lnTo>
                  <a:pt x="766" y="341"/>
                </a:lnTo>
                <a:lnTo>
                  <a:pt x="692" y="267"/>
                </a:lnTo>
                <a:lnTo>
                  <a:pt x="693" y="267"/>
                </a:lnTo>
                <a:close/>
                <a:moveTo>
                  <a:pt x="426" y="0"/>
                </a:moveTo>
                <a:lnTo>
                  <a:pt x="502" y="76"/>
                </a:lnTo>
                <a:lnTo>
                  <a:pt x="502" y="76"/>
                </a:lnTo>
                <a:lnTo>
                  <a:pt x="425" y="0"/>
                </a:lnTo>
                <a:lnTo>
                  <a:pt x="426" y="0"/>
                </a:lnTo>
                <a:close/>
                <a:moveTo>
                  <a:pt x="693" y="267"/>
                </a:moveTo>
                <a:lnTo>
                  <a:pt x="766" y="340"/>
                </a:lnTo>
                <a:lnTo>
                  <a:pt x="766" y="341"/>
                </a:lnTo>
                <a:lnTo>
                  <a:pt x="693" y="267"/>
                </a:lnTo>
                <a:lnTo>
                  <a:pt x="693" y="267"/>
                </a:lnTo>
                <a:close/>
                <a:moveTo>
                  <a:pt x="426" y="0"/>
                </a:moveTo>
                <a:lnTo>
                  <a:pt x="502" y="75"/>
                </a:lnTo>
                <a:lnTo>
                  <a:pt x="502" y="76"/>
                </a:lnTo>
                <a:lnTo>
                  <a:pt x="426" y="0"/>
                </a:lnTo>
                <a:lnTo>
                  <a:pt x="426" y="0"/>
                </a:lnTo>
                <a:close/>
                <a:moveTo>
                  <a:pt x="694" y="267"/>
                </a:moveTo>
                <a:lnTo>
                  <a:pt x="766" y="340"/>
                </a:lnTo>
                <a:lnTo>
                  <a:pt x="766" y="340"/>
                </a:lnTo>
                <a:lnTo>
                  <a:pt x="693" y="267"/>
                </a:lnTo>
                <a:lnTo>
                  <a:pt x="694" y="267"/>
                </a:lnTo>
                <a:close/>
                <a:moveTo>
                  <a:pt x="427" y="0"/>
                </a:moveTo>
                <a:lnTo>
                  <a:pt x="502" y="75"/>
                </a:lnTo>
                <a:lnTo>
                  <a:pt x="502" y="75"/>
                </a:lnTo>
                <a:lnTo>
                  <a:pt x="426" y="0"/>
                </a:lnTo>
                <a:lnTo>
                  <a:pt x="427" y="0"/>
                </a:lnTo>
                <a:close/>
                <a:moveTo>
                  <a:pt x="694" y="267"/>
                </a:moveTo>
                <a:lnTo>
                  <a:pt x="766" y="339"/>
                </a:lnTo>
                <a:lnTo>
                  <a:pt x="766" y="340"/>
                </a:lnTo>
                <a:lnTo>
                  <a:pt x="694" y="267"/>
                </a:lnTo>
                <a:lnTo>
                  <a:pt x="694" y="267"/>
                </a:lnTo>
                <a:close/>
                <a:moveTo>
                  <a:pt x="427" y="0"/>
                </a:moveTo>
                <a:lnTo>
                  <a:pt x="502" y="74"/>
                </a:lnTo>
                <a:lnTo>
                  <a:pt x="502" y="75"/>
                </a:lnTo>
                <a:lnTo>
                  <a:pt x="427" y="0"/>
                </a:lnTo>
                <a:lnTo>
                  <a:pt x="427" y="0"/>
                </a:lnTo>
                <a:close/>
                <a:moveTo>
                  <a:pt x="696" y="267"/>
                </a:moveTo>
                <a:lnTo>
                  <a:pt x="766" y="339"/>
                </a:lnTo>
                <a:lnTo>
                  <a:pt x="766" y="339"/>
                </a:lnTo>
                <a:lnTo>
                  <a:pt x="694" y="267"/>
                </a:lnTo>
                <a:lnTo>
                  <a:pt x="696" y="267"/>
                </a:lnTo>
                <a:close/>
                <a:moveTo>
                  <a:pt x="428" y="0"/>
                </a:moveTo>
                <a:lnTo>
                  <a:pt x="502" y="74"/>
                </a:lnTo>
                <a:lnTo>
                  <a:pt x="502" y="74"/>
                </a:lnTo>
                <a:lnTo>
                  <a:pt x="427" y="0"/>
                </a:lnTo>
                <a:lnTo>
                  <a:pt x="428" y="0"/>
                </a:lnTo>
                <a:close/>
                <a:moveTo>
                  <a:pt x="696" y="267"/>
                </a:moveTo>
                <a:lnTo>
                  <a:pt x="766" y="338"/>
                </a:lnTo>
                <a:lnTo>
                  <a:pt x="766" y="339"/>
                </a:lnTo>
                <a:lnTo>
                  <a:pt x="696" y="267"/>
                </a:lnTo>
                <a:lnTo>
                  <a:pt x="696" y="267"/>
                </a:lnTo>
                <a:close/>
                <a:moveTo>
                  <a:pt x="428" y="0"/>
                </a:moveTo>
                <a:lnTo>
                  <a:pt x="502" y="73"/>
                </a:lnTo>
                <a:lnTo>
                  <a:pt x="502" y="74"/>
                </a:lnTo>
                <a:lnTo>
                  <a:pt x="428" y="0"/>
                </a:lnTo>
                <a:lnTo>
                  <a:pt x="428" y="0"/>
                </a:lnTo>
                <a:close/>
                <a:moveTo>
                  <a:pt x="697" y="267"/>
                </a:moveTo>
                <a:lnTo>
                  <a:pt x="766" y="338"/>
                </a:lnTo>
                <a:lnTo>
                  <a:pt x="766" y="338"/>
                </a:lnTo>
                <a:lnTo>
                  <a:pt x="696" y="267"/>
                </a:lnTo>
                <a:lnTo>
                  <a:pt x="697" y="267"/>
                </a:lnTo>
                <a:close/>
                <a:moveTo>
                  <a:pt x="429" y="0"/>
                </a:moveTo>
                <a:lnTo>
                  <a:pt x="502" y="73"/>
                </a:lnTo>
                <a:lnTo>
                  <a:pt x="502" y="73"/>
                </a:lnTo>
                <a:lnTo>
                  <a:pt x="428" y="0"/>
                </a:lnTo>
                <a:lnTo>
                  <a:pt x="429" y="0"/>
                </a:lnTo>
                <a:close/>
                <a:moveTo>
                  <a:pt x="697" y="267"/>
                </a:moveTo>
                <a:lnTo>
                  <a:pt x="766" y="337"/>
                </a:lnTo>
                <a:lnTo>
                  <a:pt x="766" y="338"/>
                </a:lnTo>
                <a:lnTo>
                  <a:pt x="697" y="267"/>
                </a:lnTo>
                <a:lnTo>
                  <a:pt x="697" y="267"/>
                </a:lnTo>
                <a:close/>
                <a:moveTo>
                  <a:pt x="429" y="0"/>
                </a:moveTo>
                <a:lnTo>
                  <a:pt x="502" y="72"/>
                </a:lnTo>
                <a:lnTo>
                  <a:pt x="502" y="73"/>
                </a:lnTo>
                <a:lnTo>
                  <a:pt x="429" y="0"/>
                </a:lnTo>
                <a:lnTo>
                  <a:pt x="429" y="0"/>
                </a:lnTo>
                <a:close/>
                <a:moveTo>
                  <a:pt x="698" y="267"/>
                </a:moveTo>
                <a:lnTo>
                  <a:pt x="766" y="337"/>
                </a:lnTo>
                <a:lnTo>
                  <a:pt x="766" y="337"/>
                </a:lnTo>
                <a:lnTo>
                  <a:pt x="697" y="267"/>
                </a:lnTo>
                <a:lnTo>
                  <a:pt x="698" y="267"/>
                </a:lnTo>
                <a:close/>
                <a:moveTo>
                  <a:pt x="430" y="0"/>
                </a:moveTo>
                <a:lnTo>
                  <a:pt x="502" y="72"/>
                </a:lnTo>
                <a:lnTo>
                  <a:pt x="502" y="72"/>
                </a:lnTo>
                <a:lnTo>
                  <a:pt x="429" y="0"/>
                </a:lnTo>
                <a:lnTo>
                  <a:pt x="430" y="0"/>
                </a:lnTo>
                <a:close/>
                <a:moveTo>
                  <a:pt x="698" y="267"/>
                </a:moveTo>
                <a:lnTo>
                  <a:pt x="766" y="336"/>
                </a:lnTo>
                <a:lnTo>
                  <a:pt x="766" y="337"/>
                </a:lnTo>
                <a:lnTo>
                  <a:pt x="698" y="267"/>
                </a:lnTo>
                <a:lnTo>
                  <a:pt x="698" y="267"/>
                </a:lnTo>
                <a:close/>
                <a:moveTo>
                  <a:pt x="430" y="0"/>
                </a:moveTo>
                <a:lnTo>
                  <a:pt x="502" y="70"/>
                </a:lnTo>
                <a:lnTo>
                  <a:pt x="502" y="72"/>
                </a:lnTo>
                <a:lnTo>
                  <a:pt x="430" y="0"/>
                </a:lnTo>
                <a:lnTo>
                  <a:pt x="430" y="0"/>
                </a:lnTo>
                <a:close/>
                <a:moveTo>
                  <a:pt x="698" y="267"/>
                </a:moveTo>
                <a:lnTo>
                  <a:pt x="766" y="336"/>
                </a:lnTo>
                <a:lnTo>
                  <a:pt x="766" y="336"/>
                </a:lnTo>
                <a:lnTo>
                  <a:pt x="698" y="267"/>
                </a:lnTo>
                <a:lnTo>
                  <a:pt x="698" y="267"/>
                </a:lnTo>
                <a:close/>
                <a:moveTo>
                  <a:pt x="432" y="0"/>
                </a:moveTo>
                <a:lnTo>
                  <a:pt x="502" y="70"/>
                </a:lnTo>
                <a:lnTo>
                  <a:pt x="502" y="70"/>
                </a:lnTo>
                <a:lnTo>
                  <a:pt x="430" y="0"/>
                </a:lnTo>
                <a:lnTo>
                  <a:pt x="432" y="0"/>
                </a:lnTo>
                <a:close/>
                <a:moveTo>
                  <a:pt x="699" y="267"/>
                </a:moveTo>
                <a:lnTo>
                  <a:pt x="766" y="335"/>
                </a:lnTo>
                <a:lnTo>
                  <a:pt x="766" y="336"/>
                </a:lnTo>
                <a:lnTo>
                  <a:pt x="698" y="267"/>
                </a:lnTo>
                <a:lnTo>
                  <a:pt x="699" y="267"/>
                </a:lnTo>
                <a:close/>
                <a:moveTo>
                  <a:pt x="432" y="0"/>
                </a:moveTo>
                <a:lnTo>
                  <a:pt x="502" y="69"/>
                </a:lnTo>
                <a:lnTo>
                  <a:pt x="502" y="70"/>
                </a:lnTo>
                <a:lnTo>
                  <a:pt x="432" y="0"/>
                </a:lnTo>
                <a:lnTo>
                  <a:pt x="432" y="0"/>
                </a:lnTo>
                <a:close/>
                <a:moveTo>
                  <a:pt x="699" y="267"/>
                </a:moveTo>
                <a:lnTo>
                  <a:pt x="766" y="335"/>
                </a:lnTo>
                <a:lnTo>
                  <a:pt x="766" y="335"/>
                </a:lnTo>
                <a:lnTo>
                  <a:pt x="699" y="267"/>
                </a:lnTo>
                <a:lnTo>
                  <a:pt x="699" y="267"/>
                </a:lnTo>
                <a:close/>
                <a:moveTo>
                  <a:pt x="433" y="0"/>
                </a:moveTo>
                <a:lnTo>
                  <a:pt x="502" y="69"/>
                </a:lnTo>
                <a:lnTo>
                  <a:pt x="502" y="69"/>
                </a:lnTo>
                <a:lnTo>
                  <a:pt x="432" y="0"/>
                </a:lnTo>
                <a:lnTo>
                  <a:pt x="433" y="0"/>
                </a:lnTo>
                <a:close/>
                <a:moveTo>
                  <a:pt x="700" y="267"/>
                </a:moveTo>
                <a:lnTo>
                  <a:pt x="766" y="333"/>
                </a:lnTo>
                <a:lnTo>
                  <a:pt x="766" y="335"/>
                </a:lnTo>
                <a:lnTo>
                  <a:pt x="699" y="267"/>
                </a:lnTo>
                <a:lnTo>
                  <a:pt x="700" y="267"/>
                </a:lnTo>
                <a:close/>
                <a:moveTo>
                  <a:pt x="433" y="0"/>
                </a:moveTo>
                <a:lnTo>
                  <a:pt x="502" y="68"/>
                </a:lnTo>
                <a:lnTo>
                  <a:pt x="502" y="69"/>
                </a:lnTo>
                <a:lnTo>
                  <a:pt x="433" y="0"/>
                </a:lnTo>
                <a:lnTo>
                  <a:pt x="433" y="0"/>
                </a:lnTo>
                <a:close/>
                <a:moveTo>
                  <a:pt x="700" y="267"/>
                </a:moveTo>
                <a:lnTo>
                  <a:pt x="766" y="333"/>
                </a:lnTo>
                <a:lnTo>
                  <a:pt x="766" y="333"/>
                </a:lnTo>
                <a:lnTo>
                  <a:pt x="700" y="267"/>
                </a:lnTo>
                <a:lnTo>
                  <a:pt x="700" y="267"/>
                </a:lnTo>
                <a:close/>
                <a:moveTo>
                  <a:pt x="434" y="0"/>
                </a:moveTo>
                <a:lnTo>
                  <a:pt x="502" y="68"/>
                </a:lnTo>
                <a:lnTo>
                  <a:pt x="502" y="68"/>
                </a:lnTo>
                <a:lnTo>
                  <a:pt x="433" y="0"/>
                </a:lnTo>
                <a:lnTo>
                  <a:pt x="434" y="0"/>
                </a:lnTo>
                <a:close/>
                <a:moveTo>
                  <a:pt x="701" y="267"/>
                </a:moveTo>
                <a:lnTo>
                  <a:pt x="766" y="333"/>
                </a:lnTo>
                <a:lnTo>
                  <a:pt x="766" y="333"/>
                </a:lnTo>
                <a:lnTo>
                  <a:pt x="700" y="267"/>
                </a:lnTo>
                <a:lnTo>
                  <a:pt x="701" y="267"/>
                </a:lnTo>
                <a:close/>
                <a:moveTo>
                  <a:pt x="434" y="0"/>
                </a:moveTo>
                <a:lnTo>
                  <a:pt x="502" y="67"/>
                </a:lnTo>
                <a:lnTo>
                  <a:pt x="502" y="68"/>
                </a:lnTo>
                <a:lnTo>
                  <a:pt x="434" y="0"/>
                </a:lnTo>
                <a:lnTo>
                  <a:pt x="434" y="0"/>
                </a:lnTo>
                <a:close/>
                <a:moveTo>
                  <a:pt x="701" y="267"/>
                </a:moveTo>
                <a:lnTo>
                  <a:pt x="766" y="332"/>
                </a:lnTo>
                <a:lnTo>
                  <a:pt x="766" y="333"/>
                </a:lnTo>
                <a:lnTo>
                  <a:pt x="701" y="267"/>
                </a:lnTo>
                <a:lnTo>
                  <a:pt x="701" y="267"/>
                </a:lnTo>
                <a:close/>
                <a:moveTo>
                  <a:pt x="435" y="0"/>
                </a:moveTo>
                <a:lnTo>
                  <a:pt x="502" y="67"/>
                </a:lnTo>
                <a:lnTo>
                  <a:pt x="502" y="67"/>
                </a:lnTo>
                <a:lnTo>
                  <a:pt x="434" y="0"/>
                </a:lnTo>
                <a:lnTo>
                  <a:pt x="435" y="0"/>
                </a:lnTo>
                <a:close/>
                <a:moveTo>
                  <a:pt x="702" y="267"/>
                </a:moveTo>
                <a:lnTo>
                  <a:pt x="766" y="332"/>
                </a:lnTo>
                <a:lnTo>
                  <a:pt x="766" y="332"/>
                </a:lnTo>
                <a:lnTo>
                  <a:pt x="701" y="267"/>
                </a:lnTo>
                <a:lnTo>
                  <a:pt x="702" y="267"/>
                </a:lnTo>
                <a:close/>
                <a:moveTo>
                  <a:pt x="435" y="0"/>
                </a:moveTo>
                <a:lnTo>
                  <a:pt x="502" y="67"/>
                </a:lnTo>
                <a:lnTo>
                  <a:pt x="502" y="67"/>
                </a:lnTo>
                <a:lnTo>
                  <a:pt x="435" y="0"/>
                </a:lnTo>
                <a:lnTo>
                  <a:pt x="435" y="0"/>
                </a:lnTo>
                <a:close/>
                <a:moveTo>
                  <a:pt x="702" y="267"/>
                </a:moveTo>
                <a:lnTo>
                  <a:pt x="766" y="331"/>
                </a:lnTo>
                <a:lnTo>
                  <a:pt x="766" y="332"/>
                </a:lnTo>
                <a:lnTo>
                  <a:pt x="702" y="267"/>
                </a:lnTo>
                <a:lnTo>
                  <a:pt x="702" y="267"/>
                </a:lnTo>
                <a:close/>
                <a:moveTo>
                  <a:pt x="436" y="0"/>
                </a:moveTo>
                <a:lnTo>
                  <a:pt x="502" y="66"/>
                </a:lnTo>
                <a:lnTo>
                  <a:pt x="502" y="67"/>
                </a:lnTo>
                <a:lnTo>
                  <a:pt x="435" y="0"/>
                </a:lnTo>
                <a:lnTo>
                  <a:pt x="436" y="0"/>
                </a:lnTo>
                <a:close/>
                <a:moveTo>
                  <a:pt x="703" y="267"/>
                </a:moveTo>
                <a:lnTo>
                  <a:pt x="766" y="331"/>
                </a:lnTo>
                <a:lnTo>
                  <a:pt x="766" y="331"/>
                </a:lnTo>
                <a:lnTo>
                  <a:pt x="702" y="267"/>
                </a:lnTo>
                <a:lnTo>
                  <a:pt x="703" y="267"/>
                </a:lnTo>
                <a:close/>
                <a:moveTo>
                  <a:pt x="436" y="0"/>
                </a:moveTo>
                <a:lnTo>
                  <a:pt x="502" y="66"/>
                </a:lnTo>
                <a:lnTo>
                  <a:pt x="502" y="66"/>
                </a:lnTo>
                <a:lnTo>
                  <a:pt x="436" y="0"/>
                </a:lnTo>
                <a:lnTo>
                  <a:pt x="436" y="0"/>
                </a:lnTo>
                <a:close/>
                <a:moveTo>
                  <a:pt x="703" y="267"/>
                </a:moveTo>
                <a:lnTo>
                  <a:pt x="766" y="330"/>
                </a:lnTo>
                <a:lnTo>
                  <a:pt x="766" y="331"/>
                </a:lnTo>
                <a:lnTo>
                  <a:pt x="703" y="267"/>
                </a:lnTo>
                <a:lnTo>
                  <a:pt x="703" y="267"/>
                </a:lnTo>
                <a:close/>
                <a:moveTo>
                  <a:pt x="436" y="0"/>
                </a:moveTo>
                <a:lnTo>
                  <a:pt x="502" y="65"/>
                </a:lnTo>
                <a:lnTo>
                  <a:pt x="502" y="66"/>
                </a:lnTo>
                <a:lnTo>
                  <a:pt x="436" y="0"/>
                </a:lnTo>
                <a:lnTo>
                  <a:pt x="436" y="0"/>
                </a:lnTo>
                <a:close/>
                <a:moveTo>
                  <a:pt x="704" y="267"/>
                </a:moveTo>
                <a:lnTo>
                  <a:pt x="766" y="330"/>
                </a:lnTo>
                <a:lnTo>
                  <a:pt x="766" y="330"/>
                </a:lnTo>
                <a:lnTo>
                  <a:pt x="703" y="267"/>
                </a:lnTo>
                <a:lnTo>
                  <a:pt x="703" y="267"/>
                </a:lnTo>
                <a:lnTo>
                  <a:pt x="704" y="267"/>
                </a:lnTo>
                <a:close/>
                <a:moveTo>
                  <a:pt x="437" y="0"/>
                </a:moveTo>
                <a:lnTo>
                  <a:pt x="502" y="65"/>
                </a:lnTo>
                <a:lnTo>
                  <a:pt x="502" y="65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close/>
                <a:moveTo>
                  <a:pt x="704" y="267"/>
                </a:moveTo>
                <a:lnTo>
                  <a:pt x="766" y="329"/>
                </a:lnTo>
                <a:lnTo>
                  <a:pt x="766" y="329"/>
                </a:lnTo>
                <a:lnTo>
                  <a:pt x="766" y="330"/>
                </a:lnTo>
                <a:lnTo>
                  <a:pt x="704" y="267"/>
                </a:lnTo>
                <a:lnTo>
                  <a:pt x="704" y="267"/>
                </a:lnTo>
                <a:close/>
                <a:moveTo>
                  <a:pt x="437" y="0"/>
                </a:moveTo>
                <a:lnTo>
                  <a:pt x="502" y="64"/>
                </a:lnTo>
                <a:lnTo>
                  <a:pt x="502" y="65"/>
                </a:lnTo>
                <a:lnTo>
                  <a:pt x="437" y="0"/>
                </a:lnTo>
                <a:lnTo>
                  <a:pt x="437" y="0"/>
                </a:lnTo>
                <a:close/>
                <a:moveTo>
                  <a:pt x="705" y="267"/>
                </a:moveTo>
                <a:lnTo>
                  <a:pt x="766" y="329"/>
                </a:lnTo>
                <a:lnTo>
                  <a:pt x="766" y="329"/>
                </a:lnTo>
                <a:lnTo>
                  <a:pt x="704" y="267"/>
                </a:lnTo>
                <a:lnTo>
                  <a:pt x="705" y="267"/>
                </a:lnTo>
                <a:close/>
                <a:moveTo>
                  <a:pt x="438" y="0"/>
                </a:moveTo>
                <a:lnTo>
                  <a:pt x="502" y="64"/>
                </a:lnTo>
                <a:lnTo>
                  <a:pt x="502" y="64"/>
                </a:lnTo>
                <a:lnTo>
                  <a:pt x="437" y="0"/>
                </a:lnTo>
                <a:lnTo>
                  <a:pt x="438" y="0"/>
                </a:lnTo>
                <a:close/>
                <a:moveTo>
                  <a:pt x="705" y="267"/>
                </a:moveTo>
                <a:lnTo>
                  <a:pt x="766" y="328"/>
                </a:lnTo>
                <a:lnTo>
                  <a:pt x="766" y="329"/>
                </a:lnTo>
                <a:lnTo>
                  <a:pt x="705" y="267"/>
                </a:lnTo>
                <a:lnTo>
                  <a:pt x="705" y="267"/>
                </a:lnTo>
                <a:close/>
                <a:moveTo>
                  <a:pt x="438" y="0"/>
                </a:moveTo>
                <a:lnTo>
                  <a:pt x="502" y="63"/>
                </a:lnTo>
                <a:lnTo>
                  <a:pt x="502" y="64"/>
                </a:lnTo>
                <a:lnTo>
                  <a:pt x="438" y="0"/>
                </a:lnTo>
                <a:lnTo>
                  <a:pt x="438" y="0"/>
                </a:lnTo>
                <a:close/>
                <a:moveTo>
                  <a:pt x="706" y="267"/>
                </a:moveTo>
                <a:lnTo>
                  <a:pt x="766" y="328"/>
                </a:lnTo>
                <a:lnTo>
                  <a:pt x="766" y="328"/>
                </a:lnTo>
                <a:lnTo>
                  <a:pt x="705" y="267"/>
                </a:lnTo>
                <a:lnTo>
                  <a:pt x="706" y="267"/>
                </a:lnTo>
                <a:close/>
                <a:moveTo>
                  <a:pt x="439" y="0"/>
                </a:moveTo>
                <a:lnTo>
                  <a:pt x="502" y="63"/>
                </a:lnTo>
                <a:lnTo>
                  <a:pt x="502" y="63"/>
                </a:lnTo>
                <a:lnTo>
                  <a:pt x="502" y="63"/>
                </a:lnTo>
                <a:lnTo>
                  <a:pt x="438" y="0"/>
                </a:lnTo>
                <a:lnTo>
                  <a:pt x="439" y="0"/>
                </a:lnTo>
                <a:close/>
                <a:moveTo>
                  <a:pt x="706" y="267"/>
                </a:moveTo>
                <a:lnTo>
                  <a:pt x="766" y="327"/>
                </a:lnTo>
                <a:lnTo>
                  <a:pt x="766" y="328"/>
                </a:lnTo>
                <a:lnTo>
                  <a:pt x="706" y="267"/>
                </a:lnTo>
                <a:lnTo>
                  <a:pt x="706" y="267"/>
                </a:lnTo>
                <a:close/>
                <a:moveTo>
                  <a:pt x="439" y="0"/>
                </a:moveTo>
                <a:lnTo>
                  <a:pt x="502" y="62"/>
                </a:lnTo>
                <a:lnTo>
                  <a:pt x="502" y="63"/>
                </a:lnTo>
                <a:lnTo>
                  <a:pt x="439" y="0"/>
                </a:lnTo>
                <a:lnTo>
                  <a:pt x="439" y="0"/>
                </a:lnTo>
                <a:close/>
                <a:moveTo>
                  <a:pt x="707" y="267"/>
                </a:moveTo>
                <a:lnTo>
                  <a:pt x="766" y="327"/>
                </a:lnTo>
                <a:lnTo>
                  <a:pt x="766" y="327"/>
                </a:lnTo>
                <a:lnTo>
                  <a:pt x="706" y="267"/>
                </a:lnTo>
                <a:lnTo>
                  <a:pt x="707" y="267"/>
                </a:lnTo>
                <a:close/>
                <a:moveTo>
                  <a:pt x="440" y="0"/>
                </a:moveTo>
                <a:lnTo>
                  <a:pt x="502" y="62"/>
                </a:lnTo>
                <a:lnTo>
                  <a:pt x="502" y="62"/>
                </a:lnTo>
                <a:lnTo>
                  <a:pt x="439" y="0"/>
                </a:lnTo>
                <a:lnTo>
                  <a:pt x="440" y="0"/>
                </a:lnTo>
                <a:close/>
                <a:moveTo>
                  <a:pt x="707" y="267"/>
                </a:moveTo>
                <a:lnTo>
                  <a:pt x="766" y="326"/>
                </a:lnTo>
                <a:lnTo>
                  <a:pt x="766" y="327"/>
                </a:lnTo>
                <a:lnTo>
                  <a:pt x="707" y="267"/>
                </a:lnTo>
                <a:lnTo>
                  <a:pt x="707" y="267"/>
                </a:lnTo>
                <a:close/>
                <a:moveTo>
                  <a:pt x="440" y="0"/>
                </a:moveTo>
                <a:lnTo>
                  <a:pt x="502" y="61"/>
                </a:lnTo>
                <a:lnTo>
                  <a:pt x="502" y="62"/>
                </a:lnTo>
                <a:lnTo>
                  <a:pt x="440" y="0"/>
                </a:lnTo>
                <a:lnTo>
                  <a:pt x="440" y="0"/>
                </a:lnTo>
                <a:close/>
                <a:moveTo>
                  <a:pt x="708" y="267"/>
                </a:moveTo>
                <a:lnTo>
                  <a:pt x="766" y="326"/>
                </a:lnTo>
                <a:lnTo>
                  <a:pt x="766" y="326"/>
                </a:lnTo>
                <a:lnTo>
                  <a:pt x="707" y="267"/>
                </a:lnTo>
                <a:lnTo>
                  <a:pt x="708" y="267"/>
                </a:lnTo>
                <a:close/>
                <a:moveTo>
                  <a:pt x="441" y="0"/>
                </a:moveTo>
                <a:lnTo>
                  <a:pt x="501" y="61"/>
                </a:lnTo>
                <a:lnTo>
                  <a:pt x="502" y="61"/>
                </a:lnTo>
                <a:lnTo>
                  <a:pt x="440" y="0"/>
                </a:lnTo>
                <a:lnTo>
                  <a:pt x="441" y="0"/>
                </a:lnTo>
                <a:close/>
                <a:moveTo>
                  <a:pt x="708" y="267"/>
                </a:moveTo>
                <a:lnTo>
                  <a:pt x="766" y="325"/>
                </a:lnTo>
                <a:lnTo>
                  <a:pt x="766" y="326"/>
                </a:lnTo>
                <a:lnTo>
                  <a:pt x="708" y="267"/>
                </a:lnTo>
                <a:lnTo>
                  <a:pt x="708" y="267"/>
                </a:lnTo>
                <a:close/>
                <a:moveTo>
                  <a:pt x="441" y="0"/>
                </a:moveTo>
                <a:lnTo>
                  <a:pt x="501" y="60"/>
                </a:lnTo>
                <a:lnTo>
                  <a:pt x="501" y="61"/>
                </a:lnTo>
                <a:lnTo>
                  <a:pt x="441" y="0"/>
                </a:lnTo>
                <a:lnTo>
                  <a:pt x="441" y="0"/>
                </a:lnTo>
                <a:close/>
                <a:moveTo>
                  <a:pt x="709" y="267"/>
                </a:moveTo>
                <a:lnTo>
                  <a:pt x="766" y="325"/>
                </a:lnTo>
                <a:lnTo>
                  <a:pt x="766" y="325"/>
                </a:lnTo>
                <a:lnTo>
                  <a:pt x="708" y="267"/>
                </a:lnTo>
                <a:lnTo>
                  <a:pt x="709" y="267"/>
                </a:lnTo>
                <a:close/>
                <a:moveTo>
                  <a:pt x="442" y="0"/>
                </a:moveTo>
                <a:lnTo>
                  <a:pt x="501" y="60"/>
                </a:lnTo>
                <a:lnTo>
                  <a:pt x="501" y="60"/>
                </a:lnTo>
                <a:lnTo>
                  <a:pt x="441" y="0"/>
                </a:lnTo>
                <a:lnTo>
                  <a:pt x="442" y="0"/>
                </a:lnTo>
                <a:close/>
                <a:moveTo>
                  <a:pt x="709" y="267"/>
                </a:moveTo>
                <a:lnTo>
                  <a:pt x="766" y="324"/>
                </a:lnTo>
                <a:lnTo>
                  <a:pt x="766" y="325"/>
                </a:lnTo>
                <a:lnTo>
                  <a:pt x="709" y="267"/>
                </a:lnTo>
                <a:lnTo>
                  <a:pt x="709" y="267"/>
                </a:lnTo>
                <a:close/>
                <a:moveTo>
                  <a:pt x="442" y="0"/>
                </a:moveTo>
                <a:lnTo>
                  <a:pt x="501" y="59"/>
                </a:lnTo>
                <a:lnTo>
                  <a:pt x="501" y="60"/>
                </a:lnTo>
                <a:lnTo>
                  <a:pt x="442" y="0"/>
                </a:lnTo>
                <a:lnTo>
                  <a:pt x="442" y="0"/>
                </a:lnTo>
                <a:close/>
                <a:moveTo>
                  <a:pt x="710" y="267"/>
                </a:moveTo>
                <a:lnTo>
                  <a:pt x="766" y="324"/>
                </a:lnTo>
                <a:lnTo>
                  <a:pt x="766" y="324"/>
                </a:lnTo>
                <a:lnTo>
                  <a:pt x="709" y="267"/>
                </a:lnTo>
                <a:lnTo>
                  <a:pt x="710" y="267"/>
                </a:lnTo>
                <a:close/>
                <a:moveTo>
                  <a:pt x="443" y="0"/>
                </a:moveTo>
                <a:lnTo>
                  <a:pt x="501" y="58"/>
                </a:lnTo>
                <a:lnTo>
                  <a:pt x="501" y="59"/>
                </a:lnTo>
                <a:lnTo>
                  <a:pt x="442" y="0"/>
                </a:lnTo>
                <a:lnTo>
                  <a:pt x="443" y="0"/>
                </a:lnTo>
                <a:close/>
                <a:moveTo>
                  <a:pt x="710" y="267"/>
                </a:moveTo>
                <a:lnTo>
                  <a:pt x="766" y="323"/>
                </a:lnTo>
                <a:lnTo>
                  <a:pt x="766" y="324"/>
                </a:lnTo>
                <a:lnTo>
                  <a:pt x="710" y="267"/>
                </a:lnTo>
                <a:lnTo>
                  <a:pt x="710" y="267"/>
                </a:lnTo>
                <a:close/>
                <a:moveTo>
                  <a:pt x="444" y="0"/>
                </a:moveTo>
                <a:lnTo>
                  <a:pt x="501" y="58"/>
                </a:lnTo>
                <a:lnTo>
                  <a:pt x="501" y="58"/>
                </a:lnTo>
                <a:lnTo>
                  <a:pt x="443" y="0"/>
                </a:lnTo>
                <a:lnTo>
                  <a:pt x="444" y="0"/>
                </a:lnTo>
                <a:close/>
                <a:moveTo>
                  <a:pt x="711" y="267"/>
                </a:moveTo>
                <a:lnTo>
                  <a:pt x="766" y="323"/>
                </a:lnTo>
                <a:lnTo>
                  <a:pt x="766" y="323"/>
                </a:lnTo>
                <a:lnTo>
                  <a:pt x="710" y="267"/>
                </a:lnTo>
                <a:lnTo>
                  <a:pt x="711" y="267"/>
                </a:lnTo>
                <a:close/>
                <a:moveTo>
                  <a:pt x="444" y="0"/>
                </a:moveTo>
                <a:lnTo>
                  <a:pt x="501" y="57"/>
                </a:lnTo>
                <a:lnTo>
                  <a:pt x="501" y="58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711" y="267"/>
                </a:moveTo>
                <a:lnTo>
                  <a:pt x="766" y="322"/>
                </a:lnTo>
                <a:lnTo>
                  <a:pt x="766" y="323"/>
                </a:lnTo>
                <a:lnTo>
                  <a:pt x="711" y="267"/>
                </a:lnTo>
                <a:lnTo>
                  <a:pt x="711" y="267"/>
                </a:lnTo>
                <a:close/>
                <a:moveTo>
                  <a:pt x="445" y="0"/>
                </a:moveTo>
                <a:lnTo>
                  <a:pt x="501" y="57"/>
                </a:lnTo>
                <a:lnTo>
                  <a:pt x="501" y="57"/>
                </a:lnTo>
                <a:lnTo>
                  <a:pt x="444" y="0"/>
                </a:lnTo>
                <a:lnTo>
                  <a:pt x="445" y="0"/>
                </a:lnTo>
                <a:close/>
                <a:moveTo>
                  <a:pt x="713" y="269"/>
                </a:moveTo>
                <a:lnTo>
                  <a:pt x="766" y="322"/>
                </a:lnTo>
                <a:lnTo>
                  <a:pt x="766" y="322"/>
                </a:lnTo>
                <a:lnTo>
                  <a:pt x="711" y="267"/>
                </a:lnTo>
                <a:lnTo>
                  <a:pt x="713" y="269"/>
                </a:lnTo>
                <a:close/>
                <a:moveTo>
                  <a:pt x="445" y="0"/>
                </a:moveTo>
                <a:lnTo>
                  <a:pt x="501" y="56"/>
                </a:lnTo>
                <a:lnTo>
                  <a:pt x="501" y="57"/>
                </a:lnTo>
                <a:lnTo>
                  <a:pt x="445" y="0"/>
                </a:lnTo>
                <a:lnTo>
                  <a:pt x="445" y="0"/>
                </a:lnTo>
                <a:close/>
                <a:moveTo>
                  <a:pt x="713" y="269"/>
                </a:moveTo>
                <a:lnTo>
                  <a:pt x="766" y="321"/>
                </a:lnTo>
                <a:lnTo>
                  <a:pt x="766" y="322"/>
                </a:lnTo>
                <a:lnTo>
                  <a:pt x="713" y="269"/>
                </a:lnTo>
                <a:lnTo>
                  <a:pt x="713" y="269"/>
                </a:lnTo>
                <a:close/>
                <a:moveTo>
                  <a:pt x="446" y="1"/>
                </a:moveTo>
                <a:lnTo>
                  <a:pt x="501" y="56"/>
                </a:lnTo>
                <a:lnTo>
                  <a:pt x="501" y="56"/>
                </a:lnTo>
                <a:lnTo>
                  <a:pt x="445" y="0"/>
                </a:lnTo>
                <a:lnTo>
                  <a:pt x="446" y="1"/>
                </a:lnTo>
                <a:close/>
                <a:moveTo>
                  <a:pt x="714" y="269"/>
                </a:moveTo>
                <a:lnTo>
                  <a:pt x="766" y="320"/>
                </a:lnTo>
                <a:lnTo>
                  <a:pt x="766" y="321"/>
                </a:lnTo>
                <a:lnTo>
                  <a:pt x="713" y="269"/>
                </a:lnTo>
                <a:lnTo>
                  <a:pt x="714" y="269"/>
                </a:lnTo>
                <a:close/>
                <a:moveTo>
                  <a:pt x="446" y="1"/>
                </a:moveTo>
                <a:lnTo>
                  <a:pt x="501" y="55"/>
                </a:lnTo>
                <a:lnTo>
                  <a:pt x="501" y="56"/>
                </a:lnTo>
                <a:lnTo>
                  <a:pt x="446" y="1"/>
                </a:lnTo>
                <a:lnTo>
                  <a:pt x="446" y="1"/>
                </a:lnTo>
                <a:close/>
                <a:moveTo>
                  <a:pt x="714" y="269"/>
                </a:moveTo>
                <a:lnTo>
                  <a:pt x="766" y="320"/>
                </a:lnTo>
                <a:lnTo>
                  <a:pt x="766" y="320"/>
                </a:lnTo>
                <a:lnTo>
                  <a:pt x="714" y="269"/>
                </a:lnTo>
                <a:lnTo>
                  <a:pt x="714" y="269"/>
                </a:lnTo>
                <a:close/>
                <a:moveTo>
                  <a:pt x="447" y="1"/>
                </a:moveTo>
                <a:lnTo>
                  <a:pt x="501" y="55"/>
                </a:lnTo>
                <a:lnTo>
                  <a:pt x="501" y="55"/>
                </a:lnTo>
                <a:lnTo>
                  <a:pt x="446" y="1"/>
                </a:lnTo>
                <a:lnTo>
                  <a:pt x="447" y="1"/>
                </a:lnTo>
                <a:close/>
                <a:moveTo>
                  <a:pt x="715" y="269"/>
                </a:moveTo>
                <a:lnTo>
                  <a:pt x="765" y="319"/>
                </a:lnTo>
                <a:lnTo>
                  <a:pt x="766" y="320"/>
                </a:lnTo>
                <a:lnTo>
                  <a:pt x="714" y="269"/>
                </a:lnTo>
                <a:lnTo>
                  <a:pt x="715" y="269"/>
                </a:lnTo>
                <a:close/>
                <a:moveTo>
                  <a:pt x="447" y="1"/>
                </a:moveTo>
                <a:lnTo>
                  <a:pt x="501" y="53"/>
                </a:lnTo>
                <a:lnTo>
                  <a:pt x="501" y="55"/>
                </a:lnTo>
                <a:lnTo>
                  <a:pt x="447" y="1"/>
                </a:lnTo>
                <a:lnTo>
                  <a:pt x="447" y="1"/>
                </a:lnTo>
                <a:close/>
                <a:moveTo>
                  <a:pt x="716" y="269"/>
                </a:moveTo>
                <a:lnTo>
                  <a:pt x="765" y="319"/>
                </a:lnTo>
                <a:lnTo>
                  <a:pt x="765" y="319"/>
                </a:lnTo>
                <a:lnTo>
                  <a:pt x="715" y="269"/>
                </a:lnTo>
                <a:lnTo>
                  <a:pt x="716" y="269"/>
                </a:lnTo>
                <a:close/>
                <a:moveTo>
                  <a:pt x="449" y="1"/>
                </a:moveTo>
                <a:lnTo>
                  <a:pt x="501" y="52"/>
                </a:lnTo>
                <a:lnTo>
                  <a:pt x="501" y="53"/>
                </a:lnTo>
                <a:lnTo>
                  <a:pt x="447" y="1"/>
                </a:lnTo>
                <a:lnTo>
                  <a:pt x="449" y="1"/>
                </a:lnTo>
                <a:close/>
                <a:moveTo>
                  <a:pt x="716" y="269"/>
                </a:moveTo>
                <a:lnTo>
                  <a:pt x="765" y="317"/>
                </a:lnTo>
                <a:lnTo>
                  <a:pt x="765" y="319"/>
                </a:lnTo>
                <a:lnTo>
                  <a:pt x="716" y="269"/>
                </a:lnTo>
                <a:lnTo>
                  <a:pt x="716" y="269"/>
                </a:lnTo>
                <a:close/>
                <a:moveTo>
                  <a:pt x="450" y="1"/>
                </a:moveTo>
                <a:lnTo>
                  <a:pt x="500" y="52"/>
                </a:lnTo>
                <a:lnTo>
                  <a:pt x="501" y="52"/>
                </a:lnTo>
                <a:lnTo>
                  <a:pt x="449" y="1"/>
                </a:lnTo>
                <a:lnTo>
                  <a:pt x="450" y="1"/>
                </a:lnTo>
                <a:close/>
                <a:moveTo>
                  <a:pt x="717" y="269"/>
                </a:moveTo>
                <a:lnTo>
                  <a:pt x="765" y="316"/>
                </a:lnTo>
                <a:lnTo>
                  <a:pt x="765" y="317"/>
                </a:lnTo>
                <a:lnTo>
                  <a:pt x="716" y="269"/>
                </a:lnTo>
                <a:lnTo>
                  <a:pt x="717" y="269"/>
                </a:lnTo>
                <a:close/>
                <a:moveTo>
                  <a:pt x="450" y="1"/>
                </a:moveTo>
                <a:lnTo>
                  <a:pt x="500" y="51"/>
                </a:lnTo>
                <a:lnTo>
                  <a:pt x="500" y="52"/>
                </a:lnTo>
                <a:lnTo>
                  <a:pt x="450" y="1"/>
                </a:lnTo>
                <a:lnTo>
                  <a:pt x="450" y="1"/>
                </a:lnTo>
                <a:close/>
                <a:moveTo>
                  <a:pt x="717" y="269"/>
                </a:moveTo>
                <a:lnTo>
                  <a:pt x="765" y="316"/>
                </a:lnTo>
                <a:lnTo>
                  <a:pt x="765" y="316"/>
                </a:lnTo>
                <a:lnTo>
                  <a:pt x="717" y="269"/>
                </a:lnTo>
                <a:lnTo>
                  <a:pt x="717" y="269"/>
                </a:lnTo>
                <a:close/>
                <a:moveTo>
                  <a:pt x="451" y="1"/>
                </a:moveTo>
                <a:lnTo>
                  <a:pt x="500" y="51"/>
                </a:lnTo>
                <a:lnTo>
                  <a:pt x="500" y="51"/>
                </a:lnTo>
                <a:lnTo>
                  <a:pt x="450" y="1"/>
                </a:lnTo>
                <a:lnTo>
                  <a:pt x="451" y="1"/>
                </a:lnTo>
                <a:close/>
                <a:moveTo>
                  <a:pt x="718" y="269"/>
                </a:moveTo>
                <a:lnTo>
                  <a:pt x="765" y="315"/>
                </a:lnTo>
                <a:lnTo>
                  <a:pt x="765" y="316"/>
                </a:lnTo>
                <a:lnTo>
                  <a:pt x="717" y="269"/>
                </a:lnTo>
                <a:lnTo>
                  <a:pt x="718" y="269"/>
                </a:lnTo>
                <a:close/>
                <a:moveTo>
                  <a:pt x="451" y="1"/>
                </a:moveTo>
                <a:lnTo>
                  <a:pt x="500" y="50"/>
                </a:lnTo>
                <a:lnTo>
                  <a:pt x="500" y="51"/>
                </a:lnTo>
                <a:lnTo>
                  <a:pt x="451" y="1"/>
                </a:lnTo>
                <a:lnTo>
                  <a:pt x="451" y="1"/>
                </a:lnTo>
                <a:close/>
                <a:moveTo>
                  <a:pt x="719" y="270"/>
                </a:moveTo>
                <a:lnTo>
                  <a:pt x="765" y="315"/>
                </a:lnTo>
                <a:lnTo>
                  <a:pt x="765" y="315"/>
                </a:lnTo>
                <a:lnTo>
                  <a:pt x="718" y="269"/>
                </a:lnTo>
                <a:lnTo>
                  <a:pt x="719" y="270"/>
                </a:lnTo>
                <a:close/>
                <a:moveTo>
                  <a:pt x="452" y="2"/>
                </a:moveTo>
                <a:lnTo>
                  <a:pt x="500" y="49"/>
                </a:lnTo>
                <a:lnTo>
                  <a:pt x="500" y="50"/>
                </a:lnTo>
                <a:lnTo>
                  <a:pt x="451" y="1"/>
                </a:lnTo>
                <a:lnTo>
                  <a:pt x="452" y="2"/>
                </a:lnTo>
                <a:close/>
                <a:moveTo>
                  <a:pt x="719" y="270"/>
                </a:moveTo>
                <a:lnTo>
                  <a:pt x="765" y="314"/>
                </a:lnTo>
                <a:lnTo>
                  <a:pt x="765" y="315"/>
                </a:lnTo>
                <a:lnTo>
                  <a:pt x="719" y="270"/>
                </a:lnTo>
                <a:lnTo>
                  <a:pt x="719" y="270"/>
                </a:lnTo>
                <a:close/>
                <a:moveTo>
                  <a:pt x="453" y="2"/>
                </a:moveTo>
                <a:lnTo>
                  <a:pt x="500" y="49"/>
                </a:lnTo>
                <a:lnTo>
                  <a:pt x="500" y="49"/>
                </a:lnTo>
                <a:lnTo>
                  <a:pt x="452" y="2"/>
                </a:lnTo>
                <a:lnTo>
                  <a:pt x="453" y="2"/>
                </a:lnTo>
                <a:close/>
                <a:moveTo>
                  <a:pt x="720" y="270"/>
                </a:moveTo>
                <a:lnTo>
                  <a:pt x="764" y="313"/>
                </a:lnTo>
                <a:lnTo>
                  <a:pt x="765" y="314"/>
                </a:lnTo>
                <a:lnTo>
                  <a:pt x="719" y="270"/>
                </a:lnTo>
                <a:lnTo>
                  <a:pt x="720" y="270"/>
                </a:lnTo>
                <a:close/>
                <a:moveTo>
                  <a:pt x="453" y="2"/>
                </a:moveTo>
                <a:lnTo>
                  <a:pt x="500" y="48"/>
                </a:lnTo>
                <a:lnTo>
                  <a:pt x="500" y="49"/>
                </a:lnTo>
                <a:lnTo>
                  <a:pt x="453" y="2"/>
                </a:lnTo>
                <a:lnTo>
                  <a:pt x="453" y="2"/>
                </a:lnTo>
                <a:close/>
                <a:moveTo>
                  <a:pt x="721" y="270"/>
                </a:moveTo>
                <a:lnTo>
                  <a:pt x="764" y="313"/>
                </a:lnTo>
                <a:lnTo>
                  <a:pt x="764" y="313"/>
                </a:lnTo>
                <a:lnTo>
                  <a:pt x="720" y="270"/>
                </a:lnTo>
                <a:lnTo>
                  <a:pt x="721" y="270"/>
                </a:lnTo>
                <a:close/>
                <a:moveTo>
                  <a:pt x="454" y="2"/>
                </a:moveTo>
                <a:lnTo>
                  <a:pt x="499" y="47"/>
                </a:lnTo>
                <a:lnTo>
                  <a:pt x="500" y="48"/>
                </a:lnTo>
                <a:lnTo>
                  <a:pt x="453" y="2"/>
                </a:lnTo>
                <a:lnTo>
                  <a:pt x="454" y="2"/>
                </a:lnTo>
                <a:close/>
                <a:moveTo>
                  <a:pt x="721" y="270"/>
                </a:moveTo>
                <a:lnTo>
                  <a:pt x="764" y="312"/>
                </a:lnTo>
                <a:lnTo>
                  <a:pt x="764" y="313"/>
                </a:lnTo>
                <a:lnTo>
                  <a:pt x="721" y="270"/>
                </a:lnTo>
                <a:lnTo>
                  <a:pt x="721" y="270"/>
                </a:lnTo>
                <a:close/>
                <a:moveTo>
                  <a:pt x="455" y="2"/>
                </a:moveTo>
                <a:lnTo>
                  <a:pt x="499" y="47"/>
                </a:lnTo>
                <a:lnTo>
                  <a:pt x="499" y="47"/>
                </a:lnTo>
                <a:lnTo>
                  <a:pt x="454" y="2"/>
                </a:lnTo>
                <a:lnTo>
                  <a:pt x="455" y="2"/>
                </a:lnTo>
                <a:close/>
                <a:moveTo>
                  <a:pt x="722" y="270"/>
                </a:moveTo>
                <a:lnTo>
                  <a:pt x="764" y="311"/>
                </a:lnTo>
                <a:lnTo>
                  <a:pt x="764" y="312"/>
                </a:lnTo>
                <a:lnTo>
                  <a:pt x="721" y="270"/>
                </a:lnTo>
                <a:lnTo>
                  <a:pt x="722" y="270"/>
                </a:lnTo>
                <a:close/>
                <a:moveTo>
                  <a:pt x="455" y="3"/>
                </a:moveTo>
                <a:lnTo>
                  <a:pt x="499" y="46"/>
                </a:lnTo>
                <a:lnTo>
                  <a:pt x="499" y="47"/>
                </a:lnTo>
                <a:lnTo>
                  <a:pt x="455" y="2"/>
                </a:lnTo>
                <a:lnTo>
                  <a:pt x="455" y="3"/>
                </a:lnTo>
                <a:close/>
                <a:moveTo>
                  <a:pt x="723" y="271"/>
                </a:moveTo>
                <a:lnTo>
                  <a:pt x="764" y="311"/>
                </a:lnTo>
                <a:lnTo>
                  <a:pt x="764" y="311"/>
                </a:lnTo>
                <a:lnTo>
                  <a:pt x="722" y="270"/>
                </a:lnTo>
                <a:lnTo>
                  <a:pt x="723" y="271"/>
                </a:lnTo>
                <a:close/>
                <a:moveTo>
                  <a:pt x="456" y="3"/>
                </a:moveTo>
                <a:lnTo>
                  <a:pt x="499" y="45"/>
                </a:lnTo>
                <a:lnTo>
                  <a:pt x="499" y="46"/>
                </a:lnTo>
                <a:lnTo>
                  <a:pt x="455" y="3"/>
                </a:lnTo>
                <a:lnTo>
                  <a:pt x="456" y="3"/>
                </a:lnTo>
                <a:close/>
                <a:moveTo>
                  <a:pt x="723" y="271"/>
                </a:moveTo>
                <a:lnTo>
                  <a:pt x="763" y="310"/>
                </a:lnTo>
                <a:lnTo>
                  <a:pt x="764" y="311"/>
                </a:lnTo>
                <a:lnTo>
                  <a:pt x="723" y="271"/>
                </a:lnTo>
                <a:lnTo>
                  <a:pt x="723" y="271"/>
                </a:lnTo>
                <a:close/>
                <a:moveTo>
                  <a:pt x="457" y="3"/>
                </a:moveTo>
                <a:lnTo>
                  <a:pt x="499" y="45"/>
                </a:lnTo>
                <a:lnTo>
                  <a:pt x="499" y="45"/>
                </a:lnTo>
                <a:lnTo>
                  <a:pt x="456" y="3"/>
                </a:lnTo>
                <a:lnTo>
                  <a:pt x="457" y="3"/>
                </a:lnTo>
                <a:close/>
                <a:moveTo>
                  <a:pt x="724" y="271"/>
                </a:moveTo>
                <a:lnTo>
                  <a:pt x="763" y="309"/>
                </a:lnTo>
                <a:lnTo>
                  <a:pt x="763" y="310"/>
                </a:lnTo>
                <a:lnTo>
                  <a:pt x="723" y="271"/>
                </a:lnTo>
                <a:lnTo>
                  <a:pt x="724" y="271"/>
                </a:lnTo>
                <a:close/>
                <a:moveTo>
                  <a:pt x="458" y="3"/>
                </a:moveTo>
                <a:lnTo>
                  <a:pt x="498" y="44"/>
                </a:lnTo>
                <a:lnTo>
                  <a:pt x="499" y="45"/>
                </a:lnTo>
                <a:lnTo>
                  <a:pt x="457" y="3"/>
                </a:lnTo>
                <a:lnTo>
                  <a:pt x="458" y="3"/>
                </a:lnTo>
                <a:close/>
                <a:moveTo>
                  <a:pt x="725" y="271"/>
                </a:moveTo>
                <a:lnTo>
                  <a:pt x="763" y="309"/>
                </a:lnTo>
                <a:lnTo>
                  <a:pt x="763" y="309"/>
                </a:lnTo>
                <a:lnTo>
                  <a:pt x="724" y="271"/>
                </a:lnTo>
                <a:lnTo>
                  <a:pt x="725" y="271"/>
                </a:lnTo>
                <a:close/>
                <a:moveTo>
                  <a:pt x="458" y="3"/>
                </a:moveTo>
                <a:lnTo>
                  <a:pt x="498" y="43"/>
                </a:lnTo>
                <a:lnTo>
                  <a:pt x="498" y="44"/>
                </a:lnTo>
                <a:lnTo>
                  <a:pt x="458" y="3"/>
                </a:lnTo>
                <a:lnTo>
                  <a:pt x="458" y="3"/>
                </a:lnTo>
                <a:close/>
                <a:moveTo>
                  <a:pt x="726" y="272"/>
                </a:moveTo>
                <a:lnTo>
                  <a:pt x="763" y="308"/>
                </a:lnTo>
                <a:lnTo>
                  <a:pt x="763" y="309"/>
                </a:lnTo>
                <a:lnTo>
                  <a:pt x="725" y="271"/>
                </a:lnTo>
                <a:lnTo>
                  <a:pt x="726" y="272"/>
                </a:lnTo>
                <a:close/>
                <a:moveTo>
                  <a:pt x="459" y="4"/>
                </a:moveTo>
                <a:lnTo>
                  <a:pt x="498" y="42"/>
                </a:lnTo>
                <a:lnTo>
                  <a:pt x="498" y="43"/>
                </a:lnTo>
                <a:lnTo>
                  <a:pt x="458" y="3"/>
                </a:lnTo>
                <a:lnTo>
                  <a:pt x="459" y="4"/>
                </a:lnTo>
                <a:close/>
                <a:moveTo>
                  <a:pt x="726" y="272"/>
                </a:moveTo>
                <a:lnTo>
                  <a:pt x="762" y="307"/>
                </a:lnTo>
                <a:lnTo>
                  <a:pt x="763" y="308"/>
                </a:lnTo>
                <a:lnTo>
                  <a:pt x="726" y="272"/>
                </a:lnTo>
                <a:lnTo>
                  <a:pt x="726" y="272"/>
                </a:lnTo>
                <a:close/>
                <a:moveTo>
                  <a:pt x="460" y="4"/>
                </a:moveTo>
                <a:lnTo>
                  <a:pt x="496" y="42"/>
                </a:lnTo>
                <a:lnTo>
                  <a:pt x="498" y="42"/>
                </a:lnTo>
                <a:lnTo>
                  <a:pt x="459" y="4"/>
                </a:lnTo>
                <a:lnTo>
                  <a:pt x="460" y="4"/>
                </a:lnTo>
                <a:close/>
                <a:moveTo>
                  <a:pt x="727" y="272"/>
                </a:moveTo>
                <a:lnTo>
                  <a:pt x="762" y="306"/>
                </a:lnTo>
                <a:lnTo>
                  <a:pt x="762" y="307"/>
                </a:lnTo>
                <a:lnTo>
                  <a:pt x="726" y="272"/>
                </a:lnTo>
                <a:lnTo>
                  <a:pt x="727" y="272"/>
                </a:lnTo>
                <a:close/>
                <a:moveTo>
                  <a:pt x="461" y="4"/>
                </a:moveTo>
                <a:lnTo>
                  <a:pt x="496" y="41"/>
                </a:lnTo>
                <a:lnTo>
                  <a:pt x="496" y="42"/>
                </a:lnTo>
                <a:lnTo>
                  <a:pt x="460" y="4"/>
                </a:lnTo>
                <a:lnTo>
                  <a:pt x="461" y="4"/>
                </a:lnTo>
                <a:close/>
                <a:moveTo>
                  <a:pt x="729" y="273"/>
                </a:moveTo>
                <a:lnTo>
                  <a:pt x="762" y="305"/>
                </a:lnTo>
                <a:lnTo>
                  <a:pt x="762" y="306"/>
                </a:lnTo>
                <a:lnTo>
                  <a:pt x="727" y="272"/>
                </a:lnTo>
                <a:lnTo>
                  <a:pt x="729" y="273"/>
                </a:lnTo>
                <a:close/>
                <a:moveTo>
                  <a:pt x="461" y="6"/>
                </a:moveTo>
                <a:lnTo>
                  <a:pt x="496" y="40"/>
                </a:lnTo>
                <a:lnTo>
                  <a:pt x="496" y="41"/>
                </a:lnTo>
                <a:lnTo>
                  <a:pt x="461" y="4"/>
                </a:lnTo>
                <a:lnTo>
                  <a:pt x="461" y="6"/>
                </a:lnTo>
                <a:close/>
                <a:moveTo>
                  <a:pt x="730" y="273"/>
                </a:moveTo>
                <a:lnTo>
                  <a:pt x="760" y="305"/>
                </a:lnTo>
                <a:lnTo>
                  <a:pt x="762" y="305"/>
                </a:lnTo>
                <a:lnTo>
                  <a:pt x="729" y="273"/>
                </a:lnTo>
                <a:lnTo>
                  <a:pt x="730" y="273"/>
                </a:lnTo>
                <a:close/>
                <a:moveTo>
                  <a:pt x="462" y="6"/>
                </a:moveTo>
                <a:lnTo>
                  <a:pt x="495" y="39"/>
                </a:lnTo>
                <a:lnTo>
                  <a:pt x="496" y="40"/>
                </a:lnTo>
                <a:lnTo>
                  <a:pt x="461" y="6"/>
                </a:lnTo>
                <a:lnTo>
                  <a:pt x="462" y="6"/>
                </a:lnTo>
                <a:close/>
                <a:moveTo>
                  <a:pt x="731" y="273"/>
                </a:moveTo>
                <a:lnTo>
                  <a:pt x="760" y="304"/>
                </a:lnTo>
                <a:lnTo>
                  <a:pt x="760" y="305"/>
                </a:lnTo>
                <a:lnTo>
                  <a:pt x="730" y="273"/>
                </a:lnTo>
                <a:lnTo>
                  <a:pt x="731" y="273"/>
                </a:lnTo>
                <a:close/>
                <a:moveTo>
                  <a:pt x="463" y="7"/>
                </a:moveTo>
                <a:lnTo>
                  <a:pt x="495" y="37"/>
                </a:lnTo>
                <a:lnTo>
                  <a:pt x="495" y="39"/>
                </a:lnTo>
                <a:lnTo>
                  <a:pt x="462" y="6"/>
                </a:lnTo>
                <a:lnTo>
                  <a:pt x="463" y="7"/>
                </a:lnTo>
                <a:close/>
                <a:moveTo>
                  <a:pt x="732" y="274"/>
                </a:moveTo>
                <a:lnTo>
                  <a:pt x="759" y="303"/>
                </a:lnTo>
                <a:lnTo>
                  <a:pt x="760" y="304"/>
                </a:lnTo>
                <a:lnTo>
                  <a:pt x="731" y="273"/>
                </a:lnTo>
                <a:lnTo>
                  <a:pt x="732" y="274"/>
                </a:lnTo>
                <a:close/>
                <a:moveTo>
                  <a:pt x="465" y="7"/>
                </a:moveTo>
                <a:lnTo>
                  <a:pt x="495" y="36"/>
                </a:lnTo>
                <a:lnTo>
                  <a:pt x="495" y="37"/>
                </a:lnTo>
                <a:lnTo>
                  <a:pt x="463" y="7"/>
                </a:lnTo>
                <a:lnTo>
                  <a:pt x="465" y="7"/>
                </a:lnTo>
                <a:close/>
                <a:moveTo>
                  <a:pt x="732" y="274"/>
                </a:moveTo>
                <a:lnTo>
                  <a:pt x="759" y="302"/>
                </a:lnTo>
                <a:lnTo>
                  <a:pt x="759" y="303"/>
                </a:lnTo>
                <a:lnTo>
                  <a:pt x="732" y="274"/>
                </a:lnTo>
                <a:lnTo>
                  <a:pt x="732" y="274"/>
                </a:lnTo>
                <a:close/>
                <a:moveTo>
                  <a:pt x="466" y="7"/>
                </a:moveTo>
                <a:lnTo>
                  <a:pt x="494" y="36"/>
                </a:lnTo>
                <a:lnTo>
                  <a:pt x="495" y="36"/>
                </a:lnTo>
                <a:lnTo>
                  <a:pt x="465" y="7"/>
                </a:lnTo>
                <a:lnTo>
                  <a:pt x="466" y="7"/>
                </a:lnTo>
                <a:close/>
                <a:moveTo>
                  <a:pt x="733" y="275"/>
                </a:moveTo>
                <a:lnTo>
                  <a:pt x="758" y="300"/>
                </a:lnTo>
                <a:lnTo>
                  <a:pt x="759" y="302"/>
                </a:lnTo>
                <a:lnTo>
                  <a:pt x="732" y="274"/>
                </a:lnTo>
                <a:lnTo>
                  <a:pt x="733" y="275"/>
                </a:lnTo>
                <a:close/>
                <a:moveTo>
                  <a:pt x="467" y="8"/>
                </a:moveTo>
                <a:lnTo>
                  <a:pt x="494" y="35"/>
                </a:lnTo>
                <a:lnTo>
                  <a:pt x="494" y="36"/>
                </a:lnTo>
                <a:lnTo>
                  <a:pt x="466" y="7"/>
                </a:lnTo>
                <a:lnTo>
                  <a:pt x="467" y="8"/>
                </a:lnTo>
                <a:close/>
                <a:moveTo>
                  <a:pt x="735" y="275"/>
                </a:moveTo>
                <a:lnTo>
                  <a:pt x="758" y="299"/>
                </a:lnTo>
                <a:lnTo>
                  <a:pt x="758" y="300"/>
                </a:lnTo>
                <a:lnTo>
                  <a:pt x="733" y="275"/>
                </a:lnTo>
                <a:lnTo>
                  <a:pt x="735" y="275"/>
                </a:lnTo>
                <a:close/>
                <a:moveTo>
                  <a:pt x="468" y="9"/>
                </a:moveTo>
                <a:lnTo>
                  <a:pt x="493" y="33"/>
                </a:lnTo>
                <a:lnTo>
                  <a:pt x="494" y="35"/>
                </a:lnTo>
                <a:lnTo>
                  <a:pt x="467" y="8"/>
                </a:lnTo>
                <a:lnTo>
                  <a:pt x="468" y="9"/>
                </a:lnTo>
                <a:close/>
                <a:moveTo>
                  <a:pt x="736" y="276"/>
                </a:moveTo>
                <a:lnTo>
                  <a:pt x="757" y="298"/>
                </a:lnTo>
                <a:lnTo>
                  <a:pt x="758" y="299"/>
                </a:lnTo>
                <a:lnTo>
                  <a:pt x="735" y="275"/>
                </a:lnTo>
                <a:lnTo>
                  <a:pt x="736" y="276"/>
                </a:lnTo>
                <a:close/>
                <a:moveTo>
                  <a:pt x="469" y="9"/>
                </a:moveTo>
                <a:lnTo>
                  <a:pt x="492" y="32"/>
                </a:lnTo>
                <a:lnTo>
                  <a:pt x="493" y="33"/>
                </a:lnTo>
                <a:lnTo>
                  <a:pt x="468" y="9"/>
                </a:lnTo>
                <a:lnTo>
                  <a:pt x="469" y="9"/>
                </a:lnTo>
                <a:close/>
                <a:moveTo>
                  <a:pt x="737" y="277"/>
                </a:moveTo>
                <a:lnTo>
                  <a:pt x="756" y="296"/>
                </a:lnTo>
                <a:lnTo>
                  <a:pt x="757" y="298"/>
                </a:lnTo>
                <a:lnTo>
                  <a:pt x="736" y="276"/>
                </a:lnTo>
                <a:lnTo>
                  <a:pt x="737" y="277"/>
                </a:lnTo>
                <a:close/>
                <a:moveTo>
                  <a:pt x="470" y="10"/>
                </a:moveTo>
                <a:lnTo>
                  <a:pt x="492" y="31"/>
                </a:lnTo>
                <a:lnTo>
                  <a:pt x="492" y="32"/>
                </a:lnTo>
                <a:lnTo>
                  <a:pt x="469" y="9"/>
                </a:lnTo>
                <a:lnTo>
                  <a:pt x="470" y="10"/>
                </a:lnTo>
                <a:close/>
                <a:moveTo>
                  <a:pt x="738" y="278"/>
                </a:moveTo>
                <a:lnTo>
                  <a:pt x="756" y="295"/>
                </a:lnTo>
                <a:lnTo>
                  <a:pt x="756" y="296"/>
                </a:lnTo>
                <a:lnTo>
                  <a:pt x="737" y="277"/>
                </a:lnTo>
                <a:lnTo>
                  <a:pt x="738" y="278"/>
                </a:lnTo>
                <a:close/>
                <a:moveTo>
                  <a:pt x="472" y="11"/>
                </a:moveTo>
                <a:lnTo>
                  <a:pt x="491" y="30"/>
                </a:lnTo>
                <a:lnTo>
                  <a:pt x="492" y="31"/>
                </a:lnTo>
                <a:lnTo>
                  <a:pt x="470" y="10"/>
                </a:lnTo>
                <a:lnTo>
                  <a:pt x="472" y="11"/>
                </a:lnTo>
                <a:close/>
                <a:moveTo>
                  <a:pt x="740" y="279"/>
                </a:moveTo>
                <a:lnTo>
                  <a:pt x="754" y="293"/>
                </a:lnTo>
                <a:lnTo>
                  <a:pt x="756" y="295"/>
                </a:lnTo>
                <a:lnTo>
                  <a:pt x="738" y="278"/>
                </a:lnTo>
                <a:lnTo>
                  <a:pt x="740" y="279"/>
                </a:lnTo>
                <a:close/>
                <a:moveTo>
                  <a:pt x="473" y="12"/>
                </a:moveTo>
                <a:lnTo>
                  <a:pt x="490" y="28"/>
                </a:lnTo>
                <a:lnTo>
                  <a:pt x="491" y="30"/>
                </a:lnTo>
                <a:lnTo>
                  <a:pt x="472" y="11"/>
                </a:lnTo>
                <a:lnTo>
                  <a:pt x="473" y="12"/>
                </a:lnTo>
                <a:close/>
                <a:moveTo>
                  <a:pt x="742" y="280"/>
                </a:moveTo>
                <a:lnTo>
                  <a:pt x="753" y="292"/>
                </a:lnTo>
                <a:lnTo>
                  <a:pt x="754" y="293"/>
                </a:lnTo>
                <a:lnTo>
                  <a:pt x="754" y="293"/>
                </a:lnTo>
                <a:lnTo>
                  <a:pt x="740" y="279"/>
                </a:lnTo>
                <a:lnTo>
                  <a:pt x="741" y="280"/>
                </a:lnTo>
                <a:lnTo>
                  <a:pt x="742" y="280"/>
                </a:lnTo>
                <a:close/>
                <a:moveTo>
                  <a:pt x="475" y="13"/>
                </a:moveTo>
                <a:lnTo>
                  <a:pt x="489" y="27"/>
                </a:lnTo>
                <a:lnTo>
                  <a:pt x="490" y="28"/>
                </a:lnTo>
                <a:lnTo>
                  <a:pt x="473" y="12"/>
                </a:lnTo>
                <a:lnTo>
                  <a:pt x="475" y="13"/>
                </a:lnTo>
                <a:close/>
                <a:moveTo>
                  <a:pt x="744" y="283"/>
                </a:moveTo>
                <a:lnTo>
                  <a:pt x="751" y="289"/>
                </a:lnTo>
                <a:lnTo>
                  <a:pt x="752" y="290"/>
                </a:lnTo>
                <a:lnTo>
                  <a:pt x="753" y="292"/>
                </a:lnTo>
                <a:lnTo>
                  <a:pt x="742" y="280"/>
                </a:lnTo>
                <a:lnTo>
                  <a:pt x="743" y="281"/>
                </a:lnTo>
                <a:lnTo>
                  <a:pt x="744" y="283"/>
                </a:lnTo>
                <a:close/>
                <a:moveTo>
                  <a:pt x="477" y="14"/>
                </a:moveTo>
                <a:lnTo>
                  <a:pt x="487" y="25"/>
                </a:lnTo>
                <a:lnTo>
                  <a:pt x="488" y="26"/>
                </a:lnTo>
                <a:lnTo>
                  <a:pt x="489" y="27"/>
                </a:lnTo>
                <a:lnTo>
                  <a:pt x="475" y="13"/>
                </a:lnTo>
                <a:lnTo>
                  <a:pt x="476" y="14"/>
                </a:lnTo>
                <a:lnTo>
                  <a:pt x="477" y="14"/>
                </a:lnTo>
                <a:close/>
                <a:moveTo>
                  <a:pt x="751" y="289"/>
                </a:moveTo>
                <a:lnTo>
                  <a:pt x="744" y="283"/>
                </a:lnTo>
                <a:lnTo>
                  <a:pt x="748" y="286"/>
                </a:lnTo>
                <a:lnTo>
                  <a:pt x="751" y="289"/>
                </a:lnTo>
                <a:close/>
                <a:moveTo>
                  <a:pt x="487" y="25"/>
                </a:moveTo>
                <a:lnTo>
                  <a:pt x="477" y="14"/>
                </a:lnTo>
                <a:lnTo>
                  <a:pt x="483" y="19"/>
                </a:lnTo>
                <a:lnTo>
                  <a:pt x="487" y="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47" name="Google Shape;3147;p25"/>
          <p:cNvSpPr txBox="1"/>
          <p:nvPr/>
        </p:nvSpPr>
        <p:spPr>
          <a:xfrm>
            <a:off x="3349938" y="1526183"/>
            <a:ext cx="7218755" cy="145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Simulator facility to plug in Live-Virtual space simulation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Simulation, computing, visualization facility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Plug and play interfaces for simulating and testing subsystems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High Performance Computing Centers (HPC)  &amp; visualization centers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Virtual testing systems like launch testing, vibration testing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48" name="Google Shape;3148;p25"/>
          <p:cNvSpPr txBox="1"/>
          <p:nvPr/>
        </p:nvSpPr>
        <p:spPr>
          <a:xfrm>
            <a:off x="3349938" y="3184493"/>
            <a:ext cx="8059589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Tools for analysis of Complex Systems  	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Fault Diagnosis, Alta Rica like tools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Catastrophic failure prediction tools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Modeling Tools:  Model validation tool, stochastic simulation, language Alta Rica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CFD , Visualization tools and APIs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Design Software's, Logic analyzer 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49" name="Google Shape;3149;p25"/>
          <p:cNvSpPr txBox="1"/>
          <p:nvPr/>
        </p:nvSpPr>
        <p:spPr>
          <a:xfrm>
            <a:off x="3349938" y="5010920"/>
            <a:ext cx="8196068" cy="168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Telemetry tracking support systems/ Services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Satellite Tracking Services : Amateur Radio satellite tracking and Custom Tracking Support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Orbit Determination Tools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Attitude Control Tools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Cargo Optimizer : payload paths, reentry paths, with pressurized and non-pressurized cabins , stress analysis (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Hypersizer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0" name="Google Shape;3150;p25"/>
          <p:cNvSpPr/>
          <p:nvPr/>
        </p:nvSpPr>
        <p:spPr>
          <a:xfrm>
            <a:off x="-183230" y="2171320"/>
            <a:ext cx="3548478" cy="36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Virtual Labs Facilities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1" name="Google Shape;3151;p25"/>
          <p:cNvSpPr/>
          <p:nvPr/>
        </p:nvSpPr>
        <p:spPr>
          <a:xfrm>
            <a:off x="529045" y="3901782"/>
            <a:ext cx="21479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8BDB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Software Facilities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52" name="Google Shape;3152;p25"/>
          <p:cNvSpPr/>
          <p:nvPr/>
        </p:nvSpPr>
        <p:spPr>
          <a:xfrm>
            <a:off x="192286" y="5509916"/>
            <a:ext cx="28214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D4593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Launch Support services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7D6386C2-1F2A-416A-9899-4C7287AE6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26"/>
          <p:cNvSpPr txBox="1">
            <a:spLocks noGrp="1"/>
          </p:cNvSpPr>
          <p:nvPr>
            <p:ph type="title"/>
          </p:nvPr>
        </p:nvSpPr>
        <p:spPr>
          <a:xfrm>
            <a:off x="998400" y="335548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</a:pPr>
            <a:r>
              <a:rPr lang="en-US" sz="6000" dirty="0" err="1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kSpace</a:t>
            </a:r>
            <a:r>
              <a:rPr lang="en-US" sz="6000" dirty="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rPr>
              <a:t> – envisages</a:t>
            </a:r>
            <a:endParaRPr dirty="0"/>
          </a:p>
        </p:txBody>
      </p:sp>
      <p:sp>
        <p:nvSpPr>
          <p:cNvPr id="3159" name="Google Shape;3159;p26"/>
          <p:cNvSpPr/>
          <p:nvPr/>
        </p:nvSpPr>
        <p:spPr>
          <a:xfrm>
            <a:off x="4151300" y="1331791"/>
            <a:ext cx="4158294" cy="123770"/>
          </a:xfrm>
          <a:prstGeom prst="rect">
            <a:avLst/>
          </a:prstGeom>
          <a:solidFill>
            <a:srgbClr val="48BDBC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0" name="Google Shape;3160;p26"/>
          <p:cNvSpPr/>
          <p:nvPr/>
        </p:nvSpPr>
        <p:spPr>
          <a:xfrm>
            <a:off x="8309594" y="1357332"/>
            <a:ext cx="3898434" cy="121182"/>
          </a:xfrm>
          <a:prstGeom prst="rect">
            <a:avLst/>
          </a:prstGeom>
          <a:solidFill>
            <a:srgbClr val="4D4593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1" name="Google Shape;3161;p26"/>
          <p:cNvSpPr/>
          <p:nvPr/>
        </p:nvSpPr>
        <p:spPr>
          <a:xfrm>
            <a:off x="-6994" y="1331791"/>
            <a:ext cx="4158294" cy="123770"/>
          </a:xfrm>
          <a:prstGeom prst="rect">
            <a:avLst/>
          </a:prstGeom>
          <a:solidFill>
            <a:srgbClr val="00338D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2" name="Google Shape;3162;p26"/>
          <p:cNvSpPr txBox="1"/>
          <p:nvPr/>
        </p:nvSpPr>
        <p:spPr>
          <a:xfrm>
            <a:off x="4151874" y="2135325"/>
            <a:ext cx="3164775" cy="23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1196" marR="0" lvl="0" indent="-108427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1"/>
              <a:buFont typeface="Arial"/>
              <a:buNone/>
              <a:tabLst/>
              <a:defRPr/>
            </a:pPr>
            <a:endParaRPr kumimoji="0" sz="83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3" name="Google Shape;3163;p26"/>
          <p:cNvSpPr/>
          <p:nvPr/>
        </p:nvSpPr>
        <p:spPr>
          <a:xfrm>
            <a:off x="3139280" y="1592633"/>
            <a:ext cx="194138" cy="1696670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txBody>
          <a:bodyPr spcFirstLastPara="1" wrap="square" lIns="49825" tIns="49825" rIns="49825" bIns="49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4" name="Google Shape;3164;p26"/>
          <p:cNvSpPr/>
          <p:nvPr/>
        </p:nvSpPr>
        <p:spPr>
          <a:xfrm>
            <a:off x="3139280" y="3424272"/>
            <a:ext cx="194138" cy="1494030"/>
          </a:xfrm>
          <a:prstGeom prst="rect">
            <a:avLst/>
          </a:prstGeom>
          <a:solidFill>
            <a:srgbClr val="F68D2E"/>
          </a:solidFill>
          <a:ln>
            <a:noFill/>
          </a:ln>
        </p:spPr>
        <p:txBody>
          <a:bodyPr spcFirstLastPara="1" wrap="square" lIns="49825" tIns="49825" rIns="49825" bIns="49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5" name="Google Shape;3165;p26"/>
          <p:cNvSpPr/>
          <p:nvPr/>
        </p:nvSpPr>
        <p:spPr>
          <a:xfrm>
            <a:off x="3139280" y="5035131"/>
            <a:ext cx="194138" cy="1688234"/>
          </a:xfrm>
          <a:prstGeom prst="rect">
            <a:avLst/>
          </a:prstGeom>
          <a:solidFill>
            <a:srgbClr val="521859"/>
          </a:solidFill>
          <a:ln>
            <a:noFill/>
          </a:ln>
        </p:spPr>
        <p:txBody>
          <a:bodyPr spcFirstLastPara="1" wrap="square" lIns="49825" tIns="49825" rIns="49825" bIns="498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6" name="Google Shape;3166;p26"/>
          <p:cNvSpPr/>
          <p:nvPr/>
        </p:nvSpPr>
        <p:spPr>
          <a:xfrm>
            <a:off x="6288821" y="3461421"/>
            <a:ext cx="233307" cy="220752"/>
          </a:xfrm>
          <a:custGeom>
            <a:avLst/>
            <a:gdLst/>
            <a:ahLst/>
            <a:cxnLst/>
            <a:rect l="l" t="t" r="r" b="b"/>
            <a:pathLst>
              <a:path w="894" h="846" extrusionOk="0">
                <a:moveTo>
                  <a:pt x="592" y="87"/>
                </a:moveTo>
                <a:lnTo>
                  <a:pt x="591" y="81"/>
                </a:lnTo>
                <a:lnTo>
                  <a:pt x="589" y="76"/>
                </a:lnTo>
                <a:lnTo>
                  <a:pt x="587" y="71"/>
                </a:lnTo>
                <a:lnTo>
                  <a:pt x="583" y="65"/>
                </a:lnTo>
                <a:lnTo>
                  <a:pt x="577" y="57"/>
                </a:lnTo>
                <a:lnTo>
                  <a:pt x="568" y="50"/>
                </a:lnTo>
                <a:lnTo>
                  <a:pt x="560" y="46"/>
                </a:lnTo>
                <a:lnTo>
                  <a:pt x="549" y="43"/>
                </a:lnTo>
                <a:lnTo>
                  <a:pt x="545" y="42"/>
                </a:lnTo>
                <a:lnTo>
                  <a:pt x="540" y="42"/>
                </a:lnTo>
                <a:lnTo>
                  <a:pt x="532" y="43"/>
                </a:lnTo>
                <a:lnTo>
                  <a:pt x="526" y="44"/>
                </a:lnTo>
                <a:lnTo>
                  <a:pt x="520" y="46"/>
                </a:lnTo>
                <a:lnTo>
                  <a:pt x="513" y="49"/>
                </a:lnTo>
                <a:lnTo>
                  <a:pt x="508" y="52"/>
                </a:lnTo>
                <a:lnTo>
                  <a:pt x="502" y="57"/>
                </a:lnTo>
                <a:lnTo>
                  <a:pt x="498" y="62"/>
                </a:lnTo>
                <a:lnTo>
                  <a:pt x="495" y="67"/>
                </a:lnTo>
                <a:lnTo>
                  <a:pt x="491" y="76"/>
                </a:lnTo>
                <a:lnTo>
                  <a:pt x="489" y="84"/>
                </a:lnTo>
                <a:lnTo>
                  <a:pt x="488" y="95"/>
                </a:lnTo>
                <a:lnTo>
                  <a:pt x="489" y="106"/>
                </a:lnTo>
                <a:lnTo>
                  <a:pt x="492" y="115"/>
                </a:lnTo>
                <a:lnTo>
                  <a:pt x="496" y="124"/>
                </a:lnTo>
                <a:lnTo>
                  <a:pt x="502" y="131"/>
                </a:lnTo>
                <a:lnTo>
                  <a:pt x="511" y="138"/>
                </a:lnTo>
                <a:lnTo>
                  <a:pt x="520" y="143"/>
                </a:lnTo>
                <a:lnTo>
                  <a:pt x="530" y="146"/>
                </a:lnTo>
                <a:lnTo>
                  <a:pt x="535" y="146"/>
                </a:lnTo>
                <a:lnTo>
                  <a:pt x="541" y="147"/>
                </a:lnTo>
                <a:lnTo>
                  <a:pt x="546" y="146"/>
                </a:lnTo>
                <a:lnTo>
                  <a:pt x="550" y="145"/>
                </a:lnTo>
                <a:lnTo>
                  <a:pt x="560" y="143"/>
                </a:lnTo>
                <a:lnTo>
                  <a:pt x="570" y="138"/>
                </a:lnTo>
                <a:lnTo>
                  <a:pt x="577" y="131"/>
                </a:lnTo>
                <a:lnTo>
                  <a:pt x="583" y="124"/>
                </a:lnTo>
                <a:lnTo>
                  <a:pt x="589" y="114"/>
                </a:lnTo>
                <a:lnTo>
                  <a:pt x="591" y="105"/>
                </a:lnTo>
                <a:lnTo>
                  <a:pt x="592" y="95"/>
                </a:lnTo>
                <a:lnTo>
                  <a:pt x="592" y="87"/>
                </a:lnTo>
                <a:close/>
                <a:moveTo>
                  <a:pt x="1" y="746"/>
                </a:moveTo>
                <a:lnTo>
                  <a:pt x="6" y="751"/>
                </a:lnTo>
                <a:lnTo>
                  <a:pt x="0" y="750"/>
                </a:lnTo>
                <a:lnTo>
                  <a:pt x="1" y="746"/>
                </a:lnTo>
                <a:close/>
                <a:moveTo>
                  <a:pt x="2" y="742"/>
                </a:moveTo>
                <a:lnTo>
                  <a:pt x="13" y="753"/>
                </a:lnTo>
                <a:lnTo>
                  <a:pt x="6" y="751"/>
                </a:lnTo>
                <a:lnTo>
                  <a:pt x="1" y="746"/>
                </a:lnTo>
                <a:lnTo>
                  <a:pt x="2" y="742"/>
                </a:lnTo>
                <a:close/>
                <a:moveTo>
                  <a:pt x="2" y="738"/>
                </a:moveTo>
                <a:lnTo>
                  <a:pt x="18" y="754"/>
                </a:lnTo>
                <a:lnTo>
                  <a:pt x="13" y="753"/>
                </a:lnTo>
                <a:lnTo>
                  <a:pt x="2" y="742"/>
                </a:lnTo>
                <a:lnTo>
                  <a:pt x="2" y="738"/>
                </a:lnTo>
                <a:close/>
                <a:moveTo>
                  <a:pt x="3" y="734"/>
                </a:moveTo>
                <a:lnTo>
                  <a:pt x="25" y="755"/>
                </a:lnTo>
                <a:lnTo>
                  <a:pt x="18" y="754"/>
                </a:lnTo>
                <a:lnTo>
                  <a:pt x="2" y="738"/>
                </a:lnTo>
                <a:lnTo>
                  <a:pt x="3" y="734"/>
                </a:lnTo>
                <a:close/>
                <a:moveTo>
                  <a:pt x="4" y="730"/>
                </a:moveTo>
                <a:lnTo>
                  <a:pt x="31" y="756"/>
                </a:lnTo>
                <a:lnTo>
                  <a:pt x="25" y="755"/>
                </a:lnTo>
                <a:lnTo>
                  <a:pt x="3" y="734"/>
                </a:lnTo>
                <a:lnTo>
                  <a:pt x="4" y="730"/>
                </a:lnTo>
                <a:close/>
                <a:moveTo>
                  <a:pt x="5" y="725"/>
                </a:moveTo>
                <a:lnTo>
                  <a:pt x="37" y="757"/>
                </a:lnTo>
                <a:lnTo>
                  <a:pt x="31" y="756"/>
                </a:lnTo>
                <a:lnTo>
                  <a:pt x="4" y="730"/>
                </a:lnTo>
                <a:lnTo>
                  <a:pt x="5" y="725"/>
                </a:lnTo>
                <a:close/>
                <a:moveTo>
                  <a:pt x="5" y="721"/>
                </a:moveTo>
                <a:lnTo>
                  <a:pt x="43" y="758"/>
                </a:lnTo>
                <a:lnTo>
                  <a:pt x="37" y="757"/>
                </a:lnTo>
                <a:lnTo>
                  <a:pt x="5" y="725"/>
                </a:lnTo>
                <a:lnTo>
                  <a:pt x="5" y="721"/>
                </a:lnTo>
                <a:close/>
                <a:moveTo>
                  <a:pt x="6" y="717"/>
                </a:moveTo>
                <a:lnTo>
                  <a:pt x="49" y="759"/>
                </a:lnTo>
                <a:lnTo>
                  <a:pt x="43" y="758"/>
                </a:lnTo>
                <a:lnTo>
                  <a:pt x="5" y="721"/>
                </a:lnTo>
                <a:lnTo>
                  <a:pt x="6" y="717"/>
                </a:lnTo>
                <a:close/>
                <a:moveTo>
                  <a:pt x="7" y="713"/>
                </a:moveTo>
                <a:lnTo>
                  <a:pt x="55" y="760"/>
                </a:lnTo>
                <a:lnTo>
                  <a:pt x="49" y="759"/>
                </a:lnTo>
                <a:lnTo>
                  <a:pt x="6" y="717"/>
                </a:lnTo>
                <a:lnTo>
                  <a:pt x="7" y="713"/>
                </a:lnTo>
                <a:close/>
                <a:moveTo>
                  <a:pt x="9" y="708"/>
                </a:moveTo>
                <a:lnTo>
                  <a:pt x="62" y="762"/>
                </a:lnTo>
                <a:lnTo>
                  <a:pt x="55" y="760"/>
                </a:lnTo>
                <a:lnTo>
                  <a:pt x="7" y="713"/>
                </a:lnTo>
                <a:lnTo>
                  <a:pt x="9" y="708"/>
                </a:lnTo>
                <a:close/>
                <a:moveTo>
                  <a:pt x="9" y="704"/>
                </a:moveTo>
                <a:lnTo>
                  <a:pt x="68" y="764"/>
                </a:lnTo>
                <a:lnTo>
                  <a:pt x="62" y="762"/>
                </a:lnTo>
                <a:lnTo>
                  <a:pt x="9" y="708"/>
                </a:lnTo>
                <a:lnTo>
                  <a:pt x="9" y="704"/>
                </a:lnTo>
                <a:close/>
                <a:moveTo>
                  <a:pt x="10" y="701"/>
                </a:moveTo>
                <a:lnTo>
                  <a:pt x="73" y="765"/>
                </a:lnTo>
                <a:lnTo>
                  <a:pt x="68" y="764"/>
                </a:lnTo>
                <a:lnTo>
                  <a:pt x="9" y="704"/>
                </a:lnTo>
                <a:lnTo>
                  <a:pt x="10" y="701"/>
                </a:lnTo>
                <a:close/>
                <a:moveTo>
                  <a:pt x="11" y="697"/>
                </a:moveTo>
                <a:lnTo>
                  <a:pt x="80" y="766"/>
                </a:lnTo>
                <a:lnTo>
                  <a:pt x="73" y="765"/>
                </a:lnTo>
                <a:lnTo>
                  <a:pt x="10" y="701"/>
                </a:lnTo>
                <a:lnTo>
                  <a:pt x="11" y="697"/>
                </a:lnTo>
                <a:close/>
                <a:moveTo>
                  <a:pt x="12" y="692"/>
                </a:moveTo>
                <a:lnTo>
                  <a:pt x="86" y="767"/>
                </a:lnTo>
                <a:lnTo>
                  <a:pt x="80" y="766"/>
                </a:lnTo>
                <a:lnTo>
                  <a:pt x="11" y="697"/>
                </a:lnTo>
                <a:lnTo>
                  <a:pt x="12" y="692"/>
                </a:lnTo>
                <a:close/>
                <a:moveTo>
                  <a:pt x="12" y="688"/>
                </a:moveTo>
                <a:lnTo>
                  <a:pt x="93" y="768"/>
                </a:lnTo>
                <a:lnTo>
                  <a:pt x="86" y="767"/>
                </a:lnTo>
                <a:lnTo>
                  <a:pt x="12" y="692"/>
                </a:lnTo>
                <a:lnTo>
                  <a:pt x="12" y="688"/>
                </a:lnTo>
                <a:close/>
                <a:moveTo>
                  <a:pt x="13" y="684"/>
                </a:moveTo>
                <a:lnTo>
                  <a:pt x="98" y="769"/>
                </a:lnTo>
                <a:lnTo>
                  <a:pt x="93" y="768"/>
                </a:lnTo>
                <a:lnTo>
                  <a:pt x="12" y="688"/>
                </a:lnTo>
                <a:lnTo>
                  <a:pt x="13" y="684"/>
                </a:lnTo>
                <a:close/>
                <a:moveTo>
                  <a:pt x="14" y="680"/>
                </a:moveTo>
                <a:lnTo>
                  <a:pt x="104" y="770"/>
                </a:lnTo>
                <a:lnTo>
                  <a:pt x="98" y="769"/>
                </a:lnTo>
                <a:lnTo>
                  <a:pt x="13" y="684"/>
                </a:lnTo>
                <a:lnTo>
                  <a:pt x="14" y="680"/>
                </a:lnTo>
                <a:close/>
                <a:moveTo>
                  <a:pt x="15" y="675"/>
                </a:moveTo>
                <a:lnTo>
                  <a:pt x="111" y="771"/>
                </a:lnTo>
                <a:lnTo>
                  <a:pt x="104" y="770"/>
                </a:lnTo>
                <a:lnTo>
                  <a:pt x="14" y="680"/>
                </a:lnTo>
                <a:lnTo>
                  <a:pt x="15" y="675"/>
                </a:lnTo>
                <a:close/>
                <a:moveTo>
                  <a:pt x="15" y="671"/>
                </a:moveTo>
                <a:lnTo>
                  <a:pt x="117" y="772"/>
                </a:lnTo>
                <a:lnTo>
                  <a:pt x="111" y="771"/>
                </a:lnTo>
                <a:lnTo>
                  <a:pt x="15" y="675"/>
                </a:lnTo>
                <a:lnTo>
                  <a:pt x="15" y="671"/>
                </a:lnTo>
                <a:close/>
                <a:moveTo>
                  <a:pt x="16" y="667"/>
                </a:moveTo>
                <a:lnTo>
                  <a:pt x="122" y="774"/>
                </a:lnTo>
                <a:lnTo>
                  <a:pt x="117" y="772"/>
                </a:lnTo>
                <a:lnTo>
                  <a:pt x="15" y="671"/>
                </a:lnTo>
                <a:lnTo>
                  <a:pt x="16" y="667"/>
                </a:lnTo>
                <a:close/>
                <a:moveTo>
                  <a:pt x="17" y="663"/>
                </a:moveTo>
                <a:lnTo>
                  <a:pt x="129" y="775"/>
                </a:lnTo>
                <a:lnTo>
                  <a:pt x="122" y="774"/>
                </a:lnTo>
                <a:lnTo>
                  <a:pt x="16" y="667"/>
                </a:lnTo>
                <a:lnTo>
                  <a:pt x="17" y="663"/>
                </a:lnTo>
                <a:close/>
                <a:moveTo>
                  <a:pt x="18" y="659"/>
                </a:moveTo>
                <a:lnTo>
                  <a:pt x="135" y="776"/>
                </a:lnTo>
                <a:lnTo>
                  <a:pt x="129" y="775"/>
                </a:lnTo>
                <a:lnTo>
                  <a:pt x="17" y="663"/>
                </a:lnTo>
                <a:lnTo>
                  <a:pt x="18" y="659"/>
                </a:lnTo>
                <a:close/>
                <a:moveTo>
                  <a:pt x="18" y="655"/>
                </a:moveTo>
                <a:lnTo>
                  <a:pt x="142" y="778"/>
                </a:lnTo>
                <a:lnTo>
                  <a:pt x="135" y="776"/>
                </a:lnTo>
                <a:lnTo>
                  <a:pt x="18" y="659"/>
                </a:lnTo>
                <a:lnTo>
                  <a:pt x="18" y="655"/>
                </a:lnTo>
                <a:close/>
                <a:moveTo>
                  <a:pt x="19" y="651"/>
                </a:moveTo>
                <a:lnTo>
                  <a:pt x="148" y="779"/>
                </a:lnTo>
                <a:lnTo>
                  <a:pt x="142" y="778"/>
                </a:lnTo>
                <a:lnTo>
                  <a:pt x="18" y="655"/>
                </a:lnTo>
                <a:lnTo>
                  <a:pt x="19" y="651"/>
                </a:lnTo>
                <a:close/>
                <a:moveTo>
                  <a:pt x="20" y="647"/>
                </a:moveTo>
                <a:lnTo>
                  <a:pt x="153" y="780"/>
                </a:lnTo>
                <a:lnTo>
                  <a:pt x="148" y="779"/>
                </a:lnTo>
                <a:lnTo>
                  <a:pt x="19" y="651"/>
                </a:lnTo>
                <a:lnTo>
                  <a:pt x="20" y="647"/>
                </a:lnTo>
                <a:close/>
                <a:moveTo>
                  <a:pt x="21" y="642"/>
                </a:moveTo>
                <a:lnTo>
                  <a:pt x="160" y="781"/>
                </a:lnTo>
                <a:lnTo>
                  <a:pt x="153" y="780"/>
                </a:lnTo>
                <a:lnTo>
                  <a:pt x="20" y="647"/>
                </a:lnTo>
                <a:lnTo>
                  <a:pt x="21" y="642"/>
                </a:lnTo>
                <a:close/>
                <a:moveTo>
                  <a:pt x="21" y="638"/>
                </a:moveTo>
                <a:lnTo>
                  <a:pt x="166" y="782"/>
                </a:lnTo>
                <a:lnTo>
                  <a:pt x="160" y="781"/>
                </a:lnTo>
                <a:lnTo>
                  <a:pt x="21" y="642"/>
                </a:lnTo>
                <a:lnTo>
                  <a:pt x="21" y="638"/>
                </a:lnTo>
                <a:close/>
                <a:moveTo>
                  <a:pt x="22" y="634"/>
                </a:moveTo>
                <a:lnTo>
                  <a:pt x="172" y="784"/>
                </a:lnTo>
                <a:lnTo>
                  <a:pt x="166" y="782"/>
                </a:lnTo>
                <a:lnTo>
                  <a:pt x="21" y="638"/>
                </a:lnTo>
                <a:lnTo>
                  <a:pt x="22" y="634"/>
                </a:lnTo>
                <a:close/>
                <a:moveTo>
                  <a:pt x="23" y="630"/>
                </a:moveTo>
                <a:lnTo>
                  <a:pt x="178" y="785"/>
                </a:lnTo>
                <a:lnTo>
                  <a:pt x="172" y="784"/>
                </a:lnTo>
                <a:lnTo>
                  <a:pt x="22" y="634"/>
                </a:lnTo>
                <a:lnTo>
                  <a:pt x="23" y="630"/>
                </a:lnTo>
                <a:close/>
                <a:moveTo>
                  <a:pt x="25" y="625"/>
                </a:moveTo>
                <a:lnTo>
                  <a:pt x="184" y="786"/>
                </a:lnTo>
                <a:lnTo>
                  <a:pt x="178" y="785"/>
                </a:lnTo>
                <a:lnTo>
                  <a:pt x="23" y="630"/>
                </a:lnTo>
                <a:lnTo>
                  <a:pt x="25" y="625"/>
                </a:lnTo>
                <a:close/>
                <a:moveTo>
                  <a:pt x="25" y="621"/>
                </a:moveTo>
                <a:lnTo>
                  <a:pt x="191" y="787"/>
                </a:lnTo>
                <a:lnTo>
                  <a:pt x="184" y="786"/>
                </a:lnTo>
                <a:lnTo>
                  <a:pt x="25" y="625"/>
                </a:lnTo>
                <a:lnTo>
                  <a:pt x="25" y="621"/>
                </a:lnTo>
                <a:close/>
                <a:moveTo>
                  <a:pt x="26" y="618"/>
                </a:moveTo>
                <a:lnTo>
                  <a:pt x="197" y="788"/>
                </a:lnTo>
                <a:lnTo>
                  <a:pt x="191" y="787"/>
                </a:lnTo>
                <a:lnTo>
                  <a:pt x="25" y="621"/>
                </a:lnTo>
                <a:lnTo>
                  <a:pt x="26" y="618"/>
                </a:lnTo>
                <a:close/>
                <a:moveTo>
                  <a:pt x="27" y="614"/>
                </a:moveTo>
                <a:lnTo>
                  <a:pt x="202" y="789"/>
                </a:lnTo>
                <a:lnTo>
                  <a:pt x="197" y="788"/>
                </a:lnTo>
                <a:lnTo>
                  <a:pt x="26" y="618"/>
                </a:lnTo>
                <a:lnTo>
                  <a:pt x="27" y="614"/>
                </a:lnTo>
                <a:close/>
                <a:moveTo>
                  <a:pt x="28" y="609"/>
                </a:moveTo>
                <a:lnTo>
                  <a:pt x="209" y="790"/>
                </a:lnTo>
                <a:lnTo>
                  <a:pt x="202" y="789"/>
                </a:lnTo>
                <a:lnTo>
                  <a:pt x="27" y="614"/>
                </a:lnTo>
                <a:lnTo>
                  <a:pt x="28" y="609"/>
                </a:lnTo>
                <a:close/>
                <a:moveTo>
                  <a:pt x="28" y="605"/>
                </a:moveTo>
                <a:lnTo>
                  <a:pt x="215" y="791"/>
                </a:lnTo>
                <a:lnTo>
                  <a:pt x="209" y="790"/>
                </a:lnTo>
                <a:lnTo>
                  <a:pt x="28" y="609"/>
                </a:lnTo>
                <a:lnTo>
                  <a:pt x="28" y="605"/>
                </a:lnTo>
                <a:close/>
                <a:moveTo>
                  <a:pt x="29" y="601"/>
                </a:moveTo>
                <a:lnTo>
                  <a:pt x="221" y="792"/>
                </a:lnTo>
                <a:lnTo>
                  <a:pt x="215" y="791"/>
                </a:lnTo>
                <a:lnTo>
                  <a:pt x="28" y="605"/>
                </a:lnTo>
                <a:lnTo>
                  <a:pt x="29" y="601"/>
                </a:lnTo>
                <a:close/>
                <a:moveTo>
                  <a:pt x="30" y="597"/>
                </a:moveTo>
                <a:lnTo>
                  <a:pt x="228" y="795"/>
                </a:lnTo>
                <a:lnTo>
                  <a:pt x="221" y="792"/>
                </a:lnTo>
                <a:lnTo>
                  <a:pt x="29" y="601"/>
                </a:lnTo>
                <a:lnTo>
                  <a:pt x="30" y="597"/>
                </a:lnTo>
                <a:close/>
                <a:moveTo>
                  <a:pt x="31" y="592"/>
                </a:moveTo>
                <a:lnTo>
                  <a:pt x="233" y="796"/>
                </a:lnTo>
                <a:lnTo>
                  <a:pt x="228" y="795"/>
                </a:lnTo>
                <a:lnTo>
                  <a:pt x="30" y="597"/>
                </a:lnTo>
                <a:lnTo>
                  <a:pt x="31" y="592"/>
                </a:lnTo>
                <a:close/>
                <a:moveTo>
                  <a:pt x="31" y="588"/>
                </a:moveTo>
                <a:lnTo>
                  <a:pt x="240" y="797"/>
                </a:lnTo>
                <a:lnTo>
                  <a:pt x="233" y="796"/>
                </a:lnTo>
                <a:lnTo>
                  <a:pt x="31" y="592"/>
                </a:lnTo>
                <a:lnTo>
                  <a:pt x="31" y="588"/>
                </a:lnTo>
                <a:close/>
                <a:moveTo>
                  <a:pt x="32" y="584"/>
                </a:moveTo>
                <a:lnTo>
                  <a:pt x="246" y="798"/>
                </a:lnTo>
                <a:lnTo>
                  <a:pt x="240" y="797"/>
                </a:lnTo>
                <a:lnTo>
                  <a:pt x="31" y="588"/>
                </a:lnTo>
                <a:lnTo>
                  <a:pt x="32" y="584"/>
                </a:lnTo>
                <a:close/>
                <a:moveTo>
                  <a:pt x="33" y="579"/>
                </a:moveTo>
                <a:lnTo>
                  <a:pt x="252" y="799"/>
                </a:lnTo>
                <a:lnTo>
                  <a:pt x="246" y="798"/>
                </a:lnTo>
                <a:lnTo>
                  <a:pt x="32" y="584"/>
                </a:lnTo>
                <a:lnTo>
                  <a:pt x="33" y="579"/>
                </a:lnTo>
                <a:close/>
                <a:moveTo>
                  <a:pt x="34" y="576"/>
                </a:moveTo>
                <a:lnTo>
                  <a:pt x="258" y="800"/>
                </a:lnTo>
                <a:lnTo>
                  <a:pt x="252" y="799"/>
                </a:lnTo>
                <a:lnTo>
                  <a:pt x="33" y="579"/>
                </a:lnTo>
                <a:lnTo>
                  <a:pt x="34" y="576"/>
                </a:lnTo>
                <a:close/>
                <a:moveTo>
                  <a:pt x="35" y="572"/>
                </a:moveTo>
                <a:lnTo>
                  <a:pt x="264" y="801"/>
                </a:lnTo>
                <a:lnTo>
                  <a:pt x="258" y="800"/>
                </a:lnTo>
                <a:lnTo>
                  <a:pt x="34" y="576"/>
                </a:lnTo>
                <a:lnTo>
                  <a:pt x="35" y="572"/>
                </a:lnTo>
                <a:close/>
                <a:moveTo>
                  <a:pt x="35" y="568"/>
                </a:moveTo>
                <a:lnTo>
                  <a:pt x="270" y="802"/>
                </a:lnTo>
                <a:lnTo>
                  <a:pt x="264" y="801"/>
                </a:lnTo>
                <a:lnTo>
                  <a:pt x="35" y="572"/>
                </a:lnTo>
                <a:lnTo>
                  <a:pt x="35" y="568"/>
                </a:lnTo>
                <a:close/>
                <a:moveTo>
                  <a:pt x="36" y="564"/>
                </a:moveTo>
                <a:lnTo>
                  <a:pt x="277" y="803"/>
                </a:lnTo>
                <a:lnTo>
                  <a:pt x="270" y="802"/>
                </a:lnTo>
                <a:lnTo>
                  <a:pt x="35" y="568"/>
                </a:lnTo>
                <a:lnTo>
                  <a:pt x="36" y="564"/>
                </a:lnTo>
                <a:close/>
                <a:moveTo>
                  <a:pt x="37" y="559"/>
                </a:moveTo>
                <a:lnTo>
                  <a:pt x="282" y="805"/>
                </a:lnTo>
                <a:lnTo>
                  <a:pt x="277" y="803"/>
                </a:lnTo>
                <a:lnTo>
                  <a:pt x="36" y="564"/>
                </a:lnTo>
                <a:lnTo>
                  <a:pt x="37" y="559"/>
                </a:lnTo>
                <a:close/>
                <a:moveTo>
                  <a:pt x="38" y="555"/>
                </a:moveTo>
                <a:lnTo>
                  <a:pt x="289" y="806"/>
                </a:lnTo>
                <a:lnTo>
                  <a:pt x="282" y="805"/>
                </a:lnTo>
                <a:lnTo>
                  <a:pt x="37" y="559"/>
                </a:lnTo>
                <a:lnTo>
                  <a:pt x="38" y="555"/>
                </a:lnTo>
                <a:close/>
                <a:moveTo>
                  <a:pt x="38" y="551"/>
                </a:moveTo>
                <a:lnTo>
                  <a:pt x="295" y="807"/>
                </a:lnTo>
                <a:lnTo>
                  <a:pt x="289" y="806"/>
                </a:lnTo>
                <a:lnTo>
                  <a:pt x="38" y="555"/>
                </a:lnTo>
                <a:lnTo>
                  <a:pt x="38" y="551"/>
                </a:lnTo>
                <a:close/>
                <a:moveTo>
                  <a:pt x="39" y="546"/>
                </a:moveTo>
                <a:lnTo>
                  <a:pt x="301" y="808"/>
                </a:lnTo>
                <a:lnTo>
                  <a:pt x="295" y="807"/>
                </a:lnTo>
                <a:lnTo>
                  <a:pt x="38" y="551"/>
                </a:lnTo>
                <a:lnTo>
                  <a:pt x="39" y="546"/>
                </a:lnTo>
                <a:close/>
                <a:moveTo>
                  <a:pt x="40" y="542"/>
                </a:moveTo>
                <a:lnTo>
                  <a:pt x="308" y="809"/>
                </a:lnTo>
                <a:lnTo>
                  <a:pt x="301" y="808"/>
                </a:lnTo>
                <a:lnTo>
                  <a:pt x="39" y="546"/>
                </a:lnTo>
                <a:lnTo>
                  <a:pt x="40" y="542"/>
                </a:lnTo>
                <a:close/>
                <a:moveTo>
                  <a:pt x="42" y="538"/>
                </a:moveTo>
                <a:lnTo>
                  <a:pt x="313" y="811"/>
                </a:lnTo>
                <a:lnTo>
                  <a:pt x="308" y="809"/>
                </a:lnTo>
                <a:lnTo>
                  <a:pt x="40" y="542"/>
                </a:lnTo>
                <a:lnTo>
                  <a:pt x="42" y="538"/>
                </a:lnTo>
                <a:close/>
                <a:moveTo>
                  <a:pt x="42" y="535"/>
                </a:moveTo>
                <a:lnTo>
                  <a:pt x="319" y="812"/>
                </a:lnTo>
                <a:lnTo>
                  <a:pt x="313" y="811"/>
                </a:lnTo>
                <a:lnTo>
                  <a:pt x="42" y="538"/>
                </a:lnTo>
                <a:lnTo>
                  <a:pt x="42" y="535"/>
                </a:lnTo>
                <a:close/>
                <a:moveTo>
                  <a:pt x="43" y="531"/>
                </a:moveTo>
                <a:lnTo>
                  <a:pt x="326" y="813"/>
                </a:lnTo>
                <a:lnTo>
                  <a:pt x="319" y="812"/>
                </a:lnTo>
                <a:lnTo>
                  <a:pt x="42" y="535"/>
                </a:lnTo>
                <a:lnTo>
                  <a:pt x="43" y="531"/>
                </a:lnTo>
                <a:close/>
                <a:moveTo>
                  <a:pt x="44" y="526"/>
                </a:moveTo>
                <a:lnTo>
                  <a:pt x="332" y="814"/>
                </a:lnTo>
                <a:lnTo>
                  <a:pt x="326" y="813"/>
                </a:lnTo>
                <a:lnTo>
                  <a:pt x="43" y="531"/>
                </a:lnTo>
                <a:lnTo>
                  <a:pt x="44" y="526"/>
                </a:lnTo>
                <a:close/>
                <a:moveTo>
                  <a:pt x="45" y="522"/>
                </a:moveTo>
                <a:lnTo>
                  <a:pt x="337" y="816"/>
                </a:lnTo>
                <a:lnTo>
                  <a:pt x="332" y="814"/>
                </a:lnTo>
                <a:lnTo>
                  <a:pt x="44" y="526"/>
                </a:lnTo>
                <a:lnTo>
                  <a:pt x="45" y="522"/>
                </a:lnTo>
                <a:close/>
                <a:moveTo>
                  <a:pt x="45" y="518"/>
                </a:moveTo>
                <a:lnTo>
                  <a:pt x="344" y="817"/>
                </a:lnTo>
                <a:lnTo>
                  <a:pt x="337" y="816"/>
                </a:lnTo>
                <a:lnTo>
                  <a:pt x="45" y="522"/>
                </a:lnTo>
                <a:lnTo>
                  <a:pt x="45" y="518"/>
                </a:lnTo>
                <a:close/>
                <a:moveTo>
                  <a:pt x="46" y="513"/>
                </a:moveTo>
                <a:lnTo>
                  <a:pt x="350" y="818"/>
                </a:lnTo>
                <a:lnTo>
                  <a:pt x="344" y="817"/>
                </a:lnTo>
                <a:lnTo>
                  <a:pt x="45" y="518"/>
                </a:lnTo>
                <a:lnTo>
                  <a:pt x="46" y="513"/>
                </a:lnTo>
                <a:close/>
                <a:moveTo>
                  <a:pt x="47" y="509"/>
                </a:moveTo>
                <a:lnTo>
                  <a:pt x="357" y="819"/>
                </a:lnTo>
                <a:lnTo>
                  <a:pt x="350" y="818"/>
                </a:lnTo>
                <a:lnTo>
                  <a:pt x="46" y="513"/>
                </a:lnTo>
                <a:lnTo>
                  <a:pt x="47" y="509"/>
                </a:lnTo>
                <a:close/>
                <a:moveTo>
                  <a:pt x="48" y="505"/>
                </a:moveTo>
                <a:lnTo>
                  <a:pt x="362" y="820"/>
                </a:lnTo>
                <a:lnTo>
                  <a:pt x="357" y="819"/>
                </a:lnTo>
                <a:lnTo>
                  <a:pt x="47" y="509"/>
                </a:lnTo>
                <a:lnTo>
                  <a:pt x="48" y="505"/>
                </a:lnTo>
                <a:close/>
                <a:moveTo>
                  <a:pt x="48" y="501"/>
                </a:moveTo>
                <a:lnTo>
                  <a:pt x="368" y="821"/>
                </a:lnTo>
                <a:lnTo>
                  <a:pt x="362" y="820"/>
                </a:lnTo>
                <a:lnTo>
                  <a:pt x="48" y="505"/>
                </a:lnTo>
                <a:lnTo>
                  <a:pt x="48" y="501"/>
                </a:lnTo>
                <a:close/>
                <a:moveTo>
                  <a:pt x="49" y="496"/>
                </a:moveTo>
                <a:lnTo>
                  <a:pt x="375" y="822"/>
                </a:lnTo>
                <a:lnTo>
                  <a:pt x="368" y="821"/>
                </a:lnTo>
                <a:lnTo>
                  <a:pt x="48" y="501"/>
                </a:lnTo>
                <a:lnTo>
                  <a:pt x="49" y="496"/>
                </a:lnTo>
                <a:close/>
                <a:moveTo>
                  <a:pt x="50" y="493"/>
                </a:moveTo>
                <a:lnTo>
                  <a:pt x="381" y="823"/>
                </a:lnTo>
                <a:lnTo>
                  <a:pt x="375" y="822"/>
                </a:lnTo>
                <a:lnTo>
                  <a:pt x="49" y="496"/>
                </a:lnTo>
                <a:lnTo>
                  <a:pt x="50" y="493"/>
                </a:lnTo>
                <a:close/>
                <a:moveTo>
                  <a:pt x="51" y="489"/>
                </a:moveTo>
                <a:lnTo>
                  <a:pt x="386" y="825"/>
                </a:lnTo>
                <a:lnTo>
                  <a:pt x="381" y="823"/>
                </a:lnTo>
                <a:lnTo>
                  <a:pt x="50" y="493"/>
                </a:lnTo>
                <a:lnTo>
                  <a:pt x="51" y="489"/>
                </a:lnTo>
                <a:close/>
                <a:moveTo>
                  <a:pt x="51" y="485"/>
                </a:moveTo>
                <a:lnTo>
                  <a:pt x="393" y="826"/>
                </a:lnTo>
                <a:lnTo>
                  <a:pt x="386" y="825"/>
                </a:lnTo>
                <a:lnTo>
                  <a:pt x="51" y="489"/>
                </a:lnTo>
                <a:lnTo>
                  <a:pt x="51" y="485"/>
                </a:lnTo>
                <a:close/>
                <a:moveTo>
                  <a:pt x="52" y="480"/>
                </a:moveTo>
                <a:lnTo>
                  <a:pt x="399" y="828"/>
                </a:lnTo>
                <a:lnTo>
                  <a:pt x="393" y="826"/>
                </a:lnTo>
                <a:lnTo>
                  <a:pt x="51" y="485"/>
                </a:lnTo>
                <a:lnTo>
                  <a:pt x="52" y="480"/>
                </a:lnTo>
                <a:close/>
                <a:moveTo>
                  <a:pt x="53" y="476"/>
                </a:moveTo>
                <a:lnTo>
                  <a:pt x="406" y="829"/>
                </a:lnTo>
                <a:lnTo>
                  <a:pt x="399" y="828"/>
                </a:lnTo>
                <a:lnTo>
                  <a:pt x="52" y="480"/>
                </a:lnTo>
                <a:lnTo>
                  <a:pt x="53" y="476"/>
                </a:lnTo>
                <a:close/>
                <a:moveTo>
                  <a:pt x="54" y="472"/>
                </a:moveTo>
                <a:lnTo>
                  <a:pt x="412" y="830"/>
                </a:lnTo>
                <a:lnTo>
                  <a:pt x="406" y="829"/>
                </a:lnTo>
                <a:lnTo>
                  <a:pt x="53" y="476"/>
                </a:lnTo>
                <a:lnTo>
                  <a:pt x="54" y="472"/>
                </a:lnTo>
                <a:close/>
                <a:moveTo>
                  <a:pt x="54" y="468"/>
                </a:moveTo>
                <a:lnTo>
                  <a:pt x="417" y="831"/>
                </a:lnTo>
                <a:lnTo>
                  <a:pt x="412" y="830"/>
                </a:lnTo>
                <a:lnTo>
                  <a:pt x="54" y="472"/>
                </a:lnTo>
                <a:lnTo>
                  <a:pt x="54" y="468"/>
                </a:lnTo>
                <a:close/>
                <a:moveTo>
                  <a:pt x="55" y="463"/>
                </a:moveTo>
                <a:lnTo>
                  <a:pt x="424" y="832"/>
                </a:lnTo>
                <a:lnTo>
                  <a:pt x="417" y="831"/>
                </a:lnTo>
                <a:lnTo>
                  <a:pt x="54" y="468"/>
                </a:lnTo>
                <a:lnTo>
                  <a:pt x="55" y="463"/>
                </a:lnTo>
                <a:close/>
                <a:moveTo>
                  <a:pt x="56" y="459"/>
                </a:moveTo>
                <a:lnTo>
                  <a:pt x="430" y="833"/>
                </a:lnTo>
                <a:lnTo>
                  <a:pt x="424" y="832"/>
                </a:lnTo>
                <a:lnTo>
                  <a:pt x="55" y="463"/>
                </a:lnTo>
                <a:lnTo>
                  <a:pt x="56" y="459"/>
                </a:lnTo>
                <a:close/>
                <a:moveTo>
                  <a:pt x="58" y="455"/>
                </a:moveTo>
                <a:lnTo>
                  <a:pt x="436" y="834"/>
                </a:lnTo>
                <a:lnTo>
                  <a:pt x="430" y="833"/>
                </a:lnTo>
                <a:lnTo>
                  <a:pt x="56" y="459"/>
                </a:lnTo>
                <a:lnTo>
                  <a:pt x="58" y="455"/>
                </a:lnTo>
                <a:close/>
                <a:moveTo>
                  <a:pt x="58" y="451"/>
                </a:moveTo>
                <a:lnTo>
                  <a:pt x="442" y="836"/>
                </a:lnTo>
                <a:lnTo>
                  <a:pt x="436" y="834"/>
                </a:lnTo>
                <a:lnTo>
                  <a:pt x="58" y="455"/>
                </a:lnTo>
                <a:lnTo>
                  <a:pt x="58" y="451"/>
                </a:lnTo>
                <a:close/>
                <a:moveTo>
                  <a:pt x="59" y="447"/>
                </a:moveTo>
                <a:lnTo>
                  <a:pt x="448" y="837"/>
                </a:lnTo>
                <a:lnTo>
                  <a:pt x="442" y="836"/>
                </a:lnTo>
                <a:lnTo>
                  <a:pt x="58" y="451"/>
                </a:lnTo>
                <a:lnTo>
                  <a:pt x="59" y="447"/>
                </a:lnTo>
                <a:close/>
                <a:moveTo>
                  <a:pt x="60" y="443"/>
                </a:moveTo>
                <a:lnTo>
                  <a:pt x="455" y="838"/>
                </a:lnTo>
                <a:lnTo>
                  <a:pt x="448" y="837"/>
                </a:lnTo>
                <a:lnTo>
                  <a:pt x="59" y="447"/>
                </a:lnTo>
                <a:lnTo>
                  <a:pt x="60" y="443"/>
                </a:lnTo>
                <a:close/>
                <a:moveTo>
                  <a:pt x="61" y="439"/>
                </a:moveTo>
                <a:lnTo>
                  <a:pt x="461" y="839"/>
                </a:lnTo>
                <a:lnTo>
                  <a:pt x="455" y="838"/>
                </a:lnTo>
                <a:lnTo>
                  <a:pt x="60" y="443"/>
                </a:lnTo>
                <a:lnTo>
                  <a:pt x="61" y="439"/>
                </a:lnTo>
                <a:close/>
                <a:moveTo>
                  <a:pt x="61" y="435"/>
                </a:moveTo>
                <a:lnTo>
                  <a:pt x="466" y="840"/>
                </a:lnTo>
                <a:lnTo>
                  <a:pt x="461" y="839"/>
                </a:lnTo>
                <a:lnTo>
                  <a:pt x="61" y="439"/>
                </a:lnTo>
                <a:lnTo>
                  <a:pt x="61" y="435"/>
                </a:lnTo>
                <a:close/>
                <a:moveTo>
                  <a:pt x="62" y="430"/>
                </a:moveTo>
                <a:lnTo>
                  <a:pt x="176" y="544"/>
                </a:lnTo>
                <a:lnTo>
                  <a:pt x="176" y="544"/>
                </a:lnTo>
                <a:lnTo>
                  <a:pt x="177" y="545"/>
                </a:lnTo>
                <a:lnTo>
                  <a:pt x="473" y="841"/>
                </a:lnTo>
                <a:lnTo>
                  <a:pt x="466" y="840"/>
                </a:lnTo>
                <a:lnTo>
                  <a:pt x="61" y="435"/>
                </a:lnTo>
                <a:lnTo>
                  <a:pt x="62" y="430"/>
                </a:lnTo>
                <a:close/>
                <a:moveTo>
                  <a:pt x="63" y="426"/>
                </a:moveTo>
                <a:lnTo>
                  <a:pt x="177" y="540"/>
                </a:lnTo>
                <a:lnTo>
                  <a:pt x="176" y="544"/>
                </a:lnTo>
                <a:lnTo>
                  <a:pt x="62" y="430"/>
                </a:lnTo>
                <a:lnTo>
                  <a:pt x="63" y="426"/>
                </a:lnTo>
                <a:close/>
                <a:moveTo>
                  <a:pt x="182" y="546"/>
                </a:moveTo>
                <a:lnTo>
                  <a:pt x="479" y="842"/>
                </a:lnTo>
                <a:lnTo>
                  <a:pt x="478" y="842"/>
                </a:lnTo>
                <a:lnTo>
                  <a:pt x="473" y="841"/>
                </a:lnTo>
                <a:lnTo>
                  <a:pt x="177" y="545"/>
                </a:lnTo>
                <a:lnTo>
                  <a:pt x="182" y="546"/>
                </a:lnTo>
                <a:close/>
                <a:moveTo>
                  <a:pt x="64" y="422"/>
                </a:moveTo>
                <a:lnTo>
                  <a:pt x="177" y="536"/>
                </a:lnTo>
                <a:lnTo>
                  <a:pt x="177" y="540"/>
                </a:lnTo>
                <a:lnTo>
                  <a:pt x="63" y="426"/>
                </a:lnTo>
                <a:lnTo>
                  <a:pt x="64" y="422"/>
                </a:lnTo>
                <a:close/>
                <a:moveTo>
                  <a:pt x="188" y="548"/>
                </a:moveTo>
                <a:lnTo>
                  <a:pt x="485" y="844"/>
                </a:lnTo>
                <a:lnTo>
                  <a:pt x="482" y="844"/>
                </a:lnTo>
                <a:lnTo>
                  <a:pt x="479" y="842"/>
                </a:lnTo>
                <a:lnTo>
                  <a:pt x="182" y="546"/>
                </a:lnTo>
                <a:lnTo>
                  <a:pt x="188" y="548"/>
                </a:lnTo>
                <a:close/>
                <a:moveTo>
                  <a:pt x="64" y="418"/>
                </a:moveTo>
                <a:lnTo>
                  <a:pt x="178" y="532"/>
                </a:lnTo>
                <a:lnTo>
                  <a:pt x="177" y="536"/>
                </a:lnTo>
                <a:lnTo>
                  <a:pt x="64" y="422"/>
                </a:lnTo>
                <a:lnTo>
                  <a:pt x="64" y="418"/>
                </a:lnTo>
                <a:close/>
                <a:moveTo>
                  <a:pt x="195" y="549"/>
                </a:moveTo>
                <a:lnTo>
                  <a:pt x="491" y="845"/>
                </a:lnTo>
                <a:lnTo>
                  <a:pt x="488" y="845"/>
                </a:lnTo>
                <a:lnTo>
                  <a:pt x="485" y="844"/>
                </a:lnTo>
                <a:lnTo>
                  <a:pt x="188" y="548"/>
                </a:lnTo>
                <a:lnTo>
                  <a:pt x="195" y="549"/>
                </a:lnTo>
                <a:close/>
                <a:moveTo>
                  <a:pt x="65" y="413"/>
                </a:moveTo>
                <a:lnTo>
                  <a:pt x="179" y="527"/>
                </a:lnTo>
                <a:lnTo>
                  <a:pt x="178" y="532"/>
                </a:lnTo>
                <a:lnTo>
                  <a:pt x="64" y="418"/>
                </a:lnTo>
                <a:lnTo>
                  <a:pt x="65" y="413"/>
                </a:lnTo>
                <a:close/>
                <a:moveTo>
                  <a:pt x="201" y="550"/>
                </a:moveTo>
                <a:lnTo>
                  <a:pt x="496" y="845"/>
                </a:lnTo>
                <a:lnTo>
                  <a:pt x="494" y="845"/>
                </a:lnTo>
                <a:lnTo>
                  <a:pt x="491" y="845"/>
                </a:lnTo>
                <a:lnTo>
                  <a:pt x="195" y="549"/>
                </a:lnTo>
                <a:lnTo>
                  <a:pt x="201" y="550"/>
                </a:lnTo>
                <a:close/>
                <a:moveTo>
                  <a:pt x="66" y="409"/>
                </a:moveTo>
                <a:lnTo>
                  <a:pt x="180" y="523"/>
                </a:lnTo>
                <a:lnTo>
                  <a:pt x="179" y="527"/>
                </a:lnTo>
                <a:lnTo>
                  <a:pt x="65" y="413"/>
                </a:lnTo>
                <a:lnTo>
                  <a:pt x="66" y="409"/>
                </a:lnTo>
                <a:close/>
                <a:moveTo>
                  <a:pt x="208" y="551"/>
                </a:moveTo>
                <a:lnTo>
                  <a:pt x="501" y="846"/>
                </a:lnTo>
                <a:lnTo>
                  <a:pt x="499" y="846"/>
                </a:lnTo>
                <a:lnTo>
                  <a:pt x="496" y="845"/>
                </a:lnTo>
                <a:lnTo>
                  <a:pt x="201" y="550"/>
                </a:lnTo>
                <a:lnTo>
                  <a:pt x="208" y="551"/>
                </a:lnTo>
                <a:close/>
                <a:moveTo>
                  <a:pt x="67" y="406"/>
                </a:moveTo>
                <a:lnTo>
                  <a:pt x="180" y="519"/>
                </a:lnTo>
                <a:lnTo>
                  <a:pt x="180" y="523"/>
                </a:lnTo>
                <a:lnTo>
                  <a:pt x="66" y="409"/>
                </a:lnTo>
                <a:lnTo>
                  <a:pt x="67" y="406"/>
                </a:lnTo>
                <a:close/>
                <a:moveTo>
                  <a:pt x="213" y="552"/>
                </a:moveTo>
                <a:lnTo>
                  <a:pt x="507" y="846"/>
                </a:lnTo>
                <a:lnTo>
                  <a:pt x="505" y="846"/>
                </a:lnTo>
                <a:lnTo>
                  <a:pt x="501" y="846"/>
                </a:lnTo>
                <a:lnTo>
                  <a:pt x="208" y="551"/>
                </a:lnTo>
                <a:lnTo>
                  <a:pt x="213" y="552"/>
                </a:lnTo>
                <a:close/>
                <a:moveTo>
                  <a:pt x="67" y="402"/>
                </a:moveTo>
                <a:lnTo>
                  <a:pt x="181" y="515"/>
                </a:lnTo>
                <a:lnTo>
                  <a:pt x="180" y="519"/>
                </a:lnTo>
                <a:lnTo>
                  <a:pt x="67" y="406"/>
                </a:lnTo>
                <a:lnTo>
                  <a:pt x="67" y="402"/>
                </a:lnTo>
                <a:close/>
                <a:moveTo>
                  <a:pt x="219" y="554"/>
                </a:moveTo>
                <a:lnTo>
                  <a:pt x="512" y="846"/>
                </a:lnTo>
                <a:lnTo>
                  <a:pt x="510" y="846"/>
                </a:lnTo>
                <a:lnTo>
                  <a:pt x="507" y="846"/>
                </a:lnTo>
                <a:lnTo>
                  <a:pt x="213" y="552"/>
                </a:lnTo>
                <a:lnTo>
                  <a:pt x="219" y="554"/>
                </a:lnTo>
                <a:close/>
                <a:moveTo>
                  <a:pt x="68" y="397"/>
                </a:moveTo>
                <a:lnTo>
                  <a:pt x="182" y="511"/>
                </a:lnTo>
                <a:lnTo>
                  <a:pt x="181" y="515"/>
                </a:lnTo>
                <a:lnTo>
                  <a:pt x="67" y="402"/>
                </a:lnTo>
                <a:lnTo>
                  <a:pt x="68" y="397"/>
                </a:lnTo>
                <a:close/>
                <a:moveTo>
                  <a:pt x="226" y="555"/>
                </a:moveTo>
                <a:lnTo>
                  <a:pt x="517" y="846"/>
                </a:lnTo>
                <a:lnTo>
                  <a:pt x="514" y="846"/>
                </a:lnTo>
                <a:lnTo>
                  <a:pt x="512" y="846"/>
                </a:lnTo>
                <a:lnTo>
                  <a:pt x="219" y="554"/>
                </a:lnTo>
                <a:lnTo>
                  <a:pt x="226" y="555"/>
                </a:lnTo>
                <a:close/>
                <a:moveTo>
                  <a:pt x="69" y="393"/>
                </a:moveTo>
                <a:lnTo>
                  <a:pt x="185" y="509"/>
                </a:lnTo>
                <a:lnTo>
                  <a:pt x="182" y="509"/>
                </a:lnTo>
                <a:lnTo>
                  <a:pt x="182" y="511"/>
                </a:lnTo>
                <a:lnTo>
                  <a:pt x="68" y="397"/>
                </a:lnTo>
                <a:lnTo>
                  <a:pt x="69" y="393"/>
                </a:lnTo>
                <a:close/>
                <a:moveTo>
                  <a:pt x="232" y="556"/>
                </a:moveTo>
                <a:lnTo>
                  <a:pt x="522" y="846"/>
                </a:lnTo>
                <a:lnTo>
                  <a:pt x="520" y="846"/>
                </a:lnTo>
                <a:lnTo>
                  <a:pt x="517" y="846"/>
                </a:lnTo>
                <a:lnTo>
                  <a:pt x="226" y="555"/>
                </a:lnTo>
                <a:lnTo>
                  <a:pt x="232" y="556"/>
                </a:lnTo>
                <a:close/>
                <a:moveTo>
                  <a:pt x="70" y="389"/>
                </a:moveTo>
                <a:lnTo>
                  <a:pt x="192" y="511"/>
                </a:lnTo>
                <a:lnTo>
                  <a:pt x="185" y="509"/>
                </a:lnTo>
                <a:lnTo>
                  <a:pt x="69" y="393"/>
                </a:lnTo>
                <a:lnTo>
                  <a:pt x="70" y="389"/>
                </a:lnTo>
                <a:close/>
                <a:moveTo>
                  <a:pt x="238" y="557"/>
                </a:moveTo>
                <a:lnTo>
                  <a:pt x="527" y="846"/>
                </a:lnTo>
                <a:lnTo>
                  <a:pt x="522" y="846"/>
                </a:lnTo>
                <a:lnTo>
                  <a:pt x="232" y="556"/>
                </a:lnTo>
                <a:lnTo>
                  <a:pt x="238" y="557"/>
                </a:lnTo>
                <a:close/>
                <a:moveTo>
                  <a:pt x="70" y="385"/>
                </a:moveTo>
                <a:lnTo>
                  <a:pt x="198" y="512"/>
                </a:lnTo>
                <a:lnTo>
                  <a:pt x="192" y="511"/>
                </a:lnTo>
                <a:lnTo>
                  <a:pt x="70" y="389"/>
                </a:lnTo>
                <a:lnTo>
                  <a:pt x="70" y="385"/>
                </a:lnTo>
                <a:close/>
                <a:moveTo>
                  <a:pt x="244" y="558"/>
                </a:moveTo>
                <a:lnTo>
                  <a:pt x="531" y="846"/>
                </a:lnTo>
                <a:lnTo>
                  <a:pt x="527" y="846"/>
                </a:lnTo>
                <a:lnTo>
                  <a:pt x="238" y="557"/>
                </a:lnTo>
                <a:lnTo>
                  <a:pt x="244" y="558"/>
                </a:lnTo>
                <a:close/>
                <a:moveTo>
                  <a:pt x="71" y="380"/>
                </a:moveTo>
                <a:lnTo>
                  <a:pt x="204" y="513"/>
                </a:lnTo>
                <a:lnTo>
                  <a:pt x="198" y="512"/>
                </a:lnTo>
                <a:lnTo>
                  <a:pt x="70" y="385"/>
                </a:lnTo>
                <a:lnTo>
                  <a:pt x="71" y="380"/>
                </a:lnTo>
                <a:close/>
                <a:moveTo>
                  <a:pt x="250" y="559"/>
                </a:moveTo>
                <a:lnTo>
                  <a:pt x="537" y="846"/>
                </a:lnTo>
                <a:lnTo>
                  <a:pt x="531" y="846"/>
                </a:lnTo>
                <a:lnTo>
                  <a:pt x="244" y="558"/>
                </a:lnTo>
                <a:lnTo>
                  <a:pt x="250" y="559"/>
                </a:lnTo>
                <a:close/>
                <a:moveTo>
                  <a:pt x="72" y="376"/>
                </a:moveTo>
                <a:lnTo>
                  <a:pt x="211" y="515"/>
                </a:lnTo>
                <a:lnTo>
                  <a:pt x="204" y="513"/>
                </a:lnTo>
                <a:lnTo>
                  <a:pt x="71" y="380"/>
                </a:lnTo>
                <a:lnTo>
                  <a:pt x="72" y="376"/>
                </a:lnTo>
                <a:close/>
                <a:moveTo>
                  <a:pt x="257" y="560"/>
                </a:moveTo>
                <a:lnTo>
                  <a:pt x="541" y="845"/>
                </a:lnTo>
                <a:lnTo>
                  <a:pt x="537" y="846"/>
                </a:lnTo>
                <a:lnTo>
                  <a:pt x="250" y="559"/>
                </a:lnTo>
                <a:lnTo>
                  <a:pt x="257" y="560"/>
                </a:lnTo>
                <a:close/>
                <a:moveTo>
                  <a:pt x="73" y="372"/>
                </a:moveTo>
                <a:lnTo>
                  <a:pt x="216" y="516"/>
                </a:lnTo>
                <a:lnTo>
                  <a:pt x="211" y="515"/>
                </a:lnTo>
                <a:lnTo>
                  <a:pt x="72" y="376"/>
                </a:lnTo>
                <a:lnTo>
                  <a:pt x="73" y="372"/>
                </a:lnTo>
                <a:close/>
                <a:moveTo>
                  <a:pt x="263" y="562"/>
                </a:moveTo>
                <a:lnTo>
                  <a:pt x="545" y="845"/>
                </a:lnTo>
                <a:lnTo>
                  <a:pt x="541" y="845"/>
                </a:lnTo>
                <a:lnTo>
                  <a:pt x="257" y="560"/>
                </a:lnTo>
                <a:lnTo>
                  <a:pt x="263" y="562"/>
                </a:lnTo>
                <a:close/>
                <a:moveTo>
                  <a:pt x="73" y="368"/>
                </a:moveTo>
                <a:lnTo>
                  <a:pt x="223" y="517"/>
                </a:lnTo>
                <a:lnTo>
                  <a:pt x="216" y="516"/>
                </a:lnTo>
                <a:lnTo>
                  <a:pt x="73" y="372"/>
                </a:lnTo>
                <a:lnTo>
                  <a:pt x="73" y="368"/>
                </a:lnTo>
                <a:close/>
                <a:moveTo>
                  <a:pt x="269" y="564"/>
                </a:moveTo>
                <a:lnTo>
                  <a:pt x="549" y="844"/>
                </a:lnTo>
                <a:lnTo>
                  <a:pt x="545" y="845"/>
                </a:lnTo>
                <a:lnTo>
                  <a:pt x="263" y="562"/>
                </a:lnTo>
                <a:lnTo>
                  <a:pt x="269" y="564"/>
                </a:lnTo>
                <a:close/>
                <a:moveTo>
                  <a:pt x="75" y="364"/>
                </a:moveTo>
                <a:lnTo>
                  <a:pt x="229" y="519"/>
                </a:lnTo>
                <a:lnTo>
                  <a:pt x="223" y="517"/>
                </a:lnTo>
                <a:lnTo>
                  <a:pt x="73" y="368"/>
                </a:lnTo>
                <a:lnTo>
                  <a:pt x="75" y="364"/>
                </a:lnTo>
                <a:close/>
                <a:moveTo>
                  <a:pt x="275" y="565"/>
                </a:moveTo>
                <a:lnTo>
                  <a:pt x="555" y="844"/>
                </a:lnTo>
                <a:lnTo>
                  <a:pt x="549" y="844"/>
                </a:lnTo>
                <a:lnTo>
                  <a:pt x="269" y="564"/>
                </a:lnTo>
                <a:lnTo>
                  <a:pt x="275" y="565"/>
                </a:lnTo>
                <a:close/>
                <a:moveTo>
                  <a:pt x="76" y="360"/>
                </a:moveTo>
                <a:lnTo>
                  <a:pt x="235" y="520"/>
                </a:lnTo>
                <a:lnTo>
                  <a:pt x="229" y="519"/>
                </a:lnTo>
                <a:lnTo>
                  <a:pt x="75" y="364"/>
                </a:lnTo>
                <a:lnTo>
                  <a:pt x="76" y="360"/>
                </a:lnTo>
                <a:close/>
                <a:moveTo>
                  <a:pt x="281" y="566"/>
                </a:moveTo>
                <a:lnTo>
                  <a:pt x="559" y="842"/>
                </a:lnTo>
                <a:lnTo>
                  <a:pt x="555" y="844"/>
                </a:lnTo>
                <a:lnTo>
                  <a:pt x="275" y="565"/>
                </a:lnTo>
                <a:lnTo>
                  <a:pt x="281" y="566"/>
                </a:lnTo>
                <a:close/>
                <a:moveTo>
                  <a:pt x="77" y="356"/>
                </a:moveTo>
                <a:lnTo>
                  <a:pt x="242" y="521"/>
                </a:lnTo>
                <a:lnTo>
                  <a:pt x="235" y="520"/>
                </a:lnTo>
                <a:lnTo>
                  <a:pt x="76" y="360"/>
                </a:lnTo>
                <a:lnTo>
                  <a:pt x="77" y="356"/>
                </a:lnTo>
                <a:close/>
                <a:moveTo>
                  <a:pt x="287" y="567"/>
                </a:moveTo>
                <a:lnTo>
                  <a:pt x="563" y="842"/>
                </a:lnTo>
                <a:lnTo>
                  <a:pt x="559" y="842"/>
                </a:lnTo>
                <a:lnTo>
                  <a:pt x="281" y="566"/>
                </a:lnTo>
                <a:lnTo>
                  <a:pt x="287" y="567"/>
                </a:lnTo>
                <a:close/>
                <a:moveTo>
                  <a:pt x="77" y="352"/>
                </a:moveTo>
                <a:lnTo>
                  <a:pt x="248" y="522"/>
                </a:lnTo>
                <a:lnTo>
                  <a:pt x="242" y="521"/>
                </a:lnTo>
                <a:lnTo>
                  <a:pt x="77" y="356"/>
                </a:lnTo>
                <a:lnTo>
                  <a:pt x="77" y="352"/>
                </a:lnTo>
                <a:close/>
                <a:moveTo>
                  <a:pt x="294" y="568"/>
                </a:moveTo>
                <a:lnTo>
                  <a:pt x="567" y="841"/>
                </a:lnTo>
                <a:lnTo>
                  <a:pt x="563" y="842"/>
                </a:lnTo>
                <a:lnTo>
                  <a:pt x="287" y="567"/>
                </a:lnTo>
                <a:lnTo>
                  <a:pt x="294" y="568"/>
                </a:lnTo>
                <a:close/>
                <a:moveTo>
                  <a:pt x="78" y="347"/>
                </a:moveTo>
                <a:lnTo>
                  <a:pt x="253" y="523"/>
                </a:lnTo>
                <a:lnTo>
                  <a:pt x="248" y="522"/>
                </a:lnTo>
                <a:lnTo>
                  <a:pt x="77" y="352"/>
                </a:lnTo>
                <a:lnTo>
                  <a:pt x="78" y="347"/>
                </a:lnTo>
                <a:close/>
                <a:moveTo>
                  <a:pt x="300" y="569"/>
                </a:moveTo>
                <a:lnTo>
                  <a:pt x="572" y="840"/>
                </a:lnTo>
                <a:lnTo>
                  <a:pt x="567" y="841"/>
                </a:lnTo>
                <a:lnTo>
                  <a:pt x="294" y="568"/>
                </a:lnTo>
                <a:lnTo>
                  <a:pt x="300" y="569"/>
                </a:lnTo>
                <a:close/>
                <a:moveTo>
                  <a:pt x="79" y="343"/>
                </a:moveTo>
                <a:lnTo>
                  <a:pt x="260" y="524"/>
                </a:lnTo>
                <a:lnTo>
                  <a:pt x="253" y="523"/>
                </a:lnTo>
                <a:lnTo>
                  <a:pt x="78" y="347"/>
                </a:lnTo>
                <a:lnTo>
                  <a:pt x="79" y="343"/>
                </a:lnTo>
                <a:close/>
                <a:moveTo>
                  <a:pt x="306" y="571"/>
                </a:moveTo>
                <a:lnTo>
                  <a:pt x="575" y="840"/>
                </a:lnTo>
                <a:lnTo>
                  <a:pt x="572" y="840"/>
                </a:lnTo>
                <a:lnTo>
                  <a:pt x="300" y="569"/>
                </a:lnTo>
                <a:lnTo>
                  <a:pt x="306" y="571"/>
                </a:lnTo>
                <a:close/>
                <a:moveTo>
                  <a:pt x="80" y="339"/>
                </a:moveTo>
                <a:lnTo>
                  <a:pt x="266" y="525"/>
                </a:lnTo>
                <a:lnTo>
                  <a:pt x="260" y="524"/>
                </a:lnTo>
                <a:lnTo>
                  <a:pt x="79" y="343"/>
                </a:lnTo>
                <a:lnTo>
                  <a:pt x="80" y="339"/>
                </a:lnTo>
                <a:close/>
                <a:moveTo>
                  <a:pt x="312" y="572"/>
                </a:moveTo>
                <a:lnTo>
                  <a:pt x="579" y="839"/>
                </a:lnTo>
                <a:lnTo>
                  <a:pt x="575" y="840"/>
                </a:lnTo>
                <a:lnTo>
                  <a:pt x="306" y="571"/>
                </a:lnTo>
                <a:lnTo>
                  <a:pt x="312" y="572"/>
                </a:lnTo>
                <a:close/>
                <a:moveTo>
                  <a:pt x="80" y="335"/>
                </a:moveTo>
                <a:lnTo>
                  <a:pt x="273" y="527"/>
                </a:lnTo>
                <a:lnTo>
                  <a:pt x="266" y="525"/>
                </a:lnTo>
                <a:lnTo>
                  <a:pt x="80" y="339"/>
                </a:lnTo>
                <a:lnTo>
                  <a:pt x="80" y="335"/>
                </a:lnTo>
                <a:close/>
                <a:moveTo>
                  <a:pt x="318" y="573"/>
                </a:moveTo>
                <a:lnTo>
                  <a:pt x="583" y="838"/>
                </a:lnTo>
                <a:lnTo>
                  <a:pt x="579" y="839"/>
                </a:lnTo>
                <a:lnTo>
                  <a:pt x="312" y="572"/>
                </a:lnTo>
                <a:lnTo>
                  <a:pt x="318" y="573"/>
                </a:lnTo>
                <a:close/>
                <a:moveTo>
                  <a:pt x="81" y="330"/>
                </a:moveTo>
                <a:lnTo>
                  <a:pt x="279" y="528"/>
                </a:lnTo>
                <a:lnTo>
                  <a:pt x="273" y="527"/>
                </a:lnTo>
                <a:lnTo>
                  <a:pt x="80" y="335"/>
                </a:lnTo>
                <a:lnTo>
                  <a:pt x="81" y="330"/>
                </a:lnTo>
                <a:close/>
                <a:moveTo>
                  <a:pt x="325" y="574"/>
                </a:moveTo>
                <a:lnTo>
                  <a:pt x="588" y="837"/>
                </a:lnTo>
                <a:lnTo>
                  <a:pt x="583" y="838"/>
                </a:lnTo>
                <a:lnTo>
                  <a:pt x="318" y="573"/>
                </a:lnTo>
                <a:lnTo>
                  <a:pt x="325" y="574"/>
                </a:lnTo>
                <a:close/>
                <a:moveTo>
                  <a:pt x="82" y="326"/>
                </a:moveTo>
                <a:lnTo>
                  <a:pt x="284" y="529"/>
                </a:lnTo>
                <a:lnTo>
                  <a:pt x="279" y="528"/>
                </a:lnTo>
                <a:lnTo>
                  <a:pt x="81" y="330"/>
                </a:lnTo>
                <a:lnTo>
                  <a:pt x="82" y="326"/>
                </a:lnTo>
                <a:close/>
                <a:moveTo>
                  <a:pt x="331" y="575"/>
                </a:moveTo>
                <a:lnTo>
                  <a:pt x="592" y="836"/>
                </a:lnTo>
                <a:lnTo>
                  <a:pt x="588" y="837"/>
                </a:lnTo>
                <a:lnTo>
                  <a:pt x="325" y="574"/>
                </a:lnTo>
                <a:lnTo>
                  <a:pt x="331" y="575"/>
                </a:lnTo>
                <a:close/>
                <a:moveTo>
                  <a:pt x="83" y="323"/>
                </a:moveTo>
                <a:lnTo>
                  <a:pt x="291" y="531"/>
                </a:lnTo>
                <a:lnTo>
                  <a:pt x="284" y="529"/>
                </a:lnTo>
                <a:lnTo>
                  <a:pt x="82" y="326"/>
                </a:lnTo>
                <a:lnTo>
                  <a:pt x="83" y="323"/>
                </a:lnTo>
                <a:close/>
                <a:moveTo>
                  <a:pt x="336" y="576"/>
                </a:moveTo>
                <a:lnTo>
                  <a:pt x="595" y="835"/>
                </a:lnTo>
                <a:lnTo>
                  <a:pt x="592" y="836"/>
                </a:lnTo>
                <a:lnTo>
                  <a:pt x="331" y="575"/>
                </a:lnTo>
                <a:lnTo>
                  <a:pt x="336" y="576"/>
                </a:lnTo>
                <a:close/>
                <a:moveTo>
                  <a:pt x="83" y="319"/>
                </a:moveTo>
                <a:lnTo>
                  <a:pt x="297" y="532"/>
                </a:lnTo>
                <a:lnTo>
                  <a:pt x="291" y="531"/>
                </a:lnTo>
                <a:lnTo>
                  <a:pt x="83" y="323"/>
                </a:lnTo>
                <a:lnTo>
                  <a:pt x="83" y="319"/>
                </a:lnTo>
                <a:close/>
                <a:moveTo>
                  <a:pt x="343" y="577"/>
                </a:moveTo>
                <a:lnTo>
                  <a:pt x="599" y="834"/>
                </a:lnTo>
                <a:lnTo>
                  <a:pt x="595" y="835"/>
                </a:lnTo>
                <a:lnTo>
                  <a:pt x="336" y="576"/>
                </a:lnTo>
                <a:lnTo>
                  <a:pt x="343" y="577"/>
                </a:lnTo>
                <a:close/>
                <a:moveTo>
                  <a:pt x="84" y="314"/>
                </a:moveTo>
                <a:lnTo>
                  <a:pt x="303" y="533"/>
                </a:lnTo>
                <a:lnTo>
                  <a:pt x="297" y="532"/>
                </a:lnTo>
                <a:lnTo>
                  <a:pt x="83" y="319"/>
                </a:lnTo>
                <a:lnTo>
                  <a:pt x="84" y="314"/>
                </a:lnTo>
                <a:close/>
                <a:moveTo>
                  <a:pt x="349" y="579"/>
                </a:moveTo>
                <a:lnTo>
                  <a:pt x="604" y="833"/>
                </a:lnTo>
                <a:lnTo>
                  <a:pt x="599" y="834"/>
                </a:lnTo>
                <a:lnTo>
                  <a:pt x="343" y="577"/>
                </a:lnTo>
                <a:lnTo>
                  <a:pt x="349" y="579"/>
                </a:lnTo>
                <a:close/>
                <a:moveTo>
                  <a:pt x="85" y="310"/>
                </a:moveTo>
                <a:lnTo>
                  <a:pt x="310" y="534"/>
                </a:lnTo>
                <a:lnTo>
                  <a:pt x="303" y="533"/>
                </a:lnTo>
                <a:lnTo>
                  <a:pt x="84" y="314"/>
                </a:lnTo>
                <a:lnTo>
                  <a:pt x="85" y="310"/>
                </a:lnTo>
                <a:close/>
                <a:moveTo>
                  <a:pt x="356" y="581"/>
                </a:moveTo>
                <a:lnTo>
                  <a:pt x="608" y="832"/>
                </a:lnTo>
                <a:lnTo>
                  <a:pt x="604" y="833"/>
                </a:lnTo>
                <a:lnTo>
                  <a:pt x="349" y="579"/>
                </a:lnTo>
                <a:lnTo>
                  <a:pt x="356" y="581"/>
                </a:lnTo>
                <a:close/>
                <a:moveTo>
                  <a:pt x="86" y="306"/>
                </a:moveTo>
                <a:lnTo>
                  <a:pt x="203" y="424"/>
                </a:lnTo>
                <a:lnTo>
                  <a:pt x="203" y="424"/>
                </a:lnTo>
                <a:lnTo>
                  <a:pt x="204" y="424"/>
                </a:lnTo>
                <a:lnTo>
                  <a:pt x="315" y="536"/>
                </a:lnTo>
                <a:lnTo>
                  <a:pt x="310" y="534"/>
                </a:lnTo>
                <a:lnTo>
                  <a:pt x="85" y="310"/>
                </a:lnTo>
                <a:lnTo>
                  <a:pt x="86" y="306"/>
                </a:lnTo>
                <a:close/>
                <a:moveTo>
                  <a:pt x="362" y="582"/>
                </a:moveTo>
                <a:lnTo>
                  <a:pt x="611" y="831"/>
                </a:lnTo>
                <a:lnTo>
                  <a:pt x="608" y="832"/>
                </a:lnTo>
                <a:lnTo>
                  <a:pt x="356" y="581"/>
                </a:lnTo>
                <a:lnTo>
                  <a:pt x="362" y="582"/>
                </a:lnTo>
                <a:close/>
                <a:moveTo>
                  <a:pt x="86" y="302"/>
                </a:moveTo>
                <a:lnTo>
                  <a:pt x="204" y="420"/>
                </a:lnTo>
                <a:lnTo>
                  <a:pt x="203" y="424"/>
                </a:lnTo>
                <a:lnTo>
                  <a:pt x="86" y="306"/>
                </a:lnTo>
                <a:lnTo>
                  <a:pt x="86" y="302"/>
                </a:lnTo>
                <a:close/>
                <a:moveTo>
                  <a:pt x="211" y="425"/>
                </a:moveTo>
                <a:lnTo>
                  <a:pt x="322" y="537"/>
                </a:lnTo>
                <a:lnTo>
                  <a:pt x="315" y="536"/>
                </a:lnTo>
                <a:lnTo>
                  <a:pt x="204" y="424"/>
                </a:lnTo>
                <a:lnTo>
                  <a:pt x="211" y="425"/>
                </a:lnTo>
                <a:close/>
                <a:moveTo>
                  <a:pt x="367" y="583"/>
                </a:moveTo>
                <a:lnTo>
                  <a:pt x="615" y="830"/>
                </a:lnTo>
                <a:lnTo>
                  <a:pt x="611" y="831"/>
                </a:lnTo>
                <a:lnTo>
                  <a:pt x="362" y="582"/>
                </a:lnTo>
                <a:lnTo>
                  <a:pt x="367" y="583"/>
                </a:lnTo>
                <a:close/>
                <a:moveTo>
                  <a:pt x="87" y="297"/>
                </a:moveTo>
                <a:lnTo>
                  <a:pt x="205" y="416"/>
                </a:lnTo>
                <a:lnTo>
                  <a:pt x="204" y="420"/>
                </a:lnTo>
                <a:lnTo>
                  <a:pt x="86" y="302"/>
                </a:lnTo>
                <a:lnTo>
                  <a:pt x="87" y="297"/>
                </a:lnTo>
                <a:close/>
                <a:moveTo>
                  <a:pt x="216" y="426"/>
                </a:moveTo>
                <a:lnTo>
                  <a:pt x="328" y="538"/>
                </a:lnTo>
                <a:lnTo>
                  <a:pt x="322" y="537"/>
                </a:lnTo>
                <a:lnTo>
                  <a:pt x="211" y="425"/>
                </a:lnTo>
                <a:lnTo>
                  <a:pt x="216" y="426"/>
                </a:lnTo>
                <a:close/>
                <a:moveTo>
                  <a:pt x="374" y="584"/>
                </a:moveTo>
                <a:lnTo>
                  <a:pt x="619" y="829"/>
                </a:lnTo>
                <a:lnTo>
                  <a:pt x="615" y="830"/>
                </a:lnTo>
                <a:lnTo>
                  <a:pt x="367" y="583"/>
                </a:lnTo>
                <a:lnTo>
                  <a:pt x="374" y="584"/>
                </a:lnTo>
                <a:close/>
                <a:moveTo>
                  <a:pt x="88" y="293"/>
                </a:moveTo>
                <a:lnTo>
                  <a:pt x="207" y="411"/>
                </a:lnTo>
                <a:lnTo>
                  <a:pt x="205" y="416"/>
                </a:lnTo>
                <a:lnTo>
                  <a:pt x="87" y="297"/>
                </a:lnTo>
                <a:lnTo>
                  <a:pt x="88" y="293"/>
                </a:lnTo>
                <a:close/>
                <a:moveTo>
                  <a:pt x="223" y="427"/>
                </a:moveTo>
                <a:lnTo>
                  <a:pt x="334" y="539"/>
                </a:lnTo>
                <a:lnTo>
                  <a:pt x="328" y="538"/>
                </a:lnTo>
                <a:lnTo>
                  <a:pt x="216" y="426"/>
                </a:lnTo>
                <a:lnTo>
                  <a:pt x="223" y="427"/>
                </a:lnTo>
                <a:close/>
                <a:moveTo>
                  <a:pt x="380" y="585"/>
                </a:moveTo>
                <a:lnTo>
                  <a:pt x="623" y="828"/>
                </a:lnTo>
                <a:lnTo>
                  <a:pt x="619" y="829"/>
                </a:lnTo>
                <a:lnTo>
                  <a:pt x="374" y="584"/>
                </a:lnTo>
                <a:lnTo>
                  <a:pt x="380" y="585"/>
                </a:lnTo>
                <a:close/>
                <a:moveTo>
                  <a:pt x="89" y="289"/>
                </a:moveTo>
                <a:lnTo>
                  <a:pt x="207" y="407"/>
                </a:lnTo>
                <a:lnTo>
                  <a:pt x="207" y="411"/>
                </a:lnTo>
                <a:lnTo>
                  <a:pt x="88" y="293"/>
                </a:lnTo>
                <a:lnTo>
                  <a:pt x="89" y="289"/>
                </a:lnTo>
                <a:close/>
                <a:moveTo>
                  <a:pt x="229" y="429"/>
                </a:moveTo>
                <a:lnTo>
                  <a:pt x="341" y="540"/>
                </a:lnTo>
                <a:lnTo>
                  <a:pt x="334" y="539"/>
                </a:lnTo>
                <a:lnTo>
                  <a:pt x="223" y="427"/>
                </a:lnTo>
                <a:lnTo>
                  <a:pt x="229" y="429"/>
                </a:lnTo>
                <a:close/>
                <a:moveTo>
                  <a:pt x="386" y="587"/>
                </a:moveTo>
                <a:lnTo>
                  <a:pt x="626" y="826"/>
                </a:lnTo>
                <a:lnTo>
                  <a:pt x="623" y="828"/>
                </a:lnTo>
                <a:lnTo>
                  <a:pt x="380" y="585"/>
                </a:lnTo>
                <a:lnTo>
                  <a:pt x="386" y="587"/>
                </a:lnTo>
                <a:close/>
                <a:moveTo>
                  <a:pt x="89" y="285"/>
                </a:moveTo>
                <a:lnTo>
                  <a:pt x="208" y="403"/>
                </a:lnTo>
                <a:lnTo>
                  <a:pt x="207" y="407"/>
                </a:lnTo>
                <a:lnTo>
                  <a:pt x="89" y="289"/>
                </a:lnTo>
                <a:lnTo>
                  <a:pt x="89" y="285"/>
                </a:lnTo>
                <a:close/>
                <a:moveTo>
                  <a:pt x="235" y="430"/>
                </a:moveTo>
                <a:lnTo>
                  <a:pt x="346" y="541"/>
                </a:lnTo>
                <a:lnTo>
                  <a:pt x="341" y="540"/>
                </a:lnTo>
                <a:lnTo>
                  <a:pt x="229" y="429"/>
                </a:lnTo>
                <a:lnTo>
                  <a:pt x="235" y="430"/>
                </a:lnTo>
                <a:close/>
                <a:moveTo>
                  <a:pt x="393" y="588"/>
                </a:moveTo>
                <a:lnTo>
                  <a:pt x="630" y="825"/>
                </a:lnTo>
                <a:lnTo>
                  <a:pt x="626" y="826"/>
                </a:lnTo>
                <a:lnTo>
                  <a:pt x="386" y="587"/>
                </a:lnTo>
                <a:lnTo>
                  <a:pt x="393" y="588"/>
                </a:lnTo>
                <a:close/>
                <a:moveTo>
                  <a:pt x="91" y="281"/>
                </a:moveTo>
                <a:lnTo>
                  <a:pt x="209" y="398"/>
                </a:lnTo>
                <a:lnTo>
                  <a:pt x="208" y="403"/>
                </a:lnTo>
                <a:lnTo>
                  <a:pt x="89" y="285"/>
                </a:lnTo>
                <a:lnTo>
                  <a:pt x="91" y="281"/>
                </a:lnTo>
                <a:close/>
                <a:moveTo>
                  <a:pt x="242" y="431"/>
                </a:moveTo>
                <a:lnTo>
                  <a:pt x="352" y="542"/>
                </a:lnTo>
                <a:lnTo>
                  <a:pt x="346" y="541"/>
                </a:lnTo>
                <a:lnTo>
                  <a:pt x="235" y="430"/>
                </a:lnTo>
                <a:lnTo>
                  <a:pt x="242" y="431"/>
                </a:lnTo>
                <a:close/>
                <a:moveTo>
                  <a:pt x="398" y="589"/>
                </a:moveTo>
                <a:lnTo>
                  <a:pt x="633" y="824"/>
                </a:lnTo>
                <a:lnTo>
                  <a:pt x="630" y="825"/>
                </a:lnTo>
                <a:lnTo>
                  <a:pt x="393" y="588"/>
                </a:lnTo>
                <a:lnTo>
                  <a:pt x="398" y="589"/>
                </a:lnTo>
                <a:close/>
                <a:moveTo>
                  <a:pt x="92" y="277"/>
                </a:moveTo>
                <a:lnTo>
                  <a:pt x="210" y="394"/>
                </a:lnTo>
                <a:lnTo>
                  <a:pt x="209" y="398"/>
                </a:lnTo>
                <a:lnTo>
                  <a:pt x="91" y="281"/>
                </a:lnTo>
                <a:lnTo>
                  <a:pt x="92" y="277"/>
                </a:lnTo>
                <a:close/>
                <a:moveTo>
                  <a:pt x="247" y="433"/>
                </a:moveTo>
                <a:lnTo>
                  <a:pt x="359" y="544"/>
                </a:lnTo>
                <a:lnTo>
                  <a:pt x="352" y="542"/>
                </a:lnTo>
                <a:lnTo>
                  <a:pt x="242" y="431"/>
                </a:lnTo>
                <a:lnTo>
                  <a:pt x="247" y="433"/>
                </a:lnTo>
                <a:close/>
                <a:moveTo>
                  <a:pt x="405" y="590"/>
                </a:moveTo>
                <a:lnTo>
                  <a:pt x="638" y="823"/>
                </a:lnTo>
                <a:lnTo>
                  <a:pt x="633" y="824"/>
                </a:lnTo>
                <a:lnTo>
                  <a:pt x="398" y="589"/>
                </a:lnTo>
                <a:lnTo>
                  <a:pt x="405" y="590"/>
                </a:lnTo>
                <a:close/>
                <a:moveTo>
                  <a:pt x="93" y="273"/>
                </a:moveTo>
                <a:lnTo>
                  <a:pt x="210" y="390"/>
                </a:lnTo>
                <a:lnTo>
                  <a:pt x="210" y="394"/>
                </a:lnTo>
                <a:lnTo>
                  <a:pt x="92" y="277"/>
                </a:lnTo>
                <a:lnTo>
                  <a:pt x="93" y="273"/>
                </a:lnTo>
                <a:close/>
                <a:moveTo>
                  <a:pt x="253" y="434"/>
                </a:moveTo>
                <a:lnTo>
                  <a:pt x="365" y="545"/>
                </a:lnTo>
                <a:lnTo>
                  <a:pt x="359" y="544"/>
                </a:lnTo>
                <a:lnTo>
                  <a:pt x="247" y="433"/>
                </a:lnTo>
                <a:lnTo>
                  <a:pt x="253" y="434"/>
                </a:lnTo>
                <a:close/>
                <a:moveTo>
                  <a:pt x="411" y="591"/>
                </a:moveTo>
                <a:lnTo>
                  <a:pt x="641" y="821"/>
                </a:lnTo>
                <a:lnTo>
                  <a:pt x="638" y="823"/>
                </a:lnTo>
                <a:lnTo>
                  <a:pt x="405" y="590"/>
                </a:lnTo>
                <a:lnTo>
                  <a:pt x="411" y="591"/>
                </a:lnTo>
                <a:close/>
                <a:moveTo>
                  <a:pt x="93" y="269"/>
                </a:moveTo>
                <a:lnTo>
                  <a:pt x="214" y="389"/>
                </a:lnTo>
                <a:lnTo>
                  <a:pt x="211" y="389"/>
                </a:lnTo>
                <a:lnTo>
                  <a:pt x="210" y="390"/>
                </a:lnTo>
                <a:lnTo>
                  <a:pt x="93" y="273"/>
                </a:lnTo>
                <a:lnTo>
                  <a:pt x="93" y="269"/>
                </a:lnTo>
                <a:close/>
                <a:moveTo>
                  <a:pt x="260" y="435"/>
                </a:moveTo>
                <a:lnTo>
                  <a:pt x="372" y="546"/>
                </a:lnTo>
                <a:lnTo>
                  <a:pt x="365" y="545"/>
                </a:lnTo>
                <a:lnTo>
                  <a:pt x="253" y="434"/>
                </a:lnTo>
                <a:lnTo>
                  <a:pt x="260" y="435"/>
                </a:lnTo>
                <a:close/>
                <a:moveTo>
                  <a:pt x="417" y="592"/>
                </a:moveTo>
                <a:lnTo>
                  <a:pt x="645" y="820"/>
                </a:lnTo>
                <a:lnTo>
                  <a:pt x="641" y="821"/>
                </a:lnTo>
                <a:lnTo>
                  <a:pt x="411" y="591"/>
                </a:lnTo>
                <a:lnTo>
                  <a:pt x="417" y="592"/>
                </a:lnTo>
                <a:close/>
                <a:moveTo>
                  <a:pt x="94" y="264"/>
                </a:moveTo>
                <a:lnTo>
                  <a:pt x="220" y="390"/>
                </a:lnTo>
                <a:lnTo>
                  <a:pt x="214" y="389"/>
                </a:lnTo>
                <a:lnTo>
                  <a:pt x="93" y="269"/>
                </a:lnTo>
                <a:lnTo>
                  <a:pt x="94" y="264"/>
                </a:lnTo>
                <a:close/>
                <a:moveTo>
                  <a:pt x="266" y="437"/>
                </a:moveTo>
                <a:lnTo>
                  <a:pt x="377" y="548"/>
                </a:lnTo>
                <a:lnTo>
                  <a:pt x="372" y="546"/>
                </a:lnTo>
                <a:lnTo>
                  <a:pt x="260" y="435"/>
                </a:lnTo>
                <a:lnTo>
                  <a:pt x="266" y="437"/>
                </a:lnTo>
                <a:close/>
                <a:moveTo>
                  <a:pt x="424" y="593"/>
                </a:moveTo>
                <a:lnTo>
                  <a:pt x="648" y="819"/>
                </a:lnTo>
                <a:lnTo>
                  <a:pt x="645" y="820"/>
                </a:lnTo>
                <a:lnTo>
                  <a:pt x="417" y="592"/>
                </a:lnTo>
                <a:lnTo>
                  <a:pt x="424" y="593"/>
                </a:lnTo>
                <a:close/>
                <a:moveTo>
                  <a:pt x="95" y="260"/>
                </a:moveTo>
                <a:lnTo>
                  <a:pt x="226" y="391"/>
                </a:lnTo>
                <a:lnTo>
                  <a:pt x="220" y="390"/>
                </a:lnTo>
                <a:lnTo>
                  <a:pt x="94" y="264"/>
                </a:lnTo>
                <a:lnTo>
                  <a:pt x="95" y="260"/>
                </a:lnTo>
                <a:close/>
                <a:moveTo>
                  <a:pt x="273" y="438"/>
                </a:moveTo>
                <a:lnTo>
                  <a:pt x="383" y="549"/>
                </a:lnTo>
                <a:lnTo>
                  <a:pt x="377" y="548"/>
                </a:lnTo>
                <a:lnTo>
                  <a:pt x="266" y="437"/>
                </a:lnTo>
                <a:lnTo>
                  <a:pt x="273" y="438"/>
                </a:lnTo>
                <a:close/>
                <a:moveTo>
                  <a:pt x="429" y="595"/>
                </a:moveTo>
                <a:lnTo>
                  <a:pt x="653" y="818"/>
                </a:lnTo>
                <a:lnTo>
                  <a:pt x="648" y="819"/>
                </a:lnTo>
                <a:lnTo>
                  <a:pt x="424" y="593"/>
                </a:lnTo>
                <a:lnTo>
                  <a:pt x="429" y="595"/>
                </a:lnTo>
                <a:close/>
                <a:moveTo>
                  <a:pt x="96" y="256"/>
                </a:moveTo>
                <a:lnTo>
                  <a:pt x="232" y="393"/>
                </a:lnTo>
                <a:lnTo>
                  <a:pt x="226" y="391"/>
                </a:lnTo>
                <a:lnTo>
                  <a:pt x="95" y="260"/>
                </a:lnTo>
                <a:lnTo>
                  <a:pt x="96" y="256"/>
                </a:lnTo>
                <a:close/>
                <a:moveTo>
                  <a:pt x="278" y="439"/>
                </a:moveTo>
                <a:lnTo>
                  <a:pt x="390" y="550"/>
                </a:lnTo>
                <a:lnTo>
                  <a:pt x="383" y="549"/>
                </a:lnTo>
                <a:lnTo>
                  <a:pt x="273" y="438"/>
                </a:lnTo>
                <a:lnTo>
                  <a:pt x="278" y="439"/>
                </a:lnTo>
                <a:close/>
                <a:moveTo>
                  <a:pt x="435" y="597"/>
                </a:moveTo>
                <a:lnTo>
                  <a:pt x="656" y="816"/>
                </a:lnTo>
                <a:lnTo>
                  <a:pt x="653" y="818"/>
                </a:lnTo>
                <a:lnTo>
                  <a:pt x="429" y="595"/>
                </a:lnTo>
                <a:lnTo>
                  <a:pt x="435" y="597"/>
                </a:lnTo>
                <a:close/>
                <a:moveTo>
                  <a:pt x="97" y="252"/>
                </a:moveTo>
                <a:lnTo>
                  <a:pt x="238" y="394"/>
                </a:lnTo>
                <a:lnTo>
                  <a:pt x="232" y="393"/>
                </a:lnTo>
                <a:lnTo>
                  <a:pt x="96" y="256"/>
                </a:lnTo>
                <a:lnTo>
                  <a:pt x="97" y="252"/>
                </a:lnTo>
                <a:close/>
                <a:moveTo>
                  <a:pt x="284" y="440"/>
                </a:moveTo>
                <a:lnTo>
                  <a:pt x="396" y="552"/>
                </a:lnTo>
                <a:lnTo>
                  <a:pt x="390" y="550"/>
                </a:lnTo>
                <a:lnTo>
                  <a:pt x="278" y="439"/>
                </a:lnTo>
                <a:lnTo>
                  <a:pt x="284" y="440"/>
                </a:lnTo>
                <a:close/>
                <a:moveTo>
                  <a:pt x="442" y="598"/>
                </a:moveTo>
                <a:lnTo>
                  <a:pt x="659" y="815"/>
                </a:lnTo>
                <a:lnTo>
                  <a:pt x="656" y="816"/>
                </a:lnTo>
                <a:lnTo>
                  <a:pt x="435" y="597"/>
                </a:lnTo>
                <a:lnTo>
                  <a:pt x="442" y="598"/>
                </a:lnTo>
                <a:close/>
                <a:moveTo>
                  <a:pt x="97" y="247"/>
                </a:moveTo>
                <a:lnTo>
                  <a:pt x="245" y="395"/>
                </a:lnTo>
                <a:lnTo>
                  <a:pt x="238" y="394"/>
                </a:lnTo>
                <a:lnTo>
                  <a:pt x="97" y="252"/>
                </a:lnTo>
                <a:lnTo>
                  <a:pt x="97" y="247"/>
                </a:lnTo>
                <a:close/>
                <a:moveTo>
                  <a:pt x="291" y="441"/>
                </a:moveTo>
                <a:lnTo>
                  <a:pt x="402" y="553"/>
                </a:lnTo>
                <a:lnTo>
                  <a:pt x="396" y="552"/>
                </a:lnTo>
                <a:lnTo>
                  <a:pt x="284" y="440"/>
                </a:lnTo>
                <a:lnTo>
                  <a:pt x="291" y="441"/>
                </a:lnTo>
                <a:close/>
                <a:moveTo>
                  <a:pt x="448" y="599"/>
                </a:moveTo>
                <a:lnTo>
                  <a:pt x="663" y="814"/>
                </a:lnTo>
                <a:lnTo>
                  <a:pt x="659" y="815"/>
                </a:lnTo>
                <a:lnTo>
                  <a:pt x="442" y="598"/>
                </a:lnTo>
                <a:lnTo>
                  <a:pt x="448" y="599"/>
                </a:lnTo>
                <a:close/>
                <a:moveTo>
                  <a:pt x="98" y="243"/>
                </a:moveTo>
                <a:lnTo>
                  <a:pt x="251" y="396"/>
                </a:lnTo>
                <a:lnTo>
                  <a:pt x="245" y="395"/>
                </a:lnTo>
                <a:lnTo>
                  <a:pt x="97" y="247"/>
                </a:lnTo>
                <a:lnTo>
                  <a:pt x="98" y="243"/>
                </a:lnTo>
                <a:close/>
                <a:moveTo>
                  <a:pt x="297" y="442"/>
                </a:moveTo>
                <a:lnTo>
                  <a:pt x="408" y="554"/>
                </a:lnTo>
                <a:lnTo>
                  <a:pt x="402" y="553"/>
                </a:lnTo>
                <a:lnTo>
                  <a:pt x="291" y="441"/>
                </a:lnTo>
                <a:lnTo>
                  <a:pt x="297" y="442"/>
                </a:lnTo>
                <a:close/>
                <a:moveTo>
                  <a:pt x="455" y="600"/>
                </a:moveTo>
                <a:lnTo>
                  <a:pt x="666" y="812"/>
                </a:lnTo>
                <a:lnTo>
                  <a:pt x="663" y="814"/>
                </a:lnTo>
                <a:lnTo>
                  <a:pt x="448" y="599"/>
                </a:lnTo>
                <a:lnTo>
                  <a:pt x="455" y="600"/>
                </a:lnTo>
                <a:close/>
                <a:moveTo>
                  <a:pt x="99" y="240"/>
                </a:moveTo>
                <a:lnTo>
                  <a:pt x="257" y="397"/>
                </a:lnTo>
                <a:lnTo>
                  <a:pt x="251" y="396"/>
                </a:lnTo>
                <a:lnTo>
                  <a:pt x="98" y="243"/>
                </a:lnTo>
                <a:lnTo>
                  <a:pt x="99" y="240"/>
                </a:lnTo>
                <a:close/>
                <a:moveTo>
                  <a:pt x="303" y="443"/>
                </a:moveTo>
                <a:lnTo>
                  <a:pt x="414" y="555"/>
                </a:lnTo>
                <a:lnTo>
                  <a:pt x="408" y="554"/>
                </a:lnTo>
                <a:lnTo>
                  <a:pt x="297" y="442"/>
                </a:lnTo>
                <a:lnTo>
                  <a:pt x="303" y="443"/>
                </a:lnTo>
                <a:close/>
                <a:moveTo>
                  <a:pt x="460" y="601"/>
                </a:moveTo>
                <a:lnTo>
                  <a:pt x="670" y="811"/>
                </a:lnTo>
                <a:lnTo>
                  <a:pt x="666" y="812"/>
                </a:lnTo>
                <a:lnTo>
                  <a:pt x="455" y="600"/>
                </a:lnTo>
                <a:lnTo>
                  <a:pt x="460" y="601"/>
                </a:lnTo>
                <a:close/>
                <a:moveTo>
                  <a:pt x="100" y="236"/>
                </a:moveTo>
                <a:lnTo>
                  <a:pt x="263" y="398"/>
                </a:lnTo>
                <a:lnTo>
                  <a:pt x="257" y="397"/>
                </a:lnTo>
                <a:lnTo>
                  <a:pt x="99" y="240"/>
                </a:lnTo>
                <a:lnTo>
                  <a:pt x="100" y="236"/>
                </a:lnTo>
                <a:close/>
                <a:moveTo>
                  <a:pt x="309" y="445"/>
                </a:moveTo>
                <a:lnTo>
                  <a:pt x="421" y="556"/>
                </a:lnTo>
                <a:lnTo>
                  <a:pt x="414" y="555"/>
                </a:lnTo>
                <a:lnTo>
                  <a:pt x="303" y="443"/>
                </a:lnTo>
                <a:lnTo>
                  <a:pt x="309" y="445"/>
                </a:lnTo>
                <a:close/>
                <a:moveTo>
                  <a:pt x="466" y="602"/>
                </a:moveTo>
                <a:lnTo>
                  <a:pt x="673" y="809"/>
                </a:lnTo>
                <a:lnTo>
                  <a:pt x="670" y="811"/>
                </a:lnTo>
                <a:lnTo>
                  <a:pt x="460" y="601"/>
                </a:lnTo>
                <a:lnTo>
                  <a:pt x="466" y="602"/>
                </a:lnTo>
                <a:close/>
                <a:moveTo>
                  <a:pt x="100" y="231"/>
                </a:moveTo>
                <a:lnTo>
                  <a:pt x="269" y="400"/>
                </a:lnTo>
                <a:lnTo>
                  <a:pt x="263" y="398"/>
                </a:lnTo>
                <a:lnTo>
                  <a:pt x="100" y="236"/>
                </a:lnTo>
                <a:lnTo>
                  <a:pt x="100" y="231"/>
                </a:lnTo>
                <a:close/>
                <a:moveTo>
                  <a:pt x="315" y="446"/>
                </a:moveTo>
                <a:lnTo>
                  <a:pt x="427" y="557"/>
                </a:lnTo>
                <a:lnTo>
                  <a:pt x="421" y="556"/>
                </a:lnTo>
                <a:lnTo>
                  <a:pt x="309" y="445"/>
                </a:lnTo>
                <a:lnTo>
                  <a:pt x="315" y="446"/>
                </a:lnTo>
                <a:close/>
                <a:moveTo>
                  <a:pt x="473" y="604"/>
                </a:moveTo>
                <a:lnTo>
                  <a:pt x="677" y="807"/>
                </a:lnTo>
                <a:lnTo>
                  <a:pt x="673" y="809"/>
                </a:lnTo>
                <a:lnTo>
                  <a:pt x="466" y="602"/>
                </a:lnTo>
                <a:lnTo>
                  <a:pt x="473" y="604"/>
                </a:lnTo>
                <a:close/>
                <a:moveTo>
                  <a:pt x="101" y="227"/>
                </a:moveTo>
                <a:lnTo>
                  <a:pt x="276" y="402"/>
                </a:lnTo>
                <a:lnTo>
                  <a:pt x="269" y="400"/>
                </a:lnTo>
                <a:lnTo>
                  <a:pt x="100" y="231"/>
                </a:lnTo>
                <a:lnTo>
                  <a:pt x="101" y="227"/>
                </a:lnTo>
                <a:close/>
                <a:moveTo>
                  <a:pt x="322" y="447"/>
                </a:moveTo>
                <a:lnTo>
                  <a:pt x="433" y="558"/>
                </a:lnTo>
                <a:lnTo>
                  <a:pt x="427" y="557"/>
                </a:lnTo>
                <a:lnTo>
                  <a:pt x="315" y="446"/>
                </a:lnTo>
                <a:lnTo>
                  <a:pt x="322" y="447"/>
                </a:lnTo>
                <a:close/>
                <a:moveTo>
                  <a:pt x="479" y="605"/>
                </a:moveTo>
                <a:lnTo>
                  <a:pt x="680" y="806"/>
                </a:lnTo>
                <a:lnTo>
                  <a:pt x="677" y="807"/>
                </a:lnTo>
                <a:lnTo>
                  <a:pt x="473" y="604"/>
                </a:lnTo>
                <a:lnTo>
                  <a:pt x="479" y="605"/>
                </a:lnTo>
                <a:close/>
                <a:moveTo>
                  <a:pt x="102" y="223"/>
                </a:moveTo>
                <a:lnTo>
                  <a:pt x="282" y="403"/>
                </a:lnTo>
                <a:lnTo>
                  <a:pt x="276" y="402"/>
                </a:lnTo>
                <a:lnTo>
                  <a:pt x="101" y="227"/>
                </a:lnTo>
                <a:lnTo>
                  <a:pt x="102" y="223"/>
                </a:lnTo>
                <a:close/>
                <a:moveTo>
                  <a:pt x="328" y="449"/>
                </a:moveTo>
                <a:lnTo>
                  <a:pt x="439" y="560"/>
                </a:lnTo>
                <a:lnTo>
                  <a:pt x="433" y="558"/>
                </a:lnTo>
                <a:lnTo>
                  <a:pt x="322" y="447"/>
                </a:lnTo>
                <a:lnTo>
                  <a:pt x="328" y="449"/>
                </a:lnTo>
                <a:close/>
                <a:moveTo>
                  <a:pt x="485" y="606"/>
                </a:moveTo>
                <a:lnTo>
                  <a:pt x="683" y="804"/>
                </a:lnTo>
                <a:lnTo>
                  <a:pt x="680" y="806"/>
                </a:lnTo>
                <a:lnTo>
                  <a:pt x="479" y="605"/>
                </a:lnTo>
                <a:lnTo>
                  <a:pt x="485" y="606"/>
                </a:lnTo>
                <a:close/>
                <a:moveTo>
                  <a:pt x="103" y="219"/>
                </a:moveTo>
                <a:lnTo>
                  <a:pt x="287" y="404"/>
                </a:lnTo>
                <a:lnTo>
                  <a:pt x="282" y="403"/>
                </a:lnTo>
                <a:lnTo>
                  <a:pt x="102" y="223"/>
                </a:lnTo>
                <a:lnTo>
                  <a:pt x="103" y="219"/>
                </a:lnTo>
                <a:close/>
                <a:moveTo>
                  <a:pt x="334" y="450"/>
                </a:moveTo>
                <a:lnTo>
                  <a:pt x="445" y="561"/>
                </a:lnTo>
                <a:lnTo>
                  <a:pt x="439" y="560"/>
                </a:lnTo>
                <a:lnTo>
                  <a:pt x="328" y="449"/>
                </a:lnTo>
                <a:lnTo>
                  <a:pt x="334" y="450"/>
                </a:lnTo>
                <a:close/>
                <a:moveTo>
                  <a:pt x="491" y="607"/>
                </a:moveTo>
                <a:lnTo>
                  <a:pt x="687" y="803"/>
                </a:lnTo>
                <a:lnTo>
                  <a:pt x="683" y="804"/>
                </a:lnTo>
                <a:lnTo>
                  <a:pt x="485" y="606"/>
                </a:lnTo>
                <a:lnTo>
                  <a:pt x="491" y="607"/>
                </a:lnTo>
                <a:close/>
                <a:moveTo>
                  <a:pt x="103" y="214"/>
                </a:moveTo>
                <a:lnTo>
                  <a:pt x="294" y="405"/>
                </a:lnTo>
                <a:lnTo>
                  <a:pt x="287" y="404"/>
                </a:lnTo>
                <a:lnTo>
                  <a:pt x="103" y="219"/>
                </a:lnTo>
                <a:lnTo>
                  <a:pt x="103" y="214"/>
                </a:lnTo>
                <a:close/>
                <a:moveTo>
                  <a:pt x="340" y="451"/>
                </a:moveTo>
                <a:lnTo>
                  <a:pt x="451" y="562"/>
                </a:lnTo>
                <a:lnTo>
                  <a:pt x="445" y="561"/>
                </a:lnTo>
                <a:lnTo>
                  <a:pt x="334" y="450"/>
                </a:lnTo>
                <a:lnTo>
                  <a:pt x="340" y="451"/>
                </a:lnTo>
                <a:close/>
                <a:moveTo>
                  <a:pt x="497" y="608"/>
                </a:moveTo>
                <a:lnTo>
                  <a:pt x="691" y="801"/>
                </a:lnTo>
                <a:lnTo>
                  <a:pt x="687" y="803"/>
                </a:lnTo>
                <a:lnTo>
                  <a:pt x="491" y="607"/>
                </a:lnTo>
                <a:lnTo>
                  <a:pt x="497" y="608"/>
                </a:lnTo>
                <a:close/>
                <a:moveTo>
                  <a:pt x="104" y="210"/>
                </a:moveTo>
                <a:lnTo>
                  <a:pt x="300" y="406"/>
                </a:lnTo>
                <a:lnTo>
                  <a:pt x="294" y="405"/>
                </a:lnTo>
                <a:lnTo>
                  <a:pt x="103" y="214"/>
                </a:lnTo>
                <a:lnTo>
                  <a:pt x="104" y="210"/>
                </a:lnTo>
                <a:close/>
                <a:moveTo>
                  <a:pt x="346" y="452"/>
                </a:moveTo>
                <a:lnTo>
                  <a:pt x="458" y="564"/>
                </a:lnTo>
                <a:lnTo>
                  <a:pt x="451" y="562"/>
                </a:lnTo>
                <a:lnTo>
                  <a:pt x="340" y="451"/>
                </a:lnTo>
                <a:lnTo>
                  <a:pt x="346" y="452"/>
                </a:lnTo>
                <a:close/>
                <a:moveTo>
                  <a:pt x="504" y="609"/>
                </a:moveTo>
                <a:lnTo>
                  <a:pt x="694" y="800"/>
                </a:lnTo>
                <a:lnTo>
                  <a:pt x="691" y="801"/>
                </a:lnTo>
                <a:lnTo>
                  <a:pt x="497" y="608"/>
                </a:lnTo>
                <a:lnTo>
                  <a:pt x="504" y="609"/>
                </a:lnTo>
                <a:close/>
                <a:moveTo>
                  <a:pt x="105" y="206"/>
                </a:moveTo>
                <a:lnTo>
                  <a:pt x="307" y="407"/>
                </a:lnTo>
                <a:lnTo>
                  <a:pt x="300" y="406"/>
                </a:lnTo>
                <a:lnTo>
                  <a:pt x="104" y="210"/>
                </a:lnTo>
                <a:lnTo>
                  <a:pt x="105" y="206"/>
                </a:lnTo>
                <a:close/>
                <a:moveTo>
                  <a:pt x="352" y="454"/>
                </a:moveTo>
                <a:lnTo>
                  <a:pt x="464" y="565"/>
                </a:lnTo>
                <a:lnTo>
                  <a:pt x="458" y="564"/>
                </a:lnTo>
                <a:lnTo>
                  <a:pt x="346" y="452"/>
                </a:lnTo>
                <a:lnTo>
                  <a:pt x="352" y="454"/>
                </a:lnTo>
                <a:close/>
                <a:moveTo>
                  <a:pt x="510" y="610"/>
                </a:moveTo>
                <a:lnTo>
                  <a:pt x="697" y="799"/>
                </a:lnTo>
                <a:lnTo>
                  <a:pt x="694" y="800"/>
                </a:lnTo>
                <a:lnTo>
                  <a:pt x="504" y="609"/>
                </a:lnTo>
                <a:lnTo>
                  <a:pt x="510" y="610"/>
                </a:lnTo>
                <a:close/>
                <a:moveTo>
                  <a:pt x="106" y="202"/>
                </a:moveTo>
                <a:lnTo>
                  <a:pt x="313" y="408"/>
                </a:lnTo>
                <a:lnTo>
                  <a:pt x="307" y="407"/>
                </a:lnTo>
                <a:lnTo>
                  <a:pt x="105" y="206"/>
                </a:lnTo>
                <a:lnTo>
                  <a:pt x="106" y="202"/>
                </a:lnTo>
                <a:close/>
                <a:moveTo>
                  <a:pt x="359" y="455"/>
                </a:moveTo>
                <a:lnTo>
                  <a:pt x="469" y="566"/>
                </a:lnTo>
                <a:lnTo>
                  <a:pt x="464" y="565"/>
                </a:lnTo>
                <a:lnTo>
                  <a:pt x="352" y="454"/>
                </a:lnTo>
                <a:lnTo>
                  <a:pt x="359" y="455"/>
                </a:lnTo>
                <a:close/>
                <a:moveTo>
                  <a:pt x="516" y="612"/>
                </a:moveTo>
                <a:lnTo>
                  <a:pt x="700" y="797"/>
                </a:lnTo>
                <a:lnTo>
                  <a:pt x="697" y="799"/>
                </a:lnTo>
                <a:lnTo>
                  <a:pt x="510" y="610"/>
                </a:lnTo>
                <a:lnTo>
                  <a:pt x="516" y="612"/>
                </a:lnTo>
                <a:close/>
                <a:moveTo>
                  <a:pt x="106" y="198"/>
                </a:moveTo>
                <a:lnTo>
                  <a:pt x="318" y="410"/>
                </a:lnTo>
                <a:lnTo>
                  <a:pt x="313" y="408"/>
                </a:lnTo>
                <a:lnTo>
                  <a:pt x="106" y="202"/>
                </a:lnTo>
                <a:lnTo>
                  <a:pt x="106" y="198"/>
                </a:lnTo>
                <a:close/>
                <a:moveTo>
                  <a:pt x="365" y="456"/>
                </a:moveTo>
                <a:lnTo>
                  <a:pt x="476" y="567"/>
                </a:lnTo>
                <a:lnTo>
                  <a:pt x="469" y="566"/>
                </a:lnTo>
                <a:lnTo>
                  <a:pt x="359" y="455"/>
                </a:lnTo>
                <a:lnTo>
                  <a:pt x="365" y="456"/>
                </a:lnTo>
                <a:close/>
                <a:moveTo>
                  <a:pt x="522" y="614"/>
                </a:moveTo>
                <a:lnTo>
                  <a:pt x="704" y="795"/>
                </a:lnTo>
                <a:lnTo>
                  <a:pt x="700" y="797"/>
                </a:lnTo>
                <a:lnTo>
                  <a:pt x="516" y="612"/>
                </a:lnTo>
                <a:lnTo>
                  <a:pt x="522" y="614"/>
                </a:lnTo>
                <a:close/>
                <a:moveTo>
                  <a:pt x="108" y="194"/>
                </a:moveTo>
                <a:lnTo>
                  <a:pt x="325" y="411"/>
                </a:lnTo>
                <a:lnTo>
                  <a:pt x="318" y="410"/>
                </a:lnTo>
                <a:lnTo>
                  <a:pt x="106" y="198"/>
                </a:lnTo>
                <a:lnTo>
                  <a:pt x="108" y="194"/>
                </a:lnTo>
                <a:close/>
                <a:moveTo>
                  <a:pt x="370" y="457"/>
                </a:moveTo>
                <a:lnTo>
                  <a:pt x="482" y="569"/>
                </a:lnTo>
                <a:lnTo>
                  <a:pt x="476" y="567"/>
                </a:lnTo>
                <a:lnTo>
                  <a:pt x="365" y="456"/>
                </a:lnTo>
                <a:lnTo>
                  <a:pt x="370" y="457"/>
                </a:lnTo>
                <a:close/>
                <a:moveTo>
                  <a:pt x="528" y="615"/>
                </a:moveTo>
                <a:lnTo>
                  <a:pt x="707" y="793"/>
                </a:lnTo>
                <a:lnTo>
                  <a:pt x="704" y="795"/>
                </a:lnTo>
                <a:lnTo>
                  <a:pt x="522" y="614"/>
                </a:lnTo>
                <a:lnTo>
                  <a:pt x="528" y="615"/>
                </a:lnTo>
                <a:close/>
                <a:moveTo>
                  <a:pt x="109" y="190"/>
                </a:moveTo>
                <a:lnTo>
                  <a:pt x="331" y="412"/>
                </a:lnTo>
                <a:lnTo>
                  <a:pt x="325" y="411"/>
                </a:lnTo>
                <a:lnTo>
                  <a:pt x="108" y="194"/>
                </a:lnTo>
                <a:lnTo>
                  <a:pt x="109" y="190"/>
                </a:lnTo>
                <a:close/>
                <a:moveTo>
                  <a:pt x="377" y="458"/>
                </a:moveTo>
                <a:lnTo>
                  <a:pt x="489" y="570"/>
                </a:lnTo>
                <a:lnTo>
                  <a:pt x="482" y="569"/>
                </a:lnTo>
                <a:lnTo>
                  <a:pt x="370" y="457"/>
                </a:lnTo>
                <a:lnTo>
                  <a:pt x="377" y="458"/>
                </a:lnTo>
                <a:close/>
                <a:moveTo>
                  <a:pt x="534" y="616"/>
                </a:moveTo>
                <a:lnTo>
                  <a:pt x="710" y="791"/>
                </a:lnTo>
                <a:lnTo>
                  <a:pt x="707" y="793"/>
                </a:lnTo>
                <a:lnTo>
                  <a:pt x="528" y="615"/>
                </a:lnTo>
                <a:lnTo>
                  <a:pt x="534" y="616"/>
                </a:lnTo>
                <a:close/>
                <a:moveTo>
                  <a:pt x="110" y="186"/>
                </a:moveTo>
                <a:lnTo>
                  <a:pt x="337" y="413"/>
                </a:lnTo>
                <a:lnTo>
                  <a:pt x="331" y="412"/>
                </a:lnTo>
                <a:lnTo>
                  <a:pt x="109" y="190"/>
                </a:lnTo>
                <a:lnTo>
                  <a:pt x="110" y="186"/>
                </a:lnTo>
                <a:close/>
                <a:moveTo>
                  <a:pt x="383" y="459"/>
                </a:moveTo>
                <a:lnTo>
                  <a:pt x="495" y="571"/>
                </a:lnTo>
                <a:lnTo>
                  <a:pt x="489" y="570"/>
                </a:lnTo>
                <a:lnTo>
                  <a:pt x="377" y="458"/>
                </a:lnTo>
                <a:lnTo>
                  <a:pt x="383" y="459"/>
                </a:lnTo>
                <a:close/>
                <a:moveTo>
                  <a:pt x="541" y="617"/>
                </a:moveTo>
                <a:lnTo>
                  <a:pt x="714" y="790"/>
                </a:lnTo>
                <a:lnTo>
                  <a:pt x="710" y="791"/>
                </a:lnTo>
                <a:lnTo>
                  <a:pt x="534" y="616"/>
                </a:lnTo>
                <a:lnTo>
                  <a:pt x="541" y="617"/>
                </a:lnTo>
                <a:close/>
                <a:moveTo>
                  <a:pt x="110" y="181"/>
                </a:moveTo>
                <a:lnTo>
                  <a:pt x="227" y="297"/>
                </a:lnTo>
                <a:lnTo>
                  <a:pt x="227" y="297"/>
                </a:lnTo>
                <a:lnTo>
                  <a:pt x="227" y="297"/>
                </a:lnTo>
                <a:lnTo>
                  <a:pt x="344" y="414"/>
                </a:lnTo>
                <a:lnTo>
                  <a:pt x="337" y="413"/>
                </a:lnTo>
                <a:lnTo>
                  <a:pt x="110" y="186"/>
                </a:lnTo>
                <a:lnTo>
                  <a:pt x="110" y="181"/>
                </a:lnTo>
                <a:close/>
                <a:moveTo>
                  <a:pt x="390" y="460"/>
                </a:moveTo>
                <a:lnTo>
                  <a:pt x="500" y="572"/>
                </a:lnTo>
                <a:lnTo>
                  <a:pt x="495" y="571"/>
                </a:lnTo>
                <a:lnTo>
                  <a:pt x="383" y="459"/>
                </a:lnTo>
                <a:lnTo>
                  <a:pt x="390" y="460"/>
                </a:lnTo>
                <a:close/>
                <a:moveTo>
                  <a:pt x="547" y="618"/>
                </a:moveTo>
                <a:lnTo>
                  <a:pt x="718" y="788"/>
                </a:lnTo>
                <a:lnTo>
                  <a:pt x="714" y="790"/>
                </a:lnTo>
                <a:lnTo>
                  <a:pt x="541" y="617"/>
                </a:lnTo>
                <a:lnTo>
                  <a:pt x="547" y="618"/>
                </a:lnTo>
                <a:close/>
                <a:moveTo>
                  <a:pt x="111" y="177"/>
                </a:moveTo>
                <a:lnTo>
                  <a:pt x="227" y="293"/>
                </a:lnTo>
                <a:lnTo>
                  <a:pt x="227" y="297"/>
                </a:lnTo>
                <a:lnTo>
                  <a:pt x="110" y="181"/>
                </a:lnTo>
                <a:lnTo>
                  <a:pt x="111" y="177"/>
                </a:lnTo>
                <a:close/>
                <a:moveTo>
                  <a:pt x="233" y="299"/>
                </a:moveTo>
                <a:lnTo>
                  <a:pt x="349" y="416"/>
                </a:lnTo>
                <a:lnTo>
                  <a:pt x="344" y="414"/>
                </a:lnTo>
                <a:lnTo>
                  <a:pt x="227" y="297"/>
                </a:lnTo>
                <a:lnTo>
                  <a:pt x="233" y="299"/>
                </a:lnTo>
                <a:close/>
                <a:moveTo>
                  <a:pt x="396" y="462"/>
                </a:moveTo>
                <a:lnTo>
                  <a:pt x="507" y="573"/>
                </a:lnTo>
                <a:lnTo>
                  <a:pt x="500" y="572"/>
                </a:lnTo>
                <a:lnTo>
                  <a:pt x="390" y="460"/>
                </a:lnTo>
                <a:lnTo>
                  <a:pt x="396" y="462"/>
                </a:lnTo>
                <a:close/>
                <a:moveTo>
                  <a:pt x="553" y="619"/>
                </a:moveTo>
                <a:lnTo>
                  <a:pt x="721" y="787"/>
                </a:lnTo>
                <a:lnTo>
                  <a:pt x="718" y="788"/>
                </a:lnTo>
                <a:lnTo>
                  <a:pt x="547" y="618"/>
                </a:lnTo>
                <a:lnTo>
                  <a:pt x="553" y="619"/>
                </a:lnTo>
                <a:close/>
                <a:moveTo>
                  <a:pt x="112" y="173"/>
                </a:moveTo>
                <a:lnTo>
                  <a:pt x="228" y="290"/>
                </a:lnTo>
                <a:lnTo>
                  <a:pt x="227" y="293"/>
                </a:lnTo>
                <a:lnTo>
                  <a:pt x="111" y="177"/>
                </a:lnTo>
                <a:lnTo>
                  <a:pt x="112" y="173"/>
                </a:lnTo>
                <a:close/>
                <a:moveTo>
                  <a:pt x="238" y="301"/>
                </a:moveTo>
                <a:lnTo>
                  <a:pt x="356" y="417"/>
                </a:lnTo>
                <a:lnTo>
                  <a:pt x="349" y="416"/>
                </a:lnTo>
                <a:lnTo>
                  <a:pt x="233" y="299"/>
                </a:lnTo>
                <a:lnTo>
                  <a:pt x="238" y="301"/>
                </a:lnTo>
                <a:close/>
                <a:moveTo>
                  <a:pt x="401" y="463"/>
                </a:moveTo>
                <a:lnTo>
                  <a:pt x="513" y="574"/>
                </a:lnTo>
                <a:lnTo>
                  <a:pt x="507" y="573"/>
                </a:lnTo>
                <a:lnTo>
                  <a:pt x="396" y="462"/>
                </a:lnTo>
                <a:lnTo>
                  <a:pt x="401" y="463"/>
                </a:lnTo>
                <a:close/>
                <a:moveTo>
                  <a:pt x="559" y="621"/>
                </a:moveTo>
                <a:lnTo>
                  <a:pt x="724" y="785"/>
                </a:lnTo>
                <a:lnTo>
                  <a:pt x="721" y="787"/>
                </a:lnTo>
                <a:lnTo>
                  <a:pt x="553" y="619"/>
                </a:lnTo>
                <a:lnTo>
                  <a:pt x="559" y="621"/>
                </a:lnTo>
                <a:close/>
                <a:moveTo>
                  <a:pt x="113" y="169"/>
                </a:moveTo>
                <a:lnTo>
                  <a:pt x="229" y="286"/>
                </a:lnTo>
                <a:lnTo>
                  <a:pt x="228" y="290"/>
                </a:lnTo>
                <a:lnTo>
                  <a:pt x="112" y="173"/>
                </a:lnTo>
                <a:lnTo>
                  <a:pt x="113" y="169"/>
                </a:lnTo>
                <a:close/>
                <a:moveTo>
                  <a:pt x="245" y="302"/>
                </a:moveTo>
                <a:lnTo>
                  <a:pt x="362" y="419"/>
                </a:lnTo>
                <a:lnTo>
                  <a:pt x="356" y="417"/>
                </a:lnTo>
                <a:lnTo>
                  <a:pt x="238" y="301"/>
                </a:lnTo>
                <a:lnTo>
                  <a:pt x="245" y="302"/>
                </a:lnTo>
                <a:close/>
                <a:moveTo>
                  <a:pt x="408" y="464"/>
                </a:moveTo>
                <a:lnTo>
                  <a:pt x="520" y="575"/>
                </a:lnTo>
                <a:lnTo>
                  <a:pt x="513" y="574"/>
                </a:lnTo>
                <a:lnTo>
                  <a:pt x="401" y="463"/>
                </a:lnTo>
                <a:lnTo>
                  <a:pt x="408" y="464"/>
                </a:lnTo>
                <a:close/>
                <a:moveTo>
                  <a:pt x="565" y="622"/>
                </a:moveTo>
                <a:lnTo>
                  <a:pt x="727" y="783"/>
                </a:lnTo>
                <a:lnTo>
                  <a:pt x="726" y="784"/>
                </a:lnTo>
                <a:lnTo>
                  <a:pt x="726" y="784"/>
                </a:lnTo>
                <a:lnTo>
                  <a:pt x="724" y="785"/>
                </a:lnTo>
                <a:lnTo>
                  <a:pt x="559" y="621"/>
                </a:lnTo>
                <a:lnTo>
                  <a:pt x="565" y="622"/>
                </a:lnTo>
                <a:close/>
                <a:moveTo>
                  <a:pt x="113" y="164"/>
                </a:moveTo>
                <a:lnTo>
                  <a:pt x="230" y="281"/>
                </a:lnTo>
                <a:lnTo>
                  <a:pt x="229" y="286"/>
                </a:lnTo>
                <a:lnTo>
                  <a:pt x="113" y="169"/>
                </a:lnTo>
                <a:lnTo>
                  <a:pt x="113" y="164"/>
                </a:lnTo>
                <a:close/>
                <a:moveTo>
                  <a:pt x="251" y="303"/>
                </a:moveTo>
                <a:lnTo>
                  <a:pt x="368" y="420"/>
                </a:lnTo>
                <a:lnTo>
                  <a:pt x="362" y="419"/>
                </a:lnTo>
                <a:lnTo>
                  <a:pt x="245" y="302"/>
                </a:lnTo>
                <a:lnTo>
                  <a:pt x="251" y="303"/>
                </a:lnTo>
                <a:close/>
                <a:moveTo>
                  <a:pt x="414" y="466"/>
                </a:moveTo>
                <a:lnTo>
                  <a:pt x="526" y="577"/>
                </a:lnTo>
                <a:lnTo>
                  <a:pt x="520" y="575"/>
                </a:lnTo>
                <a:lnTo>
                  <a:pt x="408" y="464"/>
                </a:lnTo>
                <a:lnTo>
                  <a:pt x="414" y="466"/>
                </a:lnTo>
                <a:close/>
                <a:moveTo>
                  <a:pt x="572" y="623"/>
                </a:moveTo>
                <a:lnTo>
                  <a:pt x="729" y="781"/>
                </a:lnTo>
                <a:lnTo>
                  <a:pt x="728" y="783"/>
                </a:lnTo>
                <a:lnTo>
                  <a:pt x="727" y="783"/>
                </a:lnTo>
                <a:lnTo>
                  <a:pt x="565" y="622"/>
                </a:lnTo>
                <a:lnTo>
                  <a:pt x="572" y="623"/>
                </a:lnTo>
                <a:close/>
                <a:moveTo>
                  <a:pt x="114" y="160"/>
                </a:moveTo>
                <a:lnTo>
                  <a:pt x="231" y="277"/>
                </a:lnTo>
                <a:lnTo>
                  <a:pt x="230" y="281"/>
                </a:lnTo>
                <a:lnTo>
                  <a:pt x="113" y="164"/>
                </a:lnTo>
                <a:lnTo>
                  <a:pt x="114" y="160"/>
                </a:lnTo>
                <a:close/>
                <a:moveTo>
                  <a:pt x="258" y="304"/>
                </a:moveTo>
                <a:lnTo>
                  <a:pt x="375" y="421"/>
                </a:lnTo>
                <a:lnTo>
                  <a:pt x="368" y="420"/>
                </a:lnTo>
                <a:lnTo>
                  <a:pt x="251" y="303"/>
                </a:lnTo>
                <a:lnTo>
                  <a:pt x="258" y="304"/>
                </a:lnTo>
                <a:close/>
                <a:moveTo>
                  <a:pt x="421" y="467"/>
                </a:moveTo>
                <a:lnTo>
                  <a:pt x="531" y="578"/>
                </a:lnTo>
                <a:lnTo>
                  <a:pt x="526" y="577"/>
                </a:lnTo>
                <a:lnTo>
                  <a:pt x="414" y="466"/>
                </a:lnTo>
                <a:lnTo>
                  <a:pt x="421" y="467"/>
                </a:lnTo>
                <a:close/>
                <a:moveTo>
                  <a:pt x="578" y="624"/>
                </a:moveTo>
                <a:lnTo>
                  <a:pt x="732" y="779"/>
                </a:lnTo>
                <a:lnTo>
                  <a:pt x="730" y="780"/>
                </a:lnTo>
                <a:lnTo>
                  <a:pt x="729" y="781"/>
                </a:lnTo>
                <a:lnTo>
                  <a:pt x="572" y="623"/>
                </a:lnTo>
                <a:lnTo>
                  <a:pt x="578" y="624"/>
                </a:lnTo>
                <a:close/>
                <a:moveTo>
                  <a:pt x="115" y="157"/>
                </a:moveTo>
                <a:lnTo>
                  <a:pt x="231" y="273"/>
                </a:lnTo>
                <a:lnTo>
                  <a:pt x="231" y="277"/>
                </a:lnTo>
                <a:lnTo>
                  <a:pt x="114" y="160"/>
                </a:lnTo>
                <a:lnTo>
                  <a:pt x="115" y="157"/>
                </a:lnTo>
                <a:close/>
                <a:moveTo>
                  <a:pt x="264" y="305"/>
                </a:moveTo>
                <a:lnTo>
                  <a:pt x="380" y="422"/>
                </a:lnTo>
                <a:lnTo>
                  <a:pt x="375" y="421"/>
                </a:lnTo>
                <a:lnTo>
                  <a:pt x="258" y="304"/>
                </a:lnTo>
                <a:lnTo>
                  <a:pt x="264" y="305"/>
                </a:lnTo>
                <a:close/>
                <a:moveTo>
                  <a:pt x="427" y="468"/>
                </a:moveTo>
                <a:lnTo>
                  <a:pt x="538" y="579"/>
                </a:lnTo>
                <a:lnTo>
                  <a:pt x="531" y="578"/>
                </a:lnTo>
                <a:lnTo>
                  <a:pt x="421" y="467"/>
                </a:lnTo>
                <a:lnTo>
                  <a:pt x="427" y="468"/>
                </a:lnTo>
                <a:close/>
                <a:moveTo>
                  <a:pt x="583" y="625"/>
                </a:moveTo>
                <a:lnTo>
                  <a:pt x="735" y="776"/>
                </a:lnTo>
                <a:lnTo>
                  <a:pt x="733" y="778"/>
                </a:lnTo>
                <a:lnTo>
                  <a:pt x="732" y="779"/>
                </a:lnTo>
                <a:lnTo>
                  <a:pt x="578" y="624"/>
                </a:lnTo>
                <a:lnTo>
                  <a:pt x="583" y="625"/>
                </a:lnTo>
                <a:close/>
                <a:moveTo>
                  <a:pt x="116" y="153"/>
                </a:moveTo>
                <a:lnTo>
                  <a:pt x="232" y="269"/>
                </a:lnTo>
                <a:lnTo>
                  <a:pt x="231" y="273"/>
                </a:lnTo>
                <a:lnTo>
                  <a:pt x="115" y="157"/>
                </a:lnTo>
                <a:lnTo>
                  <a:pt x="116" y="153"/>
                </a:lnTo>
                <a:close/>
                <a:moveTo>
                  <a:pt x="269" y="306"/>
                </a:moveTo>
                <a:lnTo>
                  <a:pt x="386" y="423"/>
                </a:lnTo>
                <a:lnTo>
                  <a:pt x="380" y="422"/>
                </a:lnTo>
                <a:lnTo>
                  <a:pt x="264" y="305"/>
                </a:lnTo>
                <a:lnTo>
                  <a:pt x="269" y="306"/>
                </a:lnTo>
                <a:close/>
                <a:moveTo>
                  <a:pt x="432" y="470"/>
                </a:moveTo>
                <a:lnTo>
                  <a:pt x="544" y="581"/>
                </a:lnTo>
                <a:lnTo>
                  <a:pt x="538" y="579"/>
                </a:lnTo>
                <a:lnTo>
                  <a:pt x="427" y="468"/>
                </a:lnTo>
                <a:lnTo>
                  <a:pt x="432" y="470"/>
                </a:lnTo>
                <a:close/>
                <a:moveTo>
                  <a:pt x="590" y="626"/>
                </a:moveTo>
                <a:lnTo>
                  <a:pt x="737" y="773"/>
                </a:lnTo>
                <a:lnTo>
                  <a:pt x="736" y="775"/>
                </a:lnTo>
                <a:lnTo>
                  <a:pt x="735" y="776"/>
                </a:lnTo>
                <a:lnTo>
                  <a:pt x="583" y="625"/>
                </a:lnTo>
                <a:lnTo>
                  <a:pt x="590" y="626"/>
                </a:lnTo>
                <a:close/>
                <a:moveTo>
                  <a:pt x="116" y="148"/>
                </a:moveTo>
                <a:lnTo>
                  <a:pt x="233" y="264"/>
                </a:lnTo>
                <a:lnTo>
                  <a:pt x="232" y="269"/>
                </a:lnTo>
                <a:lnTo>
                  <a:pt x="116" y="153"/>
                </a:lnTo>
                <a:lnTo>
                  <a:pt x="116" y="148"/>
                </a:lnTo>
                <a:close/>
                <a:moveTo>
                  <a:pt x="276" y="308"/>
                </a:moveTo>
                <a:lnTo>
                  <a:pt x="393" y="424"/>
                </a:lnTo>
                <a:lnTo>
                  <a:pt x="386" y="423"/>
                </a:lnTo>
                <a:lnTo>
                  <a:pt x="269" y="306"/>
                </a:lnTo>
                <a:lnTo>
                  <a:pt x="276" y="308"/>
                </a:lnTo>
                <a:close/>
                <a:moveTo>
                  <a:pt x="439" y="471"/>
                </a:moveTo>
                <a:lnTo>
                  <a:pt x="550" y="582"/>
                </a:lnTo>
                <a:lnTo>
                  <a:pt x="544" y="581"/>
                </a:lnTo>
                <a:lnTo>
                  <a:pt x="432" y="470"/>
                </a:lnTo>
                <a:lnTo>
                  <a:pt x="439" y="471"/>
                </a:lnTo>
                <a:close/>
                <a:moveTo>
                  <a:pt x="596" y="627"/>
                </a:moveTo>
                <a:lnTo>
                  <a:pt x="739" y="771"/>
                </a:lnTo>
                <a:lnTo>
                  <a:pt x="738" y="772"/>
                </a:lnTo>
                <a:lnTo>
                  <a:pt x="737" y="773"/>
                </a:lnTo>
                <a:lnTo>
                  <a:pt x="590" y="626"/>
                </a:lnTo>
                <a:lnTo>
                  <a:pt x="596" y="627"/>
                </a:lnTo>
                <a:close/>
                <a:moveTo>
                  <a:pt x="117" y="144"/>
                </a:moveTo>
                <a:lnTo>
                  <a:pt x="236" y="262"/>
                </a:lnTo>
                <a:lnTo>
                  <a:pt x="233" y="262"/>
                </a:lnTo>
                <a:lnTo>
                  <a:pt x="233" y="264"/>
                </a:lnTo>
                <a:lnTo>
                  <a:pt x="116" y="148"/>
                </a:lnTo>
                <a:lnTo>
                  <a:pt x="117" y="144"/>
                </a:lnTo>
                <a:close/>
                <a:moveTo>
                  <a:pt x="282" y="309"/>
                </a:moveTo>
                <a:lnTo>
                  <a:pt x="399" y="426"/>
                </a:lnTo>
                <a:lnTo>
                  <a:pt x="393" y="424"/>
                </a:lnTo>
                <a:lnTo>
                  <a:pt x="276" y="308"/>
                </a:lnTo>
                <a:lnTo>
                  <a:pt x="282" y="309"/>
                </a:lnTo>
                <a:close/>
                <a:moveTo>
                  <a:pt x="445" y="472"/>
                </a:moveTo>
                <a:lnTo>
                  <a:pt x="557" y="583"/>
                </a:lnTo>
                <a:lnTo>
                  <a:pt x="550" y="582"/>
                </a:lnTo>
                <a:lnTo>
                  <a:pt x="439" y="471"/>
                </a:lnTo>
                <a:lnTo>
                  <a:pt x="445" y="472"/>
                </a:lnTo>
                <a:close/>
                <a:moveTo>
                  <a:pt x="603" y="630"/>
                </a:moveTo>
                <a:lnTo>
                  <a:pt x="742" y="768"/>
                </a:lnTo>
                <a:lnTo>
                  <a:pt x="740" y="770"/>
                </a:lnTo>
                <a:lnTo>
                  <a:pt x="739" y="771"/>
                </a:lnTo>
                <a:lnTo>
                  <a:pt x="596" y="627"/>
                </a:lnTo>
                <a:lnTo>
                  <a:pt x="603" y="630"/>
                </a:lnTo>
                <a:close/>
                <a:moveTo>
                  <a:pt x="118" y="140"/>
                </a:moveTo>
                <a:lnTo>
                  <a:pt x="243" y="264"/>
                </a:lnTo>
                <a:lnTo>
                  <a:pt x="236" y="262"/>
                </a:lnTo>
                <a:lnTo>
                  <a:pt x="117" y="144"/>
                </a:lnTo>
                <a:lnTo>
                  <a:pt x="118" y="140"/>
                </a:lnTo>
                <a:close/>
                <a:moveTo>
                  <a:pt x="289" y="310"/>
                </a:moveTo>
                <a:lnTo>
                  <a:pt x="406" y="427"/>
                </a:lnTo>
                <a:lnTo>
                  <a:pt x="399" y="426"/>
                </a:lnTo>
                <a:lnTo>
                  <a:pt x="282" y="309"/>
                </a:lnTo>
                <a:lnTo>
                  <a:pt x="289" y="310"/>
                </a:lnTo>
                <a:close/>
                <a:moveTo>
                  <a:pt x="451" y="473"/>
                </a:moveTo>
                <a:lnTo>
                  <a:pt x="562" y="585"/>
                </a:lnTo>
                <a:lnTo>
                  <a:pt x="557" y="583"/>
                </a:lnTo>
                <a:lnTo>
                  <a:pt x="445" y="472"/>
                </a:lnTo>
                <a:lnTo>
                  <a:pt x="451" y="473"/>
                </a:lnTo>
                <a:close/>
                <a:moveTo>
                  <a:pt x="609" y="631"/>
                </a:moveTo>
                <a:lnTo>
                  <a:pt x="744" y="766"/>
                </a:lnTo>
                <a:lnTo>
                  <a:pt x="742" y="768"/>
                </a:lnTo>
                <a:lnTo>
                  <a:pt x="603" y="630"/>
                </a:lnTo>
                <a:lnTo>
                  <a:pt x="609" y="631"/>
                </a:lnTo>
                <a:close/>
                <a:moveTo>
                  <a:pt x="119" y="136"/>
                </a:moveTo>
                <a:lnTo>
                  <a:pt x="248" y="265"/>
                </a:lnTo>
                <a:lnTo>
                  <a:pt x="243" y="264"/>
                </a:lnTo>
                <a:lnTo>
                  <a:pt x="118" y="140"/>
                </a:lnTo>
                <a:lnTo>
                  <a:pt x="119" y="136"/>
                </a:lnTo>
                <a:close/>
                <a:moveTo>
                  <a:pt x="295" y="311"/>
                </a:moveTo>
                <a:lnTo>
                  <a:pt x="411" y="428"/>
                </a:lnTo>
                <a:lnTo>
                  <a:pt x="406" y="427"/>
                </a:lnTo>
                <a:lnTo>
                  <a:pt x="289" y="310"/>
                </a:lnTo>
                <a:lnTo>
                  <a:pt x="295" y="311"/>
                </a:lnTo>
                <a:close/>
                <a:moveTo>
                  <a:pt x="458" y="474"/>
                </a:moveTo>
                <a:lnTo>
                  <a:pt x="568" y="586"/>
                </a:lnTo>
                <a:lnTo>
                  <a:pt x="562" y="585"/>
                </a:lnTo>
                <a:lnTo>
                  <a:pt x="451" y="473"/>
                </a:lnTo>
                <a:lnTo>
                  <a:pt x="458" y="474"/>
                </a:lnTo>
                <a:close/>
                <a:moveTo>
                  <a:pt x="614" y="632"/>
                </a:moveTo>
                <a:lnTo>
                  <a:pt x="746" y="763"/>
                </a:lnTo>
                <a:lnTo>
                  <a:pt x="744" y="766"/>
                </a:lnTo>
                <a:lnTo>
                  <a:pt x="609" y="631"/>
                </a:lnTo>
                <a:lnTo>
                  <a:pt x="614" y="632"/>
                </a:lnTo>
                <a:close/>
                <a:moveTo>
                  <a:pt x="119" y="131"/>
                </a:moveTo>
                <a:lnTo>
                  <a:pt x="254" y="266"/>
                </a:lnTo>
                <a:lnTo>
                  <a:pt x="248" y="265"/>
                </a:lnTo>
                <a:lnTo>
                  <a:pt x="119" y="136"/>
                </a:lnTo>
                <a:lnTo>
                  <a:pt x="119" y="131"/>
                </a:lnTo>
                <a:close/>
                <a:moveTo>
                  <a:pt x="300" y="312"/>
                </a:moveTo>
                <a:lnTo>
                  <a:pt x="417" y="429"/>
                </a:lnTo>
                <a:lnTo>
                  <a:pt x="411" y="428"/>
                </a:lnTo>
                <a:lnTo>
                  <a:pt x="295" y="311"/>
                </a:lnTo>
                <a:lnTo>
                  <a:pt x="300" y="312"/>
                </a:lnTo>
                <a:close/>
                <a:moveTo>
                  <a:pt x="463" y="475"/>
                </a:moveTo>
                <a:lnTo>
                  <a:pt x="575" y="587"/>
                </a:lnTo>
                <a:lnTo>
                  <a:pt x="568" y="586"/>
                </a:lnTo>
                <a:lnTo>
                  <a:pt x="458" y="474"/>
                </a:lnTo>
                <a:lnTo>
                  <a:pt x="463" y="475"/>
                </a:lnTo>
                <a:close/>
                <a:moveTo>
                  <a:pt x="621" y="633"/>
                </a:moveTo>
                <a:lnTo>
                  <a:pt x="748" y="759"/>
                </a:lnTo>
                <a:lnTo>
                  <a:pt x="746" y="763"/>
                </a:lnTo>
                <a:lnTo>
                  <a:pt x="614" y="632"/>
                </a:lnTo>
                <a:lnTo>
                  <a:pt x="621" y="633"/>
                </a:lnTo>
                <a:close/>
                <a:moveTo>
                  <a:pt x="120" y="127"/>
                </a:moveTo>
                <a:lnTo>
                  <a:pt x="261" y="268"/>
                </a:lnTo>
                <a:lnTo>
                  <a:pt x="254" y="266"/>
                </a:lnTo>
                <a:lnTo>
                  <a:pt x="119" y="131"/>
                </a:lnTo>
                <a:lnTo>
                  <a:pt x="120" y="127"/>
                </a:lnTo>
                <a:close/>
                <a:moveTo>
                  <a:pt x="307" y="313"/>
                </a:moveTo>
                <a:lnTo>
                  <a:pt x="424" y="430"/>
                </a:lnTo>
                <a:lnTo>
                  <a:pt x="417" y="429"/>
                </a:lnTo>
                <a:lnTo>
                  <a:pt x="300" y="312"/>
                </a:lnTo>
                <a:lnTo>
                  <a:pt x="307" y="313"/>
                </a:lnTo>
                <a:close/>
                <a:moveTo>
                  <a:pt x="469" y="476"/>
                </a:moveTo>
                <a:lnTo>
                  <a:pt x="581" y="588"/>
                </a:lnTo>
                <a:lnTo>
                  <a:pt x="575" y="587"/>
                </a:lnTo>
                <a:lnTo>
                  <a:pt x="463" y="475"/>
                </a:lnTo>
                <a:lnTo>
                  <a:pt x="469" y="476"/>
                </a:lnTo>
                <a:close/>
                <a:moveTo>
                  <a:pt x="627" y="634"/>
                </a:moveTo>
                <a:lnTo>
                  <a:pt x="751" y="757"/>
                </a:lnTo>
                <a:lnTo>
                  <a:pt x="748" y="759"/>
                </a:lnTo>
                <a:lnTo>
                  <a:pt x="621" y="633"/>
                </a:lnTo>
                <a:lnTo>
                  <a:pt x="627" y="634"/>
                </a:lnTo>
                <a:close/>
                <a:moveTo>
                  <a:pt x="121" y="123"/>
                </a:moveTo>
                <a:lnTo>
                  <a:pt x="267" y="269"/>
                </a:lnTo>
                <a:lnTo>
                  <a:pt x="261" y="268"/>
                </a:lnTo>
                <a:lnTo>
                  <a:pt x="120" y="127"/>
                </a:lnTo>
                <a:lnTo>
                  <a:pt x="121" y="123"/>
                </a:lnTo>
                <a:close/>
                <a:moveTo>
                  <a:pt x="313" y="315"/>
                </a:moveTo>
                <a:lnTo>
                  <a:pt x="430" y="431"/>
                </a:lnTo>
                <a:lnTo>
                  <a:pt x="424" y="430"/>
                </a:lnTo>
                <a:lnTo>
                  <a:pt x="307" y="313"/>
                </a:lnTo>
                <a:lnTo>
                  <a:pt x="313" y="315"/>
                </a:lnTo>
                <a:close/>
                <a:moveTo>
                  <a:pt x="476" y="478"/>
                </a:moveTo>
                <a:lnTo>
                  <a:pt x="588" y="589"/>
                </a:lnTo>
                <a:lnTo>
                  <a:pt x="581" y="588"/>
                </a:lnTo>
                <a:lnTo>
                  <a:pt x="469" y="476"/>
                </a:lnTo>
                <a:lnTo>
                  <a:pt x="476" y="478"/>
                </a:lnTo>
                <a:close/>
                <a:moveTo>
                  <a:pt x="633" y="635"/>
                </a:moveTo>
                <a:lnTo>
                  <a:pt x="752" y="754"/>
                </a:lnTo>
                <a:lnTo>
                  <a:pt x="751" y="757"/>
                </a:lnTo>
                <a:lnTo>
                  <a:pt x="627" y="634"/>
                </a:lnTo>
                <a:lnTo>
                  <a:pt x="633" y="635"/>
                </a:lnTo>
                <a:close/>
                <a:moveTo>
                  <a:pt x="122" y="118"/>
                </a:moveTo>
                <a:lnTo>
                  <a:pt x="274" y="270"/>
                </a:lnTo>
                <a:lnTo>
                  <a:pt x="267" y="269"/>
                </a:lnTo>
                <a:lnTo>
                  <a:pt x="121" y="123"/>
                </a:lnTo>
                <a:lnTo>
                  <a:pt x="122" y="118"/>
                </a:lnTo>
                <a:close/>
                <a:moveTo>
                  <a:pt x="319" y="317"/>
                </a:moveTo>
                <a:lnTo>
                  <a:pt x="436" y="433"/>
                </a:lnTo>
                <a:lnTo>
                  <a:pt x="430" y="431"/>
                </a:lnTo>
                <a:lnTo>
                  <a:pt x="313" y="315"/>
                </a:lnTo>
                <a:lnTo>
                  <a:pt x="319" y="317"/>
                </a:lnTo>
                <a:close/>
                <a:moveTo>
                  <a:pt x="482" y="479"/>
                </a:moveTo>
                <a:lnTo>
                  <a:pt x="593" y="590"/>
                </a:lnTo>
                <a:lnTo>
                  <a:pt x="588" y="589"/>
                </a:lnTo>
                <a:lnTo>
                  <a:pt x="476" y="478"/>
                </a:lnTo>
                <a:lnTo>
                  <a:pt x="482" y="479"/>
                </a:lnTo>
                <a:close/>
                <a:moveTo>
                  <a:pt x="640" y="637"/>
                </a:moveTo>
                <a:lnTo>
                  <a:pt x="754" y="751"/>
                </a:lnTo>
                <a:lnTo>
                  <a:pt x="752" y="754"/>
                </a:lnTo>
                <a:lnTo>
                  <a:pt x="633" y="635"/>
                </a:lnTo>
                <a:lnTo>
                  <a:pt x="640" y="637"/>
                </a:lnTo>
                <a:close/>
                <a:moveTo>
                  <a:pt x="122" y="115"/>
                </a:moveTo>
                <a:lnTo>
                  <a:pt x="279" y="272"/>
                </a:lnTo>
                <a:lnTo>
                  <a:pt x="274" y="270"/>
                </a:lnTo>
                <a:lnTo>
                  <a:pt x="122" y="118"/>
                </a:lnTo>
                <a:lnTo>
                  <a:pt x="122" y="115"/>
                </a:lnTo>
                <a:close/>
                <a:moveTo>
                  <a:pt x="326" y="318"/>
                </a:moveTo>
                <a:lnTo>
                  <a:pt x="442" y="435"/>
                </a:lnTo>
                <a:lnTo>
                  <a:pt x="436" y="433"/>
                </a:lnTo>
                <a:lnTo>
                  <a:pt x="319" y="317"/>
                </a:lnTo>
                <a:lnTo>
                  <a:pt x="326" y="318"/>
                </a:lnTo>
                <a:close/>
                <a:moveTo>
                  <a:pt x="489" y="480"/>
                </a:moveTo>
                <a:lnTo>
                  <a:pt x="599" y="591"/>
                </a:lnTo>
                <a:lnTo>
                  <a:pt x="593" y="590"/>
                </a:lnTo>
                <a:lnTo>
                  <a:pt x="482" y="479"/>
                </a:lnTo>
                <a:lnTo>
                  <a:pt x="489" y="480"/>
                </a:lnTo>
                <a:close/>
                <a:moveTo>
                  <a:pt x="645" y="638"/>
                </a:moveTo>
                <a:lnTo>
                  <a:pt x="756" y="748"/>
                </a:lnTo>
                <a:lnTo>
                  <a:pt x="754" y="751"/>
                </a:lnTo>
                <a:lnTo>
                  <a:pt x="640" y="637"/>
                </a:lnTo>
                <a:lnTo>
                  <a:pt x="645" y="638"/>
                </a:lnTo>
                <a:close/>
                <a:moveTo>
                  <a:pt x="124" y="111"/>
                </a:moveTo>
                <a:lnTo>
                  <a:pt x="285" y="273"/>
                </a:lnTo>
                <a:lnTo>
                  <a:pt x="279" y="272"/>
                </a:lnTo>
                <a:lnTo>
                  <a:pt x="122" y="115"/>
                </a:lnTo>
                <a:lnTo>
                  <a:pt x="124" y="111"/>
                </a:lnTo>
                <a:close/>
                <a:moveTo>
                  <a:pt x="331" y="319"/>
                </a:moveTo>
                <a:lnTo>
                  <a:pt x="448" y="436"/>
                </a:lnTo>
                <a:lnTo>
                  <a:pt x="442" y="435"/>
                </a:lnTo>
                <a:lnTo>
                  <a:pt x="326" y="318"/>
                </a:lnTo>
                <a:lnTo>
                  <a:pt x="331" y="319"/>
                </a:lnTo>
                <a:close/>
                <a:moveTo>
                  <a:pt x="494" y="482"/>
                </a:moveTo>
                <a:lnTo>
                  <a:pt x="606" y="593"/>
                </a:lnTo>
                <a:lnTo>
                  <a:pt x="599" y="591"/>
                </a:lnTo>
                <a:lnTo>
                  <a:pt x="489" y="480"/>
                </a:lnTo>
                <a:lnTo>
                  <a:pt x="494" y="482"/>
                </a:lnTo>
                <a:close/>
                <a:moveTo>
                  <a:pt x="652" y="639"/>
                </a:moveTo>
                <a:lnTo>
                  <a:pt x="758" y="745"/>
                </a:lnTo>
                <a:lnTo>
                  <a:pt x="756" y="748"/>
                </a:lnTo>
                <a:lnTo>
                  <a:pt x="645" y="638"/>
                </a:lnTo>
                <a:lnTo>
                  <a:pt x="652" y="639"/>
                </a:lnTo>
                <a:close/>
                <a:moveTo>
                  <a:pt x="125" y="107"/>
                </a:moveTo>
                <a:lnTo>
                  <a:pt x="292" y="274"/>
                </a:lnTo>
                <a:lnTo>
                  <a:pt x="285" y="273"/>
                </a:lnTo>
                <a:lnTo>
                  <a:pt x="124" y="111"/>
                </a:lnTo>
                <a:lnTo>
                  <a:pt x="125" y="107"/>
                </a:lnTo>
                <a:close/>
                <a:moveTo>
                  <a:pt x="337" y="320"/>
                </a:moveTo>
                <a:lnTo>
                  <a:pt x="455" y="437"/>
                </a:lnTo>
                <a:lnTo>
                  <a:pt x="448" y="436"/>
                </a:lnTo>
                <a:lnTo>
                  <a:pt x="331" y="319"/>
                </a:lnTo>
                <a:lnTo>
                  <a:pt x="337" y="320"/>
                </a:lnTo>
                <a:close/>
                <a:moveTo>
                  <a:pt x="500" y="483"/>
                </a:moveTo>
                <a:lnTo>
                  <a:pt x="612" y="594"/>
                </a:lnTo>
                <a:lnTo>
                  <a:pt x="606" y="593"/>
                </a:lnTo>
                <a:lnTo>
                  <a:pt x="494" y="482"/>
                </a:lnTo>
                <a:lnTo>
                  <a:pt x="500" y="483"/>
                </a:lnTo>
                <a:close/>
                <a:moveTo>
                  <a:pt x="658" y="640"/>
                </a:moveTo>
                <a:lnTo>
                  <a:pt x="759" y="741"/>
                </a:lnTo>
                <a:lnTo>
                  <a:pt x="758" y="745"/>
                </a:lnTo>
                <a:lnTo>
                  <a:pt x="652" y="639"/>
                </a:lnTo>
                <a:lnTo>
                  <a:pt x="658" y="640"/>
                </a:lnTo>
                <a:close/>
                <a:moveTo>
                  <a:pt x="126" y="103"/>
                </a:moveTo>
                <a:lnTo>
                  <a:pt x="298" y="275"/>
                </a:lnTo>
                <a:lnTo>
                  <a:pt x="292" y="274"/>
                </a:lnTo>
                <a:lnTo>
                  <a:pt x="125" y="107"/>
                </a:lnTo>
                <a:lnTo>
                  <a:pt x="126" y="103"/>
                </a:lnTo>
                <a:close/>
                <a:moveTo>
                  <a:pt x="344" y="321"/>
                </a:moveTo>
                <a:lnTo>
                  <a:pt x="461" y="438"/>
                </a:lnTo>
                <a:lnTo>
                  <a:pt x="455" y="437"/>
                </a:lnTo>
                <a:lnTo>
                  <a:pt x="337" y="320"/>
                </a:lnTo>
                <a:lnTo>
                  <a:pt x="344" y="321"/>
                </a:lnTo>
                <a:close/>
                <a:moveTo>
                  <a:pt x="507" y="484"/>
                </a:moveTo>
                <a:lnTo>
                  <a:pt x="619" y="595"/>
                </a:lnTo>
                <a:lnTo>
                  <a:pt x="612" y="594"/>
                </a:lnTo>
                <a:lnTo>
                  <a:pt x="500" y="483"/>
                </a:lnTo>
                <a:lnTo>
                  <a:pt x="507" y="484"/>
                </a:lnTo>
                <a:close/>
                <a:moveTo>
                  <a:pt x="664" y="641"/>
                </a:moveTo>
                <a:lnTo>
                  <a:pt x="761" y="738"/>
                </a:lnTo>
                <a:lnTo>
                  <a:pt x="759" y="741"/>
                </a:lnTo>
                <a:lnTo>
                  <a:pt x="658" y="640"/>
                </a:lnTo>
                <a:lnTo>
                  <a:pt x="664" y="641"/>
                </a:lnTo>
                <a:close/>
                <a:moveTo>
                  <a:pt x="126" y="98"/>
                </a:moveTo>
                <a:lnTo>
                  <a:pt x="304" y="276"/>
                </a:lnTo>
                <a:lnTo>
                  <a:pt x="298" y="275"/>
                </a:lnTo>
                <a:lnTo>
                  <a:pt x="126" y="103"/>
                </a:lnTo>
                <a:lnTo>
                  <a:pt x="126" y="98"/>
                </a:lnTo>
                <a:close/>
                <a:moveTo>
                  <a:pt x="350" y="322"/>
                </a:moveTo>
                <a:lnTo>
                  <a:pt x="467" y="439"/>
                </a:lnTo>
                <a:lnTo>
                  <a:pt x="461" y="438"/>
                </a:lnTo>
                <a:lnTo>
                  <a:pt x="344" y="321"/>
                </a:lnTo>
                <a:lnTo>
                  <a:pt x="350" y="322"/>
                </a:lnTo>
                <a:close/>
                <a:moveTo>
                  <a:pt x="513" y="485"/>
                </a:moveTo>
                <a:lnTo>
                  <a:pt x="624" y="597"/>
                </a:lnTo>
                <a:lnTo>
                  <a:pt x="619" y="595"/>
                </a:lnTo>
                <a:lnTo>
                  <a:pt x="507" y="484"/>
                </a:lnTo>
                <a:lnTo>
                  <a:pt x="513" y="485"/>
                </a:lnTo>
                <a:close/>
                <a:moveTo>
                  <a:pt x="670" y="641"/>
                </a:moveTo>
                <a:lnTo>
                  <a:pt x="763" y="735"/>
                </a:lnTo>
                <a:lnTo>
                  <a:pt x="761" y="738"/>
                </a:lnTo>
                <a:lnTo>
                  <a:pt x="664" y="641"/>
                </a:lnTo>
                <a:lnTo>
                  <a:pt x="670" y="642"/>
                </a:lnTo>
                <a:lnTo>
                  <a:pt x="670" y="641"/>
                </a:lnTo>
                <a:close/>
                <a:moveTo>
                  <a:pt x="127" y="94"/>
                </a:moveTo>
                <a:lnTo>
                  <a:pt x="310" y="277"/>
                </a:lnTo>
                <a:lnTo>
                  <a:pt x="304" y="276"/>
                </a:lnTo>
                <a:lnTo>
                  <a:pt x="126" y="98"/>
                </a:lnTo>
                <a:lnTo>
                  <a:pt x="127" y="94"/>
                </a:lnTo>
                <a:close/>
                <a:moveTo>
                  <a:pt x="357" y="324"/>
                </a:moveTo>
                <a:lnTo>
                  <a:pt x="473" y="440"/>
                </a:lnTo>
                <a:lnTo>
                  <a:pt x="467" y="439"/>
                </a:lnTo>
                <a:lnTo>
                  <a:pt x="350" y="322"/>
                </a:lnTo>
                <a:lnTo>
                  <a:pt x="357" y="324"/>
                </a:lnTo>
                <a:close/>
                <a:moveTo>
                  <a:pt x="520" y="487"/>
                </a:moveTo>
                <a:lnTo>
                  <a:pt x="630" y="598"/>
                </a:lnTo>
                <a:lnTo>
                  <a:pt x="624" y="597"/>
                </a:lnTo>
                <a:lnTo>
                  <a:pt x="513" y="485"/>
                </a:lnTo>
                <a:lnTo>
                  <a:pt x="520" y="487"/>
                </a:lnTo>
                <a:close/>
                <a:moveTo>
                  <a:pt x="670" y="637"/>
                </a:moveTo>
                <a:lnTo>
                  <a:pt x="764" y="732"/>
                </a:lnTo>
                <a:lnTo>
                  <a:pt x="763" y="735"/>
                </a:lnTo>
                <a:lnTo>
                  <a:pt x="670" y="641"/>
                </a:lnTo>
                <a:lnTo>
                  <a:pt x="670" y="637"/>
                </a:lnTo>
                <a:close/>
                <a:moveTo>
                  <a:pt x="128" y="90"/>
                </a:moveTo>
                <a:lnTo>
                  <a:pt x="316" y="278"/>
                </a:lnTo>
                <a:lnTo>
                  <a:pt x="310" y="277"/>
                </a:lnTo>
                <a:lnTo>
                  <a:pt x="127" y="94"/>
                </a:lnTo>
                <a:lnTo>
                  <a:pt x="128" y="90"/>
                </a:lnTo>
                <a:close/>
                <a:moveTo>
                  <a:pt x="362" y="325"/>
                </a:moveTo>
                <a:lnTo>
                  <a:pt x="479" y="441"/>
                </a:lnTo>
                <a:lnTo>
                  <a:pt x="473" y="440"/>
                </a:lnTo>
                <a:lnTo>
                  <a:pt x="357" y="324"/>
                </a:lnTo>
                <a:lnTo>
                  <a:pt x="362" y="325"/>
                </a:lnTo>
                <a:close/>
                <a:moveTo>
                  <a:pt x="525" y="488"/>
                </a:moveTo>
                <a:lnTo>
                  <a:pt x="637" y="599"/>
                </a:lnTo>
                <a:lnTo>
                  <a:pt x="630" y="598"/>
                </a:lnTo>
                <a:lnTo>
                  <a:pt x="520" y="487"/>
                </a:lnTo>
                <a:lnTo>
                  <a:pt x="525" y="488"/>
                </a:lnTo>
                <a:close/>
                <a:moveTo>
                  <a:pt x="671" y="634"/>
                </a:moveTo>
                <a:lnTo>
                  <a:pt x="766" y="729"/>
                </a:lnTo>
                <a:lnTo>
                  <a:pt x="764" y="732"/>
                </a:lnTo>
                <a:lnTo>
                  <a:pt x="670" y="637"/>
                </a:lnTo>
                <a:lnTo>
                  <a:pt x="671" y="634"/>
                </a:lnTo>
                <a:close/>
                <a:moveTo>
                  <a:pt x="129" y="85"/>
                </a:moveTo>
                <a:lnTo>
                  <a:pt x="323" y="280"/>
                </a:lnTo>
                <a:lnTo>
                  <a:pt x="316" y="278"/>
                </a:lnTo>
                <a:lnTo>
                  <a:pt x="128" y="90"/>
                </a:lnTo>
                <a:lnTo>
                  <a:pt x="129" y="85"/>
                </a:lnTo>
                <a:close/>
                <a:moveTo>
                  <a:pt x="368" y="326"/>
                </a:moveTo>
                <a:lnTo>
                  <a:pt x="485" y="443"/>
                </a:lnTo>
                <a:lnTo>
                  <a:pt x="479" y="441"/>
                </a:lnTo>
                <a:lnTo>
                  <a:pt x="362" y="325"/>
                </a:lnTo>
                <a:lnTo>
                  <a:pt x="368" y="326"/>
                </a:lnTo>
                <a:close/>
                <a:moveTo>
                  <a:pt x="531" y="489"/>
                </a:moveTo>
                <a:lnTo>
                  <a:pt x="643" y="600"/>
                </a:lnTo>
                <a:lnTo>
                  <a:pt x="637" y="599"/>
                </a:lnTo>
                <a:lnTo>
                  <a:pt x="525" y="488"/>
                </a:lnTo>
                <a:lnTo>
                  <a:pt x="531" y="489"/>
                </a:lnTo>
                <a:close/>
                <a:moveTo>
                  <a:pt x="672" y="630"/>
                </a:moveTo>
                <a:lnTo>
                  <a:pt x="769" y="725"/>
                </a:lnTo>
                <a:lnTo>
                  <a:pt x="766" y="729"/>
                </a:lnTo>
                <a:lnTo>
                  <a:pt x="671" y="634"/>
                </a:lnTo>
                <a:lnTo>
                  <a:pt x="672" y="630"/>
                </a:lnTo>
                <a:close/>
                <a:moveTo>
                  <a:pt x="129" y="81"/>
                </a:moveTo>
                <a:lnTo>
                  <a:pt x="329" y="281"/>
                </a:lnTo>
                <a:lnTo>
                  <a:pt x="323" y="280"/>
                </a:lnTo>
                <a:lnTo>
                  <a:pt x="129" y="85"/>
                </a:lnTo>
                <a:lnTo>
                  <a:pt x="129" y="81"/>
                </a:lnTo>
                <a:close/>
                <a:moveTo>
                  <a:pt x="375" y="327"/>
                </a:moveTo>
                <a:lnTo>
                  <a:pt x="492" y="444"/>
                </a:lnTo>
                <a:lnTo>
                  <a:pt x="485" y="443"/>
                </a:lnTo>
                <a:lnTo>
                  <a:pt x="368" y="326"/>
                </a:lnTo>
                <a:lnTo>
                  <a:pt x="375" y="327"/>
                </a:lnTo>
                <a:close/>
                <a:moveTo>
                  <a:pt x="538" y="490"/>
                </a:moveTo>
                <a:lnTo>
                  <a:pt x="649" y="602"/>
                </a:lnTo>
                <a:lnTo>
                  <a:pt x="643" y="600"/>
                </a:lnTo>
                <a:lnTo>
                  <a:pt x="531" y="489"/>
                </a:lnTo>
                <a:lnTo>
                  <a:pt x="538" y="490"/>
                </a:lnTo>
                <a:close/>
                <a:moveTo>
                  <a:pt x="673" y="625"/>
                </a:moveTo>
                <a:lnTo>
                  <a:pt x="770" y="722"/>
                </a:lnTo>
                <a:lnTo>
                  <a:pt x="769" y="725"/>
                </a:lnTo>
                <a:lnTo>
                  <a:pt x="672" y="630"/>
                </a:lnTo>
                <a:lnTo>
                  <a:pt x="673" y="625"/>
                </a:lnTo>
                <a:close/>
                <a:moveTo>
                  <a:pt x="130" y="77"/>
                </a:moveTo>
                <a:lnTo>
                  <a:pt x="335" y="282"/>
                </a:lnTo>
                <a:lnTo>
                  <a:pt x="329" y="281"/>
                </a:lnTo>
                <a:lnTo>
                  <a:pt x="129" y="81"/>
                </a:lnTo>
                <a:lnTo>
                  <a:pt x="130" y="77"/>
                </a:lnTo>
                <a:close/>
                <a:moveTo>
                  <a:pt x="381" y="328"/>
                </a:moveTo>
                <a:lnTo>
                  <a:pt x="498" y="445"/>
                </a:lnTo>
                <a:lnTo>
                  <a:pt x="492" y="444"/>
                </a:lnTo>
                <a:lnTo>
                  <a:pt x="375" y="327"/>
                </a:lnTo>
                <a:lnTo>
                  <a:pt x="381" y="328"/>
                </a:lnTo>
                <a:close/>
                <a:moveTo>
                  <a:pt x="544" y="491"/>
                </a:moveTo>
                <a:lnTo>
                  <a:pt x="655" y="603"/>
                </a:lnTo>
                <a:lnTo>
                  <a:pt x="649" y="602"/>
                </a:lnTo>
                <a:lnTo>
                  <a:pt x="538" y="490"/>
                </a:lnTo>
                <a:lnTo>
                  <a:pt x="544" y="491"/>
                </a:lnTo>
                <a:close/>
                <a:moveTo>
                  <a:pt x="674" y="621"/>
                </a:moveTo>
                <a:lnTo>
                  <a:pt x="772" y="719"/>
                </a:lnTo>
                <a:lnTo>
                  <a:pt x="770" y="722"/>
                </a:lnTo>
                <a:lnTo>
                  <a:pt x="673" y="625"/>
                </a:lnTo>
                <a:lnTo>
                  <a:pt x="674" y="621"/>
                </a:lnTo>
                <a:close/>
                <a:moveTo>
                  <a:pt x="131" y="74"/>
                </a:moveTo>
                <a:lnTo>
                  <a:pt x="341" y="284"/>
                </a:lnTo>
                <a:lnTo>
                  <a:pt x="335" y="282"/>
                </a:lnTo>
                <a:lnTo>
                  <a:pt x="130" y="77"/>
                </a:lnTo>
                <a:lnTo>
                  <a:pt x="131" y="74"/>
                </a:lnTo>
                <a:close/>
                <a:moveTo>
                  <a:pt x="388" y="329"/>
                </a:moveTo>
                <a:lnTo>
                  <a:pt x="504" y="446"/>
                </a:lnTo>
                <a:lnTo>
                  <a:pt x="498" y="445"/>
                </a:lnTo>
                <a:lnTo>
                  <a:pt x="381" y="328"/>
                </a:lnTo>
                <a:lnTo>
                  <a:pt x="388" y="329"/>
                </a:lnTo>
                <a:close/>
                <a:moveTo>
                  <a:pt x="550" y="492"/>
                </a:moveTo>
                <a:lnTo>
                  <a:pt x="661" y="604"/>
                </a:lnTo>
                <a:lnTo>
                  <a:pt x="655" y="603"/>
                </a:lnTo>
                <a:lnTo>
                  <a:pt x="544" y="491"/>
                </a:lnTo>
                <a:lnTo>
                  <a:pt x="550" y="492"/>
                </a:lnTo>
                <a:close/>
                <a:moveTo>
                  <a:pt x="674" y="617"/>
                </a:moveTo>
                <a:lnTo>
                  <a:pt x="773" y="716"/>
                </a:lnTo>
                <a:lnTo>
                  <a:pt x="772" y="719"/>
                </a:lnTo>
                <a:lnTo>
                  <a:pt x="674" y="621"/>
                </a:lnTo>
                <a:lnTo>
                  <a:pt x="674" y="617"/>
                </a:lnTo>
                <a:close/>
                <a:moveTo>
                  <a:pt x="132" y="69"/>
                </a:moveTo>
                <a:lnTo>
                  <a:pt x="347" y="285"/>
                </a:lnTo>
                <a:lnTo>
                  <a:pt x="341" y="284"/>
                </a:lnTo>
                <a:lnTo>
                  <a:pt x="131" y="74"/>
                </a:lnTo>
                <a:lnTo>
                  <a:pt x="132" y="69"/>
                </a:lnTo>
                <a:close/>
                <a:moveTo>
                  <a:pt x="393" y="330"/>
                </a:moveTo>
                <a:lnTo>
                  <a:pt x="510" y="447"/>
                </a:lnTo>
                <a:lnTo>
                  <a:pt x="504" y="446"/>
                </a:lnTo>
                <a:lnTo>
                  <a:pt x="388" y="329"/>
                </a:lnTo>
                <a:lnTo>
                  <a:pt x="393" y="330"/>
                </a:lnTo>
                <a:close/>
                <a:moveTo>
                  <a:pt x="557" y="493"/>
                </a:moveTo>
                <a:lnTo>
                  <a:pt x="667" y="605"/>
                </a:lnTo>
                <a:lnTo>
                  <a:pt x="661" y="604"/>
                </a:lnTo>
                <a:lnTo>
                  <a:pt x="550" y="492"/>
                </a:lnTo>
                <a:lnTo>
                  <a:pt x="557" y="493"/>
                </a:lnTo>
                <a:close/>
                <a:moveTo>
                  <a:pt x="675" y="612"/>
                </a:moveTo>
                <a:lnTo>
                  <a:pt x="774" y="712"/>
                </a:lnTo>
                <a:lnTo>
                  <a:pt x="773" y="716"/>
                </a:lnTo>
                <a:lnTo>
                  <a:pt x="674" y="617"/>
                </a:lnTo>
                <a:lnTo>
                  <a:pt x="675" y="612"/>
                </a:lnTo>
                <a:close/>
                <a:moveTo>
                  <a:pt x="132" y="65"/>
                </a:moveTo>
                <a:lnTo>
                  <a:pt x="353" y="286"/>
                </a:lnTo>
                <a:lnTo>
                  <a:pt x="347" y="285"/>
                </a:lnTo>
                <a:lnTo>
                  <a:pt x="132" y="69"/>
                </a:lnTo>
                <a:lnTo>
                  <a:pt x="132" y="65"/>
                </a:lnTo>
                <a:close/>
                <a:moveTo>
                  <a:pt x="399" y="332"/>
                </a:moveTo>
                <a:lnTo>
                  <a:pt x="516" y="449"/>
                </a:lnTo>
                <a:lnTo>
                  <a:pt x="510" y="447"/>
                </a:lnTo>
                <a:lnTo>
                  <a:pt x="393" y="330"/>
                </a:lnTo>
                <a:lnTo>
                  <a:pt x="399" y="332"/>
                </a:lnTo>
                <a:close/>
                <a:moveTo>
                  <a:pt x="562" y="495"/>
                </a:moveTo>
                <a:lnTo>
                  <a:pt x="674" y="606"/>
                </a:lnTo>
                <a:lnTo>
                  <a:pt x="667" y="605"/>
                </a:lnTo>
                <a:lnTo>
                  <a:pt x="557" y="493"/>
                </a:lnTo>
                <a:lnTo>
                  <a:pt x="562" y="495"/>
                </a:lnTo>
                <a:close/>
                <a:moveTo>
                  <a:pt x="676" y="608"/>
                </a:moveTo>
                <a:lnTo>
                  <a:pt x="776" y="708"/>
                </a:lnTo>
                <a:lnTo>
                  <a:pt x="774" y="712"/>
                </a:lnTo>
                <a:lnTo>
                  <a:pt x="675" y="612"/>
                </a:lnTo>
                <a:lnTo>
                  <a:pt x="676" y="608"/>
                </a:lnTo>
                <a:close/>
                <a:moveTo>
                  <a:pt x="133" y="61"/>
                </a:moveTo>
                <a:lnTo>
                  <a:pt x="360" y="287"/>
                </a:lnTo>
                <a:lnTo>
                  <a:pt x="353" y="286"/>
                </a:lnTo>
                <a:lnTo>
                  <a:pt x="132" y="65"/>
                </a:lnTo>
                <a:lnTo>
                  <a:pt x="133" y="61"/>
                </a:lnTo>
                <a:close/>
                <a:moveTo>
                  <a:pt x="406" y="334"/>
                </a:moveTo>
                <a:lnTo>
                  <a:pt x="523" y="451"/>
                </a:lnTo>
                <a:lnTo>
                  <a:pt x="516" y="449"/>
                </a:lnTo>
                <a:lnTo>
                  <a:pt x="399" y="332"/>
                </a:lnTo>
                <a:lnTo>
                  <a:pt x="406" y="334"/>
                </a:lnTo>
                <a:close/>
                <a:moveTo>
                  <a:pt x="568" y="496"/>
                </a:moveTo>
                <a:lnTo>
                  <a:pt x="777" y="705"/>
                </a:lnTo>
                <a:lnTo>
                  <a:pt x="776" y="708"/>
                </a:lnTo>
                <a:lnTo>
                  <a:pt x="676" y="608"/>
                </a:lnTo>
                <a:lnTo>
                  <a:pt x="676" y="607"/>
                </a:lnTo>
                <a:lnTo>
                  <a:pt x="674" y="606"/>
                </a:lnTo>
                <a:lnTo>
                  <a:pt x="562" y="495"/>
                </a:lnTo>
                <a:lnTo>
                  <a:pt x="568" y="496"/>
                </a:lnTo>
                <a:close/>
                <a:moveTo>
                  <a:pt x="134" y="57"/>
                </a:moveTo>
                <a:lnTo>
                  <a:pt x="366" y="289"/>
                </a:lnTo>
                <a:lnTo>
                  <a:pt x="360" y="287"/>
                </a:lnTo>
                <a:lnTo>
                  <a:pt x="133" y="61"/>
                </a:lnTo>
                <a:lnTo>
                  <a:pt x="134" y="57"/>
                </a:lnTo>
                <a:close/>
                <a:moveTo>
                  <a:pt x="412" y="335"/>
                </a:moveTo>
                <a:lnTo>
                  <a:pt x="529" y="452"/>
                </a:lnTo>
                <a:lnTo>
                  <a:pt x="523" y="451"/>
                </a:lnTo>
                <a:lnTo>
                  <a:pt x="406" y="334"/>
                </a:lnTo>
                <a:lnTo>
                  <a:pt x="412" y="335"/>
                </a:lnTo>
                <a:close/>
                <a:moveTo>
                  <a:pt x="575" y="498"/>
                </a:moveTo>
                <a:lnTo>
                  <a:pt x="779" y="702"/>
                </a:lnTo>
                <a:lnTo>
                  <a:pt x="777" y="705"/>
                </a:lnTo>
                <a:lnTo>
                  <a:pt x="568" y="496"/>
                </a:lnTo>
                <a:lnTo>
                  <a:pt x="575" y="498"/>
                </a:lnTo>
                <a:close/>
                <a:moveTo>
                  <a:pt x="135" y="52"/>
                </a:moveTo>
                <a:lnTo>
                  <a:pt x="372" y="290"/>
                </a:lnTo>
                <a:lnTo>
                  <a:pt x="366" y="289"/>
                </a:lnTo>
                <a:lnTo>
                  <a:pt x="134" y="57"/>
                </a:lnTo>
                <a:lnTo>
                  <a:pt x="135" y="52"/>
                </a:lnTo>
                <a:close/>
                <a:moveTo>
                  <a:pt x="418" y="336"/>
                </a:moveTo>
                <a:lnTo>
                  <a:pt x="534" y="453"/>
                </a:lnTo>
                <a:lnTo>
                  <a:pt x="529" y="452"/>
                </a:lnTo>
                <a:lnTo>
                  <a:pt x="412" y="335"/>
                </a:lnTo>
                <a:lnTo>
                  <a:pt x="418" y="336"/>
                </a:lnTo>
                <a:close/>
                <a:moveTo>
                  <a:pt x="581" y="499"/>
                </a:moveTo>
                <a:lnTo>
                  <a:pt x="780" y="698"/>
                </a:lnTo>
                <a:lnTo>
                  <a:pt x="779" y="702"/>
                </a:lnTo>
                <a:lnTo>
                  <a:pt x="575" y="498"/>
                </a:lnTo>
                <a:lnTo>
                  <a:pt x="581" y="499"/>
                </a:lnTo>
                <a:close/>
                <a:moveTo>
                  <a:pt x="135" y="48"/>
                </a:moveTo>
                <a:lnTo>
                  <a:pt x="378" y="291"/>
                </a:lnTo>
                <a:lnTo>
                  <a:pt x="372" y="290"/>
                </a:lnTo>
                <a:lnTo>
                  <a:pt x="135" y="52"/>
                </a:lnTo>
                <a:lnTo>
                  <a:pt x="135" y="48"/>
                </a:lnTo>
                <a:close/>
                <a:moveTo>
                  <a:pt x="424" y="337"/>
                </a:moveTo>
                <a:lnTo>
                  <a:pt x="541" y="454"/>
                </a:lnTo>
                <a:lnTo>
                  <a:pt x="534" y="453"/>
                </a:lnTo>
                <a:lnTo>
                  <a:pt x="418" y="336"/>
                </a:lnTo>
                <a:lnTo>
                  <a:pt x="424" y="337"/>
                </a:lnTo>
                <a:close/>
                <a:moveTo>
                  <a:pt x="588" y="500"/>
                </a:moveTo>
                <a:lnTo>
                  <a:pt x="781" y="694"/>
                </a:lnTo>
                <a:lnTo>
                  <a:pt x="780" y="698"/>
                </a:lnTo>
                <a:lnTo>
                  <a:pt x="581" y="499"/>
                </a:lnTo>
                <a:lnTo>
                  <a:pt x="588" y="500"/>
                </a:lnTo>
                <a:close/>
                <a:moveTo>
                  <a:pt x="136" y="44"/>
                </a:moveTo>
                <a:lnTo>
                  <a:pt x="384" y="292"/>
                </a:lnTo>
                <a:lnTo>
                  <a:pt x="378" y="291"/>
                </a:lnTo>
                <a:lnTo>
                  <a:pt x="135" y="48"/>
                </a:lnTo>
                <a:lnTo>
                  <a:pt x="136" y="44"/>
                </a:lnTo>
                <a:close/>
                <a:moveTo>
                  <a:pt x="430" y="338"/>
                </a:moveTo>
                <a:lnTo>
                  <a:pt x="547" y="455"/>
                </a:lnTo>
                <a:lnTo>
                  <a:pt x="541" y="454"/>
                </a:lnTo>
                <a:lnTo>
                  <a:pt x="424" y="337"/>
                </a:lnTo>
                <a:lnTo>
                  <a:pt x="430" y="338"/>
                </a:lnTo>
                <a:close/>
                <a:moveTo>
                  <a:pt x="593" y="501"/>
                </a:moveTo>
                <a:lnTo>
                  <a:pt x="782" y="690"/>
                </a:lnTo>
                <a:lnTo>
                  <a:pt x="781" y="694"/>
                </a:lnTo>
                <a:lnTo>
                  <a:pt x="588" y="500"/>
                </a:lnTo>
                <a:lnTo>
                  <a:pt x="593" y="501"/>
                </a:lnTo>
                <a:close/>
                <a:moveTo>
                  <a:pt x="137" y="40"/>
                </a:moveTo>
                <a:lnTo>
                  <a:pt x="391" y="293"/>
                </a:lnTo>
                <a:lnTo>
                  <a:pt x="384" y="292"/>
                </a:lnTo>
                <a:lnTo>
                  <a:pt x="136" y="44"/>
                </a:lnTo>
                <a:lnTo>
                  <a:pt x="137" y="40"/>
                </a:lnTo>
                <a:close/>
                <a:moveTo>
                  <a:pt x="436" y="340"/>
                </a:moveTo>
                <a:lnTo>
                  <a:pt x="554" y="456"/>
                </a:lnTo>
                <a:lnTo>
                  <a:pt x="547" y="455"/>
                </a:lnTo>
                <a:lnTo>
                  <a:pt x="430" y="338"/>
                </a:lnTo>
                <a:lnTo>
                  <a:pt x="436" y="340"/>
                </a:lnTo>
                <a:close/>
                <a:moveTo>
                  <a:pt x="599" y="503"/>
                </a:moveTo>
                <a:lnTo>
                  <a:pt x="785" y="687"/>
                </a:lnTo>
                <a:lnTo>
                  <a:pt x="782" y="690"/>
                </a:lnTo>
                <a:lnTo>
                  <a:pt x="593" y="501"/>
                </a:lnTo>
                <a:lnTo>
                  <a:pt x="599" y="503"/>
                </a:lnTo>
                <a:close/>
                <a:moveTo>
                  <a:pt x="138" y="35"/>
                </a:moveTo>
                <a:lnTo>
                  <a:pt x="397" y="294"/>
                </a:lnTo>
                <a:lnTo>
                  <a:pt x="391" y="293"/>
                </a:lnTo>
                <a:lnTo>
                  <a:pt x="137" y="40"/>
                </a:lnTo>
                <a:lnTo>
                  <a:pt x="138" y="35"/>
                </a:lnTo>
                <a:close/>
                <a:moveTo>
                  <a:pt x="443" y="341"/>
                </a:moveTo>
                <a:lnTo>
                  <a:pt x="560" y="457"/>
                </a:lnTo>
                <a:lnTo>
                  <a:pt x="554" y="456"/>
                </a:lnTo>
                <a:lnTo>
                  <a:pt x="436" y="340"/>
                </a:lnTo>
                <a:lnTo>
                  <a:pt x="443" y="341"/>
                </a:lnTo>
                <a:close/>
                <a:moveTo>
                  <a:pt x="606" y="504"/>
                </a:moveTo>
                <a:lnTo>
                  <a:pt x="786" y="684"/>
                </a:lnTo>
                <a:lnTo>
                  <a:pt x="785" y="687"/>
                </a:lnTo>
                <a:lnTo>
                  <a:pt x="599" y="503"/>
                </a:lnTo>
                <a:lnTo>
                  <a:pt x="606" y="504"/>
                </a:lnTo>
                <a:close/>
                <a:moveTo>
                  <a:pt x="138" y="32"/>
                </a:moveTo>
                <a:lnTo>
                  <a:pt x="402" y="295"/>
                </a:lnTo>
                <a:lnTo>
                  <a:pt x="397" y="294"/>
                </a:lnTo>
                <a:lnTo>
                  <a:pt x="138" y="35"/>
                </a:lnTo>
                <a:lnTo>
                  <a:pt x="138" y="32"/>
                </a:lnTo>
                <a:close/>
                <a:moveTo>
                  <a:pt x="449" y="342"/>
                </a:moveTo>
                <a:lnTo>
                  <a:pt x="565" y="459"/>
                </a:lnTo>
                <a:lnTo>
                  <a:pt x="560" y="457"/>
                </a:lnTo>
                <a:lnTo>
                  <a:pt x="443" y="341"/>
                </a:lnTo>
                <a:lnTo>
                  <a:pt x="449" y="342"/>
                </a:lnTo>
                <a:close/>
                <a:moveTo>
                  <a:pt x="612" y="505"/>
                </a:moveTo>
                <a:lnTo>
                  <a:pt x="787" y="680"/>
                </a:lnTo>
                <a:lnTo>
                  <a:pt x="786" y="684"/>
                </a:lnTo>
                <a:lnTo>
                  <a:pt x="606" y="504"/>
                </a:lnTo>
                <a:lnTo>
                  <a:pt x="612" y="505"/>
                </a:lnTo>
                <a:close/>
                <a:moveTo>
                  <a:pt x="139" y="28"/>
                </a:moveTo>
                <a:lnTo>
                  <a:pt x="409" y="297"/>
                </a:lnTo>
                <a:lnTo>
                  <a:pt x="402" y="295"/>
                </a:lnTo>
                <a:lnTo>
                  <a:pt x="138" y="32"/>
                </a:lnTo>
                <a:lnTo>
                  <a:pt x="139" y="28"/>
                </a:lnTo>
                <a:close/>
                <a:moveTo>
                  <a:pt x="455" y="343"/>
                </a:moveTo>
                <a:lnTo>
                  <a:pt x="572" y="460"/>
                </a:lnTo>
                <a:lnTo>
                  <a:pt x="565" y="459"/>
                </a:lnTo>
                <a:lnTo>
                  <a:pt x="449" y="342"/>
                </a:lnTo>
                <a:lnTo>
                  <a:pt x="455" y="343"/>
                </a:lnTo>
                <a:close/>
                <a:moveTo>
                  <a:pt x="619" y="506"/>
                </a:moveTo>
                <a:lnTo>
                  <a:pt x="788" y="676"/>
                </a:lnTo>
                <a:lnTo>
                  <a:pt x="787" y="680"/>
                </a:lnTo>
                <a:lnTo>
                  <a:pt x="612" y="505"/>
                </a:lnTo>
                <a:lnTo>
                  <a:pt x="619" y="506"/>
                </a:lnTo>
                <a:close/>
                <a:moveTo>
                  <a:pt x="141" y="24"/>
                </a:moveTo>
                <a:lnTo>
                  <a:pt x="415" y="298"/>
                </a:lnTo>
                <a:lnTo>
                  <a:pt x="409" y="297"/>
                </a:lnTo>
                <a:lnTo>
                  <a:pt x="139" y="28"/>
                </a:lnTo>
                <a:lnTo>
                  <a:pt x="141" y="24"/>
                </a:lnTo>
                <a:close/>
                <a:moveTo>
                  <a:pt x="461" y="344"/>
                </a:moveTo>
                <a:lnTo>
                  <a:pt x="578" y="461"/>
                </a:lnTo>
                <a:lnTo>
                  <a:pt x="572" y="460"/>
                </a:lnTo>
                <a:lnTo>
                  <a:pt x="455" y="343"/>
                </a:lnTo>
                <a:lnTo>
                  <a:pt x="461" y="344"/>
                </a:lnTo>
                <a:close/>
                <a:moveTo>
                  <a:pt x="624" y="507"/>
                </a:moveTo>
                <a:lnTo>
                  <a:pt x="789" y="672"/>
                </a:lnTo>
                <a:lnTo>
                  <a:pt x="788" y="676"/>
                </a:lnTo>
                <a:lnTo>
                  <a:pt x="619" y="506"/>
                </a:lnTo>
                <a:lnTo>
                  <a:pt x="624" y="507"/>
                </a:lnTo>
                <a:close/>
                <a:moveTo>
                  <a:pt x="142" y="19"/>
                </a:moveTo>
                <a:lnTo>
                  <a:pt x="422" y="299"/>
                </a:lnTo>
                <a:lnTo>
                  <a:pt x="415" y="298"/>
                </a:lnTo>
                <a:lnTo>
                  <a:pt x="141" y="24"/>
                </a:lnTo>
                <a:lnTo>
                  <a:pt x="142" y="19"/>
                </a:lnTo>
                <a:close/>
                <a:moveTo>
                  <a:pt x="467" y="345"/>
                </a:moveTo>
                <a:lnTo>
                  <a:pt x="584" y="462"/>
                </a:lnTo>
                <a:lnTo>
                  <a:pt x="578" y="461"/>
                </a:lnTo>
                <a:lnTo>
                  <a:pt x="461" y="344"/>
                </a:lnTo>
                <a:lnTo>
                  <a:pt x="467" y="345"/>
                </a:lnTo>
                <a:close/>
                <a:moveTo>
                  <a:pt x="630" y="508"/>
                </a:moveTo>
                <a:lnTo>
                  <a:pt x="790" y="669"/>
                </a:lnTo>
                <a:lnTo>
                  <a:pt x="789" y="672"/>
                </a:lnTo>
                <a:lnTo>
                  <a:pt x="624" y="507"/>
                </a:lnTo>
                <a:lnTo>
                  <a:pt x="630" y="508"/>
                </a:lnTo>
                <a:close/>
                <a:moveTo>
                  <a:pt x="142" y="15"/>
                </a:moveTo>
                <a:lnTo>
                  <a:pt x="428" y="301"/>
                </a:lnTo>
                <a:lnTo>
                  <a:pt x="422" y="299"/>
                </a:lnTo>
                <a:lnTo>
                  <a:pt x="142" y="19"/>
                </a:lnTo>
                <a:lnTo>
                  <a:pt x="142" y="15"/>
                </a:lnTo>
                <a:close/>
                <a:moveTo>
                  <a:pt x="474" y="346"/>
                </a:moveTo>
                <a:lnTo>
                  <a:pt x="591" y="463"/>
                </a:lnTo>
                <a:lnTo>
                  <a:pt x="584" y="462"/>
                </a:lnTo>
                <a:lnTo>
                  <a:pt x="467" y="345"/>
                </a:lnTo>
                <a:lnTo>
                  <a:pt x="474" y="346"/>
                </a:lnTo>
                <a:close/>
                <a:moveTo>
                  <a:pt x="637" y="509"/>
                </a:moveTo>
                <a:lnTo>
                  <a:pt x="792" y="665"/>
                </a:lnTo>
                <a:lnTo>
                  <a:pt x="790" y="669"/>
                </a:lnTo>
                <a:lnTo>
                  <a:pt x="630" y="508"/>
                </a:lnTo>
                <a:lnTo>
                  <a:pt x="637" y="509"/>
                </a:lnTo>
                <a:close/>
                <a:moveTo>
                  <a:pt x="143" y="11"/>
                </a:moveTo>
                <a:lnTo>
                  <a:pt x="433" y="302"/>
                </a:lnTo>
                <a:lnTo>
                  <a:pt x="428" y="301"/>
                </a:lnTo>
                <a:lnTo>
                  <a:pt x="142" y="15"/>
                </a:lnTo>
                <a:lnTo>
                  <a:pt x="143" y="11"/>
                </a:lnTo>
                <a:close/>
                <a:moveTo>
                  <a:pt x="480" y="348"/>
                </a:moveTo>
                <a:lnTo>
                  <a:pt x="596" y="464"/>
                </a:lnTo>
                <a:lnTo>
                  <a:pt x="591" y="463"/>
                </a:lnTo>
                <a:lnTo>
                  <a:pt x="474" y="346"/>
                </a:lnTo>
                <a:lnTo>
                  <a:pt x="480" y="348"/>
                </a:lnTo>
                <a:close/>
                <a:moveTo>
                  <a:pt x="643" y="511"/>
                </a:moveTo>
                <a:lnTo>
                  <a:pt x="793" y="660"/>
                </a:lnTo>
                <a:lnTo>
                  <a:pt x="792" y="665"/>
                </a:lnTo>
                <a:lnTo>
                  <a:pt x="637" y="509"/>
                </a:lnTo>
                <a:lnTo>
                  <a:pt x="643" y="511"/>
                </a:lnTo>
                <a:close/>
                <a:moveTo>
                  <a:pt x="144" y="7"/>
                </a:moveTo>
                <a:lnTo>
                  <a:pt x="440" y="303"/>
                </a:lnTo>
                <a:lnTo>
                  <a:pt x="433" y="302"/>
                </a:lnTo>
                <a:lnTo>
                  <a:pt x="143" y="11"/>
                </a:lnTo>
                <a:lnTo>
                  <a:pt x="144" y="7"/>
                </a:lnTo>
                <a:close/>
                <a:moveTo>
                  <a:pt x="487" y="350"/>
                </a:moveTo>
                <a:lnTo>
                  <a:pt x="603" y="466"/>
                </a:lnTo>
                <a:lnTo>
                  <a:pt x="596" y="464"/>
                </a:lnTo>
                <a:lnTo>
                  <a:pt x="480" y="348"/>
                </a:lnTo>
                <a:lnTo>
                  <a:pt x="487" y="350"/>
                </a:lnTo>
                <a:close/>
                <a:moveTo>
                  <a:pt x="649" y="512"/>
                </a:moveTo>
                <a:lnTo>
                  <a:pt x="794" y="657"/>
                </a:lnTo>
                <a:lnTo>
                  <a:pt x="793" y="660"/>
                </a:lnTo>
                <a:lnTo>
                  <a:pt x="643" y="511"/>
                </a:lnTo>
                <a:lnTo>
                  <a:pt x="649" y="512"/>
                </a:lnTo>
                <a:close/>
                <a:moveTo>
                  <a:pt x="145" y="2"/>
                </a:moveTo>
                <a:lnTo>
                  <a:pt x="446" y="305"/>
                </a:lnTo>
                <a:lnTo>
                  <a:pt x="440" y="303"/>
                </a:lnTo>
                <a:lnTo>
                  <a:pt x="144" y="7"/>
                </a:lnTo>
                <a:lnTo>
                  <a:pt x="145" y="2"/>
                </a:lnTo>
                <a:close/>
                <a:moveTo>
                  <a:pt x="492" y="351"/>
                </a:moveTo>
                <a:lnTo>
                  <a:pt x="609" y="468"/>
                </a:lnTo>
                <a:lnTo>
                  <a:pt x="603" y="466"/>
                </a:lnTo>
                <a:lnTo>
                  <a:pt x="487" y="350"/>
                </a:lnTo>
                <a:lnTo>
                  <a:pt x="492" y="351"/>
                </a:lnTo>
                <a:close/>
                <a:moveTo>
                  <a:pt x="655" y="513"/>
                </a:moveTo>
                <a:lnTo>
                  <a:pt x="795" y="653"/>
                </a:lnTo>
                <a:lnTo>
                  <a:pt x="794" y="657"/>
                </a:lnTo>
                <a:lnTo>
                  <a:pt x="649" y="512"/>
                </a:lnTo>
                <a:lnTo>
                  <a:pt x="655" y="513"/>
                </a:lnTo>
                <a:close/>
                <a:moveTo>
                  <a:pt x="148" y="0"/>
                </a:moveTo>
                <a:lnTo>
                  <a:pt x="452" y="306"/>
                </a:lnTo>
                <a:lnTo>
                  <a:pt x="446" y="305"/>
                </a:lnTo>
                <a:lnTo>
                  <a:pt x="145" y="2"/>
                </a:lnTo>
                <a:lnTo>
                  <a:pt x="145" y="0"/>
                </a:lnTo>
                <a:lnTo>
                  <a:pt x="148" y="0"/>
                </a:lnTo>
                <a:close/>
                <a:moveTo>
                  <a:pt x="498" y="352"/>
                </a:moveTo>
                <a:lnTo>
                  <a:pt x="615" y="469"/>
                </a:lnTo>
                <a:lnTo>
                  <a:pt x="609" y="468"/>
                </a:lnTo>
                <a:lnTo>
                  <a:pt x="492" y="351"/>
                </a:lnTo>
                <a:lnTo>
                  <a:pt x="498" y="352"/>
                </a:lnTo>
                <a:close/>
                <a:moveTo>
                  <a:pt x="661" y="515"/>
                </a:moveTo>
                <a:lnTo>
                  <a:pt x="796" y="649"/>
                </a:lnTo>
                <a:lnTo>
                  <a:pt x="795" y="653"/>
                </a:lnTo>
                <a:lnTo>
                  <a:pt x="655" y="513"/>
                </a:lnTo>
                <a:lnTo>
                  <a:pt x="661" y="515"/>
                </a:lnTo>
                <a:close/>
                <a:moveTo>
                  <a:pt x="153" y="2"/>
                </a:moveTo>
                <a:lnTo>
                  <a:pt x="459" y="307"/>
                </a:lnTo>
                <a:lnTo>
                  <a:pt x="452" y="306"/>
                </a:lnTo>
                <a:lnTo>
                  <a:pt x="148" y="0"/>
                </a:lnTo>
                <a:lnTo>
                  <a:pt x="153" y="2"/>
                </a:lnTo>
                <a:close/>
                <a:moveTo>
                  <a:pt x="505" y="353"/>
                </a:moveTo>
                <a:lnTo>
                  <a:pt x="622" y="470"/>
                </a:lnTo>
                <a:lnTo>
                  <a:pt x="615" y="469"/>
                </a:lnTo>
                <a:lnTo>
                  <a:pt x="498" y="352"/>
                </a:lnTo>
                <a:lnTo>
                  <a:pt x="505" y="353"/>
                </a:lnTo>
                <a:close/>
                <a:moveTo>
                  <a:pt x="667" y="516"/>
                </a:moveTo>
                <a:lnTo>
                  <a:pt x="797" y="645"/>
                </a:lnTo>
                <a:lnTo>
                  <a:pt x="796" y="649"/>
                </a:lnTo>
                <a:lnTo>
                  <a:pt x="661" y="515"/>
                </a:lnTo>
                <a:lnTo>
                  <a:pt x="667" y="516"/>
                </a:lnTo>
                <a:close/>
                <a:moveTo>
                  <a:pt x="160" y="3"/>
                </a:moveTo>
                <a:lnTo>
                  <a:pt x="464" y="308"/>
                </a:lnTo>
                <a:lnTo>
                  <a:pt x="459" y="307"/>
                </a:lnTo>
                <a:lnTo>
                  <a:pt x="153" y="2"/>
                </a:lnTo>
                <a:lnTo>
                  <a:pt x="160" y="3"/>
                </a:lnTo>
                <a:close/>
                <a:moveTo>
                  <a:pt x="511" y="354"/>
                </a:moveTo>
                <a:lnTo>
                  <a:pt x="627" y="471"/>
                </a:lnTo>
                <a:lnTo>
                  <a:pt x="622" y="470"/>
                </a:lnTo>
                <a:lnTo>
                  <a:pt x="505" y="353"/>
                </a:lnTo>
                <a:lnTo>
                  <a:pt x="511" y="354"/>
                </a:lnTo>
                <a:close/>
                <a:moveTo>
                  <a:pt x="674" y="517"/>
                </a:moveTo>
                <a:lnTo>
                  <a:pt x="798" y="641"/>
                </a:lnTo>
                <a:lnTo>
                  <a:pt x="797" y="645"/>
                </a:lnTo>
                <a:lnTo>
                  <a:pt x="667" y="516"/>
                </a:lnTo>
                <a:lnTo>
                  <a:pt x="674" y="517"/>
                </a:lnTo>
                <a:close/>
                <a:moveTo>
                  <a:pt x="166" y="5"/>
                </a:moveTo>
                <a:lnTo>
                  <a:pt x="471" y="309"/>
                </a:lnTo>
                <a:lnTo>
                  <a:pt x="464" y="308"/>
                </a:lnTo>
                <a:lnTo>
                  <a:pt x="160" y="3"/>
                </a:lnTo>
                <a:lnTo>
                  <a:pt x="166" y="5"/>
                </a:lnTo>
                <a:close/>
                <a:moveTo>
                  <a:pt x="517" y="355"/>
                </a:moveTo>
                <a:lnTo>
                  <a:pt x="633" y="472"/>
                </a:lnTo>
                <a:lnTo>
                  <a:pt x="627" y="471"/>
                </a:lnTo>
                <a:lnTo>
                  <a:pt x="511" y="354"/>
                </a:lnTo>
                <a:lnTo>
                  <a:pt x="517" y="355"/>
                </a:lnTo>
                <a:close/>
                <a:moveTo>
                  <a:pt x="680" y="518"/>
                </a:moveTo>
                <a:lnTo>
                  <a:pt x="798" y="637"/>
                </a:lnTo>
                <a:lnTo>
                  <a:pt x="798" y="641"/>
                </a:lnTo>
                <a:lnTo>
                  <a:pt x="674" y="517"/>
                </a:lnTo>
                <a:lnTo>
                  <a:pt x="680" y="518"/>
                </a:lnTo>
                <a:close/>
                <a:moveTo>
                  <a:pt x="172" y="6"/>
                </a:moveTo>
                <a:lnTo>
                  <a:pt x="477" y="310"/>
                </a:lnTo>
                <a:lnTo>
                  <a:pt x="471" y="309"/>
                </a:lnTo>
                <a:lnTo>
                  <a:pt x="166" y="5"/>
                </a:lnTo>
                <a:lnTo>
                  <a:pt x="172" y="6"/>
                </a:lnTo>
                <a:close/>
                <a:moveTo>
                  <a:pt x="523" y="357"/>
                </a:moveTo>
                <a:lnTo>
                  <a:pt x="640" y="473"/>
                </a:lnTo>
                <a:lnTo>
                  <a:pt x="633" y="472"/>
                </a:lnTo>
                <a:lnTo>
                  <a:pt x="517" y="355"/>
                </a:lnTo>
                <a:lnTo>
                  <a:pt x="523" y="357"/>
                </a:lnTo>
                <a:close/>
                <a:moveTo>
                  <a:pt x="686" y="520"/>
                </a:moveTo>
                <a:lnTo>
                  <a:pt x="799" y="634"/>
                </a:lnTo>
                <a:lnTo>
                  <a:pt x="798" y="637"/>
                </a:lnTo>
                <a:lnTo>
                  <a:pt x="680" y="518"/>
                </a:lnTo>
                <a:lnTo>
                  <a:pt x="686" y="520"/>
                </a:lnTo>
                <a:close/>
                <a:moveTo>
                  <a:pt x="178" y="7"/>
                </a:moveTo>
                <a:lnTo>
                  <a:pt x="483" y="311"/>
                </a:lnTo>
                <a:lnTo>
                  <a:pt x="477" y="310"/>
                </a:lnTo>
                <a:lnTo>
                  <a:pt x="172" y="6"/>
                </a:lnTo>
                <a:lnTo>
                  <a:pt x="178" y="7"/>
                </a:lnTo>
                <a:close/>
                <a:moveTo>
                  <a:pt x="529" y="358"/>
                </a:moveTo>
                <a:lnTo>
                  <a:pt x="646" y="474"/>
                </a:lnTo>
                <a:lnTo>
                  <a:pt x="640" y="473"/>
                </a:lnTo>
                <a:lnTo>
                  <a:pt x="523" y="357"/>
                </a:lnTo>
                <a:lnTo>
                  <a:pt x="529" y="358"/>
                </a:lnTo>
                <a:close/>
                <a:moveTo>
                  <a:pt x="692" y="521"/>
                </a:moveTo>
                <a:lnTo>
                  <a:pt x="801" y="630"/>
                </a:lnTo>
                <a:lnTo>
                  <a:pt x="799" y="634"/>
                </a:lnTo>
                <a:lnTo>
                  <a:pt x="686" y="520"/>
                </a:lnTo>
                <a:lnTo>
                  <a:pt x="692" y="521"/>
                </a:lnTo>
                <a:close/>
                <a:moveTo>
                  <a:pt x="184" y="8"/>
                </a:moveTo>
                <a:lnTo>
                  <a:pt x="490" y="313"/>
                </a:lnTo>
                <a:lnTo>
                  <a:pt x="483" y="311"/>
                </a:lnTo>
                <a:lnTo>
                  <a:pt x="178" y="7"/>
                </a:lnTo>
                <a:lnTo>
                  <a:pt x="184" y="8"/>
                </a:lnTo>
                <a:close/>
                <a:moveTo>
                  <a:pt x="535" y="359"/>
                </a:moveTo>
                <a:lnTo>
                  <a:pt x="653" y="476"/>
                </a:lnTo>
                <a:lnTo>
                  <a:pt x="646" y="474"/>
                </a:lnTo>
                <a:lnTo>
                  <a:pt x="529" y="358"/>
                </a:lnTo>
                <a:lnTo>
                  <a:pt x="535" y="359"/>
                </a:lnTo>
                <a:close/>
                <a:moveTo>
                  <a:pt x="697" y="521"/>
                </a:moveTo>
                <a:lnTo>
                  <a:pt x="802" y="625"/>
                </a:lnTo>
                <a:lnTo>
                  <a:pt x="801" y="630"/>
                </a:lnTo>
                <a:lnTo>
                  <a:pt x="692" y="521"/>
                </a:lnTo>
                <a:lnTo>
                  <a:pt x="697" y="522"/>
                </a:lnTo>
                <a:lnTo>
                  <a:pt x="697" y="521"/>
                </a:lnTo>
                <a:close/>
                <a:moveTo>
                  <a:pt x="191" y="9"/>
                </a:moveTo>
                <a:lnTo>
                  <a:pt x="495" y="314"/>
                </a:lnTo>
                <a:lnTo>
                  <a:pt x="490" y="313"/>
                </a:lnTo>
                <a:lnTo>
                  <a:pt x="184" y="8"/>
                </a:lnTo>
                <a:lnTo>
                  <a:pt x="191" y="9"/>
                </a:lnTo>
                <a:close/>
                <a:moveTo>
                  <a:pt x="542" y="360"/>
                </a:moveTo>
                <a:lnTo>
                  <a:pt x="658" y="477"/>
                </a:lnTo>
                <a:lnTo>
                  <a:pt x="653" y="476"/>
                </a:lnTo>
                <a:lnTo>
                  <a:pt x="535" y="359"/>
                </a:lnTo>
                <a:lnTo>
                  <a:pt x="542" y="360"/>
                </a:lnTo>
                <a:close/>
                <a:moveTo>
                  <a:pt x="698" y="517"/>
                </a:moveTo>
                <a:lnTo>
                  <a:pt x="803" y="621"/>
                </a:lnTo>
                <a:lnTo>
                  <a:pt x="802" y="625"/>
                </a:lnTo>
                <a:lnTo>
                  <a:pt x="697" y="521"/>
                </a:lnTo>
                <a:lnTo>
                  <a:pt x="698" y="517"/>
                </a:lnTo>
                <a:close/>
                <a:moveTo>
                  <a:pt x="197" y="10"/>
                </a:moveTo>
                <a:lnTo>
                  <a:pt x="501" y="315"/>
                </a:lnTo>
                <a:lnTo>
                  <a:pt x="495" y="314"/>
                </a:lnTo>
                <a:lnTo>
                  <a:pt x="191" y="9"/>
                </a:lnTo>
                <a:lnTo>
                  <a:pt x="197" y="10"/>
                </a:lnTo>
                <a:close/>
                <a:moveTo>
                  <a:pt x="548" y="361"/>
                </a:moveTo>
                <a:lnTo>
                  <a:pt x="664" y="478"/>
                </a:lnTo>
                <a:lnTo>
                  <a:pt x="658" y="477"/>
                </a:lnTo>
                <a:lnTo>
                  <a:pt x="542" y="360"/>
                </a:lnTo>
                <a:lnTo>
                  <a:pt x="548" y="361"/>
                </a:lnTo>
                <a:close/>
                <a:moveTo>
                  <a:pt x="699" y="513"/>
                </a:moveTo>
                <a:lnTo>
                  <a:pt x="804" y="617"/>
                </a:lnTo>
                <a:lnTo>
                  <a:pt x="803" y="621"/>
                </a:lnTo>
                <a:lnTo>
                  <a:pt x="698" y="517"/>
                </a:lnTo>
                <a:lnTo>
                  <a:pt x="699" y="513"/>
                </a:lnTo>
                <a:close/>
                <a:moveTo>
                  <a:pt x="202" y="11"/>
                </a:moveTo>
                <a:lnTo>
                  <a:pt x="508" y="317"/>
                </a:lnTo>
                <a:lnTo>
                  <a:pt x="501" y="315"/>
                </a:lnTo>
                <a:lnTo>
                  <a:pt x="197" y="10"/>
                </a:lnTo>
                <a:lnTo>
                  <a:pt x="202" y="11"/>
                </a:lnTo>
                <a:close/>
                <a:moveTo>
                  <a:pt x="554" y="362"/>
                </a:moveTo>
                <a:lnTo>
                  <a:pt x="671" y="479"/>
                </a:lnTo>
                <a:lnTo>
                  <a:pt x="664" y="478"/>
                </a:lnTo>
                <a:lnTo>
                  <a:pt x="548" y="361"/>
                </a:lnTo>
                <a:lnTo>
                  <a:pt x="554" y="362"/>
                </a:lnTo>
                <a:close/>
                <a:moveTo>
                  <a:pt x="700" y="509"/>
                </a:moveTo>
                <a:lnTo>
                  <a:pt x="805" y="612"/>
                </a:lnTo>
                <a:lnTo>
                  <a:pt x="804" y="617"/>
                </a:lnTo>
                <a:lnTo>
                  <a:pt x="699" y="513"/>
                </a:lnTo>
                <a:lnTo>
                  <a:pt x="700" y="509"/>
                </a:lnTo>
                <a:close/>
                <a:moveTo>
                  <a:pt x="209" y="13"/>
                </a:moveTo>
                <a:lnTo>
                  <a:pt x="514" y="318"/>
                </a:lnTo>
                <a:lnTo>
                  <a:pt x="508" y="317"/>
                </a:lnTo>
                <a:lnTo>
                  <a:pt x="202" y="11"/>
                </a:lnTo>
                <a:lnTo>
                  <a:pt x="209" y="13"/>
                </a:lnTo>
                <a:close/>
                <a:moveTo>
                  <a:pt x="560" y="363"/>
                </a:moveTo>
                <a:lnTo>
                  <a:pt x="677" y="480"/>
                </a:lnTo>
                <a:lnTo>
                  <a:pt x="671" y="479"/>
                </a:lnTo>
                <a:lnTo>
                  <a:pt x="554" y="362"/>
                </a:lnTo>
                <a:lnTo>
                  <a:pt x="560" y="363"/>
                </a:lnTo>
                <a:close/>
                <a:moveTo>
                  <a:pt x="700" y="505"/>
                </a:moveTo>
                <a:lnTo>
                  <a:pt x="805" y="609"/>
                </a:lnTo>
                <a:lnTo>
                  <a:pt x="805" y="612"/>
                </a:lnTo>
                <a:lnTo>
                  <a:pt x="700" y="509"/>
                </a:lnTo>
                <a:lnTo>
                  <a:pt x="700" y="505"/>
                </a:lnTo>
                <a:close/>
                <a:moveTo>
                  <a:pt x="215" y="14"/>
                </a:moveTo>
                <a:lnTo>
                  <a:pt x="521" y="319"/>
                </a:lnTo>
                <a:lnTo>
                  <a:pt x="514" y="318"/>
                </a:lnTo>
                <a:lnTo>
                  <a:pt x="209" y="13"/>
                </a:lnTo>
                <a:lnTo>
                  <a:pt x="215" y="14"/>
                </a:lnTo>
                <a:close/>
                <a:moveTo>
                  <a:pt x="566" y="365"/>
                </a:moveTo>
                <a:lnTo>
                  <a:pt x="683" y="482"/>
                </a:lnTo>
                <a:lnTo>
                  <a:pt x="677" y="480"/>
                </a:lnTo>
                <a:lnTo>
                  <a:pt x="560" y="363"/>
                </a:lnTo>
                <a:lnTo>
                  <a:pt x="566" y="365"/>
                </a:lnTo>
                <a:close/>
                <a:moveTo>
                  <a:pt x="702" y="501"/>
                </a:moveTo>
                <a:lnTo>
                  <a:pt x="806" y="605"/>
                </a:lnTo>
                <a:lnTo>
                  <a:pt x="806" y="607"/>
                </a:lnTo>
                <a:lnTo>
                  <a:pt x="805" y="609"/>
                </a:lnTo>
                <a:lnTo>
                  <a:pt x="700" y="505"/>
                </a:lnTo>
                <a:lnTo>
                  <a:pt x="702" y="501"/>
                </a:lnTo>
                <a:close/>
                <a:moveTo>
                  <a:pt x="221" y="15"/>
                </a:moveTo>
                <a:lnTo>
                  <a:pt x="526" y="320"/>
                </a:lnTo>
                <a:lnTo>
                  <a:pt x="521" y="319"/>
                </a:lnTo>
                <a:lnTo>
                  <a:pt x="215" y="14"/>
                </a:lnTo>
                <a:lnTo>
                  <a:pt x="221" y="15"/>
                </a:lnTo>
                <a:close/>
                <a:moveTo>
                  <a:pt x="573" y="367"/>
                </a:moveTo>
                <a:lnTo>
                  <a:pt x="689" y="484"/>
                </a:lnTo>
                <a:lnTo>
                  <a:pt x="683" y="482"/>
                </a:lnTo>
                <a:lnTo>
                  <a:pt x="566" y="365"/>
                </a:lnTo>
                <a:lnTo>
                  <a:pt x="573" y="367"/>
                </a:lnTo>
                <a:close/>
                <a:moveTo>
                  <a:pt x="703" y="496"/>
                </a:moveTo>
                <a:lnTo>
                  <a:pt x="807" y="601"/>
                </a:lnTo>
                <a:lnTo>
                  <a:pt x="806" y="605"/>
                </a:lnTo>
                <a:lnTo>
                  <a:pt x="702" y="501"/>
                </a:lnTo>
                <a:lnTo>
                  <a:pt x="703" y="496"/>
                </a:lnTo>
                <a:close/>
                <a:moveTo>
                  <a:pt x="228" y="16"/>
                </a:moveTo>
                <a:lnTo>
                  <a:pt x="532" y="322"/>
                </a:lnTo>
                <a:lnTo>
                  <a:pt x="526" y="320"/>
                </a:lnTo>
                <a:lnTo>
                  <a:pt x="221" y="15"/>
                </a:lnTo>
                <a:lnTo>
                  <a:pt x="228" y="16"/>
                </a:lnTo>
                <a:close/>
                <a:moveTo>
                  <a:pt x="579" y="368"/>
                </a:moveTo>
                <a:lnTo>
                  <a:pt x="695" y="485"/>
                </a:lnTo>
                <a:lnTo>
                  <a:pt x="689" y="484"/>
                </a:lnTo>
                <a:lnTo>
                  <a:pt x="573" y="367"/>
                </a:lnTo>
                <a:lnTo>
                  <a:pt x="579" y="368"/>
                </a:lnTo>
                <a:close/>
                <a:moveTo>
                  <a:pt x="704" y="492"/>
                </a:moveTo>
                <a:lnTo>
                  <a:pt x="808" y="597"/>
                </a:lnTo>
                <a:lnTo>
                  <a:pt x="807" y="601"/>
                </a:lnTo>
                <a:lnTo>
                  <a:pt x="703" y="496"/>
                </a:lnTo>
                <a:lnTo>
                  <a:pt x="704" y="492"/>
                </a:lnTo>
                <a:close/>
                <a:moveTo>
                  <a:pt x="233" y="17"/>
                </a:moveTo>
                <a:lnTo>
                  <a:pt x="539" y="323"/>
                </a:lnTo>
                <a:lnTo>
                  <a:pt x="532" y="322"/>
                </a:lnTo>
                <a:lnTo>
                  <a:pt x="228" y="16"/>
                </a:lnTo>
                <a:lnTo>
                  <a:pt x="233" y="17"/>
                </a:lnTo>
                <a:close/>
                <a:moveTo>
                  <a:pt x="584" y="369"/>
                </a:moveTo>
                <a:lnTo>
                  <a:pt x="702" y="486"/>
                </a:lnTo>
                <a:lnTo>
                  <a:pt x="695" y="485"/>
                </a:lnTo>
                <a:lnTo>
                  <a:pt x="579" y="368"/>
                </a:lnTo>
                <a:lnTo>
                  <a:pt x="584" y="369"/>
                </a:lnTo>
                <a:close/>
                <a:moveTo>
                  <a:pt x="704" y="488"/>
                </a:moveTo>
                <a:lnTo>
                  <a:pt x="808" y="592"/>
                </a:lnTo>
                <a:lnTo>
                  <a:pt x="808" y="597"/>
                </a:lnTo>
                <a:lnTo>
                  <a:pt x="704" y="492"/>
                </a:lnTo>
                <a:lnTo>
                  <a:pt x="704" y="488"/>
                </a:lnTo>
                <a:close/>
                <a:moveTo>
                  <a:pt x="240" y="18"/>
                </a:moveTo>
                <a:lnTo>
                  <a:pt x="545" y="324"/>
                </a:lnTo>
                <a:lnTo>
                  <a:pt x="539" y="323"/>
                </a:lnTo>
                <a:lnTo>
                  <a:pt x="233" y="17"/>
                </a:lnTo>
                <a:lnTo>
                  <a:pt x="240" y="18"/>
                </a:lnTo>
                <a:close/>
                <a:moveTo>
                  <a:pt x="591" y="370"/>
                </a:moveTo>
                <a:lnTo>
                  <a:pt x="809" y="588"/>
                </a:lnTo>
                <a:lnTo>
                  <a:pt x="808" y="592"/>
                </a:lnTo>
                <a:lnTo>
                  <a:pt x="704" y="488"/>
                </a:lnTo>
                <a:lnTo>
                  <a:pt x="705" y="486"/>
                </a:lnTo>
                <a:lnTo>
                  <a:pt x="702" y="486"/>
                </a:lnTo>
                <a:lnTo>
                  <a:pt x="584" y="369"/>
                </a:lnTo>
                <a:lnTo>
                  <a:pt x="591" y="370"/>
                </a:lnTo>
                <a:close/>
                <a:moveTo>
                  <a:pt x="246" y="19"/>
                </a:moveTo>
                <a:lnTo>
                  <a:pt x="551" y="325"/>
                </a:lnTo>
                <a:lnTo>
                  <a:pt x="545" y="324"/>
                </a:lnTo>
                <a:lnTo>
                  <a:pt x="240" y="18"/>
                </a:lnTo>
                <a:lnTo>
                  <a:pt x="246" y="19"/>
                </a:lnTo>
                <a:close/>
                <a:moveTo>
                  <a:pt x="597" y="371"/>
                </a:moveTo>
                <a:lnTo>
                  <a:pt x="810" y="584"/>
                </a:lnTo>
                <a:lnTo>
                  <a:pt x="809" y="588"/>
                </a:lnTo>
                <a:lnTo>
                  <a:pt x="591" y="370"/>
                </a:lnTo>
                <a:lnTo>
                  <a:pt x="597" y="371"/>
                </a:lnTo>
                <a:close/>
                <a:moveTo>
                  <a:pt x="252" y="21"/>
                </a:moveTo>
                <a:lnTo>
                  <a:pt x="557" y="326"/>
                </a:lnTo>
                <a:lnTo>
                  <a:pt x="551" y="325"/>
                </a:lnTo>
                <a:lnTo>
                  <a:pt x="246" y="19"/>
                </a:lnTo>
                <a:lnTo>
                  <a:pt x="252" y="21"/>
                </a:lnTo>
                <a:close/>
                <a:moveTo>
                  <a:pt x="604" y="373"/>
                </a:moveTo>
                <a:lnTo>
                  <a:pt x="811" y="579"/>
                </a:lnTo>
                <a:lnTo>
                  <a:pt x="810" y="584"/>
                </a:lnTo>
                <a:lnTo>
                  <a:pt x="597" y="371"/>
                </a:lnTo>
                <a:lnTo>
                  <a:pt x="604" y="373"/>
                </a:lnTo>
                <a:close/>
                <a:moveTo>
                  <a:pt x="258" y="22"/>
                </a:moveTo>
                <a:lnTo>
                  <a:pt x="563" y="327"/>
                </a:lnTo>
                <a:lnTo>
                  <a:pt x="557" y="326"/>
                </a:lnTo>
                <a:lnTo>
                  <a:pt x="252" y="21"/>
                </a:lnTo>
                <a:lnTo>
                  <a:pt x="258" y="22"/>
                </a:lnTo>
                <a:close/>
                <a:moveTo>
                  <a:pt x="610" y="374"/>
                </a:moveTo>
                <a:lnTo>
                  <a:pt x="811" y="575"/>
                </a:lnTo>
                <a:lnTo>
                  <a:pt x="811" y="579"/>
                </a:lnTo>
                <a:lnTo>
                  <a:pt x="604" y="373"/>
                </a:lnTo>
                <a:lnTo>
                  <a:pt x="610" y="374"/>
                </a:lnTo>
                <a:close/>
                <a:moveTo>
                  <a:pt x="264" y="24"/>
                </a:moveTo>
                <a:lnTo>
                  <a:pt x="570" y="328"/>
                </a:lnTo>
                <a:lnTo>
                  <a:pt x="563" y="327"/>
                </a:lnTo>
                <a:lnTo>
                  <a:pt x="258" y="22"/>
                </a:lnTo>
                <a:lnTo>
                  <a:pt x="264" y="24"/>
                </a:lnTo>
                <a:close/>
                <a:moveTo>
                  <a:pt x="615" y="375"/>
                </a:moveTo>
                <a:lnTo>
                  <a:pt x="812" y="572"/>
                </a:lnTo>
                <a:lnTo>
                  <a:pt x="811" y="575"/>
                </a:lnTo>
                <a:lnTo>
                  <a:pt x="610" y="374"/>
                </a:lnTo>
                <a:lnTo>
                  <a:pt x="615" y="375"/>
                </a:lnTo>
                <a:close/>
                <a:moveTo>
                  <a:pt x="270" y="25"/>
                </a:moveTo>
                <a:lnTo>
                  <a:pt x="576" y="330"/>
                </a:lnTo>
                <a:lnTo>
                  <a:pt x="570" y="328"/>
                </a:lnTo>
                <a:lnTo>
                  <a:pt x="264" y="24"/>
                </a:lnTo>
                <a:lnTo>
                  <a:pt x="270" y="25"/>
                </a:lnTo>
                <a:close/>
                <a:moveTo>
                  <a:pt x="622" y="376"/>
                </a:moveTo>
                <a:lnTo>
                  <a:pt x="813" y="568"/>
                </a:lnTo>
                <a:lnTo>
                  <a:pt x="812" y="572"/>
                </a:lnTo>
                <a:lnTo>
                  <a:pt x="615" y="375"/>
                </a:lnTo>
                <a:lnTo>
                  <a:pt x="622" y="376"/>
                </a:lnTo>
                <a:close/>
                <a:moveTo>
                  <a:pt x="277" y="26"/>
                </a:moveTo>
                <a:lnTo>
                  <a:pt x="582" y="331"/>
                </a:lnTo>
                <a:lnTo>
                  <a:pt x="576" y="330"/>
                </a:lnTo>
                <a:lnTo>
                  <a:pt x="270" y="25"/>
                </a:lnTo>
                <a:lnTo>
                  <a:pt x="277" y="26"/>
                </a:lnTo>
                <a:close/>
                <a:moveTo>
                  <a:pt x="628" y="377"/>
                </a:moveTo>
                <a:lnTo>
                  <a:pt x="814" y="564"/>
                </a:lnTo>
                <a:lnTo>
                  <a:pt x="813" y="568"/>
                </a:lnTo>
                <a:lnTo>
                  <a:pt x="622" y="376"/>
                </a:lnTo>
                <a:lnTo>
                  <a:pt x="628" y="377"/>
                </a:lnTo>
                <a:close/>
                <a:moveTo>
                  <a:pt x="282" y="27"/>
                </a:moveTo>
                <a:lnTo>
                  <a:pt x="588" y="332"/>
                </a:lnTo>
                <a:lnTo>
                  <a:pt x="582" y="331"/>
                </a:lnTo>
                <a:lnTo>
                  <a:pt x="277" y="26"/>
                </a:lnTo>
                <a:lnTo>
                  <a:pt x="282" y="27"/>
                </a:lnTo>
                <a:close/>
                <a:moveTo>
                  <a:pt x="634" y="378"/>
                </a:moveTo>
                <a:lnTo>
                  <a:pt x="814" y="559"/>
                </a:lnTo>
                <a:lnTo>
                  <a:pt x="814" y="564"/>
                </a:lnTo>
                <a:lnTo>
                  <a:pt x="628" y="377"/>
                </a:lnTo>
                <a:lnTo>
                  <a:pt x="634" y="378"/>
                </a:lnTo>
                <a:close/>
                <a:moveTo>
                  <a:pt x="289" y="28"/>
                </a:moveTo>
                <a:lnTo>
                  <a:pt x="594" y="334"/>
                </a:lnTo>
                <a:lnTo>
                  <a:pt x="588" y="332"/>
                </a:lnTo>
                <a:lnTo>
                  <a:pt x="282" y="27"/>
                </a:lnTo>
                <a:lnTo>
                  <a:pt x="289" y="28"/>
                </a:lnTo>
                <a:close/>
                <a:moveTo>
                  <a:pt x="641" y="379"/>
                </a:moveTo>
                <a:lnTo>
                  <a:pt x="815" y="555"/>
                </a:lnTo>
                <a:lnTo>
                  <a:pt x="814" y="559"/>
                </a:lnTo>
                <a:lnTo>
                  <a:pt x="634" y="378"/>
                </a:lnTo>
                <a:lnTo>
                  <a:pt x="641" y="379"/>
                </a:lnTo>
                <a:close/>
                <a:moveTo>
                  <a:pt x="295" y="29"/>
                </a:moveTo>
                <a:lnTo>
                  <a:pt x="600" y="335"/>
                </a:lnTo>
                <a:lnTo>
                  <a:pt x="594" y="334"/>
                </a:lnTo>
                <a:lnTo>
                  <a:pt x="289" y="28"/>
                </a:lnTo>
                <a:lnTo>
                  <a:pt x="295" y="29"/>
                </a:lnTo>
                <a:close/>
                <a:moveTo>
                  <a:pt x="646" y="381"/>
                </a:moveTo>
                <a:lnTo>
                  <a:pt x="817" y="551"/>
                </a:lnTo>
                <a:lnTo>
                  <a:pt x="815" y="555"/>
                </a:lnTo>
                <a:lnTo>
                  <a:pt x="641" y="379"/>
                </a:lnTo>
                <a:lnTo>
                  <a:pt x="646" y="381"/>
                </a:lnTo>
                <a:close/>
                <a:moveTo>
                  <a:pt x="301" y="30"/>
                </a:moveTo>
                <a:lnTo>
                  <a:pt x="607" y="336"/>
                </a:lnTo>
                <a:lnTo>
                  <a:pt x="600" y="335"/>
                </a:lnTo>
                <a:lnTo>
                  <a:pt x="295" y="29"/>
                </a:lnTo>
                <a:lnTo>
                  <a:pt x="301" y="30"/>
                </a:lnTo>
                <a:close/>
                <a:moveTo>
                  <a:pt x="653" y="383"/>
                </a:moveTo>
                <a:lnTo>
                  <a:pt x="818" y="546"/>
                </a:lnTo>
                <a:lnTo>
                  <a:pt x="817" y="551"/>
                </a:lnTo>
                <a:lnTo>
                  <a:pt x="646" y="381"/>
                </a:lnTo>
                <a:lnTo>
                  <a:pt x="653" y="383"/>
                </a:lnTo>
                <a:close/>
                <a:moveTo>
                  <a:pt x="308" y="31"/>
                </a:moveTo>
                <a:lnTo>
                  <a:pt x="613" y="338"/>
                </a:lnTo>
                <a:lnTo>
                  <a:pt x="607" y="336"/>
                </a:lnTo>
                <a:lnTo>
                  <a:pt x="301" y="30"/>
                </a:lnTo>
                <a:lnTo>
                  <a:pt x="308" y="31"/>
                </a:lnTo>
                <a:close/>
                <a:moveTo>
                  <a:pt x="659" y="384"/>
                </a:moveTo>
                <a:lnTo>
                  <a:pt x="818" y="542"/>
                </a:lnTo>
                <a:lnTo>
                  <a:pt x="818" y="546"/>
                </a:lnTo>
                <a:lnTo>
                  <a:pt x="653" y="383"/>
                </a:lnTo>
                <a:lnTo>
                  <a:pt x="659" y="384"/>
                </a:lnTo>
                <a:close/>
                <a:moveTo>
                  <a:pt x="313" y="32"/>
                </a:moveTo>
                <a:lnTo>
                  <a:pt x="619" y="339"/>
                </a:lnTo>
                <a:lnTo>
                  <a:pt x="613" y="338"/>
                </a:lnTo>
                <a:lnTo>
                  <a:pt x="308" y="31"/>
                </a:lnTo>
                <a:lnTo>
                  <a:pt x="313" y="32"/>
                </a:lnTo>
                <a:close/>
                <a:moveTo>
                  <a:pt x="665" y="385"/>
                </a:moveTo>
                <a:lnTo>
                  <a:pt x="819" y="538"/>
                </a:lnTo>
                <a:lnTo>
                  <a:pt x="818" y="542"/>
                </a:lnTo>
                <a:lnTo>
                  <a:pt x="659" y="384"/>
                </a:lnTo>
                <a:lnTo>
                  <a:pt x="665" y="385"/>
                </a:lnTo>
                <a:close/>
                <a:moveTo>
                  <a:pt x="319" y="34"/>
                </a:moveTo>
                <a:lnTo>
                  <a:pt x="625" y="340"/>
                </a:lnTo>
                <a:lnTo>
                  <a:pt x="619" y="339"/>
                </a:lnTo>
                <a:lnTo>
                  <a:pt x="313" y="32"/>
                </a:lnTo>
                <a:lnTo>
                  <a:pt x="319" y="34"/>
                </a:lnTo>
                <a:close/>
                <a:moveTo>
                  <a:pt x="672" y="386"/>
                </a:moveTo>
                <a:lnTo>
                  <a:pt x="820" y="534"/>
                </a:lnTo>
                <a:lnTo>
                  <a:pt x="819" y="538"/>
                </a:lnTo>
                <a:lnTo>
                  <a:pt x="665" y="385"/>
                </a:lnTo>
                <a:lnTo>
                  <a:pt x="672" y="386"/>
                </a:lnTo>
                <a:close/>
                <a:moveTo>
                  <a:pt x="326" y="35"/>
                </a:moveTo>
                <a:lnTo>
                  <a:pt x="631" y="341"/>
                </a:lnTo>
                <a:lnTo>
                  <a:pt x="625" y="340"/>
                </a:lnTo>
                <a:lnTo>
                  <a:pt x="319" y="34"/>
                </a:lnTo>
                <a:lnTo>
                  <a:pt x="326" y="35"/>
                </a:lnTo>
                <a:close/>
                <a:moveTo>
                  <a:pt x="677" y="387"/>
                </a:moveTo>
                <a:lnTo>
                  <a:pt x="821" y="531"/>
                </a:lnTo>
                <a:lnTo>
                  <a:pt x="820" y="534"/>
                </a:lnTo>
                <a:lnTo>
                  <a:pt x="672" y="386"/>
                </a:lnTo>
                <a:lnTo>
                  <a:pt x="677" y="387"/>
                </a:lnTo>
                <a:close/>
                <a:moveTo>
                  <a:pt x="332" y="36"/>
                </a:moveTo>
                <a:lnTo>
                  <a:pt x="638" y="342"/>
                </a:lnTo>
                <a:lnTo>
                  <a:pt x="631" y="341"/>
                </a:lnTo>
                <a:lnTo>
                  <a:pt x="326" y="35"/>
                </a:lnTo>
                <a:lnTo>
                  <a:pt x="332" y="36"/>
                </a:lnTo>
                <a:close/>
                <a:moveTo>
                  <a:pt x="683" y="388"/>
                </a:moveTo>
                <a:lnTo>
                  <a:pt x="821" y="526"/>
                </a:lnTo>
                <a:lnTo>
                  <a:pt x="821" y="531"/>
                </a:lnTo>
                <a:lnTo>
                  <a:pt x="677" y="387"/>
                </a:lnTo>
                <a:lnTo>
                  <a:pt x="683" y="388"/>
                </a:lnTo>
                <a:close/>
                <a:moveTo>
                  <a:pt x="337" y="38"/>
                </a:moveTo>
                <a:lnTo>
                  <a:pt x="644" y="343"/>
                </a:lnTo>
                <a:lnTo>
                  <a:pt x="638" y="342"/>
                </a:lnTo>
                <a:lnTo>
                  <a:pt x="332" y="36"/>
                </a:lnTo>
                <a:lnTo>
                  <a:pt x="337" y="38"/>
                </a:lnTo>
                <a:close/>
                <a:moveTo>
                  <a:pt x="690" y="390"/>
                </a:moveTo>
                <a:lnTo>
                  <a:pt x="822" y="522"/>
                </a:lnTo>
                <a:lnTo>
                  <a:pt x="821" y="526"/>
                </a:lnTo>
                <a:lnTo>
                  <a:pt x="683" y="388"/>
                </a:lnTo>
                <a:lnTo>
                  <a:pt x="690" y="390"/>
                </a:lnTo>
                <a:close/>
                <a:moveTo>
                  <a:pt x="344" y="39"/>
                </a:moveTo>
                <a:lnTo>
                  <a:pt x="452" y="147"/>
                </a:lnTo>
                <a:lnTo>
                  <a:pt x="460" y="157"/>
                </a:lnTo>
                <a:lnTo>
                  <a:pt x="467" y="166"/>
                </a:lnTo>
                <a:lnTo>
                  <a:pt x="477" y="175"/>
                </a:lnTo>
                <a:lnTo>
                  <a:pt x="488" y="182"/>
                </a:lnTo>
                <a:lnTo>
                  <a:pt x="649" y="344"/>
                </a:lnTo>
                <a:lnTo>
                  <a:pt x="644" y="343"/>
                </a:lnTo>
                <a:lnTo>
                  <a:pt x="337" y="38"/>
                </a:lnTo>
                <a:lnTo>
                  <a:pt x="344" y="39"/>
                </a:lnTo>
                <a:close/>
                <a:moveTo>
                  <a:pt x="696" y="391"/>
                </a:moveTo>
                <a:lnTo>
                  <a:pt x="823" y="518"/>
                </a:lnTo>
                <a:lnTo>
                  <a:pt x="822" y="522"/>
                </a:lnTo>
                <a:lnTo>
                  <a:pt x="690" y="390"/>
                </a:lnTo>
                <a:lnTo>
                  <a:pt x="696" y="391"/>
                </a:lnTo>
                <a:close/>
                <a:moveTo>
                  <a:pt x="350" y="40"/>
                </a:moveTo>
                <a:lnTo>
                  <a:pt x="447" y="137"/>
                </a:lnTo>
                <a:lnTo>
                  <a:pt x="449" y="142"/>
                </a:lnTo>
                <a:lnTo>
                  <a:pt x="452" y="147"/>
                </a:lnTo>
                <a:lnTo>
                  <a:pt x="344" y="39"/>
                </a:lnTo>
                <a:lnTo>
                  <a:pt x="350" y="40"/>
                </a:lnTo>
                <a:close/>
                <a:moveTo>
                  <a:pt x="497" y="188"/>
                </a:moveTo>
                <a:lnTo>
                  <a:pt x="656" y="346"/>
                </a:lnTo>
                <a:lnTo>
                  <a:pt x="649" y="344"/>
                </a:lnTo>
                <a:lnTo>
                  <a:pt x="488" y="182"/>
                </a:lnTo>
                <a:lnTo>
                  <a:pt x="492" y="184"/>
                </a:lnTo>
                <a:lnTo>
                  <a:pt x="497" y="188"/>
                </a:lnTo>
                <a:close/>
                <a:moveTo>
                  <a:pt x="703" y="392"/>
                </a:moveTo>
                <a:lnTo>
                  <a:pt x="824" y="513"/>
                </a:lnTo>
                <a:lnTo>
                  <a:pt x="823" y="518"/>
                </a:lnTo>
                <a:lnTo>
                  <a:pt x="696" y="391"/>
                </a:lnTo>
                <a:lnTo>
                  <a:pt x="703" y="392"/>
                </a:lnTo>
                <a:close/>
                <a:moveTo>
                  <a:pt x="357" y="41"/>
                </a:moveTo>
                <a:lnTo>
                  <a:pt x="444" y="128"/>
                </a:lnTo>
                <a:lnTo>
                  <a:pt x="445" y="132"/>
                </a:lnTo>
                <a:lnTo>
                  <a:pt x="447" y="137"/>
                </a:lnTo>
                <a:lnTo>
                  <a:pt x="350" y="40"/>
                </a:lnTo>
                <a:lnTo>
                  <a:pt x="357" y="41"/>
                </a:lnTo>
                <a:close/>
                <a:moveTo>
                  <a:pt x="506" y="191"/>
                </a:moveTo>
                <a:lnTo>
                  <a:pt x="662" y="347"/>
                </a:lnTo>
                <a:lnTo>
                  <a:pt x="656" y="346"/>
                </a:lnTo>
                <a:lnTo>
                  <a:pt x="497" y="188"/>
                </a:lnTo>
                <a:lnTo>
                  <a:pt x="501" y="189"/>
                </a:lnTo>
                <a:lnTo>
                  <a:pt x="506" y="191"/>
                </a:lnTo>
                <a:close/>
                <a:moveTo>
                  <a:pt x="708" y="393"/>
                </a:moveTo>
                <a:lnTo>
                  <a:pt x="824" y="509"/>
                </a:lnTo>
                <a:lnTo>
                  <a:pt x="824" y="513"/>
                </a:lnTo>
                <a:lnTo>
                  <a:pt x="703" y="392"/>
                </a:lnTo>
                <a:lnTo>
                  <a:pt x="708" y="393"/>
                </a:lnTo>
                <a:close/>
                <a:moveTo>
                  <a:pt x="362" y="42"/>
                </a:moveTo>
                <a:lnTo>
                  <a:pt x="442" y="121"/>
                </a:lnTo>
                <a:lnTo>
                  <a:pt x="442" y="125"/>
                </a:lnTo>
                <a:lnTo>
                  <a:pt x="444" y="128"/>
                </a:lnTo>
                <a:lnTo>
                  <a:pt x="357" y="41"/>
                </a:lnTo>
                <a:lnTo>
                  <a:pt x="362" y="42"/>
                </a:lnTo>
                <a:close/>
                <a:moveTo>
                  <a:pt x="513" y="193"/>
                </a:moveTo>
                <a:lnTo>
                  <a:pt x="669" y="348"/>
                </a:lnTo>
                <a:lnTo>
                  <a:pt x="662" y="347"/>
                </a:lnTo>
                <a:lnTo>
                  <a:pt x="506" y="191"/>
                </a:lnTo>
                <a:lnTo>
                  <a:pt x="510" y="192"/>
                </a:lnTo>
                <a:lnTo>
                  <a:pt x="513" y="193"/>
                </a:lnTo>
                <a:close/>
                <a:moveTo>
                  <a:pt x="714" y="394"/>
                </a:moveTo>
                <a:lnTo>
                  <a:pt x="825" y="505"/>
                </a:lnTo>
                <a:lnTo>
                  <a:pt x="824" y="509"/>
                </a:lnTo>
                <a:lnTo>
                  <a:pt x="708" y="393"/>
                </a:lnTo>
                <a:lnTo>
                  <a:pt x="714" y="394"/>
                </a:lnTo>
                <a:close/>
                <a:moveTo>
                  <a:pt x="368" y="44"/>
                </a:moveTo>
                <a:lnTo>
                  <a:pt x="440" y="114"/>
                </a:lnTo>
                <a:lnTo>
                  <a:pt x="441" y="117"/>
                </a:lnTo>
                <a:lnTo>
                  <a:pt x="442" y="121"/>
                </a:lnTo>
                <a:lnTo>
                  <a:pt x="362" y="42"/>
                </a:lnTo>
                <a:lnTo>
                  <a:pt x="368" y="44"/>
                </a:lnTo>
                <a:close/>
                <a:moveTo>
                  <a:pt x="520" y="194"/>
                </a:moveTo>
                <a:lnTo>
                  <a:pt x="675" y="350"/>
                </a:lnTo>
                <a:lnTo>
                  <a:pt x="669" y="348"/>
                </a:lnTo>
                <a:lnTo>
                  <a:pt x="513" y="193"/>
                </a:lnTo>
                <a:lnTo>
                  <a:pt x="516" y="194"/>
                </a:lnTo>
                <a:lnTo>
                  <a:pt x="520" y="194"/>
                </a:lnTo>
                <a:close/>
                <a:moveTo>
                  <a:pt x="721" y="395"/>
                </a:moveTo>
                <a:lnTo>
                  <a:pt x="826" y="501"/>
                </a:lnTo>
                <a:lnTo>
                  <a:pt x="825" y="505"/>
                </a:lnTo>
                <a:lnTo>
                  <a:pt x="714" y="394"/>
                </a:lnTo>
                <a:lnTo>
                  <a:pt x="721" y="395"/>
                </a:lnTo>
                <a:lnTo>
                  <a:pt x="721" y="395"/>
                </a:lnTo>
                <a:close/>
                <a:moveTo>
                  <a:pt x="375" y="45"/>
                </a:moveTo>
                <a:lnTo>
                  <a:pt x="439" y="109"/>
                </a:lnTo>
                <a:lnTo>
                  <a:pt x="440" y="112"/>
                </a:lnTo>
                <a:lnTo>
                  <a:pt x="440" y="114"/>
                </a:lnTo>
                <a:lnTo>
                  <a:pt x="368" y="44"/>
                </a:lnTo>
                <a:lnTo>
                  <a:pt x="375" y="45"/>
                </a:lnTo>
                <a:close/>
                <a:moveTo>
                  <a:pt x="526" y="195"/>
                </a:moveTo>
                <a:lnTo>
                  <a:pt x="680" y="351"/>
                </a:lnTo>
                <a:lnTo>
                  <a:pt x="675" y="350"/>
                </a:lnTo>
                <a:lnTo>
                  <a:pt x="520" y="194"/>
                </a:lnTo>
                <a:lnTo>
                  <a:pt x="521" y="195"/>
                </a:lnTo>
                <a:lnTo>
                  <a:pt x="523" y="195"/>
                </a:lnTo>
                <a:lnTo>
                  <a:pt x="526" y="195"/>
                </a:lnTo>
                <a:close/>
                <a:moveTo>
                  <a:pt x="721" y="391"/>
                </a:moveTo>
                <a:lnTo>
                  <a:pt x="827" y="496"/>
                </a:lnTo>
                <a:lnTo>
                  <a:pt x="826" y="501"/>
                </a:lnTo>
                <a:lnTo>
                  <a:pt x="721" y="395"/>
                </a:lnTo>
                <a:lnTo>
                  <a:pt x="721" y="391"/>
                </a:lnTo>
                <a:close/>
                <a:moveTo>
                  <a:pt x="381" y="46"/>
                </a:moveTo>
                <a:lnTo>
                  <a:pt x="438" y="103"/>
                </a:lnTo>
                <a:lnTo>
                  <a:pt x="439" y="106"/>
                </a:lnTo>
                <a:lnTo>
                  <a:pt x="439" y="109"/>
                </a:lnTo>
                <a:lnTo>
                  <a:pt x="375" y="45"/>
                </a:lnTo>
                <a:lnTo>
                  <a:pt x="381" y="46"/>
                </a:lnTo>
                <a:close/>
                <a:moveTo>
                  <a:pt x="531" y="196"/>
                </a:moveTo>
                <a:lnTo>
                  <a:pt x="687" y="352"/>
                </a:lnTo>
                <a:lnTo>
                  <a:pt x="680" y="351"/>
                </a:lnTo>
                <a:lnTo>
                  <a:pt x="526" y="195"/>
                </a:lnTo>
                <a:lnTo>
                  <a:pt x="528" y="196"/>
                </a:lnTo>
                <a:lnTo>
                  <a:pt x="531" y="196"/>
                </a:lnTo>
                <a:close/>
                <a:moveTo>
                  <a:pt x="722" y="387"/>
                </a:moveTo>
                <a:lnTo>
                  <a:pt x="827" y="492"/>
                </a:lnTo>
                <a:lnTo>
                  <a:pt x="827" y="496"/>
                </a:lnTo>
                <a:lnTo>
                  <a:pt x="721" y="391"/>
                </a:lnTo>
                <a:lnTo>
                  <a:pt x="722" y="387"/>
                </a:lnTo>
                <a:close/>
                <a:moveTo>
                  <a:pt x="386" y="47"/>
                </a:moveTo>
                <a:lnTo>
                  <a:pt x="438" y="98"/>
                </a:lnTo>
                <a:lnTo>
                  <a:pt x="438" y="100"/>
                </a:lnTo>
                <a:lnTo>
                  <a:pt x="438" y="103"/>
                </a:lnTo>
                <a:lnTo>
                  <a:pt x="381" y="46"/>
                </a:lnTo>
                <a:lnTo>
                  <a:pt x="386" y="47"/>
                </a:lnTo>
                <a:close/>
                <a:moveTo>
                  <a:pt x="537" y="196"/>
                </a:moveTo>
                <a:lnTo>
                  <a:pt x="693" y="353"/>
                </a:lnTo>
                <a:lnTo>
                  <a:pt x="687" y="352"/>
                </a:lnTo>
                <a:lnTo>
                  <a:pt x="531" y="196"/>
                </a:lnTo>
                <a:lnTo>
                  <a:pt x="533" y="196"/>
                </a:lnTo>
                <a:lnTo>
                  <a:pt x="537" y="196"/>
                </a:lnTo>
                <a:close/>
                <a:moveTo>
                  <a:pt x="723" y="383"/>
                </a:moveTo>
                <a:lnTo>
                  <a:pt x="828" y="489"/>
                </a:lnTo>
                <a:lnTo>
                  <a:pt x="827" y="492"/>
                </a:lnTo>
                <a:lnTo>
                  <a:pt x="722" y="387"/>
                </a:lnTo>
                <a:lnTo>
                  <a:pt x="723" y="383"/>
                </a:lnTo>
                <a:close/>
                <a:moveTo>
                  <a:pt x="393" y="48"/>
                </a:moveTo>
                <a:lnTo>
                  <a:pt x="438" y="93"/>
                </a:lnTo>
                <a:lnTo>
                  <a:pt x="438" y="95"/>
                </a:lnTo>
                <a:lnTo>
                  <a:pt x="438" y="98"/>
                </a:lnTo>
                <a:lnTo>
                  <a:pt x="386" y="47"/>
                </a:lnTo>
                <a:lnTo>
                  <a:pt x="393" y="48"/>
                </a:lnTo>
                <a:close/>
                <a:moveTo>
                  <a:pt x="542" y="196"/>
                </a:moveTo>
                <a:lnTo>
                  <a:pt x="699" y="355"/>
                </a:lnTo>
                <a:lnTo>
                  <a:pt x="693" y="353"/>
                </a:lnTo>
                <a:lnTo>
                  <a:pt x="537" y="196"/>
                </a:lnTo>
                <a:lnTo>
                  <a:pt x="539" y="196"/>
                </a:lnTo>
                <a:lnTo>
                  <a:pt x="540" y="196"/>
                </a:lnTo>
                <a:lnTo>
                  <a:pt x="542" y="196"/>
                </a:lnTo>
                <a:close/>
                <a:moveTo>
                  <a:pt x="724" y="379"/>
                </a:moveTo>
                <a:lnTo>
                  <a:pt x="829" y="485"/>
                </a:lnTo>
                <a:lnTo>
                  <a:pt x="828" y="489"/>
                </a:lnTo>
                <a:lnTo>
                  <a:pt x="723" y="383"/>
                </a:lnTo>
                <a:lnTo>
                  <a:pt x="724" y="379"/>
                </a:lnTo>
                <a:close/>
                <a:moveTo>
                  <a:pt x="399" y="49"/>
                </a:moveTo>
                <a:lnTo>
                  <a:pt x="438" y="88"/>
                </a:lnTo>
                <a:lnTo>
                  <a:pt x="438" y="91"/>
                </a:lnTo>
                <a:lnTo>
                  <a:pt x="438" y="93"/>
                </a:lnTo>
                <a:lnTo>
                  <a:pt x="393" y="48"/>
                </a:lnTo>
                <a:lnTo>
                  <a:pt x="399" y="49"/>
                </a:lnTo>
                <a:close/>
                <a:moveTo>
                  <a:pt x="546" y="196"/>
                </a:moveTo>
                <a:lnTo>
                  <a:pt x="706" y="356"/>
                </a:lnTo>
                <a:lnTo>
                  <a:pt x="699" y="355"/>
                </a:lnTo>
                <a:lnTo>
                  <a:pt x="542" y="196"/>
                </a:lnTo>
                <a:lnTo>
                  <a:pt x="544" y="196"/>
                </a:lnTo>
                <a:lnTo>
                  <a:pt x="546" y="196"/>
                </a:lnTo>
                <a:close/>
                <a:moveTo>
                  <a:pt x="725" y="375"/>
                </a:moveTo>
                <a:lnTo>
                  <a:pt x="830" y="480"/>
                </a:lnTo>
                <a:lnTo>
                  <a:pt x="829" y="485"/>
                </a:lnTo>
                <a:lnTo>
                  <a:pt x="724" y="379"/>
                </a:lnTo>
                <a:lnTo>
                  <a:pt x="725" y="375"/>
                </a:lnTo>
                <a:close/>
                <a:moveTo>
                  <a:pt x="406" y="50"/>
                </a:moveTo>
                <a:lnTo>
                  <a:pt x="439" y="83"/>
                </a:lnTo>
                <a:lnTo>
                  <a:pt x="438" y="85"/>
                </a:lnTo>
                <a:lnTo>
                  <a:pt x="438" y="88"/>
                </a:lnTo>
                <a:lnTo>
                  <a:pt x="399" y="49"/>
                </a:lnTo>
                <a:lnTo>
                  <a:pt x="406" y="50"/>
                </a:lnTo>
                <a:close/>
                <a:moveTo>
                  <a:pt x="550" y="196"/>
                </a:moveTo>
                <a:lnTo>
                  <a:pt x="712" y="357"/>
                </a:lnTo>
                <a:lnTo>
                  <a:pt x="706" y="356"/>
                </a:lnTo>
                <a:lnTo>
                  <a:pt x="546" y="196"/>
                </a:lnTo>
                <a:lnTo>
                  <a:pt x="548" y="196"/>
                </a:lnTo>
                <a:lnTo>
                  <a:pt x="550" y="196"/>
                </a:lnTo>
                <a:close/>
                <a:moveTo>
                  <a:pt x="725" y="371"/>
                </a:moveTo>
                <a:lnTo>
                  <a:pt x="830" y="476"/>
                </a:lnTo>
                <a:lnTo>
                  <a:pt x="830" y="480"/>
                </a:lnTo>
                <a:lnTo>
                  <a:pt x="725" y="375"/>
                </a:lnTo>
                <a:lnTo>
                  <a:pt x="725" y="371"/>
                </a:lnTo>
                <a:close/>
                <a:moveTo>
                  <a:pt x="412" y="51"/>
                </a:moveTo>
                <a:lnTo>
                  <a:pt x="439" y="79"/>
                </a:lnTo>
                <a:lnTo>
                  <a:pt x="439" y="81"/>
                </a:lnTo>
                <a:lnTo>
                  <a:pt x="439" y="83"/>
                </a:lnTo>
                <a:lnTo>
                  <a:pt x="406" y="50"/>
                </a:lnTo>
                <a:lnTo>
                  <a:pt x="412" y="51"/>
                </a:lnTo>
                <a:close/>
                <a:moveTo>
                  <a:pt x="556" y="195"/>
                </a:moveTo>
                <a:lnTo>
                  <a:pt x="718" y="358"/>
                </a:lnTo>
                <a:lnTo>
                  <a:pt x="712" y="357"/>
                </a:lnTo>
                <a:lnTo>
                  <a:pt x="550" y="196"/>
                </a:lnTo>
                <a:lnTo>
                  <a:pt x="553" y="196"/>
                </a:lnTo>
                <a:lnTo>
                  <a:pt x="556" y="195"/>
                </a:lnTo>
                <a:close/>
                <a:moveTo>
                  <a:pt x="726" y="367"/>
                </a:moveTo>
                <a:lnTo>
                  <a:pt x="831" y="472"/>
                </a:lnTo>
                <a:lnTo>
                  <a:pt x="830" y="476"/>
                </a:lnTo>
                <a:lnTo>
                  <a:pt x="725" y="371"/>
                </a:lnTo>
                <a:lnTo>
                  <a:pt x="726" y="367"/>
                </a:lnTo>
                <a:close/>
                <a:moveTo>
                  <a:pt x="417" y="52"/>
                </a:moveTo>
                <a:lnTo>
                  <a:pt x="440" y="75"/>
                </a:lnTo>
                <a:lnTo>
                  <a:pt x="440" y="75"/>
                </a:lnTo>
                <a:lnTo>
                  <a:pt x="440" y="77"/>
                </a:lnTo>
                <a:lnTo>
                  <a:pt x="439" y="79"/>
                </a:lnTo>
                <a:lnTo>
                  <a:pt x="412" y="51"/>
                </a:lnTo>
                <a:lnTo>
                  <a:pt x="417" y="52"/>
                </a:lnTo>
                <a:close/>
                <a:moveTo>
                  <a:pt x="560" y="195"/>
                </a:moveTo>
                <a:lnTo>
                  <a:pt x="724" y="359"/>
                </a:lnTo>
                <a:lnTo>
                  <a:pt x="718" y="358"/>
                </a:lnTo>
                <a:lnTo>
                  <a:pt x="556" y="195"/>
                </a:lnTo>
                <a:lnTo>
                  <a:pt x="558" y="195"/>
                </a:lnTo>
                <a:lnTo>
                  <a:pt x="560" y="195"/>
                </a:lnTo>
                <a:close/>
                <a:moveTo>
                  <a:pt x="727" y="362"/>
                </a:moveTo>
                <a:lnTo>
                  <a:pt x="832" y="468"/>
                </a:lnTo>
                <a:lnTo>
                  <a:pt x="831" y="472"/>
                </a:lnTo>
                <a:lnTo>
                  <a:pt x="726" y="367"/>
                </a:lnTo>
                <a:lnTo>
                  <a:pt x="727" y="362"/>
                </a:lnTo>
                <a:close/>
                <a:moveTo>
                  <a:pt x="424" y="55"/>
                </a:moveTo>
                <a:lnTo>
                  <a:pt x="441" y="71"/>
                </a:lnTo>
                <a:lnTo>
                  <a:pt x="440" y="73"/>
                </a:lnTo>
                <a:lnTo>
                  <a:pt x="440" y="75"/>
                </a:lnTo>
                <a:lnTo>
                  <a:pt x="417" y="52"/>
                </a:lnTo>
                <a:lnTo>
                  <a:pt x="424" y="55"/>
                </a:lnTo>
                <a:close/>
                <a:moveTo>
                  <a:pt x="563" y="194"/>
                </a:moveTo>
                <a:lnTo>
                  <a:pt x="834" y="463"/>
                </a:lnTo>
                <a:lnTo>
                  <a:pt x="832" y="468"/>
                </a:lnTo>
                <a:lnTo>
                  <a:pt x="727" y="362"/>
                </a:lnTo>
                <a:lnTo>
                  <a:pt x="727" y="360"/>
                </a:lnTo>
                <a:lnTo>
                  <a:pt x="724" y="359"/>
                </a:lnTo>
                <a:lnTo>
                  <a:pt x="560" y="195"/>
                </a:lnTo>
                <a:lnTo>
                  <a:pt x="561" y="194"/>
                </a:lnTo>
                <a:lnTo>
                  <a:pt x="563" y="194"/>
                </a:lnTo>
                <a:close/>
                <a:moveTo>
                  <a:pt x="430" y="56"/>
                </a:moveTo>
                <a:lnTo>
                  <a:pt x="442" y="66"/>
                </a:lnTo>
                <a:lnTo>
                  <a:pt x="441" y="68"/>
                </a:lnTo>
                <a:lnTo>
                  <a:pt x="441" y="71"/>
                </a:lnTo>
                <a:lnTo>
                  <a:pt x="424" y="55"/>
                </a:lnTo>
                <a:lnTo>
                  <a:pt x="430" y="56"/>
                </a:lnTo>
                <a:close/>
                <a:moveTo>
                  <a:pt x="567" y="193"/>
                </a:moveTo>
                <a:lnTo>
                  <a:pt x="834" y="459"/>
                </a:lnTo>
                <a:lnTo>
                  <a:pt x="834" y="463"/>
                </a:lnTo>
                <a:lnTo>
                  <a:pt x="563" y="194"/>
                </a:lnTo>
                <a:lnTo>
                  <a:pt x="565" y="193"/>
                </a:lnTo>
                <a:lnTo>
                  <a:pt x="567" y="193"/>
                </a:lnTo>
                <a:close/>
                <a:moveTo>
                  <a:pt x="436" y="57"/>
                </a:moveTo>
                <a:lnTo>
                  <a:pt x="443" y="63"/>
                </a:lnTo>
                <a:lnTo>
                  <a:pt x="442" y="65"/>
                </a:lnTo>
                <a:lnTo>
                  <a:pt x="442" y="66"/>
                </a:lnTo>
                <a:lnTo>
                  <a:pt x="430" y="56"/>
                </a:lnTo>
                <a:lnTo>
                  <a:pt x="436" y="57"/>
                </a:lnTo>
                <a:close/>
                <a:moveTo>
                  <a:pt x="572" y="192"/>
                </a:moveTo>
                <a:lnTo>
                  <a:pt x="835" y="455"/>
                </a:lnTo>
                <a:lnTo>
                  <a:pt x="834" y="459"/>
                </a:lnTo>
                <a:lnTo>
                  <a:pt x="567" y="193"/>
                </a:lnTo>
                <a:lnTo>
                  <a:pt x="570" y="192"/>
                </a:lnTo>
                <a:lnTo>
                  <a:pt x="572" y="192"/>
                </a:lnTo>
                <a:close/>
                <a:moveTo>
                  <a:pt x="442" y="58"/>
                </a:moveTo>
                <a:lnTo>
                  <a:pt x="444" y="59"/>
                </a:lnTo>
                <a:lnTo>
                  <a:pt x="443" y="61"/>
                </a:lnTo>
                <a:lnTo>
                  <a:pt x="443" y="63"/>
                </a:lnTo>
                <a:lnTo>
                  <a:pt x="436" y="57"/>
                </a:lnTo>
                <a:lnTo>
                  <a:pt x="442" y="58"/>
                </a:lnTo>
                <a:close/>
                <a:moveTo>
                  <a:pt x="575" y="191"/>
                </a:moveTo>
                <a:lnTo>
                  <a:pt x="836" y="451"/>
                </a:lnTo>
                <a:lnTo>
                  <a:pt x="835" y="455"/>
                </a:lnTo>
                <a:lnTo>
                  <a:pt x="572" y="192"/>
                </a:lnTo>
                <a:lnTo>
                  <a:pt x="573" y="191"/>
                </a:lnTo>
                <a:lnTo>
                  <a:pt x="575" y="191"/>
                </a:lnTo>
                <a:close/>
                <a:moveTo>
                  <a:pt x="578" y="189"/>
                </a:moveTo>
                <a:lnTo>
                  <a:pt x="837" y="447"/>
                </a:lnTo>
                <a:lnTo>
                  <a:pt x="836" y="451"/>
                </a:lnTo>
                <a:lnTo>
                  <a:pt x="575" y="191"/>
                </a:lnTo>
                <a:lnTo>
                  <a:pt x="577" y="190"/>
                </a:lnTo>
                <a:lnTo>
                  <a:pt x="578" y="189"/>
                </a:lnTo>
                <a:close/>
                <a:moveTo>
                  <a:pt x="444" y="59"/>
                </a:moveTo>
                <a:lnTo>
                  <a:pt x="442" y="58"/>
                </a:lnTo>
                <a:lnTo>
                  <a:pt x="444" y="58"/>
                </a:lnTo>
                <a:lnTo>
                  <a:pt x="444" y="59"/>
                </a:lnTo>
                <a:close/>
                <a:moveTo>
                  <a:pt x="582" y="188"/>
                </a:moveTo>
                <a:lnTo>
                  <a:pt x="837" y="443"/>
                </a:lnTo>
                <a:lnTo>
                  <a:pt x="837" y="447"/>
                </a:lnTo>
                <a:lnTo>
                  <a:pt x="578" y="189"/>
                </a:lnTo>
                <a:lnTo>
                  <a:pt x="580" y="189"/>
                </a:lnTo>
                <a:lnTo>
                  <a:pt x="582" y="188"/>
                </a:lnTo>
                <a:close/>
                <a:moveTo>
                  <a:pt x="586" y="186"/>
                </a:moveTo>
                <a:lnTo>
                  <a:pt x="838" y="439"/>
                </a:lnTo>
                <a:lnTo>
                  <a:pt x="837" y="443"/>
                </a:lnTo>
                <a:lnTo>
                  <a:pt x="582" y="188"/>
                </a:lnTo>
                <a:lnTo>
                  <a:pt x="583" y="187"/>
                </a:lnTo>
                <a:lnTo>
                  <a:pt x="586" y="186"/>
                </a:lnTo>
                <a:close/>
                <a:moveTo>
                  <a:pt x="589" y="184"/>
                </a:moveTo>
                <a:lnTo>
                  <a:pt x="839" y="435"/>
                </a:lnTo>
                <a:lnTo>
                  <a:pt x="838" y="439"/>
                </a:lnTo>
                <a:lnTo>
                  <a:pt x="586" y="186"/>
                </a:lnTo>
                <a:lnTo>
                  <a:pt x="587" y="186"/>
                </a:lnTo>
                <a:lnTo>
                  <a:pt x="589" y="184"/>
                </a:lnTo>
                <a:close/>
                <a:moveTo>
                  <a:pt x="592" y="182"/>
                </a:moveTo>
                <a:lnTo>
                  <a:pt x="840" y="430"/>
                </a:lnTo>
                <a:lnTo>
                  <a:pt x="839" y="435"/>
                </a:lnTo>
                <a:lnTo>
                  <a:pt x="589" y="184"/>
                </a:lnTo>
                <a:lnTo>
                  <a:pt x="590" y="183"/>
                </a:lnTo>
                <a:lnTo>
                  <a:pt x="592" y="182"/>
                </a:lnTo>
                <a:close/>
                <a:moveTo>
                  <a:pt x="595" y="180"/>
                </a:moveTo>
                <a:lnTo>
                  <a:pt x="840" y="426"/>
                </a:lnTo>
                <a:lnTo>
                  <a:pt x="840" y="430"/>
                </a:lnTo>
                <a:lnTo>
                  <a:pt x="592" y="182"/>
                </a:lnTo>
                <a:lnTo>
                  <a:pt x="593" y="181"/>
                </a:lnTo>
                <a:lnTo>
                  <a:pt x="595" y="180"/>
                </a:lnTo>
                <a:close/>
                <a:moveTo>
                  <a:pt x="598" y="178"/>
                </a:moveTo>
                <a:lnTo>
                  <a:pt x="841" y="422"/>
                </a:lnTo>
                <a:lnTo>
                  <a:pt x="840" y="426"/>
                </a:lnTo>
                <a:lnTo>
                  <a:pt x="595" y="180"/>
                </a:lnTo>
                <a:lnTo>
                  <a:pt x="596" y="179"/>
                </a:lnTo>
                <a:lnTo>
                  <a:pt x="598" y="178"/>
                </a:lnTo>
                <a:close/>
                <a:moveTo>
                  <a:pt x="600" y="177"/>
                </a:moveTo>
                <a:lnTo>
                  <a:pt x="842" y="418"/>
                </a:lnTo>
                <a:lnTo>
                  <a:pt x="841" y="422"/>
                </a:lnTo>
                <a:lnTo>
                  <a:pt x="598" y="178"/>
                </a:lnTo>
                <a:lnTo>
                  <a:pt x="599" y="177"/>
                </a:lnTo>
                <a:lnTo>
                  <a:pt x="600" y="177"/>
                </a:lnTo>
                <a:close/>
                <a:moveTo>
                  <a:pt x="604" y="174"/>
                </a:moveTo>
                <a:lnTo>
                  <a:pt x="843" y="413"/>
                </a:lnTo>
                <a:lnTo>
                  <a:pt x="842" y="418"/>
                </a:lnTo>
                <a:lnTo>
                  <a:pt x="600" y="177"/>
                </a:lnTo>
                <a:lnTo>
                  <a:pt x="603" y="176"/>
                </a:lnTo>
                <a:lnTo>
                  <a:pt x="604" y="174"/>
                </a:lnTo>
                <a:close/>
                <a:moveTo>
                  <a:pt x="606" y="172"/>
                </a:moveTo>
                <a:lnTo>
                  <a:pt x="843" y="409"/>
                </a:lnTo>
                <a:lnTo>
                  <a:pt x="843" y="413"/>
                </a:lnTo>
                <a:lnTo>
                  <a:pt x="604" y="174"/>
                </a:lnTo>
                <a:lnTo>
                  <a:pt x="605" y="173"/>
                </a:lnTo>
                <a:lnTo>
                  <a:pt x="606" y="172"/>
                </a:lnTo>
                <a:close/>
                <a:moveTo>
                  <a:pt x="609" y="170"/>
                </a:moveTo>
                <a:lnTo>
                  <a:pt x="844" y="406"/>
                </a:lnTo>
                <a:lnTo>
                  <a:pt x="843" y="409"/>
                </a:lnTo>
                <a:lnTo>
                  <a:pt x="606" y="172"/>
                </a:lnTo>
                <a:lnTo>
                  <a:pt x="608" y="171"/>
                </a:lnTo>
                <a:lnTo>
                  <a:pt x="609" y="170"/>
                </a:lnTo>
                <a:close/>
                <a:moveTo>
                  <a:pt x="611" y="167"/>
                </a:moveTo>
                <a:lnTo>
                  <a:pt x="845" y="402"/>
                </a:lnTo>
                <a:lnTo>
                  <a:pt x="844" y="406"/>
                </a:lnTo>
                <a:lnTo>
                  <a:pt x="609" y="170"/>
                </a:lnTo>
                <a:lnTo>
                  <a:pt x="610" y="169"/>
                </a:lnTo>
                <a:lnTo>
                  <a:pt x="611" y="167"/>
                </a:lnTo>
                <a:close/>
                <a:moveTo>
                  <a:pt x="614" y="165"/>
                </a:moveTo>
                <a:lnTo>
                  <a:pt x="846" y="397"/>
                </a:lnTo>
                <a:lnTo>
                  <a:pt x="845" y="402"/>
                </a:lnTo>
                <a:lnTo>
                  <a:pt x="611" y="167"/>
                </a:lnTo>
                <a:lnTo>
                  <a:pt x="612" y="166"/>
                </a:lnTo>
                <a:lnTo>
                  <a:pt x="614" y="165"/>
                </a:lnTo>
                <a:close/>
                <a:moveTo>
                  <a:pt x="616" y="162"/>
                </a:moveTo>
                <a:lnTo>
                  <a:pt x="846" y="393"/>
                </a:lnTo>
                <a:lnTo>
                  <a:pt x="846" y="397"/>
                </a:lnTo>
                <a:lnTo>
                  <a:pt x="614" y="165"/>
                </a:lnTo>
                <a:lnTo>
                  <a:pt x="615" y="163"/>
                </a:lnTo>
                <a:lnTo>
                  <a:pt x="616" y="162"/>
                </a:lnTo>
                <a:close/>
                <a:moveTo>
                  <a:pt x="619" y="160"/>
                </a:moveTo>
                <a:lnTo>
                  <a:pt x="847" y="389"/>
                </a:lnTo>
                <a:lnTo>
                  <a:pt x="846" y="393"/>
                </a:lnTo>
                <a:lnTo>
                  <a:pt x="616" y="162"/>
                </a:lnTo>
                <a:lnTo>
                  <a:pt x="617" y="161"/>
                </a:lnTo>
                <a:lnTo>
                  <a:pt x="619" y="160"/>
                </a:lnTo>
                <a:close/>
                <a:moveTo>
                  <a:pt x="621" y="157"/>
                </a:moveTo>
                <a:lnTo>
                  <a:pt x="848" y="385"/>
                </a:lnTo>
                <a:lnTo>
                  <a:pt x="847" y="389"/>
                </a:lnTo>
                <a:lnTo>
                  <a:pt x="619" y="160"/>
                </a:lnTo>
                <a:lnTo>
                  <a:pt x="620" y="158"/>
                </a:lnTo>
                <a:lnTo>
                  <a:pt x="621" y="157"/>
                </a:lnTo>
                <a:close/>
                <a:moveTo>
                  <a:pt x="623" y="154"/>
                </a:moveTo>
                <a:lnTo>
                  <a:pt x="850" y="380"/>
                </a:lnTo>
                <a:lnTo>
                  <a:pt x="848" y="385"/>
                </a:lnTo>
                <a:lnTo>
                  <a:pt x="621" y="157"/>
                </a:lnTo>
                <a:lnTo>
                  <a:pt x="622" y="156"/>
                </a:lnTo>
                <a:lnTo>
                  <a:pt x="623" y="154"/>
                </a:lnTo>
                <a:close/>
                <a:moveTo>
                  <a:pt x="625" y="151"/>
                </a:moveTo>
                <a:lnTo>
                  <a:pt x="851" y="376"/>
                </a:lnTo>
                <a:lnTo>
                  <a:pt x="850" y="380"/>
                </a:lnTo>
                <a:lnTo>
                  <a:pt x="623" y="154"/>
                </a:lnTo>
                <a:lnTo>
                  <a:pt x="624" y="153"/>
                </a:lnTo>
                <a:lnTo>
                  <a:pt x="625" y="151"/>
                </a:lnTo>
                <a:close/>
                <a:moveTo>
                  <a:pt x="627" y="148"/>
                </a:moveTo>
                <a:lnTo>
                  <a:pt x="851" y="372"/>
                </a:lnTo>
                <a:lnTo>
                  <a:pt x="851" y="376"/>
                </a:lnTo>
                <a:lnTo>
                  <a:pt x="625" y="151"/>
                </a:lnTo>
                <a:lnTo>
                  <a:pt x="626" y="149"/>
                </a:lnTo>
                <a:lnTo>
                  <a:pt x="627" y="148"/>
                </a:lnTo>
                <a:close/>
                <a:moveTo>
                  <a:pt x="629" y="145"/>
                </a:moveTo>
                <a:lnTo>
                  <a:pt x="852" y="368"/>
                </a:lnTo>
                <a:lnTo>
                  <a:pt x="851" y="372"/>
                </a:lnTo>
                <a:lnTo>
                  <a:pt x="627" y="148"/>
                </a:lnTo>
                <a:lnTo>
                  <a:pt x="628" y="146"/>
                </a:lnTo>
                <a:lnTo>
                  <a:pt x="629" y="145"/>
                </a:lnTo>
                <a:close/>
                <a:moveTo>
                  <a:pt x="630" y="142"/>
                </a:moveTo>
                <a:lnTo>
                  <a:pt x="853" y="364"/>
                </a:lnTo>
                <a:lnTo>
                  <a:pt x="852" y="368"/>
                </a:lnTo>
                <a:lnTo>
                  <a:pt x="629" y="145"/>
                </a:lnTo>
                <a:lnTo>
                  <a:pt x="629" y="143"/>
                </a:lnTo>
                <a:lnTo>
                  <a:pt x="630" y="142"/>
                </a:lnTo>
                <a:close/>
                <a:moveTo>
                  <a:pt x="632" y="139"/>
                </a:moveTo>
                <a:lnTo>
                  <a:pt x="854" y="360"/>
                </a:lnTo>
                <a:lnTo>
                  <a:pt x="853" y="364"/>
                </a:lnTo>
                <a:lnTo>
                  <a:pt x="630" y="142"/>
                </a:lnTo>
                <a:lnTo>
                  <a:pt x="631" y="140"/>
                </a:lnTo>
                <a:lnTo>
                  <a:pt x="632" y="139"/>
                </a:lnTo>
                <a:close/>
                <a:moveTo>
                  <a:pt x="633" y="136"/>
                </a:moveTo>
                <a:lnTo>
                  <a:pt x="854" y="356"/>
                </a:lnTo>
                <a:lnTo>
                  <a:pt x="854" y="360"/>
                </a:lnTo>
                <a:lnTo>
                  <a:pt x="632" y="139"/>
                </a:lnTo>
                <a:lnTo>
                  <a:pt x="632" y="137"/>
                </a:lnTo>
                <a:lnTo>
                  <a:pt x="633" y="136"/>
                </a:lnTo>
                <a:close/>
                <a:moveTo>
                  <a:pt x="636" y="131"/>
                </a:moveTo>
                <a:lnTo>
                  <a:pt x="855" y="352"/>
                </a:lnTo>
                <a:lnTo>
                  <a:pt x="854" y="356"/>
                </a:lnTo>
                <a:lnTo>
                  <a:pt x="633" y="136"/>
                </a:lnTo>
                <a:lnTo>
                  <a:pt x="634" y="133"/>
                </a:lnTo>
                <a:lnTo>
                  <a:pt x="636" y="131"/>
                </a:lnTo>
                <a:close/>
                <a:moveTo>
                  <a:pt x="637" y="128"/>
                </a:moveTo>
                <a:lnTo>
                  <a:pt x="856" y="347"/>
                </a:lnTo>
                <a:lnTo>
                  <a:pt x="855" y="352"/>
                </a:lnTo>
                <a:lnTo>
                  <a:pt x="636" y="131"/>
                </a:lnTo>
                <a:lnTo>
                  <a:pt x="636" y="130"/>
                </a:lnTo>
                <a:lnTo>
                  <a:pt x="637" y="128"/>
                </a:lnTo>
                <a:close/>
                <a:moveTo>
                  <a:pt x="638" y="124"/>
                </a:moveTo>
                <a:lnTo>
                  <a:pt x="857" y="343"/>
                </a:lnTo>
                <a:lnTo>
                  <a:pt x="856" y="347"/>
                </a:lnTo>
                <a:lnTo>
                  <a:pt x="637" y="128"/>
                </a:lnTo>
                <a:lnTo>
                  <a:pt x="637" y="126"/>
                </a:lnTo>
                <a:lnTo>
                  <a:pt x="638" y="124"/>
                </a:lnTo>
                <a:close/>
                <a:moveTo>
                  <a:pt x="639" y="121"/>
                </a:moveTo>
                <a:lnTo>
                  <a:pt x="857" y="339"/>
                </a:lnTo>
                <a:lnTo>
                  <a:pt x="857" y="343"/>
                </a:lnTo>
                <a:lnTo>
                  <a:pt x="638" y="124"/>
                </a:lnTo>
                <a:lnTo>
                  <a:pt x="638" y="123"/>
                </a:lnTo>
                <a:lnTo>
                  <a:pt x="639" y="121"/>
                </a:lnTo>
                <a:close/>
                <a:moveTo>
                  <a:pt x="639" y="120"/>
                </a:moveTo>
                <a:lnTo>
                  <a:pt x="857" y="338"/>
                </a:lnTo>
                <a:lnTo>
                  <a:pt x="857" y="339"/>
                </a:lnTo>
                <a:lnTo>
                  <a:pt x="639" y="121"/>
                </a:lnTo>
                <a:lnTo>
                  <a:pt x="639" y="120"/>
                </a:lnTo>
                <a:close/>
                <a:moveTo>
                  <a:pt x="639" y="118"/>
                </a:moveTo>
                <a:lnTo>
                  <a:pt x="858" y="338"/>
                </a:lnTo>
                <a:lnTo>
                  <a:pt x="857" y="338"/>
                </a:lnTo>
                <a:lnTo>
                  <a:pt x="639" y="120"/>
                </a:lnTo>
                <a:lnTo>
                  <a:pt x="639" y="118"/>
                </a:lnTo>
                <a:close/>
                <a:moveTo>
                  <a:pt x="639" y="118"/>
                </a:moveTo>
                <a:lnTo>
                  <a:pt x="858" y="337"/>
                </a:lnTo>
                <a:lnTo>
                  <a:pt x="858" y="338"/>
                </a:lnTo>
                <a:lnTo>
                  <a:pt x="639" y="118"/>
                </a:lnTo>
                <a:lnTo>
                  <a:pt x="639" y="118"/>
                </a:lnTo>
                <a:close/>
                <a:moveTo>
                  <a:pt x="640" y="117"/>
                </a:moveTo>
                <a:lnTo>
                  <a:pt x="858" y="336"/>
                </a:lnTo>
                <a:lnTo>
                  <a:pt x="858" y="337"/>
                </a:lnTo>
                <a:lnTo>
                  <a:pt x="639" y="118"/>
                </a:lnTo>
                <a:lnTo>
                  <a:pt x="640" y="117"/>
                </a:lnTo>
                <a:close/>
                <a:moveTo>
                  <a:pt x="640" y="116"/>
                </a:moveTo>
                <a:lnTo>
                  <a:pt x="858" y="336"/>
                </a:lnTo>
                <a:lnTo>
                  <a:pt x="858" y="336"/>
                </a:lnTo>
                <a:lnTo>
                  <a:pt x="640" y="117"/>
                </a:lnTo>
                <a:lnTo>
                  <a:pt x="640" y="116"/>
                </a:lnTo>
                <a:close/>
                <a:moveTo>
                  <a:pt x="640" y="116"/>
                </a:moveTo>
                <a:lnTo>
                  <a:pt x="858" y="335"/>
                </a:lnTo>
                <a:lnTo>
                  <a:pt x="858" y="336"/>
                </a:lnTo>
                <a:lnTo>
                  <a:pt x="640" y="116"/>
                </a:lnTo>
                <a:lnTo>
                  <a:pt x="640" y="116"/>
                </a:lnTo>
                <a:close/>
                <a:moveTo>
                  <a:pt x="640" y="115"/>
                </a:moveTo>
                <a:lnTo>
                  <a:pt x="858" y="334"/>
                </a:lnTo>
                <a:lnTo>
                  <a:pt x="858" y="335"/>
                </a:lnTo>
                <a:lnTo>
                  <a:pt x="640" y="116"/>
                </a:lnTo>
                <a:lnTo>
                  <a:pt x="640" y="115"/>
                </a:lnTo>
                <a:close/>
                <a:moveTo>
                  <a:pt x="640" y="114"/>
                </a:moveTo>
                <a:lnTo>
                  <a:pt x="858" y="332"/>
                </a:lnTo>
                <a:lnTo>
                  <a:pt x="858" y="334"/>
                </a:lnTo>
                <a:lnTo>
                  <a:pt x="640" y="115"/>
                </a:lnTo>
                <a:lnTo>
                  <a:pt x="640" y="114"/>
                </a:lnTo>
                <a:close/>
                <a:moveTo>
                  <a:pt x="640" y="114"/>
                </a:moveTo>
                <a:lnTo>
                  <a:pt x="859" y="332"/>
                </a:lnTo>
                <a:lnTo>
                  <a:pt x="858" y="332"/>
                </a:lnTo>
                <a:lnTo>
                  <a:pt x="640" y="114"/>
                </a:lnTo>
                <a:lnTo>
                  <a:pt x="640" y="114"/>
                </a:lnTo>
                <a:close/>
                <a:moveTo>
                  <a:pt x="640" y="113"/>
                </a:moveTo>
                <a:lnTo>
                  <a:pt x="859" y="331"/>
                </a:lnTo>
                <a:lnTo>
                  <a:pt x="859" y="332"/>
                </a:lnTo>
                <a:lnTo>
                  <a:pt x="640" y="114"/>
                </a:lnTo>
                <a:lnTo>
                  <a:pt x="640" y="114"/>
                </a:lnTo>
                <a:lnTo>
                  <a:pt x="640" y="113"/>
                </a:lnTo>
                <a:close/>
                <a:moveTo>
                  <a:pt x="641" y="112"/>
                </a:moveTo>
                <a:lnTo>
                  <a:pt x="859" y="330"/>
                </a:lnTo>
                <a:lnTo>
                  <a:pt x="859" y="331"/>
                </a:lnTo>
                <a:lnTo>
                  <a:pt x="640" y="113"/>
                </a:lnTo>
                <a:lnTo>
                  <a:pt x="641" y="112"/>
                </a:lnTo>
                <a:close/>
                <a:moveTo>
                  <a:pt x="641" y="111"/>
                </a:moveTo>
                <a:lnTo>
                  <a:pt x="859" y="330"/>
                </a:lnTo>
                <a:lnTo>
                  <a:pt x="859" y="330"/>
                </a:lnTo>
                <a:lnTo>
                  <a:pt x="641" y="112"/>
                </a:lnTo>
                <a:lnTo>
                  <a:pt x="641" y="111"/>
                </a:lnTo>
                <a:close/>
                <a:moveTo>
                  <a:pt x="641" y="111"/>
                </a:moveTo>
                <a:lnTo>
                  <a:pt x="859" y="329"/>
                </a:lnTo>
                <a:lnTo>
                  <a:pt x="859" y="330"/>
                </a:lnTo>
                <a:lnTo>
                  <a:pt x="641" y="111"/>
                </a:lnTo>
                <a:lnTo>
                  <a:pt x="641" y="111"/>
                </a:lnTo>
                <a:close/>
                <a:moveTo>
                  <a:pt x="641" y="110"/>
                </a:moveTo>
                <a:lnTo>
                  <a:pt x="859" y="328"/>
                </a:lnTo>
                <a:lnTo>
                  <a:pt x="859" y="329"/>
                </a:lnTo>
                <a:lnTo>
                  <a:pt x="641" y="111"/>
                </a:lnTo>
                <a:lnTo>
                  <a:pt x="641" y="110"/>
                </a:lnTo>
                <a:close/>
                <a:moveTo>
                  <a:pt x="641" y="109"/>
                </a:moveTo>
                <a:lnTo>
                  <a:pt x="859" y="327"/>
                </a:lnTo>
                <a:lnTo>
                  <a:pt x="859" y="328"/>
                </a:lnTo>
                <a:lnTo>
                  <a:pt x="641" y="110"/>
                </a:lnTo>
                <a:lnTo>
                  <a:pt x="641" y="109"/>
                </a:lnTo>
                <a:close/>
                <a:moveTo>
                  <a:pt x="641" y="108"/>
                </a:moveTo>
                <a:lnTo>
                  <a:pt x="859" y="327"/>
                </a:lnTo>
                <a:lnTo>
                  <a:pt x="859" y="327"/>
                </a:lnTo>
                <a:lnTo>
                  <a:pt x="641" y="109"/>
                </a:lnTo>
                <a:lnTo>
                  <a:pt x="641" y="108"/>
                </a:lnTo>
                <a:close/>
                <a:moveTo>
                  <a:pt x="641" y="108"/>
                </a:moveTo>
                <a:lnTo>
                  <a:pt x="860" y="326"/>
                </a:lnTo>
                <a:lnTo>
                  <a:pt x="859" y="327"/>
                </a:lnTo>
                <a:lnTo>
                  <a:pt x="641" y="108"/>
                </a:lnTo>
                <a:lnTo>
                  <a:pt x="641" y="108"/>
                </a:lnTo>
                <a:close/>
                <a:moveTo>
                  <a:pt x="641" y="107"/>
                </a:moveTo>
                <a:lnTo>
                  <a:pt x="860" y="325"/>
                </a:lnTo>
                <a:lnTo>
                  <a:pt x="860" y="326"/>
                </a:lnTo>
                <a:lnTo>
                  <a:pt x="641" y="108"/>
                </a:lnTo>
                <a:lnTo>
                  <a:pt x="641" y="107"/>
                </a:lnTo>
                <a:close/>
                <a:moveTo>
                  <a:pt x="641" y="106"/>
                </a:moveTo>
                <a:lnTo>
                  <a:pt x="860" y="325"/>
                </a:lnTo>
                <a:lnTo>
                  <a:pt x="860" y="325"/>
                </a:lnTo>
                <a:lnTo>
                  <a:pt x="641" y="107"/>
                </a:lnTo>
                <a:lnTo>
                  <a:pt x="641" y="106"/>
                </a:lnTo>
                <a:close/>
                <a:moveTo>
                  <a:pt x="642" y="105"/>
                </a:moveTo>
                <a:lnTo>
                  <a:pt x="860" y="324"/>
                </a:lnTo>
                <a:lnTo>
                  <a:pt x="860" y="325"/>
                </a:lnTo>
                <a:lnTo>
                  <a:pt x="641" y="106"/>
                </a:lnTo>
                <a:lnTo>
                  <a:pt x="642" y="105"/>
                </a:lnTo>
                <a:close/>
                <a:moveTo>
                  <a:pt x="642" y="105"/>
                </a:moveTo>
                <a:lnTo>
                  <a:pt x="860" y="323"/>
                </a:lnTo>
                <a:lnTo>
                  <a:pt x="860" y="324"/>
                </a:lnTo>
                <a:lnTo>
                  <a:pt x="642" y="105"/>
                </a:lnTo>
                <a:lnTo>
                  <a:pt x="642" y="105"/>
                </a:lnTo>
                <a:close/>
                <a:moveTo>
                  <a:pt x="642" y="104"/>
                </a:moveTo>
                <a:lnTo>
                  <a:pt x="860" y="322"/>
                </a:lnTo>
                <a:lnTo>
                  <a:pt x="860" y="323"/>
                </a:lnTo>
                <a:lnTo>
                  <a:pt x="642" y="105"/>
                </a:lnTo>
                <a:lnTo>
                  <a:pt x="642" y="104"/>
                </a:lnTo>
                <a:close/>
                <a:moveTo>
                  <a:pt x="642" y="103"/>
                </a:moveTo>
                <a:lnTo>
                  <a:pt x="860" y="322"/>
                </a:lnTo>
                <a:lnTo>
                  <a:pt x="860" y="322"/>
                </a:lnTo>
                <a:lnTo>
                  <a:pt x="642" y="104"/>
                </a:lnTo>
                <a:lnTo>
                  <a:pt x="642" y="103"/>
                </a:lnTo>
                <a:close/>
                <a:moveTo>
                  <a:pt x="642" y="101"/>
                </a:moveTo>
                <a:lnTo>
                  <a:pt x="861" y="321"/>
                </a:lnTo>
                <a:lnTo>
                  <a:pt x="860" y="322"/>
                </a:lnTo>
                <a:lnTo>
                  <a:pt x="642" y="103"/>
                </a:lnTo>
                <a:lnTo>
                  <a:pt x="642" y="101"/>
                </a:lnTo>
                <a:close/>
                <a:moveTo>
                  <a:pt x="642" y="100"/>
                </a:moveTo>
                <a:lnTo>
                  <a:pt x="861" y="320"/>
                </a:lnTo>
                <a:lnTo>
                  <a:pt x="861" y="321"/>
                </a:lnTo>
                <a:lnTo>
                  <a:pt x="642" y="101"/>
                </a:lnTo>
                <a:lnTo>
                  <a:pt x="642" y="100"/>
                </a:lnTo>
                <a:close/>
                <a:moveTo>
                  <a:pt x="642" y="100"/>
                </a:moveTo>
                <a:lnTo>
                  <a:pt x="861" y="320"/>
                </a:lnTo>
                <a:lnTo>
                  <a:pt x="861" y="320"/>
                </a:lnTo>
                <a:lnTo>
                  <a:pt x="642" y="100"/>
                </a:lnTo>
                <a:lnTo>
                  <a:pt x="642" y="100"/>
                </a:lnTo>
                <a:close/>
                <a:moveTo>
                  <a:pt x="642" y="99"/>
                </a:moveTo>
                <a:lnTo>
                  <a:pt x="861" y="319"/>
                </a:lnTo>
                <a:lnTo>
                  <a:pt x="861" y="320"/>
                </a:lnTo>
                <a:lnTo>
                  <a:pt x="642" y="100"/>
                </a:lnTo>
                <a:lnTo>
                  <a:pt x="642" y="99"/>
                </a:lnTo>
                <a:close/>
                <a:moveTo>
                  <a:pt x="642" y="98"/>
                </a:moveTo>
                <a:lnTo>
                  <a:pt x="861" y="318"/>
                </a:lnTo>
                <a:lnTo>
                  <a:pt x="861" y="319"/>
                </a:lnTo>
                <a:lnTo>
                  <a:pt x="642" y="99"/>
                </a:lnTo>
                <a:lnTo>
                  <a:pt x="642" y="98"/>
                </a:lnTo>
                <a:close/>
                <a:moveTo>
                  <a:pt x="642" y="97"/>
                </a:moveTo>
                <a:lnTo>
                  <a:pt x="861" y="318"/>
                </a:lnTo>
                <a:lnTo>
                  <a:pt x="861" y="318"/>
                </a:lnTo>
                <a:lnTo>
                  <a:pt x="642" y="98"/>
                </a:lnTo>
                <a:lnTo>
                  <a:pt x="642" y="97"/>
                </a:lnTo>
                <a:close/>
                <a:moveTo>
                  <a:pt x="642" y="96"/>
                </a:moveTo>
                <a:lnTo>
                  <a:pt x="861" y="317"/>
                </a:lnTo>
                <a:lnTo>
                  <a:pt x="861" y="318"/>
                </a:lnTo>
                <a:lnTo>
                  <a:pt x="642" y="97"/>
                </a:lnTo>
                <a:lnTo>
                  <a:pt x="642" y="96"/>
                </a:lnTo>
                <a:close/>
                <a:moveTo>
                  <a:pt x="643" y="96"/>
                </a:moveTo>
                <a:lnTo>
                  <a:pt x="862" y="315"/>
                </a:lnTo>
                <a:lnTo>
                  <a:pt x="861" y="317"/>
                </a:lnTo>
                <a:lnTo>
                  <a:pt x="642" y="96"/>
                </a:lnTo>
                <a:lnTo>
                  <a:pt x="642" y="96"/>
                </a:lnTo>
                <a:lnTo>
                  <a:pt x="643" y="96"/>
                </a:lnTo>
                <a:close/>
                <a:moveTo>
                  <a:pt x="644" y="96"/>
                </a:moveTo>
                <a:lnTo>
                  <a:pt x="862" y="314"/>
                </a:lnTo>
                <a:lnTo>
                  <a:pt x="862" y="315"/>
                </a:lnTo>
                <a:lnTo>
                  <a:pt x="643" y="96"/>
                </a:lnTo>
                <a:lnTo>
                  <a:pt x="644" y="96"/>
                </a:lnTo>
                <a:close/>
                <a:moveTo>
                  <a:pt x="645" y="97"/>
                </a:moveTo>
                <a:lnTo>
                  <a:pt x="862" y="314"/>
                </a:lnTo>
                <a:lnTo>
                  <a:pt x="862" y="314"/>
                </a:lnTo>
                <a:lnTo>
                  <a:pt x="644" y="96"/>
                </a:lnTo>
                <a:lnTo>
                  <a:pt x="645" y="97"/>
                </a:lnTo>
                <a:close/>
                <a:moveTo>
                  <a:pt x="646" y="97"/>
                </a:moveTo>
                <a:lnTo>
                  <a:pt x="862" y="313"/>
                </a:lnTo>
                <a:lnTo>
                  <a:pt x="862" y="314"/>
                </a:lnTo>
                <a:lnTo>
                  <a:pt x="645" y="97"/>
                </a:lnTo>
                <a:lnTo>
                  <a:pt x="646" y="97"/>
                </a:lnTo>
                <a:close/>
                <a:moveTo>
                  <a:pt x="647" y="97"/>
                </a:moveTo>
                <a:lnTo>
                  <a:pt x="862" y="312"/>
                </a:lnTo>
                <a:lnTo>
                  <a:pt x="862" y="313"/>
                </a:lnTo>
                <a:lnTo>
                  <a:pt x="646" y="97"/>
                </a:lnTo>
                <a:lnTo>
                  <a:pt x="647" y="97"/>
                </a:lnTo>
                <a:close/>
                <a:moveTo>
                  <a:pt x="648" y="97"/>
                </a:moveTo>
                <a:lnTo>
                  <a:pt x="862" y="312"/>
                </a:lnTo>
                <a:lnTo>
                  <a:pt x="862" y="312"/>
                </a:lnTo>
                <a:lnTo>
                  <a:pt x="647" y="97"/>
                </a:lnTo>
                <a:lnTo>
                  <a:pt x="648" y="97"/>
                </a:lnTo>
                <a:close/>
                <a:moveTo>
                  <a:pt x="649" y="98"/>
                </a:moveTo>
                <a:lnTo>
                  <a:pt x="862" y="311"/>
                </a:lnTo>
                <a:lnTo>
                  <a:pt x="862" y="312"/>
                </a:lnTo>
                <a:lnTo>
                  <a:pt x="648" y="97"/>
                </a:lnTo>
                <a:lnTo>
                  <a:pt x="649" y="98"/>
                </a:lnTo>
                <a:close/>
                <a:moveTo>
                  <a:pt x="650" y="98"/>
                </a:moveTo>
                <a:lnTo>
                  <a:pt x="863" y="310"/>
                </a:lnTo>
                <a:lnTo>
                  <a:pt x="862" y="311"/>
                </a:lnTo>
                <a:lnTo>
                  <a:pt x="649" y="98"/>
                </a:lnTo>
                <a:lnTo>
                  <a:pt x="650" y="98"/>
                </a:lnTo>
                <a:close/>
                <a:moveTo>
                  <a:pt x="652" y="98"/>
                </a:moveTo>
                <a:lnTo>
                  <a:pt x="863" y="309"/>
                </a:lnTo>
                <a:lnTo>
                  <a:pt x="863" y="310"/>
                </a:lnTo>
                <a:lnTo>
                  <a:pt x="650" y="98"/>
                </a:lnTo>
                <a:lnTo>
                  <a:pt x="652" y="98"/>
                </a:lnTo>
                <a:close/>
                <a:moveTo>
                  <a:pt x="653" y="98"/>
                </a:moveTo>
                <a:lnTo>
                  <a:pt x="863" y="309"/>
                </a:lnTo>
                <a:lnTo>
                  <a:pt x="863" y="309"/>
                </a:lnTo>
                <a:lnTo>
                  <a:pt x="652" y="98"/>
                </a:lnTo>
                <a:lnTo>
                  <a:pt x="653" y="98"/>
                </a:lnTo>
                <a:close/>
                <a:moveTo>
                  <a:pt x="654" y="98"/>
                </a:moveTo>
                <a:lnTo>
                  <a:pt x="863" y="308"/>
                </a:lnTo>
                <a:lnTo>
                  <a:pt x="863" y="309"/>
                </a:lnTo>
                <a:lnTo>
                  <a:pt x="653" y="98"/>
                </a:lnTo>
                <a:lnTo>
                  <a:pt x="654" y="98"/>
                </a:lnTo>
                <a:close/>
                <a:moveTo>
                  <a:pt x="655" y="99"/>
                </a:moveTo>
                <a:lnTo>
                  <a:pt x="863" y="307"/>
                </a:lnTo>
                <a:lnTo>
                  <a:pt x="863" y="308"/>
                </a:lnTo>
                <a:lnTo>
                  <a:pt x="654" y="98"/>
                </a:lnTo>
                <a:lnTo>
                  <a:pt x="655" y="99"/>
                </a:lnTo>
                <a:close/>
                <a:moveTo>
                  <a:pt x="656" y="99"/>
                </a:moveTo>
                <a:lnTo>
                  <a:pt x="863" y="307"/>
                </a:lnTo>
                <a:lnTo>
                  <a:pt x="863" y="307"/>
                </a:lnTo>
                <a:lnTo>
                  <a:pt x="655" y="99"/>
                </a:lnTo>
                <a:lnTo>
                  <a:pt x="656" y="99"/>
                </a:lnTo>
                <a:close/>
                <a:moveTo>
                  <a:pt x="657" y="99"/>
                </a:moveTo>
                <a:lnTo>
                  <a:pt x="863" y="306"/>
                </a:lnTo>
                <a:lnTo>
                  <a:pt x="863" y="307"/>
                </a:lnTo>
                <a:lnTo>
                  <a:pt x="656" y="99"/>
                </a:lnTo>
                <a:lnTo>
                  <a:pt x="657" y="99"/>
                </a:lnTo>
                <a:close/>
                <a:moveTo>
                  <a:pt x="658" y="99"/>
                </a:moveTo>
                <a:lnTo>
                  <a:pt x="863" y="305"/>
                </a:lnTo>
                <a:lnTo>
                  <a:pt x="863" y="306"/>
                </a:lnTo>
                <a:lnTo>
                  <a:pt x="657" y="99"/>
                </a:lnTo>
                <a:lnTo>
                  <a:pt x="658" y="99"/>
                </a:lnTo>
                <a:close/>
                <a:moveTo>
                  <a:pt x="660" y="99"/>
                </a:moveTo>
                <a:lnTo>
                  <a:pt x="864" y="304"/>
                </a:lnTo>
                <a:lnTo>
                  <a:pt x="863" y="305"/>
                </a:lnTo>
                <a:lnTo>
                  <a:pt x="658" y="99"/>
                </a:lnTo>
                <a:lnTo>
                  <a:pt x="660" y="99"/>
                </a:lnTo>
                <a:close/>
                <a:moveTo>
                  <a:pt x="661" y="100"/>
                </a:moveTo>
                <a:lnTo>
                  <a:pt x="864" y="304"/>
                </a:lnTo>
                <a:lnTo>
                  <a:pt x="864" y="304"/>
                </a:lnTo>
                <a:lnTo>
                  <a:pt x="660" y="99"/>
                </a:lnTo>
                <a:lnTo>
                  <a:pt x="661" y="100"/>
                </a:lnTo>
                <a:close/>
                <a:moveTo>
                  <a:pt x="662" y="100"/>
                </a:moveTo>
                <a:lnTo>
                  <a:pt x="864" y="303"/>
                </a:lnTo>
                <a:lnTo>
                  <a:pt x="864" y="304"/>
                </a:lnTo>
                <a:lnTo>
                  <a:pt x="661" y="100"/>
                </a:lnTo>
                <a:lnTo>
                  <a:pt x="662" y="100"/>
                </a:lnTo>
                <a:close/>
                <a:moveTo>
                  <a:pt x="663" y="100"/>
                </a:moveTo>
                <a:lnTo>
                  <a:pt x="864" y="302"/>
                </a:lnTo>
                <a:lnTo>
                  <a:pt x="864" y="303"/>
                </a:lnTo>
                <a:lnTo>
                  <a:pt x="662" y="100"/>
                </a:lnTo>
                <a:lnTo>
                  <a:pt x="663" y="100"/>
                </a:lnTo>
                <a:close/>
                <a:moveTo>
                  <a:pt x="664" y="100"/>
                </a:moveTo>
                <a:lnTo>
                  <a:pt x="864" y="302"/>
                </a:lnTo>
                <a:lnTo>
                  <a:pt x="864" y="302"/>
                </a:lnTo>
                <a:lnTo>
                  <a:pt x="663" y="100"/>
                </a:lnTo>
                <a:lnTo>
                  <a:pt x="664" y="100"/>
                </a:lnTo>
                <a:close/>
                <a:moveTo>
                  <a:pt x="665" y="100"/>
                </a:moveTo>
                <a:lnTo>
                  <a:pt x="864" y="301"/>
                </a:lnTo>
                <a:lnTo>
                  <a:pt x="864" y="302"/>
                </a:lnTo>
                <a:lnTo>
                  <a:pt x="664" y="100"/>
                </a:lnTo>
                <a:lnTo>
                  <a:pt x="665" y="100"/>
                </a:lnTo>
                <a:close/>
                <a:moveTo>
                  <a:pt x="666" y="101"/>
                </a:moveTo>
                <a:lnTo>
                  <a:pt x="864" y="299"/>
                </a:lnTo>
                <a:lnTo>
                  <a:pt x="864" y="301"/>
                </a:lnTo>
                <a:lnTo>
                  <a:pt x="665" y="100"/>
                </a:lnTo>
                <a:lnTo>
                  <a:pt x="666" y="101"/>
                </a:lnTo>
                <a:close/>
                <a:moveTo>
                  <a:pt x="667" y="101"/>
                </a:moveTo>
                <a:lnTo>
                  <a:pt x="865" y="298"/>
                </a:lnTo>
                <a:lnTo>
                  <a:pt x="864" y="299"/>
                </a:lnTo>
                <a:lnTo>
                  <a:pt x="666" y="101"/>
                </a:lnTo>
                <a:lnTo>
                  <a:pt x="667" y="101"/>
                </a:lnTo>
                <a:close/>
                <a:moveTo>
                  <a:pt x="669" y="101"/>
                </a:moveTo>
                <a:lnTo>
                  <a:pt x="865" y="298"/>
                </a:lnTo>
                <a:lnTo>
                  <a:pt x="865" y="298"/>
                </a:lnTo>
                <a:lnTo>
                  <a:pt x="667" y="101"/>
                </a:lnTo>
                <a:lnTo>
                  <a:pt x="669" y="101"/>
                </a:lnTo>
                <a:close/>
                <a:moveTo>
                  <a:pt x="670" y="101"/>
                </a:moveTo>
                <a:lnTo>
                  <a:pt x="865" y="297"/>
                </a:lnTo>
                <a:lnTo>
                  <a:pt x="865" y="298"/>
                </a:lnTo>
                <a:lnTo>
                  <a:pt x="669" y="101"/>
                </a:lnTo>
                <a:lnTo>
                  <a:pt x="670" y="101"/>
                </a:lnTo>
                <a:close/>
                <a:moveTo>
                  <a:pt x="671" y="101"/>
                </a:moveTo>
                <a:lnTo>
                  <a:pt x="865" y="296"/>
                </a:lnTo>
                <a:lnTo>
                  <a:pt x="865" y="297"/>
                </a:lnTo>
                <a:lnTo>
                  <a:pt x="670" y="101"/>
                </a:lnTo>
                <a:lnTo>
                  <a:pt x="671" y="101"/>
                </a:lnTo>
                <a:close/>
                <a:moveTo>
                  <a:pt x="672" y="103"/>
                </a:moveTo>
                <a:lnTo>
                  <a:pt x="865" y="296"/>
                </a:lnTo>
                <a:lnTo>
                  <a:pt x="865" y="296"/>
                </a:lnTo>
                <a:lnTo>
                  <a:pt x="671" y="101"/>
                </a:lnTo>
                <a:lnTo>
                  <a:pt x="672" y="103"/>
                </a:lnTo>
                <a:close/>
                <a:moveTo>
                  <a:pt x="673" y="103"/>
                </a:moveTo>
                <a:lnTo>
                  <a:pt x="865" y="295"/>
                </a:lnTo>
                <a:lnTo>
                  <a:pt x="865" y="296"/>
                </a:lnTo>
                <a:lnTo>
                  <a:pt x="672" y="103"/>
                </a:lnTo>
                <a:lnTo>
                  <a:pt x="673" y="103"/>
                </a:lnTo>
                <a:close/>
                <a:moveTo>
                  <a:pt x="674" y="103"/>
                </a:moveTo>
                <a:lnTo>
                  <a:pt x="865" y="294"/>
                </a:lnTo>
                <a:lnTo>
                  <a:pt x="865" y="295"/>
                </a:lnTo>
                <a:lnTo>
                  <a:pt x="673" y="103"/>
                </a:lnTo>
                <a:lnTo>
                  <a:pt x="674" y="103"/>
                </a:lnTo>
                <a:close/>
                <a:moveTo>
                  <a:pt x="675" y="103"/>
                </a:moveTo>
                <a:lnTo>
                  <a:pt x="867" y="293"/>
                </a:lnTo>
                <a:lnTo>
                  <a:pt x="865" y="294"/>
                </a:lnTo>
                <a:lnTo>
                  <a:pt x="674" y="103"/>
                </a:lnTo>
                <a:lnTo>
                  <a:pt x="675" y="103"/>
                </a:lnTo>
                <a:close/>
                <a:moveTo>
                  <a:pt x="676" y="103"/>
                </a:moveTo>
                <a:lnTo>
                  <a:pt x="867" y="293"/>
                </a:lnTo>
                <a:lnTo>
                  <a:pt x="867" y="293"/>
                </a:lnTo>
                <a:lnTo>
                  <a:pt x="675" y="103"/>
                </a:lnTo>
                <a:lnTo>
                  <a:pt x="676" y="103"/>
                </a:lnTo>
                <a:close/>
                <a:moveTo>
                  <a:pt x="677" y="104"/>
                </a:moveTo>
                <a:lnTo>
                  <a:pt x="867" y="292"/>
                </a:lnTo>
                <a:lnTo>
                  <a:pt x="867" y="293"/>
                </a:lnTo>
                <a:lnTo>
                  <a:pt x="676" y="103"/>
                </a:lnTo>
                <a:lnTo>
                  <a:pt x="677" y="104"/>
                </a:lnTo>
                <a:close/>
                <a:moveTo>
                  <a:pt x="678" y="104"/>
                </a:moveTo>
                <a:lnTo>
                  <a:pt x="867" y="291"/>
                </a:lnTo>
                <a:lnTo>
                  <a:pt x="867" y="292"/>
                </a:lnTo>
                <a:lnTo>
                  <a:pt x="677" y="104"/>
                </a:lnTo>
                <a:lnTo>
                  <a:pt x="678" y="104"/>
                </a:lnTo>
                <a:close/>
                <a:moveTo>
                  <a:pt x="679" y="104"/>
                </a:moveTo>
                <a:lnTo>
                  <a:pt x="867" y="291"/>
                </a:lnTo>
                <a:lnTo>
                  <a:pt x="867" y="291"/>
                </a:lnTo>
                <a:lnTo>
                  <a:pt x="678" y="104"/>
                </a:lnTo>
                <a:lnTo>
                  <a:pt x="679" y="104"/>
                </a:lnTo>
                <a:close/>
                <a:moveTo>
                  <a:pt x="681" y="104"/>
                </a:moveTo>
                <a:lnTo>
                  <a:pt x="867" y="290"/>
                </a:lnTo>
                <a:lnTo>
                  <a:pt x="867" y="291"/>
                </a:lnTo>
                <a:lnTo>
                  <a:pt x="679" y="104"/>
                </a:lnTo>
                <a:lnTo>
                  <a:pt x="681" y="104"/>
                </a:lnTo>
                <a:close/>
                <a:moveTo>
                  <a:pt x="682" y="104"/>
                </a:moveTo>
                <a:lnTo>
                  <a:pt x="867" y="289"/>
                </a:lnTo>
                <a:lnTo>
                  <a:pt x="867" y="290"/>
                </a:lnTo>
                <a:lnTo>
                  <a:pt x="681" y="104"/>
                </a:lnTo>
                <a:lnTo>
                  <a:pt x="682" y="104"/>
                </a:lnTo>
                <a:close/>
                <a:moveTo>
                  <a:pt x="683" y="105"/>
                </a:moveTo>
                <a:lnTo>
                  <a:pt x="868" y="288"/>
                </a:lnTo>
                <a:lnTo>
                  <a:pt x="867" y="289"/>
                </a:lnTo>
                <a:lnTo>
                  <a:pt x="682" y="104"/>
                </a:lnTo>
                <a:lnTo>
                  <a:pt x="683" y="105"/>
                </a:lnTo>
                <a:close/>
                <a:moveTo>
                  <a:pt x="685" y="105"/>
                </a:moveTo>
                <a:lnTo>
                  <a:pt x="868" y="288"/>
                </a:lnTo>
                <a:lnTo>
                  <a:pt x="868" y="288"/>
                </a:lnTo>
                <a:lnTo>
                  <a:pt x="683" y="105"/>
                </a:lnTo>
                <a:lnTo>
                  <a:pt x="685" y="105"/>
                </a:lnTo>
                <a:close/>
                <a:moveTo>
                  <a:pt x="686" y="105"/>
                </a:moveTo>
                <a:lnTo>
                  <a:pt x="868" y="287"/>
                </a:lnTo>
                <a:lnTo>
                  <a:pt x="868" y="288"/>
                </a:lnTo>
                <a:lnTo>
                  <a:pt x="685" y="105"/>
                </a:lnTo>
                <a:lnTo>
                  <a:pt x="686" y="105"/>
                </a:lnTo>
                <a:close/>
                <a:moveTo>
                  <a:pt x="687" y="105"/>
                </a:moveTo>
                <a:lnTo>
                  <a:pt x="868" y="286"/>
                </a:lnTo>
                <a:lnTo>
                  <a:pt x="868" y="287"/>
                </a:lnTo>
                <a:lnTo>
                  <a:pt x="686" y="105"/>
                </a:lnTo>
                <a:lnTo>
                  <a:pt x="687" y="105"/>
                </a:lnTo>
                <a:close/>
                <a:moveTo>
                  <a:pt x="688" y="105"/>
                </a:moveTo>
                <a:lnTo>
                  <a:pt x="868" y="286"/>
                </a:lnTo>
                <a:lnTo>
                  <a:pt x="868" y="286"/>
                </a:lnTo>
                <a:lnTo>
                  <a:pt x="687" y="105"/>
                </a:lnTo>
                <a:lnTo>
                  <a:pt x="688" y="105"/>
                </a:lnTo>
                <a:close/>
                <a:moveTo>
                  <a:pt x="689" y="106"/>
                </a:moveTo>
                <a:lnTo>
                  <a:pt x="868" y="285"/>
                </a:lnTo>
                <a:lnTo>
                  <a:pt x="868" y="286"/>
                </a:lnTo>
                <a:lnTo>
                  <a:pt x="688" y="105"/>
                </a:lnTo>
                <a:lnTo>
                  <a:pt x="689" y="106"/>
                </a:lnTo>
                <a:close/>
                <a:moveTo>
                  <a:pt x="690" y="106"/>
                </a:moveTo>
                <a:lnTo>
                  <a:pt x="868" y="284"/>
                </a:lnTo>
                <a:lnTo>
                  <a:pt x="868" y="285"/>
                </a:lnTo>
                <a:lnTo>
                  <a:pt x="689" y="106"/>
                </a:lnTo>
                <a:lnTo>
                  <a:pt x="690" y="106"/>
                </a:lnTo>
                <a:close/>
                <a:moveTo>
                  <a:pt x="691" y="106"/>
                </a:moveTo>
                <a:lnTo>
                  <a:pt x="868" y="282"/>
                </a:lnTo>
                <a:lnTo>
                  <a:pt x="868" y="284"/>
                </a:lnTo>
                <a:lnTo>
                  <a:pt x="690" y="106"/>
                </a:lnTo>
                <a:lnTo>
                  <a:pt x="691" y="106"/>
                </a:lnTo>
                <a:close/>
                <a:moveTo>
                  <a:pt x="692" y="106"/>
                </a:moveTo>
                <a:lnTo>
                  <a:pt x="869" y="282"/>
                </a:lnTo>
                <a:lnTo>
                  <a:pt x="868" y="282"/>
                </a:lnTo>
                <a:lnTo>
                  <a:pt x="691" y="106"/>
                </a:lnTo>
                <a:lnTo>
                  <a:pt x="692" y="106"/>
                </a:lnTo>
                <a:close/>
                <a:moveTo>
                  <a:pt x="693" y="106"/>
                </a:moveTo>
                <a:lnTo>
                  <a:pt x="869" y="281"/>
                </a:lnTo>
                <a:lnTo>
                  <a:pt x="869" y="282"/>
                </a:lnTo>
                <a:lnTo>
                  <a:pt x="692" y="106"/>
                </a:lnTo>
                <a:lnTo>
                  <a:pt x="693" y="106"/>
                </a:lnTo>
                <a:close/>
                <a:moveTo>
                  <a:pt x="694" y="107"/>
                </a:moveTo>
                <a:lnTo>
                  <a:pt x="869" y="280"/>
                </a:lnTo>
                <a:lnTo>
                  <a:pt x="869" y="281"/>
                </a:lnTo>
                <a:lnTo>
                  <a:pt x="693" y="106"/>
                </a:lnTo>
                <a:lnTo>
                  <a:pt x="694" y="107"/>
                </a:lnTo>
                <a:close/>
                <a:moveTo>
                  <a:pt x="695" y="107"/>
                </a:moveTo>
                <a:lnTo>
                  <a:pt x="869" y="280"/>
                </a:lnTo>
                <a:lnTo>
                  <a:pt x="869" y="280"/>
                </a:lnTo>
                <a:lnTo>
                  <a:pt x="694" y="107"/>
                </a:lnTo>
                <a:lnTo>
                  <a:pt x="695" y="107"/>
                </a:lnTo>
                <a:close/>
                <a:moveTo>
                  <a:pt x="696" y="107"/>
                </a:moveTo>
                <a:lnTo>
                  <a:pt x="869" y="279"/>
                </a:lnTo>
                <a:lnTo>
                  <a:pt x="869" y="280"/>
                </a:lnTo>
                <a:lnTo>
                  <a:pt x="695" y="107"/>
                </a:lnTo>
                <a:lnTo>
                  <a:pt x="696" y="107"/>
                </a:lnTo>
                <a:close/>
                <a:moveTo>
                  <a:pt x="697" y="107"/>
                </a:moveTo>
                <a:lnTo>
                  <a:pt x="869" y="278"/>
                </a:lnTo>
                <a:lnTo>
                  <a:pt x="869" y="279"/>
                </a:lnTo>
                <a:lnTo>
                  <a:pt x="696" y="107"/>
                </a:lnTo>
                <a:lnTo>
                  <a:pt x="697" y="107"/>
                </a:lnTo>
                <a:close/>
                <a:moveTo>
                  <a:pt x="698" y="107"/>
                </a:moveTo>
                <a:lnTo>
                  <a:pt x="869" y="278"/>
                </a:lnTo>
                <a:lnTo>
                  <a:pt x="869" y="278"/>
                </a:lnTo>
                <a:lnTo>
                  <a:pt x="697" y="107"/>
                </a:lnTo>
                <a:lnTo>
                  <a:pt x="698" y="107"/>
                </a:lnTo>
                <a:close/>
                <a:moveTo>
                  <a:pt x="699" y="108"/>
                </a:moveTo>
                <a:lnTo>
                  <a:pt x="870" y="277"/>
                </a:lnTo>
                <a:lnTo>
                  <a:pt x="869" y="278"/>
                </a:lnTo>
                <a:lnTo>
                  <a:pt x="698" y="107"/>
                </a:lnTo>
                <a:lnTo>
                  <a:pt x="699" y="108"/>
                </a:lnTo>
                <a:close/>
                <a:moveTo>
                  <a:pt x="700" y="108"/>
                </a:moveTo>
                <a:lnTo>
                  <a:pt x="870" y="276"/>
                </a:lnTo>
                <a:lnTo>
                  <a:pt x="870" y="277"/>
                </a:lnTo>
                <a:lnTo>
                  <a:pt x="699" y="108"/>
                </a:lnTo>
                <a:lnTo>
                  <a:pt x="700" y="108"/>
                </a:lnTo>
                <a:close/>
                <a:moveTo>
                  <a:pt x="703" y="108"/>
                </a:moveTo>
                <a:lnTo>
                  <a:pt x="870" y="275"/>
                </a:lnTo>
                <a:lnTo>
                  <a:pt x="870" y="276"/>
                </a:lnTo>
                <a:lnTo>
                  <a:pt x="700" y="108"/>
                </a:lnTo>
                <a:lnTo>
                  <a:pt x="703" y="108"/>
                </a:lnTo>
                <a:close/>
                <a:moveTo>
                  <a:pt x="704" y="108"/>
                </a:moveTo>
                <a:lnTo>
                  <a:pt x="870" y="275"/>
                </a:lnTo>
                <a:lnTo>
                  <a:pt x="870" y="275"/>
                </a:lnTo>
                <a:lnTo>
                  <a:pt x="703" y="108"/>
                </a:lnTo>
                <a:lnTo>
                  <a:pt x="704" y="108"/>
                </a:lnTo>
                <a:close/>
                <a:moveTo>
                  <a:pt x="705" y="108"/>
                </a:moveTo>
                <a:lnTo>
                  <a:pt x="870" y="274"/>
                </a:lnTo>
                <a:lnTo>
                  <a:pt x="870" y="275"/>
                </a:lnTo>
                <a:lnTo>
                  <a:pt x="704" y="108"/>
                </a:lnTo>
                <a:lnTo>
                  <a:pt x="705" y="108"/>
                </a:lnTo>
                <a:close/>
                <a:moveTo>
                  <a:pt x="706" y="109"/>
                </a:moveTo>
                <a:lnTo>
                  <a:pt x="870" y="273"/>
                </a:lnTo>
                <a:lnTo>
                  <a:pt x="870" y="274"/>
                </a:lnTo>
                <a:lnTo>
                  <a:pt x="705" y="108"/>
                </a:lnTo>
                <a:lnTo>
                  <a:pt x="706" y="109"/>
                </a:lnTo>
                <a:close/>
                <a:moveTo>
                  <a:pt x="707" y="109"/>
                </a:moveTo>
                <a:lnTo>
                  <a:pt x="870" y="273"/>
                </a:lnTo>
                <a:lnTo>
                  <a:pt x="870" y="273"/>
                </a:lnTo>
                <a:lnTo>
                  <a:pt x="706" y="109"/>
                </a:lnTo>
                <a:lnTo>
                  <a:pt x="707" y="109"/>
                </a:lnTo>
                <a:close/>
                <a:moveTo>
                  <a:pt x="708" y="109"/>
                </a:moveTo>
                <a:lnTo>
                  <a:pt x="871" y="272"/>
                </a:lnTo>
                <a:lnTo>
                  <a:pt x="870" y="273"/>
                </a:lnTo>
                <a:lnTo>
                  <a:pt x="707" y="109"/>
                </a:lnTo>
                <a:lnTo>
                  <a:pt x="708" y="109"/>
                </a:lnTo>
                <a:close/>
                <a:moveTo>
                  <a:pt x="709" y="109"/>
                </a:moveTo>
                <a:lnTo>
                  <a:pt x="871" y="271"/>
                </a:lnTo>
                <a:lnTo>
                  <a:pt x="871" y="272"/>
                </a:lnTo>
                <a:lnTo>
                  <a:pt x="708" y="109"/>
                </a:lnTo>
                <a:lnTo>
                  <a:pt x="709" y="109"/>
                </a:lnTo>
                <a:close/>
                <a:moveTo>
                  <a:pt x="710" y="109"/>
                </a:moveTo>
                <a:lnTo>
                  <a:pt x="871" y="270"/>
                </a:lnTo>
                <a:lnTo>
                  <a:pt x="871" y="271"/>
                </a:lnTo>
                <a:lnTo>
                  <a:pt x="709" y="109"/>
                </a:lnTo>
                <a:lnTo>
                  <a:pt x="710" y="109"/>
                </a:lnTo>
                <a:close/>
                <a:moveTo>
                  <a:pt x="711" y="110"/>
                </a:moveTo>
                <a:lnTo>
                  <a:pt x="871" y="270"/>
                </a:lnTo>
                <a:lnTo>
                  <a:pt x="871" y="270"/>
                </a:lnTo>
                <a:lnTo>
                  <a:pt x="710" y="109"/>
                </a:lnTo>
                <a:lnTo>
                  <a:pt x="711" y="110"/>
                </a:lnTo>
                <a:close/>
                <a:moveTo>
                  <a:pt x="712" y="110"/>
                </a:moveTo>
                <a:lnTo>
                  <a:pt x="871" y="269"/>
                </a:lnTo>
                <a:lnTo>
                  <a:pt x="871" y="270"/>
                </a:lnTo>
                <a:lnTo>
                  <a:pt x="711" y="110"/>
                </a:lnTo>
                <a:lnTo>
                  <a:pt x="712" y="110"/>
                </a:lnTo>
                <a:close/>
                <a:moveTo>
                  <a:pt x="713" y="110"/>
                </a:moveTo>
                <a:lnTo>
                  <a:pt x="871" y="268"/>
                </a:lnTo>
                <a:lnTo>
                  <a:pt x="871" y="269"/>
                </a:lnTo>
                <a:lnTo>
                  <a:pt x="712" y="110"/>
                </a:lnTo>
                <a:lnTo>
                  <a:pt x="713" y="110"/>
                </a:lnTo>
                <a:close/>
                <a:moveTo>
                  <a:pt x="714" y="110"/>
                </a:moveTo>
                <a:lnTo>
                  <a:pt x="871" y="268"/>
                </a:lnTo>
                <a:lnTo>
                  <a:pt x="871" y="268"/>
                </a:lnTo>
                <a:lnTo>
                  <a:pt x="713" y="110"/>
                </a:lnTo>
                <a:lnTo>
                  <a:pt x="714" y="110"/>
                </a:lnTo>
                <a:close/>
                <a:moveTo>
                  <a:pt x="715" y="110"/>
                </a:moveTo>
                <a:lnTo>
                  <a:pt x="871" y="266"/>
                </a:lnTo>
                <a:lnTo>
                  <a:pt x="871" y="268"/>
                </a:lnTo>
                <a:lnTo>
                  <a:pt x="714" y="110"/>
                </a:lnTo>
                <a:lnTo>
                  <a:pt x="715" y="110"/>
                </a:lnTo>
                <a:close/>
                <a:moveTo>
                  <a:pt x="716" y="111"/>
                </a:moveTo>
                <a:lnTo>
                  <a:pt x="872" y="265"/>
                </a:lnTo>
                <a:lnTo>
                  <a:pt x="871" y="266"/>
                </a:lnTo>
                <a:lnTo>
                  <a:pt x="715" y="110"/>
                </a:lnTo>
                <a:lnTo>
                  <a:pt x="716" y="111"/>
                </a:lnTo>
                <a:close/>
                <a:moveTo>
                  <a:pt x="718" y="111"/>
                </a:moveTo>
                <a:lnTo>
                  <a:pt x="872" y="264"/>
                </a:lnTo>
                <a:lnTo>
                  <a:pt x="872" y="265"/>
                </a:lnTo>
                <a:lnTo>
                  <a:pt x="716" y="111"/>
                </a:lnTo>
                <a:lnTo>
                  <a:pt x="718" y="111"/>
                </a:lnTo>
                <a:close/>
                <a:moveTo>
                  <a:pt x="719" y="111"/>
                </a:moveTo>
                <a:lnTo>
                  <a:pt x="872" y="264"/>
                </a:lnTo>
                <a:lnTo>
                  <a:pt x="872" y="264"/>
                </a:lnTo>
                <a:lnTo>
                  <a:pt x="718" y="111"/>
                </a:lnTo>
                <a:lnTo>
                  <a:pt x="719" y="111"/>
                </a:lnTo>
                <a:close/>
                <a:moveTo>
                  <a:pt x="720" y="111"/>
                </a:moveTo>
                <a:lnTo>
                  <a:pt x="872" y="263"/>
                </a:lnTo>
                <a:lnTo>
                  <a:pt x="872" y="264"/>
                </a:lnTo>
                <a:lnTo>
                  <a:pt x="719" y="111"/>
                </a:lnTo>
                <a:lnTo>
                  <a:pt x="720" y="111"/>
                </a:lnTo>
                <a:close/>
                <a:moveTo>
                  <a:pt x="721" y="112"/>
                </a:moveTo>
                <a:lnTo>
                  <a:pt x="872" y="262"/>
                </a:lnTo>
                <a:lnTo>
                  <a:pt x="872" y="263"/>
                </a:lnTo>
                <a:lnTo>
                  <a:pt x="720" y="111"/>
                </a:lnTo>
                <a:lnTo>
                  <a:pt x="721" y="112"/>
                </a:lnTo>
                <a:close/>
                <a:moveTo>
                  <a:pt x="722" y="112"/>
                </a:moveTo>
                <a:lnTo>
                  <a:pt x="872" y="262"/>
                </a:lnTo>
                <a:lnTo>
                  <a:pt x="872" y="262"/>
                </a:lnTo>
                <a:lnTo>
                  <a:pt x="721" y="112"/>
                </a:lnTo>
                <a:lnTo>
                  <a:pt x="722" y="112"/>
                </a:lnTo>
                <a:close/>
                <a:moveTo>
                  <a:pt x="724" y="112"/>
                </a:moveTo>
                <a:lnTo>
                  <a:pt x="872" y="261"/>
                </a:lnTo>
                <a:lnTo>
                  <a:pt x="872" y="262"/>
                </a:lnTo>
                <a:lnTo>
                  <a:pt x="722" y="112"/>
                </a:lnTo>
                <a:lnTo>
                  <a:pt x="724" y="112"/>
                </a:lnTo>
                <a:close/>
                <a:moveTo>
                  <a:pt x="725" y="112"/>
                </a:moveTo>
                <a:lnTo>
                  <a:pt x="873" y="260"/>
                </a:lnTo>
                <a:lnTo>
                  <a:pt x="872" y="261"/>
                </a:lnTo>
                <a:lnTo>
                  <a:pt x="724" y="112"/>
                </a:lnTo>
                <a:lnTo>
                  <a:pt x="725" y="112"/>
                </a:lnTo>
                <a:close/>
                <a:moveTo>
                  <a:pt x="726" y="112"/>
                </a:moveTo>
                <a:lnTo>
                  <a:pt x="873" y="259"/>
                </a:lnTo>
                <a:lnTo>
                  <a:pt x="873" y="260"/>
                </a:lnTo>
                <a:lnTo>
                  <a:pt x="725" y="112"/>
                </a:lnTo>
                <a:lnTo>
                  <a:pt x="726" y="112"/>
                </a:lnTo>
                <a:close/>
                <a:moveTo>
                  <a:pt x="727" y="113"/>
                </a:moveTo>
                <a:lnTo>
                  <a:pt x="873" y="259"/>
                </a:lnTo>
                <a:lnTo>
                  <a:pt x="873" y="259"/>
                </a:lnTo>
                <a:lnTo>
                  <a:pt x="726" y="112"/>
                </a:lnTo>
                <a:lnTo>
                  <a:pt x="727" y="113"/>
                </a:lnTo>
                <a:close/>
                <a:moveTo>
                  <a:pt x="728" y="113"/>
                </a:moveTo>
                <a:lnTo>
                  <a:pt x="873" y="258"/>
                </a:lnTo>
                <a:lnTo>
                  <a:pt x="873" y="259"/>
                </a:lnTo>
                <a:lnTo>
                  <a:pt x="727" y="113"/>
                </a:lnTo>
                <a:lnTo>
                  <a:pt x="728" y="113"/>
                </a:lnTo>
                <a:close/>
                <a:moveTo>
                  <a:pt x="729" y="113"/>
                </a:moveTo>
                <a:lnTo>
                  <a:pt x="873" y="257"/>
                </a:lnTo>
                <a:lnTo>
                  <a:pt x="873" y="258"/>
                </a:lnTo>
                <a:lnTo>
                  <a:pt x="728" y="113"/>
                </a:lnTo>
                <a:lnTo>
                  <a:pt x="729" y="113"/>
                </a:lnTo>
                <a:close/>
                <a:moveTo>
                  <a:pt x="730" y="113"/>
                </a:moveTo>
                <a:lnTo>
                  <a:pt x="873" y="257"/>
                </a:lnTo>
                <a:lnTo>
                  <a:pt x="873" y="257"/>
                </a:lnTo>
                <a:lnTo>
                  <a:pt x="729" y="113"/>
                </a:lnTo>
                <a:lnTo>
                  <a:pt x="730" y="113"/>
                </a:lnTo>
                <a:close/>
                <a:moveTo>
                  <a:pt x="731" y="113"/>
                </a:moveTo>
                <a:lnTo>
                  <a:pt x="873" y="256"/>
                </a:lnTo>
                <a:lnTo>
                  <a:pt x="873" y="257"/>
                </a:lnTo>
                <a:lnTo>
                  <a:pt x="730" y="113"/>
                </a:lnTo>
                <a:lnTo>
                  <a:pt x="731" y="113"/>
                </a:lnTo>
                <a:close/>
                <a:moveTo>
                  <a:pt x="732" y="114"/>
                </a:moveTo>
                <a:lnTo>
                  <a:pt x="874" y="255"/>
                </a:lnTo>
                <a:lnTo>
                  <a:pt x="873" y="256"/>
                </a:lnTo>
                <a:lnTo>
                  <a:pt x="731" y="113"/>
                </a:lnTo>
                <a:lnTo>
                  <a:pt x="732" y="114"/>
                </a:lnTo>
                <a:close/>
                <a:moveTo>
                  <a:pt x="733" y="114"/>
                </a:moveTo>
                <a:lnTo>
                  <a:pt x="874" y="254"/>
                </a:lnTo>
                <a:lnTo>
                  <a:pt x="874" y="255"/>
                </a:lnTo>
                <a:lnTo>
                  <a:pt x="732" y="114"/>
                </a:lnTo>
                <a:lnTo>
                  <a:pt x="733" y="114"/>
                </a:lnTo>
                <a:close/>
                <a:moveTo>
                  <a:pt x="735" y="114"/>
                </a:moveTo>
                <a:lnTo>
                  <a:pt x="874" y="254"/>
                </a:lnTo>
                <a:lnTo>
                  <a:pt x="874" y="254"/>
                </a:lnTo>
                <a:lnTo>
                  <a:pt x="733" y="114"/>
                </a:lnTo>
                <a:lnTo>
                  <a:pt x="735" y="114"/>
                </a:lnTo>
                <a:close/>
                <a:moveTo>
                  <a:pt x="736" y="114"/>
                </a:moveTo>
                <a:lnTo>
                  <a:pt x="874" y="253"/>
                </a:lnTo>
                <a:lnTo>
                  <a:pt x="874" y="254"/>
                </a:lnTo>
                <a:lnTo>
                  <a:pt x="735" y="114"/>
                </a:lnTo>
                <a:lnTo>
                  <a:pt x="736" y="114"/>
                </a:lnTo>
                <a:close/>
                <a:moveTo>
                  <a:pt x="737" y="114"/>
                </a:moveTo>
                <a:lnTo>
                  <a:pt x="874" y="252"/>
                </a:lnTo>
                <a:lnTo>
                  <a:pt x="874" y="253"/>
                </a:lnTo>
                <a:lnTo>
                  <a:pt x="736" y="114"/>
                </a:lnTo>
                <a:lnTo>
                  <a:pt x="737" y="114"/>
                </a:lnTo>
                <a:close/>
                <a:moveTo>
                  <a:pt x="738" y="115"/>
                </a:moveTo>
                <a:lnTo>
                  <a:pt x="874" y="252"/>
                </a:lnTo>
                <a:lnTo>
                  <a:pt x="874" y="252"/>
                </a:lnTo>
                <a:lnTo>
                  <a:pt x="737" y="114"/>
                </a:lnTo>
                <a:lnTo>
                  <a:pt x="738" y="115"/>
                </a:lnTo>
                <a:close/>
                <a:moveTo>
                  <a:pt x="739" y="115"/>
                </a:moveTo>
                <a:lnTo>
                  <a:pt x="874" y="250"/>
                </a:lnTo>
                <a:lnTo>
                  <a:pt x="874" y="252"/>
                </a:lnTo>
                <a:lnTo>
                  <a:pt x="738" y="115"/>
                </a:lnTo>
                <a:lnTo>
                  <a:pt x="739" y="115"/>
                </a:lnTo>
                <a:close/>
                <a:moveTo>
                  <a:pt x="740" y="115"/>
                </a:moveTo>
                <a:lnTo>
                  <a:pt x="875" y="249"/>
                </a:lnTo>
                <a:lnTo>
                  <a:pt x="874" y="250"/>
                </a:lnTo>
                <a:lnTo>
                  <a:pt x="739" y="115"/>
                </a:lnTo>
                <a:lnTo>
                  <a:pt x="740" y="115"/>
                </a:lnTo>
                <a:close/>
                <a:moveTo>
                  <a:pt x="741" y="115"/>
                </a:moveTo>
                <a:lnTo>
                  <a:pt x="875" y="248"/>
                </a:lnTo>
                <a:lnTo>
                  <a:pt x="875" y="249"/>
                </a:lnTo>
                <a:lnTo>
                  <a:pt x="740" y="115"/>
                </a:lnTo>
                <a:lnTo>
                  <a:pt x="741" y="115"/>
                </a:lnTo>
                <a:close/>
                <a:moveTo>
                  <a:pt x="742" y="115"/>
                </a:moveTo>
                <a:lnTo>
                  <a:pt x="875" y="248"/>
                </a:lnTo>
                <a:lnTo>
                  <a:pt x="875" y="248"/>
                </a:lnTo>
                <a:lnTo>
                  <a:pt x="741" y="115"/>
                </a:lnTo>
                <a:lnTo>
                  <a:pt x="742" y="115"/>
                </a:lnTo>
                <a:close/>
                <a:moveTo>
                  <a:pt x="743" y="116"/>
                </a:moveTo>
                <a:lnTo>
                  <a:pt x="875" y="247"/>
                </a:lnTo>
                <a:lnTo>
                  <a:pt x="875" y="248"/>
                </a:lnTo>
                <a:lnTo>
                  <a:pt x="742" y="115"/>
                </a:lnTo>
                <a:lnTo>
                  <a:pt x="743" y="116"/>
                </a:lnTo>
                <a:close/>
                <a:moveTo>
                  <a:pt x="745" y="116"/>
                </a:moveTo>
                <a:lnTo>
                  <a:pt x="875" y="246"/>
                </a:lnTo>
                <a:lnTo>
                  <a:pt x="875" y="247"/>
                </a:lnTo>
                <a:lnTo>
                  <a:pt x="743" y="116"/>
                </a:lnTo>
                <a:lnTo>
                  <a:pt x="745" y="116"/>
                </a:lnTo>
                <a:close/>
                <a:moveTo>
                  <a:pt x="746" y="116"/>
                </a:moveTo>
                <a:lnTo>
                  <a:pt x="875" y="246"/>
                </a:lnTo>
                <a:lnTo>
                  <a:pt x="875" y="246"/>
                </a:lnTo>
                <a:lnTo>
                  <a:pt x="745" y="116"/>
                </a:lnTo>
                <a:lnTo>
                  <a:pt x="746" y="116"/>
                </a:lnTo>
                <a:close/>
                <a:moveTo>
                  <a:pt x="747" y="116"/>
                </a:moveTo>
                <a:lnTo>
                  <a:pt x="875" y="245"/>
                </a:lnTo>
                <a:lnTo>
                  <a:pt x="875" y="246"/>
                </a:lnTo>
                <a:lnTo>
                  <a:pt x="746" y="116"/>
                </a:lnTo>
                <a:lnTo>
                  <a:pt x="747" y="116"/>
                </a:lnTo>
                <a:close/>
                <a:moveTo>
                  <a:pt x="748" y="116"/>
                </a:moveTo>
                <a:lnTo>
                  <a:pt x="875" y="244"/>
                </a:lnTo>
                <a:lnTo>
                  <a:pt x="875" y="245"/>
                </a:lnTo>
                <a:lnTo>
                  <a:pt x="747" y="116"/>
                </a:lnTo>
                <a:lnTo>
                  <a:pt x="748" y="116"/>
                </a:lnTo>
                <a:close/>
                <a:moveTo>
                  <a:pt x="749" y="117"/>
                </a:moveTo>
                <a:lnTo>
                  <a:pt x="876" y="243"/>
                </a:lnTo>
                <a:lnTo>
                  <a:pt x="875" y="244"/>
                </a:lnTo>
                <a:lnTo>
                  <a:pt x="748" y="116"/>
                </a:lnTo>
                <a:lnTo>
                  <a:pt x="749" y="117"/>
                </a:lnTo>
                <a:close/>
                <a:moveTo>
                  <a:pt x="751" y="117"/>
                </a:moveTo>
                <a:lnTo>
                  <a:pt x="876" y="243"/>
                </a:lnTo>
                <a:lnTo>
                  <a:pt x="876" y="243"/>
                </a:lnTo>
                <a:lnTo>
                  <a:pt x="749" y="117"/>
                </a:lnTo>
                <a:lnTo>
                  <a:pt x="751" y="117"/>
                </a:lnTo>
                <a:close/>
                <a:moveTo>
                  <a:pt x="752" y="117"/>
                </a:moveTo>
                <a:lnTo>
                  <a:pt x="876" y="242"/>
                </a:lnTo>
                <a:lnTo>
                  <a:pt x="876" y="243"/>
                </a:lnTo>
                <a:lnTo>
                  <a:pt x="751" y="117"/>
                </a:lnTo>
                <a:lnTo>
                  <a:pt x="752" y="117"/>
                </a:lnTo>
                <a:close/>
                <a:moveTo>
                  <a:pt x="753" y="117"/>
                </a:moveTo>
                <a:lnTo>
                  <a:pt x="876" y="241"/>
                </a:lnTo>
                <a:lnTo>
                  <a:pt x="876" y="242"/>
                </a:lnTo>
                <a:lnTo>
                  <a:pt x="752" y="117"/>
                </a:lnTo>
                <a:lnTo>
                  <a:pt x="753" y="117"/>
                </a:lnTo>
                <a:close/>
                <a:moveTo>
                  <a:pt x="754" y="117"/>
                </a:moveTo>
                <a:lnTo>
                  <a:pt x="876" y="241"/>
                </a:lnTo>
                <a:lnTo>
                  <a:pt x="876" y="241"/>
                </a:lnTo>
                <a:lnTo>
                  <a:pt x="753" y="117"/>
                </a:lnTo>
                <a:lnTo>
                  <a:pt x="754" y="117"/>
                </a:lnTo>
                <a:close/>
                <a:moveTo>
                  <a:pt x="755" y="118"/>
                </a:moveTo>
                <a:lnTo>
                  <a:pt x="876" y="240"/>
                </a:lnTo>
                <a:lnTo>
                  <a:pt x="876" y="241"/>
                </a:lnTo>
                <a:lnTo>
                  <a:pt x="754" y="117"/>
                </a:lnTo>
                <a:lnTo>
                  <a:pt x="755" y="118"/>
                </a:lnTo>
                <a:close/>
                <a:moveTo>
                  <a:pt x="756" y="118"/>
                </a:moveTo>
                <a:lnTo>
                  <a:pt x="876" y="239"/>
                </a:lnTo>
                <a:lnTo>
                  <a:pt x="876" y="240"/>
                </a:lnTo>
                <a:lnTo>
                  <a:pt x="755" y="118"/>
                </a:lnTo>
                <a:lnTo>
                  <a:pt x="756" y="118"/>
                </a:lnTo>
                <a:close/>
                <a:moveTo>
                  <a:pt x="757" y="118"/>
                </a:moveTo>
                <a:lnTo>
                  <a:pt x="877" y="239"/>
                </a:lnTo>
                <a:lnTo>
                  <a:pt x="876" y="239"/>
                </a:lnTo>
                <a:lnTo>
                  <a:pt x="756" y="118"/>
                </a:lnTo>
                <a:lnTo>
                  <a:pt x="757" y="118"/>
                </a:lnTo>
                <a:close/>
                <a:moveTo>
                  <a:pt x="758" y="118"/>
                </a:moveTo>
                <a:lnTo>
                  <a:pt x="877" y="238"/>
                </a:lnTo>
                <a:lnTo>
                  <a:pt x="877" y="239"/>
                </a:lnTo>
                <a:lnTo>
                  <a:pt x="757" y="118"/>
                </a:lnTo>
                <a:lnTo>
                  <a:pt x="758" y="118"/>
                </a:lnTo>
                <a:close/>
                <a:moveTo>
                  <a:pt x="759" y="118"/>
                </a:moveTo>
                <a:lnTo>
                  <a:pt x="877" y="237"/>
                </a:lnTo>
                <a:lnTo>
                  <a:pt x="877" y="238"/>
                </a:lnTo>
                <a:lnTo>
                  <a:pt x="758" y="118"/>
                </a:lnTo>
                <a:lnTo>
                  <a:pt x="759" y="118"/>
                </a:lnTo>
                <a:close/>
                <a:moveTo>
                  <a:pt x="760" y="120"/>
                </a:moveTo>
                <a:lnTo>
                  <a:pt x="877" y="236"/>
                </a:lnTo>
                <a:lnTo>
                  <a:pt x="877" y="237"/>
                </a:lnTo>
                <a:lnTo>
                  <a:pt x="759" y="118"/>
                </a:lnTo>
                <a:lnTo>
                  <a:pt x="760" y="120"/>
                </a:lnTo>
                <a:close/>
                <a:moveTo>
                  <a:pt x="761" y="120"/>
                </a:moveTo>
                <a:lnTo>
                  <a:pt x="877" y="236"/>
                </a:lnTo>
                <a:lnTo>
                  <a:pt x="877" y="236"/>
                </a:lnTo>
                <a:lnTo>
                  <a:pt x="760" y="120"/>
                </a:lnTo>
                <a:lnTo>
                  <a:pt x="761" y="120"/>
                </a:lnTo>
                <a:close/>
                <a:moveTo>
                  <a:pt x="762" y="120"/>
                </a:moveTo>
                <a:lnTo>
                  <a:pt x="877" y="235"/>
                </a:lnTo>
                <a:lnTo>
                  <a:pt x="877" y="236"/>
                </a:lnTo>
                <a:lnTo>
                  <a:pt x="761" y="120"/>
                </a:lnTo>
                <a:lnTo>
                  <a:pt x="762" y="120"/>
                </a:lnTo>
                <a:close/>
                <a:moveTo>
                  <a:pt x="763" y="120"/>
                </a:moveTo>
                <a:lnTo>
                  <a:pt x="877" y="233"/>
                </a:lnTo>
                <a:lnTo>
                  <a:pt x="877" y="235"/>
                </a:lnTo>
                <a:lnTo>
                  <a:pt x="762" y="120"/>
                </a:lnTo>
                <a:lnTo>
                  <a:pt x="763" y="120"/>
                </a:lnTo>
                <a:close/>
                <a:moveTo>
                  <a:pt x="764" y="120"/>
                </a:moveTo>
                <a:lnTo>
                  <a:pt x="878" y="233"/>
                </a:lnTo>
                <a:lnTo>
                  <a:pt x="877" y="233"/>
                </a:lnTo>
                <a:lnTo>
                  <a:pt x="763" y="120"/>
                </a:lnTo>
                <a:lnTo>
                  <a:pt x="764" y="120"/>
                </a:lnTo>
                <a:close/>
                <a:moveTo>
                  <a:pt x="765" y="121"/>
                </a:moveTo>
                <a:lnTo>
                  <a:pt x="878" y="232"/>
                </a:lnTo>
                <a:lnTo>
                  <a:pt x="878" y="233"/>
                </a:lnTo>
                <a:lnTo>
                  <a:pt x="764" y="120"/>
                </a:lnTo>
                <a:lnTo>
                  <a:pt x="765" y="121"/>
                </a:lnTo>
                <a:close/>
                <a:moveTo>
                  <a:pt x="768" y="121"/>
                </a:moveTo>
                <a:lnTo>
                  <a:pt x="878" y="231"/>
                </a:lnTo>
                <a:lnTo>
                  <a:pt x="878" y="232"/>
                </a:lnTo>
                <a:lnTo>
                  <a:pt x="765" y="121"/>
                </a:lnTo>
                <a:lnTo>
                  <a:pt x="768" y="121"/>
                </a:lnTo>
                <a:close/>
                <a:moveTo>
                  <a:pt x="769" y="121"/>
                </a:moveTo>
                <a:lnTo>
                  <a:pt x="878" y="230"/>
                </a:lnTo>
                <a:lnTo>
                  <a:pt x="878" y="231"/>
                </a:lnTo>
                <a:lnTo>
                  <a:pt x="768" y="121"/>
                </a:lnTo>
                <a:lnTo>
                  <a:pt x="769" y="121"/>
                </a:lnTo>
                <a:close/>
                <a:moveTo>
                  <a:pt x="770" y="121"/>
                </a:moveTo>
                <a:lnTo>
                  <a:pt x="878" y="230"/>
                </a:lnTo>
                <a:lnTo>
                  <a:pt x="878" y="230"/>
                </a:lnTo>
                <a:lnTo>
                  <a:pt x="769" y="121"/>
                </a:lnTo>
                <a:lnTo>
                  <a:pt x="770" y="121"/>
                </a:lnTo>
                <a:close/>
                <a:moveTo>
                  <a:pt x="771" y="121"/>
                </a:moveTo>
                <a:lnTo>
                  <a:pt x="878" y="229"/>
                </a:lnTo>
                <a:lnTo>
                  <a:pt x="878" y="230"/>
                </a:lnTo>
                <a:lnTo>
                  <a:pt x="770" y="121"/>
                </a:lnTo>
                <a:lnTo>
                  <a:pt x="771" y="121"/>
                </a:lnTo>
                <a:close/>
                <a:moveTo>
                  <a:pt x="772" y="122"/>
                </a:moveTo>
                <a:lnTo>
                  <a:pt x="878" y="228"/>
                </a:lnTo>
                <a:lnTo>
                  <a:pt x="878" y="229"/>
                </a:lnTo>
                <a:lnTo>
                  <a:pt x="771" y="121"/>
                </a:lnTo>
                <a:lnTo>
                  <a:pt x="772" y="122"/>
                </a:lnTo>
                <a:close/>
                <a:moveTo>
                  <a:pt x="773" y="122"/>
                </a:moveTo>
                <a:lnTo>
                  <a:pt x="879" y="228"/>
                </a:lnTo>
                <a:lnTo>
                  <a:pt x="878" y="228"/>
                </a:lnTo>
                <a:lnTo>
                  <a:pt x="772" y="122"/>
                </a:lnTo>
                <a:lnTo>
                  <a:pt x="773" y="122"/>
                </a:lnTo>
                <a:close/>
                <a:moveTo>
                  <a:pt x="774" y="122"/>
                </a:moveTo>
                <a:lnTo>
                  <a:pt x="879" y="227"/>
                </a:lnTo>
                <a:lnTo>
                  <a:pt x="879" y="228"/>
                </a:lnTo>
                <a:lnTo>
                  <a:pt x="773" y="122"/>
                </a:lnTo>
                <a:lnTo>
                  <a:pt x="774" y="122"/>
                </a:lnTo>
                <a:close/>
                <a:moveTo>
                  <a:pt x="775" y="122"/>
                </a:moveTo>
                <a:lnTo>
                  <a:pt x="879" y="226"/>
                </a:lnTo>
                <a:lnTo>
                  <a:pt x="879" y="227"/>
                </a:lnTo>
                <a:lnTo>
                  <a:pt x="774" y="122"/>
                </a:lnTo>
                <a:lnTo>
                  <a:pt x="775" y="122"/>
                </a:lnTo>
                <a:close/>
                <a:moveTo>
                  <a:pt x="776" y="122"/>
                </a:moveTo>
                <a:lnTo>
                  <a:pt x="879" y="225"/>
                </a:lnTo>
                <a:lnTo>
                  <a:pt x="879" y="226"/>
                </a:lnTo>
                <a:lnTo>
                  <a:pt x="775" y="122"/>
                </a:lnTo>
                <a:lnTo>
                  <a:pt x="776" y="122"/>
                </a:lnTo>
                <a:close/>
                <a:moveTo>
                  <a:pt x="777" y="123"/>
                </a:moveTo>
                <a:lnTo>
                  <a:pt x="879" y="225"/>
                </a:lnTo>
                <a:lnTo>
                  <a:pt x="879" y="225"/>
                </a:lnTo>
                <a:lnTo>
                  <a:pt x="776" y="122"/>
                </a:lnTo>
                <a:lnTo>
                  <a:pt x="777" y="123"/>
                </a:lnTo>
                <a:close/>
                <a:moveTo>
                  <a:pt x="778" y="123"/>
                </a:moveTo>
                <a:lnTo>
                  <a:pt x="879" y="224"/>
                </a:lnTo>
                <a:lnTo>
                  <a:pt x="879" y="225"/>
                </a:lnTo>
                <a:lnTo>
                  <a:pt x="777" y="123"/>
                </a:lnTo>
                <a:lnTo>
                  <a:pt x="778" y="123"/>
                </a:lnTo>
                <a:close/>
                <a:moveTo>
                  <a:pt x="779" y="123"/>
                </a:moveTo>
                <a:lnTo>
                  <a:pt x="879" y="223"/>
                </a:lnTo>
                <a:lnTo>
                  <a:pt x="879" y="224"/>
                </a:lnTo>
                <a:lnTo>
                  <a:pt x="778" y="123"/>
                </a:lnTo>
                <a:lnTo>
                  <a:pt x="779" y="123"/>
                </a:lnTo>
                <a:close/>
                <a:moveTo>
                  <a:pt x="780" y="123"/>
                </a:moveTo>
                <a:lnTo>
                  <a:pt x="879" y="223"/>
                </a:lnTo>
                <a:lnTo>
                  <a:pt x="879" y="223"/>
                </a:lnTo>
                <a:lnTo>
                  <a:pt x="779" y="123"/>
                </a:lnTo>
                <a:lnTo>
                  <a:pt x="780" y="123"/>
                </a:lnTo>
                <a:close/>
                <a:moveTo>
                  <a:pt x="781" y="123"/>
                </a:moveTo>
                <a:lnTo>
                  <a:pt x="880" y="222"/>
                </a:lnTo>
                <a:lnTo>
                  <a:pt x="879" y="223"/>
                </a:lnTo>
                <a:lnTo>
                  <a:pt x="780" y="123"/>
                </a:lnTo>
                <a:lnTo>
                  <a:pt x="781" y="123"/>
                </a:lnTo>
                <a:close/>
                <a:moveTo>
                  <a:pt x="782" y="124"/>
                </a:moveTo>
                <a:lnTo>
                  <a:pt x="880" y="221"/>
                </a:lnTo>
                <a:lnTo>
                  <a:pt x="880" y="222"/>
                </a:lnTo>
                <a:lnTo>
                  <a:pt x="781" y="123"/>
                </a:lnTo>
                <a:lnTo>
                  <a:pt x="782" y="124"/>
                </a:lnTo>
                <a:close/>
                <a:moveTo>
                  <a:pt x="784" y="124"/>
                </a:moveTo>
                <a:lnTo>
                  <a:pt x="880" y="220"/>
                </a:lnTo>
                <a:lnTo>
                  <a:pt x="880" y="221"/>
                </a:lnTo>
                <a:lnTo>
                  <a:pt x="782" y="124"/>
                </a:lnTo>
                <a:lnTo>
                  <a:pt x="784" y="124"/>
                </a:lnTo>
                <a:close/>
                <a:moveTo>
                  <a:pt x="785" y="124"/>
                </a:moveTo>
                <a:lnTo>
                  <a:pt x="880" y="220"/>
                </a:lnTo>
                <a:lnTo>
                  <a:pt x="880" y="220"/>
                </a:lnTo>
                <a:lnTo>
                  <a:pt x="784" y="124"/>
                </a:lnTo>
                <a:lnTo>
                  <a:pt x="785" y="124"/>
                </a:lnTo>
                <a:close/>
                <a:moveTo>
                  <a:pt x="786" y="124"/>
                </a:moveTo>
                <a:lnTo>
                  <a:pt x="880" y="219"/>
                </a:lnTo>
                <a:lnTo>
                  <a:pt x="880" y="220"/>
                </a:lnTo>
                <a:lnTo>
                  <a:pt x="785" y="124"/>
                </a:lnTo>
                <a:lnTo>
                  <a:pt x="786" y="124"/>
                </a:lnTo>
                <a:close/>
                <a:moveTo>
                  <a:pt x="787" y="125"/>
                </a:moveTo>
                <a:lnTo>
                  <a:pt x="880" y="217"/>
                </a:lnTo>
                <a:lnTo>
                  <a:pt x="880" y="219"/>
                </a:lnTo>
                <a:lnTo>
                  <a:pt x="786" y="124"/>
                </a:lnTo>
                <a:lnTo>
                  <a:pt x="787" y="125"/>
                </a:lnTo>
                <a:close/>
                <a:moveTo>
                  <a:pt x="789" y="125"/>
                </a:moveTo>
                <a:lnTo>
                  <a:pt x="880" y="217"/>
                </a:lnTo>
                <a:lnTo>
                  <a:pt x="880" y="217"/>
                </a:lnTo>
                <a:lnTo>
                  <a:pt x="787" y="125"/>
                </a:lnTo>
                <a:lnTo>
                  <a:pt x="789" y="125"/>
                </a:lnTo>
                <a:close/>
                <a:moveTo>
                  <a:pt x="790" y="125"/>
                </a:moveTo>
                <a:lnTo>
                  <a:pt x="881" y="216"/>
                </a:lnTo>
                <a:lnTo>
                  <a:pt x="880" y="217"/>
                </a:lnTo>
                <a:lnTo>
                  <a:pt x="789" y="125"/>
                </a:lnTo>
                <a:lnTo>
                  <a:pt x="790" y="125"/>
                </a:lnTo>
                <a:close/>
                <a:moveTo>
                  <a:pt x="791" y="125"/>
                </a:moveTo>
                <a:lnTo>
                  <a:pt x="881" y="215"/>
                </a:lnTo>
                <a:lnTo>
                  <a:pt x="881" y="216"/>
                </a:lnTo>
                <a:lnTo>
                  <a:pt x="790" y="125"/>
                </a:lnTo>
                <a:lnTo>
                  <a:pt x="791" y="125"/>
                </a:lnTo>
                <a:close/>
                <a:moveTo>
                  <a:pt x="792" y="125"/>
                </a:moveTo>
                <a:lnTo>
                  <a:pt x="881" y="214"/>
                </a:lnTo>
                <a:lnTo>
                  <a:pt x="881" y="215"/>
                </a:lnTo>
                <a:lnTo>
                  <a:pt x="791" y="125"/>
                </a:lnTo>
                <a:lnTo>
                  <a:pt x="792" y="125"/>
                </a:lnTo>
                <a:close/>
                <a:moveTo>
                  <a:pt x="793" y="126"/>
                </a:moveTo>
                <a:lnTo>
                  <a:pt x="881" y="214"/>
                </a:lnTo>
                <a:lnTo>
                  <a:pt x="881" y="214"/>
                </a:lnTo>
                <a:lnTo>
                  <a:pt x="792" y="125"/>
                </a:lnTo>
                <a:lnTo>
                  <a:pt x="793" y="126"/>
                </a:lnTo>
                <a:close/>
                <a:moveTo>
                  <a:pt x="794" y="126"/>
                </a:moveTo>
                <a:lnTo>
                  <a:pt x="881" y="213"/>
                </a:lnTo>
                <a:lnTo>
                  <a:pt x="881" y="214"/>
                </a:lnTo>
                <a:lnTo>
                  <a:pt x="793" y="126"/>
                </a:lnTo>
                <a:lnTo>
                  <a:pt x="794" y="126"/>
                </a:lnTo>
                <a:close/>
                <a:moveTo>
                  <a:pt x="795" y="126"/>
                </a:moveTo>
                <a:lnTo>
                  <a:pt x="881" y="212"/>
                </a:lnTo>
                <a:lnTo>
                  <a:pt x="881" y="213"/>
                </a:lnTo>
                <a:lnTo>
                  <a:pt x="794" y="126"/>
                </a:lnTo>
                <a:lnTo>
                  <a:pt x="795" y="126"/>
                </a:lnTo>
                <a:close/>
                <a:moveTo>
                  <a:pt x="796" y="126"/>
                </a:moveTo>
                <a:lnTo>
                  <a:pt x="881" y="212"/>
                </a:lnTo>
                <a:lnTo>
                  <a:pt x="881" y="212"/>
                </a:lnTo>
                <a:lnTo>
                  <a:pt x="795" y="126"/>
                </a:lnTo>
                <a:lnTo>
                  <a:pt x="796" y="126"/>
                </a:lnTo>
                <a:close/>
                <a:moveTo>
                  <a:pt x="797" y="126"/>
                </a:moveTo>
                <a:lnTo>
                  <a:pt x="883" y="211"/>
                </a:lnTo>
                <a:lnTo>
                  <a:pt x="881" y="212"/>
                </a:lnTo>
                <a:lnTo>
                  <a:pt x="796" y="126"/>
                </a:lnTo>
                <a:lnTo>
                  <a:pt x="797" y="126"/>
                </a:lnTo>
                <a:close/>
                <a:moveTo>
                  <a:pt x="798" y="127"/>
                </a:moveTo>
                <a:lnTo>
                  <a:pt x="883" y="210"/>
                </a:lnTo>
                <a:lnTo>
                  <a:pt x="883" y="211"/>
                </a:lnTo>
                <a:lnTo>
                  <a:pt x="797" y="126"/>
                </a:lnTo>
                <a:lnTo>
                  <a:pt x="798" y="127"/>
                </a:lnTo>
                <a:close/>
                <a:moveTo>
                  <a:pt x="799" y="127"/>
                </a:moveTo>
                <a:lnTo>
                  <a:pt x="883" y="209"/>
                </a:lnTo>
                <a:lnTo>
                  <a:pt x="883" y="210"/>
                </a:lnTo>
                <a:lnTo>
                  <a:pt x="798" y="127"/>
                </a:lnTo>
                <a:lnTo>
                  <a:pt x="799" y="127"/>
                </a:lnTo>
                <a:close/>
                <a:moveTo>
                  <a:pt x="801" y="127"/>
                </a:moveTo>
                <a:lnTo>
                  <a:pt x="883" y="209"/>
                </a:lnTo>
                <a:lnTo>
                  <a:pt x="883" y="209"/>
                </a:lnTo>
                <a:lnTo>
                  <a:pt x="799" y="127"/>
                </a:lnTo>
                <a:lnTo>
                  <a:pt x="801" y="127"/>
                </a:lnTo>
                <a:close/>
                <a:moveTo>
                  <a:pt x="802" y="127"/>
                </a:moveTo>
                <a:lnTo>
                  <a:pt x="883" y="208"/>
                </a:lnTo>
                <a:lnTo>
                  <a:pt x="883" y="209"/>
                </a:lnTo>
                <a:lnTo>
                  <a:pt x="801" y="127"/>
                </a:lnTo>
                <a:lnTo>
                  <a:pt x="802" y="127"/>
                </a:lnTo>
                <a:close/>
                <a:moveTo>
                  <a:pt x="803" y="127"/>
                </a:moveTo>
                <a:lnTo>
                  <a:pt x="883" y="207"/>
                </a:lnTo>
                <a:lnTo>
                  <a:pt x="883" y="208"/>
                </a:lnTo>
                <a:lnTo>
                  <a:pt x="802" y="127"/>
                </a:lnTo>
                <a:lnTo>
                  <a:pt x="803" y="127"/>
                </a:lnTo>
                <a:close/>
                <a:moveTo>
                  <a:pt x="804" y="128"/>
                </a:moveTo>
                <a:lnTo>
                  <a:pt x="883" y="207"/>
                </a:lnTo>
                <a:lnTo>
                  <a:pt x="883" y="207"/>
                </a:lnTo>
                <a:lnTo>
                  <a:pt x="803" y="127"/>
                </a:lnTo>
                <a:lnTo>
                  <a:pt x="804" y="128"/>
                </a:lnTo>
                <a:close/>
                <a:moveTo>
                  <a:pt x="805" y="128"/>
                </a:moveTo>
                <a:lnTo>
                  <a:pt x="883" y="206"/>
                </a:lnTo>
                <a:lnTo>
                  <a:pt x="883" y="207"/>
                </a:lnTo>
                <a:lnTo>
                  <a:pt x="804" y="128"/>
                </a:lnTo>
                <a:lnTo>
                  <a:pt x="805" y="128"/>
                </a:lnTo>
                <a:close/>
                <a:moveTo>
                  <a:pt x="806" y="128"/>
                </a:moveTo>
                <a:lnTo>
                  <a:pt x="884" y="205"/>
                </a:lnTo>
                <a:lnTo>
                  <a:pt x="883" y="206"/>
                </a:lnTo>
                <a:lnTo>
                  <a:pt x="805" y="128"/>
                </a:lnTo>
                <a:lnTo>
                  <a:pt x="806" y="128"/>
                </a:lnTo>
                <a:close/>
                <a:moveTo>
                  <a:pt x="807" y="128"/>
                </a:moveTo>
                <a:lnTo>
                  <a:pt x="884" y="205"/>
                </a:lnTo>
                <a:lnTo>
                  <a:pt x="884" y="205"/>
                </a:lnTo>
                <a:lnTo>
                  <a:pt x="806" y="128"/>
                </a:lnTo>
                <a:lnTo>
                  <a:pt x="807" y="128"/>
                </a:lnTo>
                <a:close/>
                <a:moveTo>
                  <a:pt x="808" y="128"/>
                </a:moveTo>
                <a:lnTo>
                  <a:pt x="884" y="204"/>
                </a:lnTo>
                <a:lnTo>
                  <a:pt x="884" y="205"/>
                </a:lnTo>
                <a:lnTo>
                  <a:pt x="807" y="128"/>
                </a:lnTo>
                <a:lnTo>
                  <a:pt x="808" y="128"/>
                </a:lnTo>
                <a:close/>
                <a:moveTo>
                  <a:pt x="810" y="129"/>
                </a:moveTo>
                <a:lnTo>
                  <a:pt x="884" y="203"/>
                </a:lnTo>
                <a:lnTo>
                  <a:pt x="884" y="204"/>
                </a:lnTo>
                <a:lnTo>
                  <a:pt x="808" y="128"/>
                </a:lnTo>
                <a:lnTo>
                  <a:pt x="810" y="129"/>
                </a:lnTo>
                <a:close/>
                <a:moveTo>
                  <a:pt x="811" y="129"/>
                </a:moveTo>
                <a:lnTo>
                  <a:pt x="884" y="202"/>
                </a:lnTo>
                <a:lnTo>
                  <a:pt x="884" y="203"/>
                </a:lnTo>
                <a:lnTo>
                  <a:pt x="810" y="129"/>
                </a:lnTo>
                <a:lnTo>
                  <a:pt x="811" y="129"/>
                </a:lnTo>
                <a:close/>
                <a:moveTo>
                  <a:pt x="812" y="129"/>
                </a:moveTo>
                <a:lnTo>
                  <a:pt x="884" y="202"/>
                </a:lnTo>
                <a:lnTo>
                  <a:pt x="884" y="202"/>
                </a:lnTo>
                <a:lnTo>
                  <a:pt x="811" y="129"/>
                </a:lnTo>
                <a:lnTo>
                  <a:pt x="812" y="129"/>
                </a:lnTo>
                <a:close/>
                <a:moveTo>
                  <a:pt x="813" y="129"/>
                </a:moveTo>
                <a:lnTo>
                  <a:pt x="884" y="200"/>
                </a:lnTo>
                <a:lnTo>
                  <a:pt x="884" y="202"/>
                </a:lnTo>
                <a:lnTo>
                  <a:pt x="812" y="129"/>
                </a:lnTo>
                <a:lnTo>
                  <a:pt x="813" y="129"/>
                </a:lnTo>
                <a:close/>
                <a:moveTo>
                  <a:pt x="814" y="129"/>
                </a:moveTo>
                <a:lnTo>
                  <a:pt x="885" y="199"/>
                </a:lnTo>
                <a:lnTo>
                  <a:pt x="884" y="200"/>
                </a:lnTo>
                <a:lnTo>
                  <a:pt x="813" y="129"/>
                </a:lnTo>
                <a:lnTo>
                  <a:pt x="814" y="129"/>
                </a:lnTo>
                <a:close/>
                <a:moveTo>
                  <a:pt x="815" y="130"/>
                </a:moveTo>
                <a:lnTo>
                  <a:pt x="885" y="199"/>
                </a:lnTo>
                <a:lnTo>
                  <a:pt x="885" y="199"/>
                </a:lnTo>
                <a:lnTo>
                  <a:pt x="814" y="129"/>
                </a:lnTo>
                <a:lnTo>
                  <a:pt x="815" y="130"/>
                </a:lnTo>
                <a:close/>
                <a:moveTo>
                  <a:pt x="817" y="130"/>
                </a:moveTo>
                <a:lnTo>
                  <a:pt x="885" y="198"/>
                </a:lnTo>
                <a:lnTo>
                  <a:pt x="885" y="199"/>
                </a:lnTo>
                <a:lnTo>
                  <a:pt x="815" y="130"/>
                </a:lnTo>
                <a:lnTo>
                  <a:pt x="817" y="130"/>
                </a:lnTo>
                <a:close/>
                <a:moveTo>
                  <a:pt x="818" y="130"/>
                </a:moveTo>
                <a:lnTo>
                  <a:pt x="885" y="197"/>
                </a:lnTo>
                <a:lnTo>
                  <a:pt x="885" y="198"/>
                </a:lnTo>
                <a:lnTo>
                  <a:pt x="817" y="130"/>
                </a:lnTo>
                <a:lnTo>
                  <a:pt x="818" y="130"/>
                </a:lnTo>
                <a:close/>
                <a:moveTo>
                  <a:pt x="819" y="130"/>
                </a:moveTo>
                <a:lnTo>
                  <a:pt x="885" y="196"/>
                </a:lnTo>
                <a:lnTo>
                  <a:pt x="885" y="197"/>
                </a:lnTo>
                <a:lnTo>
                  <a:pt x="818" y="130"/>
                </a:lnTo>
                <a:lnTo>
                  <a:pt x="819" y="130"/>
                </a:lnTo>
                <a:close/>
                <a:moveTo>
                  <a:pt x="820" y="130"/>
                </a:moveTo>
                <a:lnTo>
                  <a:pt x="885" y="196"/>
                </a:lnTo>
                <a:lnTo>
                  <a:pt x="885" y="196"/>
                </a:lnTo>
                <a:lnTo>
                  <a:pt x="819" y="130"/>
                </a:lnTo>
                <a:lnTo>
                  <a:pt x="820" y="130"/>
                </a:lnTo>
                <a:close/>
                <a:moveTo>
                  <a:pt x="821" y="131"/>
                </a:moveTo>
                <a:lnTo>
                  <a:pt x="885" y="195"/>
                </a:lnTo>
                <a:lnTo>
                  <a:pt x="885" y="196"/>
                </a:lnTo>
                <a:lnTo>
                  <a:pt x="820" y="130"/>
                </a:lnTo>
                <a:lnTo>
                  <a:pt x="821" y="131"/>
                </a:lnTo>
                <a:close/>
                <a:moveTo>
                  <a:pt x="822" y="131"/>
                </a:moveTo>
                <a:lnTo>
                  <a:pt x="886" y="194"/>
                </a:lnTo>
                <a:lnTo>
                  <a:pt x="885" y="195"/>
                </a:lnTo>
                <a:lnTo>
                  <a:pt x="821" y="131"/>
                </a:lnTo>
                <a:lnTo>
                  <a:pt x="822" y="131"/>
                </a:lnTo>
                <a:close/>
                <a:moveTo>
                  <a:pt x="823" y="131"/>
                </a:moveTo>
                <a:lnTo>
                  <a:pt x="886" y="194"/>
                </a:lnTo>
                <a:lnTo>
                  <a:pt x="886" y="194"/>
                </a:lnTo>
                <a:lnTo>
                  <a:pt x="822" y="131"/>
                </a:lnTo>
                <a:lnTo>
                  <a:pt x="823" y="131"/>
                </a:lnTo>
                <a:close/>
                <a:moveTo>
                  <a:pt x="824" y="131"/>
                </a:moveTo>
                <a:lnTo>
                  <a:pt x="886" y="193"/>
                </a:lnTo>
                <a:lnTo>
                  <a:pt x="886" y="194"/>
                </a:lnTo>
                <a:lnTo>
                  <a:pt x="823" y="131"/>
                </a:lnTo>
                <a:lnTo>
                  <a:pt x="824" y="131"/>
                </a:lnTo>
                <a:close/>
                <a:moveTo>
                  <a:pt x="825" y="131"/>
                </a:moveTo>
                <a:lnTo>
                  <a:pt x="886" y="192"/>
                </a:lnTo>
                <a:lnTo>
                  <a:pt x="886" y="193"/>
                </a:lnTo>
                <a:lnTo>
                  <a:pt x="824" y="131"/>
                </a:lnTo>
                <a:lnTo>
                  <a:pt x="825" y="131"/>
                </a:lnTo>
                <a:close/>
                <a:moveTo>
                  <a:pt x="826" y="132"/>
                </a:moveTo>
                <a:lnTo>
                  <a:pt x="886" y="191"/>
                </a:lnTo>
                <a:lnTo>
                  <a:pt x="886" y="192"/>
                </a:lnTo>
                <a:lnTo>
                  <a:pt x="825" y="131"/>
                </a:lnTo>
                <a:lnTo>
                  <a:pt x="826" y="132"/>
                </a:lnTo>
                <a:close/>
                <a:moveTo>
                  <a:pt x="827" y="132"/>
                </a:moveTo>
                <a:lnTo>
                  <a:pt x="886" y="191"/>
                </a:lnTo>
                <a:lnTo>
                  <a:pt x="886" y="191"/>
                </a:lnTo>
                <a:lnTo>
                  <a:pt x="826" y="132"/>
                </a:lnTo>
                <a:lnTo>
                  <a:pt x="827" y="132"/>
                </a:lnTo>
                <a:close/>
                <a:moveTo>
                  <a:pt x="828" y="132"/>
                </a:moveTo>
                <a:lnTo>
                  <a:pt x="886" y="190"/>
                </a:lnTo>
                <a:lnTo>
                  <a:pt x="886" y="191"/>
                </a:lnTo>
                <a:lnTo>
                  <a:pt x="827" y="132"/>
                </a:lnTo>
                <a:lnTo>
                  <a:pt x="828" y="132"/>
                </a:lnTo>
                <a:close/>
                <a:moveTo>
                  <a:pt x="829" y="132"/>
                </a:moveTo>
                <a:lnTo>
                  <a:pt x="887" y="189"/>
                </a:lnTo>
                <a:lnTo>
                  <a:pt x="886" y="190"/>
                </a:lnTo>
                <a:lnTo>
                  <a:pt x="828" y="132"/>
                </a:lnTo>
                <a:lnTo>
                  <a:pt x="829" y="132"/>
                </a:lnTo>
                <a:close/>
                <a:moveTo>
                  <a:pt x="831" y="132"/>
                </a:moveTo>
                <a:lnTo>
                  <a:pt x="887" y="189"/>
                </a:lnTo>
                <a:lnTo>
                  <a:pt x="887" y="189"/>
                </a:lnTo>
                <a:lnTo>
                  <a:pt x="829" y="132"/>
                </a:lnTo>
                <a:lnTo>
                  <a:pt x="831" y="132"/>
                </a:lnTo>
                <a:close/>
                <a:moveTo>
                  <a:pt x="832" y="133"/>
                </a:moveTo>
                <a:lnTo>
                  <a:pt x="887" y="188"/>
                </a:lnTo>
                <a:lnTo>
                  <a:pt x="887" y="189"/>
                </a:lnTo>
                <a:lnTo>
                  <a:pt x="831" y="132"/>
                </a:lnTo>
                <a:lnTo>
                  <a:pt x="832" y="133"/>
                </a:lnTo>
                <a:close/>
                <a:moveTo>
                  <a:pt x="834" y="133"/>
                </a:moveTo>
                <a:lnTo>
                  <a:pt x="887" y="187"/>
                </a:lnTo>
                <a:lnTo>
                  <a:pt x="887" y="188"/>
                </a:lnTo>
                <a:lnTo>
                  <a:pt x="832" y="133"/>
                </a:lnTo>
                <a:lnTo>
                  <a:pt x="834" y="133"/>
                </a:lnTo>
                <a:close/>
                <a:moveTo>
                  <a:pt x="835" y="133"/>
                </a:moveTo>
                <a:lnTo>
                  <a:pt x="887" y="186"/>
                </a:lnTo>
                <a:lnTo>
                  <a:pt x="887" y="187"/>
                </a:lnTo>
                <a:lnTo>
                  <a:pt x="834" y="133"/>
                </a:lnTo>
                <a:lnTo>
                  <a:pt x="835" y="133"/>
                </a:lnTo>
                <a:close/>
                <a:moveTo>
                  <a:pt x="836" y="133"/>
                </a:moveTo>
                <a:lnTo>
                  <a:pt x="887" y="186"/>
                </a:lnTo>
                <a:lnTo>
                  <a:pt x="887" y="186"/>
                </a:lnTo>
                <a:lnTo>
                  <a:pt x="835" y="133"/>
                </a:lnTo>
                <a:lnTo>
                  <a:pt x="836" y="133"/>
                </a:lnTo>
                <a:close/>
                <a:moveTo>
                  <a:pt x="837" y="133"/>
                </a:moveTo>
                <a:lnTo>
                  <a:pt x="887" y="184"/>
                </a:lnTo>
                <a:lnTo>
                  <a:pt x="887" y="186"/>
                </a:lnTo>
                <a:lnTo>
                  <a:pt x="836" y="133"/>
                </a:lnTo>
                <a:lnTo>
                  <a:pt x="837" y="133"/>
                </a:lnTo>
                <a:close/>
                <a:moveTo>
                  <a:pt x="838" y="134"/>
                </a:moveTo>
                <a:lnTo>
                  <a:pt x="887" y="183"/>
                </a:lnTo>
                <a:lnTo>
                  <a:pt x="887" y="184"/>
                </a:lnTo>
                <a:lnTo>
                  <a:pt x="837" y="133"/>
                </a:lnTo>
                <a:lnTo>
                  <a:pt x="838" y="134"/>
                </a:lnTo>
                <a:close/>
                <a:moveTo>
                  <a:pt x="839" y="134"/>
                </a:moveTo>
                <a:lnTo>
                  <a:pt x="888" y="183"/>
                </a:lnTo>
                <a:lnTo>
                  <a:pt x="887" y="183"/>
                </a:lnTo>
                <a:lnTo>
                  <a:pt x="838" y="134"/>
                </a:lnTo>
                <a:lnTo>
                  <a:pt x="839" y="134"/>
                </a:lnTo>
                <a:close/>
                <a:moveTo>
                  <a:pt x="840" y="134"/>
                </a:moveTo>
                <a:lnTo>
                  <a:pt x="888" y="182"/>
                </a:lnTo>
                <a:lnTo>
                  <a:pt x="888" y="183"/>
                </a:lnTo>
                <a:lnTo>
                  <a:pt x="839" y="134"/>
                </a:lnTo>
                <a:lnTo>
                  <a:pt x="840" y="134"/>
                </a:lnTo>
                <a:close/>
                <a:moveTo>
                  <a:pt x="841" y="134"/>
                </a:moveTo>
                <a:lnTo>
                  <a:pt x="888" y="181"/>
                </a:lnTo>
                <a:lnTo>
                  <a:pt x="888" y="182"/>
                </a:lnTo>
                <a:lnTo>
                  <a:pt x="840" y="134"/>
                </a:lnTo>
                <a:lnTo>
                  <a:pt x="841" y="134"/>
                </a:lnTo>
                <a:close/>
                <a:moveTo>
                  <a:pt x="842" y="134"/>
                </a:moveTo>
                <a:lnTo>
                  <a:pt x="888" y="180"/>
                </a:lnTo>
                <a:lnTo>
                  <a:pt x="888" y="181"/>
                </a:lnTo>
                <a:lnTo>
                  <a:pt x="841" y="134"/>
                </a:lnTo>
                <a:lnTo>
                  <a:pt x="842" y="134"/>
                </a:lnTo>
                <a:close/>
                <a:moveTo>
                  <a:pt x="843" y="136"/>
                </a:moveTo>
                <a:lnTo>
                  <a:pt x="888" y="180"/>
                </a:lnTo>
                <a:lnTo>
                  <a:pt x="888" y="180"/>
                </a:lnTo>
                <a:lnTo>
                  <a:pt x="842" y="134"/>
                </a:lnTo>
                <a:lnTo>
                  <a:pt x="843" y="136"/>
                </a:lnTo>
                <a:close/>
                <a:moveTo>
                  <a:pt x="844" y="136"/>
                </a:moveTo>
                <a:lnTo>
                  <a:pt x="888" y="179"/>
                </a:lnTo>
                <a:lnTo>
                  <a:pt x="888" y="180"/>
                </a:lnTo>
                <a:lnTo>
                  <a:pt x="843" y="136"/>
                </a:lnTo>
                <a:lnTo>
                  <a:pt x="844" y="136"/>
                </a:lnTo>
                <a:close/>
                <a:moveTo>
                  <a:pt x="845" y="136"/>
                </a:moveTo>
                <a:lnTo>
                  <a:pt x="888" y="178"/>
                </a:lnTo>
                <a:lnTo>
                  <a:pt x="888" y="179"/>
                </a:lnTo>
                <a:lnTo>
                  <a:pt x="844" y="136"/>
                </a:lnTo>
                <a:lnTo>
                  <a:pt x="845" y="136"/>
                </a:lnTo>
                <a:close/>
                <a:moveTo>
                  <a:pt x="846" y="136"/>
                </a:moveTo>
                <a:lnTo>
                  <a:pt x="889" y="178"/>
                </a:lnTo>
                <a:lnTo>
                  <a:pt x="888" y="178"/>
                </a:lnTo>
                <a:lnTo>
                  <a:pt x="845" y="136"/>
                </a:lnTo>
                <a:lnTo>
                  <a:pt x="846" y="136"/>
                </a:lnTo>
                <a:close/>
                <a:moveTo>
                  <a:pt x="847" y="136"/>
                </a:moveTo>
                <a:lnTo>
                  <a:pt x="889" y="177"/>
                </a:lnTo>
                <a:lnTo>
                  <a:pt x="889" y="178"/>
                </a:lnTo>
                <a:lnTo>
                  <a:pt x="846" y="136"/>
                </a:lnTo>
                <a:lnTo>
                  <a:pt x="847" y="136"/>
                </a:lnTo>
                <a:close/>
                <a:moveTo>
                  <a:pt x="848" y="137"/>
                </a:moveTo>
                <a:lnTo>
                  <a:pt x="889" y="176"/>
                </a:lnTo>
                <a:lnTo>
                  <a:pt x="889" y="177"/>
                </a:lnTo>
                <a:lnTo>
                  <a:pt x="847" y="136"/>
                </a:lnTo>
                <a:lnTo>
                  <a:pt x="848" y="137"/>
                </a:lnTo>
                <a:close/>
                <a:moveTo>
                  <a:pt x="850" y="137"/>
                </a:moveTo>
                <a:lnTo>
                  <a:pt x="889" y="175"/>
                </a:lnTo>
                <a:lnTo>
                  <a:pt x="889" y="176"/>
                </a:lnTo>
                <a:lnTo>
                  <a:pt x="848" y="137"/>
                </a:lnTo>
                <a:lnTo>
                  <a:pt x="850" y="137"/>
                </a:lnTo>
                <a:close/>
                <a:moveTo>
                  <a:pt x="851" y="137"/>
                </a:moveTo>
                <a:lnTo>
                  <a:pt x="889" y="175"/>
                </a:lnTo>
                <a:lnTo>
                  <a:pt x="889" y="175"/>
                </a:lnTo>
                <a:lnTo>
                  <a:pt x="850" y="137"/>
                </a:lnTo>
                <a:lnTo>
                  <a:pt x="851" y="137"/>
                </a:lnTo>
                <a:close/>
                <a:moveTo>
                  <a:pt x="853" y="137"/>
                </a:moveTo>
                <a:lnTo>
                  <a:pt x="889" y="174"/>
                </a:lnTo>
                <a:lnTo>
                  <a:pt x="889" y="175"/>
                </a:lnTo>
                <a:lnTo>
                  <a:pt x="851" y="137"/>
                </a:lnTo>
                <a:lnTo>
                  <a:pt x="853" y="137"/>
                </a:lnTo>
                <a:close/>
                <a:moveTo>
                  <a:pt x="854" y="137"/>
                </a:moveTo>
                <a:lnTo>
                  <a:pt x="889" y="173"/>
                </a:lnTo>
                <a:lnTo>
                  <a:pt x="889" y="174"/>
                </a:lnTo>
                <a:lnTo>
                  <a:pt x="853" y="137"/>
                </a:lnTo>
                <a:lnTo>
                  <a:pt x="854" y="137"/>
                </a:lnTo>
                <a:close/>
                <a:moveTo>
                  <a:pt x="855" y="138"/>
                </a:moveTo>
                <a:lnTo>
                  <a:pt x="890" y="173"/>
                </a:lnTo>
                <a:lnTo>
                  <a:pt x="889" y="173"/>
                </a:lnTo>
                <a:lnTo>
                  <a:pt x="854" y="137"/>
                </a:lnTo>
                <a:lnTo>
                  <a:pt x="855" y="138"/>
                </a:lnTo>
                <a:close/>
                <a:moveTo>
                  <a:pt x="856" y="138"/>
                </a:moveTo>
                <a:lnTo>
                  <a:pt x="890" y="172"/>
                </a:lnTo>
                <a:lnTo>
                  <a:pt x="890" y="173"/>
                </a:lnTo>
                <a:lnTo>
                  <a:pt x="855" y="138"/>
                </a:lnTo>
                <a:lnTo>
                  <a:pt x="856" y="138"/>
                </a:lnTo>
                <a:close/>
                <a:moveTo>
                  <a:pt x="857" y="138"/>
                </a:moveTo>
                <a:lnTo>
                  <a:pt x="890" y="171"/>
                </a:lnTo>
                <a:lnTo>
                  <a:pt x="890" y="172"/>
                </a:lnTo>
                <a:lnTo>
                  <a:pt x="856" y="138"/>
                </a:lnTo>
                <a:lnTo>
                  <a:pt x="857" y="138"/>
                </a:lnTo>
                <a:close/>
                <a:moveTo>
                  <a:pt x="858" y="138"/>
                </a:moveTo>
                <a:lnTo>
                  <a:pt x="890" y="170"/>
                </a:lnTo>
                <a:lnTo>
                  <a:pt x="890" y="171"/>
                </a:lnTo>
                <a:lnTo>
                  <a:pt x="857" y="138"/>
                </a:lnTo>
                <a:lnTo>
                  <a:pt x="858" y="138"/>
                </a:lnTo>
                <a:close/>
                <a:moveTo>
                  <a:pt x="859" y="139"/>
                </a:moveTo>
                <a:lnTo>
                  <a:pt x="890" y="170"/>
                </a:lnTo>
                <a:lnTo>
                  <a:pt x="890" y="170"/>
                </a:lnTo>
                <a:lnTo>
                  <a:pt x="858" y="138"/>
                </a:lnTo>
                <a:lnTo>
                  <a:pt x="859" y="139"/>
                </a:lnTo>
                <a:close/>
                <a:moveTo>
                  <a:pt x="860" y="139"/>
                </a:moveTo>
                <a:lnTo>
                  <a:pt x="890" y="169"/>
                </a:lnTo>
                <a:lnTo>
                  <a:pt x="890" y="170"/>
                </a:lnTo>
                <a:lnTo>
                  <a:pt x="859" y="139"/>
                </a:lnTo>
                <a:lnTo>
                  <a:pt x="860" y="139"/>
                </a:lnTo>
                <a:close/>
                <a:moveTo>
                  <a:pt x="861" y="139"/>
                </a:moveTo>
                <a:lnTo>
                  <a:pt x="890" y="167"/>
                </a:lnTo>
                <a:lnTo>
                  <a:pt x="890" y="169"/>
                </a:lnTo>
                <a:lnTo>
                  <a:pt x="860" y="139"/>
                </a:lnTo>
                <a:lnTo>
                  <a:pt x="861" y="139"/>
                </a:lnTo>
                <a:close/>
                <a:moveTo>
                  <a:pt x="862" y="139"/>
                </a:moveTo>
                <a:lnTo>
                  <a:pt x="890" y="167"/>
                </a:lnTo>
                <a:lnTo>
                  <a:pt x="890" y="167"/>
                </a:lnTo>
                <a:lnTo>
                  <a:pt x="861" y="139"/>
                </a:lnTo>
                <a:lnTo>
                  <a:pt x="862" y="139"/>
                </a:lnTo>
                <a:close/>
                <a:moveTo>
                  <a:pt x="863" y="139"/>
                </a:moveTo>
                <a:lnTo>
                  <a:pt x="891" y="166"/>
                </a:lnTo>
                <a:lnTo>
                  <a:pt x="890" y="167"/>
                </a:lnTo>
                <a:lnTo>
                  <a:pt x="862" y="139"/>
                </a:lnTo>
                <a:lnTo>
                  <a:pt x="863" y="139"/>
                </a:lnTo>
                <a:close/>
                <a:moveTo>
                  <a:pt x="864" y="140"/>
                </a:moveTo>
                <a:lnTo>
                  <a:pt x="891" y="165"/>
                </a:lnTo>
                <a:lnTo>
                  <a:pt x="891" y="166"/>
                </a:lnTo>
                <a:lnTo>
                  <a:pt x="863" y="139"/>
                </a:lnTo>
                <a:lnTo>
                  <a:pt x="864" y="140"/>
                </a:lnTo>
                <a:close/>
                <a:moveTo>
                  <a:pt x="865" y="140"/>
                </a:moveTo>
                <a:lnTo>
                  <a:pt x="891" y="165"/>
                </a:lnTo>
                <a:lnTo>
                  <a:pt x="891" y="165"/>
                </a:lnTo>
                <a:lnTo>
                  <a:pt x="864" y="140"/>
                </a:lnTo>
                <a:lnTo>
                  <a:pt x="865" y="140"/>
                </a:lnTo>
                <a:close/>
                <a:moveTo>
                  <a:pt x="867" y="140"/>
                </a:moveTo>
                <a:lnTo>
                  <a:pt x="891" y="164"/>
                </a:lnTo>
                <a:lnTo>
                  <a:pt x="891" y="165"/>
                </a:lnTo>
                <a:lnTo>
                  <a:pt x="865" y="140"/>
                </a:lnTo>
                <a:lnTo>
                  <a:pt x="867" y="140"/>
                </a:lnTo>
                <a:close/>
                <a:moveTo>
                  <a:pt x="868" y="140"/>
                </a:moveTo>
                <a:lnTo>
                  <a:pt x="891" y="163"/>
                </a:lnTo>
                <a:lnTo>
                  <a:pt x="891" y="164"/>
                </a:lnTo>
                <a:lnTo>
                  <a:pt x="867" y="140"/>
                </a:lnTo>
                <a:lnTo>
                  <a:pt x="868" y="140"/>
                </a:lnTo>
                <a:close/>
                <a:moveTo>
                  <a:pt x="869" y="140"/>
                </a:moveTo>
                <a:lnTo>
                  <a:pt x="891" y="162"/>
                </a:lnTo>
                <a:lnTo>
                  <a:pt x="891" y="163"/>
                </a:lnTo>
                <a:lnTo>
                  <a:pt x="868" y="140"/>
                </a:lnTo>
                <a:lnTo>
                  <a:pt x="869" y="140"/>
                </a:lnTo>
                <a:close/>
                <a:moveTo>
                  <a:pt x="870" y="141"/>
                </a:moveTo>
                <a:lnTo>
                  <a:pt x="891" y="162"/>
                </a:lnTo>
                <a:lnTo>
                  <a:pt x="891" y="162"/>
                </a:lnTo>
                <a:lnTo>
                  <a:pt x="869" y="140"/>
                </a:lnTo>
                <a:lnTo>
                  <a:pt x="870" y="141"/>
                </a:lnTo>
                <a:close/>
                <a:moveTo>
                  <a:pt x="871" y="141"/>
                </a:moveTo>
                <a:lnTo>
                  <a:pt x="892" y="161"/>
                </a:lnTo>
                <a:lnTo>
                  <a:pt x="891" y="162"/>
                </a:lnTo>
                <a:lnTo>
                  <a:pt x="870" y="141"/>
                </a:lnTo>
                <a:lnTo>
                  <a:pt x="871" y="141"/>
                </a:lnTo>
                <a:close/>
                <a:moveTo>
                  <a:pt x="872" y="141"/>
                </a:moveTo>
                <a:lnTo>
                  <a:pt x="892" y="160"/>
                </a:lnTo>
                <a:lnTo>
                  <a:pt x="892" y="161"/>
                </a:lnTo>
                <a:lnTo>
                  <a:pt x="871" y="141"/>
                </a:lnTo>
                <a:lnTo>
                  <a:pt x="872" y="141"/>
                </a:lnTo>
                <a:close/>
                <a:moveTo>
                  <a:pt x="873" y="141"/>
                </a:moveTo>
                <a:lnTo>
                  <a:pt x="892" y="160"/>
                </a:lnTo>
                <a:lnTo>
                  <a:pt x="892" y="160"/>
                </a:lnTo>
                <a:lnTo>
                  <a:pt x="872" y="141"/>
                </a:lnTo>
                <a:lnTo>
                  <a:pt x="873" y="141"/>
                </a:lnTo>
                <a:close/>
                <a:moveTo>
                  <a:pt x="875" y="141"/>
                </a:moveTo>
                <a:lnTo>
                  <a:pt x="892" y="159"/>
                </a:lnTo>
                <a:lnTo>
                  <a:pt x="892" y="160"/>
                </a:lnTo>
                <a:lnTo>
                  <a:pt x="873" y="141"/>
                </a:lnTo>
                <a:lnTo>
                  <a:pt x="875" y="141"/>
                </a:lnTo>
                <a:close/>
                <a:moveTo>
                  <a:pt x="876" y="142"/>
                </a:moveTo>
                <a:lnTo>
                  <a:pt x="892" y="158"/>
                </a:lnTo>
                <a:lnTo>
                  <a:pt x="892" y="159"/>
                </a:lnTo>
                <a:lnTo>
                  <a:pt x="875" y="141"/>
                </a:lnTo>
                <a:lnTo>
                  <a:pt x="876" y="142"/>
                </a:lnTo>
                <a:close/>
                <a:moveTo>
                  <a:pt x="877" y="142"/>
                </a:moveTo>
                <a:lnTo>
                  <a:pt x="892" y="157"/>
                </a:lnTo>
                <a:lnTo>
                  <a:pt x="892" y="158"/>
                </a:lnTo>
                <a:lnTo>
                  <a:pt x="876" y="142"/>
                </a:lnTo>
                <a:lnTo>
                  <a:pt x="877" y="142"/>
                </a:lnTo>
                <a:close/>
                <a:moveTo>
                  <a:pt x="878" y="142"/>
                </a:moveTo>
                <a:lnTo>
                  <a:pt x="892" y="157"/>
                </a:lnTo>
                <a:lnTo>
                  <a:pt x="892" y="157"/>
                </a:lnTo>
                <a:lnTo>
                  <a:pt x="877" y="142"/>
                </a:lnTo>
                <a:lnTo>
                  <a:pt x="878" y="142"/>
                </a:lnTo>
                <a:close/>
                <a:moveTo>
                  <a:pt x="879" y="142"/>
                </a:moveTo>
                <a:lnTo>
                  <a:pt x="893" y="156"/>
                </a:lnTo>
                <a:lnTo>
                  <a:pt x="892" y="157"/>
                </a:lnTo>
                <a:lnTo>
                  <a:pt x="878" y="142"/>
                </a:lnTo>
                <a:lnTo>
                  <a:pt x="879" y="142"/>
                </a:lnTo>
                <a:close/>
                <a:moveTo>
                  <a:pt x="880" y="142"/>
                </a:moveTo>
                <a:lnTo>
                  <a:pt x="893" y="155"/>
                </a:lnTo>
                <a:lnTo>
                  <a:pt x="893" y="156"/>
                </a:lnTo>
                <a:lnTo>
                  <a:pt x="879" y="142"/>
                </a:lnTo>
                <a:lnTo>
                  <a:pt x="880" y="142"/>
                </a:lnTo>
                <a:close/>
                <a:moveTo>
                  <a:pt x="881" y="143"/>
                </a:moveTo>
                <a:lnTo>
                  <a:pt x="893" y="155"/>
                </a:lnTo>
                <a:lnTo>
                  <a:pt x="893" y="155"/>
                </a:lnTo>
                <a:lnTo>
                  <a:pt x="880" y="142"/>
                </a:lnTo>
                <a:lnTo>
                  <a:pt x="881" y="143"/>
                </a:lnTo>
                <a:close/>
                <a:moveTo>
                  <a:pt x="883" y="143"/>
                </a:moveTo>
                <a:lnTo>
                  <a:pt x="893" y="154"/>
                </a:lnTo>
                <a:lnTo>
                  <a:pt x="893" y="155"/>
                </a:lnTo>
                <a:lnTo>
                  <a:pt x="881" y="143"/>
                </a:lnTo>
                <a:lnTo>
                  <a:pt x="883" y="143"/>
                </a:lnTo>
                <a:close/>
                <a:moveTo>
                  <a:pt x="884" y="143"/>
                </a:moveTo>
                <a:lnTo>
                  <a:pt x="893" y="153"/>
                </a:lnTo>
                <a:lnTo>
                  <a:pt x="893" y="154"/>
                </a:lnTo>
                <a:lnTo>
                  <a:pt x="883" y="143"/>
                </a:lnTo>
                <a:lnTo>
                  <a:pt x="884" y="143"/>
                </a:lnTo>
                <a:close/>
                <a:moveTo>
                  <a:pt x="885" y="143"/>
                </a:moveTo>
                <a:lnTo>
                  <a:pt x="893" y="151"/>
                </a:lnTo>
                <a:lnTo>
                  <a:pt x="893" y="153"/>
                </a:lnTo>
                <a:lnTo>
                  <a:pt x="884" y="143"/>
                </a:lnTo>
                <a:lnTo>
                  <a:pt x="885" y="143"/>
                </a:lnTo>
                <a:close/>
                <a:moveTo>
                  <a:pt x="886" y="143"/>
                </a:moveTo>
                <a:lnTo>
                  <a:pt x="893" y="151"/>
                </a:lnTo>
                <a:lnTo>
                  <a:pt x="893" y="151"/>
                </a:lnTo>
                <a:lnTo>
                  <a:pt x="885" y="143"/>
                </a:lnTo>
                <a:lnTo>
                  <a:pt x="886" y="143"/>
                </a:lnTo>
                <a:close/>
                <a:moveTo>
                  <a:pt x="887" y="144"/>
                </a:moveTo>
                <a:lnTo>
                  <a:pt x="894" y="150"/>
                </a:lnTo>
                <a:lnTo>
                  <a:pt x="893" y="151"/>
                </a:lnTo>
                <a:lnTo>
                  <a:pt x="886" y="143"/>
                </a:lnTo>
                <a:lnTo>
                  <a:pt x="887" y="144"/>
                </a:lnTo>
                <a:close/>
                <a:moveTo>
                  <a:pt x="888" y="144"/>
                </a:moveTo>
                <a:lnTo>
                  <a:pt x="894" y="149"/>
                </a:lnTo>
                <a:lnTo>
                  <a:pt x="894" y="150"/>
                </a:lnTo>
                <a:lnTo>
                  <a:pt x="887" y="144"/>
                </a:lnTo>
                <a:lnTo>
                  <a:pt x="888" y="144"/>
                </a:lnTo>
                <a:close/>
                <a:moveTo>
                  <a:pt x="889" y="144"/>
                </a:moveTo>
                <a:lnTo>
                  <a:pt x="894" y="149"/>
                </a:lnTo>
                <a:lnTo>
                  <a:pt x="894" y="149"/>
                </a:lnTo>
                <a:lnTo>
                  <a:pt x="888" y="144"/>
                </a:lnTo>
                <a:lnTo>
                  <a:pt x="889" y="144"/>
                </a:lnTo>
                <a:close/>
                <a:moveTo>
                  <a:pt x="890" y="144"/>
                </a:moveTo>
                <a:lnTo>
                  <a:pt x="894" y="148"/>
                </a:lnTo>
                <a:lnTo>
                  <a:pt x="894" y="149"/>
                </a:lnTo>
                <a:lnTo>
                  <a:pt x="889" y="144"/>
                </a:lnTo>
                <a:lnTo>
                  <a:pt x="890" y="144"/>
                </a:lnTo>
                <a:close/>
                <a:moveTo>
                  <a:pt x="891" y="144"/>
                </a:moveTo>
                <a:lnTo>
                  <a:pt x="894" y="147"/>
                </a:lnTo>
                <a:lnTo>
                  <a:pt x="894" y="148"/>
                </a:lnTo>
                <a:lnTo>
                  <a:pt x="890" y="144"/>
                </a:lnTo>
                <a:lnTo>
                  <a:pt x="891" y="144"/>
                </a:lnTo>
                <a:close/>
                <a:moveTo>
                  <a:pt x="892" y="145"/>
                </a:moveTo>
                <a:lnTo>
                  <a:pt x="894" y="146"/>
                </a:lnTo>
                <a:lnTo>
                  <a:pt x="894" y="147"/>
                </a:lnTo>
                <a:lnTo>
                  <a:pt x="891" y="144"/>
                </a:lnTo>
                <a:lnTo>
                  <a:pt x="892" y="145"/>
                </a:lnTo>
                <a:close/>
                <a:moveTo>
                  <a:pt x="893" y="145"/>
                </a:moveTo>
                <a:lnTo>
                  <a:pt x="894" y="146"/>
                </a:lnTo>
                <a:lnTo>
                  <a:pt x="894" y="146"/>
                </a:lnTo>
                <a:lnTo>
                  <a:pt x="892" y="145"/>
                </a:lnTo>
                <a:lnTo>
                  <a:pt x="893" y="145"/>
                </a:lnTo>
                <a:close/>
                <a:moveTo>
                  <a:pt x="894" y="145"/>
                </a:moveTo>
                <a:lnTo>
                  <a:pt x="894" y="145"/>
                </a:lnTo>
                <a:lnTo>
                  <a:pt x="894" y="146"/>
                </a:lnTo>
                <a:lnTo>
                  <a:pt x="893" y="145"/>
                </a:lnTo>
                <a:lnTo>
                  <a:pt x="894" y="14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167" name="Google Shape;3167;p26"/>
          <p:cNvGrpSpPr/>
          <p:nvPr/>
        </p:nvGrpSpPr>
        <p:grpSpPr>
          <a:xfrm>
            <a:off x="7381145" y="2055263"/>
            <a:ext cx="253134" cy="229728"/>
            <a:chOff x="2386895" y="2110900"/>
            <a:chExt cx="521364" cy="473156"/>
          </a:xfrm>
        </p:grpSpPr>
        <p:sp>
          <p:nvSpPr>
            <p:cNvPr id="3168" name="Google Shape;3168;p26"/>
            <p:cNvSpPr/>
            <p:nvPr/>
          </p:nvSpPr>
          <p:spPr>
            <a:xfrm>
              <a:off x="2419035" y="2485853"/>
              <a:ext cx="98203" cy="9820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2549375" y="2421576"/>
              <a:ext cx="98203" cy="1624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2679716" y="2355512"/>
              <a:ext cx="98203" cy="22854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2811843" y="2291234"/>
              <a:ext cx="96416" cy="2928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2386895" y="2110900"/>
              <a:ext cx="521363" cy="310675"/>
            </a:xfrm>
            <a:custGeom>
              <a:avLst/>
              <a:gdLst/>
              <a:ahLst/>
              <a:cxnLst/>
              <a:rect l="l" t="t" r="r" b="b"/>
              <a:pathLst>
                <a:path w="1169" h="696" extrusionOk="0">
                  <a:moveTo>
                    <a:pt x="1008" y="162"/>
                  </a:moveTo>
                  <a:lnTo>
                    <a:pt x="792" y="162"/>
                  </a:lnTo>
                  <a:lnTo>
                    <a:pt x="507" y="374"/>
                  </a:lnTo>
                  <a:lnTo>
                    <a:pt x="360" y="301"/>
                  </a:lnTo>
                  <a:lnTo>
                    <a:pt x="0" y="601"/>
                  </a:lnTo>
                  <a:lnTo>
                    <a:pt x="0" y="696"/>
                  </a:lnTo>
                  <a:lnTo>
                    <a:pt x="370" y="387"/>
                  </a:lnTo>
                  <a:lnTo>
                    <a:pt x="516" y="460"/>
                  </a:lnTo>
                  <a:lnTo>
                    <a:pt x="816" y="234"/>
                  </a:lnTo>
                  <a:lnTo>
                    <a:pt x="1039" y="234"/>
                  </a:lnTo>
                  <a:lnTo>
                    <a:pt x="1169" y="103"/>
                  </a:lnTo>
                  <a:lnTo>
                    <a:pt x="1169" y="0"/>
                  </a:lnTo>
                  <a:lnTo>
                    <a:pt x="1008" y="1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4400" tIns="42200" rIns="84400" bIns="422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173" name="Google Shape;3173;p26"/>
          <p:cNvSpPr/>
          <p:nvPr/>
        </p:nvSpPr>
        <p:spPr>
          <a:xfrm>
            <a:off x="6954367" y="5118373"/>
            <a:ext cx="183455" cy="214986"/>
          </a:xfrm>
          <a:custGeom>
            <a:avLst/>
            <a:gdLst/>
            <a:ahLst/>
            <a:cxnLst/>
            <a:rect l="l" t="t" r="r" b="b"/>
            <a:pathLst>
              <a:path w="769" h="900" extrusionOk="0">
                <a:moveTo>
                  <a:pt x="598" y="55"/>
                </a:moveTo>
                <a:lnTo>
                  <a:pt x="587" y="44"/>
                </a:lnTo>
                <a:lnTo>
                  <a:pt x="574" y="34"/>
                </a:lnTo>
                <a:lnTo>
                  <a:pt x="560" y="25"/>
                </a:lnTo>
                <a:lnTo>
                  <a:pt x="546" y="16"/>
                </a:lnTo>
                <a:lnTo>
                  <a:pt x="534" y="10"/>
                </a:lnTo>
                <a:lnTo>
                  <a:pt x="523" y="6"/>
                </a:lnTo>
                <a:lnTo>
                  <a:pt x="519" y="4"/>
                </a:lnTo>
                <a:lnTo>
                  <a:pt x="517" y="4"/>
                </a:lnTo>
                <a:lnTo>
                  <a:pt x="515" y="4"/>
                </a:lnTo>
                <a:lnTo>
                  <a:pt x="513" y="7"/>
                </a:lnTo>
                <a:lnTo>
                  <a:pt x="520" y="17"/>
                </a:lnTo>
                <a:lnTo>
                  <a:pt x="535" y="37"/>
                </a:lnTo>
                <a:lnTo>
                  <a:pt x="542" y="50"/>
                </a:lnTo>
                <a:lnTo>
                  <a:pt x="549" y="66"/>
                </a:lnTo>
                <a:lnTo>
                  <a:pt x="552" y="76"/>
                </a:lnTo>
                <a:lnTo>
                  <a:pt x="554" y="85"/>
                </a:lnTo>
                <a:lnTo>
                  <a:pt x="555" y="96"/>
                </a:lnTo>
                <a:lnTo>
                  <a:pt x="555" y="108"/>
                </a:lnTo>
                <a:lnTo>
                  <a:pt x="555" y="159"/>
                </a:lnTo>
                <a:lnTo>
                  <a:pt x="555" y="165"/>
                </a:lnTo>
                <a:lnTo>
                  <a:pt x="556" y="172"/>
                </a:lnTo>
                <a:lnTo>
                  <a:pt x="558" y="178"/>
                </a:lnTo>
                <a:lnTo>
                  <a:pt x="560" y="183"/>
                </a:lnTo>
                <a:lnTo>
                  <a:pt x="562" y="189"/>
                </a:lnTo>
                <a:lnTo>
                  <a:pt x="566" y="194"/>
                </a:lnTo>
                <a:lnTo>
                  <a:pt x="570" y="199"/>
                </a:lnTo>
                <a:lnTo>
                  <a:pt x="574" y="204"/>
                </a:lnTo>
                <a:lnTo>
                  <a:pt x="578" y="208"/>
                </a:lnTo>
                <a:lnTo>
                  <a:pt x="583" y="211"/>
                </a:lnTo>
                <a:lnTo>
                  <a:pt x="588" y="214"/>
                </a:lnTo>
                <a:lnTo>
                  <a:pt x="593" y="216"/>
                </a:lnTo>
                <a:lnTo>
                  <a:pt x="600" y="218"/>
                </a:lnTo>
                <a:lnTo>
                  <a:pt x="605" y="220"/>
                </a:lnTo>
                <a:lnTo>
                  <a:pt x="611" y="221"/>
                </a:lnTo>
                <a:lnTo>
                  <a:pt x="618" y="222"/>
                </a:lnTo>
                <a:lnTo>
                  <a:pt x="656" y="221"/>
                </a:lnTo>
                <a:lnTo>
                  <a:pt x="669" y="221"/>
                </a:lnTo>
                <a:lnTo>
                  <a:pt x="680" y="222"/>
                </a:lnTo>
                <a:lnTo>
                  <a:pt x="691" y="223"/>
                </a:lnTo>
                <a:lnTo>
                  <a:pt x="701" y="226"/>
                </a:lnTo>
                <a:lnTo>
                  <a:pt x="719" y="231"/>
                </a:lnTo>
                <a:lnTo>
                  <a:pt x="735" y="239"/>
                </a:lnTo>
                <a:lnTo>
                  <a:pt x="757" y="251"/>
                </a:lnTo>
                <a:lnTo>
                  <a:pt x="768" y="258"/>
                </a:lnTo>
                <a:lnTo>
                  <a:pt x="769" y="258"/>
                </a:lnTo>
                <a:lnTo>
                  <a:pt x="769" y="256"/>
                </a:lnTo>
                <a:lnTo>
                  <a:pt x="768" y="253"/>
                </a:lnTo>
                <a:lnTo>
                  <a:pt x="765" y="248"/>
                </a:lnTo>
                <a:lnTo>
                  <a:pt x="758" y="238"/>
                </a:lnTo>
                <a:lnTo>
                  <a:pt x="749" y="225"/>
                </a:lnTo>
                <a:lnTo>
                  <a:pt x="726" y="197"/>
                </a:lnTo>
                <a:lnTo>
                  <a:pt x="705" y="173"/>
                </a:lnTo>
                <a:lnTo>
                  <a:pt x="598" y="55"/>
                </a:lnTo>
                <a:close/>
                <a:moveTo>
                  <a:pt x="18" y="881"/>
                </a:moveTo>
                <a:lnTo>
                  <a:pt x="20" y="882"/>
                </a:lnTo>
                <a:lnTo>
                  <a:pt x="18" y="881"/>
                </a:lnTo>
                <a:lnTo>
                  <a:pt x="18" y="881"/>
                </a:lnTo>
                <a:close/>
                <a:moveTo>
                  <a:pt x="7" y="864"/>
                </a:moveTo>
                <a:lnTo>
                  <a:pt x="36" y="892"/>
                </a:lnTo>
                <a:lnTo>
                  <a:pt x="27" y="888"/>
                </a:lnTo>
                <a:lnTo>
                  <a:pt x="20" y="882"/>
                </a:lnTo>
                <a:lnTo>
                  <a:pt x="18" y="881"/>
                </a:lnTo>
                <a:lnTo>
                  <a:pt x="12" y="872"/>
                </a:lnTo>
                <a:lnTo>
                  <a:pt x="7" y="864"/>
                </a:lnTo>
                <a:close/>
                <a:moveTo>
                  <a:pt x="4" y="856"/>
                </a:moveTo>
                <a:lnTo>
                  <a:pt x="43" y="896"/>
                </a:lnTo>
                <a:lnTo>
                  <a:pt x="40" y="895"/>
                </a:lnTo>
                <a:lnTo>
                  <a:pt x="36" y="892"/>
                </a:lnTo>
                <a:lnTo>
                  <a:pt x="7" y="864"/>
                </a:lnTo>
                <a:lnTo>
                  <a:pt x="5" y="860"/>
                </a:lnTo>
                <a:lnTo>
                  <a:pt x="4" y="856"/>
                </a:lnTo>
                <a:close/>
                <a:moveTo>
                  <a:pt x="1" y="850"/>
                </a:moveTo>
                <a:lnTo>
                  <a:pt x="49" y="898"/>
                </a:lnTo>
                <a:lnTo>
                  <a:pt x="46" y="897"/>
                </a:lnTo>
                <a:lnTo>
                  <a:pt x="43" y="896"/>
                </a:lnTo>
                <a:lnTo>
                  <a:pt x="4" y="856"/>
                </a:lnTo>
                <a:lnTo>
                  <a:pt x="3" y="853"/>
                </a:lnTo>
                <a:lnTo>
                  <a:pt x="1" y="850"/>
                </a:lnTo>
                <a:close/>
                <a:moveTo>
                  <a:pt x="0" y="845"/>
                </a:moveTo>
                <a:lnTo>
                  <a:pt x="56" y="899"/>
                </a:lnTo>
                <a:lnTo>
                  <a:pt x="53" y="899"/>
                </a:lnTo>
                <a:lnTo>
                  <a:pt x="49" y="898"/>
                </a:lnTo>
                <a:lnTo>
                  <a:pt x="1" y="850"/>
                </a:lnTo>
                <a:lnTo>
                  <a:pt x="1" y="847"/>
                </a:lnTo>
                <a:lnTo>
                  <a:pt x="0" y="845"/>
                </a:lnTo>
                <a:close/>
                <a:moveTo>
                  <a:pt x="0" y="839"/>
                </a:moveTo>
                <a:lnTo>
                  <a:pt x="60" y="899"/>
                </a:lnTo>
                <a:lnTo>
                  <a:pt x="58" y="899"/>
                </a:lnTo>
                <a:lnTo>
                  <a:pt x="56" y="899"/>
                </a:lnTo>
                <a:lnTo>
                  <a:pt x="0" y="845"/>
                </a:lnTo>
                <a:lnTo>
                  <a:pt x="0" y="841"/>
                </a:lnTo>
                <a:lnTo>
                  <a:pt x="0" y="839"/>
                </a:lnTo>
                <a:close/>
                <a:moveTo>
                  <a:pt x="0" y="834"/>
                </a:moveTo>
                <a:lnTo>
                  <a:pt x="65" y="900"/>
                </a:lnTo>
                <a:lnTo>
                  <a:pt x="63" y="900"/>
                </a:lnTo>
                <a:lnTo>
                  <a:pt x="60" y="899"/>
                </a:lnTo>
                <a:lnTo>
                  <a:pt x="0" y="839"/>
                </a:lnTo>
                <a:lnTo>
                  <a:pt x="0" y="838"/>
                </a:lnTo>
                <a:lnTo>
                  <a:pt x="0" y="836"/>
                </a:lnTo>
                <a:lnTo>
                  <a:pt x="0" y="834"/>
                </a:lnTo>
                <a:close/>
                <a:moveTo>
                  <a:pt x="0" y="830"/>
                </a:moveTo>
                <a:lnTo>
                  <a:pt x="70" y="900"/>
                </a:lnTo>
                <a:lnTo>
                  <a:pt x="65" y="900"/>
                </a:lnTo>
                <a:lnTo>
                  <a:pt x="0" y="834"/>
                </a:lnTo>
                <a:lnTo>
                  <a:pt x="0" y="830"/>
                </a:lnTo>
                <a:close/>
                <a:moveTo>
                  <a:pt x="0" y="825"/>
                </a:moveTo>
                <a:lnTo>
                  <a:pt x="75" y="900"/>
                </a:lnTo>
                <a:lnTo>
                  <a:pt x="70" y="900"/>
                </a:lnTo>
                <a:lnTo>
                  <a:pt x="0" y="830"/>
                </a:lnTo>
                <a:lnTo>
                  <a:pt x="0" y="825"/>
                </a:lnTo>
                <a:close/>
                <a:moveTo>
                  <a:pt x="0" y="820"/>
                </a:moveTo>
                <a:lnTo>
                  <a:pt x="79" y="900"/>
                </a:lnTo>
                <a:lnTo>
                  <a:pt x="75" y="900"/>
                </a:lnTo>
                <a:lnTo>
                  <a:pt x="0" y="825"/>
                </a:lnTo>
                <a:lnTo>
                  <a:pt x="0" y="820"/>
                </a:lnTo>
                <a:close/>
                <a:moveTo>
                  <a:pt x="0" y="816"/>
                </a:moveTo>
                <a:lnTo>
                  <a:pt x="83" y="900"/>
                </a:lnTo>
                <a:lnTo>
                  <a:pt x="79" y="900"/>
                </a:lnTo>
                <a:lnTo>
                  <a:pt x="0" y="820"/>
                </a:lnTo>
                <a:lnTo>
                  <a:pt x="0" y="816"/>
                </a:lnTo>
                <a:close/>
                <a:moveTo>
                  <a:pt x="0" y="811"/>
                </a:moveTo>
                <a:lnTo>
                  <a:pt x="89" y="900"/>
                </a:lnTo>
                <a:lnTo>
                  <a:pt x="83" y="900"/>
                </a:lnTo>
                <a:lnTo>
                  <a:pt x="0" y="816"/>
                </a:lnTo>
                <a:lnTo>
                  <a:pt x="0" y="811"/>
                </a:lnTo>
                <a:close/>
                <a:moveTo>
                  <a:pt x="0" y="806"/>
                </a:moveTo>
                <a:lnTo>
                  <a:pt x="93" y="900"/>
                </a:lnTo>
                <a:lnTo>
                  <a:pt x="89" y="900"/>
                </a:lnTo>
                <a:lnTo>
                  <a:pt x="0" y="811"/>
                </a:lnTo>
                <a:lnTo>
                  <a:pt x="0" y="806"/>
                </a:lnTo>
                <a:close/>
                <a:moveTo>
                  <a:pt x="0" y="802"/>
                </a:moveTo>
                <a:lnTo>
                  <a:pt x="98" y="900"/>
                </a:lnTo>
                <a:lnTo>
                  <a:pt x="93" y="900"/>
                </a:lnTo>
                <a:lnTo>
                  <a:pt x="0" y="806"/>
                </a:lnTo>
                <a:lnTo>
                  <a:pt x="0" y="802"/>
                </a:lnTo>
                <a:close/>
                <a:moveTo>
                  <a:pt x="0" y="797"/>
                </a:moveTo>
                <a:lnTo>
                  <a:pt x="103" y="900"/>
                </a:lnTo>
                <a:lnTo>
                  <a:pt x="98" y="900"/>
                </a:lnTo>
                <a:lnTo>
                  <a:pt x="0" y="802"/>
                </a:lnTo>
                <a:lnTo>
                  <a:pt x="0" y="797"/>
                </a:lnTo>
                <a:close/>
                <a:moveTo>
                  <a:pt x="0" y="792"/>
                </a:moveTo>
                <a:lnTo>
                  <a:pt x="107" y="900"/>
                </a:lnTo>
                <a:lnTo>
                  <a:pt x="103" y="900"/>
                </a:lnTo>
                <a:lnTo>
                  <a:pt x="0" y="797"/>
                </a:lnTo>
                <a:lnTo>
                  <a:pt x="0" y="792"/>
                </a:lnTo>
                <a:close/>
                <a:moveTo>
                  <a:pt x="0" y="788"/>
                </a:moveTo>
                <a:lnTo>
                  <a:pt x="112" y="900"/>
                </a:lnTo>
                <a:lnTo>
                  <a:pt x="107" y="900"/>
                </a:lnTo>
                <a:lnTo>
                  <a:pt x="0" y="792"/>
                </a:lnTo>
                <a:lnTo>
                  <a:pt x="0" y="788"/>
                </a:lnTo>
                <a:close/>
                <a:moveTo>
                  <a:pt x="0" y="783"/>
                </a:moveTo>
                <a:lnTo>
                  <a:pt x="116" y="900"/>
                </a:lnTo>
                <a:lnTo>
                  <a:pt x="112" y="900"/>
                </a:lnTo>
                <a:lnTo>
                  <a:pt x="0" y="788"/>
                </a:lnTo>
                <a:lnTo>
                  <a:pt x="0" y="783"/>
                </a:lnTo>
                <a:close/>
                <a:moveTo>
                  <a:pt x="0" y="778"/>
                </a:moveTo>
                <a:lnTo>
                  <a:pt x="122" y="900"/>
                </a:lnTo>
                <a:lnTo>
                  <a:pt x="116" y="900"/>
                </a:lnTo>
                <a:lnTo>
                  <a:pt x="0" y="783"/>
                </a:lnTo>
                <a:lnTo>
                  <a:pt x="0" y="778"/>
                </a:lnTo>
                <a:close/>
                <a:moveTo>
                  <a:pt x="0" y="773"/>
                </a:moveTo>
                <a:lnTo>
                  <a:pt x="126" y="900"/>
                </a:lnTo>
                <a:lnTo>
                  <a:pt x="122" y="900"/>
                </a:lnTo>
                <a:lnTo>
                  <a:pt x="0" y="778"/>
                </a:lnTo>
                <a:lnTo>
                  <a:pt x="0" y="773"/>
                </a:lnTo>
                <a:close/>
                <a:moveTo>
                  <a:pt x="0" y="769"/>
                </a:moveTo>
                <a:lnTo>
                  <a:pt x="130" y="900"/>
                </a:lnTo>
                <a:lnTo>
                  <a:pt x="126" y="900"/>
                </a:lnTo>
                <a:lnTo>
                  <a:pt x="0" y="773"/>
                </a:lnTo>
                <a:lnTo>
                  <a:pt x="0" y="769"/>
                </a:lnTo>
                <a:close/>
                <a:moveTo>
                  <a:pt x="0" y="765"/>
                </a:moveTo>
                <a:lnTo>
                  <a:pt x="136" y="900"/>
                </a:lnTo>
                <a:lnTo>
                  <a:pt x="130" y="900"/>
                </a:lnTo>
                <a:lnTo>
                  <a:pt x="0" y="769"/>
                </a:lnTo>
                <a:lnTo>
                  <a:pt x="0" y="765"/>
                </a:lnTo>
                <a:close/>
                <a:moveTo>
                  <a:pt x="0" y="759"/>
                </a:moveTo>
                <a:lnTo>
                  <a:pt x="140" y="900"/>
                </a:lnTo>
                <a:lnTo>
                  <a:pt x="136" y="900"/>
                </a:lnTo>
                <a:lnTo>
                  <a:pt x="0" y="765"/>
                </a:lnTo>
                <a:lnTo>
                  <a:pt x="0" y="759"/>
                </a:lnTo>
                <a:close/>
                <a:moveTo>
                  <a:pt x="0" y="755"/>
                </a:moveTo>
                <a:lnTo>
                  <a:pt x="144" y="900"/>
                </a:lnTo>
                <a:lnTo>
                  <a:pt x="140" y="900"/>
                </a:lnTo>
                <a:lnTo>
                  <a:pt x="0" y="759"/>
                </a:lnTo>
                <a:lnTo>
                  <a:pt x="0" y="755"/>
                </a:lnTo>
                <a:close/>
                <a:moveTo>
                  <a:pt x="0" y="750"/>
                </a:moveTo>
                <a:lnTo>
                  <a:pt x="149" y="900"/>
                </a:lnTo>
                <a:lnTo>
                  <a:pt x="144" y="900"/>
                </a:lnTo>
                <a:lnTo>
                  <a:pt x="0" y="755"/>
                </a:lnTo>
                <a:lnTo>
                  <a:pt x="0" y="750"/>
                </a:lnTo>
                <a:close/>
                <a:moveTo>
                  <a:pt x="0" y="745"/>
                </a:moveTo>
                <a:lnTo>
                  <a:pt x="154" y="900"/>
                </a:lnTo>
                <a:lnTo>
                  <a:pt x="149" y="900"/>
                </a:lnTo>
                <a:lnTo>
                  <a:pt x="0" y="750"/>
                </a:lnTo>
                <a:lnTo>
                  <a:pt x="0" y="745"/>
                </a:lnTo>
                <a:close/>
                <a:moveTo>
                  <a:pt x="0" y="741"/>
                </a:moveTo>
                <a:lnTo>
                  <a:pt x="159" y="900"/>
                </a:lnTo>
                <a:lnTo>
                  <a:pt x="154" y="900"/>
                </a:lnTo>
                <a:lnTo>
                  <a:pt x="0" y="745"/>
                </a:lnTo>
                <a:lnTo>
                  <a:pt x="0" y="741"/>
                </a:lnTo>
                <a:close/>
                <a:moveTo>
                  <a:pt x="0" y="736"/>
                </a:moveTo>
                <a:lnTo>
                  <a:pt x="163" y="900"/>
                </a:lnTo>
                <a:lnTo>
                  <a:pt x="159" y="900"/>
                </a:lnTo>
                <a:lnTo>
                  <a:pt x="0" y="741"/>
                </a:lnTo>
                <a:lnTo>
                  <a:pt x="0" y="736"/>
                </a:lnTo>
                <a:close/>
                <a:moveTo>
                  <a:pt x="0" y="732"/>
                </a:moveTo>
                <a:lnTo>
                  <a:pt x="168" y="900"/>
                </a:lnTo>
                <a:lnTo>
                  <a:pt x="163" y="900"/>
                </a:lnTo>
                <a:lnTo>
                  <a:pt x="0" y="736"/>
                </a:lnTo>
                <a:lnTo>
                  <a:pt x="0" y="732"/>
                </a:lnTo>
                <a:close/>
                <a:moveTo>
                  <a:pt x="0" y="727"/>
                </a:moveTo>
                <a:lnTo>
                  <a:pt x="173" y="900"/>
                </a:lnTo>
                <a:lnTo>
                  <a:pt x="168" y="900"/>
                </a:lnTo>
                <a:lnTo>
                  <a:pt x="0" y="732"/>
                </a:lnTo>
                <a:lnTo>
                  <a:pt x="0" y="727"/>
                </a:lnTo>
                <a:close/>
                <a:moveTo>
                  <a:pt x="0" y="722"/>
                </a:moveTo>
                <a:lnTo>
                  <a:pt x="177" y="900"/>
                </a:lnTo>
                <a:lnTo>
                  <a:pt x="173" y="900"/>
                </a:lnTo>
                <a:lnTo>
                  <a:pt x="0" y="727"/>
                </a:lnTo>
                <a:lnTo>
                  <a:pt x="0" y="722"/>
                </a:lnTo>
                <a:close/>
                <a:moveTo>
                  <a:pt x="0" y="718"/>
                </a:moveTo>
                <a:lnTo>
                  <a:pt x="182" y="900"/>
                </a:lnTo>
                <a:lnTo>
                  <a:pt x="177" y="900"/>
                </a:lnTo>
                <a:lnTo>
                  <a:pt x="0" y="722"/>
                </a:lnTo>
                <a:lnTo>
                  <a:pt x="0" y="718"/>
                </a:lnTo>
                <a:close/>
                <a:moveTo>
                  <a:pt x="0" y="712"/>
                </a:moveTo>
                <a:lnTo>
                  <a:pt x="187" y="900"/>
                </a:lnTo>
                <a:lnTo>
                  <a:pt x="182" y="900"/>
                </a:lnTo>
                <a:lnTo>
                  <a:pt x="0" y="718"/>
                </a:lnTo>
                <a:lnTo>
                  <a:pt x="0" y="712"/>
                </a:lnTo>
                <a:close/>
                <a:moveTo>
                  <a:pt x="0" y="708"/>
                </a:moveTo>
                <a:lnTo>
                  <a:pt x="191" y="900"/>
                </a:lnTo>
                <a:lnTo>
                  <a:pt x="187" y="900"/>
                </a:lnTo>
                <a:lnTo>
                  <a:pt x="0" y="712"/>
                </a:lnTo>
                <a:lnTo>
                  <a:pt x="0" y="708"/>
                </a:lnTo>
                <a:close/>
                <a:moveTo>
                  <a:pt x="0" y="704"/>
                </a:moveTo>
                <a:lnTo>
                  <a:pt x="196" y="900"/>
                </a:lnTo>
                <a:lnTo>
                  <a:pt x="191" y="900"/>
                </a:lnTo>
                <a:lnTo>
                  <a:pt x="0" y="708"/>
                </a:lnTo>
                <a:lnTo>
                  <a:pt x="0" y="704"/>
                </a:lnTo>
                <a:close/>
                <a:moveTo>
                  <a:pt x="0" y="699"/>
                </a:moveTo>
                <a:lnTo>
                  <a:pt x="201" y="900"/>
                </a:lnTo>
                <a:lnTo>
                  <a:pt x="196" y="900"/>
                </a:lnTo>
                <a:lnTo>
                  <a:pt x="0" y="704"/>
                </a:lnTo>
                <a:lnTo>
                  <a:pt x="0" y="699"/>
                </a:lnTo>
                <a:close/>
                <a:moveTo>
                  <a:pt x="0" y="694"/>
                </a:moveTo>
                <a:lnTo>
                  <a:pt x="205" y="900"/>
                </a:lnTo>
                <a:lnTo>
                  <a:pt x="201" y="900"/>
                </a:lnTo>
                <a:lnTo>
                  <a:pt x="0" y="699"/>
                </a:lnTo>
                <a:lnTo>
                  <a:pt x="0" y="694"/>
                </a:lnTo>
                <a:close/>
                <a:moveTo>
                  <a:pt x="0" y="689"/>
                </a:moveTo>
                <a:lnTo>
                  <a:pt x="210" y="900"/>
                </a:lnTo>
                <a:lnTo>
                  <a:pt x="205" y="900"/>
                </a:lnTo>
                <a:lnTo>
                  <a:pt x="0" y="694"/>
                </a:lnTo>
                <a:lnTo>
                  <a:pt x="0" y="689"/>
                </a:lnTo>
                <a:close/>
                <a:moveTo>
                  <a:pt x="0" y="685"/>
                </a:moveTo>
                <a:lnTo>
                  <a:pt x="214" y="900"/>
                </a:lnTo>
                <a:lnTo>
                  <a:pt x="210" y="900"/>
                </a:lnTo>
                <a:lnTo>
                  <a:pt x="0" y="689"/>
                </a:lnTo>
                <a:lnTo>
                  <a:pt x="0" y="685"/>
                </a:lnTo>
                <a:close/>
                <a:moveTo>
                  <a:pt x="0" y="681"/>
                </a:moveTo>
                <a:lnTo>
                  <a:pt x="220" y="900"/>
                </a:lnTo>
                <a:lnTo>
                  <a:pt x="214" y="900"/>
                </a:lnTo>
                <a:lnTo>
                  <a:pt x="0" y="685"/>
                </a:lnTo>
                <a:lnTo>
                  <a:pt x="0" y="681"/>
                </a:lnTo>
                <a:close/>
                <a:moveTo>
                  <a:pt x="0" y="675"/>
                </a:moveTo>
                <a:lnTo>
                  <a:pt x="224" y="900"/>
                </a:lnTo>
                <a:lnTo>
                  <a:pt x="220" y="900"/>
                </a:lnTo>
                <a:lnTo>
                  <a:pt x="0" y="681"/>
                </a:lnTo>
                <a:lnTo>
                  <a:pt x="0" y="675"/>
                </a:lnTo>
                <a:close/>
                <a:moveTo>
                  <a:pt x="0" y="671"/>
                </a:moveTo>
                <a:lnTo>
                  <a:pt x="228" y="900"/>
                </a:lnTo>
                <a:lnTo>
                  <a:pt x="224" y="900"/>
                </a:lnTo>
                <a:lnTo>
                  <a:pt x="0" y="675"/>
                </a:lnTo>
                <a:lnTo>
                  <a:pt x="0" y="671"/>
                </a:lnTo>
                <a:close/>
                <a:moveTo>
                  <a:pt x="0" y="667"/>
                </a:moveTo>
                <a:lnTo>
                  <a:pt x="234" y="900"/>
                </a:lnTo>
                <a:lnTo>
                  <a:pt x="228" y="900"/>
                </a:lnTo>
                <a:lnTo>
                  <a:pt x="0" y="671"/>
                </a:lnTo>
                <a:lnTo>
                  <a:pt x="0" y="667"/>
                </a:lnTo>
                <a:close/>
                <a:moveTo>
                  <a:pt x="0" y="661"/>
                </a:moveTo>
                <a:lnTo>
                  <a:pt x="238" y="900"/>
                </a:lnTo>
                <a:lnTo>
                  <a:pt x="234" y="900"/>
                </a:lnTo>
                <a:lnTo>
                  <a:pt x="0" y="667"/>
                </a:lnTo>
                <a:lnTo>
                  <a:pt x="0" y="661"/>
                </a:lnTo>
                <a:close/>
                <a:moveTo>
                  <a:pt x="0" y="657"/>
                </a:moveTo>
                <a:lnTo>
                  <a:pt x="243" y="900"/>
                </a:lnTo>
                <a:lnTo>
                  <a:pt x="238" y="900"/>
                </a:lnTo>
                <a:lnTo>
                  <a:pt x="0" y="661"/>
                </a:lnTo>
                <a:lnTo>
                  <a:pt x="0" y="657"/>
                </a:lnTo>
                <a:close/>
                <a:moveTo>
                  <a:pt x="0" y="652"/>
                </a:moveTo>
                <a:lnTo>
                  <a:pt x="247" y="900"/>
                </a:lnTo>
                <a:lnTo>
                  <a:pt x="243" y="900"/>
                </a:lnTo>
                <a:lnTo>
                  <a:pt x="0" y="657"/>
                </a:lnTo>
                <a:lnTo>
                  <a:pt x="0" y="652"/>
                </a:lnTo>
                <a:close/>
                <a:moveTo>
                  <a:pt x="0" y="648"/>
                </a:moveTo>
                <a:lnTo>
                  <a:pt x="252" y="900"/>
                </a:lnTo>
                <a:lnTo>
                  <a:pt x="247" y="900"/>
                </a:lnTo>
                <a:lnTo>
                  <a:pt x="0" y="652"/>
                </a:lnTo>
                <a:lnTo>
                  <a:pt x="0" y="648"/>
                </a:lnTo>
                <a:close/>
                <a:moveTo>
                  <a:pt x="0" y="643"/>
                </a:moveTo>
                <a:lnTo>
                  <a:pt x="257" y="900"/>
                </a:lnTo>
                <a:lnTo>
                  <a:pt x="252" y="900"/>
                </a:lnTo>
                <a:lnTo>
                  <a:pt x="0" y="648"/>
                </a:lnTo>
                <a:lnTo>
                  <a:pt x="0" y="643"/>
                </a:lnTo>
                <a:close/>
                <a:moveTo>
                  <a:pt x="0" y="638"/>
                </a:moveTo>
                <a:lnTo>
                  <a:pt x="261" y="900"/>
                </a:lnTo>
                <a:lnTo>
                  <a:pt x="257" y="900"/>
                </a:lnTo>
                <a:lnTo>
                  <a:pt x="0" y="643"/>
                </a:lnTo>
                <a:lnTo>
                  <a:pt x="0" y="638"/>
                </a:lnTo>
                <a:close/>
                <a:moveTo>
                  <a:pt x="0" y="634"/>
                </a:moveTo>
                <a:lnTo>
                  <a:pt x="265" y="900"/>
                </a:lnTo>
                <a:lnTo>
                  <a:pt x="261" y="900"/>
                </a:lnTo>
                <a:lnTo>
                  <a:pt x="0" y="638"/>
                </a:lnTo>
                <a:lnTo>
                  <a:pt x="0" y="634"/>
                </a:lnTo>
                <a:close/>
                <a:moveTo>
                  <a:pt x="0" y="628"/>
                </a:moveTo>
                <a:lnTo>
                  <a:pt x="271" y="900"/>
                </a:lnTo>
                <a:lnTo>
                  <a:pt x="265" y="900"/>
                </a:lnTo>
                <a:lnTo>
                  <a:pt x="0" y="634"/>
                </a:lnTo>
                <a:lnTo>
                  <a:pt x="0" y="628"/>
                </a:lnTo>
                <a:close/>
                <a:moveTo>
                  <a:pt x="0" y="624"/>
                </a:moveTo>
                <a:lnTo>
                  <a:pt x="275" y="900"/>
                </a:lnTo>
                <a:lnTo>
                  <a:pt x="271" y="900"/>
                </a:lnTo>
                <a:lnTo>
                  <a:pt x="0" y="628"/>
                </a:lnTo>
                <a:lnTo>
                  <a:pt x="0" y="624"/>
                </a:lnTo>
                <a:close/>
                <a:moveTo>
                  <a:pt x="0" y="620"/>
                </a:moveTo>
                <a:lnTo>
                  <a:pt x="280" y="900"/>
                </a:lnTo>
                <a:lnTo>
                  <a:pt x="275" y="900"/>
                </a:lnTo>
                <a:lnTo>
                  <a:pt x="0" y="624"/>
                </a:lnTo>
                <a:lnTo>
                  <a:pt x="0" y="620"/>
                </a:lnTo>
                <a:close/>
                <a:moveTo>
                  <a:pt x="0" y="615"/>
                </a:moveTo>
                <a:lnTo>
                  <a:pt x="285" y="900"/>
                </a:lnTo>
                <a:lnTo>
                  <a:pt x="280" y="900"/>
                </a:lnTo>
                <a:lnTo>
                  <a:pt x="0" y="620"/>
                </a:lnTo>
                <a:lnTo>
                  <a:pt x="0" y="615"/>
                </a:lnTo>
                <a:close/>
                <a:moveTo>
                  <a:pt x="0" y="610"/>
                </a:moveTo>
                <a:lnTo>
                  <a:pt x="289" y="900"/>
                </a:lnTo>
                <a:lnTo>
                  <a:pt x="285" y="900"/>
                </a:lnTo>
                <a:lnTo>
                  <a:pt x="0" y="615"/>
                </a:lnTo>
                <a:lnTo>
                  <a:pt x="0" y="610"/>
                </a:lnTo>
                <a:close/>
                <a:moveTo>
                  <a:pt x="0" y="606"/>
                </a:moveTo>
                <a:lnTo>
                  <a:pt x="294" y="900"/>
                </a:lnTo>
                <a:lnTo>
                  <a:pt x="289" y="900"/>
                </a:lnTo>
                <a:lnTo>
                  <a:pt x="0" y="610"/>
                </a:lnTo>
                <a:lnTo>
                  <a:pt x="0" y="606"/>
                </a:lnTo>
                <a:close/>
                <a:moveTo>
                  <a:pt x="0" y="601"/>
                </a:moveTo>
                <a:lnTo>
                  <a:pt x="298" y="900"/>
                </a:lnTo>
                <a:lnTo>
                  <a:pt x="294" y="900"/>
                </a:lnTo>
                <a:lnTo>
                  <a:pt x="0" y="606"/>
                </a:lnTo>
                <a:lnTo>
                  <a:pt x="0" y="601"/>
                </a:lnTo>
                <a:close/>
                <a:moveTo>
                  <a:pt x="0" y="596"/>
                </a:moveTo>
                <a:lnTo>
                  <a:pt x="304" y="900"/>
                </a:lnTo>
                <a:lnTo>
                  <a:pt x="298" y="900"/>
                </a:lnTo>
                <a:lnTo>
                  <a:pt x="0" y="601"/>
                </a:lnTo>
                <a:lnTo>
                  <a:pt x="0" y="596"/>
                </a:lnTo>
                <a:close/>
                <a:moveTo>
                  <a:pt x="0" y="591"/>
                </a:moveTo>
                <a:lnTo>
                  <a:pt x="308" y="900"/>
                </a:lnTo>
                <a:lnTo>
                  <a:pt x="304" y="900"/>
                </a:lnTo>
                <a:lnTo>
                  <a:pt x="0" y="596"/>
                </a:lnTo>
                <a:lnTo>
                  <a:pt x="0" y="591"/>
                </a:lnTo>
                <a:close/>
                <a:moveTo>
                  <a:pt x="0" y="587"/>
                </a:moveTo>
                <a:lnTo>
                  <a:pt x="312" y="900"/>
                </a:lnTo>
                <a:lnTo>
                  <a:pt x="308" y="900"/>
                </a:lnTo>
                <a:lnTo>
                  <a:pt x="0" y="591"/>
                </a:lnTo>
                <a:lnTo>
                  <a:pt x="0" y="587"/>
                </a:lnTo>
                <a:close/>
                <a:moveTo>
                  <a:pt x="0" y="583"/>
                </a:moveTo>
                <a:lnTo>
                  <a:pt x="318" y="900"/>
                </a:lnTo>
                <a:lnTo>
                  <a:pt x="312" y="900"/>
                </a:lnTo>
                <a:lnTo>
                  <a:pt x="0" y="587"/>
                </a:lnTo>
                <a:lnTo>
                  <a:pt x="0" y="583"/>
                </a:lnTo>
                <a:close/>
                <a:moveTo>
                  <a:pt x="0" y="577"/>
                </a:moveTo>
                <a:lnTo>
                  <a:pt x="322" y="900"/>
                </a:lnTo>
                <a:lnTo>
                  <a:pt x="318" y="900"/>
                </a:lnTo>
                <a:lnTo>
                  <a:pt x="0" y="583"/>
                </a:lnTo>
                <a:lnTo>
                  <a:pt x="0" y="577"/>
                </a:lnTo>
                <a:close/>
                <a:moveTo>
                  <a:pt x="0" y="573"/>
                </a:moveTo>
                <a:lnTo>
                  <a:pt x="326" y="900"/>
                </a:lnTo>
                <a:lnTo>
                  <a:pt x="322" y="900"/>
                </a:lnTo>
                <a:lnTo>
                  <a:pt x="0" y="577"/>
                </a:lnTo>
                <a:lnTo>
                  <a:pt x="0" y="573"/>
                </a:lnTo>
                <a:close/>
                <a:moveTo>
                  <a:pt x="0" y="568"/>
                </a:moveTo>
                <a:lnTo>
                  <a:pt x="331" y="900"/>
                </a:lnTo>
                <a:lnTo>
                  <a:pt x="326" y="900"/>
                </a:lnTo>
                <a:lnTo>
                  <a:pt x="0" y="573"/>
                </a:lnTo>
                <a:lnTo>
                  <a:pt x="0" y="568"/>
                </a:lnTo>
                <a:close/>
                <a:moveTo>
                  <a:pt x="0" y="563"/>
                </a:moveTo>
                <a:lnTo>
                  <a:pt x="336" y="900"/>
                </a:lnTo>
                <a:lnTo>
                  <a:pt x="331" y="900"/>
                </a:lnTo>
                <a:lnTo>
                  <a:pt x="0" y="568"/>
                </a:lnTo>
                <a:lnTo>
                  <a:pt x="0" y="563"/>
                </a:lnTo>
                <a:close/>
                <a:moveTo>
                  <a:pt x="0" y="559"/>
                </a:moveTo>
                <a:lnTo>
                  <a:pt x="341" y="900"/>
                </a:lnTo>
                <a:lnTo>
                  <a:pt x="336" y="900"/>
                </a:lnTo>
                <a:lnTo>
                  <a:pt x="0" y="563"/>
                </a:lnTo>
                <a:lnTo>
                  <a:pt x="0" y="559"/>
                </a:lnTo>
                <a:close/>
                <a:moveTo>
                  <a:pt x="0" y="554"/>
                </a:moveTo>
                <a:lnTo>
                  <a:pt x="345" y="900"/>
                </a:lnTo>
                <a:lnTo>
                  <a:pt x="341" y="900"/>
                </a:lnTo>
                <a:lnTo>
                  <a:pt x="0" y="559"/>
                </a:lnTo>
                <a:lnTo>
                  <a:pt x="0" y="554"/>
                </a:lnTo>
                <a:close/>
                <a:moveTo>
                  <a:pt x="0" y="550"/>
                </a:moveTo>
                <a:lnTo>
                  <a:pt x="350" y="900"/>
                </a:lnTo>
                <a:lnTo>
                  <a:pt x="345" y="900"/>
                </a:lnTo>
                <a:lnTo>
                  <a:pt x="0" y="554"/>
                </a:lnTo>
                <a:lnTo>
                  <a:pt x="0" y="550"/>
                </a:lnTo>
                <a:close/>
                <a:moveTo>
                  <a:pt x="0" y="545"/>
                </a:moveTo>
                <a:lnTo>
                  <a:pt x="355" y="900"/>
                </a:lnTo>
                <a:lnTo>
                  <a:pt x="350" y="900"/>
                </a:lnTo>
                <a:lnTo>
                  <a:pt x="0" y="550"/>
                </a:lnTo>
                <a:lnTo>
                  <a:pt x="0" y="545"/>
                </a:lnTo>
                <a:close/>
                <a:moveTo>
                  <a:pt x="0" y="540"/>
                </a:moveTo>
                <a:lnTo>
                  <a:pt x="359" y="900"/>
                </a:lnTo>
                <a:lnTo>
                  <a:pt x="355" y="900"/>
                </a:lnTo>
                <a:lnTo>
                  <a:pt x="0" y="545"/>
                </a:lnTo>
                <a:lnTo>
                  <a:pt x="0" y="540"/>
                </a:lnTo>
                <a:close/>
                <a:moveTo>
                  <a:pt x="0" y="536"/>
                </a:moveTo>
                <a:lnTo>
                  <a:pt x="364" y="900"/>
                </a:lnTo>
                <a:lnTo>
                  <a:pt x="359" y="900"/>
                </a:lnTo>
                <a:lnTo>
                  <a:pt x="0" y="540"/>
                </a:lnTo>
                <a:lnTo>
                  <a:pt x="0" y="536"/>
                </a:lnTo>
                <a:close/>
                <a:moveTo>
                  <a:pt x="0" y="530"/>
                </a:moveTo>
                <a:lnTo>
                  <a:pt x="369" y="900"/>
                </a:lnTo>
                <a:lnTo>
                  <a:pt x="364" y="900"/>
                </a:lnTo>
                <a:lnTo>
                  <a:pt x="0" y="536"/>
                </a:lnTo>
                <a:lnTo>
                  <a:pt x="0" y="530"/>
                </a:lnTo>
                <a:close/>
                <a:moveTo>
                  <a:pt x="0" y="526"/>
                </a:moveTo>
                <a:lnTo>
                  <a:pt x="373" y="900"/>
                </a:lnTo>
                <a:lnTo>
                  <a:pt x="369" y="900"/>
                </a:lnTo>
                <a:lnTo>
                  <a:pt x="0" y="530"/>
                </a:lnTo>
                <a:lnTo>
                  <a:pt x="0" y="526"/>
                </a:lnTo>
                <a:close/>
                <a:moveTo>
                  <a:pt x="0" y="522"/>
                </a:moveTo>
                <a:lnTo>
                  <a:pt x="378" y="900"/>
                </a:lnTo>
                <a:lnTo>
                  <a:pt x="373" y="900"/>
                </a:lnTo>
                <a:lnTo>
                  <a:pt x="0" y="526"/>
                </a:lnTo>
                <a:lnTo>
                  <a:pt x="0" y="522"/>
                </a:lnTo>
                <a:close/>
                <a:moveTo>
                  <a:pt x="0" y="517"/>
                </a:moveTo>
                <a:lnTo>
                  <a:pt x="383" y="900"/>
                </a:lnTo>
                <a:lnTo>
                  <a:pt x="378" y="900"/>
                </a:lnTo>
                <a:lnTo>
                  <a:pt x="0" y="522"/>
                </a:lnTo>
                <a:lnTo>
                  <a:pt x="0" y="517"/>
                </a:lnTo>
                <a:close/>
                <a:moveTo>
                  <a:pt x="0" y="512"/>
                </a:moveTo>
                <a:lnTo>
                  <a:pt x="387" y="900"/>
                </a:lnTo>
                <a:lnTo>
                  <a:pt x="383" y="900"/>
                </a:lnTo>
                <a:lnTo>
                  <a:pt x="0" y="517"/>
                </a:lnTo>
                <a:lnTo>
                  <a:pt x="0" y="512"/>
                </a:lnTo>
                <a:close/>
                <a:moveTo>
                  <a:pt x="0" y="507"/>
                </a:moveTo>
                <a:lnTo>
                  <a:pt x="392" y="900"/>
                </a:lnTo>
                <a:lnTo>
                  <a:pt x="387" y="900"/>
                </a:lnTo>
                <a:lnTo>
                  <a:pt x="0" y="512"/>
                </a:lnTo>
                <a:lnTo>
                  <a:pt x="0" y="507"/>
                </a:lnTo>
                <a:close/>
                <a:moveTo>
                  <a:pt x="0" y="503"/>
                </a:moveTo>
                <a:lnTo>
                  <a:pt x="396" y="900"/>
                </a:lnTo>
                <a:lnTo>
                  <a:pt x="392" y="900"/>
                </a:lnTo>
                <a:lnTo>
                  <a:pt x="0" y="507"/>
                </a:lnTo>
                <a:lnTo>
                  <a:pt x="0" y="503"/>
                </a:lnTo>
                <a:close/>
                <a:moveTo>
                  <a:pt x="0" y="498"/>
                </a:moveTo>
                <a:lnTo>
                  <a:pt x="402" y="900"/>
                </a:lnTo>
                <a:lnTo>
                  <a:pt x="396" y="900"/>
                </a:lnTo>
                <a:lnTo>
                  <a:pt x="0" y="503"/>
                </a:lnTo>
                <a:lnTo>
                  <a:pt x="0" y="498"/>
                </a:lnTo>
                <a:close/>
                <a:moveTo>
                  <a:pt x="0" y="493"/>
                </a:moveTo>
                <a:lnTo>
                  <a:pt x="406" y="900"/>
                </a:lnTo>
                <a:lnTo>
                  <a:pt x="402" y="900"/>
                </a:lnTo>
                <a:lnTo>
                  <a:pt x="0" y="498"/>
                </a:lnTo>
                <a:lnTo>
                  <a:pt x="0" y="493"/>
                </a:lnTo>
                <a:close/>
                <a:moveTo>
                  <a:pt x="0" y="489"/>
                </a:moveTo>
                <a:lnTo>
                  <a:pt x="410" y="900"/>
                </a:lnTo>
                <a:lnTo>
                  <a:pt x="406" y="900"/>
                </a:lnTo>
                <a:lnTo>
                  <a:pt x="0" y="493"/>
                </a:lnTo>
                <a:lnTo>
                  <a:pt x="0" y="489"/>
                </a:lnTo>
                <a:close/>
                <a:moveTo>
                  <a:pt x="0" y="485"/>
                </a:moveTo>
                <a:lnTo>
                  <a:pt x="416" y="900"/>
                </a:lnTo>
                <a:lnTo>
                  <a:pt x="410" y="900"/>
                </a:lnTo>
                <a:lnTo>
                  <a:pt x="0" y="489"/>
                </a:lnTo>
                <a:lnTo>
                  <a:pt x="0" y="485"/>
                </a:lnTo>
                <a:close/>
                <a:moveTo>
                  <a:pt x="0" y="479"/>
                </a:moveTo>
                <a:lnTo>
                  <a:pt x="420" y="900"/>
                </a:lnTo>
                <a:lnTo>
                  <a:pt x="416" y="900"/>
                </a:lnTo>
                <a:lnTo>
                  <a:pt x="0" y="485"/>
                </a:lnTo>
                <a:lnTo>
                  <a:pt x="0" y="479"/>
                </a:lnTo>
                <a:close/>
                <a:moveTo>
                  <a:pt x="0" y="475"/>
                </a:moveTo>
                <a:lnTo>
                  <a:pt x="425" y="900"/>
                </a:lnTo>
                <a:lnTo>
                  <a:pt x="420" y="900"/>
                </a:lnTo>
                <a:lnTo>
                  <a:pt x="0" y="479"/>
                </a:lnTo>
                <a:lnTo>
                  <a:pt x="0" y="475"/>
                </a:lnTo>
                <a:close/>
                <a:moveTo>
                  <a:pt x="0" y="470"/>
                </a:moveTo>
                <a:lnTo>
                  <a:pt x="429" y="900"/>
                </a:lnTo>
                <a:lnTo>
                  <a:pt x="425" y="900"/>
                </a:lnTo>
                <a:lnTo>
                  <a:pt x="0" y="475"/>
                </a:lnTo>
                <a:lnTo>
                  <a:pt x="0" y="470"/>
                </a:lnTo>
                <a:close/>
                <a:moveTo>
                  <a:pt x="0" y="465"/>
                </a:moveTo>
                <a:lnTo>
                  <a:pt x="434" y="900"/>
                </a:lnTo>
                <a:lnTo>
                  <a:pt x="429" y="900"/>
                </a:lnTo>
                <a:lnTo>
                  <a:pt x="0" y="470"/>
                </a:lnTo>
                <a:lnTo>
                  <a:pt x="0" y="465"/>
                </a:lnTo>
                <a:close/>
                <a:moveTo>
                  <a:pt x="0" y="461"/>
                </a:moveTo>
                <a:lnTo>
                  <a:pt x="439" y="900"/>
                </a:lnTo>
                <a:lnTo>
                  <a:pt x="434" y="900"/>
                </a:lnTo>
                <a:lnTo>
                  <a:pt x="0" y="465"/>
                </a:lnTo>
                <a:lnTo>
                  <a:pt x="0" y="461"/>
                </a:lnTo>
                <a:close/>
                <a:moveTo>
                  <a:pt x="0" y="456"/>
                </a:moveTo>
                <a:lnTo>
                  <a:pt x="443" y="900"/>
                </a:lnTo>
                <a:lnTo>
                  <a:pt x="439" y="900"/>
                </a:lnTo>
                <a:lnTo>
                  <a:pt x="0" y="461"/>
                </a:lnTo>
                <a:lnTo>
                  <a:pt x="0" y="456"/>
                </a:lnTo>
                <a:close/>
                <a:moveTo>
                  <a:pt x="0" y="452"/>
                </a:moveTo>
                <a:lnTo>
                  <a:pt x="447" y="900"/>
                </a:lnTo>
                <a:lnTo>
                  <a:pt x="443" y="900"/>
                </a:lnTo>
                <a:lnTo>
                  <a:pt x="0" y="456"/>
                </a:lnTo>
                <a:lnTo>
                  <a:pt x="0" y="452"/>
                </a:lnTo>
                <a:close/>
                <a:moveTo>
                  <a:pt x="0" y="446"/>
                </a:moveTo>
                <a:lnTo>
                  <a:pt x="453" y="900"/>
                </a:lnTo>
                <a:lnTo>
                  <a:pt x="447" y="900"/>
                </a:lnTo>
                <a:lnTo>
                  <a:pt x="0" y="452"/>
                </a:lnTo>
                <a:lnTo>
                  <a:pt x="0" y="446"/>
                </a:lnTo>
                <a:close/>
                <a:moveTo>
                  <a:pt x="0" y="442"/>
                </a:moveTo>
                <a:lnTo>
                  <a:pt x="457" y="900"/>
                </a:lnTo>
                <a:lnTo>
                  <a:pt x="453" y="900"/>
                </a:lnTo>
                <a:lnTo>
                  <a:pt x="0" y="446"/>
                </a:lnTo>
                <a:lnTo>
                  <a:pt x="0" y="442"/>
                </a:lnTo>
                <a:close/>
                <a:moveTo>
                  <a:pt x="0" y="438"/>
                </a:moveTo>
                <a:lnTo>
                  <a:pt x="462" y="900"/>
                </a:lnTo>
                <a:lnTo>
                  <a:pt x="457" y="900"/>
                </a:lnTo>
                <a:lnTo>
                  <a:pt x="0" y="442"/>
                </a:lnTo>
                <a:lnTo>
                  <a:pt x="0" y="438"/>
                </a:lnTo>
                <a:close/>
                <a:moveTo>
                  <a:pt x="0" y="432"/>
                </a:moveTo>
                <a:lnTo>
                  <a:pt x="467" y="900"/>
                </a:lnTo>
                <a:lnTo>
                  <a:pt x="462" y="900"/>
                </a:lnTo>
                <a:lnTo>
                  <a:pt x="0" y="438"/>
                </a:lnTo>
                <a:lnTo>
                  <a:pt x="0" y="432"/>
                </a:lnTo>
                <a:close/>
                <a:moveTo>
                  <a:pt x="0" y="428"/>
                </a:moveTo>
                <a:lnTo>
                  <a:pt x="471" y="900"/>
                </a:lnTo>
                <a:lnTo>
                  <a:pt x="467" y="900"/>
                </a:lnTo>
                <a:lnTo>
                  <a:pt x="0" y="432"/>
                </a:lnTo>
                <a:lnTo>
                  <a:pt x="0" y="428"/>
                </a:lnTo>
                <a:close/>
                <a:moveTo>
                  <a:pt x="0" y="424"/>
                </a:moveTo>
                <a:lnTo>
                  <a:pt x="476" y="900"/>
                </a:lnTo>
                <a:lnTo>
                  <a:pt x="471" y="900"/>
                </a:lnTo>
                <a:lnTo>
                  <a:pt x="0" y="428"/>
                </a:lnTo>
                <a:lnTo>
                  <a:pt x="0" y="424"/>
                </a:lnTo>
                <a:close/>
                <a:moveTo>
                  <a:pt x="0" y="419"/>
                </a:moveTo>
                <a:lnTo>
                  <a:pt x="480" y="900"/>
                </a:lnTo>
                <a:lnTo>
                  <a:pt x="476" y="900"/>
                </a:lnTo>
                <a:lnTo>
                  <a:pt x="0" y="424"/>
                </a:lnTo>
                <a:lnTo>
                  <a:pt x="0" y="419"/>
                </a:lnTo>
                <a:close/>
                <a:moveTo>
                  <a:pt x="0" y="414"/>
                </a:moveTo>
                <a:lnTo>
                  <a:pt x="302" y="716"/>
                </a:lnTo>
                <a:lnTo>
                  <a:pt x="305" y="720"/>
                </a:lnTo>
                <a:lnTo>
                  <a:pt x="307" y="723"/>
                </a:lnTo>
                <a:lnTo>
                  <a:pt x="310" y="726"/>
                </a:lnTo>
                <a:lnTo>
                  <a:pt x="314" y="728"/>
                </a:lnTo>
                <a:lnTo>
                  <a:pt x="486" y="900"/>
                </a:lnTo>
                <a:lnTo>
                  <a:pt x="480" y="900"/>
                </a:lnTo>
                <a:lnTo>
                  <a:pt x="0" y="419"/>
                </a:lnTo>
                <a:lnTo>
                  <a:pt x="0" y="414"/>
                </a:lnTo>
                <a:close/>
                <a:moveTo>
                  <a:pt x="0" y="409"/>
                </a:moveTo>
                <a:lnTo>
                  <a:pt x="293" y="702"/>
                </a:lnTo>
                <a:lnTo>
                  <a:pt x="300" y="712"/>
                </a:lnTo>
                <a:lnTo>
                  <a:pt x="301" y="714"/>
                </a:lnTo>
                <a:lnTo>
                  <a:pt x="302" y="715"/>
                </a:lnTo>
                <a:lnTo>
                  <a:pt x="302" y="716"/>
                </a:lnTo>
                <a:lnTo>
                  <a:pt x="0" y="414"/>
                </a:lnTo>
                <a:lnTo>
                  <a:pt x="0" y="409"/>
                </a:lnTo>
                <a:close/>
                <a:moveTo>
                  <a:pt x="323" y="732"/>
                </a:moveTo>
                <a:lnTo>
                  <a:pt x="490" y="900"/>
                </a:lnTo>
                <a:lnTo>
                  <a:pt x="486" y="900"/>
                </a:lnTo>
                <a:lnTo>
                  <a:pt x="314" y="728"/>
                </a:lnTo>
                <a:lnTo>
                  <a:pt x="317" y="730"/>
                </a:lnTo>
                <a:lnTo>
                  <a:pt x="319" y="731"/>
                </a:lnTo>
                <a:lnTo>
                  <a:pt x="321" y="732"/>
                </a:lnTo>
                <a:lnTo>
                  <a:pt x="323" y="732"/>
                </a:lnTo>
                <a:close/>
                <a:moveTo>
                  <a:pt x="0" y="405"/>
                </a:moveTo>
                <a:lnTo>
                  <a:pt x="285" y="689"/>
                </a:lnTo>
                <a:lnTo>
                  <a:pt x="293" y="702"/>
                </a:lnTo>
                <a:lnTo>
                  <a:pt x="0" y="409"/>
                </a:lnTo>
                <a:lnTo>
                  <a:pt x="0" y="405"/>
                </a:lnTo>
                <a:close/>
                <a:moveTo>
                  <a:pt x="328" y="733"/>
                </a:moveTo>
                <a:lnTo>
                  <a:pt x="494" y="900"/>
                </a:lnTo>
                <a:lnTo>
                  <a:pt x="490" y="900"/>
                </a:lnTo>
                <a:lnTo>
                  <a:pt x="323" y="732"/>
                </a:lnTo>
                <a:lnTo>
                  <a:pt x="325" y="733"/>
                </a:lnTo>
                <a:lnTo>
                  <a:pt x="328" y="733"/>
                </a:lnTo>
                <a:close/>
                <a:moveTo>
                  <a:pt x="0" y="401"/>
                </a:moveTo>
                <a:lnTo>
                  <a:pt x="276" y="676"/>
                </a:lnTo>
                <a:lnTo>
                  <a:pt x="285" y="689"/>
                </a:lnTo>
                <a:lnTo>
                  <a:pt x="0" y="405"/>
                </a:lnTo>
                <a:lnTo>
                  <a:pt x="0" y="401"/>
                </a:lnTo>
                <a:close/>
                <a:moveTo>
                  <a:pt x="334" y="733"/>
                </a:moveTo>
                <a:lnTo>
                  <a:pt x="500" y="900"/>
                </a:lnTo>
                <a:lnTo>
                  <a:pt x="494" y="900"/>
                </a:lnTo>
                <a:lnTo>
                  <a:pt x="328" y="733"/>
                </a:lnTo>
                <a:lnTo>
                  <a:pt x="330" y="733"/>
                </a:lnTo>
                <a:lnTo>
                  <a:pt x="333" y="733"/>
                </a:lnTo>
                <a:lnTo>
                  <a:pt x="334" y="733"/>
                </a:lnTo>
                <a:close/>
                <a:moveTo>
                  <a:pt x="0" y="395"/>
                </a:moveTo>
                <a:lnTo>
                  <a:pt x="268" y="664"/>
                </a:lnTo>
                <a:lnTo>
                  <a:pt x="276" y="676"/>
                </a:lnTo>
                <a:lnTo>
                  <a:pt x="0" y="401"/>
                </a:lnTo>
                <a:lnTo>
                  <a:pt x="0" y="395"/>
                </a:lnTo>
                <a:close/>
                <a:moveTo>
                  <a:pt x="338" y="733"/>
                </a:moveTo>
                <a:lnTo>
                  <a:pt x="504" y="900"/>
                </a:lnTo>
                <a:lnTo>
                  <a:pt x="500" y="900"/>
                </a:lnTo>
                <a:lnTo>
                  <a:pt x="334" y="733"/>
                </a:lnTo>
                <a:lnTo>
                  <a:pt x="336" y="733"/>
                </a:lnTo>
                <a:lnTo>
                  <a:pt x="338" y="733"/>
                </a:lnTo>
                <a:close/>
                <a:moveTo>
                  <a:pt x="0" y="391"/>
                </a:moveTo>
                <a:lnTo>
                  <a:pt x="259" y="650"/>
                </a:lnTo>
                <a:lnTo>
                  <a:pt x="268" y="664"/>
                </a:lnTo>
                <a:lnTo>
                  <a:pt x="0" y="395"/>
                </a:lnTo>
                <a:lnTo>
                  <a:pt x="0" y="391"/>
                </a:lnTo>
                <a:close/>
                <a:moveTo>
                  <a:pt x="341" y="732"/>
                </a:moveTo>
                <a:lnTo>
                  <a:pt x="509" y="900"/>
                </a:lnTo>
                <a:lnTo>
                  <a:pt x="504" y="900"/>
                </a:lnTo>
                <a:lnTo>
                  <a:pt x="338" y="733"/>
                </a:lnTo>
                <a:lnTo>
                  <a:pt x="339" y="733"/>
                </a:lnTo>
                <a:lnTo>
                  <a:pt x="341" y="732"/>
                </a:lnTo>
                <a:close/>
                <a:moveTo>
                  <a:pt x="0" y="386"/>
                </a:moveTo>
                <a:lnTo>
                  <a:pt x="252" y="637"/>
                </a:lnTo>
                <a:lnTo>
                  <a:pt x="259" y="650"/>
                </a:lnTo>
                <a:lnTo>
                  <a:pt x="0" y="391"/>
                </a:lnTo>
                <a:lnTo>
                  <a:pt x="0" y="386"/>
                </a:lnTo>
                <a:close/>
                <a:moveTo>
                  <a:pt x="345" y="731"/>
                </a:moveTo>
                <a:lnTo>
                  <a:pt x="513" y="900"/>
                </a:lnTo>
                <a:lnTo>
                  <a:pt x="509" y="900"/>
                </a:lnTo>
                <a:lnTo>
                  <a:pt x="341" y="732"/>
                </a:lnTo>
                <a:lnTo>
                  <a:pt x="343" y="732"/>
                </a:lnTo>
                <a:lnTo>
                  <a:pt x="345" y="731"/>
                </a:lnTo>
                <a:close/>
                <a:moveTo>
                  <a:pt x="0" y="381"/>
                </a:moveTo>
                <a:lnTo>
                  <a:pt x="243" y="624"/>
                </a:lnTo>
                <a:lnTo>
                  <a:pt x="252" y="637"/>
                </a:lnTo>
                <a:lnTo>
                  <a:pt x="0" y="386"/>
                </a:lnTo>
                <a:lnTo>
                  <a:pt x="0" y="381"/>
                </a:lnTo>
                <a:close/>
                <a:moveTo>
                  <a:pt x="348" y="730"/>
                </a:moveTo>
                <a:lnTo>
                  <a:pt x="518" y="900"/>
                </a:lnTo>
                <a:lnTo>
                  <a:pt x="513" y="900"/>
                </a:lnTo>
                <a:lnTo>
                  <a:pt x="345" y="731"/>
                </a:lnTo>
                <a:lnTo>
                  <a:pt x="346" y="731"/>
                </a:lnTo>
                <a:lnTo>
                  <a:pt x="348" y="730"/>
                </a:lnTo>
                <a:close/>
                <a:moveTo>
                  <a:pt x="0" y="377"/>
                </a:moveTo>
                <a:lnTo>
                  <a:pt x="235" y="611"/>
                </a:lnTo>
                <a:lnTo>
                  <a:pt x="243" y="624"/>
                </a:lnTo>
                <a:lnTo>
                  <a:pt x="0" y="381"/>
                </a:lnTo>
                <a:lnTo>
                  <a:pt x="0" y="377"/>
                </a:lnTo>
                <a:close/>
                <a:moveTo>
                  <a:pt x="351" y="727"/>
                </a:moveTo>
                <a:lnTo>
                  <a:pt x="523" y="900"/>
                </a:lnTo>
                <a:lnTo>
                  <a:pt x="518" y="900"/>
                </a:lnTo>
                <a:lnTo>
                  <a:pt x="348" y="730"/>
                </a:lnTo>
                <a:lnTo>
                  <a:pt x="350" y="728"/>
                </a:lnTo>
                <a:lnTo>
                  <a:pt x="351" y="727"/>
                </a:lnTo>
                <a:close/>
                <a:moveTo>
                  <a:pt x="0" y="372"/>
                </a:moveTo>
                <a:lnTo>
                  <a:pt x="226" y="599"/>
                </a:lnTo>
                <a:lnTo>
                  <a:pt x="235" y="611"/>
                </a:lnTo>
                <a:lnTo>
                  <a:pt x="0" y="377"/>
                </a:lnTo>
                <a:lnTo>
                  <a:pt x="0" y="372"/>
                </a:lnTo>
                <a:close/>
                <a:moveTo>
                  <a:pt x="354" y="726"/>
                </a:moveTo>
                <a:lnTo>
                  <a:pt x="527" y="900"/>
                </a:lnTo>
                <a:lnTo>
                  <a:pt x="523" y="900"/>
                </a:lnTo>
                <a:lnTo>
                  <a:pt x="351" y="727"/>
                </a:lnTo>
                <a:lnTo>
                  <a:pt x="353" y="726"/>
                </a:lnTo>
                <a:lnTo>
                  <a:pt x="354" y="726"/>
                </a:lnTo>
                <a:close/>
                <a:moveTo>
                  <a:pt x="0" y="368"/>
                </a:moveTo>
                <a:lnTo>
                  <a:pt x="218" y="585"/>
                </a:lnTo>
                <a:lnTo>
                  <a:pt x="226" y="599"/>
                </a:lnTo>
                <a:lnTo>
                  <a:pt x="0" y="372"/>
                </a:lnTo>
                <a:lnTo>
                  <a:pt x="0" y="368"/>
                </a:lnTo>
                <a:close/>
                <a:moveTo>
                  <a:pt x="356" y="724"/>
                </a:moveTo>
                <a:lnTo>
                  <a:pt x="532" y="900"/>
                </a:lnTo>
                <a:lnTo>
                  <a:pt x="527" y="900"/>
                </a:lnTo>
                <a:lnTo>
                  <a:pt x="354" y="726"/>
                </a:lnTo>
                <a:lnTo>
                  <a:pt x="355" y="725"/>
                </a:lnTo>
                <a:lnTo>
                  <a:pt x="356" y="724"/>
                </a:lnTo>
                <a:close/>
                <a:moveTo>
                  <a:pt x="0" y="363"/>
                </a:moveTo>
                <a:lnTo>
                  <a:pt x="209" y="572"/>
                </a:lnTo>
                <a:lnTo>
                  <a:pt x="218" y="585"/>
                </a:lnTo>
                <a:lnTo>
                  <a:pt x="0" y="368"/>
                </a:lnTo>
                <a:lnTo>
                  <a:pt x="0" y="363"/>
                </a:lnTo>
                <a:close/>
                <a:moveTo>
                  <a:pt x="359" y="721"/>
                </a:moveTo>
                <a:lnTo>
                  <a:pt x="537" y="900"/>
                </a:lnTo>
                <a:lnTo>
                  <a:pt x="532" y="900"/>
                </a:lnTo>
                <a:lnTo>
                  <a:pt x="356" y="724"/>
                </a:lnTo>
                <a:lnTo>
                  <a:pt x="358" y="722"/>
                </a:lnTo>
                <a:lnTo>
                  <a:pt x="359" y="721"/>
                </a:lnTo>
                <a:close/>
                <a:moveTo>
                  <a:pt x="0" y="358"/>
                </a:moveTo>
                <a:lnTo>
                  <a:pt x="202" y="559"/>
                </a:lnTo>
                <a:lnTo>
                  <a:pt x="209" y="572"/>
                </a:lnTo>
                <a:lnTo>
                  <a:pt x="0" y="363"/>
                </a:lnTo>
                <a:lnTo>
                  <a:pt x="0" y="358"/>
                </a:lnTo>
                <a:close/>
                <a:moveTo>
                  <a:pt x="361" y="719"/>
                </a:moveTo>
                <a:lnTo>
                  <a:pt x="541" y="900"/>
                </a:lnTo>
                <a:lnTo>
                  <a:pt x="537" y="900"/>
                </a:lnTo>
                <a:lnTo>
                  <a:pt x="359" y="721"/>
                </a:lnTo>
                <a:lnTo>
                  <a:pt x="360" y="720"/>
                </a:lnTo>
                <a:lnTo>
                  <a:pt x="361" y="719"/>
                </a:lnTo>
                <a:close/>
                <a:moveTo>
                  <a:pt x="0" y="354"/>
                </a:moveTo>
                <a:lnTo>
                  <a:pt x="194" y="547"/>
                </a:lnTo>
                <a:lnTo>
                  <a:pt x="195" y="550"/>
                </a:lnTo>
                <a:lnTo>
                  <a:pt x="196" y="552"/>
                </a:lnTo>
                <a:lnTo>
                  <a:pt x="202" y="559"/>
                </a:lnTo>
                <a:lnTo>
                  <a:pt x="0" y="358"/>
                </a:lnTo>
                <a:lnTo>
                  <a:pt x="0" y="354"/>
                </a:lnTo>
                <a:close/>
                <a:moveTo>
                  <a:pt x="362" y="716"/>
                </a:moveTo>
                <a:lnTo>
                  <a:pt x="546" y="900"/>
                </a:lnTo>
                <a:lnTo>
                  <a:pt x="541" y="900"/>
                </a:lnTo>
                <a:lnTo>
                  <a:pt x="361" y="719"/>
                </a:lnTo>
                <a:lnTo>
                  <a:pt x="361" y="718"/>
                </a:lnTo>
                <a:lnTo>
                  <a:pt x="362" y="716"/>
                </a:lnTo>
                <a:close/>
                <a:moveTo>
                  <a:pt x="0" y="348"/>
                </a:moveTo>
                <a:lnTo>
                  <a:pt x="192" y="540"/>
                </a:lnTo>
                <a:lnTo>
                  <a:pt x="193" y="544"/>
                </a:lnTo>
                <a:lnTo>
                  <a:pt x="194" y="547"/>
                </a:lnTo>
                <a:lnTo>
                  <a:pt x="0" y="354"/>
                </a:lnTo>
                <a:lnTo>
                  <a:pt x="0" y="348"/>
                </a:lnTo>
                <a:close/>
                <a:moveTo>
                  <a:pt x="364" y="712"/>
                </a:moveTo>
                <a:lnTo>
                  <a:pt x="551" y="900"/>
                </a:lnTo>
                <a:lnTo>
                  <a:pt x="546" y="900"/>
                </a:lnTo>
                <a:lnTo>
                  <a:pt x="362" y="716"/>
                </a:lnTo>
                <a:lnTo>
                  <a:pt x="363" y="715"/>
                </a:lnTo>
                <a:lnTo>
                  <a:pt x="364" y="712"/>
                </a:lnTo>
                <a:close/>
                <a:moveTo>
                  <a:pt x="0" y="344"/>
                </a:moveTo>
                <a:lnTo>
                  <a:pt x="191" y="535"/>
                </a:lnTo>
                <a:lnTo>
                  <a:pt x="191" y="538"/>
                </a:lnTo>
                <a:lnTo>
                  <a:pt x="192" y="540"/>
                </a:lnTo>
                <a:lnTo>
                  <a:pt x="0" y="348"/>
                </a:lnTo>
                <a:lnTo>
                  <a:pt x="0" y="344"/>
                </a:lnTo>
                <a:close/>
                <a:moveTo>
                  <a:pt x="366" y="709"/>
                </a:moveTo>
                <a:lnTo>
                  <a:pt x="555" y="900"/>
                </a:lnTo>
                <a:lnTo>
                  <a:pt x="551" y="900"/>
                </a:lnTo>
                <a:lnTo>
                  <a:pt x="364" y="712"/>
                </a:lnTo>
                <a:lnTo>
                  <a:pt x="364" y="711"/>
                </a:lnTo>
                <a:lnTo>
                  <a:pt x="366" y="710"/>
                </a:lnTo>
                <a:lnTo>
                  <a:pt x="366" y="709"/>
                </a:lnTo>
                <a:close/>
                <a:moveTo>
                  <a:pt x="0" y="340"/>
                </a:moveTo>
                <a:lnTo>
                  <a:pt x="191" y="530"/>
                </a:lnTo>
                <a:lnTo>
                  <a:pt x="191" y="533"/>
                </a:lnTo>
                <a:lnTo>
                  <a:pt x="191" y="535"/>
                </a:lnTo>
                <a:lnTo>
                  <a:pt x="0" y="344"/>
                </a:lnTo>
                <a:lnTo>
                  <a:pt x="0" y="340"/>
                </a:lnTo>
                <a:close/>
                <a:moveTo>
                  <a:pt x="368" y="707"/>
                </a:moveTo>
                <a:lnTo>
                  <a:pt x="560" y="900"/>
                </a:lnTo>
                <a:lnTo>
                  <a:pt x="555" y="900"/>
                </a:lnTo>
                <a:lnTo>
                  <a:pt x="366" y="709"/>
                </a:lnTo>
                <a:lnTo>
                  <a:pt x="368" y="707"/>
                </a:lnTo>
                <a:close/>
                <a:moveTo>
                  <a:pt x="0" y="335"/>
                </a:moveTo>
                <a:lnTo>
                  <a:pt x="192" y="526"/>
                </a:lnTo>
                <a:lnTo>
                  <a:pt x="191" y="528"/>
                </a:lnTo>
                <a:lnTo>
                  <a:pt x="191" y="530"/>
                </a:lnTo>
                <a:lnTo>
                  <a:pt x="0" y="340"/>
                </a:lnTo>
                <a:lnTo>
                  <a:pt x="0" y="335"/>
                </a:lnTo>
                <a:close/>
                <a:moveTo>
                  <a:pt x="370" y="704"/>
                </a:moveTo>
                <a:lnTo>
                  <a:pt x="565" y="900"/>
                </a:lnTo>
                <a:lnTo>
                  <a:pt x="560" y="900"/>
                </a:lnTo>
                <a:lnTo>
                  <a:pt x="368" y="707"/>
                </a:lnTo>
                <a:lnTo>
                  <a:pt x="370" y="704"/>
                </a:lnTo>
                <a:close/>
                <a:moveTo>
                  <a:pt x="0" y="330"/>
                </a:moveTo>
                <a:lnTo>
                  <a:pt x="193" y="523"/>
                </a:lnTo>
                <a:lnTo>
                  <a:pt x="192" y="524"/>
                </a:lnTo>
                <a:lnTo>
                  <a:pt x="192" y="526"/>
                </a:lnTo>
                <a:lnTo>
                  <a:pt x="0" y="335"/>
                </a:lnTo>
                <a:lnTo>
                  <a:pt x="0" y="330"/>
                </a:lnTo>
                <a:close/>
                <a:moveTo>
                  <a:pt x="371" y="701"/>
                </a:moveTo>
                <a:lnTo>
                  <a:pt x="570" y="900"/>
                </a:lnTo>
                <a:lnTo>
                  <a:pt x="565" y="900"/>
                </a:lnTo>
                <a:lnTo>
                  <a:pt x="370" y="704"/>
                </a:lnTo>
                <a:lnTo>
                  <a:pt x="371" y="701"/>
                </a:lnTo>
                <a:close/>
                <a:moveTo>
                  <a:pt x="0" y="325"/>
                </a:moveTo>
                <a:lnTo>
                  <a:pt x="194" y="519"/>
                </a:lnTo>
                <a:lnTo>
                  <a:pt x="193" y="521"/>
                </a:lnTo>
                <a:lnTo>
                  <a:pt x="193" y="523"/>
                </a:lnTo>
                <a:lnTo>
                  <a:pt x="0" y="330"/>
                </a:lnTo>
                <a:lnTo>
                  <a:pt x="0" y="325"/>
                </a:lnTo>
                <a:close/>
                <a:moveTo>
                  <a:pt x="373" y="699"/>
                </a:moveTo>
                <a:lnTo>
                  <a:pt x="574" y="900"/>
                </a:lnTo>
                <a:lnTo>
                  <a:pt x="570" y="900"/>
                </a:lnTo>
                <a:lnTo>
                  <a:pt x="371" y="701"/>
                </a:lnTo>
                <a:lnTo>
                  <a:pt x="373" y="699"/>
                </a:lnTo>
                <a:close/>
                <a:moveTo>
                  <a:pt x="0" y="321"/>
                </a:moveTo>
                <a:lnTo>
                  <a:pt x="195" y="516"/>
                </a:lnTo>
                <a:lnTo>
                  <a:pt x="194" y="518"/>
                </a:lnTo>
                <a:lnTo>
                  <a:pt x="194" y="519"/>
                </a:lnTo>
                <a:lnTo>
                  <a:pt x="0" y="325"/>
                </a:lnTo>
                <a:lnTo>
                  <a:pt x="0" y="321"/>
                </a:lnTo>
                <a:close/>
                <a:moveTo>
                  <a:pt x="375" y="695"/>
                </a:moveTo>
                <a:lnTo>
                  <a:pt x="578" y="900"/>
                </a:lnTo>
                <a:lnTo>
                  <a:pt x="574" y="900"/>
                </a:lnTo>
                <a:lnTo>
                  <a:pt x="373" y="699"/>
                </a:lnTo>
                <a:lnTo>
                  <a:pt x="375" y="695"/>
                </a:lnTo>
                <a:close/>
                <a:moveTo>
                  <a:pt x="0" y="316"/>
                </a:moveTo>
                <a:lnTo>
                  <a:pt x="197" y="513"/>
                </a:lnTo>
                <a:lnTo>
                  <a:pt x="196" y="514"/>
                </a:lnTo>
                <a:lnTo>
                  <a:pt x="195" y="516"/>
                </a:lnTo>
                <a:lnTo>
                  <a:pt x="0" y="321"/>
                </a:lnTo>
                <a:lnTo>
                  <a:pt x="0" y="316"/>
                </a:lnTo>
                <a:close/>
                <a:moveTo>
                  <a:pt x="376" y="692"/>
                </a:moveTo>
                <a:lnTo>
                  <a:pt x="584" y="900"/>
                </a:lnTo>
                <a:lnTo>
                  <a:pt x="578" y="900"/>
                </a:lnTo>
                <a:lnTo>
                  <a:pt x="375" y="695"/>
                </a:lnTo>
                <a:lnTo>
                  <a:pt x="376" y="692"/>
                </a:lnTo>
                <a:close/>
                <a:moveTo>
                  <a:pt x="0" y="311"/>
                </a:moveTo>
                <a:lnTo>
                  <a:pt x="199" y="510"/>
                </a:lnTo>
                <a:lnTo>
                  <a:pt x="198" y="511"/>
                </a:lnTo>
                <a:lnTo>
                  <a:pt x="197" y="513"/>
                </a:lnTo>
                <a:lnTo>
                  <a:pt x="0" y="316"/>
                </a:lnTo>
                <a:lnTo>
                  <a:pt x="0" y="311"/>
                </a:lnTo>
                <a:close/>
                <a:moveTo>
                  <a:pt x="378" y="689"/>
                </a:moveTo>
                <a:lnTo>
                  <a:pt x="588" y="900"/>
                </a:lnTo>
                <a:lnTo>
                  <a:pt x="584" y="900"/>
                </a:lnTo>
                <a:lnTo>
                  <a:pt x="376" y="692"/>
                </a:lnTo>
                <a:lnTo>
                  <a:pt x="378" y="689"/>
                </a:lnTo>
                <a:close/>
                <a:moveTo>
                  <a:pt x="0" y="307"/>
                </a:moveTo>
                <a:lnTo>
                  <a:pt x="202" y="508"/>
                </a:lnTo>
                <a:lnTo>
                  <a:pt x="201" y="509"/>
                </a:lnTo>
                <a:lnTo>
                  <a:pt x="199" y="510"/>
                </a:lnTo>
                <a:lnTo>
                  <a:pt x="0" y="311"/>
                </a:lnTo>
                <a:lnTo>
                  <a:pt x="0" y="307"/>
                </a:lnTo>
                <a:close/>
                <a:moveTo>
                  <a:pt x="380" y="687"/>
                </a:moveTo>
                <a:lnTo>
                  <a:pt x="592" y="900"/>
                </a:lnTo>
                <a:lnTo>
                  <a:pt x="588" y="900"/>
                </a:lnTo>
                <a:lnTo>
                  <a:pt x="378" y="689"/>
                </a:lnTo>
                <a:lnTo>
                  <a:pt x="380" y="687"/>
                </a:lnTo>
                <a:close/>
                <a:moveTo>
                  <a:pt x="0" y="303"/>
                </a:moveTo>
                <a:lnTo>
                  <a:pt x="204" y="506"/>
                </a:lnTo>
                <a:lnTo>
                  <a:pt x="203" y="507"/>
                </a:lnTo>
                <a:lnTo>
                  <a:pt x="202" y="508"/>
                </a:lnTo>
                <a:lnTo>
                  <a:pt x="0" y="307"/>
                </a:lnTo>
                <a:lnTo>
                  <a:pt x="0" y="303"/>
                </a:lnTo>
                <a:close/>
                <a:moveTo>
                  <a:pt x="381" y="684"/>
                </a:moveTo>
                <a:lnTo>
                  <a:pt x="598" y="900"/>
                </a:lnTo>
                <a:lnTo>
                  <a:pt x="592" y="900"/>
                </a:lnTo>
                <a:lnTo>
                  <a:pt x="380" y="687"/>
                </a:lnTo>
                <a:lnTo>
                  <a:pt x="381" y="684"/>
                </a:lnTo>
                <a:close/>
                <a:moveTo>
                  <a:pt x="0" y="297"/>
                </a:moveTo>
                <a:lnTo>
                  <a:pt x="207" y="504"/>
                </a:lnTo>
                <a:lnTo>
                  <a:pt x="205" y="505"/>
                </a:lnTo>
                <a:lnTo>
                  <a:pt x="204" y="506"/>
                </a:lnTo>
                <a:lnTo>
                  <a:pt x="0" y="303"/>
                </a:lnTo>
                <a:lnTo>
                  <a:pt x="0" y="297"/>
                </a:lnTo>
                <a:close/>
                <a:moveTo>
                  <a:pt x="384" y="681"/>
                </a:moveTo>
                <a:lnTo>
                  <a:pt x="602" y="900"/>
                </a:lnTo>
                <a:lnTo>
                  <a:pt x="598" y="900"/>
                </a:lnTo>
                <a:lnTo>
                  <a:pt x="381" y="684"/>
                </a:lnTo>
                <a:lnTo>
                  <a:pt x="384" y="681"/>
                </a:lnTo>
                <a:close/>
                <a:moveTo>
                  <a:pt x="0" y="293"/>
                </a:moveTo>
                <a:lnTo>
                  <a:pt x="209" y="502"/>
                </a:lnTo>
                <a:lnTo>
                  <a:pt x="208" y="503"/>
                </a:lnTo>
                <a:lnTo>
                  <a:pt x="207" y="503"/>
                </a:lnTo>
                <a:lnTo>
                  <a:pt x="207" y="504"/>
                </a:lnTo>
                <a:lnTo>
                  <a:pt x="0" y="297"/>
                </a:lnTo>
                <a:lnTo>
                  <a:pt x="0" y="293"/>
                </a:lnTo>
                <a:close/>
                <a:moveTo>
                  <a:pt x="386" y="678"/>
                </a:moveTo>
                <a:lnTo>
                  <a:pt x="607" y="900"/>
                </a:lnTo>
                <a:lnTo>
                  <a:pt x="602" y="900"/>
                </a:lnTo>
                <a:lnTo>
                  <a:pt x="384" y="681"/>
                </a:lnTo>
                <a:lnTo>
                  <a:pt x="386" y="678"/>
                </a:lnTo>
                <a:close/>
                <a:moveTo>
                  <a:pt x="0" y="288"/>
                </a:moveTo>
                <a:lnTo>
                  <a:pt x="212" y="501"/>
                </a:lnTo>
                <a:lnTo>
                  <a:pt x="211" y="502"/>
                </a:lnTo>
                <a:lnTo>
                  <a:pt x="209" y="502"/>
                </a:lnTo>
                <a:lnTo>
                  <a:pt x="0" y="293"/>
                </a:lnTo>
                <a:lnTo>
                  <a:pt x="0" y="288"/>
                </a:lnTo>
                <a:close/>
                <a:moveTo>
                  <a:pt x="317" y="605"/>
                </a:moveTo>
                <a:lnTo>
                  <a:pt x="327" y="616"/>
                </a:lnTo>
                <a:lnTo>
                  <a:pt x="326" y="618"/>
                </a:lnTo>
                <a:lnTo>
                  <a:pt x="317" y="605"/>
                </a:lnTo>
                <a:close/>
                <a:moveTo>
                  <a:pt x="387" y="675"/>
                </a:moveTo>
                <a:lnTo>
                  <a:pt x="611" y="900"/>
                </a:lnTo>
                <a:lnTo>
                  <a:pt x="607" y="900"/>
                </a:lnTo>
                <a:lnTo>
                  <a:pt x="386" y="678"/>
                </a:lnTo>
                <a:lnTo>
                  <a:pt x="387" y="675"/>
                </a:lnTo>
                <a:close/>
                <a:moveTo>
                  <a:pt x="0" y="283"/>
                </a:moveTo>
                <a:lnTo>
                  <a:pt x="215" y="500"/>
                </a:lnTo>
                <a:lnTo>
                  <a:pt x="214" y="500"/>
                </a:lnTo>
                <a:lnTo>
                  <a:pt x="212" y="501"/>
                </a:lnTo>
                <a:lnTo>
                  <a:pt x="0" y="288"/>
                </a:lnTo>
                <a:lnTo>
                  <a:pt x="0" y="283"/>
                </a:lnTo>
                <a:close/>
                <a:moveTo>
                  <a:pt x="308" y="591"/>
                </a:moveTo>
                <a:lnTo>
                  <a:pt x="329" y="612"/>
                </a:lnTo>
                <a:lnTo>
                  <a:pt x="327" y="616"/>
                </a:lnTo>
                <a:lnTo>
                  <a:pt x="317" y="605"/>
                </a:lnTo>
                <a:lnTo>
                  <a:pt x="308" y="591"/>
                </a:lnTo>
                <a:close/>
                <a:moveTo>
                  <a:pt x="389" y="672"/>
                </a:moveTo>
                <a:lnTo>
                  <a:pt x="616" y="900"/>
                </a:lnTo>
                <a:lnTo>
                  <a:pt x="611" y="900"/>
                </a:lnTo>
                <a:lnTo>
                  <a:pt x="387" y="675"/>
                </a:lnTo>
                <a:lnTo>
                  <a:pt x="389" y="672"/>
                </a:lnTo>
                <a:close/>
                <a:moveTo>
                  <a:pt x="0" y="279"/>
                </a:moveTo>
                <a:lnTo>
                  <a:pt x="220" y="498"/>
                </a:lnTo>
                <a:lnTo>
                  <a:pt x="218" y="498"/>
                </a:lnTo>
                <a:lnTo>
                  <a:pt x="215" y="500"/>
                </a:lnTo>
                <a:lnTo>
                  <a:pt x="0" y="283"/>
                </a:lnTo>
                <a:lnTo>
                  <a:pt x="0" y="279"/>
                </a:lnTo>
                <a:close/>
                <a:moveTo>
                  <a:pt x="298" y="577"/>
                </a:moveTo>
                <a:lnTo>
                  <a:pt x="331" y="610"/>
                </a:lnTo>
                <a:lnTo>
                  <a:pt x="329" y="612"/>
                </a:lnTo>
                <a:lnTo>
                  <a:pt x="308" y="591"/>
                </a:lnTo>
                <a:lnTo>
                  <a:pt x="298" y="577"/>
                </a:lnTo>
                <a:close/>
                <a:moveTo>
                  <a:pt x="391" y="669"/>
                </a:moveTo>
                <a:lnTo>
                  <a:pt x="621" y="900"/>
                </a:lnTo>
                <a:lnTo>
                  <a:pt x="616" y="900"/>
                </a:lnTo>
                <a:lnTo>
                  <a:pt x="389" y="672"/>
                </a:lnTo>
                <a:lnTo>
                  <a:pt x="391" y="669"/>
                </a:lnTo>
                <a:close/>
                <a:moveTo>
                  <a:pt x="0" y="274"/>
                </a:moveTo>
                <a:lnTo>
                  <a:pt x="224" y="497"/>
                </a:lnTo>
                <a:lnTo>
                  <a:pt x="222" y="497"/>
                </a:lnTo>
                <a:lnTo>
                  <a:pt x="220" y="498"/>
                </a:lnTo>
                <a:lnTo>
                  <a:pt x="0" y="279"/>
                </a:lnTo>
                <a:lnTo>
                  <a:pt x="0" y="274"/>
                </a:lnTo>
                <a:close/>
                <a:moveTo>
                  <a:pt x="289" y="563"/>
                </a:moveTo>
                <a:lnTo>
                  <a:pt x="334" y="607"/>
                </a:lnTo>
                <a:lnTo>
                  <a:pt x="331" y="610"/>
                </a:lnTo>
                <a:lnTo>
                  <a:pt x="298" y="577"/>
                </a:lnTo>
                <a:lnTo>
                  <a:pt x="289" y="563"/>
                </a:lnTo>
                <a:close/>
                <a:moveTo>
                  <a:pt x="392" y="667"/>
                </a:moveTo>
                <a:lnTo>
                  <a:pt x="625" y="900"/>
                </a:lnTo>
                <a:lnTo>
                  <a:pt x="621" y="900"/>
                </a:lnTo>
                <a:lnTo>
                  <a:pt x="391" y="669"/>
                </a:lnTo>
                <a:lnTo>
                  <a:pt x="392" y="667"/>
                </a:lnTo>
                <a:close/>
                <a:moveTo>
                  <a:pt x="0" y="270"/>
                </a:moveTo>
                <a:lnTo>
                  <a:pt x="228" y="497"/>
                </a:lnTo>
                <a:lnTo>
                  <a:pt x="226" y="497"/>
                </a:lnTo>
                <a:lnTo>
                  <a:pt x="224" y="497"/>
                </a:lnTo>
                <a:lnTo>
                  <a:pt x="0" y="274"/>
                </a:lnTo>
                <a:lnTo>
                  <a:pt x="0" y="270"/>
                </a:lnTo>
                <a:close/>
                <a:moveTo>
                  <a:pt x="280" y="550"/>
                </a:moveTo>
                <a:lnTo>
                  <a:pt x="335" y="604"/>
                </a:lnTo>
                <a:lnTo>
                  <a:pt x="334" y="607"/>
                </a:lnTo>
                <a:lnTo>
                  <a:pt x="289" y="563"/>
                </a:lnTo>
                <a:lnTo>
                  <a:pt x="280" y="550"/>
                </a:lnTo>
                <a:close/>
                <a:moveTo>
                  <a:pt x="394" y="664"/>
                </a:moveTo>
                <a:lnTo>
                  <a:pt x="631" y="900"/>
                </a:lnTo>
                <a:lnTo>
                  <a:pt x="625" y="900"/>
                </a:lnTo>
                <a:lnTo>
                  <a:pt x="392" y="667"/>
                </a:lnTo>
                <a:lnTo>
                  <a:pt x="394" y="664"/>
                </a:lnTo>
                <a:close/>
                <a:moveTo>
                  <a:pt x="0" y="264"/>
                </a:moveTo>
                <a:lnTo>
                  <a:pt x="234" y="498"/>
                </a:lnTo>
                <a:lnTo>
                  <a:pt x="231" y="497"/>
                </a:lnTo>
                <a:lnTo>
                  <a:pt x="228" y="497"/>
                </a:lnTo>
                <a:lnTo>
                  <a:pt x="0" y="270"/>
                </a:lnTo>
                <a:lnTo>
                  <a:pt x="0" y="264"/>
                </a:lnTo>
                <a:close/>
                <a:moveTo>
                  <a:pt x="271" y="535"/>
                </a:moveTo>
                <a:lnTo>
                  <a:pt x="337" y="602"/>
                </a:lnTo>
                <a:lnTo>
                  <a:pt x="335" y="604"/>
                </a:lnTo>
                <a:lnTo>
                  <a:pt x="280" y="550"/>
                </a:lnTo>
                <a:lnTo>
                  <a:pt x="271" y="535"/>
                </a:lnTo>
                <a:close/>
                <a:moveTo>
                  <a:pt x="396" y="660"/>
                </a:moveTo>
                <a:lnTo>
                  <a:pt x="635" y="900"/>
                </a:lnTo>
                <a:lnTo>
                  <a:pt x="631" y="900"/>
                </a:lnTo>
                <a:lnTo>
                  <a:pt x="394" y="664"/>
                </a:lnTo>
                <a:lnTo>
                  <a:pt x="396" y="660"/>
                </a:lnTo>
                <a:close/>
                <a:moveTo>
                  <a:pt x="0" y="260"/>
                </a:moveTo>
                <a:lnTo>
                  <a:pt x="240" y="501"/>
                </a:lnTo>
                <a:lnTo>
                  <a:pt x="237" y="500"/>
                </a:lnTo>
                <a:lnTo>
                  <a:pt x="234" y="498"/>
                </a:lnTo>
                <a:lnTo>
                  <a:pt x="0" y="264"/>
                </a:lnTo>
                <a:lnTo>
                  <a:pt x="0" y="260"/>
                </a:lnTo>
                <a:close/>
                <a:moveTo>
                  <a:pt x="261" y="521"/>
                </a:moveTo>
                <a:lnTo>
                  <a:pt x="339" y="599"/>
                </a:lnTo>
                <a:lnTo>
                  <a:pt x="337" y="602"/>
                </a:lnTo>
                <a:lnTo>
                  <a:pt x="271" y="535"/>
                </a:lnTo>
                <a:lnTo>
                  <a:pt x="261" y="521"/>
                </a:lnTo>
                <a:close/>
                <a:moveTo>
                  <a:pt x="397" y="658"/>
                </a:moveTo>
                <a:lnTo>
                  <a:pt x="639" y="900"/>
                </a:lnTo>
                <a:lnTo>
                  <a:pt x="635" y="900"/>
                </a:lnTo>
                <a:lnTo>
                  <a:pt x="396" y="660"/>
                </a:lnTo>
                <a:lnTo>
                  <a:pt x="397" y="658"/>
                </a:lnTo>
                <a:close/>
                <a:moveTo>
                  <a:pt x="0" y="256"/>
                </a:moveTo>
                <a:lnTo>
                  <a:pt x="341" y="595"/>
                </a:lnTo>
                <a:lnTo>
                  <a:pt x="339" y="599"/>
                </a:lnTo>
                <a:lnTo>
                  <a:pt x="261" y="521"/>
                </a:lnTo>
                <a:lnTo>
                  <a:pt x="257" y="514"/>
                </a:lnTo>
                <a:lnTo>
                  <a:pt x="254" y="510"/>
                </a:lnTo>
                <a:lnTo>
                  <a:pt x="249" y="506"/>
                </a:lnTo>
                <a:lnTo>
                  <a:pt x="245" y="503"/>
                </a:lnTo>
                <a:lnTo>
                  <a:pt x="240" y="501"/>
                </a:lnTo>
                <a:lnTo>
                  <a:pt x="0" y="260"/>
                </a:lnTo>
                <a:lnTo>
                  <a:pt x="0" y="256"/>
                </a:lnTo>
                <a:close/>
                <a:moveTo>
                  <a:pt x="400" y="655"/>
                </a:moveTo>
                <a:lnTo>
                  <a:pt x="644" y="900"/>
                </a:lnTo>
                <a:lnTo>
                  <a:pt x="639" y="900"/>
                </a:lnTo>
                <a:lnTo>
                  <a:pt x="397" y="658"/>
                </a:lnTo>
                <a:lnTo>
                  <a:pt x="400" y="655"/>
                </a:lnTo>
                <a:close/>
                <a:moveTo>
                  <a:pt x="0" y="250"/>
                </a:moveTo>
                <a:lnTo>
                  <a:pt x="342" y="593"/>
                </a:lnTo>
                <a:lnTo>
                  <a:pt x="341" y="595"/>
                </a:lnTo>
                <a:lnTo>
                  <a:pt x="0" y="256"/>
                </a:lnTo>
                <a:lnTo>
                  <a:pt x="0" y="250"/>
                </a:lnTo>
                <a:close/>
                <a:moveTo>
                  <a:pt x="402" y="652"/>
                </a:moveTo>
                <a:lnTo>
                  <a:pt x="649" y="900"/>
                </a:lnTo>
                <a:lnTo>
                  <a:pt x="644" y="900"/>
                </a:lnTo>
                <a:lnTo>
                  <a:pt x="400" y="655"/>
                </a:lnTo>
                <a:lnTo>
                  <a:pt x="402" y="652"/>
                </a:lnTo>
                <a:close/>
                <a:moveTo>
                  <a:pt x="0" y="246"/>
                </a:moveTo>
                <a:lnTo>
                  <a:pt x="344" y="590"/>
                </a:lnTo>
                <a:lnTo>
                  <a:pt x="342" y="593"/>
                </a:lnTo>
                <a:lnTo>
                  <a:pt x="0" y="250"/>
                </a:lnTo>
                <a:lnTo>
                  <a:pt x="0" y="246"/>
                </a:lnTo>
                <a:close/>
                <a:moveTo>
                  <a:pt x="403" y="649"/>
                </a:moveTo>
                <a:lnTo>
                  <a:pt x="653" y="900"/>
                </a:lnTo>
                <a:lnTo>
                  <a:pt x="649" y="900"/>
                </a:lnTo>
                <a:lnTo>
                  <a:pt x="402" y="652"/>
                </a:lnTo>
                <a:lnTo>
                  <a:pt x="403" y="649"/>
                </a:lnTo>
                <a:close/>
                <a:moveTo>
                  <a:pt x="0" y="241"/>
                </a:moveTo>
                <a:lnTo>
                  <a:pt x="346" y="588"/>
                </a:lnTo>
                <a:lnTo>
                  <a:pt x="344" y="590"/>
                </a:lnTo>
                <a:lnTo>
                  <a:pt x="0" y="246"/>
                </a:lnTo>
                <a:lnTo>
                  <a:pt x="0" y="241"/>
                </a:lnTo>
                <a:close/>
                <a:moveTo>
                  <a:pt x="405" y="646"/>
                </a:moveTo>
                <a:lnTo>
                  <a:pt x="658" y="900"/>
                </a:lnTo>
                <a:lnTo>
                  <a:pt x="653" y="900"/>
                </a:lnTo>
                <a:lnTo>
                  <a:pt x="403" y="649"/>
                </a:lnTo>
                <a:lnTo>
                  <a:pt x="405" y="646"/>
                </a:lnTo>
                <a:close/>
                <a:moveTo>
                  <a:pt x="0" y="237"/>
                </a:moveTo>
                <a:lnTo>
                  <a:pt x="348" y="585"/>
                </a:lnTo>
                <a:lnTo>
                  <a:pt x="346" y="588"/>
                </a:lnTo>
                <a:lnTo>
                  <a:pt x="0" y="241"/>
                </a:lnTo>
                <a:lnTo>
                  <a:pt x="0" y="237"/>
                </a:lnTo>
                <a:close/>
                <a:moveTo>
                  <a:pt x="407" y="643"/>
                </a:moveTo>
                <a:lnTo>
                  <a:pt x="663" y="900"/>
                </a:lnTo>
                <a:lnTo>
                  <a:pt x="658" y="900"/>
                </a:lnTo>
                <a:lnTo>
                  <a:pt x="405" y="646"/>
                </a:lnTo>
                <a:lnTo>
                  <a:pt x="407" y="643"/>
                </a:lnTo>
                <a:close/>
                <a:moveTo>
                  <a:pt x="0" y="232"/>
                </a:moveTo>
                <a:lnTo>
                  <a:pt x="350" y="582"/>
                </a:lnTo>
                <a:lnTo>
                  <a:pt x="348" y="585"/>
                </a:lnTo>
                <a:lnTo>
                  <a:pt x="0" y="237"/>
                </a:lnTo>
                <a:lnTo>
                  <a:pt x="0" y="232"/>
                </a:lnTo>
                <a:close/>
                <a:moveTo>
                  <a:pt x="408" y="640"/>
                </a:moveTo>
                <a:lnTo>
                  <a:pt x="668" y="900"/>
                </a:lnTo>
                <a:lnTo>
                  <a:pt x="663" y="900"/>
                </a:lnTo>
                <a:lnTo>
                  <a:pt x="407" y="643"/>
                </a:lnTo>
                <a:lnTo>
                  <a:pt x="408" y="640"/>
                </a:lnTo>
                <a:close/>
                <a:moveTo>
                  <a:pt x="0" y="227"/>
                </a:moveTo>
                <a:lnTo>
                  <a:pt x="352" y="579"/>
                </a:lnTo>
                <a:lnTo>
                  <a:pt x="350" y="582"/>
                </a:lnTo>
                <a:lnTo>
                  <a:pt x="0" y="232"/>
                </a:lnTo>
                <a:lnTo>
                  <a:pt x="0" y="227"/>
                </a:lnTo>
                <a:close/>
                <a:moveTo>
                  <a:pt x="410" y="637"/>
                </a:moveTo>
                <a:lnTo>
                  <a:pt x="672" y="900"/>
                </a:lnTo>
                <a:lnTo>
                  <a:pt x="668" y="900"/>
                </a:lnTo>
                <a:lnTo>
                  <a:pt x="408" y="640"/>
                </a:lnTo>
                <a:lnTo>
                  <a:pt x="410" y="637"/>
                </a:lnTo>
                <a:close/>
                <a:moveTo>
                  <a:pt x="0" y="223"/>
                </a:moveTo>
                <a:lnTo>
                  <a:pt x="354" y="576"/>
                </a:lnTo>
                <a:lnTo>
                  <a:pt x="352" y="579"/>
                </a:lnTo>
                <a:lnTo>
                  <a:pt x="0" y="227"/>
                </a:lnTo>
                <a:lnTo>
                  <a:pt x="0" y="223"/>
                </a:lnTo>
                <a:close/>
                <a:moveTo>
                  <a:pt x="412" y="635"/>
                </a:moveTo>
                <a:lnTo>
                  <a:pt x="676" y="900"/>
                </a:lnTo>
                <a:lnTo>
                  <a:pt x="672" y="900"/>
                </a:lnTo>
                <a:lnTo>
                  <a:pt x="410" y="637"/>
                </a:lnTo>
                <a:lnTo>
                  <a:pt x="412" y="635"/>
                </a:lnTo>
                <a:close/>
                <a:moveTo>
                  <a:pt x="0" y="218"/>
                </a:moveTo>
                <a:lnTo>
                  <a:pt x="356" y="573"/>
                </a:lnTo>
                <a:lnTo>
                  <a:pt x="354" y="576"/>
                </a:lnTo>
                <a:lnTo>
                  <a:pt x="0" y="223"/>
                </a:lnTo>
                <a:lnTo>
                  <a:pt x="0" y="218"/>
                </a:lnTo>
                <a:close/>
                <a:moveTo>
                  <a:pt x="413" y="632"/>
                </a:moveTo>
                <a:lnTo>
                  <a:pt x="682" y="900"/>
                </a:lnTo>
                <a:lnTo>
                  <a:pt x="676" y="900"/>
                </a:lnTo>
                <a:lnTo>
                  <a:pt x="412" y="635"/>
                </a:lnTo>
                <a:lnTo>
                  <a:pt x="413" y="632"/>
                </a:lnTo>
                <a:close/>
                <a:moveTo>
                  <a:pt x="0" y="213"/>
                </a:moveTo>
                <a:lnTo>
                  <a:pt x="357" y="571"/>
                </a:lnTo>
                <a:lnTo>
                  <a:pt x="356" y="573"/>
                </a:lnTo>
                <a:lnTo>
                  <a:pt x="0" y="218"/>
                </a:lnTo>
                <a:lnTo>
                  <a:pt x="0" y="213"/>
                </a:lnTo>
                <a:close/>
                <a:moveTo>
                  <a:pt x="416" y="628"/>
                </a:moveTo>
                <a:lnTo>
                  <a:pt x="686" y="900"/>
                </a:lnTo>
                <a:lnTo>
                  <a:pt x="682" y="900"/>
                </a:lnTo>
                <a:lnTo>
                  <a:pt x="413" y="632"/>
                </a:lnTo>
                <a:lnTo>
                  <a:pt x="416" y="628"/>
                </a:lnTo>
                <a:close/>
                <a:moveTo>
                  <a:pt x="0" y="209"/>
                </a:moveTo>
                <a:lnTo>
                  <a:pt x="359" y="568"/>
                </a:lnTo>
                <a:lnTo>
                  <a:pt x="357" y="571"/>
                </a:lnTo>
                <a:lnTo>
                  <a:pt x="0" y="213"/>
                </a:lnTo>
                <a:lnTo>
                  <a:pt x="0" y="209"/>
                </a:lnTo>
                <a:close/>
                <a:moveTo>
                  <a:pt x="418" y="626"/>
                </a:moveTo>
                <a:lnTo>
                  <a:pt x="691" y="900"/>
                </a:lnTo>
                <a:lnTo>
                  <a:pt x="686" y="900"/>
                </a:lnTo>
                <a:lnTo>
                  <a:pt x="416" y="628"/>
                </a:lnTo>
                <a:lnTo>
                  <a:pt x="418" y="626"/>
                </a:lnTo>
                <a:close/>
                <a:moveTo>
                  <a:pt x="0" y="204"/>
                </a:moveTo>
                <a:lnTo>
                  <a:pt x="361" y="564"/>
                </a:lnTo>
                <a:lnTo>
                  <a:pt x="359" y="568"/>
                </a:lnTo>
                <a:lnTo>
                  <a:pt x="0" y="209"/>
                </a:lnTo>
                <a:lnTo>
                  <a:pt x="0" y="204"/>
                </a:lnTo>
                <a:close/>
                <a:moveTo>
                  <a:pt x="419" y="623"/>
                </a:moveTo>
                <a:lnTo>
                  <a:pt x="696" y="900"/>
                </a:lnTo>
                <a:lnTo>
                  <a:pt x="691" y="900"/>
                </a:lnTo>
                <a:lnTo>
                  <a:pt x="418" y="626"/>
                </a:lnTo>
                <a:lnTo>
                  <a:pt x="419" y="623"/>
                </a:lnTo>
                <a:close/>
                <a:moveTo>
                  <a:pt x="0" y="199"/>
                </a:moveTo>
                <a:lnTo>
                  <a:pt x="363" y="562"/>
                </a:lnTo>
                <a:lnTo>
                  <a:pt x="361" y="564"/>
                </a:lnTo>
                <a:lnTo>
                  <a:pt x="0" y="204"/>
                </a:lnTo>
                <a:lnTo>
                  <a:pt x="0" y="199"/>
                </a:lnTo>
                <a:close/>
                <a:moveTo>
                  <a:pt x="421" y="620"/>
                </a:moveTo>
                <a:lnTo>
                  <a:pt x="700" y="900"/>
                </a:lnTo>
                <a:lnTo>
                  <a:pt x="696" y="900"/>
                </a:lnTo>
                <a:lnTo>
                  <a:pt x="419" y="623"/>
                </a:lnTo>
                <a:lnTo>
                  <a:pt x="421" y="620"/>
                </a:lnTo>
                <a:close/>
                <a:moveTo>
                  <a:pt x="0" y="195"/>
                </a:moveTo>
                <a:lnTo>
                  <a:pt x="364" y="559"/>
                </a:lnTo>
                <a:lnTo>
                  <a:pt x="363" y="562"/>
                </a:lnTo>
                <a:lnTo>
                  <a:pt x="0" y="199"/>
                </a:lnTo>
                <a:lnTo>
                  <a:pt x="0" y="195"/>
                </a:lnTo>
                <a:close/>
                <a:moveTo>
                  <a:pt x="423" y="617"/>
                </a:moveTo>
                <a:lnTo>
                  <a:pt x="705" y="899"/>
                </a:lnTo>
                <a:lnTo>
                  <a:pt x="703" y="900"/>
                </a:lnTo>
                <a:lnTo>
                  <a:pt x="700" y="900"/>
                </a:lnTo>
                <a:lnTo>
                  <a:pt x="421" y="620"/>
                </a:lnTo>
                <a:lnTo>
                  <a:pt x="423" y="617"/>
                </a:lnTo>
                <a:close/>
                <a:moveTo>
                  <a:pt x="0" y="190"/>
                </a:moveTo>
                <a:lnTo>
                  <a:pt x="367" y="557"/>
                </a:lnTo>
                <a:lnTo>
                  <a:pt x="364" y="559"/>
                </a:lnTo>
                <a:lnTo>
                  <a:pt x="0" y="195"/>
                </a:lnTo>
                <a:lnTo>
                  <a:pt x="0" y="190"/>
                </a:lnTo>
                <a:close/>
                <a:moveTo>
                  <a:pt x="424" y="615"/>
                </a:moveTo>
                <a:lnTo>
                  <a:pt x="709" y="899"/>
                </a:lnTo>
                <a:lnTo>
                  <a:pt x="707" y="899"/>
                </a:lnTo>
                <a:lnTo>
                  <a:pt x="705" y="899"/>
                </a:lnTo>
                <a:lnTo>
                  <a:pt x="423" y="617"/>
                </a:lnTo>
                <a:lnTo>
                  <a:pt x="424" y="615"/>
                </a:lnTo>
                <a:close/>
                <a:moveTo>
                  <a:pt x="0" y="185"/>
                </a:moveTo>
                <a:lnTo>
                  <a:pt x="369" y="554"/>
                </a:lnTo>
                <a:lnTo>
                  <a:pt x="367" y="557"/>
                </a:lnTo>
                <a:lnTo>
                  <a:pt x="0" y="190"/>
                </a:lnTo>
                <a:lnTo>
                  <a:pt x="0" y="185"/>
                </a:lnTo>
                <a:close/>
                <a:moveTo>
                  <a:pt x="426" y="611"/>
                </a:moveTo>
                <a:lnTo>
                  <a:pt x="714" y="899"/>
                </a:lnTo>
                <a:lnTo>
                  <a:pt x="711" y="899"/>
                </a:lnTo>
                <a:lnTo>
                  <a:pt x="709" y="899"/>
                </a:lnTo>
                <a:lnTo>
                  <a:pt x="424" y="615"/>
                </a:lnTo>
                <a:lnTo>
                  <a:pt x="426" y="611"/>
                </a:lnTo>
                <a:close/>
                <a:moveTo>
                  <a:pt x="0" y="180"/>
                </a:moveTo>
                <a:lnTo>
                  <a:pt x="371" y="551"/>
                </a:lnTo>
                <a:lnTo>
                  <a:pt x="369" y="554"/>
                </a:lnTo>
                <a:lnTo>
                  <a:pt x="0" y="185"/>
                </a:lnTo>
                <a:lnTo>
                  <a:pt x="0" y="180"/>
                </a:lnTo>
                <a:close/>
                <a:moveTo>
                  <a:pt x="428" y="608"/>
                </a:moveTo>
                <a:lnTo>
                  <a:pt x="717" y="898"/>
                </a:lnTo>
                <a:lnTo>
                  <a:pt x="716" y="898"/>
                </a:lnTo>
                <a:lnTo>
                  <a:pt x="714" y="899"/>
                </a:lnTo>
                <a:lnTo>
                  <a:pt x="426" y="611"/>
                </a:lnTo>
                <a:lnTo>
                  <a:pt x="428" y="608"/>
                </a:lnTo>
                <a:close/>
                <a:moveTo>
                  <a:pt x="0" y="176"/>
                </a:moveTo>
                <a:lnTo>
                  <a:pt x="372" y="549"/>
                </a:lnTo>
                <a:lnTo>
                  <a:pt x="371" y="551"/>
                </a:lnTo>
                <a:lnTo>
                  <a:pt x="0" y="180"/>
                </a:lnTo>
                <a:lnTo>
                  <a:pt x="0" y="176"/>
                </a:lnTo>
                <a:close/>
                <a:moveTo>
                  <a:pt x="429" y="606"/>
                </a:moveTo>
                <a:lnTo>
                  <a:pt x="721" y="897"/>
                </a:lnTo>
                <a:lnTo>
                  <a:pt x="719" y="898"/>
                </a:lnTo>
                <a:lnTo>
                  <a:pt x="717" y="898"/>
                </a:lnTo>
                <a:lnTo>
                  <a:pt x="428" y="608"/>
                </a:lnTo>
                <a:lnTo>
                  <a:pt x="429" y="606"/>
                </a:lnTo>
                <a:close/>
                <a:moveTo>
                  <a:pt x="0" y="172"/>
                </a:moveTo>
                <a:lnTo>
                  <a:pt x="374" y="545"/>
                </a:lnTo>
                <a:lnTo>
                  <a:pt x="372" y="549"/>
                </a:lnTo>
                <a:lnTo>
                  <a:pt x="0" y="176"/>
                </a:lnTo>
                <a:lnTo>
                  <a:pt x="0" y="172"/>
                </a:lnTo>
                <a:close/>
                <a:moveTo>
                  <a:pt x="432" y="603"/>
                </a:moveTo>
                <a:lnTo>
                  <a:pt x="724" y="896"/>
                </a:lnTo>
                <a:lnTo>
                  <a:pt x="722" y="897"/>
                </a:lnTo>
                <a:lnTo>
                  <a:pt x="721" y="897"/>
                </a:lnTo>
                <a:lnTo>
                  <a:pt x="429" y="606"/>
                </a:lnTo>
                <a:lnTo>
                  <a:pt x="432" y="603"/>
                </a:lnTo>
                <a:close/>
                <a:moveTo>
                  <a:pt x="0" y="166"/>
                </a:moveTo>
                <a:lnTo>
                  <a:pt x="376" y="542"/>
                </a:lnTo>
                <a:lnTo>
                  <a:pt x="374" y="545"/>
                </a:lnTo>
                <a:lnTo>
                  <a:pt x="0" y="172"/>
                </a:lnTo>
                <a:lnTo>
                  <a:pt x="0" y="166"/>
                </a:lnTo>
                <a:close/>
                <a:moveTo>
                  <a:pt x="434" y="600"/>
                </a:moveTo>
                <a:lnTo>
                  <a:pt x="727" y="895"/>
                </a:lnTo>
                <a:lnTo>
                  <a:pt x="726" y="895"/>
                </a:lnTo>
                <a:lnTo>
                  <a:pt x="724" y="896"/>
                </a:lnTo>
                <a:lnTo>
                  <a:pt x="432" y="603"/>
                </a:lnTo>
                <a:lnTo>
                  <a:pt x="434" y="600"/>
                </a:lnTo>
                <a:close/>
                <a:moveTo>
                  <a:pt x="0" y="162"/>
                </a:moveTo>
                <a:lnTo>
                  <a:pt x="378" y="540"/>
                </a:lnTo>
                <a:lnTo>
                  <a:pt x="376" y="542"/>
                </a:lnTo>
                <a:lnTo>
                  <a:pt x="0" y="166"/>
                </a:lnTo>
                <a:lnTo>
                  <a:pt x="0" y="162"/>
                </a:lnTo>
                <a:close/>
                <a:moveTo>
                  <a:pt x="435" y="596"/>
                </a:moveTo>
                <a:lnTo>
                  <a:pt x="731" y="892"/>
                </a:lnTo>
                <a:lnTo>
                  <a:pt x="730" y="893"/>
                </a:lnTo>
                <a:lnTo>
                  <a:pt x="727" y="895"/>
                </a:lnTo>
                <a:lnTo>
                  <a:pt x="434" y="600"/>
                </a:lnTo>
                <a:lnTo>
                  <a:pt x="435" y="596"/>
                </a:lnTo>
                <a:close/>
                <a:moveTo>
                  <a:pt x="0" y="158"/>
                </a:moveTo>
                <a:lnTo>
                  <a:pt x="379" y="537"/>
                </a:lnTo>
                <a:lnTo>
                  <a:pt x="378" y="540"/>
                </a:lnTo>
                <a:lnTo>
                  <a:pt x="0" y="162"/>
                </a:lnTo>
                <a:lnTo>
                  <a:pt x="0" y="158"/>
                </a:lnTo>
                <a:close/>
                <a:moveTo>
                  <a:pt x="437" y="594"/>
                </a:moveTo>
                <a:lnTo>
                  <a:pt x="734" y="891"/>
                </a:lnTo>
                <a:lnTo>
                  <a:pt x="733" y="892"/>
                </a:lnTo>
                <a:lnTo>
                  <a:pt x="731" y="892"/>
                </a:lnTo>
                <a:lnTo>
                  <a:pt x="435" y="596"/>
                </a:lnTo>
                <a:lnTo>
                  <a:pt x="437" y="594"/>
                </a:lnTo>
                <a:close/>
                <a:moveTo>
                  <a:pt x="0" y="152"/>
                </a:moveTo>
                <a:lnTo>
                  <a:pt x="381" y="534"/>
                </a:lnTo>
                <a:lnTo>
                  <a:pt x="379" y="537"/>
                </a:lnTo>
                <a:lnTo>
                  <a:pt x="0" y="158"/>
                </a:lnTo>
                <a:lnTo>
                  <a:pt x="0" y="152"/>
                </a:lnTo>
                <a:close/>
                <a:moveTo>
                  <a:pt x="439" y="591"/>
                </a:moveTo>
                <a:lnTo>
                  <a:pt x="737" y="889"/>
                </a:lnTo>
                <a:lnTo>
                  <a:pt x="736" y="890"/>
                </a:lnTo>
                <a:lnTo>
                  <a:pt x="734" y="891"/>
                </a:lnTo>
                <a:lnTo>
                  <a:pt x="437" y="594"/>
                </a:lnTo>
                <a:lnTo>
                  <a:pt x="439" y="591"/>
                </a:lnTo>
                <a:close/>
                <a:moveTo>
                  <a:pt x="0" y="148"/>
                </a:moveTo>
                <a:lnTo>
                  <a:pt x="384" y="531"/>
                </a:lnTo>
                <a:lnTo>
                  <a:pt x="381" y="534"/>
                </a:lnTo>
                <a:lnTo>
                  <a:pt x="0" y="152"/>
                </a:lnTo>
                <a:lnTo>
                  <a:pt x="0" y="148"/>
                </a:lnTo>
                <a:close/>
                <a:moveTo>
                  <a:pt x="440" y="588"/>
                </a:moveTo>
                <a:lnTo>
                  <a:pt x="739" y="887"/>
                </a:lnTo>
                <a:lnTo>
                  <a:pt x="738" y="888"/>
                </a:lnTo>
                <a:lnTo>
                  <a:pt x="737" y="889"/>
                </a:lnTo>
                <a:lnTo>
                  <a:pt x="439" y="591"/>
                </a:lnTo>
                <a:lnTo>
                  <a:pt x="440" y="588"/>
                </a:lnTo>
                <a:close/>
                <a:moveTo>
                  <a:pt x="0" y="143"/>
                </a:moveTo>
                <a:lnTo>
                  <a:pt x="386" y="528"/>
                </a:lnTo>
                <a:lnTo>
                  <a:pt x="384" y="531"/>
                </a:lnTo>
                <a:lnTo>
                  <a:pt x="0" y="148"/>
                </a:lnTo>
                <a:lnTo>
                  <a:pt x="0" y="143"/>
                </a:lnTo>
                <a:close/>
                <a:moveTo>
                  <a:pt x="442" y="586"/>
                </a:moveTo>
                <a:lnTo>
                  <a:pt x="742" y="886"/>
                </a:lnTo>
                <a:lnTo>
                  <a:pt x="741" y="887"/>
                </a:lnTo>
                <a:lnTo>
                  <a:pt x="739" y="887"/>
                </a:lnTo>
                <a:lnTo>
                  <a:pt x="440" y="588"/>
                </a:lnTo>
                <a:lnTo>
                  <a:pt x="442" y="586"/>
                </a:lnTo>
                <a:close/>
                <a:moveTo>
                  <a:pt x="0" y="139"/>
                </a:moveTo>
                <a:lnTo>
                  <a:pt x="387" y="526"/>
                </a:lnTo>
                <a:lnTo>
                  <a:pt x="386" y="528"/>
                </a:lnTo>
                <a:lnTo>
                  <a:pt x="0" y="143"/>
                </a:lnTo>
                <a:lnTo>
                  <a:pt x="0" y="139"/>
                </a:lnTo>
                <a:close/>
                <a:moveTo>
                  <a:pt x="444" y="583"/>
                </a:moveTo>
                <a:lnTo>
                  <a:pt x="744" y="884"/>
                </a:lnTo>
                <a:lnTo>
                  <a:pt x="743" y="885"/>
                </a:lnTo>
                <a:lnTo>
                  <a:pt x="742" y="886"/>
                </a:lnTo>
                <a:lnTo>
                  <a:pt x="442" y="586"/>
                </a:lnTo>
                <a:lnTo>
                  <a:pt x="444" y="583"/>
                </a:lnTo>
                <a:close/>
                <a:moveTo>
                  <a:pt x="0" y="134"/>
                </a:moveTo>
                <a:lnTo>
                  <a:pt x="389" y="523"/>
                </a:lnTo>
                <a:lnTo>
                  <a:pt x="387" y="526"/>
                </a:lnTo>
                <a:lnTo>
                  <a:pt x="0" y="139"/>
                </a:lnTo>
                <a:lnTo>
                  <a:pt x="0" y="134"/>
                </a:lnTo>
                <a:close/>
                <a:moveTo>
                  <a:pt x="445" y="579"/>
                </a:moveTo>
                <a:lnTo>
                  <a:pt x="748" y="881"/>
                </a:lnTo>
                <a:lnTo>
                  <a:pt x="747" y="883"/>
                </a:lnTo>
                <a:lnTo>
                  <a:pt x="744" y="884"/>
                </a:lnTo>
                <a:lnTo>
                  <a:pt x="444" y="583"/>
                </a:lnTo>
                <a:lnTo>
                  <a:pt x="445" y="579"/>
                </a:lnTo>
                <a:close/>
                <a:moveTo>
                  <a:pt x="0" y="129"/>
                </a:moveTo>
                <a:lnTo>
                  <a:pt x="391" y="520"/>
                </a:lnTo>
                <a:lnTo>
                  <a:pt x="389" y="523"/>
                </a:lnTo>
                <a:lnTo>
                  <a:pt x="0" y="134"/>
                </a:lnTo>
                <a:lnTo>
                  <a:pt x="0" y="129"/>
                </a:lnTo>
                <a:close/>
                <a:moveTo>
                  <a:pt x="447" y="576"/>
                </a:moveTo>
                <a:lnTo>
                  <a:pt x="750" y="879"/>
                </a:lnTo>
                <a:lnTo>
                  <a:pt x="749" y="880"/>
                </a:lnTo>
                <a:lnTo>
                  <a:pt x="748" y="881"/>
                </a:lnTo>
                <a:lnTo>
                  <a:pt x="445" y="579"/>
                </a:lnTo>
                <a:lnTo>
                  <a:pt x="447" y="576"/>
                </a:lnTo>
                <a:close/>
                <a:moveTo>
                  <a:pt x="0" y="125"/>
                </a:moveTo>
                <a:lnTo>
                  <a:pt x="393" y="518"/>
                </a:lnTo>
                <a:lnTo>
                  <a:pt x="391" y="520"/>
                </a:lnTo>
                <a:lnTo>
                  <a:pt x="0" y="129"/>
                </a:lnTo>
                <a:lnTo>
                  <a:pt x="0" y="125"/>
                </a:lnTo>
                <a:close/>
                <a:moveTo>
                  <a:pt x="450" y="574"/>
                </a:moveTo>
                <a:lnTo>
                  <a:pt x="752" y="876"/>
                </a:lnTo>
                <a:lnTo>
                  <a:pt x="751" y="878"/>
                </a:lnTo>
                <a:lnTo>
                  <a:pt x="750" y="879"/>
                </a:lnTo>
                <a:lnTo>
                  <a:pt x="447" y="576"/>
                </a:lnTo>
                <a:lnTo>
                  <a:pt x="450" y="574"/>
                </a:lnTo>
                <a:close/>
                <a:moveTo>
                  <a:pt x="0" y="119"/>
                </a:moveTo>
                <a:lnTo>
                  <a:pt x="394" y="514"/>
                </a:lnTo>
                <a:lnTo>
                  <a:pt x="393" y="518"/>
                </a:lnTo>
                <a:lnTo>
                  <a:pt x="0" y="125"/>
                </a:lnTo>
                <a:lnTo>
                  <a:pt x="0" y="119"/>
                </a:lnTo>
                <a:close/>
                <a:moveTo>
                  <a:pt x="451" y="571"/>
                </a:moveTo>
                <a:lnTo>
                  <a:pt x="754" y="873"/>
                </a:lnTo>
                <a:lnTo>
                  <a:pt x="753" y="875"/>
                </a:lnTo>
                <a:lnTo>
                  <a:pt x="752" y="876"/>
                </a:lnTo>
                <a:lnTo>
                  <a:pt x="450" y="574"/>
                </a:lnTo>
                <a:lnTo>
                  <a:pt x="451" y="571"/>
                </a:lnTo>
                <a:close/>
                <a:moveTo>
                  <a:pt x="0" y="115"/>
                </a:moveTo>
                <a:lnTo>
                  <a:pt x="396" y="511"/>
                </a:lnTo>
                <a:lnTo>
                  <a:pt x="394" y="514"/>
                </a:lnTo>
                <a:lnTo>
                  <a:pt x="0" y="119"/>
                </a:lnTo>
                <a:lnTo>
                  <a:pt x="0" y="115"/>
                </a:lnTo>
                <a:close/>
                <a:moveTo>
                  <a:pt x="453" y="568"/>
                </a:moveTo>
                <a:lnTo>
                  <a:pt x="756" y="871"/>
                </a:lnTo>
                <a:lnTo>
                  <a:pt x="755" y="872"/>
                </a:lnTo>
                <a:lnTo>
                  <a:pt x="754" y="873"/>
                </a:lnTo>
                <a:lnTo>
                  <a:pt x="451" y="571"/>
                </a:lnTo>
                <a:lnTo>
                  <a:pt x="453" y="568"/>
                </a:lnTo>
                <a:close/>
                <a:moveTo>
                  <a:pt x="0" y="111"/>
                </a:moveTo>
                <a:lnTo>
                  <a:pt x="399" y="509"/>
                </a:lnTo>
                <a:lnTo>
                  <a:pt x="396" y="511"/>
                </a:lnTo>
                <a:lnTo>
                  <a:pt x="0" y="115"/>
                </a:lnTo>
                <a:lnTo>
                  <a:pt x="0" y="111"/>
                </a:lnTo>
                <a:close/>
                <a:moveTo>
                  <a:pt x="455" y="564"/>
                </a:moveTo>
                <a:lnTo>
                  <a:pt x="757" y="868"/>
                </a:lnTo>
                <a:lnTo>
                  <a:pt x="756" y="869"/>
                </a:lnTo>
                <a:lnTo>
                  <a:pt x="756" y="871"/>
                </a:lnTo>
                <a:lnTo>
                  <a:pt x="453" y="568"/>
                </a:lnTo>
                <a:lnTo>
                  <a:pt x="455" y="564"/>
                </a:lnTo>
                <a:close/>
                <a:moveTo>
                  <a:pt x="0" y="106"/>
                </a:moveTo>
                <a:lnTo>
                  <a:pt x="401" y="506"/>
                </a:lnTo>
                <a:lnTo>
                  <a:pt x="399" y="509"/>
                </a:lnTo>
                <a:lnTo>
                  <a:pt x="0" y="111"/>
                </a:lnTo>
                <a:lnTo>
                  <a:pt x="0" y="106"/>
                </a:lnTo>
                <a:close/>
                <a:moveTo>
                  <a:pt x="456" y="562"/>
                </a:moveTo>
                <a:lnTo>
                  <a:pt x="759" y="865"/>
                </a:lnTo>
                <a:lnTo>
                  <a:pt x="758" y="867"/>
                </a:lnTo>
                <a:lnTo>
                  <a:pt x="757" y="868"/>
                </a:lnTo>
                <a:lnTo>
                  <a:pt x="455" y="564"/>
                </a:lnTo>
                <a:lnTo>
                  <a:pt x="456" y="562"/>
                </a:lnTo>
                <a:close/>
                <a:moveTo>
                  <a:pt x="0" y="101"/>
                </a:moveTo>
                <a:lnTo>
                  <a:pt x="402" y="504"/>
                </a:lnTo>
                <a:lnTo>
                  <a:pt x="401" y="506"/>
                </a:lnTo>
                <a:lnTo>
                  <a:pt x="0" y="106"/>
                </a:lnTo>
                <a:lnTo>
                  <a:pt x="0" y="101"/>
                </a:lnTo>
                <a:close/>
                <a:moveTo>
                  <a:pt x="458" y="559"/>
                </a:moveTo>
                <a:lnTo>
                  <a:pt x="760" y="862"/>
                </a:lnTo>
                <a:lnTo>
                  <a:pt x="760" y="864"/>
                </a:lnTo>
                <a:lnTo>
                  <a:pt x="759" y="865"/>
                </a:lnTo>
                <a:lnTo>
                  <a:pt x="456" y="562"/>
                </a:lnTo>
                <a:lnTo>
                  <a:pt x="458" y="559"/>
                </a:lnTo>
                <a:close/>
                <a:moveTo>
                  <a:pt x="0" y="97"/>
                </a:moveTo>
                <a:lnTo>
                  <a:pt x="404" y="501"/>
                </a:lnTo>
                <a:lnTo>
                  <a:pt x="402" y="504"/>
                </a:lnTo>
                <a:lnTo>
                  <a:pt x="0" y="101"/>
                </a:lnTo>
                <a:lnTo>
                  <a:pt x="0" y="97"/>
                </a:lnTo>
                <a:close/>
                <a:moveTo>
                  <a:pt x="460" y="556"/>
                </a:moveTo>
                <a:lnTo>
                  <a:pt x="762" y="858"/>
                </a:lnTo>
                <a:lnTo>
                  <a:pt x="762" y="860"/>
                </a:lnTo>
                <a:lnTo>
                  <a:pt x="760" y="862"/>
                </a:lnTo>
                <a:lnTo>
                  <a:pt x="458" y="559"/>
                </a:lnTo>
                <a:lnTo>
                  <a:pt x="460" y="556"/>
                </a:lnTo>
                <a:close/>
                <a:moveTo>
                  <a:pt x="0" y="92"/>
                </a:moveTo>
                <a:lnTo>
                  <a:pt x="406" y="497"/>
                </a:lnTo>
                <a:lnTo>
                  <a:pt x="404" y="501"/>
                </a:lnTo>
                <a:lnTo>
                  <a:pt x="0" y="97"/>
                </a:lnTo>
                <a:lnTo>
                  <a:pt x="0" y="92"/>
                </a:lnTo>
                <a:close/>
                <a:moveTo>
                  <a:pt x="461" y="554"/>
                </a:moveTo>
                <a:lnTo>
                  <a:pt x="764" y="855"/>
                </a:lnTo>
                <a:lnTo>
                  <a:pt x="763" y="857"/>
                </a:lnTo>
                <a:lnTo>
                  <a:pt x="762" y="858"/>
                </a:lnTo>
                <a:lnTo>
                  <a:pt x="460" y="556"/>
                </a:lnTo>
                <a:lnTo>
                  <a:pt x="461" y="554"/>
                </a:lnTo>
                <a:close/>
                <a:moveTo>
                  <a:pt x="0" y="88"/>
                </a:moveTo>
                <a:lnTo>
                  <a:pt x="408" y="495"/>
                </a:lnTo>
                <a:lnTo>
                  <a:pt x="406" y="497"/>
                </a:lnTo>
                <a:lnTo>
                  <a:pt x="0" y="92"/>
                </a:lnTo>
                <a:lnTo>
                  <a:pt x="0" y="88"/>
                </a:lnTo>
                <a:close/>
                <a:moveTo>
                  <a:pt x="463" y="551"/>
                </a:moveTo>
                <a:lnTo>
                  <a:pt x="765" y="852"/>
                </a:lnTo>
                <a:lnTo>
                  <a:pt x="764" y="853"/>
                </a:lnTo>
                <a:lnTo>
                  <a:pt x="764" y="855"/>
                </a:lnTo>
                <a:lnTo>
                  <a:pt x="461" y="554"/>
                </a:lnTo>
                <a:lnTo>
                  <a:pt x="463" y="551"/>
                </a:lnTo>
                <a:close/>
                <a:moveTo>
                  <a:pt x="0" y="82"/>
                </a:moveTo>
                <a:lnTo>
                  <a:pt x="409" y="492"/>
                </a:lnTo>
                <a:lnTo>
                  <a:pt x="408" y="495"/>
                </a:lnTo>
                <a:lnTo>
                  <a:pt x="0" y="88"/>
                </a:lnTo>
                <a:lnTo>
                  <a:pt x="0" y="82"/>
                </a:lnTo>
                <a:close/>
                <a:moveTo>
                  <a:pt x="466" y="547"/>
                </a:moveTo>
                <a:lnTo>
                  <a:pt x="765" y="848"/>
                </a:lnTo>
                <a:lnTo>
                  <a:pt x="765" y="850"/>
                </a:lnTo>
                <a:lnTo>
                  <a:pt x="765" y="852"/>
                </a:lnTo>
                <a:lnTo>
                  <a:pt x="463" y="551"/>
                </a:lnTo>
                <a:lnTo>
                  <a:pt x="466" y="547"/>
                </a:lnTo>
                <a:close/>
                <a:moveTo>
                  <a:pt x="0" y="78"/>
                </a:moveTo>
                <a:lnTo>
                  <a:pt x="411" y="489"/>
                </a:lnTo>
                <a:lnTo>
                  <a:pt x="409" y="492"/>
                </a:lnTo>
                <a:lnTo>
                  <a:pt x="0" y="82"/>
                </a:lnTo>
                <a:lnTo>
                  <a:pt x="0" y="78"/>
                </a:lnTo>
                <a:close/>
                <a:moveTo>
                  <a:pt x="467" y="544"/>
                </a:moveTo>
                <a:lnTo>
                  <a:pt x="766" y="843"/>
                </a:lnTo>
                <a:lnTo>
                  <a:pt x="766" y="846"/>
                </a:lnTo>
                <a:lnTo>
                  <a:pt x="765" y="848"/>
                </a:lnTo>
                <a:lnTo>
                  <a:pt x="466" y="547"/>
                </a:lnTo>
                <a:lnTo>
                  <a:pt x="467" y="544"/>
                </a:lnTo>
                <a:close/>
                <a:moveTo>
                  <a:pt x="0" y="74"/>
                </a:moveTo>
                <a:lnTo>
                  <a:pt x="413" y="487"/>
                </a:lnTo>
                <a:lnTo>
                  <a:pt x="411" y="489"/>
                </a:lnTo>
                <a:lnTo>
                  <a:pt x="0" y="78"/>
                </a:lnTo>
                <a:lnTo>
                  <a:pt x="0" y="74"/>
                </a:lnTo>
                <a:close/>
                <a:moveTo>
                  <a:pt x="469" y="542"/>
                </a:moveTo>
                <a:lnTo>
                  <a:pt x="766" y="839"/>
                </a:lnTo>
                <a:lnTo>
                  <a:pt x="766" y="841"/>
                </a:lnTo>
                <a:lnTo>
                  <a:pt x="766" y="843"/>
                </a:lnTo>
                <a:lnTo>
                  <a:pt x="467" y="544"/>
                </a:lnTo>
                <a:lnTo>
                  <a:pt x="469" y="542"/>
                </a:lnTo>
                <a:close/>
                <a:moveTo>
                  <a:pt x="0" y="68"/>
                </a:moveTo>
                <a:lnTo>
                  <a:pt x="416" y="484"/>
                </a:lnTo>
                <a:lnTo>
                  <a:pt x="413" y="487"/>
                </a:lnTo>
                <a:lnTo>
                  <a:pt x="0" y="74"/>
                </a:lnTo>
                <a:lnTo>
                  <a:pt x="0" y="68"/>
                </a:lnTo>
                <a:close/>
                <a:moveTo>
                  <a:pt x="471" y="539"/>
                </a:moveTo>
                <a:lnTo>
                  <a:pt x="766" y="835"/>
                </a:lnTo>
                <a:lnTo>
                  <a:pt x="766" y="836"/>
                </a:lnTo>
                <a:lnTo>
                  <a:pt x="766" y="838"/>
                </a:lnTo>
                <a:lnTo>
                  <a:pt x="766" y="839"/>
                </a:lnTo>
                <a:lnTo>
                  <a:pt x="469" y="542"/>
                </a:lnTo>
                <a:lnTo>
                  <a:pt x="471" y="539"/>
                </a:lnTo>
                <a:close/>
                <a:moveTo>
                  <a:pt x="0" y="64"/>
                </a:moveTo>
                <a:lnTo>
                  <a:pt x="417" y="480"/>
                </a:lnTo>
                <a:lnTo>
                  <a:pt x="416" y="484"/>
                </a:lnTo>
                <a:lnTo>
                  <a:pt x="0" y="68"/>
                </a:lnTo>
                <a:lnTo>
                  <a:pt x="0" y="64"/>
                </a:lnTo>
                <a:close/>
                <a:moveTo>
                  <a:pt x="472" y="536"/>
                </a:moveTo>
                <a:lnTo>
                  <a:pt x="766" y="830"/>
                </a:lnTo>
                <a:lnTo>
                  <a:pt x="766" y="835"/>
                </a:lnTo>
                <a:lnTo>
                  <a:pt x="471" y="539"/>
                </a:lnTo>
                <a:lnTo>
                  <a:pt x="472" y="536"/>
                </a:lnTo>
                <a:close/>
                <a:moveTo>
                  <a:pt x="0" y="60"/>
                </a:moveTo>
                <a:lnTo>
                  <a:pt x="419" y="478"/>
                </a:lnTo>
                <a:lnTo>
                  <a:pt x="417" y="480"/>
                </a:lnTo>
                <a:lnTo>
                  <a:pt x="0" y="64"/>
                </a:lnTo>
                <a:lnTo>
                  <a:pt x="0" y="63"/>
                </a:lnTo>
                <a:lnTo>
                  <a:pt x="0" y="61"/>
                </a:lnTo>
                <a:lnTo>
                  <a:pt x="0" y="60"/>
                </a:lnTo>
                <a:close/>
                <a:moveTo>
                  <a:pt x="474" y="534"/>
                </a:moveTo>
                <a:lnTo>
                  <a:pt x="766" y="825"/>
                </a:lnTo>
                <a:lnTo>
                  <a:pt x="766" y="830"/>
                </a:lnTo>
                <a:lnTo>
                  <a:pt x="472" y="536"/>
                </a:lnTo>
                <a:lnTo>
                  <a:pt x="474" y="534"/>
                </a:lnTo>
                <a:close/>
                <a:moveTo>
                  <a:pt x="0" y="56"/>
                </a:moveTo>
                <a:lnTo>
                  <a:pt x="421" y="475"/>
                </a:lnTo>
                <a:lnTo>
                  <a:pt x="419" y="478"/>
                </a:lnTo>
                <a:lnTo>
                  <a:pt x="0" y="60"/>
                </a:lnTo>
                <a:lnTo>
                  <a:pt x="0" y="58"/>
                </a:lnTo>
                <a:lnTo>
                  <a:pt x="0" y="56"/>
                </a:lnTo>
                <a:close/>
                <a:moveTo>
                  <a:pt x="476" y="530"/>
                </a:moveTo>
                <a:lnTo>
                  <a:pt x="766" y="821"/>
                </a:lnTo>
                <a:lnTo>
                  <a:pt x="766" y="825"/>
                </a:lnTo>
                <a:lnTo>
                  <a:pt x="474" y="534"/>
                </a:lnTo>
                <a:lnTo>
                  <a:pt x="476" y="530"/>
                </a:lnTo>
                <a:close/>
                <a:moveTo>
                  <a:pt x="1" y="51"/>
                </a:moveTo>
                <a:lnTo>
                  <a:pt x="423" y="473"/>
                </a:lnTo>
                <a:lnTo>
                  <a:pt x="421" y="475"/>
                </a:lnTo>
                <a:lnTo>
                  <a:pt x="0" y="56"/>
                </a:lnTo>
                <a:lnTo>
                  <a:pt x="1" y="53"/>
                </a:lnTo>
                <a:lnTo>
                  <a:pt x="1" y="51"/>
                </a:lnTo>
                <a:close/>
                <a:moveTo>
                  <a:pt x="477" y="527"/>
                </a:moveTo>
                <a:lnTo>
                  <a:pt x="766" y="816"/>
                </a:lnTo>
                <a:lnTo>
                  <a:pt x="766" y="821"/>
                </a:lnTo>
                <a:lnTo>
                  <a:pt x="476" y="530"/>
                </a:lnTo>
                <a:lnTo>
                  <a:pt x="477" y="527"/>
                </a:lnTo>
                <a:close/>
                <a:moveTo>
                  <a:pt x="3" y="47"/>
                </a:moveTo>
                <a:lnTo>
                  <a:pt x="424" y="470"/>
                </a:lnTo>
                <a:lnTo>
                  <a:pt x="423" y="473"/>
                </a:lnTo>
                <a:lnTo>
                  <a:pt x="1" y="51"/>
                </a:lnTo>
                <a:lnTo>
                  <a:pt x="1" y="49"/>
                </a:lnTo>
                <a:lnTo>
                  <a:pt x="3" y="47"/>
                </a:lnTo>
                <a:close/>
                <a:moveTo>
                  <a:pt x="479" y="524"/>
                </a:moveTo>
                <a:lnTo>
                  <a:pt x="766" y="811"/>
                </a:lnTo>
                <a:lnTo>
                  <a:pt x="766" y="816"/>
                </a:lnTo>
                <a:lnTo>
                  <a:pt x="477" y="527"/>
                </a:lnTo>
                <a:lnTo>
                  <a:pt x="479" y="524"/>
                </a:lnTo>
                <a:close/>
                <a:moveTo>
                  <a:pt x="4" y="44"/>
                </a:moveTo>
                <a:lnTo>
                  <a:pt x="426" y="467"/>
                </a:lnTo>
                <a:lnTo>
                  <a:pt x="424" y="470"/>
                </a:lnTo>
                <a:lnTo>
                  <a:pt x="3" y="47"/>
                </a:lnTo>
                <a:lnTo>
                  <a:pt x="3" y="45"/>
                </a:lnTo>
                <a:lnTo>
                  <a:pt x="4" y="44"/>
                </a:lnTo>
                <a:close/>
                <a:moveTo>
                  <a:pt x="482" y="522"/>
                </a:moveTo>
                <a:lnTo>
                  <a:pt x="766" y="806"/>
                </a:lnTo>
                <a:lnTo>
                  <a:pt x="766" y="811"/>
                </a:lnTo>
                <a:lnTo>
                  <a:pt x="479" y="524"/>
                </a:lnTo>
                <a:lnTo>
                  <a:pt x="482" y="522"/>
                </a:lnTo>
                <a:close/>
                <a:moveTo>
                  <a:pt x="5" y="41"/>
                </a:moveTo>
                <a:lnTo>
                  <a:pt x="428" y="464"/>
                </a:lnTo>
                <a:lnTo>
                  <a:pt x="426" y="467"/>
                </a:lnTo>
                <a:lnTo>
                  <a:pt x="4" y="44"/>
                </a:lnTo>
                <a:lnTo>
                  <a:pt x="4" y="42"/>
                </a:lnTo>
                <a:lnTo>
                  <a:pt x="5" y="41"/>
                </a:lnTo>
                <a:close/>
                <a:moveTo>
                  <a:pt x="483" y="519"/>
                </a:moveTo>
                <a:lnTo>
                  <a:pt x="766" y="802"/>
                </a:lnTo>
                <a:lnTo>
                  <a:pt x="766" y="806"/>
                </a:lnTo>
                <a:lnTo>
                  <a:pt x="482" y="522"/>
                </a:lnTo>
                <a:lnTo>
                  <a:pt x="483" y="519"/>
                </a:lnTo>
                <a:close/>
                <a:moveTo>
                  <a:pt x="6" y="36"/>
                </a:moveTo>
                <a:lnTo>
                  <a:pt x="430" y="461"/>
                </a:lnTo>
                <a:lnTo>
                  <a:pt x="428" y="464"/>
                </a:lnTo>
                <a:lnTo>
                  <a:pt x="5" y="41"/>
                </a:lnTo>
                <a:lnTo>
                  <a:pt x="5" y="39"/>
                </a:lnTo>
                <a:lnTo>
                  <a:pt x="6" y="36"/>
                </a:lnTo>
                <a:close/>
                <a:moveTo>
                  <a:pt x="485" y="516"/>
                </a:moveTo>
                <a:lnTo>
                  <a:pt x="766" y="798"/>
                </a:lnTo>
                <a:lnTo>
                  <a:pt x="766" y="802"/>
                </a:lnTo>
                <a:lnTo>
                  <a:pt x="483" y="519"/>
                </a:lnTo>
                <a:lnTo>
                  <a:pt x="485" y="516"/>
                </a:lnTo>
                <a:close/>
                <a:moveTo>
                  <a:pt x="8" y="34"/>
                </a:moveTo>
                <a:lnTo>
                  <a:pt x="432" y="458"/>
                </a:lnTo>
                <a:lnTo>
                  <a:pt x="430" y="461"/>
                </a:lnTo>
                <a:lnTo>
                  <a:pt x="6" y="36"/>
                </a:lnTo>
                <a:lnTo>
                  <a:pt x="7" y="35"/>
                </a:lnTo>
                <a:lnTo>
                  <a:pt x="8" y="34"/>
                </a:lnTo>
                <a:close/>
                <a:moveTo>
                  <a:pt x="487" y="513"/>
                </a:moveTo>
                <a:lnTo>
                  <a:pt x="766" y="792"/>
                </a:lnTo>
                <a:lnTo>
                  <a:pt x="766" y="798"/>
                </a:lnTo>
                <a:lnTo>
                  <a:pt x="485" y="516"/>
                </a:lnTo>
                <a:lnTo>
                  <a:pt x="487" y="513"/>
                </a:lnTo>
                <a:close/>
                <a:moveTo>
                  <a:pt x="9" y="31"/>
                </a:moveTo>
                <a:lnTo>
                  <a:pt x="434" y="456"/>
                </a:lnTo>
                <a:lnTo>
                  <a:pt x="432" y="458"/>
                </a:lnTo>
                <a:lnTo>
                  <a:pt x="8" y="34"/>
                </a:lnTo>
                <a:lnTo>
                  <a:pt x="8" y="32"/>
                </a:lnTo>
                <a:lnTo>
                  <a:pt x="9" y="31"/>
                </a:lnTo>
                <a:close/>
                <a:moveTo>
                  <a:pt x="488" y="510"/>
                </a:moveTo>
                <a:lnTo>
                  <a:pt x="766" y="788"/>
                </a:lnTo>
                <a:lnTo>
                  <a:pt x="766" y="792"/>
                </a:lnTo>
                <a:lnTo>
                  <a:pt x="487" y="513"/>
                </a:lnTo>
                <a:lnTo>
                  <a:pt x="488" y="510"/>
                </a:lnTo>
                <a:close/>
                <a:moveTo>
                  <a:pt x="11" y="28"/>
                </a:moveTo>
                <a:lnTo>
                  <a:pt x="436" y="453"/>
                </a:lnTo>
                <a:lnTo>
                  <a:pt x="434" y="456"/>
                </a:lnTo>
                <a:lnTo>
                  <a:pt x="9" y="31"/>
                </a:lnTo>
                <a:lnTo>
                  <a:pt x="10" y="29"/>
                </a:lnTo>
                <a:lnTo>
                  <a:pt x="11" y="28"/>
                </a:lnTo>
                <a:close/>
                <a:moveTo>
                  <a:pt x="490" y="507"/>
                </a:moveTo>
                <a:lnTo>
                  <a:pt x="766" y="783"/>
                </a:lnTo>
                <a:lnTo>
                  <a:pt x="766" y="788"/>
                </a:lnTo>
                <a:lnTo>
                  <a:pt x="488" y="510"/>
                </a:lnTo>
                <a:lnTo>
                  <a:pt x="490" y="507"/>
                </a:lnTo>
                <a:close/>
                <a:moveTo>
                  <a:pt x="13" y="26"/>
                </a:moveTo>
                <a:lnTo>
                  <a:pt x="438" y="450"/>
                </a:lnTo>
                <a:lnTo>
                  <a:pt x="436" y="453"/>
                </a:lnTo>
                <a:lnTo>
                  <a:pt x="11" y="28"/>
                </a:lnTo>
                <a:lnTo>
                  <a:pt x="12" y="27"/>
                </a:lnTo>
                <a:lnTo>
                  <a:pt x="13" y="26"/>
                </a:lnTo>
                <a:close/>
                <a:moveTo>
                  <a:pt x="492" y="504"/>
                </a:moveTo>
                <a:lnTo>
                  <a:pt x="766" y="778"/>
                </a:lnTo>
                <a:lnTo>
                  <a:pt x="766" y="783"/>
                </a:lnTo>
                <a:lnTo>
                  <a:pt x="490" y="507"/>
                </a:lnTo>
                <a:lnTo>
                  <a:pt x="492" y="504"/>
                </a:lnTo>
                <a:close/>
                <a:moveTo>
                  <a:pt x="15" y="23"/>
                </a:moveTo>
                <a:lnTo>
                  <a:pt x="439" y="447"/>
                </a:lnTo>
                <a:lnTo>
                  <a:pt x="438" y="450"/>
                </a:lnTo>
                <a:lnTo>
                  <a:pt x="13" y="26"/>
                </a:lnTo>
                <a:lnTo>
                  <a:pt x="14" y="24"/>
                </a:lnTo>
                <a:lnTo>
                  <a:pt x="15" y="23"/>
                </a:lnTo>
                <a:close/>
                <a:moveTo>
                  <a:pt x="493" y="502"/>
                </a:moveTo>
                <a:lnTo>
                  <a:pt x="766" y="774"/>
                </a:lnTo>
                <a:lnTo>
                  <a:pt x="766" y="778"/>
                </a:lnTo>
                <a:lnTo>
                  <a:pt x="492" y="504"/>
                </a:lnTo>
                <a:lnTo>
                  <a:pt x="493" y="502"/>
                </a:lnTo>
                <a:close/>
                <a:moveTo>
                  <a:pt x="17" y="20"/>
                </a:moveTo>
                <a:lnTo>
                  <a:pt x="441" y="444"/>
                </a:lnTo>
                <a:lnTo>
                  <a:pt x="439" y="447"/>
                </a:lnTo>
                <a:lnTo>
                  <a:pt x="15" y="23"/>
                </a:lnTo>
                <a:lnTo>
                  <a:pt x="16" y="21"/>
                </a:lnTo>
                <a:lnTo>
                  <a:pt x="17" y="20"/>
                </a:lnTo>
                <a:close/>
                <a:moveTo>
                  <a:pt x="495" y="498"/>
                </a:moveTo>
                <a:lnTo>
                  <a:pt x="766" y="769"/>
                </a:lnTo>
                <a:lnTo>
                  <a:pt x="766" y="774"/>
                </a:lnTo>
                <a:lnTo>
                  <a:pt x="493" y="502"/>
                </a:lnTo>
                <a:lnTo>
                  <a:pt x="495" y="498"/>
                </a:lnTo>
                <a:close/>
                <a:moveTo>
                  <a:pt x="20" y="18"/>
                </a:moveTo>
                <a:lnTo>
                  <a:pt x="443" y="442"/>
                </a:lnTo>
                <a:lnTo>
                  <a:pt x="441" y="444"/>
                </a:lnTo>
                <a:lnTo>
                  <a:pt x="17" y="20"/>
                </a:lnTo>
                <a:lnTo>
                  <a:pt x="18" y="19"/>
                </a:lnTo>
                <a:lnTo>
                  <a:pt x="20" y="18"/>
                </a:lnTo>
                <a:close/>
                <a:moveTo>
                  <a:pt x="498" y="495"/>
                </a:moveTo>
                <a:lnTo>
                  <a:pt x="766" y="765"/>
                </a:lnTo>
                <a:lnTo>
                  <a:pt x="766" y="769"/>
                </a:lnTo>
                <a:lnTo>
                  <a:pt x="495" y="498"/>
                </a:lnTo>
                <a:lnTo>
                  <a:pt x="498" y="495"/>
                </a:lnTo>
                <a:close/>
                <a:moveTo>
                  <a:pt x="22" y="15"/>
                </a:moveTo>
                <a:lnTo>
                  <a:pt x="445" y="439"/>
                </a:lnTo>
                <a:lnTo>
                  <a:pt x="443" y="442"/>
                </a:lnTo>
                <a:lnTo>
                  <a:pt x="20" y="18"/>
                </a:lnTo>
                <a:lnTo>
                  <a:pt x="21" y="16"/>
                </a:lnTo>
                <a:lnTo>
                  <a:pt x="22" y="15"/>
                </a:lnTo>
                <a:close/>
                <a:moveTo>
                  <a:pt x="499" y="492"/>
                </a:moveTo>
                <a:lnTo>
                  <a:pt x="766" y="760"/>
                </a:lnTo>
                <a:lnTo>
                  <a:pt x="766" y="765"/>
                </a:lnTo>
                <a:lnTo>
                  <a:pt x="498" y="495"/>
                </a:lnTo>
                <a:lnTo>
                  <a:pt x="499" y="492"/>
                </a:lnTo>
                <a:close/>
                <a:moveTo>
                  <a:pt x="25" y="13"/>
                </a:moveTo>
                <a:lnTo>
                  <a:pt x="446" y="436"/>
                </a:lnTo>
                <a:lnTo>
                  <a:pt x="445" y="439"/>
                </a:lnTo>
                <a:lnTo>
                  <a:pt x="22" y="15"/>
                </a:lnTo>
                <a:lnTo>
                  <a:pt x="23" y="14"/>
                </a:lnTo>
                <a:lnTo>
                  <a:pt x="25" y="13"/>
                </a:lnTo>
                <a:close/>
                <a:moveTo>
                  <a:pt x="501" y="490"/>
                </a:moveTo>
                <a:lnTo>
                  <a:pt x="766" y="755"/>
                </a:lnTo>
                <a:lnTo>
                  <a:pt x="766" y="760"/>
                </a:lnTo>
                <a:lnTo>
                  <a:pt x="499" y="492"/>
                </a:lnTo>
                <a:lnTo>
                  <a:pt x="501" y="490"/>
                </a:lnTo>
                <a:close/>
                <a:moveTo>
                  <a:pt x="27" y="12"/>
                </a:moveTo>
                <a:lnTo>
                  <a:pt x="449" y="434"/>
                </a:lnTo>
                <a:lnTo>
                  <a:pt x="446" y="436"/>
                </a:lnTo>
                <a:lnTo>
                  <a:pt x="25" y="13"/>
                </a:lnTo>
                <a:lnTo>
                  <a:pt x="26" y="13"/>
                </a:lnTo>
                <a:lnTo>
                  <a:pt x="27" y="12"/>
                </a:lnTo>
                <a:close/>
                <a:moveTo>
                  <a:pt x="503" y="487"/>
                </a:moveTo>
                <a:lnTo>
                  <a:pt x="766" y="751"/>
                </a:lnTo>
                <a:lnTo>
                  <a:pt x="766" y="755"/>
                </a:lnTo>
                <a:lnTo>
                  <a:pt x="501" y="490"/>
                </a:lnTo>
                <a:lnTo>
                  <a:pt x="503" y="487"/>
                </a:lnTo>
                <a:close/>
                <a:moveTo>
                  <a:pt x="30" y="10"/>
                </a:moveTo>
                <a:lnTo>
                  <a:pt x="451" y="430"/>
                </a:lnTo>
                <a:lnTo>
                  <a:pt x="449" y="434"/>
                </a:lnTo>
                <a:lnTo>
                  <a:pt x="27" y="12"/>
                </a:lnTo>
                <a:lnTo>
                  <a:pt x="28" y="11"/>
                </a:lnTo>
                <a:lnTo>
                  <a:pt x="30" y="10"/>
                </a:lnTo>
                <a:close/>
                <a:moveTo>
                  <a:pt x="504" y="484"/>
                </a:moveTo>
                <a:lnTo>
                  <a:pt x="766" y="745"/>
                </a:lnTo>
                <a:lnTo>
                  <a:pt x="766" y="751"/>
                </a:lnTo>
                <a:lnTo>
                  <a:pt x="503" y="487"/>
                </a:lnTo>
                <a:lnTo>
                  <a:pt x="504" y="484"/>
                </a:lnTo>
                <a:close/>
                <a:moveTo>
                  <a:pt x="32" y="8"/>
                </a:moveTo>
                <a:lnTo>
                  <a:pt x="453" y="427"/>
                </a:lnTo>
                <a:lnTo>
                  <a:pt x="451" y="430"/>
                </a:lnTo>
                <a:lnTo>
                  <a:pt x="30" y="10"/>
                </a:lnTo>
                <a:lnTo>
                  <a:pt x="31" y="9"/>
                </a:lnTo>
                <a:lnTo>
                  <a:pt x="32" y="8"/>
                </a:lnTo>
                <a:close/>
                <a:moveTo>
                  <a:pt x="506" y="481"/>
                </a:moveTo>
                <a:lnTo>
                  <a:pt x="766" y="741"/>
                </a:lnTo>
                <a:lnTo>
                  <a:pt x="766" y="745"/>
                </a:lnTo>
                <a:lnTo>
                  <a:pt x="504" y="484"/>
                </a:lnTo>
                <a:lnTo>
                  <a:pt x="506" y="481"/>
                </a:lnTo>
                <a:close/>
                <a:moveTo>
                  <a:pt x="36" y="7"/>
                </a:moveTo>
                <a:lnTo>
                  <a:pt x="454" y="425"/>
                </a:lnTo>
                <a:lnTo>
                  <a:pt x="453" y="427"/>
                </a:lnTo>
                <a:lnTo>
                  <a:pt x="32" y="8"/>
                </a:lnTo>
                <a:lnTo>
                  <a:pt x="34" y="7"/>
                </a:lnTo>
                <a:lnTo>
                  <a:pt x="36" y="7"/>
                </a:lnTo>
                <a:close/>
                <a:moveTo>
                  <a:pt x="508" y="478"/>
                </a:moveTo>
                <a:lnTo>
                  <a:pt x="766" y="737"/>
                </a:lnTo>
                <a:lnTo>
                  <a:pt x="766" y="741"/>
                </a:lnTo>
                <a:lnTo>
                  <a:pt x="506" y="481"/>
                </a:lnTo>
                <a:lnTo>
                  <a:pt x="508" y="478"/>
                </a:lnTo>
                <a:close/>
                <a:moveTo>
                  <a:pt x="39" y="4"/>
                </a:moveTo>
                <a:lnTo>
                  <a:pt x="456" y="422"/>
                </a:lnTo>
                <a:lnTo>
                  <a:pt x="454" y="425"/>
                </a:lnTo>
                <a:lnTo>
                  <a:pt x="36" y="7"/>
                </a:lnTo>
                <a:lnTo>
                  <a:pt x="38" y="6"/>
                </a:lnTo>
                <a:lnTo>
                  <a:pt x="39" y="4"/>
                </a:lnTo>
                <a:close/>
                <a:moveTo>
                  <a:pt x="509" y="475"/>
                </a:moveTo>
                <a:lnTo>
                  <a:pt x="766" y="732"/>
                </a:lnTo>
                <a:lnTo>
                  <a:pt x="766" y="737"/>
                </a:lnTo>
                <a:lnTo>
                  <a:pt x="508" y="478"/>
                </a:lnTo>
                <a:lnTo>
                  <a:pt x="509" y="475"/>
                </a:lnTo>
                <a:close/>
                <a:moveTo>
                  <a:pt x="43" y="3"/>
                </a:moveTo>
                <a:lnTo>
                  <a:pt x="458" y="419"/>
                </a:lnTo>
                <a:lnTo>
                  <a:pt x="456" y="422"/>
                </a:lnTo>
                <a:lnTo>
                  <a:pt x="39" y="4"/>
                </a:lnTo>
                <a:lnTo>
                  <a:pt x="41" y="4"/>
                </a:lnTo>
                <a:lnTo>
                  <a:pt x="43" y="3"/>
                </a:lnTo>
                <a:close/>
                <a:moveTo>
                  <a:pt x="511" y="472"/>
                </a:moveTo>
                <a:lnTo>
                  <a:pt x="766" y="727"/>
                </a:lnTo>
                <a:lnTo>
                  <a:pt x="766" y="732"/>
                </a:lnTo>
                <a:lnTo>
                  <a:pt x="509" y="475"/>
                </a:lnTo>
                <a:lnTo>
                  <a:pt x="511" y="472"/>
                </a:lnTo>
                <a:close/>
                <a:moveTo>
                  <a:pt x="46" y="2"/>
                </a:moveTo>
                <a:lnTo>
                  <a:pt x="460" y="416"/>
                </a:lnTo>
                <a:lnTo>
                  <a:pt x="458" y="419"/>
                </a:lnTo>
                <a:lnTo>
                  <a:pt x="43" y="3"/>
                </a:lnTo>
                <a:lnTo>
                  <a:pt x="44" y="3"/>
                </a:lnTo>
                <a:lnTo>
                  <a:pt x="46" y="2"/>
                </a:lnTo>
                <a:close/>
                <a:moveTo>
                  <a:pt x="513" y="470"/>
                </a:moveTo>
                <a:lnTo>
                  <a:pt x="766" y="722"/>
                </a:lnTo>
                <a:lnTo>
                  <a:pt x="766" y="727"/>
                </a:lnTo>
                <a:lnTo>
                  <a:pt x="511" y="472"/>
                </a:lnTo>
                <a:lnTo>
                  <a:pt x="513" y="470"/>
                </a:lnTo>
                <a:close/>
                <a:moveTo>
                  <a:pt x="49" y="1"/>
                </a:moveTo>
                <a:lnTo>
                  <a:pt x="461" y="413"/>
                </a:lnTo>
                <a:lnTo>
                  <a:pt x="460" y="416"/>
                </a:lnTo>
                <a:lnTo>
                  <a:pt x="46" y="2"/>
                </a:lnTo>
                <a:lnTo>
                  <a:pt x="48" y="2"/>
                </a:lnTo>
                <a:lnTo>
                  <a:pt x="49" y="1"/>
                </a:lnTo>
                <a:close/>
                <a:moveTo>
                  <a:pt x="515" y="467"/>
                </a:moveTo>
                <a:lnTo>
                  <a:pt x="766" y="718"/>
                </a:lnTo>
                <a:lnTo>
                  <a:pt x="766" y="722"/>
                </a:lnTo>
                <a:lnTo>
                  <a:pt x="513" y="470"/>
                </a:lnTo>
                <a:lnTo>
                  <a:pt x="515" y="467"/>
                </a:lnTo>
                <a:close/>
                <a:moveTo>
                  <a:pt x="54" y="1"/>
                </a:moveTo>
                <a:lnTo>
                  <a:pt x="463" y="411"/>
                </a:lnTo>
                <a:lnTo>
                  <a:pt x="461" y="413"/>
                </a:lnTo>
                <a:lnTo>
                  <a:pt x="49" y="1"/>
                </a:lnTo>
                <a:lnTo>
                  <a:pt x="51" y="1"/>
                </a:lnTo>
                <a:lnTo>
                  <a:pt x="54" y="1"/>
                </a:lnTo>
                <a:close/>
                <a:moveTo>
                  <a:pt x="517" y="463"/>
                </a:moveTo>
                <a:lnTo>
                  <a:pt x="766" y="714"/>
                </a:lnTo>
                <a:lnTo>
                  <a:pt x="766" y="718"/>
                </a:lnTo>
                <a:lnTo>
                  <a:pt x="515" y="467"/>
                </a:lnTo>
                <a:lnTo>
                  <a:pt x="517" y="463"/>
                </a:lnTo>
                <a:close/>
                <a:moveTo>
                  <a:pt x="58" y="0"/>
                </a:moveTo>
                <a:lnTo>
                  <a:pt x="466" y="408"/>
                </a:lnTo>
                <a:lnTo>
                  <a:pt x="463" y="411"/>
                </a:lnTo>
                <a:lnTo>
                  <a:pt x="54" y="1"/>
                </a:lnTo>
                <a:lnTo>
                  <a:pt x="56" y="0"/>
                </a:lnTo>
                <a:lnTo>
                  <a:pt x="58" y="0"/>
                </a:lnTo>
                <a:close/>
                <a:moveTo>
                  <a:pt x="519" y="461"/>
                </a:moveTo>
                <a:lnTo>
                  <a:pt x="766" y="708"/>
                </a:lnTo>
                <a:lnTo>
                  <a:pt x="766" y="714"/>
                </a:lnTo>
                <a:lnTo>
                  <a:pt x="517" y="463"/>
                </a:lnTo>
                <a:lnTo>
                  <a:pt x="519" y="461"/>
                </a:lnTo>
                <a:close/>
                <a:moveTo>
                  <a:pt x="62" y="0"/>
                </a:moveTo>
                <a:lnTo>
                  <a:pt x="468" y="405"/>
                </a:lnTo>
                <a:lnTo>
                  <a:pt x="466" y="408"/>
                </a:lnTo>
                <a:lnTo>
                  <a:pt x="58" y="0"/>
                </a:lnTo>
                <a:lnTo>
                  <a:pt x="60" y="0"/>
                </a:lnTo>
                <a:lnTo>
                  <a:pt x="62" y="0"/>
                </a:lnTo>
                <a:close/>
                <a:moveTo>
                  <a:pt x="520" y="458"/>
                </a:moveTo>
                <a:lnTo>
                  <a:pt x="766" y="704"/>
                </a:lnTo>
                <a:lnTo>
                  <a:pt x="766" y="708"/>
                </a:lnTo>
                <a:lnTo>
                  <a:pt x="519" y="461"/>
                </a:lnTo>
                <a:lnTo>
                  <a:pt x="520" y="458"/>
                </a:lnTo>
                <a:close/>
                <a:moveTo>
                  <a:pt x="67" y="0"/>
                </a:moveTo>
                <a:lnTo>
                  <a:pt x="469" y="403"/>
                </a:lnTo>
                <a:lnTo>
                  <a:pt x="468" y="405"/>
                </a:lnTo>
                <a:lnTo>
                  <a:pt x="62" y="0"/>
                </a:lnTo>
                <a:lnTo>
                  <a:pt x="63" y="0"/>
                </a:lnTo>
                <a:lnTo>
                  <a:pt x="67" y="0"/>
                </a:lnTo>
                <a:close/>
                <a:moveTo>
                  <a:pt x="522" y="455"/>
                </a:moveTo>
                <a:lnTo>
                  <a:pt x="766" y="700"/>
                </a:lnTo>
                <a:lnTo>
                  <a:pt x="766" y="704"/>
                </a:lnTo>
                <a:lnTo>
                  <a:pt x="520" y="458"/>
                </a:lnTo>
                <a:lnTo>
                  <a:pt x="522" y="455"/>
                </a:lnTo>
                <a:close/>
                <a:moveTo>
                  <a:pt x="72" y="0"/>
                </a:moveTo>
                <a:lnTo>
                  <a:pt x="471" y="399"/>
                </a:lnTo>
                <a:lnTo>
                  <a:pt x="469" y="403"/>
                </a:lnTo>
                <a:lnTo>
                  <a:pt x="67" y="0"/>
                </a:lnTo>
                <a:lnTo>
                  <a:pt x="72" y="0"/>
                </a:lnTo>
                <a:close/>
                <a:moveTo>
                  <a:pt x="524" y="452"/>
                </a:moveTo>
                <a:lnTo>
                  <a:pt x="766" y="694"/>
                </a:lnTo>
                <a:lnTo>
                  <a:pt x="766" y="700"/>
                </a:lnTo>
                <a:lnTo>
                  <a:pt x="522" y="455"/>
                </a:lnTo>
                <a:lnTo>
                  <a:pt x="524" y="452"/>
                </a:lnTo>
                <a:close/>
                <a:moveTo>
                  <a:pt x="76" y="0"/>
                </a:moveTo>
                <a:lnTo>
                  <a:pt x="473" y="396"/>
                </a:lnTo>
                <a:lnTo>
                  <a:pt x="471" y="399"/>
                </a:lnTo>
                <a:lnTo>
                  <a:pt x="72" y="0"/>
                </a:lnTo>
                <a:lnTo>
                  <a:pt x="76" y="0"/>
                </a:lnTo>
                <a:close/>
                <a:moveTo>
                  <a:pt x="525" y="450"/>
                </a:moveTo>
                <a:lnTo>
                  <a:pt x="766" y="690"/>
                </a:lnTo>
                <a:lnTo>
                  <a:pt x="766" y="694"/>
                </a:lnTo>
                <a:lnTo>
                  <a:pt x="524" y="452"/>
                </a:lnTo>
                <a:lnTo>
                  <a:pt x="525" y="450"/>
                </a:lnTo>
                <a:close/>
                <a:moveTo>
                  <a:pt x="81" y="0"/>
                </a:moveTo>
                <a:lnTo>
                  <a:pt x="475" y="394"/>
                </a:lnTo>
                <a:lnTo>
                  <a:pt x="473" y="396"/>
                </a:lnTo>
                <a:lnTo>
                  <a:pt x="76" y="0"/>
                </a:lnTo>
                <a:lnTo>
                  <a:pt x="81" y="0"/>
                </a:lnTo>
                <a:close/>
                <a:moveTo>
                  <a:pt x="527" y="446"/>
                </a:moveTo>
                <a:lnTo>
                  <a:pt x="766" y="685"/>
                </a:lnTo>
                <a:lnTo>
                  <a:pt x="766" y="690"/>
                </a:lnTo>
                <a:lnTo>
                  <a:pt x="525" y="450"/>
                </a:lnTo>
                <a:lnTo>
                  <a:pt x="527" y="446"/>
                </a:lnTo>
                <a:close/>
                <a:moveTo>
                  <a:pt x="86" y="0"/>
                </a:moveTo>
                <a:lnTo>
                  <a:pt x="476" y="391"/>
                </a:lnTo>
                <a:lnTo>
                  <a:pt x="475" y="394"/>
                </a:lnTo>
                <a:lnTo>
                  <a:pt x="81" y="0"/>
                </a:lnTo>
                <a:lnTo>
                  <a:pt x="86" y="0"/>
                </a:lnTo>
                <a:close/>
                <a:moveTo>
                  <a:pt x="529" y="443"/>
                </a:moveTo>
                <a:lnTo>
                  <a:pt x="766" y="681"/>
                </a:lnTo>
                <a:lnTo>
                  <a:pt x="766" y="685"/>
                </a:lnTo>
                <a:lnTo>
                  <a:pt x="527" y="446"/>
                </a:lnTo>
                <a:lnTo>
                  <a:pt x="529" y="443"/>
                </a:lnTo>
                <a:close/>
                <a:moveTo>
                  <a:pt x="91" y="0"/>
                </a:moveTo>
                <a:lnTo>
                  <a:pt x="478" y="388"/>
                </a:lnTo>
                <a:lnTo>
                  <a:pt x="476" y="391"/>
                </a:lnTo>
                <a:lnTo>
                  <a:pt x="86" y="0"/>
                </a:lnTo>
                <a:lnTo>
                  <a:pt x="91" y="0"/>
                </a:lnTo>
                <a:close/>
                <a:moveTo>
                  <a:pt x="531" y="441"/>
                </a:moveTo>
                <a:lnTo>
                  <a:pt x="766" y="676"/>
                </a:lnTo>
                <a:lnTo>
                  <a:pt x="766" y="681"/>
                </a:lnTo>
                <a:lnTo>
                  <a:pt x="529" y="443"/>
                </a:lnTo>
                <a:lnTo>
                  <a:pt x="531" y="441"/>
                </a:lnTo>
                <a:close/>
                <a:moveTo>
                  <a:pt x="95" y="0"/>
                </a:moveTo>
                <a:lnTo>
                  <a:pt x="480" y="386"/>
                </a:lnTo>
                <a:lnTo>
                  <a:pt x="478" y="388"/>
                </a:lnTo>
                <a:lnTo>
                  <a:pt x="91" y="0"/>
                </a:lnTo>
                <a:lnTo>
                  <a:pt x="95" y="0"/>
                </a:lnTo>
                <a:close/>
                <a:moveTo>
                  <a:pt x="533" y="438"/>
                </a:moveTo>
                <a:lnTo>
                  <a:pt x="766" y="671"/>
                </a:lnTo>
                <a:lnTo>
                  <a:pt x="766" y="676"/>
                </a:lnTo>
                <a:lnTo>
                  <a:pt x="531" y="441"/>
                </a:lnTo>
                <a:lnTo>
                  <a:pt x="533" y="438"/>
                </a:lnTo>
                <a:close/>
                <a:moveTo>
                  <a:pt x="99" y="0"/>
                </a:moveTo>
                <a:lnTo>
                  <a:pt x="483" y="382"/>
                </a:lnTo>
                <a:lnTo>
                  <a:pt x="480" y="386"/>
                </a:lnTo>
                <a:lnTo>
                  <a:pt x="95" y="0"/>
                </a:lnTo>
                <a:lnTo>
                  <a:pt x="99" y="0"/>
                </a:lnTo>
                <a:close/>
                <a:moveTo>
                  <a:pt x="535" y="435"/>
                </a:moveTo>
                <a:lnTo>
                  <a:pt x="766" y="667"/>
                </a:lnTo>
                <a:lnTo>
                  <a:pt x="766" y="671"/>
                </a:lnTo>
                <a:lnTo>
                  <a:pt x="533" y="438"/>
                </a:lnTo>
                <a:lnTo>
                  <a:pt x="535" y="435"/>
                </a:lnTo>
                <a:close/>
                <a:moveTo>
                  <a:pt x="105" y="0"/>
                </a:moveTo>
                <a:lnTo>
                  <a:pt x="484" y="380"/>
                </a:lnTo>
                <a:lnTo>
                  <a:pt x="483" y="382"/>
                </a:lnTo>
                <a:lnTo>
                  <a:pt x="99" y="0"/>
                </a:lnTo>
                <a:lnTo>
                  <a:pt x="105" y="0"/>
                </a:lnTo>
                <a:close/>
                <a:moveTo>
                  <a:pt x="536" y="431"/>
                </a:moveTo>
                <a:lnTo>
                  <a:pt x="766" y="661"/>
                </a:lnTo>
                <a:lnTo>
                  <a:pt x="766" y="667"/>
                </a:lnTo>
                <a:lnTo>
                  <a:pt x="535" y="435"/>
                </a:lnTo>
                <a:lnTo>
                  <a:pt x="536" y="431"/>
                </a:lnTo>
                <a:close/>
                <a:moveTo>
                  <a:pt x="109" y="0"/>
                </a:moveTo>
                <a:lnTo>
                  <a:pt x="486" y="377"/>
                </a:lnTo>
                <a:lnTo>
                  <a:pt x="484" y="380"/>
                </a:lnTo>
                <a:lnTo>
                  <a:pt x="105" y="0"/>
                </a:lnTo>
                <a:lnTo>
                  <a:pt x="109" y="0"/>
                </a:lnTo>
                <a:close/>
                <a:moveTo>
                  <a:pt x="538" y="429"/>
                </a:moveTo>
                <a:lnTo>
                  <a:pt x="766" y="657"/>
                </a:lnTo>
                <a:lnTo>
                  <a:pt x="766" y="661"/>
                </a:lnTo>
                <a:lnTo>
                  <a:pt x="536" y="431"/>
                </a:lnTo>
                <a:lnTo>
                  <a:pt x="538" y="429"/>
                </a:lnTo>
                <a:close/>
                <a:moveTo>
                  <a:pt x="113" y="0"/>
                </a:moveTo>
                <a:lnTo>
                  <a:pt x="488" y="374"/>
                </a:lnTo>
                <a:lnTo>
                  <a:pt x="486" y="377"/>
                </a:lnTo>
                <a:lnTo>
                  <a:pt x="109" y="0"/>
                </a:lnTo>
                <a:lnTo>
                  <a:pt x="113" y="0"/>
                </a:lnTo>
                <a:close/>
                <a:moveTo>
                  <a:pt x="540" y="426"/>
                </a:moveTo>
                <a:lnTo>
                  <a:pt x="766" y="653"/>
                </a:lnTo>
                <a:lnTo>
                  <a:pt x="766" y="657"/>
                </a:lnTo>
                <a:lnTo>
                  <a:pt x="538" y="429"/>
                </a:lnTo>
                <a:lnTo>
                  <a:pt x="540" y="426"/>
                </a:lnTo>
                <a:close/>
                <a:moveTo>
                  <a:pt x="119" y="0"/>
                </a:moveTo>
                <a:lnTo>
                  <a:pt x="490" y="372"/>
                </a:lnTo>
                <a:lnTo>
                  <a:pt x="488" y="374"/>
                </a:lnTo>
                <a:lnTo>
                  <a:pt x="113" y="0"/>
                </a:lnTo>
                <a:lnTo>
                  <a:pt x="119" y="0"/>
                </a:lnTo>
                <a:close/>
                <a:moveTo>
                  <a:pt x="541" y="423"/>
                </a:moveTo>
                <a:lnTo>
                  <a:pt x="766" y="648"/>
                </a:lnTo>
                <a:lnTo>
                  <a:pt x="766" y="653"/>
                </a:lnTo>
                <a:lnTo>
                  <a:pt x="540" y="426"/>
                </a:lnTo>
                <a:lnTo>
                  <a:pt x="541" y="423"/>
                </a:lnTo>
                <a:close/>
                <a:moveTo>
                  <a:pt x="123" y="0"/>
                </a:moveTo>
                <a:lnTo>
                  <a:pt x="491" y="369"/>
                </a:lnTo>
                <a:lnTo>
                  <a:pt x="490" y="372"/>
                </a:lnTo>
                <a:lnTo>
                  <a:pt x="119" y="0"/>
                </a:lnTo>
                <a:lnTo>
                  <a:pt x="123" y="0"/>
                </a:lnTo>
                <a:close/>
                <a:moveTo>
                  <a:pt x="543" y="420"/>
                </a:moveTo>
                <a:lnTo>
                  <a:pt x="766" y="643"/>
                </a:lnTo>
                <a:lnTo>
                  <a:pt x="766" y="648"/>
                </a:lnTo>
                <a:lnTo>
                  <a:pt x="541" y="423"/>
                </a:lnTo>
                <a:lnTo>
                  <a:pt x="543" y="420"/>
                </a:lnTo>
                <a:close/>
                <a:moveTo>
                  <a:pt x="128" y="0"/>
                </a:moveTo>
                <a:lnTo>
                  <a:pt x="493" y="365"/>
                </a:lnTo>
                <a:lnTo>
                  <a:pt x="491" y="369"/>
                </a:lnTo>
                <a:lnTo>
                  <a:pt x="123" y="0"/>
                </a:lnTo>
                <a:lnTo>
                  <a:pt x="128" y="0"/>
                </a:lnTo>
                <a:close/>
                <a:moveTo>
                  <a:pt x="545" y="418"/>
                </a:moveTo>
                <a:lnTo>
                  <a:pt x="766" y="639"/>
                </a:lnTo>
                <a:lnTo>
                  <a:pt x="766" y="643"/>
                </a:lnTo>
                <a:lnTo>
                  <a:pt x="543" y="420"/>
                </a:lnTo>
                <a:lnTo>
                  <a:pt x="545" y="418"/>
                </a:lnTo>
                <a:close/>
                <a:moveTo>
                  <a:pt x="132" y="0"/>
                </a:moveTo>
                <a:lnTo>
                  <a:pt x="495" y="363"/>
                </a:lnTo>
                <a:lnTo>
                  <a:pt x="493" y="365"/>
                </a:lnTo>
                <a:lnTo>
                  <a:pt x="128" y="0"/>
                </a:lnTo>
                <a:lnTo>
                  <a:pt x="132" y="0"/>
                </a:lnTo>
                <a:close/>
                <a:moveTo>
                  <a:pt x="546" y="414"/>
                </a:moveTo>
                <a:lnTo>
                  <a:pt x="766" y="634"/>
                </a:lnTo>
                <a:lnTo>
                  <a:pt x="766" y="639"/>
                </a:lnTo>
                <a:lnTo>
                  <a:pt x="545" y="418"/>
                </a:lnTo>
                <a:lnTo>
                  <a:pt x="546" y="414"/>
                </a:lnTo>
                <a:close/>
                <a:moveTo>
                  <a:pt x="137" y="0"/>
                </a:moveTo>
                <a:lnTo>
                  <a:pt x="498" y="360"/>
                </a:lnTo>
                <a:lnTo>
                  <a:pt x="495" y="363"/>
                </a:lnTo>
                <a:lnTo>
                  <a:pt x="132" y="0"/>
                </a:lnTo>
                <a:lnTo>
                  <a:pt x="137" y="0"/>
                </a:lnTo>
                <a:close/>
                <a:moveTo>
                  <a:pt x="549" y="411"/>
                </a:moveTo>
                <a:lnTo>
                  <a:pt x="766" y="629"/>
                </a:lnTo>
                <a:lnTo>
                  <a:pt x="766" y="634"/>
                </a:lnTo>
                <a:lnTo>
                  <a:pt x="546" y="414"/>
                </a:lnTo>
                <a:lnTo>
                  <a:pt x="549" y="411"/>
                </a:lnTo>
                <a:close/>
                <a:moveTo>
                  <a:pt x="142" y="0"/>
                </a:moveTo>
                <a:lnTo>
                  <a:pt x="499" y="357"/>
                </a:lnTo>
                <a:lnTo>
                  <a:pt x="498" y="360"/>
                </a:lnTo>
                <a:lnTo>
                  <a:pt x="137" y="0"/>
                </a:lnTo>
                <a:lnTo>
                  <a:pt x="142" y="0"/>
                </a:lnTo>
                <a:close/>
                <a:moveTo>
                  <a:pt x="551" y="409"/>
                </a:moveTo>
                <a:lnTo>
                  <a:pt x="766" y="624"/>
                </a:lnTo>
                <a:lnTo>
                  <a:pt x="766" y="629"/>
                </a:lnTo>
                <a:lnTo>
                  <a:pt x="549" y="411"/>
                </a:lnTo>
                <a:lnTo>
                  <a:pt x="551" y="409"/>
                </a:lnTo>
                <a:close/>
                <a:moveTo>
                  <a:pt x="146" y="0"/>
                </a:moveTo>
                <a:lnTo>
                  <a:pt x="501" y="355"/>
                </a:lnTo>
                <a:lnTo>
                  <a:pt x="499" y="357"/>
                </a:lnTo>
                <a:lnTo>
                  <a:pt x="142" y="0"/>
                </a:lnTo>
                <a:lnTo>
                  <a:pt x="146" y="0"/>
                </a:lnTo>
                <a:close/>
                <a:moveTo>
                  <a:pt x="552" y="406"/>
                </a:moveTo>
                <a:lnTo>
                  <a:pt x="766" y="620"/>
                </a:lnTo>
                <a:lnTo>
                  <a:pt x="766" y="624"/>
                </a:lnTo>
                <a:lnTo>
                  <a:pt x="551" y="409"/>
                </a:lnTo>
                <a:lnTo>
                  <a:pt x="552" y="406"/>
                </a:lnTo>
                <a:close/>
                <a:moveTo>
                  <a:pt x="152" y="0"/>
                </a:moveTo>
                <a:lnTo>
                  <a:pt x="503" y="352"/>
                </a:lnTo>
                <a:lnTo>
                  <a:pt x="501" y="355"/>
                </a:lnTo>
                <a:lnTo>
                  <a:pt x="146" y="0"/>
                </a:lnTo>
                <a:lnTo>
                  <a:pt x="152" y="0"/>
                </a:lnTo>
                <a:close/>
                <a:moveTo>
                  <a:pt x="554" y="403"/>
                </a:moveTo>
                <a:lnTo>
                  <a:pt x="766" y="616"/>
                </a:lnTo>
                <a:lnTo>
                  <a:pt x="766" y="620"/>
                </a:lnTo>
                <a:lnTo>
                  <a:pt x="552" y="406"/>
                </a:lnTo>
                <a:lnTo>
                  <a:pt x="554" y="403"/>
                </a:lnTo>
                <a:close/>
                <a:moveTo>
                  <a:pt x="156" y="0"/>
                </a:moveTo>
                <a:lnTo>
                  <a:pt x="505" y="349"/>
                </a:lnTo>
                <a:lnTo>
                  <a:pt x="503" y="352"/>
                </a:lnTo>
                <a:lnTo>
                  <a:pt x="152" y="0"/>
                </a:lnTo>
                <a:lnTo>
                  <a:pt x="156" y="0"/>
                </a:lnTo>
                <a:close/>
                <a:moveTo>
                  <a:pt x="556" y="399"/>
                </a:moveTo>
                <a:lnTo>
                  <a:pt x="766" y="610"/>
                </a:lnTo>
                <a:lnTo>
                  <a:pt x="766" y="616"/>
                </a:lnTo>
                <a:lnTo>
                  <a:pt x="554" y="403"/>
                </a:lnTo>
                <a:lnTo>
                  <a:pt x="556" y="399"/>
                </a:lnTo>
                <a:close/>
                <a:moveTo>
                  <a:pt x="160" y="0"/>
                </a:moveTo>
                <a:lnTo>
                  <a:pt x="506" y="346"/>
                </a:lnTo>
                <a:lnTo>
                  <a:pt x="506" y="347"/>
                </a:lnTo>
                <a:lnTo>
                  <a:pt x="505" y="348"/>
                </a:lnTo>
                <a:lnTo>
                  <a:pt x="505" y="349"/>
                </a:lnTo>
                <a:lnTo>
                  <a:pt x="156" y="0"/>
                </a:lnTo>
                <a:lnTo>
                  <a:pt x="160" y="0"/>
                </a:lnTo>
                <a:close/>
                <a:moveTo>
                  <a:pt x="557" y="397"/>
                </a:moveTo>
                <a:lnTo>
                  <a:pt x="766" y="606"/>
                </a:lnTo>
                <a:lnTo>
                  <a:pt x="766" y="610"/>
                </a:lnTo>
                <a:lnTo>
                  <a:pt x="556" y="399"/>
                </a:lnTo>
                <a:lnTo>
                  <a:pt x="557" y="397"/>
                </a:lnTo>
                <a:close/>
                <a:moveTo>
                  <a:pt x="165" y="0"/>
                </a:moveTo>
                <a:lnTo>
                  <a:pt x="508" y="343"/>
                </a:lnTo>
                <a:lnTo>
                  <a:pt x="507" y="344"/>
                </a:lnTo>
                <a:lnTo>
                  <a:pt x="506" y="346"/>
                </a:lnTo>
                <a:lnTo>
                  <a:pt x="160" y="0"/>
                </a:lnTo>
                <a:lnTo>
                  <a:pt x="165" y="0"/>
                </a:lnTo>
                <a:close/>
                <a:moveTo>
                  <a:pt x="559" y="394"/>
                </a:moveTo>
                <a:lnTo>
                  <a:pt x="766" y="601"/>
                </a:lnTo>
                <a:lnTo>
                  <a:pt x="766" y="606"/>
                </a:lnTo>
                <a:lnTo>
                  <a:pt x="557" y="397"/>
                </a:lnTo>
                <a:lnTo>
                  <a:pt x="559" y="394"/>
                </a:lnTo>
                <a:close/>
                <a:moveTo>
                  <a:pt x="170" y="0"/>
                </a:moveTo>
                <a:lnTo>
                  <a:pt x="509" y="340"/>
                </a:lnTo>
                <a:lnTo>
                  <a:pt x="509" y="342"/>
                </a:lnTo>
                <a:lnTo>
                  <a:pt x="508" y="343"/>
                </a:lnTo>
                <a:lnTo>
                  <a:pt x="165" y="0"/>
                </a:lnTo>
                <a:lnTo>
                  <a:pt x="170" y="0"/>
                </a:lnTo>
                <a:close/>
                <a:moveTo>
                  <a:pt x="561" y="391"/>
                </a:moveTo>
                <a:lnTo>
                  <a:pt x="766" y="596"/>
                </a:lnTo>
                <a:lnTo>
                  <a:pt x="766" y="601"/>
                </a:lnTo>
                <a:lnTo>
                  <a:pt x="559" y="394"/>
                </a:lnTo>
                <a:lnTo>
                  <a:pt x="561" y="391"/>
                </a:lnTo>
                <a:close/>
                <a:moveTo>
                  <a:pt x="174" y="0"/>
                </a:moveTo>
                <a:lnTo>
                  <a:pt x="511" y="338"/>
                </a:lnTo>
                <a:lnTo>
                  <a:pt x="510" y="339"/>
                </a:lnTo>
                <a:lnTo>
                  <a:pt x="509" y="340"/>
                </a:lnTo>
                <a:lnTo>
                  <a:pt x="170" y="0"/>
                </a:lnTo>
                <a:lnTo>
                  <a:pt x="174" y="0"/>
                </a:lnTo>
                <a:close/>
                <a:moveTo>
                  <a:pt x="562" y="389"/>
                </a:moveTo>
                <a:lnTo>
                  <a:pt x="766" y="592"/>
                </a:lnTo>
                <a:lnTo>
                  <a:pt x="766" y="596"/>
                </a:lnTo>
                <a:lnTo>
                  <a:pt x="561" y="391"/>
                </a:lnTo>
                <a:lnTo>
                  <a:pt x="562" y="389"/>
                </a:lnTo>
                <a:close/>
                <a:moveTo>
                  <a:pt x="179" y="0"/>
                </a:moveTo>
                <a:lnTo>
                  <a:pt x="515" y="336"/>
                </a:lnTo>
                <a:lnTo>
                  <a:pt x="512" y="337"/>
                </a:lnTo>
                <a:lnTo>
                  <a:pt x="511" y="338"/>
                </a:lnTo>
                <a:lnTo>
                  <a:pt x="174" y="0"/>
                </a:lnTo>
                <a:lnTo>
                  <a:pt x="179" y="0"/>
                </a:lnTo>
                <a:close/>
                <a:moveTo>
                  <a:pt x="565" y="386"/>
                </a:moveTo>
                <a:lnTo>
                  <a:pt x="766" y="587"/>
                </a:lnTo>
                <a:lnTo>
                  <a:pt x="766" y="592"/>
                </a:lnTo>
                <a:lnTo>
                  <a:pt x="562" y="389"/>
                </a:lnTo>
                <a:lnTo>
                  <a:pt x="565" y="386"/>
                </a:lnTo>
                <a:close/>
                <a:moveTo>
                  <a:pt x="183" y="0"/>
                </a:moveTo>
                <a:lnTo>
                  <a:pt x="517" y="333"/>
                </a:lnTo>
                <a:lnTo>
                  <a:pt x="516" y="335"/>
                </a:lnTo>
                <a:lnTo>
                  <a:pt x="515" y="336"/>
                </a:lnTo>
                <a:lnTo>
                  <a:pt x="179" y="0"/>
                </a:lnTo>
                <a:lnTo>
                  <a:pt x="183" y="0"/>
                </a:lnTo>
                <a:close/>
                <a:moveTo>
                  <a:pt x="567" y="382"/>
                </a:moveTo>
                <a:lnTo>
                  <a:pt x="766" y="583"/>
                </a:lnTo>
                <a:lnTo>
                  <a:pt x="766" y="587"/>
                </a:lnTo>
                <a:lnTo>
                  <a:pt x="565" y="386"/>
                </a:lnTo>
                <a:lnTo>
                  <a:pt x="567" y="382"/>
                </a:lnTo>
                <a:close/>
                <a:moveTo>
                  <a:pt x="189" y="0"/>
                </a:moveTo>
                <a:lnTo>
                  <a:pt x="520" y="331"/>
                </a:lnTo>
                <a:lnTo>
                  <a:pt x="518" y="332"/>
                </a:lnTo>
                <a:lnTo>
                  <a:pt x="517" y="333"/>
                </a:lnTo>
                <a:lnTo>
                  <a:pt x="183" y="0"/>
                </a:lnTo>
                <a:lnTo>
                  <a:pt x="189" y="0"/>
                </a:lnTo>
                <a:close/>
                <a:moveTo>
                  <a:pt x="568" y="379"/>
                </a:moveTo>
                <a:lnTo>
                  <a:pt x="766" y="578"/>
                </a:lnTo>
                <a:lnTo>
                  <a:pt x="766" y="583"/>
                </a:lnTo>
                <a:lnTo>
                  <a:pt x="567" y="382"/>
                </a:lnTo>
                <a:lnTo>
                  <a:pt x="568" y="379"/>
                </a:lnTo>
                <a:close/>
                <a:moveTo>
                  <a:pt x="193" y="0"/>
                </a:moveTo>
                <a:lnTo>
                  <a:pt x="522" y="329"/>
                </a:lnTo>
                <a:lnTo>
                  <a:pt x="521" y="330"/>
                </a:lnTo>
                <a:lnTo>
                  <a:pt x="520" y="331"/>
                </a:lnTo>
                <a:lnTo>
                  <a:pt x="189" y="0"/>
                </a:lnTo>
                <a:lnTo>
                  <a:pt x="193" y="0"/>
                </a:lnTo>
                <a:close/>
                <a:moveTo>
                  <a:pt x="570" y="377"/>
                </a:moveTo>
                <a:lnTo>
                  <a:pt x="766" y="573"/>
                </a:lnTo>
                <a:lnTo>
                  <a:pt x="766" y="578"/>
                </a:lnTo>
                <a:lnTo>
                  <a:pt x="568" y="379"/>
                </a:lnTo>
                <a:lnTo>
                  <a:pt x="570" y="377"/>
                </a:lnTo>
                <a:close/>
                <a:moveTo>
                  <a:pt x="197" y="0"/>
                </a:moveTo>
                <a:lnTo>
                  <a:pt x="525" y="328"/>
                </a:lnTo>
                <a:lnTo>
                  <a:pt x="524" y="329"/>
                </a:lnTo>
                <a:lnTo>
                  <a:pt x="522" y="329"/>
                </a:lnTo>
                <a:lnTo>
                  <a:pt x="193" y="0"/>
                </a:lnTo>
                <a:lnTo>
                  <a:pt x="197" y="0"/>
                </a:lnTo>
                <a:close/>
                <a:moveTo>
                  <a:pt x="571" y="374"/>
                </a:moveTo>
                <a:lnTo>
                  <a:pt x="766" y="569"/>
                </a:lnTo>
                <a:lnTo>
                  <a:pt x="766" y="573"/>
                </a:lnTo>
                <a:lnTo>
                  <a:pt x="570" y="377"/>
                </a:lnTo>
                <a:lnTo>
                  <a:pt x="571" y="375"/>
                </a:lnTo>
                <a:lnTo>
                  <a:pt x="571" y="375"/>
                </a:lnTo>
                <a:lnTo>
                  <a:pt x="571" y="374"/>
                </a:lnTo>
                <a:close/>
                <a:moveTo>
                  <a:pt x="203" y="0"/>
                </a:moveTo>
                <a:lnTo>
                  <a:pt x="529" y="327"/>
                </a:lnTo>
                <a:lnTo>
                  <a:pt x="527" y="327"/>
                </a:lnTo>
                <a:lnTo>
                  <a:pt x="525" y="328"/>
                </a:lnTo>
                <a:lnTo>
                  <a:pt x="197" y="0"/>
                </a:lnTo>
                <a:lnTo>
                  <a:pt x="203" y="0"/>
                </a:lnTo>
                <a:close/>
                <a:moveTo>
                  <a:pt x="572" y="371"/>
                </a:moveTo>
                <a:lnTo>
                  <a:pt x="766" y="563"/>
                </a:lnTo>
                <a:lnTo>
                  <a:pt x="766" y="569"/>
                </a:lnTo>
                <a:lnTo>
                  <a:pt x="571" y="374"/>
                </a:lnTo>
                <a:lnTo>
                  <a:pt x="572" y="372"/>
                </a:lnTo>
                <a:lnTo>
                  <a:pt x="572" y="371"/>
                </a:lnTo>
                <a:close/>
                <a:moveTo>
                  <a:pt x="207" y="0"/>
                </a:moveTo>
                <a:lnTo>
                  <a:pt x="533" y="326"/>
                </a:lnTo>
                <a:lnTo>
                  <a:pt x="532" y="326"/>
                </a:lnTo>
                <a:lnTo>
                  <a:pt x="529" y="327"/>
                </a:lnTo>
                <a:lnTo>
                  <a:pt x="203" y="0"/>
                </a:lnTo>
                <a:lnTo>
                  <a:pt x="207" y="0"/>
                </a:lnTo>
                <a:close/>
                <a:moveTo>
                  <a:pt x="573" y="366"/>
                </a:moveTo>
                <a:lnTo>
                  <a:pt x="766" y="559"/>
                </a:lnTo>
                <a:lnTo>
                  <a:pt x="766" y="563"/>
                </a:lnTo>
                <a:lnTo>
                  <a:pt x="572" y="371"/>
                </a:lnTo>
                <a:lnTo>
                  <a:pt x="573" y="369"/>
                </a:lnTo>
                <a:lnTo>
                  <a:pt x="573" y="366"/>
                </a:lnTo>
                <a:close/>
                <a:moveTo>
                  <a:pt x="212" y="0"/>
                </a:moveTo>
                <a:lnTo>
                  <a:pt x="538" y="326"/>
                </a:lnTo>
                <a:lnTo>
                  <a:pt x="535" y="326"/>
                </a:lnTo>
                <a:lnTo>
                  <a:pt x="533" y="326"/>
                </a:lnTo>
                <a:lnTo>
                  <a:pt x="207" y="0"/>
                </a:lnTo>
                <a:lnTo>
                  <a:pt x="212" y="0"/>
                </a:lnTo>
                <a:close/>
                <a:moveTo>
                  <a:pt x="574" y="362"/>
                </a:moveTo>
                <a:lnTo>
                  <a:pt x="766" y="555"/>
                </a:lnTo>
                <a:lnTo>
                  <a:pt x="766" y="559"/>
                </a:lnTo>
                <a:lnTo>
                  <a:pt x="573" y="366"/>
                </a:lnTo>
                <a:lnTo>
                  <a:pt x="573" y="364"/>
                </a:lnTo>
                <a:lnTo>
                  <a:pt x="574" y="362"/>
                </a:lnTo>
                <a:close/>
                <a:moveTo>
                  <a:pt x="216" y="0"/>
                </a:moveTo>
                <a:lnTo>
                  <a:pt x="542" y="326"/>
                </a:lnTo>
                <a:lnTo>
                  <a:pt x="540" y="326"/>
                </a:lnTo>
                <a:lnTo>
                  <a:pt x="538" y="326"/>
                </a:lnTo>
                <a:lnTo>
                  <a:pt x="212" y="0"/>
                </a:lnTo>
                <a:lnTo>
                  <a:pt x="216" y="0"/>
                </a:lnTo>
                <a:close/>
                <a:moveTo>
                  <a:pt x="573" y="357"/>
                </a:moveTo>
                <a:lnTo>
                  <a:pt x="766" y="550"/>
                </a:lnTo>
                <a:lnTo>
                  <a:pt x="766" y="555"/>
                </a:lnTo>
                <a:lnTo>
                  <a:pt x="574" y="362"/>
                </a:lnTo>
                <a:lnTo>
                  <a:pt x="574" y="360"/>
                </a:lnTo>
                <a:lnTo>
                  <a:pt x="573" y="357"/>
                </a:lnTo>
                <a:close/>
                <a:moveTo>
                  <a:pt x="221" y="0"/>
                </a:moveTo>
                <a:lnTo>
                  <a:pt x="549" y="327"/>
                </a:lnTo>
                <a:lnTo>
                  <a:pt x="545" y="326"/>
                </a:lnTo>
                <a:lnTo>
                  <a:pt x="542" y="326"/>
                </a:lnTo>
                <a:lnTo>
                  <a:pt x="216" y="0"/>
                </a:lnTo>
                <a:lnTo>
                  <a:pt x="221" y="0"/>
                </a:lnTo>
                <a:close/>
                <a:moveTo>
                  <a:pt x="572" y="352"/>
                </a:moveTo>
                <a:lnTo>
                  <a:pt x="766" y="545"/>
                </a:lnTo>
                <a:lnTo>
                  <a:pt x="766" y="550"/>
                </a:lnTo>
                <a:lnTo>
                  <a:pt x="573" y="357"/>
                </a:lnTo>
                <a:lnTo>
                  <a:pt x="573" y="354"/>
                </a:lnTo>
                <a:lnTo>
                  <a:pt x="572" y="352"/>
                </a:lnTo>
                <a:close/>
                <a:moveTo>
                  <a:pt x="226" y="0"/>
                </a:moveTo>
                <a:lnTo>
                  <a:pt x="556" y="331"/>
                </a:lnTo>
                <a:lnTo>
                  <a:pt x="554" y="329"/>
                </a:lnTo>
                <a:lnTo>
                  <a:pt x="552" y="328"/>
                </a:lnTo>
                <a:lnTo>
                  <a:pt x="550" y="328"/>
                </a:lnTo>
                <a:lnTo>
                  <a:pt x="549" y="327"/>
                </a:lnTo>
                <a:lnTo>
                  <a:pt x="221" y="0"/>
                </a:lnTo>
                <a:lnTo>
                  <a:pt x="226" y="0"/>
                </a:lnTo>
                <a:close/>
                <a:moveTo>
                  <a:pt x="569" y="343"/>
                </a:moveTo>
                <a:lnTo>
                  <a:pt x="766" y="540"/>
                </a:lnTo>
                <a:lnTo>
                  <a:pt x="766" y="545"/>
                </a:lnTo>
                <a:lnTo>
                  <a:pt x="572" y="352"/>
                </a:lnTo>
                <a:lnTo>
                  <a:pt x="571" y="347"/>
                </a:lnTo>
                <a:lnTo>
                  <a:pt x="569" y="343"/>
                </a:lnTo>
                <a:close/>
                <a:moveTo>
                  <a:pt x="230" y="0"/>
                </a:moveTo>
                <a:lnTo>
                  <a:pt x="766" y="536"/>
                </a:lnTo>
                <a:lnTo>
                  <a:pt x="766" y="540"/>
                </a:lnTo>
                <a:lnTo>
                  <a:pt x="569" y="343"/>
                </a:lnTo>
                <a:lnTo>
                  <a:pt x="564" y="337"/>
                </a:lnTo>
                <a:lnTo>
                  <a:pt x="556" y="331"/>
                </a:lnTo>
                <a:lnTo>
                  <a:pt x="226" y="0"/>
                </a:lnTo>
                <a:lnTo>
                  <a:pt x="230" y="0"/>
                </a:lnTo>
                <a:close/>
                <a:moveTo>
                  <a:pt x="235" y="0"/>
                </a:moveTo>
                <a:lnTo>
                  <a:pt x="766" y="531"/>
                </a:lnTo>
                <a:lnTo>
                  <a:pt x="766" y="536"/>
                </a:lnTo>
                <a:lnTo>
                  <a:pt x="230" y="0"/>
                </a:lnTo>
                <a:lnTo>
                  <a:pt x="235" y="0"/>
                </a:lnTo>
                <a:close/>
                <a:moveTo>
                  <a:pt x="240" y="0"/>
                </a:moveTo>
                <a:lnTo>
                  <a:pt x="766" y="526"/>
                </a:lnTo>
                <a:lnTo>
                  <a:pt x="766" y="531"/>
                </a:lnTo>
                <a:lnTo>
                  <a:pt x="235" y="0"/>
                </a:lnTo>
                <a:lnTo>
                  <a:pt x="240" y="0"/>
                </a:lnTo>
                <a:close/>
                <a:moveTo>
                  <a:pt x="244" y="0"/>
                </a:moveTo>
                <a:lnTo>
                  <a:pt x="766" y="522"/>
                </a:lnTo>
                <a:lnTo>
                  <a:pt x="766" y="526"/>
                </a:lnTo>
                <a:lnTo>
                  <a:pt x="240" y="0"/>
                </a:lnTo>
                <a:lnTo>
                  <a:pt x="244" y="0"/>
                </a:lnTo>
                <a:close/>
                <a:moveTo>
                  <a:pt x="249" y="0"/>
                </a:moveTo>
                <a:lnTo>
                  <a:pt x="766" y="518"/>
                </a:lnTo>
                <a:lnTo>
                  <a:pt x="766" y="522"/>
                </a:lnTo>
                <a:lnTo>
                  <a:pt x="244" y="0"/>
                </a:lnTo>
                <a:lnTo>
                  <a:pt x="249" y="0"/>
                </a:lnTo>
                <a:close/>
                <a:moveTo>
                  <a:pt x="254" y="0"/>
                </a:moveTo>
                <a:lnTo>
                  <a:pt x="766" y="512"/>
                </a:lnTo>
                <a:lnTo>
                  <a:pt x="766" y="518"/>
                </a:lnTo>
                <a:lnTo>
                  <a:pt x="249" y="0"/>
                </a:lnTo>
                <a:lnTo>
                  <a:pt x="254" y="0"/>
                </a:lnTo>
                <a:close/>
                <a:moveTo>
                  <a:pt x="258" y="0"/>
                </a:moveTo>
                <a:lnTo>
                  <a:pt x="766" y="508"/>
                </a:lnTo>
                <a:lnTo>
                  <a:pt x="766" y="512"/>
                </a:lnTo>
                <a:lnTo>
                  <a:pt x="254" y="0"/>
                </a:lnTo>
                <a:lnTo>
                  <a:pt x="258" y="0"/>
                </a:lnTo>
                <a:close/>
                <a:moveTo>
                  <a:pt x="263" y="0"/>
                </a:moveTo>
                <a:lnTo>
                  <a:pt x="766" y="503"/>
                </a:lnTo>
                <a:lnTo>
                  <a:pt x="766" y="508"/>
                </a:lnTo>
                <a:lnTo>
                  <a:pt x="258" y="0"/>
                </a:lnTo>
                <a:lnTo>
                  <a:pt x="263" y="0"/>
                </a:lnTo>
                <a:close/>
                <a:moveTo>
                  <a:pt x="268" y="0"/>
                </a:moveTo>
                <a:lnTo>
                  <a:pt x="766" y="498"/>
                </a:lnTo>
                <a:lnTo>
                  <a:pt x="766" y="503"/>
                </a:lnTo>
                <a:lnTo>
                  <a:pt x="263" y="0"/>
                </a:lnTo>
                <a:lnTo>
                  <a:pt x="268" y="0"/>
                </a:lnTo>
                <a:close/>
                <a:moveTo>
                  <a:pt x="273" y="0"/>
                </a:moveTo>
                <a:lnTo>
                  <a:pt x="766" y="494"/>
                </a:lnTo>
                <a:lnTo>
                  <a:pt x="766" y="498"/>
                </a:lnTo>
                <a:lnTo>
                  <a:pt x="268" y="0"/>
                </a:lnTo>
                <a:lnTo>
                  <a:pt x="273" y="0"/>
                </a:lnTo>
                <a:close/>
                <a:moveTo>
                  <a:pt x="277" y="0"/>
                </a:moveTo>
                <a:lnTo>
                  <a:pt x="513" y="237"/>
                </a:lnTo>
                <a:lnTo>
                  <a:pt x="518" y="244"/>
                </a:lnTo>
                <a:lnTo>
                  <a:pt x="524" y="250"/>
                </a:lnTo>
                <a:lnTo>
                  <a:pt x="531" y="257"/>
                </a:lnTo>
                <a:lnTo>
                  <a:pt x="538" y="261"/>
                </a:lnTo>
                <a:lnTo>
                  <a:pt x="766" y="489"/>
                </a:lnTo>
                <a:lnTo>
                  <a:pt x="766" y="494"/>
                </a:lnTo>
                <a:lnTo>
                  <a:pt x="273" y="0"/>
                </a:lnTo>
                <a:lnTo>
                  <a:pt x="277" y="0"/>
                </a:lnTo>
                <a:close/>
                <a:moveTo>
                  <a:pt x="281" y="0"/>
                </a:moveTo>
                <a:lnTo>
                  <a:pt x="509" y="228"/>
                </a:lnTo>
                <a:lnTo>
                  <a:pt x="511" y="232"/>
                </a:lnTo>
                <a:lnTo>
                  <a:pt x="513" y="237"/>
                </a:lnTo>
                <a:lnTo>
                  <a:pt x="277" y="0"/>
                </a:lnTo>
                <a:lnTo>
                  <a:pt x="281" y="0"/>
                </a:lnTo>
                <a:close/>
                <a:moveTo>
                  <a:pt x="548" y="265"/>
                </a:moveTo>
                <a:lnTo>
                  <a:pt x="766" y="485"/>
                </a:lnTo>
                <a:lnTo>
                  <a:pt x="766" y="489"/>
                </a:lnTo>
                <a:lnTo>
                  <a:pt x="538" y="261"/>
                </a:lnTo>
                <a:lnTo>
                  <a:pt x="542" y="263"/>
                </a:lnTo>
                <a:lnTo>
                  <a:pt x="548" y="265"/>
                </a:lnTo>
                <a:close/>
                <a:moveTo>
                  <a:pt x="287" y="0"/>
                </a:moveTo>
                <a:lnTo>
                  <a:pt x="507" y="221"/>
                </a:lnTo>
                <a:lnTo>
                  <a:pt x="508" y="224"/>
                </a:lnTo>
                <a:lnTo>
                  <a:pt x="509" y="228"/>
                </a:lnTo>
                <a:lnTo>
                  <a:pt x="281" y="0"/>
                </a:lnTo>
                <a:lnTo>
                  <a:pt x="287" y="0"/>
                </a:lnTo>
                <a:close/>
                <a:moveTo>
                  <a:pt x="554" y="267"/>
                </a:moveTo>
                <a:lnTo>
                  <a:pt x="766" y="479"/>
                </a:lnTo>
                <a:lnTo>
                  <a:pt x="766" y="485"/>
                </a:lnTo>
                <a:lnTo>
                  <a:pt x="548" y="265"/>
                </a:lnTo>
                <a:lnTo>
                  <a:pt x="551" y="266"/>
                </a:lnTo>
                <a:lnTo>
                  <a:pt x="554" y="267"/>
                </a:lnTo>
                <a:close/>
                <a:moveTo>
                  <a:pt x="291" y="0"/>
                </a:moveTo>
                <a:lnTo>
                  <a:pt x="506" y="215"/>
                </a:lnTo>
                <a:lnTo>
                  <a:pt x="506" y="218"/>
                </a:lnTo>
                <a:lnTo>
                  <a:pt x="507" y="221"/>
                </a:lnTo>
                <a:lnTo>
                  <a:pt x="287" y="0"/>
                </a:lnTo>
                <a:lnTo>
                  <a:pt x="291" y="0"/>
                </a:lnTo>
                <a:close/>
                <a:moveTo>
                  <a:pt x="559" y="269"/>
                </a:moveTo>
                <a:lnTo>
                  <a:pt x="766" y="475"/>
                </a:lnTo>
                <a:lnTo>
                  <a:pt x="766" y="479"/>
                </a:lnTo>
                <a:lnTo>
                  <a:pt x="554" y="267"/>
                </a:lnTo>
                <a:lnTo>
                  <a:pt x="557" y="269"/>
                </a:lnTo>
                <a:lnTo>
                  <a:pt x="559" y="269"/>
                </a:lnTo>
                <a:close/>
                <a:moveTo>
                  <a:pt x="296" y="0"/>
                </a:moveTo>
                <a:lnTo>
                  <a:pt x="505" y="210"/>
                </a:lnTo>
                <a:lnTo>
                  <a:pt x="506" y="212"/>
                </a:lnTo>
                <a:lnTo>
                  <a:pt x="506" y="215"/>
                </a:lnTo>
                <a:lnTo>
                  <a:pt x="291" y="0"/>
                </a:lnTo>
                <a:lnTo>
                  <a:pt x="296" y="0"/>
                </a:lnTo>
                <a:close/>
                <a:moveTo>
                  <a:pt x="565" y="270"/>
                </a:moveTo>
                <a:lnTo>
                  <a:pt x="766" y="471"/>
                </a:lnTo>
                <a:lnTo>
                  <a:pt x="766" y="475"/>
                </a:lnTo>
                <a:lnTo>
                  <a:pt x="559" y="269"/>
                </a:lnTo>
                <a:lnTo>
                  <a:pt x="562" y="269"/>
                </a:lnTo>
                <a:lnTo>
                  <a:pt x="565" y="270"/>
                </a:lnTo>
                <a:close/>
                <a:moveTo>
                  <a:pt x="301" y="0"/>
                </a:moveTo>
                <a:lnTo>
                  <a:pt x="505" y="205"/>
                </a:lnTo>
                <a:lnTo>
                  <a:pt x="505" y="208"/>
                </a:lnTo>
                <a:lnTo>
                  <a:pt x="505" y="209"/>
                </a:lnTo>
                <a:lnTo>
                  <a:pt x="505" y="210"/>
                </a:lnTo>
                <a:lnTo>
                  <a:pt x="296" y="0"/>
                </a:lnTo>
                <a:lnTo>
                  <a:pt x="301" y="0"/>
                </a:lnTo>
                <a:close/>
                <a:moveTo>
                  <a:pt x="570" y="270"/>
                </a:moveTo>
                <a:lnTo>
                  <a:pt x="766" y="465"/>
                </a:lnTo>
                <a:lnTo>
                  <a:pt x="766" y="471"/>
                </a:lnTo>
                <a:lnTo>
                  <a:pt x="565" y="270"/>
                </a:lnTo>
                <a:lnTo>
                  <a:pt x="568" y="270"/>
                </a:lnTo>
                <a:lnTo>
                  <a:pt x="570" y="270"/>
                </a:lnTo>
                <a:close/>
                <a:moveTo>
                  <a:pt x="305" y="0"/>
                </a:moveTo>
                <a:lnTo>
                  <a:pt x="505" y="200"/>
                </a:lnTo>
                <a:lnTo>
                  <a:pt x="505" y="205"/>
                </a:lnTo>
                <a:lnTo>
                  <a:pt x="301" y="0"/>
                </a:lnTo>
                <a:lnTo>
                  <a:pt x="305" y="0"/>
                </a:lnTo>
                <a:close/>
                <a:moveTo>
                  <a:pt x="574" y="270"/>
                </a:moveTo>
                <a:lnTo>
                  <a:pt x="766" y="461"/>
                </a:lnTo>
                <a:lnTo>
                  <a:pt x="766" y="465"/>
                </a:lnTo>
                <a:lnTo>
                  <a:pt x="570" y="270"/>
                </a:lnTo>
                <a:lnTo>
                  <a:pt x="570" y="270"/>
                </a:lnTo>
                <a:lnTo>
                  <a:pt x="574" y="270"/>
                </a:lnTo>
                <a:close/>
                <a:moveTo>
                  <a:pt x="310" y="0"/>
                </a:moveTo>
                <a:lnTo>
                  <a:pt x="505" y="195"/>
                </a:lnTo>
                <a:lnTo>
                  <a:pt x="505" y="200"/>
                </a:lnTo>
                <a:lnTo>
                  <a:pt x="305" y="0"/>
                </a:lnTo>
                <a:lnTo>
                  <a:pt x="310" y="0"/>
                </a:lnTo>
                <a:close/>
                <a:moveTo>
                  <a:pt x="578" y="270"/>
                </a:moveTo>
                <a:lnTo>
                  <a:pt x="766" y="456"/>
                </a:lnTo>
                <a:lnTo>
                  <a:pt x="766" y="461"/>
                </a:lnTo>
                <a:lnTo>
                  <a:pt x="574" y="270"/>
                </a:lnTo>
                <a:lnTo>
                  <a:pt x="578" y="270"/>
                </a:lnTo>
                <a:close/>
                <a:moveTo>
                  <a:pt x="314" y="0"/>
                </a:moveTo>
                <a:lnTo>
                  <a:pt x="505" y="191"/>
                </a:lnTo>
                <a:lnTo>
                  <a:pt x="505" y="195"/>
                </a:lnTo>
                <a:lnTo>
                  <a:pt x="310" y="0"/>
                </a:lnTo>
                <a:lnTo>
                  <a:pt x="314" y="0"/>
                </a:lnTo>
                <a:close/>
                <a:moveTo>
                  <a:pt x="584" y="270"/>
                </a:moveTo>
                <a:lnTo>
                  <a:pt x="766" y="452"/>
                </a:lnTo>
                <a:lnTo>
                  <a:pt x="766" y="456"/>
                </a:lnTo>
                <a:lnTo>
                  <a:pt x="578" y="270"/>
                </a:lnTo>
                <a:lnTo>
                  <a:pt x="584" y="270"/>
                </a:lnTo>
                <a:close/>
                <a:moveTo>
                  <a:pt x="319" y="0"/>
                </a:moveTo>
                <a:lnTo>
                  <a:pt x="505" y="185"/>
                </a:lnTo>
                <a:lnTo>
                  <a:pt x="505" y="191"/>
                </a:lnTo>
                <a:lnTo>
                  <a:pt x="314" y="0"/>
                </a:lnTo>
                <a:lnTo>
                  <a:pt x="319" y="0"/>
                </a:lnTo>
                <a:close/>
                <a:moveTo>
                  <a:pt x="588" y="270"/>
                </a:moveTo>
                <a:lnTo>
                  <a:pt x="766" y="447"/>
                </a:lnTo>
                <a:lnTo>
                  <a:pt x="766" y="452"/>
                </a:lnTo>
                <a:lnTo>
                  <a:pt x="584" y="270"/>
                </a:lnTo>
                <a:lnTo>
                  <a:pt x="588" y="270"/>
                </a:lnTo>
                <a:close/>
                <a:moveTo>
                  <a:pt x="324" y="0"/>
                </a:moveTo>
                <a:lnTo>
                  <a:pt x="505" y="181"/>
                </a:lnTo>
                <a:lnTo>
                  <a:pt x="505" y="185"/>
                </a:lnTo>
                <a:lnTo>
                  <a:pt x="319" y="0"/>
                </a:lnTo>
                <a:lnTo>
                  <a:pt x="324" y="0"/>
                </a:lnTo>
                <a:close/>
                <a:moveTo>
                  <a:pt x="592" y="269"/>
                </a:moveTo>
                <a:lnTo>
                  <a:pt x="766" y="442"/>
                </a:lnTo>
                <a:lnTo>
                  <a:pt x="766" y="447"/>
                </a:lnTo>
                <a:lnTo>
                  <a:pt x="588" y="270"/>
                </a:lnTo>
                <a:lnTo>
                  <a:pt x="592" y="269"/>
                </a:lnTo>
                <a:close/>
                <a:moveTo>
                  <a:pt x="328" y="0"/>
                </a:moveTo>
                <a:lnTo>
                  <a:pt x="505" y="176"/>
                </a:lnTo>
                <a:lnTo>
                  <a:pt x="505" y="181"/>
                </a:lnTo>
                <a:lnTo>
                  <a:pt x="324" y="0"/>
                </a:lnTo>
                <a:lnTo>
                  <a:pt x="328" y="0"/>
                </a:lnTo>
                <a:close/>
                <a:moveTo>
                  <a:pt x="598" y="269"/>
                </a:moveTo>
                <a:lnTo>
                  <a:pt x="766" y="438"/>
                </a:lnTo>
                <a:lnTo>
                  <a:pt x="766" y="442"/>
                </a:lnTo>
                <a:lnTo>
                  <a:pt x="592" y="269"/>
                </a:lnTo>
                <a:lnTo>
                  <a:pt x="598" y="269"/>
                </a:lnTo>
                <a:close/>
                <a:moveTo>
                  <a:pt x="334" y="0"/>
                </a:moveTo>
                <a:lnTo>
                  <a:pt x="504" y="172"/>
                </a:lnTo>
                <a:lnTo>
                  <a:pt x="505" y="176"/>
                </a:lnTo>
                <a:lnTo>
                  <a:pt x="328" y="0"/>
                </a:lnTo>
                <a:lnTo>
                  <a:pt x="334" y="0"/>
                </a:lnTo>
                <a:close/>
                <a:moveTo>
                  <a:pt x="602" y="269"/>
                </a:moveTo>
                <a:lnTo>
                  <a:pt x="766" y="434"/>
                </a:lnTo>
                <a:lnTo>
                  <a:pt x="766" y="438"/>
                </a:lnTo>
                <a:lnTo>
                  <a:pt x="598" y="269"/>
                </a:lnTo>
                <a:lnTo>
                  <a:pt x="602" y="269"/>
                </a:lnTo>
                <a:close/>
                <a:moveTo>
                  <a:pt x="334" y="0"/>
                </a:moveTo>
                <a:lnTo>
                  <a:pt x="504" y="171"/>
                </a:lnTo>
                <a:lnTo>
                  <a:pt x="504" y="172"/>
                </a:lnTo>
                <a:lnTo>
                  <a:pt x="334" y="0"/>
                </a:lnTo>
                <a:lnTo>
                  <a:pt x="334" y="0"/>
                </a:lnTo>
                <a:close/>
                <a:moveTo>
                  <a:pt x="603" y="269"/>
                </a:moveTo>
                <a:lnTo>
                  <a:pt x="766" y="432"/>
                </a:lnTo>
                <a:lnTo>
                  <a:pt x="766" y="434"/>
                </a:lnTo>
                <a:lnTo>
                  <a:pt x="602" y="269"/>
                </a:lnTo>
                <a:lnTo>
                  <a:pt x="603" y="269"/>
                </a:lnTo>
                <a:close/>
                <a:moveTo>
                  <a:pt x="335" y="0"/>
                </a:moveTo>
                <a:lnTo>
                  <a:pt x="504" y="171"/>
                </a:lnTo>
                <a:lnTo>
                  <a:pt x="504" y="171"/>
                </a:lnTo>
                <a:lnTo>
                  <a:pt x="334" y="0"/>
                </a:lnTo>
                <a:lnTo>
                  <a:pt x="335" y="0"/>
                </a:lnTo>
                <a:close/>
                <a:moveTo>
                  <a:pt x="603" y="269"/>
                </a:moveTo>
                <a:lnTo>
                  <a:pt x="766" y="432"/>
                </a:lnTo>
                <a:lnTo>
                  <a:pt x="766" y="432"/>
                </a:lnTo>
                <a:lnTo>
                  <a:pt x="603" y="269"/>
                </a:lnTo>
                <a:lnTo>
                  <a:pt x="603" y="269"/>
                </a:lnTo>
                <a:close/>
                <a:moveTo>
                  <a:pt x="335" y="0"/>
                </a:moveTo>
                <a:lnTo>
                  <a:pt x="504" y="169"/>
                </a:lnTo>
                <a:lnTo>
                  <a:pt x="504" y="171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03" y="269"/>
                </a:moveTo>
                <a:lnTo>
                  <a:pt x="766" y="431"/>
                </a:lnTo>
                <a:lnTo>
                  <a:pt x="766" y="432"/>
                </a:lnTo>
                <a:lnTo>
                  <a:pt x="603" y="269"/>
                </a:lnTo>
                <a:lnTo>
                  <a:pt x="603" y="269"/>
                </a:lnTo>
                <a:close/>
                <a:moveTo>
                  <a:pt x="335" y="0"/>
                </a:moveTo>
                <a:lnTo>
                  <a:pt x="504" y="169"/>
                </a:lnTo>
                <a:lnTo>
                  <a:pt x="504" y="169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04" y="269"/>
                </a:moveTo>
                <a:lnTo>
                  <a:pt x="766" y="431"/>
                </a:lnTo>
                <a:lnTo>
                  <a:pt x="766" y="431"/>
                </a:lnTo>
                <a:lnTo>
                  <a:pt x="603" y="269"/>
                </a:lnTo>
                <a:lnTo>
                  <a:pt x="604" y="269"/>
                </a:lnTo>
                <a:close/>
                <a:moveTo>
                  <a:pt x="336" y="0"/>
                </a:moveTo>
                <a:lnTo>
                  <a:pt x="504" y="168"/>
                </a:lnTo>
                <a:lnTo>
                  <a:pt x="504" y="169"/>
                </a:lnTo>
                <a:lnTo>
                  <a:pt x="335" y="0"/>
                </a:lnTo>
                <a:lnTo>
                  <a:pt x="336" y="0"/>
                </a:lnTo>
                <a:close/>
                <a:moveTo>
                  <a:pt x="604" y="269"/>
                </a:moveTo>
                <a:lnTo>
                  <a:pt x="766" y="430"/>
                </a:lnTo>
                <a:lnTo>
                  <a:pt x="766" y="431"/>
                </a:lnTo>
                <a:lnTo>
                  <a:pt x="604" y="269"/>
                </a:lnTo>
                <a:lnTo>
                  <a:pt x="604" y="269"/>
                </a:lnTo>
                <a:close/>
                <a:moveTo>
                  <a:pt x="336" y="0"/>
                </a:moveTo>
                <a:lnTo>
                  <a:pt x="504" y="168"/>
                </a:lnTo>
                <a:lnTo>
                  <a:pt x="504" y="168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605" y="269"/>
                </a:moveTo>
                <a:lnTo>
                  <a:pt x="766" y="430"/>
                </a:lnTo>
                <a:lnTo>
                  <a:pt x="766" y="430"/>
                </a:lnTo>
                <a:lnTo>
                  <a:pt x="604" y="269"/>
                </a:lnTo>
                <a:lnTo>
                  <a:pt x="605" y="269"/>
                </a:lnTo>
                <a:close/>
                <a:moveTo>
                  <a:pt x="337" y="0"/>
                </a:moveTo>
                <a:lnTo>
                  <a:pt x="504" y="167"/>
                </a:lnTo>
                <a:lnTo>
                  <a:pt x="504" y="168"/>
                </a:lnTo>
                <a:lnTo>
                  <a:pt x="336" y="0"/>
                </a:lnTo>
                <a:lnTo>
                  <a:pt x="337" y="0"/>
                </a:lnTo>
                <a:close/>
                <a:moveTo>
                  <a:pt x="605" y="269"/>
                </a:moveTo>
                <a:lnTo>
                  <a:pt x="766" y="429"/>
                </a:lnTo>
                <a:lnTo>
                  <a:pt x="766" y="430"/>
                </a:lnTo>
                <a:lnTo>
                  <a:pt x="605" y="269"/>
                </a:lnTo>
                <a:lnTo>
                  <a:pt x="605" y="269"/>
                </a:lnTo>
                <a:close/>
                <a:moveTo>
                  <a:pt x="337" y="0"/>
                </a:moveTo>
                <a:lnTo>
                  <a:pt x="504" y="167"/>
                </a:lnTo>
                <a:lnTo>
                  <a:pt x="504" y="167"/>
                </a:lnTo>
                <a:lnTo>
                  <a:pt x="337" y="0"/>
                </a:lnTo>
                <a:lnTo>
                  <a:pt x="337" y="0"/>
                </a:lnTo>
                <a:close/>
                <a:moveTo>
                  <a:pt x="606" y="269"/>
                </a:moveTo>
                <a:lnTo>
                  <a:pt x="766" y="429"/>
                </a:lnTo>
                <a:lnTo>
                  <a:pt x="766" y="429"/>
                </a:lnTo>
                <a:lnTo>
                  <a:pt x="605" y="269"/>
                </a:lnTo>
                <a:lnTo>
                  <a:pt x="606" y="269"/>
                </a:lnTo>
                <a:close/>
                <a:moveTo>
                  <a:pt x="338" y="0"/>
                </a:moveTo>
                <a:lnTo>
                  <a:pt x="504" y="166"/>
                </a:lnTo>
                <a:lnTo>
                  <a:pt x="504" y="167"/>
                </a:lnTo>
                <a:lnTo>
                  <a:pt x="337" y="0"/>
                </a:lnTo>
                <a:lnTo>
                  <a:pt x="338" y="0"/>
                </a:lnTo>
                <a:close/>
                <a:moveTo>
                  <a:pt x="606" y="269"/>
                </a:moveTo>
                <a:lnTo>
                  <a:pt x="766" y="428"/>
                </a:lnTo>
                <a:lnTo>
                  <a:pt x="766" y="429"/>
                </a:lnTo>
                <a:lnTo>
                  <a:pt x="606" y="269"/>
                </a:lnTo>
                <a:lnTo>
                  <a:pt x="606" y="269"/>
                </a:lnTo>
                <a:close/>
                <a:moveTo>
                  <a:pt x="338" y="0"/>
                </a:moveTo>
                <a:lnTo>
                  <a:pt x="504" y="166"/>
                </a:lnTo>
                <a:lnTo>
                  <a:pt x="504" y="166"/>
                </a:lnTo>
                <a:lnTo>
                  <a:pt x="338" y="0"/>
                </a:lnTo>
                <a:lnTo>
                  <a:pt x="338" y="0"/>
                </a:lnTo>
                <a:close/>
                <a:moveTo>
                  <a:pt x="607" y="269"/>
                </a:moveTo>
                <a:lnTo>
                  <a:pt x="766" y="428"/>
                </a:lnTo>
                <a:lnTo>
                  <a:pt x="766" y="428"/>
                </a:lnTo>
                <a:lnTo>
                  <a:pt x="606" y="269"/>
                </a:lnTo>
                <a:lnTo>
                  <a:pt x="607" y="269"/>
                </a:lnTo>
                <a:close/>
                <a:moveTo>
                  <a:pt x="339" y="0"/>
                </a:moveTo>
                <a:lnTo>
                  <a:pt x="504" y="165"/>
                </a:lnTo>
                <a:lnTo>
                  <a:pt x="504" y="166"/>
                </a:lnTo>
                <a:lnTo>
                  <a:pt x="338" y="0"/>
                </a:lnTo>
                <a:lnTo>
                  <a:pt x="339" y="0"/>
                </a:lnTo>
                <a:close/>
                <a:moveTo>
                  <a:pt x="607" y="269"/>
                </a:moveTo>
                <a:lnTo>
                  <a:pt x="766" y="427"/>
                </a:lnTo>
                <a:lnTo>
                  <a:pt x="766" y="428"/>
                </a:lnTo>
                <a:lnTo>
                  <a:pt x="607" y="269"/>
                </a:lnTo>
                <a:lnTo>
                  <a:pt x="607" y="269"/>
                </a:lnTo>
                <a:close/>
                <a:moveTo>
                  <a:pt x="339" y="0"/>
                </a:moveTo>
                <a:lnTo>
                  <a:pt x="504" y="165"/>
                </a:lnTo>
                <a:lnTo>
                  <a:pt x="504" y="165"/>
                </a:lnTo>
                <a:lnTo>
                  <a:pt x="339" y="0"/>
                </a:lnTo>
                <a:lnTo>
                  <a:pt x="339" y="0"/>
                </a:lnTo>
                <a:close/>
                <a:moveTo>
                  <a:pt x="608" y="269"/>
                </a:moveTo>
                <a:lnTo>
                  <a:pt x="766" y="427"/>
                </a:lnTo>
                <a:lnTo>
                  <a:pt x="766" y="427"/>
                </a:lnTo>
                <a:lnTo>
                  <a:pt x="607" y="269"/>
                </a:lnTo>
                <a:lnTo>
                  <a:pt x="608" y="269"/>
                </a:lnTo>
                <a:close/>
                <a:moveTo>
                  <a:pt x="340" y="0"/>
                </a:moveTo>
                <a:lnTo>
                  <a:pt x="504" y="164"/>
                </a:lnTo>
                <a:lnTo>
                  <a:pt x="504" y="165"/>
                </a:lnTo>
                <a:lnTo>
                  <a:pt x="339" y="0"/>
                </a:lnTo>
                <a:lnTo>
                  <a:pt x="340" y="0"/>
                </a:lnTo>
                <a:close/>
                <a:moveTo>
                  <a:pt x="608" y="269"/>
                </a:moveTo>
                <a:lnTo>
                  <a:pt x="766" y="426"/>
                </a:lnTo>
                <a:lnTo>
                  <a:pt x="766" y="427"/>
                </a:lnTo>
                <a:lnTo>
                  <a:pt x="608" y="269"/>
                </a:lnTo>
                <a:lnTo>
                  <a:pt x="608" y="269"/>
                </a:lnTo>
                <a:close/>
                <a:moveTo>
                  <a:pt x="340" y="0"/>
                </a:moveTo>
                <a:lnTo>
                  <a:pt x="504" y="164"/>
                </a:lnTo>
                <a:lnTo>
                  <a:pt x="504" y="164"/>
                </a:lnTo>
                <a:lnTo>
                  <a:pt x="340" y="0"/>
                </a:lnTo>
                <a:lnTo>
                  <a:pt x="340" y="0"/>
                </a:lnTo>
                <a:close/>
                <a:moveTo>
                  <a:pt x="609" y="269"/>
                </a:moveTo>
                <a:lnTo>
                  <a:pt x="766" y="426"/>
                </a:lnTo>
                <a:lnTo>
                  <a:pt x="766" y="426"/>
                </a:lnTo>
                <a:lnTo>
                  <a:pt x="608" y="269"/>
                </a:lnTo>
                <a:lnTo>
                  <a:pt x="609" y="269"/>
                </a:lnTo>
                <a:close/>
                <a:moveTo>
                  <a:pt x="341" y="0"/>
                </a:moveTo>
                <a:lnTo>
                  <a:pt x="504" y="163"/>
                </a:lnTo>
                <a:lnTo>
                  <a:pt x="504" y="164"/>
                </a:lnTo>
                <a:lnTo>
                  <a:pt x="340" y="0"/>
                </a:lnTo>
                <a:lnTo>
                  <a:pt x="341" y="0"/>
                </a:lnTo>
                <a:close/>
                <a:moveTo>
                  <a:pt x="609" y="269"/>
                </a:moveTo>
                <a:lnTo>
                  <a:pt x="766" y="425"/>
                </a:lnTo>
                <a:lnTo>
                  <a:pt x="766" y="426"/>
                </a:lnTo>
                <a:lnTo>
                  <a:pt x="609" y="269"/>
                </a:lnTo>
                <a:lnTo>
                  <a:pt x="609" y="269"/>
                </a:lnTo>
                <a:close/>
                <a:moveTo>
                  <a:pt x="341" y="0"/>
                </a:moveTo>
                <a:lnTo>
                  <a:pt x="504" y="163"/>
                </a:lnTo>
                <a:lnTo>
                  <a:pt x="504" y="163"/>
                </a:lnTo>
                <a:lnTo>
                  <a:pt x="341" y="0"/>
                </a:lnTo>
                <a:lnTo>
                  <a:pt x="341" y="0"/>
                </a:lnTo>
                <a:close/>
                <a:moveTo>
                  <a:pt x="610" y="269"/>
                </a:moveTo>
                <a:lnTo>
                  <a:pt x="766" y="425"/>
                </a:lnTo>
                <a:lnTo>
                  <a:pt x="766" y="425"/>
                </a:lnTo>
                <a:lnTo>
                  <a:pt x="609" y="269"/>
                </a:lnTo>
                <a:lnTo>
                  <a:pt x="610" y="269"/>
                </a:lnTo>
                <a:close/>
                <a:moveTo>
                  <a:pt x="342" y="0"/>
                </a:moveTo>
                <a:lnTo>
                  <a:pt x="504" y="162"/>
                </a:lnTo>
                <a:lnTo>
                  <a:pt x="504" y="163"/>
                </a:lnTo>
                <a:lnTo>
                  <a:pt x="341" y="0"/>
                </a:lnTo>
                <a:lnTo>
                  <a:pt x="342" y="0"/>
                </a:lnTo>
                <a:close/>
                <a:moveTo>
                  <a:pt x="610" y="269"/>
                </a:moveTo>
                <a:lnTo>
                  <a:pt x="766" y="424"/>
                </a:lnTo>
                <a:lnTo>
                  <a:pt x="766" y="425"/>
                </a:lnTo>
                <a:lnTo>
                  <a:pt x="610" y="269"/>
                </a:lnTo>
                <a:lnTo>
                  <a:pt x="610" y="269"/>
                </a:lnTo>
                <a:close/>
                <a:moveTo>
                  <a:pt x="342" y="0"/>
                </a:moveTo>
                <a:lnTo>
                  <a:pt x="504" y="162"/>
                </a:lnTo>
                <a:lnTo>
                  <a:pt x="504" y="162"/>
                </a:lnTo>
                <a:lnTo>
                  <a:pt x="342" y="0"/>
                </a:lnTo>
                <a:lnTo>
                  <a:pt x="342" y="0"/>
                </a:lnTo>
                <a:close/>
                <a:moveTo>
                  <a:pt x="611" y="269"/>
                </a:moveTo>
                <a:lnTo>
                  <a:pt x="766" y="424"/>
                </a:lnTo>
                <a:lnTo>
                  <a:pt x="766" y="424"/>
                </a:lnTo>
                <a:lnTo>
                  <a:pt x="610" y="269"/>
                </a:lnTo>
                <a:lnTo>
                  <a:pt x="611" y="269"/>
                </a:lnTo>
                <a:close/>
                <a:moveTo>
                  <a:pt x="343" y="0"/>
                </a:moveTo>
                <a:lnTo>
                  <a:pt x="504" y="161"/>
                </a:lnTo>
                <a:lnTo>
                  <a:pt x="504" y="162"/>
                </a:lnTo>
                <a:lnTo>
                  <a:pt x="342" y="0"/>
                </a:lnTo>
                <a:lnTo>
                  <a:pt x="343" y="0"/>
                </a:lnTo>
                <a:close/>
                <a:moveTo>
                  <a:pt x="611" y="269"/>
                </a:moveTo>
                <a:lnTo>
                  <a:pt x="766" y="423"/>
                </a:lnTo>
                <a:lnTo>
                  <a:pt x="766" y="424"/>
                </a:lnTo>
                <a:lnTo>
                  <a:pt x="611" y="269"/>
                </a:lnTo>
                <a:lnTo>
                  <a:pt x="611" y="269"/>
                </a:lnTo>
                <a:close/>
                <a:moveTo>
                  <a:pt x="343" y="0"/>
                </a:moveTo>
                <a:lnTo>
                  <a:pt x="504" y="161"/>
                </a:lnTo>
                <a:lnTo>
                  <a:pt x="504" y="161"/>
                </a:lnTo>
                <a:lnTo>
                  <a:pt x="343" y="0"/>
                </a:lnTo>
                <a:lnTo>
                  <a:pt x="343" y="0"/>
                </a:lnTo>
                <a:close/>
                <a:moveTo>
                  <a:pt x="611" y="269"/>
                </a:moveTo>
                <a:lnTo>
                  <a:pt x="766" y="423"/>
                </a:lnTo>
                <a:lnTo>
                  <a:pt x="766" y="423"/>
                </a:lnTo>
                <a:lnTo>
                  <a:pt x="611" y="269"/>
                </a:lnTo>
                <a:lnTo>
                  <a:pt x="611" y="269"/>
                </a:lnTo>
                <a:close/>
                <a:moveTo>
                  <a:pt x="344" y="0"/>
                </a:moveTo>
                <a:lnTo>
                  <a:pt x="504" y="160"/>
                </a:lnTo>
                <a:lnTo>
                  <a:pt x="504" y="161"/>
                </a:lnTo>
                <a:lnTo>
                  <a:pt x="343" y="0"/>
                </a:lnTo>
                <a:lnTo>
                  <a:pt x="344" y="0"/>
                </a:lnTo>
                <a:close/>
                <a:moveTo>
                  <a:pt x="612" y="269"/>
                </a:moveTo>
                <a:lnTo>
                  <a:pt x="766" y="423"/>
                </a:lnTo>
                <a:lnTo>
                  <a:pt x="766" y="423"/>
                </a:lnTo>
                <a:lnTo>
                  <a:pt x="611" y="269"/>
                </a:lnTo>
                <a:lnTo>
                  <a:pt x="612" y="269"/>
                </a:lnTo>
                <a:close/>
                <a:moveTo>
                  <a:pt x="344" y="0"/>
                </a:moveTo>
                <a:lnTo>
                  <a:pt x="504" y="160"/>
                </a:lnTo>
                <a:lnTo>
                  <a:pt x="504" y="160"/>
                </a:lnTo>
                <a:lnTo>
                  <a:pt x="344" y="0"/>
                </a:lnTo>
                <a:lnTo>
                  <a:pt x="344" y="0"/>
                </a:lnTo>
                <a:close/>
                <a:moveTo>
                  <a:pt x="612" y="269"/>
                </a:moveTo>
                <a:lnTo>
                  <a:pt x="766" y="422"/>
                </a:lnTo>
                <a:lnTo>
                  <a:pt x="766" y="423"/>
                </a:lnTo>
                <a:lnTo>
                  <a:pt x="612" y="269"/>
                </a:lnTo>
                <a:lnTo>
                  <a:pt x="612" y="269"/>
                </a:lnTo>
                <a:close/>
                <a:moveTo>
                  <a:pt x="345" y="0"/>
                </a:moveTo>
                <a:lnTo>
                  <a:pt x="504" y="159"/>
                </a:lnTo>
                <a:lnTo>
                  <a:pt x="504" y="160"/>
                </a:lnTo>
                <a:lnTo>
                  <a:pt x="344" y="0"/>
                </a:lnTo>
                <a:lnTo>
                  <a:pt x="345" y="0"/>
                </a:lnTo>
                <a:close/>
                <a:moveTo>
                  <a:pt x="614" y="269"/>
                </a:moveTo>
                <a:lnTo>
                  <a:pt x="766" y="422"/>
                </a:lnTo>
                <a:lnTo>
                  <a:pt x="766" y="422"/>
                </a:lnTo>
                <a:lnTo>
                  <a:pt x="612" y="269"/>
                </a:lnTo>
                <a:lnTo>
                  <a:pt x="614" y="269"/>
                </a:lnTo>
                <a:close/>
                <a:moveTo>
                  <a:pt x="345" y="0"/>
                </a:moveTo>
                <a:lnTo>
                  <a:pt x="504" y="159"/>
                </a:lnTo>
                <a:lnTo>
                  <a:pt x="504" y="159"/>
                </a:lnTo>
                <a:lnTo>
                  <a:pt x="345" y="0"/>
                </a:lnTo>
                <a:lnTo>
                  <a:pt x="345" y="0"/>
                </a:lnTo>
                <a:close/>
                <a:moveTo>
                  <a:pt x="614" y="269"/>
                </a:moveTo>
                <a:lnTo>
                  <a:pt x="766" y="421"/>
                </a:lnTo>
                <a:lnTo>
                  <a:pt x="766" y="422"/>
                </a:lnTo>
                <a:lnTo>
                  <a:pt x="614" y="269"/>
                </a:lnTo>
                <a:lnTo>
                  <a:pt x="614" y="269"/>
                </a:lnTo>
                <a:close/>
                <a:moveTo>
                  <a:pt x="346" y="0"/>
                </a:moveTo>
                <a:lnTo>
                  <a:pt x="504" y="158"/>
                </a:lnTo>
                <a:lnTo>
                  <a:pt x="504" y="159"/>
                </a:lnTo>
                <a:lnTo>
                  <a:pt x="345" y="0"/>
                </a:lnTo>
                <a:lnTo>
                  <a:pt x="346" y="0"/>
                </a:lnTo>
                <a:close/>
                <a:moveTo>
                  <a:pt x="615" y="269"/>
                </a:moveTo>
                <a:lnTo>
                  <a:pt x="766" y="421"/>
                </a:lnTo>
                <a:lnTo>
                  <a:pt x="766" y="421"/>
                </a:lnTo>
                <a:lnTo>
                  <a:pt x="614" y="269"/>
                </a:lnTo>
                <a:lnTo>
                  <a:pt x="615" y="269"/>
                </a:lnTo>
                <a:close/>
                <a:moveTo>
                  <a:pt x="346" y="0"/>
                </a:moveTo>
                <a:lnTo>
                  <a:pt x="504" y="158"/>
                </a:lnTo>
                <a:lnTo>
                  <a:pt x="504" y="158"/>
                </a:lnTo>
                <a:lnTo>
                  <a:pt x="346" y="0"/>
                </a:lnTo>
                <a:lnTo>
                  <a:pt x="346" y="0"/>
                </a:lnTo>
                <a:close/>
                <a:moveTo>
                  <a:pt x="615" y="269"/>
                </a:moveTo>
                <a:lnTo>
                  <a:pt x="766" y="420"/>
                </a:lnTo>
                <a:lnTo>
                  <a:pt x="766" y="421"/>
                </a:lnTo>
                <a:lnTo>
                  <a:pt x="615" y="269"/>
                </a:lnTo>
                <a:lnTo>
                  <a:pt x="615" y="269"/>
                </a:lnTo>
                <a:close/>
                <a:moveTo>
                  <a:pt x="346" y="0"/>
                </a:moveTo>
                <a:lnTo>
                  <a:pt x="504" y="157"/>
                </a:lnTo>
                <a:lnTo>
                  <a:pt x="504" y="158"/>
                </a:lnTo>
                <a:lnTo>
                  <a:pt x="346" y="0"/>
                </a:lnTo>
                <a:lnTo>
                  <a:pt x="346" y="0"/>
                </a:lnTo>
                <a:close/>
                <a:moveTo>
                  <a:pt x="616" y="269"/>
                </a:moveTo>
                <a:lnTo>
                  <a:pt x="766" y="420"/>
                </a:lnTo>
                <a:lnTo>
                  <a:pt x="766" y="420"/>
                </a:lnTo>
                <a:lnTo>
                  <a:pt x="615" y="269"/>
                </a:lnTo>
                <a:lnTo>
                  <a:pt x="616" y="269"/>
                </a:lnTo>
                <a:close/>
                <a:moveTo>
                  <a:pt x="347" y="0"/>
                </a:moveTo>
                <a:lnTo>
                  <a:pt x="504" y="157"/>
                </a:lnTo>
                <a:lnTo>
                  <a:pt x="504" y="157"/>
                </a:lnTo>
                <a:lnTo>
                  <a:pt x="346" y="0"/>
                </a:lnTo>
                <a:lnTo>
                  <a:pt x="347" y="0"/>
                </a:lnTo>
                <a:close/>
                <a:moveTo>
                  <a:pt x="616" y="269"/>
                </a:moveTo>
                <a:lnTo>
                  <a:pt x="766" y="419"/>
                </a:lnTo>
                <a:lnTo>
                  <a:pt x="766" y="420"/>
                </a:lnTo>
                <a:lnTo>
                  <a:pt x="616" y="269"/>
                </a:lnTo>
                <a:lnTo>
                  <a:pt x="616" y="269"/>
                </a:lnTo>
                <a:close/>
                <a:moveTo>
                  <a:pt x="347" y="0"/>
                </a:moveTo>
                <a:lnTo>
                  <a:pt x="504" y="156"/>
                </a:lnTo>
                <a:lnTo>
                  <a:pt x="504" y="157"/>
                </a:lnTo>
                <a:lnTo>
                  <a:pt x="347" y="0"/>
                </a:lnTo>
                <a:lnTo>
                  <a:pt x="347" y="0"/>
                </a:lnTo>
                <a:close/>
                <a:moveTo>
                  <a:pt x="617" y="269"/>
                </a:moveTo>
                <a:lnTo>
                  <a:pt x="766" y="419"/>
                </a:lnTo>
                <a:lnTo>
                  <a:pt x="766" y="419"/>
                </a:lnTo>
                <a:lnTo>
                  <a:pt x="616" y="269"/>
                </a:lnTo>
                <a:lnTo>
                  <a:pt x="617" y="269"/>
                </a:lnTo>
                <a:close/>
                <a:moveTo>
                  <a:pt x="348" y="0"/>
                </a:moveTo>
                <a:lnTo>
                  <a:pt x="504" y="156"/>
                </a:lnTo>
                <a:lnTo>
                  <a:pt x="504" y="156"/>
                </a:lnTo>
                <a:lnTo>
                  <a:pt x="347" y="0"/>
                </a:lnTo>
                <a:lnTo>
                  <a:pt x="348" y="0"/>
                </a:lnTo>
                <a:close/>
                <a:moveTo>
                  <a:pt x="617" y="269"/>
                </a:moveTo>
                <a:lnTo>
                  <a:pt x="766" y="418"/>
                </a:lnTo>
                <a:lnTo>
                  <a:pt x="766" y="419"/>
                </a:lnTo>
                <a:lnTo>
                  <a:pt x="617" y="269"/>
                </a:lnTo>
                <a:lnTo>
                  <a:pt x="617" y="269"/>
                </a:lnTo>
                <a:close/>
                <a:moveTo>
                  <a:pt x="348" y="0"/>
                </a:moveTo>
                <a:lnTo>
                  <a:pt x="504" y="155"/>
                </a:lnTo>
                <a:lnTo>
                  <a:pt x="504" y="156"/>
                </a:lnTo>
                <a:lnTo>
                  <a:pt x="348" y="0"/>
                </a:lnTo>
                <a:lnTo>
                  <a:pt x="348" y="0"/>
                </a:lnTo>
                <a:close/>
                <a:moveTo>
                  <a:pt x="618" y="269"/>
                </a:moveTo>
                <a:lnTo>
                  <a:pt x="766" y="418"/>
                </a:lnTo>
                <a:lnTo>
                  <a:pt x="766" y="418"/>
                </a:lnTo>
                <a:lnTo>
                  <a:pt x="617" y="269"/>
                </a:lnTo>
                <a:lnTo>
                  <a:pt x="618" y="269"/>
                </a:lnTo>
                <a:close/>
                <a:moveTo>
                  <a:pt x="350" y="0"/>
                </a:moveTo>
                <a:lnTo>
                  <a:pt x="504" y="155"/>
                </a:lnTo>
                <a:lnTo>
                  <a:pt x="504" y="155"/>
                </a:lnTo>
                <a:lnTo>
                  <a:pt x="348" y="0"/>
                </a:lnTo>
                <a:lnTo>
                  <a:pt x="350" y="0"/>
                </a:lnTo>
                <a:close/>
                <a:moveTo>
                  <a:pt x="618" y="269"/>
                </a:moveTo>
                <a:lnTo>
                  <a:pt x="766" y="416"/>
                </a:lnTo>
                <a:lnTo>
                  <a:pt x="766" y="418"/>
                </a:lnTo>
                <a:lnTo>
                  <a:pt x="618" y="269"/>
                </a:lnTo>
                <a:lnTo>
                  <a:pt x="618" y="269"/>
                </a:lnTo>
                <a:close/>
                <a:moveTo>
                  <a:pt x="350" y="0"/>
                </a:moveTo>
                <a:lnTo>
                  <a:pt x="504" y="155"/>
                </a:lnTo>
                <a:lnTo>
                  <a:pt x="504" y="155"/>
                </a:lnTo>
                <a:lnTo>
                  <a:pt x="350" y="0"/>
                </a:lnTo>
                <a:lnTo>
                  <a:pt x="350" y="0"/>
                </a:lnTo>
                <a:close/>
                <a:moveTo>
                  <a:pt x="619" y="269"/>
                </a:moveTo>
                <a:lnTo>
                  <a:pt x="766" y="416"/>
                </a:lnTo>
                <a:lnTo>
                  <a:pt x="766" y="416"/>
                </a:lnTo>
                <a:lnTo>
                  <a:pt x="618" y="269"/>
                </a:lnTo>
                <a:lnTo>
                  <a:pt x="619" y="269"/>
                </a:lnTo>
                <a:close/>
                <a:moveTo>
                  <a:pt x="351" y="0"/>
                </a:moveTo>
                <a:lnTo>
                  <a:pt x="504" y="154"/>
                </a:lnTo>
                <a:lnTo>
                  <a:pt x="504" y="155"/>
                </a:lnTo>
                <a:lnTo>
                  <a:pt x="350" y="0"/>
                </a:lnTo>
                <a:lnTo>
                  <a:pt x="351" y="0"/>
                </a:lnTo>
                <a:close/>
                <a:moveTo>
                  <a:pt x="619" y="269"/>
                </a:moveTo>
                <a:lnTo>
                  <a:pt x="766" y="415"/>
                </a:lnTo>
                <a:lnTo>
                  <a:pt x="766" y="416"/>
                </a:lnTo>
                <a:lnTo>
                  <a:pt x="619" y="269"/>
                </a:lnTo>
                <a:lnTo>
                  <a:pt x="619" y="269"/>
                </a:lnTo>
                <a:close/>
                <a:moveTo>
                  <a:pt x="351" y="0"/>
                </a:moveTo>
                <a:lnTo>
                  <a:pt x="504" y="154"/>
                </a:lnTo>
                <a:lnTo>
                  <a:pt x="504" y="154"/>
                </a:lnTo>
                <a:lnTo>
                  <a:pt x="351" y="0"/>
                </a:lnTo>
                <a:lnTo>
                  <a:pt x="351" y="0"/>
                </a:lnTo>
                <a:close/>
                <a:moveTo>
                  <a:pt x="620" y="269"/>
                </a:moveTo>
                <a:lnTo>
                  <a:pt x="766" y="415"/>
                </a:lnTo>
                <a:lnTo>
                  <a:pt x="766" y="415"/>
                </a:lnTo>
                <a:lnTo>
                  <a:pt x="619" y="269"/>
                </a:lnTo>
                <a:lnTo>
                  <a:pt x="620" y="269"/>
                </a:lnTo>
                <a:close/>
                <a:moveTo>
                  <a:pt x="352" y="0"/>
                </a:moveTo>
                <a:lnTo>
                  <a:pt x="504" y="152"/>
                </a:lnTo>
                <a:lnTo>
                  <a:pt x="504" y="154"/>
                </a:lnTo>
                <a:lnTo>
                  <a:pt x="351" y="0"/>
                </a:lnTo>
                <a:lnTo>
                  <a:pt x="352" y="0"/>
                </a:lnTo>
                <a:close/>
                <a:moveTo>
                  <a:pt x="620" y="269"/>
                </a:moveTo>
                <a:lnTo>
                  <a:pt x="766" y="414"/>
                </a:lnTo>
                <a:lnTo>
                  <a:pt x="766" y="415"/>
                </a:lnTo>
                <a:lnTo>
                  <a:pt x="620" y="269"/>
                </a:lnTo>
                <a:lnTo>
                  <a:pt x="620" y="269"/>
                </a:lnTo>
                <a:close/>
                <a:moveTo>
                  <a:pt x="352" y="0"/>
                </a:moveTo>
                <a:lnTo>
                  <a:pt x="504" y="152"/>
                </a:lnTo>
                <a:lnTo>
                  <a:pt x="504" y="152"/>
                </a:lnTo>
                <a:lnTo>
                  <a:pt x="352" y="0"/>
                </a:lnTo>
                <a:lnTo>
                  <a:pt x="352" y="0"/>
                </a:lnTo>
                <a:close/>
                <a:moveTo>
                  <a:pt x="621" y="269"/>
                </a:moveTo>
                <a:lnTo>
                  <a:pt x="766" y="414"/>
                </a:lnTo>
                <a:lnTo>
                  <a:pt x="766" y="414"/>
                </a:lnTo>
                <a:lnTo>
                  <a:pt x="620" y="269"/>
                </a:lnTo>
                <a:lnTo>
                  <a:pt x="621" y="269"/>
                </a:lnTo>
                <a:close/>
                <a:moveTo>
                  <a:pt x="353" y="0"/>
                </a:moveTo>
                <a:lnTo>
                  <a:pt x="504" y="151"/>
                </a:lnTo>
                <a:lnTo>
                  <a:pt x="504" y="152"/>
                </a:lnTo>
                <a:lnTo>
                  <a:pt x="352" y="0"/>
                </a:lnTo>
                <a:lnTo>
                  <a:pt x="353" y="0"/>
                </a:lnTo>
                <a:close/>
                <a:moveTo>
                  <a:pt x="621" y="269"/>
                </a:moveTo>
                <a:lnTo>
                  <a:pt x="766" y="413"/>
                </a:lnTo>
                <a:lnTo>
                  <a:pt x="766" y="414"/>
                </a:lnTo>
                <a:lnTo>
                  <a:pt x="621" y="269"/>
                </a:lnTo>
                <a:lnTo>
                  <a:pt x="621" y="269"/>
                </a:lnTo>
                <a:close/>
                <a:moveTo>
                  <a:pt x="353" y="0"/>
                </a:moveTo>
                <a:lnTo>
                  <a:pt x="504" y="151"/>
                </a:lnTo>
                <a:lnTo>
                  <a:pt x="504" y="151"/>
                </a:lnTo>
                <a:lnTo>
                  <a:pt x="353" y="0"/>
                </a:lnTo>
                <a:lnTo>
                  <a:pt x="353" y="0"/>
                </a:lnTo>
                <a:close/>
                <a:moveTo>
                  <a:pt x="621" y="269"/>
                </a:moveTo>
                <a:lnTo>
                  <a:pt x="766" y="413"/>
                </a:lnTo>
                <a:lnTo>
                  <a:pt x="766" y="413"/>
                </a:lnTo>
                <a:lnTo>
                  <a:pt x="621" y="269"/>
                </a:lnTo>
                <a:lnTo>
                  <a:pt x="621" y="269"/>
                </a:lnTo>
                <a:close/>
                <a:moveTo>
                  <a:pt x="354" y="0"/>
                </a:moveTo>
                <a:lnTo>
                  <a:pt x="504" y="150"/>
                </a:lnTo>
                <a:lnTo>
                  <a:pt x="504" y="151"/>
                </a:lnTo>
                <a:lnTo>
                  <a:pt x="353" y="0"/>
                </a:lnTo>
                <a:lnTo>
                  <a:pt x="354" y="0"/>
                </a:lnTo>
                <a:close/>
                <a:moveTo>
                  <a:pt x="622" y="269"/>
                </a:moveTo>
                <a:lnTo>
                  <a:pt x="766" y="412"/>
                </a:lnTo>
                <a:lnTo>
                  <a:pt x="766" y="413"/>
                </a:lnTo>
                <a:lnTo>
                  <a:pt x="621" y="269"/>
                </a:lnTo>
                <a:lnTo>
                  <a:pt x="622" y="269"/>
                </a:lnTo>
                <a:close/>
                <a:moveTo>
                  <a:pt x="354" y="0"/>
                </a:moveTo>
                <a:lnTo>
                  <a:pt x="504" y="150"/>
                </a:lnTo>
                <a:lnTo>
                  <a:pt x="504" y="150"/>
                </a:lnTo>
                <a:lnTo>
                  <a:pt x="354" y="0"/>
                </a:lnTo>
                <a:lnTo>
                  <a:pt x="354" y="0"/>
                </a:lnTo>
                <a:close/>
                <a:moveTo>
                  <a:pt x="622" y="269"/>
                </a:moveTo>
                <a:lnTo>
                  <a:pt x="766" y="412"/>
                </a:lnTo>
                <a:lnTo>
                  <a:pt x="766" y="412"/>
                </a:lnTo>
                <a:lnTo>
                  <a:pt x="622" y="269"/>
                </a:lnTo>
                <a:lnTo>
                  <a:pt x="622" y="269"/>
                </a:lnTo>
                <a:close/>
                <a:moveTo>
                  <a:pt x="355" y="0"/>
                </a:moveTo>
                <a:lnTo>
                  <a:pt x="504" y="149"/>
                </a:lnTo>
                <a:lnTo>
                  <a:pt x="504" y="150"/>
                </a:lnTo>
                <a:lnTo>
                  <a:pt x="354" y="0"/>
                </a:lnTo>
                <a:lnTo>
                  <a:pt x="355" y="0"/>
                </a:lnTo>
                <a:close/>
                <a:moveTo>
                  <a:pt x="623" y="269"/>
                </a:moveTo>
                <a:lnTo>
                  <a:pt x="766" y="412"/>
                </a:lnTo>
                <a:lnTo>
                  <a:pt x="766" y="412"/>
                </a:lnTo>
                <a:lnTo>
                  <a:pt x="622" y="269"/>
                </a:lnTo>
                <a:lnTo>
                  <a:pt x="623" y="269"/>
                </a:lnTo>
                <a:close/>
                <a:moveTo>
                  <a:pt x="355" y="0"/>
                </a:moveTo>
                <a:lnTo>
                  <a:pt x="504" y="149"/>
                </a:lnTo>
                <a:lnTo>
                  <a:pt x="504" y="149"/>
                </a:lnTo>
                <a:lnTo>
                  <a:pt x="355" y="0"/>
                </a:lnTo>
                <a:lnTo>
                  <a:pt x="355" y="0"/>
                </a:lnTo>
                <a:close/>
                <a:moveTo>
                  <a:pt x="623" y="269"/>
                </a:moveTo>
                <a:lnTo>
                  <a:pt x="766" y="411"/>
                </a:lnTo>
                <a:lnTo>
                  <a:pt x="766" y="412"/>
                </a:lnTo>
                <a:lnTo>
                  <a:pt x="623" y="269"/>
                </a:lnTo>
                <a:lnTo>
                  <a:pt x="623" y="269"/>
                </a:lnTo>
                <a:close/>
                <a:moveTo>
                  <a:pt x="356" y="0"/>
                </a:moveTo>
                <a:lnTo>
                  <a:pt x="504" y="148"/>
                </a:lnTo>
                <a:lnTo>
                  <a:pt x="504" y="149"/>
                </a:lnTo>
                <a:lnTo>
                  <a:pt x="355" y="0"/>
                </a:lnTo>
                <a:lnTo>
                  <a:pt x="356" y="0"/>
                </a:lnTo>
                <a:close/>
                <a:moveTo>
                  <a:pt x="624" y="269"/>
                </a:moveTo>
                <a:lnTo>
                  <a:pt x="766" y="411"/>
                </a:lnTo>
                <a:lnTo>
                  <a:pt x="766" y="411"/>
                </a:lnTo>
                <a:lnTo>
                  <a:pt x="623" y="269"/>
                </a:lnTo>
                <a:lnTo>
                  <a:pt x="624" y="269"/>
                </a:lnTo>
                <a:close/>
                <a:moveTo>
                  <a:pt x="356" y="0"/>
                </a:moveTo>
                <a:lnTo>
                  <a:pt x="504" y="148"/>
                </a:lnTo>
                <a:lnTo>
                  <a:pt x="504" y="148"/>
                </a:lnTo>
                <a:lnTo>
                  <a:pt x="356" y="0"/>
                </a:lnTo>
                <a:lnTo>
                  <a:pt x="356" y="0"/>
                </a:lnTo>
                <a:close/>
                <a:moveTo>
                  <a:pt x="624" y="269"/>
                </a:moveTo>
                <a:lnTo>
                  <a:pt x="766" y="410"/>
                </a:lnTo>
                <a:lnTo>
                  <a:pt x="766" y="411"/>
                </a:lnTo>
                <a:lnTo>
                  <a:pt x="624" y="269"/>
                </a:lnTo>
                <a:lnTo>
                  <a:pt x="624" y="269"/>
                </a:lnTo>
                <a:close/>
                <a:moveTo>
                  <a:pt x="357" y="0"/>
                </a:moveTo>
                <a:lnTo>
                  <a:pt x="504" y="147"/>
                </a:lnTo>
                <a:lnTo>
                  <a:pt x="504" y="148"/>
                </a:lnTo>
                <a:lnTo>
                  <a:pt x="356" y="0"/>
                </a:lnTo>
                <a:lnTo>
                  <a:pt x="357" y="0"/>
                </a:lnTo>
                <a:close/>
                <a:moveTo>
                  <a:pt x="625" y="269"/>
                </a:moveTo>
                <a:lnTo>
                  <a:pt x="766" y="410"/>
                </a:lnTo>
                <a:lnTo>
                  <a:pt x="766" y="410"/>
                </a:lnTo>
                <a:lnTo>
                  <a:pt x="624" y="269"/>
                </a:lnTo>
                <a:lnTo>
                  <a:pt x="625" y="269"/>
                </a:lnTo>
                <a:close/>
                <a:moveTo>
                  <a:pt x="357" y="0"/>
                </a:moveTo>
                <a:lnTo>
                  <a:pt x="504" y="147"/>
                </a:lnTo>
                <a:lnTo>
                  <a:pt x="504" y="147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625" y="269"/>
                </a:moveTo>
                <a:lnTo>
                  <a:pt x="766" y="409"/>
                </a:lnTo>
                <a:lnTo>
                  <a:pt x="766" y="410"/>
                </a:lnTo>
                <a:lnTo>
                  <a:pt x="625" y="269"/>
                </a:lnTo>
                <a:lnTo>
                  <a:pt x="625" y="269"/>
                </a:lnTo>
                <a:close/>
                <a:moveTo>
                  <a:pt x="357" y="0"/>
                </a:moveTo>
                <a:lnTo>
                  <a:pt x="504" y="146"/>
                </a:lnTo>
                <a:lnTo>
                  <a:pt x="504" y="147"/>
                </a:lnTo>
                <a:lnTo>
                  <a:pt x="357" y="0"/>
                </a:lnTo>
                <a:lnTo>
                  <a:pt x="357" y="0"/>
                </a:lnTo>
                <a:close/>
                <a:moveTo>
                  <a:pt x="626" y="269"/>
                </a:moveTo>
                <a:lnTo>
                  <a:pt x="766" y="409"/>
                </a:lnTo>
                <a:lnTo>
                  <a:pt x="766" y="409"/>
                </a:lnTo>
                <a:lnTo>
                  <a:pt x="625" y="269"/>
                </a:lnTo>
                <a:lnTo>
                  <a:pt x="626" y="269"/>
                </a:lnTo>
                <a:close/>
                <a:moveTo>
                  <a:pt x="358" y="0"/>
                </a:moveTo>
                <a:lnTo>
                  <a:pt x="504" y="146"/>
                </a:lnTo>
                <a:lnTo>
                  <a:pt x="504" y="146"/>
                </a:lnTo>
                <a:lnTo>
                  <a:pt x="357" y="0"/>
                </a:lnTo>
                <a:lnTo>
                  <a:pt x="358" y="0"/>
                </a:lnTo>
                <a:close/>
                <a:moveTo>
                  <a:pt x="626" y="269"/>
                </a:moveTo>
                <a:lnTo>
                  <a:pt x="766" y="408"/>
                </a:lnTo>
                <a:lnTo>
                  <a:pt x="766" y="409"/>
                </a:lnTo>
                <a:lnTo>
                  <a:pt x="626" y="269"/>
                </a:lnTo>
                <a:lnTo>
                  <a:pt x="626" y="269"/>
                </a:lnTo>
                <a:close/>
                <a:moveTo>
                  <a:pt x="358" y="0"/>
                </a:moveTo>
                <a:lnTo>
                  <a:pt x="504" y="145"/>
                </a:lnTo>
                <a:lnTo>
                  <a:pt x="504" y="146"/>
                </a:lnTo>
                <a:lnTo>
                  <a:pt x="358" y="0"/>
                </a:lnTo>
                <a:lnTo>
                  <a:pt x="358" y="0"/>
                </a:lnTo>
                <a:close/>
                <a:moveTo>
                  <a:pt x="627" y="269"/>
                </a:moveTo>
                <a:lnTo>
                  <a:pt x="766" y="408"/>
                </a:lnTo>
                <a:lnTo>
                  <a:pt x="766" y="408"/>
                </a:lnTo>
                <a:lnTo>
                  <a:pt x="626" y="269"/>
                </a:lnTo>
                <a:lnTo>
                  <a:pt x="627" y="269"/>
                </a:lnTo>
                <a:close/>
                <a:moveTo>
                  <a:pt x="359" y="0"/>
                </a:moveTo>
                <a:lnTo>
                  <a:pt x="504" y="145"/>
                </a:lnTo>
                <a:lnTo>
                  <a:pt x="504" y="145"/>
                </a:lnTo>
                <a:lnTo>
                  <a:pt x="358" y="0"/>
                </a:lnTo>
                <a:lnTo>
                  <a:pt x="359" y="0"/>
                </a:lnTo>
                <a:close/>
                <a:moveTo>
                  <a:pt x="627" y="269"/>
                </a:moveTo>
                <a:lnTo>
                  <a:pt x="766" y="407"/>
                </a:lnTo>
                <a:lnTo>
                  <a:pt x="766" y="408"/>
                </a:lnTo>
                <a:lnTo>
                  <a:pt x="627" y="269"/>
                </a:lnTo>
                <a:lnTo>
                  <a:pt x="627" y="269"/>
                </a:lnTo>
                <a:close/>
                <a:moveTo>
                  <a:pt x="359" y="0"/>
                </a:moveTo>
                <a:lnTo>
                  <a:pt x="504" y="144"/>
                </a:lnTo>
                <a:lnTo>
                  <a:pt x="504" y="145"/>
                </a:lnTo>
                <a:lnTo>
                  <a:pt x="359" y="0"/>
                </a:lnTo>
                <a:lnTo>
                  <a:pt x="359" y="0"/>
                </a:lnTo>
                <a:close/>
                <a:moveTo>
                  <a:pt x="628" y="269"/>
                </a:moveTo>
                <a:lnTo>
                  <a:pt x="766" y="407"/>
                </a:lnTo>
                <a:lnTo>
                  <a:pt x="766" y="407"/>
                </a:lnTo>
                <a:lnTo>
                  <a:pt x="627" y="269"/>
                </a:lnTo>
                <a:lnTo>
                  <a:pt x="628" y="269"/>
                </a:lnTo>
                <a:close/>
                <a:moveTo>
                  <a:pt x="360" y="0"/>
                </a:moveTo>
                <a:lnTo>
                  <a:pt x="504" y="144"/>
                </a:lnTo>
                <a:lnTo>
                  <a:pt x="504" y="144"/>
                </a:lnTo>
                <a:lnTo>
                  <a:pt x="359" y="0"/>
                </a:lnTo>
                <a:lnTo>
                  <a:pt x="360" y="0"/>
                </a:lnTo>
                <a:close/>
                <a:moveTo>
                  <a:pt x="628" y="269"/>
                </a:moveTo>
                <a:lnTo>
                  <a:pt x="766" y="406"/>
                </a:lnTo>
                <a:lnTo>
                  <a:pt x="766" y="407"/>
                </a:lnTo>
                <a:lnTo>
                  <a:pt x="628" y="269"/>
                </a:lnTo>
                <a:lnTo>
                  <a:pt x="628" y="269"/>
                </a:lnTo>
                <a:close/>
                <a:moveTo>
                  <a:pt x="360" y="0"/>
                </a:moveTo>
                <a:lnTo>
                  <a:pt x="504" y="143"/>
                </a:lnTo>
                <a:lnTo>
                  <a:pt x="504" y="144"/>
                </a:lnTo>
                <a:lnTo>
                  <a:pt x="360" y="0"/>
                </a:lnTo>
                <a:lnTo>
                  <a:pt x="360" y="0"/>
                </a:lnTo>
                <a:close/>
                <a:moveTo>
                  <a:pt x="630" y="269"/>
                </a:moveTo>
                <a:lnTo>
                  <a:pt x="766" y="406"/>
                </a:lnTo>
                <a:lnTo>
                  <a:pt x="766" y="406"/>
                </a:lnTo>
                <a:lnTo>
                  <a:pt x="628" y="269"/>
                </a:lnTo>
                <a:lnTo>
                  <a:pt x="630" y="269"/>
                </a:lnTo>
                <a:close/>
                <a:moveTo>
                  <a:pt x="361" y="0"/>
                </a:moveTo>
                <a:lnTo>
                  <a:pt x="504" y="143"/>
                </a:lnTo>
                <a:lnTo>
                  <a:pt x="504" y="143"/>
                </a:lnTo>
                <a:lnTo>
                  <a:pt x="360" y="0"/>
                </a:lnTo>
                <a:lnTo>
                  <a:pt x="361" y="0"/>
                </a:lnTo>
                <a:close/>
                <a:moveTo>
                  <a:pt x="630" y="269"/>
                </a:moveTo>
                <a:lnTo>
                  <a:pt x="766" y="405"/>
                </a:lnTo>
                <a:lnTo>
                  <a:pt x="766" y="406"/>
                </a:lnTo>
                <a:lnTo>
                  <a:pt x="630" y="269"/>
                </a:lnTo>
                <a:lnTo>
                  <a:pt x="630" y="269"/>
                </a:lnTo>
                <a:close/>
                <a:moveTo>
                  <a:pt x="361" y="0"/>
                </a:moveTo>
                <a:lnTo>
                  <a:pt x="504" y="142"/>
                </a:lnTo>
                <a:lnTo>
                  <a:pt x="504" y="143"/>
                </a:lnTo>
                <a:lnTo>
                  <a:pt x="361" y="0"/>
                </a:lnTo>
                <a:lnTo>
                  <a:pt x="361" y="0"/>
                </a:lnTo>
                <a:close/>
                <a:moveTo>
                  <a:pt x="630" y="269"/>
                </a:moveTo>
                <a:lnTo>
                  <a:pt x="766" y="405"/>
                </a:lnTo>
                <a:lnTo>
                  <a:pt x="766" y="405"/>
                </a:lnTo>
                <a:lnTo>
                  <a:pt x="630" y="269"/>
                </a:lnTo>
                <a:lnTo>
                  <a:pt x="630" y="269"/>
                </a:lnTo>
                <a:close/>
                <a:moveTo>
                  <a:pt x="362" y="0"/>
                </a:moveTo>
                <a:lnTo>
                  <a:pt x="504" y="142"/>
                </a:lnTo>
                <a:lnTo>
                  <a:pt x="504" y="142"/>
                </a:lnTo>
                <a:lnTo>
                  <a:pt x="361" y="0"/>
                </a:lnTo>
                <a:lnTo>
                  <a:pt x="362" y="0"/>
                </a:lnTo>
                <a:close/>
                <a:moveTo>
                  <a:pt x="631" y="269"/>
                </a:moveTo>
                <a:lnTo>
                  <a:pt x="766" y="404"/>
                </a:lnTo>
                <a:lnTo>
                  <a:pt x="766" y="405"/>
                </a:lnTo>
                <a:lnTo>
                  <a:pt x="630" y="269"/>
                </a:lnTo>
                <a:lnTo>
                  <a:pt x="631" y="269"/>
                </a:lnTo>
                <a:close/>
                <a:moveTo>
                  <a:pt x="362" y="0"/>
                </a:moveTo>
                <a:lnTo>
                  <a:pt x="504" y="141"/>
                </a:lnTo>
                <a:lnTo>
                  <a:pt x="504" y="142"/>
                </a:lnTo>
                <a:lnTo>
                  <a:pt x="362" y="0"/>
                </a:lnTo>
                <a:lnTo>
                  <a:pt x="362" y="0"/>
                </a:lnTo>
                <a:close/>
                <a:moveTo>
                  <a:pt x="631" y="269"/>
                </a:moveTo>
                <a:lnTo>
                  <a:pt x="766" y="404"/>
                </a:lnTo>
                <a:lnTo>
                  <a:pt x="766" y="404"/>
                </a:lnTo>
                <a:lnTo>
                  <a:pt x="631" y="269"/>
                </a:lnTo>
                <a:lnTo>
                  <a:pt x="631" y="269"/>
                </a:lnTo>
                <a:close/>
                <a:moveTo>
                  <a:pt x="363" y="0"/>
                </a:moveTo>
                <a:lnTo>
                  <a:pt x="504" y="141"/>
                </a:lnTo>
                <a:lnTo>
                  <a:pt x="504" y="141"/>
                </a:lnTo>
                <a:lnTo>
                  <a:pt x="362" y="0"/>
                </a:lnTo>
                <a:lnTo>
                  <a:pt x="363" y="0"/>
                </a:lnTo>
                <a:close/>
                <a:moveTo>
                  <a:pt x="632" y="269"/>
                </a:moveTo>
                <a:lnTo>
                  <a:pt x="766" y="403"/>
                </a:lnTo>
                <a:lnTo>
                  <a:pt x="766" y="404"/>
                </a:lnTo>
                <a:lnTo>
                  <a:pt x="631" y="269"/>
                </a:lnTo>
                <a:lnTo>
                  <a:pt x="632" y="269"/>
                </a:lnTo>
                <a:close/>
                <a:moveTo>
                  <a:pt x="363" y="0"/>
                </a:moveTo>
                <a:lnTo>
                  <a:pt x="504" y="140"/>
                </a:lnTo>
                <a:lnTo>
                  <a:pt x="504" y="141"/>
                </a:lnTo>
                <a:lnTo>
                  <a:pt x="363" y="0"/>
                </a:lnTo>
                <a:lnTo>
                  <a:pt x="363" y="0"/>
                </a:lnTo>
                <a:close/>
                <a:moveTo>
                  <a:pt x="632" y="269"/>
                </a:moveTo>
                <a:lnTo>
                  <a:pt x="766" y="403"/>
                </a:lnTo>
                <a:lnTo>
                  <a:pt x="766" y="403"/>
                </a:lnTo>
                <a:lnTo>
                  <a:pt x="632" y="269"/>
                </a:lnTo>
                <a:lnTo>
                  <a:pt x="632" y="269"/>
                </a:lnTo>
                <a:close/>
                <a:moveTo>
                  <a:pt x="364" y="0"/>
                </a:moveTo>
                <a:lnTo>
                  <a:pt x="504" y="140"/>
                </a:lnTo>
                <a:lnTo>
                  <a:pt x="504" y="140"/>
                </a:lnTo>
                <a:lnTo>
                  <a:pt x="363" y="0"/>
                </a:lnTo>
                <a:lnTo>
                  <a:pt x="364" y="0"/>
                </a:lnTo>
                <a:close/>
                <a:moveTo>
                  <a:pt x="633" y="269"/>
                </a:moveTo>
                <a:lnTo>
                  <a:pt x="766" y="402"/>
                </a:lnTo>
                <a:lnTo>
                  <a:pt x="766" y="403"/>
                </a:lnTo>
                <a:lnTo>
                  <a:pt x="632" y="269"/>
                </a:lnTo>
                <a:lnTo>
                  <a:pt x="633" y="269"/>
                </a:lnTo>
                <a:close/>
                <a:moveTo>
                  <a:pt x="364" y="0"/>
                </a:moveTo>
                <a:lnTo>
                  <a:pt x="504" y="139"/>
                </a:lnTo>
                <a:lnTo>
                  <a:pt x="504" y="140"/>
                </a:lnTo>
                <a:lnTo>
                  <a:pt x="364" y="0"/>
                </a:lnTo>
                <a:lnTo>
                  <a:pt x="364" y="0"/>
                </a:lnTo>
                <a:close/>
                <a:moveTo>
                  <a:pt x="633" y="269"/>
                </a:moveTo>
                <a:lnTo>
                  <a:pt x="766" y="402"/>
                </a:lnTo>
                <a:lnTo>
                  <a:pt x="766" y="402"/>
                </a:lnTo>
                <a:lnTo>
                  <a:pt x="633" y="269"/>
                </a:lnTo>
                <a:lnTo>
                  <a:pt x="633" y="269"/>
                </a:lnTo>
                <a:close/>
                <a:moveTo>
                  <a:pt x="366" y="0"/>
                </a:moveTo>
                <a:lnTo>
                  <a:pt x="504" y="139"/>
                </a:lnTo>
                <a:lnTo>
                  <a:pt x="504" y="139"/>
                </a:lnTo>
                <a:lnTo>
                  <a:pt x="364" y="0"/>
                </a:lnTo>
                <a:lnTo>
                  <a:pt x="366" y="0"/>
                </a:lnTo>
                <a:close/>
                <a:moveTo>
                  <a:pt x="634" y="269"/>
                </a:moveTo>
                <a:lnTo>
                  <a:pt x="766" y="401"/>
                </a:lnTo>
                <a:lnTo>
                  <a:pt x="766" y="402"/>
                </a:lnTo>
                <a:lnTo>
                  <a:pt x="633" y="269"/>
                </a:lnTo>
                <a:lnTo>
                  <a:pt x="634" y="269"/>
                </a:lnTo>
                <a:close/>
                <a:moveTo>
                  <a:pt x="366" y="0"/>
                </a:moveTo>
                <a:lnTo>
                  <a:pt x="504" y="138"/>
                </a:lnTo>
                <a:lnTo>
                  <a:pt x="504" y="139"/>
                </a:lnTo>
                <a:lnTo>
                  <a:pt x="366" y="0"/>
                </a:lnTo>
                <a:lnTo>
                  <a:pt x="366" y="0"/>
                </a:lnTo>
                <a:close/>
                <a:moveTo>
                  <a:pt x="634" y="269"/>
                </a:moveTo>
                <a:lnTo>
                  <a:pt x="766" y="401"/>
                </a:lnTo>
                <a:lnTo>
                  <a:pt x="766" y="401"/>
                </a:lnTo>
                <a:lnTo>
                  <a:pt x="634" y="269"/>
                </a:lnTo>
                <a:lnTo>
                  <a:pt x="634" y="269"/>
                </a:lnTo>
                <a:close/>
                <a:moveTo>
                  <a:pt x="367" y="0"/>
                </a:moveTo>
                <a:lnTo>
                  <a:pt x="504" y="138"/>
                </a:lnTo>
                <a:lnTo>
                  <a:pt x="504" y="138"/>
                </a:lnTo>
                <a:lnTo>
                  <a:pt x="366" y="0"/>
                </a:lnTo>
                <a:lnTo>
                  <a:pt x="367" y="0"/>
                </a:lnTo>
                <a:close/>
                <a:moveTo>
                  <a:pt x="635" y="269"/>
                </a:moveTo>
                <a:lnTo>
                  <a:pt x="766" y="401"/>
                </a:lnTo>
                <a:lnTo>
                  <a:pt x="766" y="401"/>
                </a:lnTo>
                <a:lnTo>
                  <a:pt x="634" y="269"/>
                </a:lnTo>
                <a:lnTo>
                  <a:pt x="635" y="269"/>
                </a:lnTo>
                <a:close/>
                <a:moveTo>
                  <a:pt x="367" y="0"/>
                </a:moveTo>
                <a:lnTo>
                  <a:pt x="504" y="136"/>
                </a:lnTo>
                <a:lnTo>
                  <a:pt x="504" y="138"/>
                </a:lnTo>
                <a:lnTo>
                  <a:pt x="367" y="0"/>
                </a:lnTo>
                <a:lnTo>
                  <a:pt x="367" y="0"/>
                </a:lnTo>
                <a:close/>
                <a:moveTo>
                  <a:pt x="635" y="269"/>
                </a:moveTo>
                <a:lnTo>
                  <a:pt x="766" y="399"/>
                </a:lnTo>
                <a:lnTo>
                  <a:pt x="766" y="401"/>
                </a:lnTo>
                <a:lnTo>
                  <a:pt x="635" y="269"/>
                </a:lnTo>
                <a:lnTo>
                  <a:pt x="635" y="269"/>
                </a:lnTo>
                <a:close/>
                <a:moveTo>
                  <a:pt x="368" y="0"/>
                </a:moveTo>
                <a:lnTo>
                  <a:pt x="504" y="136"/>
                </a:lnTo>
                <a:lnTo>
                  <a:pt x="504" y="136"/>
                </a:lnTo>
                <a:lnTo>
                  <a:pt x="367" y="0"/>
                </a:lnTo>
                <a:lnTo>
                  <a:pt x="368" y="0"/>
                </a:lnTo>
                <a:close/>
                <a:moveTo>
                  <a:pt x="636" y="269"/>
                </a:moveTo>
                <a:lnTo>
                  <a:pt x="766" y="399"/>
                </a:lnTo>
                <a:lnTo>
                  <a:pt x="766" y="399"/>
                </a:lnTo>
                <a:lnTo>
                  <a:pt x="635" y="269"/>
                </a:lnTo>
                <a:lnTo>
                  <a:pt x="636" y="269"/>
                </a:lnTo>
                <a:close/>
                <a:moveTo>
                  <a:pt x="368" y="0"/>
                </a:moveTo>
                <a:lnTo>
                  <a:pt x="503" y="135"/>
                </a:lnTo>
                <a:lnTo>
                  <a:pt x="504" y="136"/>
                </a:lnTo>
                <a:lnTo>
                  <a:pt x="368" y="0"/>
                </a:lnTo>
                <a:lnTo>
                  <a:pt x="368" y="0"/>
                </a:lnTo>
                <a:close/>
                <a:moveTo>
                  <a:pt x="636" y="269"/>
                </a:moveTo>
                <a:lnTo>
                  <a:pt x="766" y="398"/>
                </a:lnTo>
                <a:lnTo>
                  <a:pt x="766" y="399"/>
                </a:lnTo>
                <a:lnTo>
                  <a:pt x="636" y="269"/>
                </a:lnTo>
                <a:lnTo>
                  <a:pt x="636" y="269"/>
                </a:lnTo>
                <a:close/>
                <a:moveTo>
                  <a:pt x="369" y="0"/>
                </a:moveTo>
                <a:lnTo>
                  <a:pt x="503" y="135"/>
                </a:lnTo>
                <a:lnTo>
                  <a:pt x="503" y="135"/>
                </a:lnTo>
                <a:lnTo>
                  <a:pt x="368" y="0"/>
                </a:lnTo>
                <a:lnTo>
                  <a:pt x="369" y="0"/>
                </a:lnTo>
                <a:close/>
                <a:moveTo>
                  <a:pt x="637" y="269"/>
                </a:moveTo>
                <a:lnTo>
                  <a:pt x="766" y="398"/>
                </a:lnTo>
                <a:lnTo>
                  <a:pt x="766" y="398"/>
                </a:lnTo>
                <a:lnTo>
                  <a:pt x="636" y="269"/>
                </a:lnTo>
                <a:lnTo>
                  <a:pt x="637" y="269"/>
                </a:lnTo>
                <a:close/>
                <a:moveTo>
                  <a:pt x="369" y="0"/>
                </a:moveTo>
                <a:lnTo>
                  <a:pt x="503" y="134"/>
                </a:lnTo>
                <a:lnTo>
                  <a:pt x="503" y="135"/>
                </a:lnTo>
                <a:lnTo>
                  <a:pt x="369" y="0"/>
                </a:lnTo>
                <a:lnTo>
                  <a:pt x="369" y="0"/>
                </a:lnTo>
                <a:close/>
                <a:moveTo>
                  <a:pt x="637" y="269"/>
                </a:moveTo>
                <a:lnTo>
                  <a:pt x="766" y="397"/>
                </a:lnTo>
                <a:lnTo>
                  <a:pt x="766" y="398"/>
                </a:lnTo>
                <a:lnTo>
                  <a:pt x="637" y="269"/>
                </a:lnTo>
                <a:lnTo>
                  <a:pt x="637" y="269"/>
                </a:lnTo>
                <a:close/>
                <a:moveTo>
                  <a:pt x="369" y="0"/>
                </a:moveTo>
                <a:lnTo>
                  <a:pt x="503" y="134"/>
                </a:lnTo>
                <a:lnTo>
                  <a:pt x="503" y="134"/>
                </a:lnTo>
                <a:lnTo>
                  <a:pt x="369" y="0"/>
                </a:lnTo>
                <a:lnTo>
                  <a:pt x="369" y="0"/>
                </a:lnTo>
                <a:close/>
                <a:moveTo>
                  <a:pt x="638" y="269"/>
                </a:moveTo>
                <a:lnTo>
                  <a:pt x="766" y="397"/>
                </a:lnTo>
                <a:lnTo>
                  <a:pt x="766" y="397"/>
                </a:lnTo>
                <a:lnTo>
                  <a:pt x="637" y="269"/>
                </a:lnTo>
                <a:lnTo>
                  <a:pt x="638" y="269"/>
                </a:lnTo>
                <a:close/>
                <a:moveTo>
                  <a:pt x="370" y="0"/>
                </a:moveTo>
                <a:lnTo>
                  <a:pt x="503" y="133"/>
                </a:lnTo>
                <a:lnTo>
                  <a:pt x="503" y="134"/>
                </a:lnTo>
                <a:lnTo>
                  <a:pt x="369" y="0"/>
                </a:lnTo>
                <a:lnTo>
                  <a:pt x="370" y="0"/>
                </a:lnTo>
                <a:close/>
                <a:moveTo>
                  <a:pt x="638" y="269"/>
                </a:moveTo>
                <a:lnTo>
                  <a:pt x="766" y="396"/>
                </a:lnTo>
                <a:lnTo>
                  <a:pt x="766" y="397"/>
                </a:lnTo>
                <a:lnTo>
                  <a:pt x="638" y="269"/>
                </a:lnTo>
                <a:lnTo>
                  <a:pt x="638" y="269"/>
                </a:lnTo>
                <a:close/>
                <a:moveTo>
                  <a:pt x="370" y="0"/>
                </a:moveTo>
                <a:lnTo>
                  <a:pt x="503" y="133"/>
                </a:lnTo>
                <a:lnTo>
                  <a:pt x="503" y="133"/>
                </a:lnTo>
                <a:lnTo>
                  <a:pt x="370" y="0"/>
                </a:lnTo>
                <a:lnTo>
                  <a:pt x="370" y="0"/>
                </a:lnTo>
                <a:close/>
                <a:moveTo>
                  <a:pt x="638" y="269"/>
                </a:moveTo>
                <a:lnTo>
                  <a:pt x="766" y="396"/>
                </a:lnTo>
                <a:lnTo>
                  <a:pt x="766" y="396"/>
                </a:lnTo>
                <a:lnTo>
                  <a:pt x="638" y="269"/>
                </a:lnTo>
                <a:lnTo>
                  <a:pt x="638" y="269"/>
                </a:lnTo>
                <a:close/>
                <a:moveTo>
                  <a:pt x="371" y="0"/>
                </a:moveTo>
                <a:lnTo>
                  <a:pt x="503" y="132"/>
                </a:lnTo>
                <a:lnTo>
                  <a:pt x="503" y="133"/>
                </a:lnTo>
                <a:lnTo>
                  <a:pt x="370" y="0"/>
                </a:lnTo>
                <a:lnTo>
                  <a:pt x="371" y="0"/>
                </a:lnTo>
                <a:close/>
                <a:moveTo>
                  <a:pt x="639" y="269"/>
                </a:moveTo>
                <a:lnTo>
                  <a:pt x="766" y="395"/>
                </a:lnTo>
                <a:lnTo>
                  <a:pt x="766" y="396"/>
                </a:lnTo>
                <a:lnTo>
                  <a:pt x="638" y="269"/>
                </a:lnTo>
                <a:lnTo>
                  <a:pt x="639" y="269"/>
                </a:lnTo>
                <a:close/>
                <a:moveTo>
                  <a:pt x="371" y="0"/>
                </a:moveTo>
                <a:lnTo>
                  <a:pt x="503" y="132"/>
                </a:lnTo>
                <a:lnTo>
                  <a:pt x="503" y="132"/>
                </a:lnTo>
                <a:lnTo>
                  <a:pt x="371" y="0"/>
                </a:lnTo>
                <a:lnTo>
                  <a:pt x="371" y="0"/>
                </a:lnTo>
                <a:close/>
                <a:moveTo>
                  <a:pt x="639" y="269"/>
                </a:moveTo>
                <a:lnTo>
                  <a:pt x="766" y="395"/>
                </a:lnTo>
                <a:lnTo>
                  <a:pt x="766" y="395"/>
                </a:lnTo>
                <a:lnTo>
                  <a:pt x="639" y="269"/>
                </a:lnTo>
                <a:lnTo>
                  <a:pt x="639" y="269"/>
                </a:lnTo>
                <a:close/>
                <a:moveTo>
                  <a:pt x="372" y="0"/>
                </a:moveTo>
                <a:lnTo>
                  <a:pt x="503" y="131"/>
                </a:lnTo>
                <a:lnTo>
                  <a:pt x="503" y="132"/>
                </a:lnTo>
                <a:lnTo>
                  <a:pt x="371" y="0"/>
                </a:lnTo>
                <a:lnTo>
                  <a:pt x="372" y="0"/>
                </a:lnTo>
                <a:close/>
                <a:moveTo>
                  <a:pt x="640" y="269"/>
                </a:moveTo>
                <a:lnTo>
                  <a:pt x="766" y="394"/>
                </a:lnTo>
                <a:lnTo>
                  <a:pt x="766" y="395"/>
                </a:lnTo>
                <a:lnTo>
                  <a:pt x="639" y="269"/>
                </a:lnTo>
                <a:lnTo>
                  <a:pt x="640" y="269"/>
                </a:lnTo>
                <a:close/>
                <a:moveTo>
                  <a:pt x="372" y="0"/>
                </a:moveTo>
                <a:lnTo>
                  <a:pt x="503" y="131"/>
                </a:lnTo>
                <a:lnTo>
                  <a:pt x="503" y="131"/>
                </a:lnTo>
                <a:lnTo>
                  <a:pt x="372" y="0"/>
                </a:lnTo>
                <a:lnTo>
                  <a:pt x="372" y="0"/>
                </a:lnTo>
                <a:close/>
                <a:moveTo>
                  <a:pt x="640" y="269"/>
                </a:moveTo>
                <a:lnTo>
                  <a:pt x="766" y="394"/>
                </a:lnTo>
                <a:lnTo>
                  <a:pt x="766" y="394"/>
                </a:lnTo>
                <a:lnTo>
                  <a:pt x="640" y="269"/>
                </a:lnTo>
                <a:lnTo>
                  <a:pt x="640" y="269"/>
                </a:lnTo>
                <a:close/>
                <a:moveTo>
                  <a:pt x="373" y="0"/>
                </a:moveTo>
                <a:lnTo>
                  <a:pt x="503" y="130"/>
                </a:lnTo>
                <a:lnTo>
                  <a:pt x="503" y="131"/>
                </a:lnTo>
                <a:lnTo>
                  <a:pt x="372" y="0"/>
                </a:lnTo>
                <a:lnTo>
                  <a:pt x="373" y="0"/>
                </a:lnTo>
                <a:close/>
                <a:moveTo>
                  <a:pt x="641" y="269"/>
                </a:moveTo>
                <a:lnTo>
                  <a:pt x="766" y="393"/>
                </a:lnTo>
                <a:lnTo>
                  <a:pt x="766" y="394"/>
                </a:lnTo>
                <a:lnTo>
                  <a:pt x="640" y="269"/>
                </a:lnTo>
                <a:lnTo>
                  <a:pt x="641" y="269"/>
                </a:lnTo>
                <a:close/>
                <a:moveTo>
                  <a:pt x="373" y="0"/>
                </a:moveTo>
                <a:lnTo>
                  <a:pt x="503" y="130"/>
                </a:lnTo>
                <a:lnTo>
                  <a:pt x="503" y="130"/>
                </a:lnTo>
                <a:lnTo>
                  <a:pt x="373" y="0"/>
                </a:lnTo>
                <a:lnTo>
                  <a:pt x="373" y="0"/>
                </a:lnTo>
                <a:close/>
                <a:moveTo>
                  <a:pt x="641" y="269"/>
                </a:moveTo>
                <a:lnTo>
                  <a:pt x="766" y="393"/>
                </a:lnTo>
                <a:lnTo>
                  <a:pt x="766" y="393"/>
                </a:lnTo>
                <a:lnTo>
                  <a:pt x="641" y="269"/>
                </a:lnTo>
                <a:lnTo>
                  <a:pt x="641" y="269"/>
                </a:lnTo>
                <a:close/>
                <a:moveTo>
                  <a:pt x="374" y="0"/>
                </a:moveTo>
                <a:lnTo>
                  <a:pt x="503" y="129"/>
                </a:lnTo>
                <a:lnTo>
                  <a:pt x="503" y="130"/>
                </a:lnTo>
                <a:lnTo>
                  <a:pt x="373" y="0"/>
                </a:lnTo>
                <a:lnTo>
                  <a:pt x="374" y="0"/>
                </a:lnTo>
                <a:close/>
                <a:moveTo>
                  <a:pt x="642" y="269"/>
                </a:moveTo>
                <a:lnTo>
                  <a:pt x="766" y="392"/>
                </a:lnTo>
                <a:lnTo>
                  <a:pt x="766" y="393"/>
                </a:lnTo>
                <a:lnTo>
                  <a:pt x="641" y="269"/>
                </a:lnTo>
                <a:lnTo>
                  <a:pt x="642" y="269"/>
                </a:lnTo>
                <a:close/>
                <a:moveTo>
                  <a:pt x="374" y="0"/>
                </a:moveTo>
                <a:lnTo>
                  <a:pt x="503" y="129"/>
                </a:lnTo>
                <a:lnTo>
                  <a:pt x="503" y="129"/>
                </a:lnTo>
                <a:lnTo>
                  <a:pt x="374" y="0"/>
                </a:lnTo>
                <a:lnTo>
                  <a:pt x="374" y="0"/>
                </a:lnTo>
                <a:close/>
                <a:moveTo>
                  <a:pt x="642" y="269"/>
                </a:moveTo>
                <a:lnTo>
                  <a:pt x="766" y="392"/>
                </a:lnTo>
                <a:lnTo>
                  <a:pt x="766" y="392"/>
                </a:lnTo>
                <a:lnTo>
                  <a:pt x="642" y="269"/>
                </a:lnTo>
                <a:lnTo>
                  <a:pt x="642" y="269"/>
                </a:lnTo>
                <a:close/>
                <a:moveTo>
                  <a:pt x="375" y="0"/>
                </a:moveTo>
                <a:lnTo>
                  <a:pt x="503" y="128"/>
                </a:lnTo>
                <a:lnTo>
                  <a:pt x="503" y="129"/>
                </a:lnTo>
                <a:lnTo>
                  <a:pt x="374" y="0"/>
                </a:lnTo>
                <a:lnTo>
                  <a:pt x="375" y="0"/>
                </a:lnTo>
                <a:close/>
                <a:moveTo>
                  <a:pt x="643" y="269"/>
                </a:moveTo>
                <a:lnTo>
                  <a:pt x="766" y="391"/>
                </a:lnTo>
                <a:lnTo>
                  <a:pt x="766" y="392"/>
                </a:lnTo>
                <a:lnTo>
                  <a:pt x="642" y="269"/>
                </a:lnTo>
                <a:lnTo>
                  <a:pt x="643" y="269"/>
                </a:lnTo>
                <a:close/>
                <a:moveTo>
                  <a:pt x="375" y="0"/>
                </a:moveTo>
                <a:lnTo>
                  <a:pt x="503" y="128"/>
                </a:lnTo>
                <a:lnTo>
                  <a:pt x="503" y="128"/>
                </a:lnTo>
                <a:lnTo>
                  <a:pt x="375" y="0"/>
                </a:lnTo>
                <a:lnTo>
                  <a:pt x="375" y="0"/>
                </a:lnTo>
                <a:close/>
                <a:moveTo>
                  <a:pt x="643" y="269"/>
                </a:moveTo>
                <a:lnTo>
                  <a:pt x="766" y="391"/>
                </a:lnTo>
                <a:lnTo>
                  <a:pt x="766" y="391"/>
                </a:lnTo>
                <a:lnTo>
                  <a:pt x="643" y="269"/>
                </a:lnTo>
                <a:lnTo>
                  <a:pt x="643" y="269"/>
                </a:lnTo>
                <a:close/>
                <a:moveTo>
                  <a:pt x="376" y="0"/>
                </a:moveTo>
                <a:lnTo>
                  <a:pt x="503" y="127"/>
                </a:lnTo>
                <a:lnTo>
                  <a:pt x="503" y="128"/>
                </a:lnTo>
                <a:lnTo>
                  <a:pt x="375" y="0"/>
                </a:lnTo>
                <a:lnTo>
                  <a:pt x="376" y="0"/>
                </a:lnTo>
                <a:close/>
                <a:moveTo>
                  <a:pt x="644" y="269"/>
                </a:moveTo>
                <a:lnTo>
                  <a:pt x="766" y="390"/>
                </a:lnTo>
                <a:lnTo>
                  <a:pt x="766" y="391"/>
                </a:lnTo>
                <a:lnTo>
                  <a:pt x="643" y="269"/>
                </a:lnTo>
                <a:lnTo>
                  <a:pt x="644" y="269"/>
                </a:lnTo>
                <a:close/>
                <a:moveTo>
                  <a:pt x="376" y="0"/>
                </a:moveTo>
                <a:lnTo>
                  <a:pt x="503" y="127"/>
                </a:lnTo>
                <a:lnTo>
                  <a:pt x="503" y="127"/>
                </a:lnTo>
                <a:lnTo>
                  <a:pt x="376" y="0"/>
                </a:lnTo>
                <a:lnTo>
                  <a:pt x="376" y="0"/>
                </a:lnTo>
                <a:close/>
                <a:moveTo>
                  <a:pt x="644" y="269"/>
                </a:moveTo>
                <a:lnTo>
                  <a:pt x="766" y="390"/>
                </a:lnTo>
                <a:lnTo>
                  <a:pt x="766" y="390"/>
                </a:lnTo>
                <a:lnTo>
                  <a:pt x="644" y="269"/>
                </a:lnTo>
                <a:lnTo>
                  <a:pt x="644" y="269"/>
                </a:lnTo>
                <a:close/>
                <a:moveTo>
                  <a:pt x="377" y="0"/>
                </a:moveTo>
                <a:lnTo>
                  <a:pt x="503" y="126"/>
                </a:lnTo>
                <a:lnTo>
                  <a:pt x="503" y="127"/>
                </a:lnTo>
                <a:lnTo>
                  <a:pt x="376" y="0"/>
                </a:lnTo>
                <a:lnTo>
                  <a:pt x="377" y="0"/>
                </a:lnTo>
                <a:close/>
                <a:moveTo>
                  <a:pt x="645" y="269"/>
                </a:moveTo>
                <a:lnTo>
                  <a:pt x="766" y="390"/>
                </a:lnTo>
                <a:lnTo>
                  <a:pt x="766" y="390"/>
                </a:lnTo>
                <a:lnTo>
                  <a:pt x="644" y="269"/>
                </a:lnTo>
                <a:lnTo>
                  <a:pt x="645" y="269"/>
                </a:lnTo>
                <a:close/>
                <a:moveTo>
                  <a:pt x="377" y="0"/>
                </a:moveTo>
                <a:lnTo>
                  <a:pt x="503" y="126"/>
                </a:lnTo>
                <a:lnTo>
                  <a:pt x="503" y="126"/>
                </a:lnTo>
                <a:lnTo>
                  <a:pt x="377" y="0"/>
                </a:lnTo>
                <a:lnTo>
                  <a:pt x="377" y="0"/>
                </a:lnTo>
                <a:close/>
                <a:moveTo>
                  <a:pt x="645" y="269"/>
                </a:moveTo>
                <a:lnTo>
                  <a:pt x="766" y="389"/>
                </a:lnTo>
                <a:lnTo>
                  <a:pt x="766" y="390"/>
                </a:lnTo>
                <a:lnTo>
                  <a:pt x="645" y="269"/>
                </a:lnTo>
                <a:lnTo>
                  <a:pt x="645" y="269"/>
                </a:lnTo>
                <a:close/>
                <a:moveTo>
                  <a:pt x="378" y="0"/>
                </a:moveTo>
                <a:lnTo>
                  <a:pt x="503" y="126"/>
                </a:lnTo>
                <a:lnTo>
                  <a:pt x="503" y="126"/>
                </a:lnTo>
                <a:lnTo>
                  <a:pt x="377" y="0"/>
                </a:lnTo>
                <a:lnTo>
                  <a:pt x="378" y="0"/>
                </a:lnTo>
                <a:close/>
                <a:moveTo>
                  <a:pt x="647" y="269"/>
                </a:moveTo>
                <a:lnTo>
                  <a:pt x="766" y="389"/>
                </a:lnTo>
                <a:lnTo>
                  <a:pt x="766" y="389"/>
                </a:lnTo>
                <a:lnTo>
                  <a:pt x="645" y="269"/>
                </a:lnTo>
                <a:lnTo>
                  <a:pt x="647" y="269"/>
                </a:lnTo>
                <a:close/>
                <a:moveTo>
                  <a:pt x="378" y="0"/>
                </a:moveTo>
                <a:lnTo>
                  <a:pt x="503" y="125"/>
                </a:lnTo>
                <a:lnTo>
                  <a:pt x="503" y="126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647" y="269"/>
                </a:moveTo>
                <a:lnTo>
                  <a:pt x="766" y="388"/>
                </a:lnTo>
                <a:lnTo>
                  <a:pt x="766" y="389"/>
                </a:lnTo>
                <a:lnTo>
                  <a:pt x="647" y="269"/>
                </a:lnTo>
                <a:lnTo>
                  <a:pt x="647" y="269"/>
                </a:lnTo>
                <a:close/>
                <a:moveTo>
                  <a:pt x="379" y="0"/>
                </a:moveTo>
                <a:lnTo>
                  <a:pt x="503" y="125"/>
                </a:lnTo>
                <a:lnTo>
                  <a:pt x="503" y="125"/>
                </a:lnTo>
                <a:lnTo>
                  <a:pt x="378" y="0"/>
                </a:lnTo>
                <a:lnTo>
                  <a:pt x="379" y="0"/>
                </a:lnTo>
                <a:close/>
                <a:moveTo>
                  <a:pt x="647" y="269"/>
                </a:moveTo>
                <a:lnTo>
                  <a:pt x="766" y="388"/>
                </a:lnTo>
                <a:lnTo>
                  <a:pt x="766" y="388"/>
                </a:lnTo>
                <a:lnTo>
                  <a:pt x="647" y="269"/>
                </a:lnTo>
                <a:lnTo>
                  <a:pt x="647" y="269"/>
                </a:lnTo>
                <a:close/>
                <a:moveTo>
                  <a:pt x="379" y="0"/>
                </a:moveTo>
                <a:lnTo>
                  <a:pt x="503" y="124"/>
                </a:lnTo>
                <a:lnTo>
                  <a:pt x="503" y="125"/>
                </a:lnTo>
                <a:lnTo>
                  <a:pt x="379" y="0"/>
                </a:lnTo>
                <a:lnTo>
                  <a:pt x="379" y="0"/>
                </a:lnTo>
                <a:close/>
                <a:moveTo>
                  <a:pt x="648" y="269"/>
                </a:moveTo>
                <a:lnTo>
                  <a:pt x="766" y="387"/>
                </a:lnTo>
                <a:lnTo>
                  <a:pt x="766" y="388"/>
                </a:lnTo>
                <a:lnTo>
                  <a:pt x="647" y="269"/>
                </a:lnTo>
                <a:lnTo>
                  <a:pt x="648" y="269"/>
                </a:lnTo>
                <a:close/>
                <a:moveTo>
                  <a:pt x="380" y="0"/>
                </a:moveTo>
                <a:lnTo>
                  <a:pt x="503" y="124"/>
                </a:lnTo>
                <a:lnTo>
                  <a:pt x="503" y="124"/>
                </a:lnTo>
                <a:lnTo>
                  <a:pt x="379" y="0"/>
                </a:lnTo>
                <a:lnTo>
                  <a:pt x="380" y="0"/>
                </a:lnTo>
                <a:close/>
                <a:moveTo>
                  <a:pt x="648" y="269"/>
                </a:moveTo>
                <a:lnTo>
                  <a:pt x="766" y="387"/>
                </a:lnTo>
                <a:lnTo>
                  <a:pt x="766" y="387"/>
                </a:lnTo>
                <a:lnTo>
                  <a:pt x="648" y="269"/>
                </a:lnTo>
                <a:lnTo>
                  <a:pt x="648" y="269"/>
                </a:lnTo>
                <a:close/>
                <a:moveTo>
                  <a:pt x="380" y="0"/>
                </a:moveTo>
                <a:lnTo>
                  <a:pt x="503" y="123"/>
                </a:lnTo>
                <a:lnTo>
                  <a:pt x="503" y="124"/>
                </a:lnTo>
                <a:lnTo>
                  <a:pt x="380" y="0"/>
                </a:lnTo>
                <a:lnTo>
                  <a:pt x="380" y="0"/>
                </a:lnTo>
                <a:close/>
                <a:moveTo>
                  <a:pt x="649" y="269"/>
                </a:moveTo>
                <a:lnTo>
                  <a:pt x="766" y="386"/>
                </a:lnTo>
                <a:lnTo>
                  <a:pt x="766" y="387"/>
                </a:lnTo>
                <a:lnTo>
                  <a:pt x="648" y="269"/>
                </a:lnTo>
                <a:lnTo>
                  <a:pt x="649" y="269"/>
                </a:lnTo>
                <a:close/>
                <a:moveTo>
                  <a:pt x="380" y="0"/>
                </a:moveTo>
                <a:lnTo>
                  <a:pt x="503" y="123"/>
                </a:lnTo>
                <a:lnTo>
                  <a:pt x="503" y="123"/>
                </a:lnTo>
                <a:lnTo>
                  <a:pt x="380" y="0"/>
                </a:lnTo>
                <a:lnTo>
                  <a:pt x="380" y="0"/>
                </a:lnTo>
                <a:close/>
                <a:moveTo>
                  <a:pt x="649" y="269"/>
                </a:moveTo>
                <a:lnTo>
                  <a:pt x="766" y="386"/>
                </a:lnTo>
                <a:lnTo>
                  <a:pt x="766" y="386"/>
                </a:lnTo>
                <a:lnTo>
                  <a:pt x="649" y="269"/>
                </a:lnTo>
                <a:lnTo>
                  <a:pt x="649" y="269"/>
                </a:lnTo>
                <a:close/>
                <a:moveTo>
                  <a:pt x="381" y="0"/>
                </a:moveTo>
                <a:lnTo>
                  <a:pt x="503" y="122"/>
                </a:lnTo>
                <a:lnTo>
                  <a:pt x="503" y="123"/>
                </a:lnTo>
                <a:lnTo>
                  <a:pt x="380" y="0"/>
                </a:lnTo>
                <a:lnTo>
                  <a:pt x="381" y="0"/>
                </a:lnTo>
                <a:close/>
                <a:moveTo>
                  <a:pt x="650" y="269"/>
                </a:moveTo>
                <a:lnTo>
                  <a:pt x="766" y="385"/>
                </a:lnTo>
                <a:lnTo>
                  <a:pt x="766" y="386"/>
                </a:lnTo>
                <a:lnTo>
                  <a:pt x="649" y="269"/>
                </a:lnTo>
                <a:lnTo>
                  <a:pt x="650" y="269"/>
                </a:lnTo>
                <a:close/>
                <a:moveTo>
                  <a:pt x="381" y="0"/>
                </a:moveTo>
                <a:lnTo>
                  <a:pt x="503" y="122"/>
                </a:lnTo>
                <a:lnTo>
                  <a:pt x="503" y="122"/>
                </a:lnTo>
                <a:lnTo>
                  <a:pt x="381" y="0"/>
                </a:lnTo>
                <a:lnTo>
                  <a:pt x="381" y="0"/>
                </a:lnTo>
                <a:close/>
                <a:moveTo>
                  <a:pt x="650" y="269"/>
                </a:moveTo>
                <a:lnTo>
                  <a:pt x="766" y="385"/>
                </a:lnTo>
                <a:lnTo>
                  <a:pt x="766" y="385"/>
                </a:lnTo>
                <a:lnTo>
                  <a:pt x="650" y="269"/>
                </a:lnTo>
                <a:lnTo>
                  <a:pt x="650" y="269"/>
                </a:lnTo>
                <a:close/>
                <a:moveTo>
                  <a:pt x="383" y="0"/>
                </a:moveTo>
                <a:lnTo>
                  <a:pt x="503" y="121"/>
                </a:lnTo>
                <a:lnTo>
                  <a:pt x="503" y="122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651" y="269"/>
                </a:moveTo>
                <a:lnTo>
                  <a:pt x="766" y="383"/>
                </a:lnTo>
                <a:lnTo>
                  <a:pt x="766" y="385"/>
                </a:lnTo>
                <a:lnTo>
                  <a:pt x="650" y="269"/>
                </a:lnTo>
                <a:lnTo>
                  <a:pt x="651" y="269"/>
                </a:lnTo>
                <a:close/>
                <a:moveTo>
                  <a:pt x="383" y="0"/>
                </a:moveTo>
                <a:lnTo>
                  <a:pt x="503" y="121"/>
                </a:lnTo>
                <a:lnTo>
                  <a:pt x="503" y="121"/>
                </a:lnTo>
                <a:lnTo>
                  <a:pt x="383" y="0"/>
                </a:lnTo>
                <a:lnTo>
                  <a:pt x="383" y="0"/>
                </a:lnTo>
                <a:close/>
                <a:moveTo>
                  <a:pt x="651" y="269"/>
                </a:moveTo>
                <a:lnTo>
                  <a:pt x="766" y="383"/>
                </a:lnTo>
                <a:lnTo>
                  <a:pt x="766" y="383"/>
                </a:lnTo>
                <a:lnTo>
                  <a:pt x="651" y="269"/>
                </a:lnTo>
                <a:lnTo>
                  <a:pt x="651" y="269"/>
                </a:lnTo>
                <a:close/>
                <a:moveTo>
                  <a:pt x="384" y="0"/>
                </a:moveTo>
                <a:lnTo>
                  <a:pt x="503" y="119"/>
                </a:lnTo>
                <a:lnTo>
                  <a:pt x="503" y="121"/>
                </a:lnTo>
                <a:lnTo>
                  <a:pt x="383" y="0"/>
                </a:lnTo>
                <a:lnTo>
                  <a:pt x="384" y="0"/>
                </a:lnTo>
                <a:close/>
                <a:moveTo>
                  <a:pt x="652" y="269"/>
                </a:moveTo>
                <a:lnTo>
                  <a:pt x="766" y="382"/>
                </a:lnTo>
                <a:lnTo>
                  <a:pt x="766" y="383"/>
                </a:lnTo>
                <a:lnTo>
                  <a:pt x="651" y="269"/>
                </a:lnTo>
                <a:lnTo>
                  <a:pt x="652" y="269"/>
                </a:lnTo>
                <a:close/>
                <a:moveTo>
                  <a:pt x="384" y="0"/>
                </a:moveTo>
                <a:lnTo>
                  <a:pt x="503" y="119"/>
                </a:lnTo>
                <a:lnTo>
                  <a:pt x="503" y="119"/>
                </a:lnTo>
                <a:lnTo>
                  <a:pt x="384" y="0"/>
                </a:lnTo>
                <a:lnTo>
                  <a:pt x="384" y="0"/>
                </a:lnTo>
                <a:close/>
                <a:moveTo>
                  <a:pt x="652" y="269"/>
                </a:moveTo>
                <a:lnTo>
                  <a:pt x="766" y="382"/>
                </a:lnTo>
                <a:lnTo>
                  <a:pt x="766" y="382"/>
                </a:lnTo>
                <a:lnTo>
                  <a:pt x="652" y="269"/>
                </a:lnTo>
                <a:lnTo>
                  <a:pt x="652" y="269"/>
                </a:lnTo>
                <a:close/>
                <a:moveTo>
                  <a:pt x="385" y="0"/>
                </a:moveTo>
                <a:lnTo>
                  <a:pt x="503" y="118"/>
                </a:lnTo>
                <a:lnTo>
                  <a:pt x="503" y="119"/>
                </a:lnTo>
                <a:lnTo>
                  <a:pt x="384" y="0"/>
                </a:lnTo>
                <a:lnTo>
                  <a:pt x="385" y="0"/>
                </a:lnTo>
                <a:close/>
                <a:moveTo>
                  <a:pt x="653" y="269"/>
                </a:moveTo>
                <a:lnTo>
                  <a:pt x="766" y="381"/>
                </a:lnTo>
                <a:lnTo>
                  <a:pt x="766" y="382"/>
                </a:lnTo>
                <a:lnTo>
                  <a:pt x="652" y="269"/>
                </a:lnTo>
                <a:lnTo>
                  <a:pt x="653" y="269"/>
                </a:lnTo>
                <a:close/>
                <a:moveTo>
                  <a:pt x="385" y="0"/>
                </a:moveTo>
                <a:lnTo>
                  <a:pt x="503" y="118"/>
                </a:lnTo>
                <a:lnTo>
                  <a:pt x="503" y="118"/>
                </a:lnTo>
                <a:lnTo>
                  <a:pt x="385" y="0"/>
                </a:lnTo>
                <a:lnTo>
                  <a:pt x="385" y="0"/>
                </a:lnTo>
                <a:close/>
                <a:moveTo>
                  <a:pt x="653" y="269"/>
                </a:moveTo>
                <a:lnTo>
                  <a:pt x="766" y="381"/>
                </a:lnTo>
                <a:lnTo>
                  <a:pt x="766" y="381"/>
                </a:lnTo>
                <a:lnTo>
                  <a:pt x="653" y="269"/>
                </a:lnTo>
                <a:lnTo>
                  <a:pt x="653" y="269"/>
                </a:lnTo>
                <a:close/>
                <a:moveTo>
                  <a:pt x="386" y="0"/>
                </a:moveTo>
                <a:lnTo>
                  <a:pt x="503" y="117"/>
                </a:lnTo>
                <a:lnTo>
                  <a:pt x="503" y="118"/>
                </a:lnTo>
                <a:lnTo>
                  <a:pt x="385" y="0"/>
                </a:lnTo>
                <a:lnTo>
                  <a:pt x="386" y="0"/>
                </a:lnTo>
                <a:close/>
                <a:moveTo>
                  <a:pt x="654" y="269"/>
                </a:moveTo>
                <a:lnTo>
                  <a:pt x="766" y="380"/>
                </a:lnTo>
                <a:lnTo>
                  <a:pt x="766" y="381"/>
                </a:lnTo>
                <a:lnTo>
                  <a:pt x="653" y="269"/>
                </a:lnTo>
                <a:lnTo>
                  <a:pt x="654" y="269"/>
                </a:lnTo>
                <a:close/>
                <a:moveTo>
                  <a:pt x="386" y="0"/>
                </a:moveTo>
                <a:lnTo>
                  <a:pt x="503" y="117"/>
                </a:lnTo>
                <a:lnTo>
                  <a:pt x="503" y="117"/>
                </a:lnTo>
                <a:lnTo>
                  <a:pt x="386" y="0"/>
                </a:lnTo>
                <a:lnTo>
                  <a:pt x="386" y="0"/>
                </a:lnTo>
                <a:close/>
                <a:moveTo>
                  <a:pt x="654" y="269"/>
                </a:moveTo>
                <a:lnTo>
                  <a:pt x="766" y="380"/>
                </a:lnTo>
                <a:lnTo>
                  <a:pt x="766" y="380"/>
                </a:lnTo>
                <a:lnTo>
                  <a:pt x="654" y="269"/>
                </a:lnTo>
                <a:lnTo>
                  <a:pt x="654" y="269"/>
                </a:lnTo>
                <a:close/>
                <a:moveTo>
                  <a:pt x="387" y="0"/>
                </a:moveTo>
                <a:lnTo>
                  <a:pt x="503" y="116"/>
                </a:lnTo>
                <a:lnTo>
                  <a:pt x="503" y="117"/>
                </a:lnTo>
                <a:lnTo>
                  <a:pt x="386" y="0"/>
                </a:lnTo>
                <a:lnTo>
                  <a:pt x="387" y="0"/>
                </a:lnTo>
                <a:close/>
                <a:moveTo>
                  <a:pt x="655" y="269"/>
                </a:moveTo>
                <a:lnTo>
                  <a:pt x="766" y="379"/>
                </a:lnTo>
                <a:lnTo>
                  <a:pt x="766" y="380"/>
                </a:lnTo>
                <a:lnTo>
                  <a:pt x="654" y="269"/>
                </a:lnTo>
                <a:lnTo>
                  <a:pt x="655" y="269"/>
                </a:lnTo>
                <a:close/>
                <a:moveTo>
                  <a:pt x="387" y="0"/>
                </a:moveTo>
                <a:lnTo>
                  <a:pt x="503" y="116"/>
                </a:lnTo>
                <a:lnTo>
                  <a:pt x="503" y="116"/>
                </a:lnTo>
                <a:lnTo>
                  <a:pt x="387" y="0"/>
                </a:lnTo>
                <a:lnTo>
                  <a:pt x="387" y="0"/>
                </a:lnTo>
                <a:close/>
                <a:moveTo>
                  <a:pt x="655" y="269"/>
                </a:moveTo>
                <a:lnTo>
                  <a:pt x="766" y="379"/>
                </a:lnTo>
                <a:lnTo>
                  <a:pt x="766" y="379"/>
                </a:lnTo>
                <a:lnTo>
                  <a:pt x="655" y="269"/>
                </a:lnTo>
                <a:lnTo>
                  <a:pt x="655" y="269"/>
                </a:lnTo>
                <a:close/>
                <a:moveTo>
                  <a:pt x="388" y="0"/>
                </a:moveTo>
                <a:lnTo>
                  <a:pt x="503" y="115"/>
                </a:lnTo>
                <a:lnTo>
                  <a:pt x="503" y="116"/>
                </a:lnTo>
                <a:lnTo>
                  <a:pt x="387" y="0"/>
                </a:lnTo>
                <a:lnTo>
                  <a:pt x="388" y="0"/>
                </a:lnTo>
                <a:close/>
                <a:moveTo>
                  <a:pt x="655" y="269"/>
                </a:moveTo>
                <a:lnTo>
                  <a:pt x="766" y="379"/>
                </a:lnTo>
                <a:lnTo>
                  <a:pt x="766" y="379"/>
                </a:lnTo>
                <a:lnTo>
                  <a:pt x="655" y="269"/>
                </a:lnTo>
                <a:lnTo>
                  <a:pt x="655" y="269"/>
                </a:lnTo>
                <a:close/>
                <a:moveTo>
                  <a:pt x="388" y="0"/>
                </a:moveTo>
                <a:lnTo>
                  <a:pt x="503" y="115"/>
                </a:lnTo>
                <a:lnTo>
                  <a:pt x="503" y="115"/>
                </a:lnTo>
                <a:lnTo>
                  <a:pt x="388" y="0"/>
                </a:lnTo>
                <a:lnTo>
                  <a:pt x="388" y="0"/>
                </a:lnTo>
                <a:close/>
                <a:moveTo>
                  <a:pt x="656" y="269"/>
                </a:moveTo>
                <a:lnTo>
                  <a:pt x="766" y="378"/>
                </a:lnTo>
                <a:lnTo>
                  <a:pt x="766" y="379"/>
                </a:lnTo>
                <a:lnTo>
                  <a:pt x="655" y="269"/>
                </a:lnTo>
                <a:lnTo>
                  <a:pt x="656" y="269"/>
                </a:lnTo>
                <a:close/>
                <a:moveTo>
                  <a:pt x="389" y="0"/>
                </a:moveTo>
                <a:lnTo>
                  <a:pt x="503" y="114"/>
                </a:lnTo>
                <a:lnTo>
                  <a:pt x="503" y="115"/>
                </a:lnTo>
                <a:lnTo>
                  <a:pt x="388" y="0"/>
                </a:lnTo>
                <a:lnTo>
                  <a:pt x="389" y="0"/>
                </a:lnTo>
                <a:close/>
                <a:moveTo>
                  <a:pt x="656" y="269"/>
                </a:moveTo>
                <a:lnTo>
                  <a:pt x="766" y="378"/>
                </a:lnTo>
                <a:lnTo>
                  <a:pt x="766" y="378"/>
                </a:lnTo>
                <a:lnTo>
                  <a:pt x="656" y="269"/>
                </a:lnTo>
                <a:lnTo>
                  <a:pt x="656" y="269"/>
                </a:lnTo>
                <a:close/>
                <a:moveTo>
                  <a:pt x="389" y="0"/>
                </a:moveTo>
                <a:lnTo>
                  <a:pt x="503" y="114"/>
                </a:lnTo>
                <a:lnTo>
                  <a:pt x="503" y="114"/>
                </a:lnTo>
                <a:lnTo>
                  <a:pt x="389" y="0"/>
                </a:lnTo>
                <a:lnTo>
                  <a:pt x="389" y="0"/>
                </a:lnTo>
                <a:close/>
                <a:moveTo>
                  <a:pt x="657" y="269"/>
                </a:moveTo>
                <a:lnTo>
                  <a:pt x="766" y="377"/>
                </a:lnTo>
                <a:lnTo>
                  <a:pt x="766" y="378"/>
                </a:lnTo>
                <a:lnTo>
                  <a:pt x="656" y="269"/>
                </a:lnTo>
                <a:lnTo>
                  <a:pt x="657" y="269"/>
                </a:lnTo>
                <a:close/>
                <a:moveTo>
                  <a:pt x="390" y="0"/>
                </a:moveTo>
                <a:lnTo>
                  <a:pt x="503" y="113"/>
                </a:lnTo>
                <a:lnTo>
                  <a:pt x="503" y="114"/>
                </a:lnTo>
                <a:lnTo>
                  <a:pt x="389" y="0"/>
                </a:lnTo>
                <a:lnTo>
                  <a:pt x="390" y="0"/>
                </a:lnTo>
                <a:close/>
                <a:moveTo>
                  <a:pt x="657" y="269"/>
                </a:moveTo>
                <a:lnTo>
                  <a:pt x="766" y="377"/>
                </a:lnTo>
                <a:lnTo>
                  <a:pt x="766" y="377"/>
                </a:lnTo>
                <a:lnTo>
                  <a:pt x="657" y="269"/>
                </a:lnTo>
                <a:lnTo>
                  <a:pt x="657" y="269"/>
                </a:lnTo>
                <a:close/>
                <a:moveTo>
                  <a:pt x="390" y="0"/>
                </a:moveTo>
                <a:lnTo>
                  <a:pt x="503" y="113"/>
                </a:lnTo>
                <a:lnTo>
                  <a:pt x="503" y="113"/>
                </a:lnTo>
                <a:lnTo>
                  <a:pt x="390" y="0"/>
                </a:lnTo>
                <a:lnTo>
                  <a:pt x="390" y="0"/>
                </a:lnTo>
                <a:close/>
                <a:moveTo>
                  <a:pt x="658" y="269"/>
                </a:moveTo>
                <a:lnTo>
                  <a:pt x="766" y="376"/>
                </a:lnTo>
                <a:lnTo>
                  <a:pt x="766" y="377"/>
                </a:lnTo>
                <a:lnTo>
                  <a:pt x="657" y="269"/>
                </a:lnTo>
                <a:lnTo>
                  <a:pt x="658" y="269"/>
                </a:lnTo>
                <a:close/>
                <a:moveTo>
                  <a:pt x="391" y="0"/>
                </a:moveTo>
                <a:lnTo>
                  <a:pt x="503" y="112"/>
                </a:lnTo>
                <a:lnTo>
                  <a:pt x="503" y="113"/>
                </a:lnTo>
                <a:lnTo>
                  <a:pt x="390" y="0"/>
                </a:lnTo>
                <a:lnTo>
                  <a:pt x="391" y="0"/>
                </a:lnTo>
                <a:close/>
                <a:moveTo>
                  <a:pt x="658" y="269"/>
                </a:moveTo>
                <a:lnTo>
                  <a:pt x="766" y="376"/>
                </a:lnTo>
                <a:lnTo>
                  <a:pt x="766" y="376"/>
                </a:lnTo>
                <a:lnTo>
                  <a:pt x="658" y="269"/>
                </a:lnTo>
                <a:lnTo>
                  <a:pt x="658" y="269"/>
                </a:lnTo>
                <a:close/>
                <a:moveTo>
                  <a:pt x="391" y="0"/>
                </a:moveTo>
                <a:lnTo>
                  <a:pt x="503" y="112"/>
                </a:lnTo>
                <a:lnTo>
                  <a:pt x="503" y="112"/>
                </a:lnTo>
                <a:lnTo>
                  <a:pt x="391" y="0"/>
                </a:lnTo>
                <a:lnTo>
                  <a:pt x="391" y="0"/>
                </a:lnTo>
                <a:close/>
                <a:moveTo>
                  <a:pt x="659" y="269"/>
                </a:moveTo>
                <a:lnTo>
                  <a:pt x="766" y="375"/>
                </a:lnTo>
                <a:lnTo>
                  <a:pt x="766" y="376"/>
                </a:lnTo>
                <a:lnTo>
                  <a:pt x="658" y="269"/>
                </a:lnTo>
                <a:lnTo>
                  <a:pt x="659" y="269"/>
                </a:lnTo>
                <a:close/>
                <a:moveTo>
                  <a:pt x="391" y="0"/>
                </a:moveTo>
                <a:lnTo>
                  <a:pt x="503" y="111"/>
                </a:lnTo>
                <a:lnTo>
                  <a:pt x="503" y="112"/>
                </a:lnTo>
                <a:lnTo>
                  <a:pt x="391" y="0"/>
                </a:lnTo>
                <a:lnTo>
                  <a:pt x="391" y="0"/>
                </a:lnTo>
                <a:close/>
                <a:moveTo>
                  <a:pt x="659" y="269"/>
                </a:moveTo>
                <a:lnTo>
                  <a:pt x="766" y="375"/>
                </a:lnTo>
                <a:lnTo>
                  <a:pt x="766" y="375"/>
                </a:lnTo>
                <a:lnTo>
                  <a:pt x="659" y="269"/>
                </a:lnTo>
                <a:lnTo>
                  <a:pt x="659" y="269"/>
                </a:lnTo>
                <a:close/>
                <a:moveTo>
                  <a:pt x="392" y="0"/>
                </a:moveTo>
                <a:lnTo>
                  <a:pt x="503" y="111"/>
                </a:lnTo>
                <a:lnTo>
                  <a:pt x="503" y="111"/>
                </a:lnTo>
                <a:lnTo>
                  <a:pt x="391" y="0"/>
                </a:lnTo>
                <a:lnTo>
                  <a:pt x="392" y="0"/>
                </a:lnTo>
                <a:close/>
                <a:moveTo>
                  <a:pt x="660" y="269"/>
                </a:moveTo>
                <a:lnTo>
                  <a:pt x="766" y="374"/>
                </a:lnTo>
                <a:lnTo>
                  <a:pt x="766" y="375"/>
                </a:lnTo>
                <a:lnTo>
                  <a:pt x="659" y="269"/>
                </a:lnTo>
                <a:lnTo>
                  <a:pt x="660" y="269"/>
                </a:lnTo>
                <a:close/>
                <a:moveTo>
                  <a:pt x="392" y="0"/>
                </a:moveTo>
                <a:lnTo>
                  <a:pt x="503" y="110"/>
                </a:lnTo>
                <a:lnTo>
                  <a:pt x="503" y="111"/>
                </a:lnTo>
                <a:lnTo>
                  <a:pt x="392" y="0"/>
                </a:lnTo>
                <a:lnTo>
                  <a:pt x="392" y="0"/>
                </a:lnTo>
                <a:close/>
                <a:moveTo>
                  <a:pt x="660" y="269"/>
                </a:moveTo>
                <a:lnTo>
                  <a:pt x="766" y="374"/>
                </a:lnTo>
                <a:lnTo>
                  <a:pt x="766" y="374"/>
                </a:lnTo>
                <a:lnTo>
                  <a:pt x="660" y="269"/>
                </a:lnTo>
                <a:lnTo>
                  <a:pt x="660" y="269"/>
                </a:lnTo>
                <a:close/>
                <a:moveTo>
                  <a:pt x="393" y="0"/>
                </a:moveTo>
                <a:lnTo>
                  <a:pt x="503" y="110"/>
                </a:lnTo>
                <a:lnTo>
                  <a:pt x="503" y="110"/>
                </a:lnTo>
                <a:lnTo>
                  <a:pt x="392" y="0"/>
                </a:lnTo>
                <a:lnTo>
                  <a:pt x="393" y="0"/>
                </a:lnTo>
                <a:close/>
                <a:moveTo>
                  <a:pt x="661" y="269"/>
                </a:moveTo>
                <a:lnTo>
                  <a:pt x="766" y="373"/>
                </a:lnTo>
                <a:lnTo>
                  <a:pt x="766" y="374"/>
                </a:lnTo>
                <a:lnTo>
                  <a:pt x="660" y="269"/>
                </a:lnTo>
                <a:lnTo>
                  <a:pt x="661" y="269"/>
                </a:lnTo>
                <a:close/>
                <a:moveTo>
                  <a:pt x="393" y="0"/>
                </a:moveTo>
                <a:lnTo>
                  <a:pt x="503" y="109"/>
                </a:lnTo>
                <a:lnTo>
                  <a:pt x="503" y="110"/>
                </a:lnTo>
                <a:lnTo>
                  <a:pt x="393" y="0"/>
                </a:lnTo>
                <a:lnTo>
                  <a:pt x="393" y="0"/>
                </a:lnTo>
                <a:close/>
                <a:moveTo>
                  <a:pt x="661" y="269"/>
                </a:moveTo>
                <a:lnTo>
                  <a:pt x="766" y="373"/>
                </a:lnTo>
                <a:lnTo>
                  <a:pt x="766" y="373"/>
                </a:lnTo>
                <a:lnTo>
                  <a:pt x="661" y="269"/>
                </a:lnTo>
                <a:lnTo>
                  <a:pt x="661" y="269"/>
                </a:lnTo>
                <a:close/>
                <a:moveTo>
                  <a:pt x="394" y="0"/>
                </a:moveTo>
                <a:lnTo>
                  <a:pt x="503" y="109"/>
                </a:lnTo>
                <a:lnTo>
                  <a:pt x="503" y="109"/>
                </a:lnTo>
                <a:lnTo>
                  <a:pt x="393" y="0"/>
                </a:lnTo>
                <a:lnTo>
                  <a:pt x="394" y="0"/>
                </a:lnTo>
                <a:close/>
                <a:moveTo>
                  <a:pt x="663" y="269"/>
                </a:moveTo>
                <a:lnTo>
                  <a:pt x="766" y="372"/>
                </a:lnTo>
                <a:lnTo>
                  <a:pt x="766" y="373"/>
                </a:lnTo>
                <a:lnTo>
                  <a:pt x="661" y="269"/>
                </a:lnTo>
                <a:lnTo>
                  <a:pt x="663" y="269"/>
                </a:lnTo>
                <a:close/>
                <a:moveTo>
                  <a:pt x="394" y="0"/>
                </a:moveTo>
                <a:lnTo>
                  <a:pt x="503" y="108"/>
                </a:lnTo>
                <a:lnTo>
                  <a:pt x="503" y="109"/>
                </a:lnTo>
                <a:lnTo>
                  <a:pt x="394" y="0"/>
                </a:lnTo>
                <a:lnTo>
                  <a:pt x="394" y="0"/>
                </a:lnTo>
                <a:close/>
                <a:moveTo>
                  <a:pt x="663" y="269"/>
                </a:moveTo>
                <a:lnTo>
                  <a:pt x="766" y="372"/>
                </a:lnTo>
                <a:lnTo>
                  <a:pt x="766" y="372"/>
                </a:lnTo>
                <a:lnTo>
                  <a:pt x="663" y="269"/>
                </a:lnTo>
                <a:lnTo>
                  <a:pt x="663" y="269"/>
                </a:lnTo>
                <a:close/>
                <a:moveTo>
                  <a:pt x="395" y="0"/>
                </a:moveTo>
                <a:lnTo>
                  <a:pt x="503" y="108"/>
                </a:lnTo>
                <a:lnTo>
                  <a:pt x="503" y="108"/>
                </a:lnTo>
                <a:lnTo>
                  <a:pt x="394" y="0"/>
                </a:lnTo>
                <a:lnTo>
                  <a:pt x="395" y="0"/>
                </a:lnTo>
                <a:close/>
                <a:moveTo>
                  <a:pt x="664" y="269"/>
                </a:moveTo>
                <a:lnTo>
                  <a:pt x="766" y="371"/>
                </a:lnTo>
                <a:lnTo>
                  <a:pt x="766" y="372"/>
                </a:lnTo>
                <a:lnTo>
                  <a:pt x="663" y="269"/>
                </a:lnTo>
                <a:lnTo>
                  <a:pt x="664" y="269"/>
                </a:lnTo>
                <a:close/>
                <a:moveTo>
                  <a:pt x="395" y="0"/>
                </a:moveTo>
                <a:lnTo>
                  <a:pt x="503" y="107"/>
                </a:lnTo>
                <a:lnTo>
                  <a:pt x="503" y="108"/>
                </a:lnTo>
                <a:lnTo>
                  <a:pt x="395" y="0"/>
                </a:lnTo>
                <a:lnTo>
                  <a:pt x="395" y="0"/>
                </a:lnTo>
                <a:close/>
                <a:moveTo>
                  <a:pt x="664" y="269"/>
                </a:moveTo>
                <a:lnTo>
                  <a:pt x="766" y="371"/>
                </a:lnTo>
                <a:lnTo>
                  <a:pt x="766" y="371"/>
                </a:lnTo>
                <a:lnTo>
                  <a:pt x="664" y="269"/>
                </a:lnTo>
                <a:lnTo>
                  <a:pt x="664" y="269"/>
                </a:lnTo>
                <a:close/>
                <a:moveTo>
                  <a:pt x="396" y="0"/>
                </a:moveTo>
                <a:lnTo>
                  <a:pt x="503" y="107"/>
                </a:lnTo>
                <a:lnTo>
                  <a:pt x="503" y="107"/>
                </a:lnTo>
                <a:lnTo>
                  <a:pt x="395" y="0"/>
                </a:lnTo>
                <a:lnTo>
                  <a:pt x="396" y="0"/>
                </a:lnTo>
                <a:close/>
                <a:moveTo>
                  <a:pt x="664" y="269"/>
                </a:moveTo>
                <a:lnTo>
                  <a:pt x="766" y="370"/>
                </a:lnTo>
                <a:lnTo>
                  <a:pt x="766" y="371"/>
                </a:lnTo>
                <a:lnTo>
                  <a:pt x="664" y="269"/>
                </a:lnTo>
                <a:lnTo>
                  <a:pt x="664" y="269"/>
                </a:lnTo>
                <a:close/>
                <a:moveTo>
                  <a:pt x="396" y="0"/>
                </a:moveTo>
                <a:lnTo>
                  <a:pt x="503" y="106"/>
                </a:lnTo>
                <a:lnTo>
                  <a:pt x="503" y="107"/>
                </a:lnTo>
                <a:lnTo>
                  <a:pt x="396" y="0"/>
                </a:lnTo>
                <a:lnTo>
                  <a:pt x="396" y="0"/>
                </a:lnTo>
                <a:close/>
                <a:moveTo>
                  <a:pt x="665" y="269"/>
                </a:moveTo>
                <a:lnTo>
                  <a:pt x="766" y="370"/>
                </a:lnTo>
                <a:lnTo>
                  <a:pt x="766" y="370"/>
                </a:lnTo>
                <a:lnTo>
                  <a:pt x="664" y="269"/>
                </a:lnTo>
                <a:lnTo>
                  <a:pt x="665" y="269"/>
                </a:lnTo>
                <a:close/>
                <a:moveTo>
                  <a:pt x="397" y="0"/>
                </a:moveTo>
                <a:lnTo>
                  <a:pt x="503" y="106"/>
                </a:lnTo>
                <a:lnTo>
                  <a:pt x="503" y="106"/>
                </a:lnTo>
                <a:lnTo>
                  <a:pt x="396" y="0"/>
                </a:lnTo>
                <a:lnTo>
                  <a:pt x="397" y="0"/>
                </a:lnTo>
                <a:close/>
                <a:moveTo>
                  <a:pt x="665" y="269"/>
                </a:moveTo>
                <a:lnTo>
                  <a:pt x="766" y="369"/>
                </a:lnTo>
                <a:lnTo>
                  <a:pt x="766" y="370"/>
                </a:lnTo>
                <a:lnTo>
                  <a:pt x="665" y="269"/>
                </a:lnTo>
                <a:lnTo>
                  <a:pt x="665" y="269"/>
                </a:lnTo>
                <a:close/>
                <a:moveTo>
                  <a:pt x="397" y="0"/>
                </a:moveTo>
                <a:lnTo>
                  <a:pt x="503" y="105"/>
                </a:lnTo>
                <a:lnTo>
                  <a:pt x="503" y="106"/>
                </a:lnTo>
                <a:lnTo>
                  <a:pt x="397" y="0"/>
                </a:lnTo>
                <a:lnTo>
                  <a:pt x="397" y="0"/>
                </a:lnTo>
                <a:close/>
                <a:moveTo>
                  <a:pt x="666" y="269"/>
                </a:moveTo>
                <a:lnTo>
                  <a:pt x="766" y="369"/>
                </a:lnTo>
                <a:lnTo>
                  <a:pt x="766" y="369"/>
                </a:lnTo>
                <a:lnTo>
                  <a:pt x="665" y="269"/>
                </a:lnTo>
                <a:lnTo>
                  <a:pt x="666" y="269"/>
                </a:lnTo>
                <a:close/>
                <a:moveTo>
                  <a:pt x="399" y="0"/>
                </a:moveTo>
                <a:lnTo>
                  <a:pt x="503" y="105"/>
                </a:lnTo>
                <a:lnTo>
                  <a:pt x="503" y="105"/>
                </a:lnTo>
                <a:lnTo>
                  <a:pt x="397" y="0"/>
                </a:lnTo>
                <a:lnTo>
                  <a:pt x="399" y="0"/>
                </a:lnTo>
                <a:close/>
                <a:moveTo>
                  <a:pt x="666" y="269"/>
                </a:moveTo>
                <a:lnTo>
                  <a:pt x="766" y="368"/>
                </a:lnTo>
                <a:lnTo>
                  <a:pt x="766" y="369"/>
                </a:lnTo>
                <a:lnTo>
                  <a:pt x="666" y="269"/>
                </a:lnTo>
                <a:lnTo>
                  <a:pt x="666" y="269"/>
                </a:lnTo>
                <a:close/>
                <a:moveTo>
                  <a:pt x="399" y="0"/>
                </a:moveTo>
                <a:lnTo>
                  <a:pt x="503" y="103"/>
                </a:lnTo>
                <a:lnTo>
                  <a:pt x="503" y="105"/>
                </a:lnTo>
                <a:lnTo>
                  <a:pt x="399" y="0"/>
                </a:lnTo>
                <a:lnTo>
                  <a:pt x="399" y="0"/>
                </a:lnTo>
                <a:close/>
                <a:moveTo>
                  <a:pt x="667" y="269"/>
                </a:moveTo>
                <a:lnTo>
                  <a:pt x="766" y="368"/>
                </a:lnTo>
                <a:lnTo>
                  <a:pt x="766" y="368"/>
                </a:lnTo>
                <a:lnTo>
                  <a:pt x="666" y="269"/>
                </a:lnTo>
                <a:lnTo>
                  <a:pt x="667" y="269"/>
                </a:lnTo>
                <a:close/>
                <a:moveTo>
                  <a:pt x="400" y="0"/>
                </a:moveTo>
                <a:lnTo>
                  <a:pt x="503" y="103"/>
                </a:lnTo>
                <a:lnTo>
                  <a:pt x="503" y="103"/>
                </a:lnTo>
                <a:lnTo>
                  <a:pt x="399" y="0"/>
                </a:lnTo>
                <a:lnTo>
                  <a:pt x="400" y="0"/>
                </a:lnTo>
                <a:close/>
                <a:moveTo>
                  <a:pt x="667" y="267"/>
                </a:moveTo>
                <a:lnTo>
                  <a:pt x="766" y="368"/>
                </a:lnTo>
                <a:lnTo>
                  <a:pt x="766" y="368"/>
                </a:lnTo>
                <a:lnTo>
                  <a:pt x="667" y="269"/>
                </a:lnTo>
                <a:lnTo>
                  <a:pt x="667" y="267"/>
                </a:lnTo>
                <a:close/>
                <a:moveTo>
                  <a:pt x="400" y="0"/>
                </a:moveTo>
                <a:lnTo>
                  <a:pt x="503" y="102"/>
                </a:lnTo>
                <a:lnTo>
                  <a:pt x="503" y="103"/>
                </a:lnTo>
                <a:lnTo>
                  <a:pt x="400" y="0"/>
                </a:lnTo>
                <a:lnTo>
                  <a:pt x="400" y="0"/>
                </a:lnTo>
                <a:close/>
                <a:moveTo>
                  <a:pt x="668" y="267"/>
                </a:moveTo>
                <a:lnTo>
                  <a:pt x="766" y="366"/>
                </a:lnTo>
                <a:lnTo>
                  <a:pt x="766" y="368"/>
                </a:lnTo>
                <a:lnTo>
                  <a:pt x="667" y="267"/>
                </a:lnTo>
                <a:lnTo>
                  <a:pt x="668" y="267"/>
                </a:lnTo>
                <a:close/>
                <a:moveTo>
                  <a:pt x="401" y="0"/>
                </a:moveTo>
                <a:lnTo>
                  <a:pt x="503" y="102"/>
                </a:lnTo>
                <a:lnTo>
                  <a:pt x="503" y="102"/>
                </a:lnTo>
                <a:lnTo>
                  <a:pt x="400" y="0"/>
                </a:lnTo>
                <a:lnTo>
                  <a:pt x="401" y="0"/>
                </a:lnTo>
                <a:close/>
                <a:moveTo>
                  <a:pt x="668" y="267"/>
                </a:moveTo>
                <a:lnTo>
                  <a:pt x="766" y="366"/>
                </a:lnTo>
                <a:lnTo>
                  <a:pt x="766" y="366"/>
                </a:lnTo>
                <a:lnTo>
                  <a:pt x="668" y="267"/>
                </a:lnTo>
                <a:lnTo>
                  <a:pt x="668" y="267"/>
                </a:lnTo>
                <a:close/>
                <a:moveTo>
                  <a:pt x="401" y="0"/>
                </a:moveTo>
                <a:lnTo>
                  <a:pt x="503" y="101"/>
                </a:lnTo>
                <a:lnTo>
                  <a:pt x="503" y="102"/>
                </a:lnTo>
                <a:lnTo>
                  <a:pt x="401" y="0"/>
                </a:lnTo>
                <a:lnTo>
                  <a:pt x="401" y="0"/>
                </a:lnTo>
                <a:close/>
                <a:moveTo>
                  <a:pt x="669" y="267"/>
                </a:moveTo>
                <a:lnTo>
                  <a:pt x="766" y="365"/>
                </a:lnTo>
                <a:lnTo>
                  <a:pt x="766" y="366"/>
                </a:lnTo>
                <a:lnTo>
                  <a:pt x="668" y="267"/>
                </a:lnTo>
                <a:lnTo>
                  <a:pt x="669" y="267"/>
                </a:lnTo>
                <a:close/>
                <a:moveTo>
                  <a:pt x="402" y="0"/>
                </a:moveTo>
                <a:lnTo>
                  <a:pt x="503" y="101"/>
                </a:lnTo>
                <a:lnTo>
                  <a:pt x="503" y="101"/>
                </a:lnTo>
                <a:lnTo>
                  <a:pt x="401" y="0"/>
                </a:lnTo>
                <a:lnTo>
                  <a:pt x="402" y="0"/>
                </a:lnTo>
                <a:close/>
                <a:moveTo>
                  <a:pt x="669" y="267"/>
                </a:moveTo>
                <a:lnTo>
                  <a:pt x="766" y="365"/>
                </a:lnTo>
                <a:lnTo>
                  <a:pt x="766" y="365"/>
                </a:lnTo>
                <a:lnTo>
                  <a:pt x="669" y="267"/>
                </a:lnTo>
                <a:lnTo>
                  <a:pt x="669" y="267"/>
                </a:lnTo>
                <a:close/>
                <a:moveTo>
                  <a:pt x="402" y="0"/>
                </a:moveTo>
                <a:lnTo>
                  <a:pt x="503" y="100"/>
                </a:lnTo>
                <a:lnTo>
                  <a:pt x="503" y="101"/>
                </a:lnTo>
                <a:lnTo>
                  <a:pt x="402" y="0"/>
                </a:lnTo>
                <a:lnTo>
                  <a:pt x="402" y="0"/>
                </a:lnTo>
                <a:close/>
                <a:moveTo>
                  <a:pt x="670" y="267"/>
                </a:moveTo>
                <a:lnTo>
                  <a:pt x="766" y="364"/>
                </a:lnTo>
                <a:lnTo>
                  <a:pt x="766" y="365"/>
                </a:lnTo>
                <a:lnTo>
                  <a:pt x="669" y="267"/>
                </a:lnTo>
                <a:lnTo>
                  <a:pt x="670" y="267"/>
                </a:lnTo>
                <a:close/>
                <a:moveTo>
                  <a:pt x="403" y="0"/>
                </a:moveTo>
                <a:lnTo>
                  <a:pt x="503" y="100"/>
                </a:lnTo>
                <a:lnTo>
                  <a:pt x="503" y="100"/>
                </a:lnTo>
                <a:lnTo>
                  <a:pt x="402" y="0"/>
                </a:lnTo>
                <a:lnTo>
                  <a:pt x="403" y="0"/>
                </a:lnTo>
                <a:close/>
                <a:moveTo>
                  <a:pt x="670" y="267"/>
                </a:moveTo>
                <a:lnTo>
                  <a:pt x="766" y="364"/>
                </a:lnTo>
                <a:lnTo>
                  <a:pt x="766" y="364"/>
                </a:lnTo>
                <a:lnTo>
                  <a:pt x="670" y="267"/>
                </a:lnTo>
                <a:lnTo>
                  <a:pt x="670" y="267"/>
                </a:lnTo>
                <a:close/>
                <a:moveTo>
                  <a:pt x="403" y="0"/>
                </a:moveTo>
                <a:lnTo>
                  <a:pt x="503" y="99"/>
                </a:lnTo>
                <a:lnTo>
                  <a:pt x="503" y="100"/>
                </a:lnTo>
                <a:lnTo>
                  <a:pt x="403" y="0"/>
                </a:lnTo>
                <a:lnTo>
                  <a:pt x="403" y="0"/>
                </a:lnTo>
                <a:close/>
                <a:moveTo>
                  <a:pt x="671" y="267"/>
                </a:moveTo>
                <a:lnTo>
                  <a:pt x="766" y="363"/>
                </a:lnTo>
                <a:lnTo>
                  <a:pt x="766" y="364"/>
                </a:lnTo>
                <a:lnTo>
                  <a:pt x="670" y="267"/>
                </a:lnTo>
                <a:lnTo>
                  <a:pt x="671" y="267"/>
                </a:lnTo>
                <a:close/>
                <a:moveTo>
                  <a:pt x="403" y="0"/>
                </a:moveTo>
                <a:lnTo>
                  <a:pt x="503" y="99"/>
                </a:lnTo>
                <a:lnTo>
                  <a:pt x="503" y="99"/>
                </a:lnTo>
                <a:lnTo>
                  <a:pt x="403" y="0"/>
                </a:lnTo>
                <a:lnTo>
                  <a:pt x="403" y="0"/>
                </a:lnTo>
                <a:close/>
                <a:moveTo>
                  <a:pt x="671" y="267"/>
                </a:moveTo>
                <a:lnTo>
                  <a:pt x="766" y="363"/>
                </a:lnTo>
                <a:lnTo>
                  <a:pt x="766" y="363"/>
                </a:lnTo>
                <a:lnTo>
                  <a:pt x="671" y="267"/>
                </a:lnTo>
                <a:lnTo>
                  <a:pt x="671" y="267"/>
                </a:lnTo>
                <a:close/>
                <a:moveTo>
                  <a:pt x="404" y="0"/>
                </a:moveTo>
                <a:lnTo>
                  <a:pt x="503" y="98"/>
                </a:lnTo>
                <a:lnTo>
                  <a:pt x="503" y="99"/>
                </a:lnTo>
                <a:lnTo>
                  <a:pt x="403" y="0"/>
                </a:lnTo>
                <a:lnTo>
                  <a:pt x="404" y="0"/>
                </a:lnTo>
                <a:close/>
                <a:moveTo>
                  <a:pt x="672" y="267"/>
                </a:moveTo>
                <a:lnTo>
                  <a:pt x="766" y="362"/>
                </a:lnTo>
                <a:lnTo>
                  <a:pt x="766" y="363"/>
                </a:lnTo>
                <a:lnTo>
                  <a:pt x="671" y="267"/>
                </a:lnTo>
                <a:lnTo>
                  <a:pt x="672" y="267"/>
                </a:lnTo>
                <a:close/>
                <a:moveTo>
                  <a:pt x="404" y="0"/>
                </a:moveTo>
                <a:lnTo>
                  <a:pt x="503" y="98"/>
                </a:lnTo>
                <a:lnTo>
                  <a:pt x="503" y="98"/>
                </a:lnTo>
                <a:lnTo>
                  <a:pt x="404" y="0"/>
                </a:lnTo>
                <a:lnTo>
                  <a:pt x="404" y="0"/>
                </a:lnTo>
                <a:close/>
                <a:moveTo>
                  <a:pt x="672" y="267"/>
                </a:moveTo>
                <a:lnTo>
                  <a:pt x="766" y="362"/>
                </a:lnTo>
                <a:lnTo>
                  <a:pt x="766" y="362"/>
                </a:lnTo>
                <a:lnTo>
                  <a:pt x="672" y="267"/>
                </a:lnTo>
                <a:lnTo>
                  <a:pt x="672" y="267"/>
                </a:lnTo>
                <a:close/>
                <a:moveTo>
                  <a:pt x="405" y="0"/>
                </a:moveTo>
                <a:lnTo>
                  <a:pt x="502" y="97"/>
                </a:lnTo>
                <a:lnTo>
                  <a:pt x="503" y="98"/>
                </a:lnTo>
                <a:lnTo>
                  <a:pt x="404" y="0"/>
                </a:lnTo>
                <a:lnTo>
                  <a:pt x="405" y="0"/>
                </a:lnTo>
                <a:close/>
                <a:moveTo>
                  <a:pt x="672" y="267"/>
                </a:moveTo>
                <a:lnTo>
                  <a:pt x="766" y="361"/>
                </a:lnTo>
                <a:lnTo>
                  <a:pt x="766" y="362"/>
                </a:lnTo>
                <a:lnTo>
                  <a:pt x="672" y="267"/>
                </a:lnTo>
                <a:lnTo>
                  <a:pt x="672" y="267"/>
                </a:lnTo>
                <a:close/>
                <a:moveTo>
                  <a:pt x="405" y="0"/>
                </a:moveTo>
                <a:lnTo>
                  <a:pt x="502" y="97"/>
                </a:lnTo>
                <a:lnTo>
                  <a:pt x="502" y="97"/>
                </a:lnTo>
                <a:lnTo>
                  <a:pt x="405" y="0"/>
                </a:lnTo>
                <a:lnTo>
                  <a:pt x="405" y="0"/>
                </a:lnTo>
                <a:close/>
                <a:moveTo>
                  <a:pt x="673" y="267"/>
                </a:moveTo>
                <a:lnTo>
                  <a:pt x="766" y="361"/>
                </a:lnTo>
                <a:lnTo>
                  <a:pt x="766" y="361"/>
                </a:lnTo>
                <a:lnTo>
                  <a:pt x="672" y="267"/>
                </a:lnTo>
                <a:lnTo>
                  <a:pt x="673" y="267"/>
                </a:lnTo>
                <a:close/>
                <a:moveTo>
                  <a:pt x="406" y="0"/>
                </a:moveTo>
                <a:lnTo>
                  <a:pt x="502" y="97"/>
                </a:lnTo>
                <a:lnTo>
                  <a:pt x="502" y="97"/>
                </a:lnTo>
                <a:lnTo>
                  <a:pt x="405" y="0"/>
                </a:lnTo>
                <a:lnTo>
                  <a:pt x="406" y="0"/>
                </a:lnTo>
                <a:close/>
                <a:moveTo>
                  <a:pt x="673" y="267"/>
                </a:moveTo>
                <a:lnTo>
                  <a:pt x="766" y="360"/>
                </a:lnTo>
                <a:lnTo>
                  <a:pt x="766" y="361"/>
                </a:lnTo>
                <a:lnTo>
                  <a:pt x="673" y="267"/>
                </a:lnTo>
                <a:lnTo>
                  <a:pt x="673" y="267"/>
                </a:lnTo>
                <a:close/>
                <a:moveTo>
                  <a:pt x="406" y="0"/>
                </a:moveTo>
                <a:lnTo>
                  <a:pt x="502" y="96"/>
                </a:lnTo>
                <a:lnTo>
                  <a:pt x="502" y="97"/>
                </a:lnTo>
                <a:lnTo>
                  <a:pt x="406" y="0"/>
                </a:lnTo>
                <a:lnTo>
                  <a:pt x="406" y="0"/>
                </a:lnTo>
                <a:close/>
                <a:moveTo>
                  <a:pt x="674" y="267"/>
                </a:moveTo>
                <a:lnTo>
                  <a:pt x="766" y="360"/>
                </a:lnTo>
                <a:lnTo>
                  <a:pt x="766" y="360"/>
                </a:lnTo>
                <a:lnTo>
                  <a:pt x="673" y="267"/>
                </a:lnTo>
                <a:lnTo>
                  <a:pt x="674" y="267"/>
                </a:lnTo>
                <a:close/>
                <a:moveTo>
                  <a:pt x="407" y="0"/>
                </a:moveTo>
                <a:lnTo>
                  <a:pt x="502" y="96"/>
                </a:lnTo>
                <a:lnTo>
                  <a:pt x="502" y="96"/>
                </a:lnTo>
                <a:lnTo>
                  <a:pt x="406" y="0"/>
                </a:lnTo>
                <a:lnTo>
                  <a:pt x="407" y="0"/>
                </a:lnTo>
                <a:close/>
                <a:moveTo>
                  <a:pt x="674" y="267"/>
                </a:moveTo>
                <a:lnTo>
                  <a:pt x="766" y="359"/>
                </a:lnTo>
                <a:lnTo>
                  <a:pt x="766" y="360"/>
                </a:lnTo>
                <a:lnTo>
                  <a:pt x="674" y="267"/>
                </a:lnTo>
                <a:lnTo>
                  <a:pt x="674" y="267"/>
                </a:lnTo>
                <a:close/>
                <a:moveTo>
                  <a:pt x="407" y="0"/>
                </a:moveTo>
                <a:lnTo>
                  <a:pt x="502" y="95"/>
                </a:lnTo>
                <a:lnTo>
                  <a:pt x="502" y="96"/>
                </a:lnTo>
                <a:lnTo>
                  <a:pt x="407" y="0"/>
                </a:lnTo>
                <a:lnTo>
                  <a:pt x="407" y="0"/>
                </a:lnTo>
                <a:close/>
                <a:moveTo>
                  <a:pt x="675" y="267"/>
                </a:moveTo>
                <a:lnTo>
                  <a:pt x="766" y="359"/>
                </a:lnTo>
                <a:lnTo>
                  <a:pt x="766" y="359"/>
                </a:lnTo>
                <a:lnTo>
                  <a:pt x="674" y="267"/>
                </a:lnTo>
                <a:lnTo>
                  <a:pt x="675" y="267"/>
                </a:lnTo>
                <a:close/>
                <a:moveTo>
                  <a:pt x="408" y="0"/>
                </a:moveTo>
                <a:lnTo>
                  <a:pt x="502" y="95"/>
                </a:lnTo>
                <a:lnTo>
                  <a:pt x="502" y="95"/>
                </a:lnTo>
                <a:lnTo>
                  <a:pt x="407" y="0"/>
                </a:lnTo>
                <a:lnTo>
                  <a:pt x="408" y="0"/>
                </a:lnTo>
                <a:close/>
                <a:moveTo>
                  <a:pt x="675" y="267"/>
                </a:moveTo>
                <a:lnTo>
                  <a:pt x="766" y="358"/>
                </a:lnTo>
                <a:lnTo>
                  <a:pt x="766" y="359"/>
                </a:lnTo>
                <a:lnTo>
                  <a:pt x="675" y="267"/>
                </a:lnTo>
                <a:lnTo>
                  <a:pt x="675" y="267"/>
                </a:lnTo>
                <a:close/>
                <a:moveTo>
                  <a:pt x="408" y="0"/>
                </a:moveTo>
                <a:lnTo>
                  <a:pt x="502" y="94"/>
                </a:lnTo>
                <a:lnTo>
                  <a:pt x="502" y="95"/>
                </a:lnTo>
                <a:lnTo>
                  <a:pt x="408" y="0"/>
                </a:lnTo>
                <a:lnTo>
                  <a:pt x="408" y="0"/>
                </a:lnTo>
                <a:close/>
                <a:moveTo>
                  <a:pt x="676" y="267"/>
                </a:moveTo>
                <a:lnTo>
                  <a:pt x="766" y="358"/>
                </a:lnTo>
                <a:lnTo>
                  <a:pt x="766" y="358"/>
                </a:lnTo>
                <a:lnTo>
                  <a:pt x="675" y="267"/>
                </a:lnTo>
                <a:lnTo>
                  <a:pt x="676" y="267"/>
                </a:lnTo>
                <a:close/>
                <a:moveTo>
                  <a:pt x="409" y="0"/>
                </a:moveTo>
                <a:lnTo>
                  <a:pt x="502" y="94"/>
                </a:lnTo>
                <a:lnTo>
                  <a:pt x="502" y="94"/>
                </a:lnTo>
                <a:lnTo>
                  <a:pt x="408" y="0"/>
                </a:lnTo>
                <a:lnTo>
                  <a:pt x="409" y="0"/>
                </a:lnTo>
                <a:close/>
                <a:moveTo>
                  <a:pt x="676" y="267"/>
                </a:moveTo>
                <a:lnTo>
                  <a:pt x="766" y="357"/>
                </a:lnTo>
                <a:lnTo>
                  <a:pt x="766" y="358"/>
                </a:lnTo>
                <a:lnTo>
                  <a:pt x="676" y="267"/>
                </a:lnTo>
                <a:lnTo>
                  <a:pt x="676" y="267"/>
                </a:lnTo>
                <a:close/>
                <a:moveTo>
                  <a:pt x="409" y="0"/>
                </a:moveTo>
                <a:lnTo>
                  <a:pt x="502" y="93"/>
                </a:lnTo>
                <a:lnTo>
                  <a:pt x="502" y="94"/>
                </a:lnTo>
                <a:lnTo>
                  <a:pt x="409" y="0"/>
                </a:lnTo>
                <a:lnTo>
                  <a:pt x="409" y="0"/>
                </a:lnTo>
                <a:close/>
                <a:moveTo>
                  <a:pt x="677" y="267"/>
                </a:moveTo>
                <a:lnTo>
                  <a:pt x="766" y="357"/>
                </a:lnTo>
                <a:lnTo>
                  <a:pt x="766" y="357"/>
                </a:lnTo>
                <a:lnTo>
                  <a:pt x="676" y="267"/>
                </a:lnTo>
                <a:lnTo>
                  <a:pt x="677" y="267"/>
                </a:lnTo>
                <a:close/>
                <a:moveTo>
                  <a:pt x="410" y="0"/>
                </a:moveTo>
                <a:lnTo>
                  <a:pt x="502" y="93"/>
                </a:lnTo>
                <a:lnTo>
                  <a:pt x="502" y="93"/>
                </a:lnTo>
                <a:lnTo>
                  <a:pt x="409" y="0"/>
                </a:lnTo>
                <a:lnTo>
                  <a:pt x="410" y="0"/>
                </a:lnTo>
                <a:close/>
                <a:moveTo>
                  <a:pt x="677" y="267"/>
                </a:moveTo>
                <a:lnTo>
                  <a:pt x="766" y="356"/>
                </a:lnTo>
                <a:lnTo>
                  <a:pt x="766" y="357"/>
                </a:lnTo>
                <a:lnTo>
                  <a:pt x="677" y="267"/>
                </a:lnTo>
                <a:lnTo>
                  <a:pt x="677" y="267"/>
                </a:lnTo>
                <a:close/>
                <a:moveTo>
                  <a:pt x="410" y="0"/>
                </a:moveTo>
                <a:lnTo>
                  <a:pt x="502" y="92"/>
                </a:lnTo>
                <a:lnTo>
                  <a:pt x="502" y="93"/>
                </a:lnTo>
                <a:lnTo>
                  <a:pt x="410" y="0"/>
                </a:lnTo>
                <a:lnTo>
                  <a:pt x="410" y="0"/>
                </a:lnTo>
                <a:close/>
                <a:moveTo>
                  <a:pt x="678" y="267"/>
                </a:moveTo>
                <a:lnTo>
                  <a:pt x="766" y="356"/>
                </a:lnTo>
                <a:lnTo>
                  <a:pt x="766" y="356"/>
                </a:lnTo>
                <a:lnTo>
                  <a:pt x="677" y="267"/>
                </a:lnTo>
                <a:lnTo>
                  <a:pt x="678" y="267"/>
                </a:lnTo>
                <a:close/>
                <a:moveTo>
                  <a:pt x="411" y="0"/>
                </a:moveTo>
                <a:lnTo>
                  <a:pt x="502" y="92"/>
                </a:lnTo>
                <a:lnTo>
                  <a:pt x="502" y="92"/>
                </a:lnTo>
                <a:lnTo>
                  <a:pt x="410" y="0"/>
                </a:lnTo>
                <a:lnTo>
                  <a:pt x="411" y="0"/>
                </a:lnTo>
                <a:close/>
                <a:moveTo>
                  <a:pt x="678" y="267"/>
                </a:moveTo>
                <a:lnTo>
                  <a:pt x="766" y="356"/>
                </a:lnTo>
                <a:lnTo>
                  <a:pt x="766" y="356"/>
                </a:lnTo>
                <a:lnTo>
                  <a:pt x="678" y="267"/>
                </a:lnTo>
                <a:lnTo>
                  <a:pt x="678" y="267"/>
                </a:lnTo>
                <a:close/>
                <a:moveTo>
                  <a:pt x="411" y="0"/>
                </a:moveTo>
                <a:lnTo>
                  <a:pt x="502" y="91"/>
                </a:lnTo>
                <a:lnTo>
                  <a:pt x="502" y="92"/>
                </a:lnTo>
                <a:lnTo>
                  <a:pt x="411" y="0"/>
                </a:lnTo>
                <a:lnTo>
                  <a:pt x="411" y="0"/>
                </a:lnTo>
                <a:close/>
                <a:moveTo>
                  <a:pt x="680" y="267"/>
                </a:moveTo>
                <a:lnTo>
                  <a:pt x="766" y="355"/>
                </a:lnTo>
                <a:lnTo>
                  <a:pt x="766" y="356"/>
                </a:lnTo>
                <a:lnTo>
                  <a:pt x="678" y="267"/>
                </a:lnTo>
                <a:lnTo>
                  <a:pt x="680" y="267"/>
                </a:lnTo>
                <a:close/>
                <a:moveTo>
                  <a:pt x="412" y="0"/>
                </a:moveTo>
                <a:lnTo>
                  <a:pt x="502" y="91"/>
                </a:lnTo>
                <a:lnTo>
                  <a:pt x="502" y="91"/>
                </a:lnTo>
                <a:lnTo>
                  <a:pt x="411" y="0"/>
                </a:lnTo>
                <a:lnTo>
                  <a:pt x="412" y="0"/>
                </a:lnTo>
                <a:close/>
                <a:moveTo>
                  <a:pt x="680" y="267"/>
                </a:moveTo>
                <a:lnTo>
                  <a:pt x="766" y="355"/>
                </a:lnTo>
                <a:lnTo>
                  <a:pt x="766" y="355"/>
                </a:lnTo>
                <a:lnTo>
                  <a:pt x="680" y="267"/>
                </a:lnTo>
                <a:lnTo>
                  <a:pt x="680" y="267"/>
                </a:lnTo>
                <a:close/>
                <a:moveTo>
                  <a:pt x="412" y="0"/>
                </a:moveTo>
                <a:lnTo>
                  <a:pt x="502" y="90"/>
                </a:lnTo>
                <a:lnTo>
                  <a:pt x="502" y="91"/>
                </a:lnTo>
                <a:lnTo>
                  <a:pt x="412" y="0"/>
                </a:lnTo>
                <a:lnTo>
                  <a:pt x="412" y="0"/>
                </a:lnTo>
                <a:close/>
                <a:moveTo>
                  <a:pt x="681" y="267"/>
                </a:moveTo>
                <a:lnTo>
                  <a:pt x="766" y="354"/>
                </a:lnTo>
                <a:lnTo>
                  <a:pt x="766" y="355"/>
                </a:lnTo>
                <a:lnTo>
                  <a:pt x="680" y="267"/>
                </a:lnTo>
                <a:lnTo>
                  <a:pt x="681" y="267"/>
                </a:lnTo>
                <a:close/>
                <a:moveTo>
                  <a:pt x="413" y="0"/>
                </a:moveTo>
                <a:lnTo>
                  <a:pt x="502" y="90"/>
                </a:lnTo>
                <a:lnTo>
                  <a:pt x="502" y="90"/>
                </a:lnTo>
                <a:lnTo>
                  <a:pt x="412" y="0"/>
                </a:lnTo>
                <a:lnTo>
                  <a:pt x="413" y="0"/>
                </a:lnTo>
                <a:close/>
                <a:moveTo>
                  <a:pt x="681" y="267"/>
                </a:moveTo>
                <a:lnTo>
                  <a:pt x="766" y="354"/>
                </a:lnTo>
                <a:lnTo>
                  <a:pt x="766" y="354"/>
                </a:lnTo>
                <a:lnTo>
                  <a:pt x="681" y="267"/>
                </a:lnTo>
                <a:lnTo>
                  <a:pt x="681" y="267"/>
                </a:lnTo>
                <a:close/>
                <a:moveTo>
                  <a:pt x="413" y="0"/>
                </a:moveTo>
                <a:lnTo>
                  <a:pt x="502" y="89"/>
                </a:lnTo>
                <a:lnTo>
                  <a:pt x="502" y="90"/>
                </a:lnTo>
                <a:lnTo>
                  <a:pt x="413" y="0"/>
                </a:lnTo>
                <a:lnTo>
                  <a:pt x="413" y="0"/>
                </a:lnTo>
                <a:close/>
                <a:moveTo>
                  <a:pt x="681" y="267"/>
                </a:moveTo>
                <a:lnTo>
                  <a:pt x="766" y="353"/>
                </a:lnTo>
                <a:lnTo>
                  <a:pt x="766" y="354"/>
                </a:lnTo>
                <a:lnTo>
                  <a:pt x="681" y="267"/>
                </a:lnTo>
                <a:lnTo>
                  <a:pt x="681" y="267"/>
                </a:lnTo>
                <a:close/>
                <a:moveTo>
                  <a:pt x="413" y="0"/>
                </a:moveTo>
                <a:lnTo>
                  <a:pt x="502" y="89"/>
                </a:lnTo>
                <a:lnTo>
                  <a:pt x="502" y="89"/>
                </a:lnTo>
                <a:lnTo>
                  <a:pt x="413" y="0"/>
                </a:lnTo>
                <a:lnTo>
                  <a:pt x="413" y="0"/>
                </a:lnTo>
                <a:close/>
                <a:moveTo>
                  <a:pt x="682" y="267"/>
                </a:moveTo>
                <a:lnTo>
                  <a:pt x="766" y="353"/>
                </a:lnTo>
                <a:lnTo>
                  <a:pt x="766" y="353"/>
                </a:lnTo>
                <a:lnTo>
                  <a:pt x="681" y="267"/>
                </a:lnTo>
                <a:lnTo>
                  <a:pt x="682" y="267"/>
                </a:lnTo>
                <a:close/>
                <a:moveTo>
                  <a:pt x="414" y="0"/>
                </a:moveTo>
                <a:lnTo>
                  <a:pt x="502" y="88"/>
                </a:lnTo>
                <a:lnTo>
                  <a:pt x="502" y="89"/>
                </a:lnTo>
                <a:lnTo>
                  <a:pt x="413" y="0"/>
                </a:lnTo>
                <a:lnTo>
                  <a:pt x="414" y="0"/>
                </a:lnTo>
                <a:close/>
                <a:moveTo>
                  <a:pt x="682" y="267"/>
                </a:moveTo>
                <a:lnTo>
                  <a:pt x="766" y="352"/>
                </a:lnTo>
                <a:lnTo>
                  <a:pt x="766" y="353"/>
                </a:lnTo>
                <a:lnTo>
                  <a:pt x="682" y="267"/>
                </a:lnTo>
                <a:lnTo>
                  <a:pt x="682" y="267"/>
                </a:lnTo>
                <a:close/>
                <a:moveTo>
                  <a:pt x="414" y="0"/>
                </a:moveTo>
                <a:lnTo>
                  <a:pt x="502" y="88"/>
                </a:lnTo>
                <a:lnTo>
                  <a:pt x="502" y="88"/>
                </a:lnTo>
                <a:lnTo>
                  <a:pt x="414" y="0"/>
                </a:lnTo>
                <a:lnTo>
                  <a:pt x="414" y="0"/>
                </a:lnTo>
                <a:close/>
                <a:moveTo>
                  <a:pt x="683" y="267"/>
                </a:moveTo>
                <a:lnTo>
                  <a:pt x="766" y="352"/>
                </a:lnTo>
                <a:lnTo>
                  <a:pt x="766" y="352"/>
                </a:lnTo>
                <a:lnTo>
                  <a:pt x="682" y="267"/>
                </a:lnTo>
                <a:lnTo>
                  <a:pt x="683" y="267"/>
                </a:lnTo>
                <a:close/>
                <a:moveTo>
                  <a:pt x="416" y="0"/>
                </a:moveTo>
                <a:lnTo>
                  <a:pt x="502" y="86"/>
                </a:lnTo>
                <a:lnTo>
                  <a:pt x="502" y="88"/>
                </a:lnTo>
                <a:lnTo>
                  <a:pt x="414" y="0"/>
                </a:lnTo>
                <a:lnTo>
                  <a:pt x="416" y="0"/>
                </a:lnTo>
                <a:close/>
                <a:moveTo>
                  <a:pt x="683" y="267"/>
                </a:moveTo>
                <a:lnTo>
                  <a:pt x="766" y="350"/>
                </a:lnTo>
                <a:lnTo>
                  <a:pt x="766" y="352"/>
                </a:lnTo>
                <a:lnTo>
                  <a:pt x="683" y="267"/>
                </a:lnTo>
                <a:lnTo>
                  <a:pt x="683" y="267"/>
                </a:lnTo>
                <a:close/>
                <a:moveTo>
                  <a:pt x="416" y="0"/>
                </a:moveTo>
                <a:lnTo>
                  <a:pt x="502" y="86"/>
                </a:lnTo>
                <a:lnTo>
                  <a:pt x="502" y="86"/>
                </a:lnTo>
                <a:lnTo>
                  <a:pt x="416" y="0"/>
                </a:lnTo>
                <a:lnTo>
                  <a:pt x="416" y="0"/>
                </a:lnTo>
                <a:close/>
                <a:moveTo>
                  <a:pt x="684" y="267"/>
                </a:moveTo>
                <a:lnTo>
                  <a:pt x="766" y="350"/>
                </a:lnTo>
                <a:lnTo>
                  <a:pt x="766" y="350"/>
                </a:lnTo>
                <a:lnTo>
                  <a:pt x="683" y="267"/>
                </a:lnTo>
                <a:lnTo>
                  <a:pt x="684" y="267"/>
                </a:lnTo>
                <a:close/>
                <a:moveTo>
                  <a:pt x="417" y="0"/>
                </a:moveTo>
                <a:lnTo>
                  <a:pt x="502" y="85"/>
                </a:lnTo>
                <a:lnTo>
                  <a:pt x="502" y="86"/>
                </a:lnTo>
                <a:lnTo>
                  <a:pt x="416" y="0"/>
                </a:lnTo>
                <a:lnTo>
                  <a:pt x="417" y="0"/>
                </a:lnTo>
                <a:close/>
                <a:moveTo>
                  <a:pt x="684" y="267"/>
                </a:moveTo>
                <a:lnTo>
                  <a:pt x="766" y="349"/>
                </a:lnTo>
                <a:lnTo>
                  <a:pt x="766" y="350"/>
                </a:lnTo>
                <a:lnTo>
                  <a:pt x="684" y="267"/>
                </a:lnTo>
                <a:lnTo>
                  <a:pt x="684" y="267"/>
                </a:lnTo>
                <a:close/>
                <a:moveTo>
                  <a:pt x="417" y="0"/>
                </a:moveTo>
                <a:lnTo>
                  <a:pt x="502" y="85"/>
                </a:lnTo>
                <a:lnTo>
                  <a:pt x="502" y="85"/>
                </a:lnTo>
                <a:lnTo>
                  <a:pt x="417" y="0"/>
                </a:lnTo>
                <a:lnTo>
                  <a:pt x="417" y="0"/>
                </a:lnTo>
                <a:close/>
                <a:moveTo>
                  <a:pt x="685" y="267"/>
                </a:moveTo>
                <a:lnTo>
                  <a:pt x="766" y="349"/>
                </a:lnTo>
                <a:lnTo>
                  <a:pt x="766" y="349"/>
                </a:lnTo>
                <a:lnTo>
                  <a:pt x="684" y="267"/>
                </a:lnTo>
                <a:lnTo>
                  <a:pt x="685" y="267"/>
                </a:lnTo>
                <a:close/>
                <a:moveTo>
                  <a:pt x="418" y="0"/>
                </a:moveTo>
                <a:lnTo>
                  <a:pt x="502" y="84"/>
                </a:lnTo>
                <a:lnTo>
                  <a:pt x="502" y="85"/>
                </a:lnTo>
                <a:lnTo>
                  <a:pt x="417" y="0"/>
                </a:lnTo>
                <a:lnTo>
                  <a:pt x="418" y="0"/>
                </a:lnTo>
                <a:close/>
                <a:moveTo>
                  <a:pt x="685" y="267"/>
                </a:moveTo>
                <a:lnTo>
                  <a:pt x="766" y="348"/>
                </a:lnTo>
                <a:lnTo>
                  <a:pt x="766" y="349"/>
                </a:lnTo>
                <a:lnTo>
                  <a:pt x="685" y="267"/>
                </a:lnTo>
                <a:lnTo>
                  <a:pt x="685" y="267"/>
                </a:lnTo>
                <a:close/>
                <a:moveTo>
                  <a:pt x="418" y="0"/>
                </a:moveTo>
                <a:lnTo>
                  <a:pt x="502" y="84"/>
                </a:lnTo>
                <a:lnTo>
                  <a:pt x="502" y="84"/>
                </a:lnTo>
                <a:lnTo>
                  <a:pt x="418" y="0"/>
                </a:lnTo>
                <a:lnTo>
                  <a:pt x="418" y="0"/>
                </a:lnTo>
                <a:close/>
                <a:moveTo>
                  <a:pt x="686" y="267"/>
                </a:moveTo>
                <a:lnTo>
                  <a:pt x="766" y="348"/>
                </a:lnTo>
                <a:lnTo>
                  <a:pt x="766" y="348"/>
                </a:lnTo>
                <a:lnTo>
                  <a:pt x="685" y="267"/>
                </a:lnTo>
                <a:lnTo>
                  <a:pt x="686" y="267"/>
                </a:lnTo>
                <a:close/>
                <a:moveTo>
                  <a:pt x="419" y="0"/>
                </a:moveTo>
                <a:lnTo>
                  <a:pt x="502" y="83"/>
                </a:lnTo>
                <a:lnTo>
                  <a:pt x="502" y="84"/>
                </a:lnTo>
                <a:lnTo>
                  <a:pt x="418" y="0"/>
                </a:lnTo>
                <a:lnTo>
                  <a:pt x="419" y="0"/>
                </a:lnTo>
                <a:close/>
                <a:moveTo>
                  <a:pt x="686" y="267"/>
                </a:moveTo>
                <a:lnTo>
                  <a:pt x="766" y="347"/>
                </a:lnTo>
                <a:lnTo>
                  <a:pt x="766" y="348"/>
                </a:lnTo>
                <a:lnTo>
                  <a:pt x="686" y="267"/>
                </a:lnTo>
                <a:lnTo>
                  <a:pt x="686" y="267"/>
                </a:lnTo>
                <a:close/>
                <a:moveTo>
                  <a:pt x="419" y="0"/>
                </a:moveTo>
                <a:lnTo>
                  <a:pt x="502" y="83"/>
                </a:lnTo>
                <a:lnTo>
                  <a:pt x="502" y="83"/>
                </a:lnTo>
                <a:lnTo>
                  <a:pt x="419" y="0"/>
                </a:lnTo>
                <a:lnTo>
                  <a:pt x="419" y="0"/>
                </a:lnTo>
                <a:close/>
                <a:moveTo>
                  <a:pt x="687" y="267"/>
                </a:moveTo>
                <a:lnTo>
                  <a:pt x="766" y="347"/>
                </a:lnTo>
                <a:lnTo>
                  <a:pt x="766" y="347"/>
                </a:lnTo>
                <a:lnTo>
                  <a:pt x="686" y="267"/>
                </a:lnTo>
                <a:lnTo>
                  <a:pt x="687" y="267"/>
                </a:lnTo>
                <a:close/>
                <a:moveTo>
                  <a:pt x="420" y="0"/>
                </a:moveTo>
                <a:lnTo>
                  <a:pt x="502" y="82"/>
                </a:lnTo>
                <a:lnTo>
                  <a:pt x="502" y="83"/>
                </a:lnTo>
                <a:lnTo>
                  <a:pt x="419" y="0"/>
                </a:lnTo>
                <a:lnTo>
                  <a:pt x="420" y="0"/>
                </a:lnTo>
                <a:close/>
                <a:moveTo>
                  <a:pt x="687" y="267"/>
                </a:moveTo>
                <a:lnTo>
                  <a:pt x="766" y="346"/>
                </a:lnTo>
                <a:lnTo>
                  <a:pt x="766" y="347"/>
                </a:lnTo>
                <a:lnTo>
                  <a:pt x="687" y="267"/>
                </a:lnTo>
                <a:lnTo>
                  <a:pt x="687" y="267"/>
                </a:lnTo>
                <a:close/>
                <a:moveTo>
                  <a:pt x="420" y="0"/>
                </a:moveTo>
                <a:lnTo>
                  <a:pt x="502" y="82"/>
                </a:lnTo>
                <a:lnTo>
                  <a:pt x="502" y="82"/>
                </a:lnTo>
                <a:lnTo>
                  <a:pt x="420" y="0"/>
                </a:lnTo>
                <a:lnTo>
                  <a:pt x="420" y="0"/>
                </a:lnTo>
                <a:close/>
                <a:moveTo>
                  <a:pt x="688" y="267"/>
                </a:moveTo>
                <a:lnTo>
                  <a:pt x="766" y="346"/>
                </a:lnTo>
                <a:lnTo>
                  <a:pt x="766" y="346"/>
                </a:lnTo>
                <a:lnTo>
                  <a:pt x="687" y="267"/>
                </a:lnTo>
                <a:lnTo>
                  <a:pt x="688" y="267"/>
                </a:lnTo>
                <a:close/>
                <a:moveTo>
                  <a:pt x="421" y="0"/>
                </a:moveTo>
                <a:lnTo>
                  <a:pt x="502" y="81"/>
                </a:lnTo>
                <a:lnTo>
                  <a:pt x="502" y="82"/>
                </a:lnTo>
                <a:lnTo>
                  <a:pt x="420" y="0"/>
                </a:lnTo>
                <a:lnTo>
                  <a:pt x="421" y="0"/>
                </a:lnTo>
                <a:close/>
                <a:moveTo>
                  <a:pt x="688" y="267"/>
                </a:moveTo>
                <a:lnTo>
                  <a:pt x="766" y="345"/>
                </a:lnTo>
                <a:lnTo>
                  <a:pt x="766" y="346"/>
                </a:lnTo>
                <a:lnTo>
                  <a:pt x="688" y="267"/>
                </a:lnTo>
                <a:lnTo>
                  <a:pt x="688" y="267"/>
                </a:lnTo>
                <a:close/>
                <a:moveTo>
                  <a:pt x="421" y="0"/>
                </a:moveTo>
                <a:lnTo>
                  <a:pt x="502" y="81"/>
                </a:lnTo>
                <a:lnTo>
                  <a:pt x="502" y="81"/>
                </a:lnTo>
                <a:lnTo>
                  <a:pt x="421" y="0"/>
                </a:lnTo>
                <a:lnTo>
                  <a:pt x="421" y="0"/>
                </a:lnTo>
                <a:close/>
                <a:moveTo>
                  <a:pt x="689" y="267"/>
                </a:moveTo>
                <a:lnTo>
                  <a:pt x="766" y="345"/>
                </a:lnTo>
                <a:lnTo>
                  <a:pt x="766" y="345"/>
                </a:lnTo>
                <a:lnTo>
                  <a:pt x="688" y="267"/>
                </a:lnTo>
                <a:lnTo>
                  <a:pt x="689" y="267"/>
                </a:lnTo>
                <a:close/>
                <a:moveTo>
                  <a:pt x="422" y="0"/>
                </a:moveTo>
                <a:lnTo>
                  <a:pt x="502" y="80"/>
                </a:lnTo>
                <a:lnTo>
                  <a:pt x="502" y="81"/>
                </a:lnTo>
                <a:lnTo>
                  <a:pt x="421" y="0"/>
                </a:lnTo>
                <a:lnTo>
                  <a:pt x="422" y="0"/>
                </a:lnTo>
                <a:close/>
                <a:moveTo>
                  <a:pt x="689" y="267"/>
                </a:moveTo>
                <a:lnTo>
                  <a:pt x="766" y="345"/>
                </a:lnTo>
                <a:lnTo>
                  <a:pt x="766" y="345"/>
                </a:lnTo>
                <a:lnTo>
                  <a:pt x="689" y="267"/>
                </a:lnTo>
                <a:lnTo>
                  <a:pt x="689" y="267"/>
                </a:lnTo>
                <a:close/>
                <a:moveTo>
                  <a:pt x="422" y="0"/>
                </a:moveTo>
                <a:lnTo>
                  <a:pt x="502" y="80"/>
                </a:lnTo>
                <a:lnTo>
                  <a:pt x="502" y="80"/>
                </a:lnTo>
                <a:lnTo>
                  <a:pt x="422" y="0"/>
                </a:lnTo>
                <a:lnTo>
                  <a:pt x="422" y="0"/>
                </a:lnTo>
                <a:close/>
                <a:moveTo>
                  <a:pt x="689" y="267"/>
                </a:moveTo>
                <a:lnTo>
                  <a:pt x="766" y="344"/>
                </a:lnTo>
                <a:lnTo>
                  <a:pt x="766" y="345"/>
                </a:lnTo>
                <a:lnTo>
                  <a:pt x="689" y="267"/>
                </a:lnTo>
                <a:lnTo>
                  <a:pt x="689" y="267"/>
                </a:lnTo>
                <a:close/>
                <a:moveTo>
                  <a:pt x="423" y="0"/>
                </a:moveTo>
                <a:lnTo>
                  <a:pt x="502" y="79"/>
                </a:lnTo>
                <a:lnTo>
                  <a:pt x="502" y="80"/>
                </a:lnTo>
                <a:lnTo>
                  <a:pt x="422" y="0"/>
                </a:lnTo>
                <a:lnTo>
                  <a:pt x="423" y="0"/>
                </a:lnTo>
                <a:close/>
                <a:moveTo>
                  <a:pt x="690" y="267"/>
                </a:moveTo>
                <a:lnTo>
                  <a:pt x="766" y="344"/>
                </a:lnTo>
                <a:lnTo>
                  <a:pt x="766" y="344"/>
                </a:lnTo>
                <a:lnTo>
                  <a:pt x="689" y="267"/>
                </a:lnTo>
                <a:lnTo>
                  <a:pt x="690" y="267"/>
                </a:lnTo>
                <a:close/>
                <a:moveTo>
                  <a:pt x="423" y="0"/>
                </a:moveTo>
                <a:lnTo>
                  <a:pt x="502" y="79"/>
                </a:lnTo>
                <a:lnTo>
                  <a:pt x="502" y="79"/>
                </a:lnTo>
                <a:lnTo>
                  <a:pt x="423" y="0"/>
                </a:lnTo>
                <a:lnTo>
                  <a:pt x="423" y="0"/>
                </a:lnTo>
                <a:close/>
                <a:moveTo>
                  <a:pt x="690" y="267"/>
                </a:moveTo>
                <a:lnTo>
                  <a:pt x="766" y="343"/>
                </a:lnTo>
                <a:lnTo>
                  <a:pt x="766" y="344"/>
                </a:lnTo>
                <a:lnTo>
                  <a:pt x="690" y="267"/>
                </a:lnTo>
                <a:lnTo>
                  <a:pt x="690" y="267"/>
                </a:lnTo>
                <a:close/>
                <a:moveTo>
                  <a:pt x="424" y="0"/>
                </a:moveTo>
                <a:lnTo>
                  <a:pt x="502" y="78"/>
                </a:lnTo>
                <a:lnTo>
                  <a:pt x="502" y="79"/>
                </a:lnTo>
                <a:lnTo>
                  <a:pt x="423" y="0"/>
                </a:lnTo>
                <a:lnTo>
                  <a:pt x="424" y="0"/>
                </a:lnTo>
                <a:close/>
                <a:moveTo>
                  <a:pt x="691" y="267"/>
                </a:moveTo>
                <a:lnTo>
                  <a:pt x="766" y="343"/>
                </a:lnTo>
                <a:lnTo>
                  <a:pt x="766" y="343"/>
                </a:lnTo>
                <a:lnTo>
                  <a:pt x="690" y="267"/>
                </a:lnTo>
                <a:lnTo>
                  <a:pt x="691" y="267"/>
                </a:lnTo>
                <a:close/>
                <a:moveTo>
                  <a:pt x="424" y="0"/>
                </a:moveTo>
                <a:lnTo>
                  <a:pt x="502" y="78"/>
                </a:lnTo>
                <a:lnTo>
                  <a:pt x="502" y="78"/>
                </a:lnTo>
                <a:lnTo>
                  <a:pt x="424" y="0"/>
                </a:lnTo>
                <a:lnTo>
                  <a:pt x="424" y="0"/>
                </a:lnTo>
                <a:close/>
                <a:moveTo>
                  <a:pt x="691" y="267"/>
                </a:moveTo>
                <a:lnTo>
                  <a:pt x="766" y="342"/>
                </a:lnTo>
                <a:lnTo>
                  <a:pt x="766" y="343"/>
                </a:lnTo>
                <a:lnTo>
                  <a:pt x="691" y="267"/>
                </a:lnTo>
                <a:lnTo>
                  <a:pt x="691" y="267"/>
                </a:lnTo>
                <a:close/>
                <a:moveTo>
                  <a:pt x="424" y="0"/>
                </a:moveTo>
                <a:lnTo>
                  <a:pt x="502" y="77"/>
                </a:lnTo>
                <a:lnTo>
                  <a:pt x="502" y="78"/>
                </a:lnTo>
                <a:lnTo>
                  <a:pt x="424" y="0"/>
                </a:lnTo>
                <a:lnTo>
                  <a:pt x="424" y="0"/>
                </a:lnTo>
                <a:close/>
                <a:moveTo>
                  <a:pt x="692" y="267"/>
                </a:moveTo>
                <a:lnTo>
                  <a:pt x="766" y="342"/>
                </a:lnTo>
                <a:lnTo>
                  <a:pt x="766" y="342"/>
                </a:lnTo>
                <a:lnTo>
                  <a:pt x="691" y="267"/>
                </a:lnTo>
                <a:lnTo>
                  <a:pt x="692" y="267"/>
                </a:lnTo>
                <a:close/>
                <a:moveTo>
                  <a:pt x="425" y="0"/>
                </a:moveTo>
                <a:lnTo>
                  <a:pt x="502" y="77"/>
                </a:lnTo>
                <a:lnTo>
                  <a:pt x="502" y="77"/>
                </a:lnTo>
                <a:lnTo>
                  <a:pt x="424" y="0"/>
                </a:lnTo>
                <a:lnTo>
                  <a:pt x="425" y="0"/>
                </a:lnTo>
                <a:close/>
                <a:moveTo>
                  <a:pt x="692" y="267"/>
                </a:moveTo>
                <a:lnTo>
                  <a:pt x="766" y="341"/>
                </a:lnTo>
                <a:lnTo>
                  <a:pt x="766" y="342"/>
                </a:lnTo>
                <a:lnTo>
                  <a:pt x="692" y="267"/>
                </a:lnTo>
                <a:lnTo>
                  <a:pt x="692" y="267"/>
                </a:lnTo>
                <a:close/>
                <a:moveTo>
                  <a:pt x="425" y="0"/>
                </a:moveTo>
                <a:lnTo>
                  <a:pt x="502" y="76"/>
                </a:lnTo>
                <a:lnTo>
                  <a:pt x="502" y="77"/>
                </a:lnTo>
                <a:lnTo>
                  <a:pt x="425" y="0"/>
                </a:lnTo>
                <a:lnTo>
                  <a:pt x="425" y="0"/>
                </a:lnTo>
                <a:close/>
                <a:moveTo>
                  <a:pt x="693" y="267"/>
                </a:moveTo>
                <a:lnTo>
                  <a:pt x="766" y="341"/>
                </a:lnTo>
                <a:lnTo>
                  <a:pt x="766" y="341"/>
                </a:lnTo>
                <a:lnTo>
                  <a:pt x="692" y="267"/>
                </a:lnTo>
                <a:lnTo>
                  <a:pt x="693" y="267"/>
                </a:lnTo>
                <a:close/>
                <a:moveTo>
                  <a:pt x="426" y="0"/>
                </a:moveTo>
                <a:lnTo>
                  <a:pt x="502" y="76"/>
                </a:lnTo>
                <a:lnTo>
                  <a:pt x="502" y="76"/>
                </a:lnTo>
                <a:lnTo>
                  <a:pt x="425" y="0"/>
                </a:lnTo>
                <a:lnTo>
                  <a:pt x="426" y="0"/>
                </a:lnTo>
                <a:close/>
                <a:moveTo>
                  <a:pt x="693" y="267"/>
                </a:moveTo>
                <a:lnTo>
                  <a:pt x="766" y="340"/>
                </a:lnTo>
                <a:lnTo>
                  <a:pt x="766" y="341"/>
                </a:lnTo>
                <a:lnTo>
                  <a:pt x="693" y="267"/>
                </a:lnTo>
                <a:lnTo>
                  <a:pt x="693" y="267"/>
                </a:lnTo>
                <a:close/>
                <a:moveTo>
                  <a:pt x="426" y="0"/>
                </a:moveTo>
                <a:lnTo>
                  <a:pt x="502" y="75"/>
                </a:lnTo>
                <a:lnTo>
                  <a:pt x="502" y="76"/>
                </a:lnTo>
                <a:lnTo>
                  <a:pt x="426" y="0"/>
                </a:lnTo>
                <a:lnTo>
                  <a:pt x="426" y="0"/>
                </a:lnTo>
                <a:close/>
                <a:moveTo>
                  <a:pt x="694" y="267"/>
                </a:moveTo>
                <a:lnTo>
                  <a:pt x="766" y="340"/>
                </a:lnTo>
                <a:lnTo>
                  <a:pt x="766" y="340"/>
                </a:lnTo>
                <a:lnTo>
                  <a:pt x="693" y="267"/>
                </a:lnTo>
                <a:lnTo>
                  <a:pt x="694" y="267"/>
                </a:lnTo>
                <a:close/>
                <a:moveTo>
                  <a:pt x="427" y="0"/>
                </a:moveTo>
                <a:lnTo>
                  <a:pt x="502" y="75"/>
                </a:lnTo>
                <a:lnTo>
                  <a:pt x="502" y="75"/>
                </a:lnTo>
                <a:lnTo>
                  <a:pt x="426" y="0"/>
                </a:lnTo>
                <a:lnTo>
                  <a:pt x="427" y="0"/>
                </a:lnTo>
                <a:close/>
                <a:moveTo>
                  <a:pt x="694" y="267"/>
                </a:moveTo>
                <a:lnTo>
                  <a:pt x="766" y="339"/>
                </a:lnTo>
                <a:lnTo>
                  <a:pt x="766" y="340"/>
                </a:lnTo>
                <a:lnTo>
                  <a:pt x="694" y="267"/>
                </a:lnTo>
                <a:lnTo>
                  <a:pt x="694" y="267"/>
                </a:lnTo>
                <a:close/>
                <a:moveTo>
                  <a:pt x="427" y="0"/>
                </a:moveTo>
                <a:lnTo>
                  <a:pt x="502" y="74"/>
                </a:lnTo>
                <a:lnTo>
                  <a:pt x="502" y="75"/>
                </a:lnTo>
                <a:lnTo>
                  <a:pt x="427" y="0"/>
                </a:lnTo>
                <a:lnTo>
                  <a:pt x="427" y="0"/>
                </a:lnTo>
                <a:close/>
                <a:moveTo>
                  <a:pt x="696" y="267"/>
                </a:moveTo>
                <a:lnTo>
                  <a:pt x="766" y="339"/>
                </a:lnTo>
                <a:lnTo>
                  <a:pt x="766" y="339"/>
                </a:lnTo>
                <a:lnTo>
                  <a:pt x="694" y="267"/>
                </a:lnTo>
                <a:lnTo>
                  <a:pt x="696" y="267"/>
                </a:lnTo>
                <a:close/>
                <a:moveTo>
                  <a:pt x="428" y="0"/>
                </a:moveTo>
                <a:lnTo>
                  <a:pt x="502" y="74"/>
                </a:lnTo>
                <a:lnTo>
                  <a:pt x="502" y="74"/>
                </a:lnTo>
                <a:lnTo>
                  <a:pt x="427" y="0"/>
                </a:lnTo>
                <a:lnTo>
                  <a:pt x="428" y="0"/>
                </a:lnTo>
                <a:close/>
                <a:moveTo>
                  <a:pt x="696" y="267"/>
                </a:moveTo>
                <a:lnTo>
                  <a:pt x="766" y="338"/>
                </a:lnTo>
                <a:lnTo>
                  <a:pt x="766" y="339"/>
                </a:lnTo>
                <a:lnTo>
                  <a:pt x="696" y="267"/>
                </a:lnTo>
                <a:lnTo>
                  <a:pt x="696" y="267"/>
                </a:lnTo>
                <a:close/>
                <a:moveTo>
                  <a:pt x="428" y="0"/>
                </a:moveTo>
                <a:lnTo>
                  <a:pt x="502" y="73"/>
                </a:lnTo>
                <a:lnTo>
                  <a:pt x="502" y="74"/>
                </a:lnTo>
                <a:lnTo>
                  <a:pt x="428" y="0"/>
                </a:lnTo>
                <a:lnTo>
                  <a:pt x="428" y="0"/>
                </a:lnTo>
                <a:close/>
                <a:moveTo>
                  <a:pt x="697" y="267"/>
                </a:moveTo>
                <a:lnTo>
                  <a:pt x="766" y="338"/>
                </a:lnTo>
                <a:lnTo>
                  <a:pt x="766" y="338"/>
                </a:lnTo>
                <a:lnTo>
                  <a:pt x="696" y="267"/>
                </a:lnTo>
                <a:lnTo>
                  <a:pt x="697" y="267"/>
                </a:lnTo>
                <a:close/>
                <a:moveTo>
                  <a:pt x="429" y="0"/>
                </a:moveTo>
                <a:lnTo>
                  <a:pt x="502" y="73"/>
                </a:lnTo>
                <a:lnTo>
                  <a:pt x="502" y="73"/>
                </a:lnTo>
                <a:lnTo>
                  <a:pt x="428" y="0"/>
                </a:lnTo>
                <a:lnTo>
                  <a:pt x="429" y="0"/>
                </a:lnTo>
                <a:close/>
                <a:moveTo>
                  <a:pt x="697" y="267"/>
                </a:moveTo>
                <a:lnTo>
                  <a:pt x="766" y="337"/>
                </a:lnTo>
                <a:lnTo>
                  <a:pt x="766" y="338"/>
                </a:lnTo>
                <a:lnTo>
                  <a:pt x="697" y="267"/>
                </a:lnTo>
                <a:lnTo>
                  <a:pt x="697" y="267"/>
                </a:lnTo>
                <a:close/>
                <a:moveTo>
                  <a:pt x="429" y="0"/>
                </a:moveTo>
                <a:lnTo>
                  <a:pt x="502" y="72"/>
                </a:lnTo>
                <a:lnTo>
                  <a:pt x="502" y="73"/>
                </a:lnTo>
                <a:lnTo>
                  <a:pt x="429" y="0"/>
                </a:lnTo>
                <a:lnTo>
                  <a:pt x="429" y="0"/>
                </a:lnTo>
                <a:close/>
                <a:moveTo>
                  <a:pt x="698" y="267"/>
                </a:moveTo>
                <a:lnTo>
                  <a:pt x="766" y="337"/>
                </a:lnTo>
                <a:lnTo>
                  <a:pt x="766" y="337"/>
                </a:lnTo>
                <a:lnTo>
                  <a:pt x="697" y="267"/>
                </a:lnTo>
                <a:lnTo>
                  <a:pt x="698" y="267"/>
                </a:lnTo>
                <a:close/>
                <a:moveTo>
                  <a:pt x="430" y="0"/>
                </a:moveTo>
                <a:lnTo>
                  <a:pt x="502" y="72"/>
                </a:lnTo>
                <a:lnTo>
                  <a:pt x="502" y="72"/>
                </a:lnTo>
                <a:lnTo>
                  <a:pt x="429" y="0"/>
                </a:lnTo>
                <a:lnTo>
                  <a:pt x="430" y="0"/>
                </a:lnTo>
                <a:close/>
                <a:moveTo>
                  <a:pt x="698" y="267"/>
                </a:moveTo>
                <a:lnTo>
                  <a:pt x="766" y="336"/>
                </a:lnTo>
                <a:lnTo>
                  <a:pt x="766" y="337"/>
                </a:lnTo>
                <a:lnTo>
                  <a:pt x="698" y="267"/>
                </a:lnTo>
                <a:lnTo>
                  <a:pt x="698" y="267"/>
                </a:lnTo>
                <a:close/>
                <a:moveTo>
                  <a:pt x="430" y="0"/>
                </a:moveTo>
                <a:lnTo>
                  <a:pt x="502" y="70"/>
                </a:lnTo>
                <a:lnTo>
                  <a:pt x="502" y="72"/>
                </a:lnTo>
                <a:lnTo>
                  <a:pt x="430" y="0"/>
                </a:lnTo>
                <a:lnTo>
                  <a:pt x="430" y="0"/>
                </a:lnTo>
                <a:close/>
                <a:moveTo>
                  <a:pt x="698" y="267"/>
                </a:moveTo>
                <a:lnTo>
                  <a:pt x="766" y="336"/>
                </a:lnTo>
                <a:lnTo>
                  <a:pt x="766" y="336"/>
                </a:lnTo>
                <a:lnTo>
                  <a:pt x="698" y="267"/>
                </a:lnTo>
                <a:lnTo>
                  <a:pt x="698" y="267"/>
                </a:lnTo>
                <a:close/>
                <a:moveTo>
                  <a:pt x="432" y="0"/>
                </a:moveTo>
                <a:lnTo>
                  <a:pt x="502" y="70"/>
                </a:lnTo>
                <a:lnTo>
                  <a:pt x="502" y="70"/>
                </a:lnTo>
                <a:lnTo>
                  <a:pt x="430" y="0"/>
                </a:lnTo>
                <a:lnTo>
                  <a:pt x="432" y="0"/>
                </a:lnTo>
                <a:close/>
                <a:moveTo>
                  <a:pt x="699" y="267"/>
                </a:moveTo>
                <a:lnTo>
                  <a:pt x="766" y="335"/>
                </a:lnTo>
                <a:lnTo>
                  <a:pt x="766" y="336"/>
                </a:lnTo>
                <a:lnTo>
                  <a:pt x="698" y="267"/>
                </a:lnTo>
                <a:lnTo>
                  <a:pt x="699" y="267"/>
                </a:lnTo>
                <a:close/>
                <a:moveTo>
                  <a:pt x="432" y="0"/>
                </a:moveTo>
                <a:lnTo>
                  <a:pt x="502" y="69"/>
                </a:lnTo>
                <a:lnTo>
                  <a:pt x="502" y="70"/>
                </a:lnTo>
                <a:lnTo>
                  <a:pt x="432" y="0"/>
                </a:lnTo>
                <a:lnTo>
                  <a:pt x="432" y="0"/>
                </a:lnTo>
                <a:close/>
                <a:moveTo>
                  <a:pt x="699" y="267"/>
                </a:moveTo>
                <a:lnTo>
                  <a:pt x="766" y="335"/>
                </a:lnTo>
                <a:lnTo>
                  <a:pt x="766" y="335"/>
                </a:lnTo>
                <a:lnTo>
                  <a:pt x="699" y="267"/>
                </a:lnTo>
                <a:lnTo>
                  <a:pt x="699" y="267"/>
                </a:lnTo>
                <a:close/>
                <a:moveTo>
                  <a:pt x="433" y="0"/>
                </a:moveTo>
                <a:lnTo>
                  <a:pt x="502" y="69"/>
                </a:lnTo>
                <a:lnTo>
                  <a:pt x="502" y="69"/>
                </a:lnTo>
                <a:lnTo>
                  <a:pt x="432" y="0"/>
                </a:lnTo>
                <a:lnTo>
                  <a:pt x="433" y="0"/>
                </a:lnTo>
                <a:close/>
                <a:moveTo>
                  <a:pt x="700" y="267"/>
                </a:moveTo>
                <a:lnTo>
                  <a:pt x="766" y="333"/>
                </a:lnTo>
                <a:lnTo>
                  <a:pt x="766" y="335"/>
                </a:lnTo>
                <a:lnTo>
                  <a:pt x="699" y="267"/>
                </a:lnTo>
                <a:lnTo>
                  <a:pt x="700" y="267"/>
                </a:lnTo>
                <a:close/>
                <a:moveTo>
                  <a:pt x="433" y="0"/>
                </a:moveTo>
                <a:lnTo>
                  <a:pt x="502" y="68"/>
                </a:lnTo>
                <a:lnTo>
                  <a:pt x="502" y="69"/>
                </a:lnTo>
                <a:lnTo>
                  <a:pt x="433" y="0"/>
                </a:lnTo>
                <a:lnTo>
                  <a:pt x="433" y="0"/>
                </a:lnTo>
                <a:close/>
                <a:moveTo>
                  <a:pt x="700" y="267"/>
                </a:moveTo>
                <a:lnTo>
                  <a:pt x="766" y="333"/>
                </a:lnTo>
                <a:lnTo>
                  <a:pt x="766" y="333"/>
                </a:lnTo>
                <a:lnTo>
                  <a:pt x="700" y="267"/>
                </a:lnTo>
                <a:lnTo>
                  <a:pt x="700" y="267"/>
                </a:lnTo>
                <a:close/>
                <a:moveTo>
                  <a:pt x="434" y="0"/>
                </a:moveTo>
                <a:lnTo>
                  <a:pt x="502" y="68"/>
                </a:lnTo>
                <a:lnTo>
                  <a:pt x="502" y="68"/>
                </a:lnTo>
                <a:lnTo>
                  <a:pt x="433" y="0"/>
                </a:lnTo>
                <a:lnTo>
                  <a:pt x="434" y="0"/>
                </a:lnTo>
                <a:close/>
                <a:moveTo>
                  <a:pt x="701" y="267"/>
                </a:moveTo>
                <a:lnTo>
                  <a:pt x="766" y="333"/>
                </a:lnTo>
                <a:lnTo>
                  <a:pt x="766" y="333"/>
                </a:lnTo>
                <a:lnTo>
                  <a:pt x="700" y="267"/>
                </a:lnTo>
                <a:lnTo>
                  <a:pt x="701" y="267"/>
                </a:lnTo>
                <a:close/>
                <a:moveTo>
                  <a:pt x="434" y="0"/>
                </a:moveTo>
                <a:lnTo>
                  <a:pt x="502" y="67"/>
                </a:lnTo>
                <a:lnTo>
                  <a:pt x="502" y="68"/>
                </a:lnTo>
                <a:lnTo>
                  <a:pt x="434" y="0"/>
                </a:lnTo>
                <a:lnTo>
                  <a:pt x="434" y="0"/>
                </a:lnTo>
                <a:close/>
                <a:moveTo>
                  <a:pt x="701" y="267"/>
                </a:moveTo>
                <a:lnTo>
                  <a:pt x="766" y="332"/>
                </a:lnTo>
                <a:lnTo>
                  <a:pt x="766" y="333"/>
                </a:lnTo>
                <a:lnTo>
                  <a:pt x="701" y="267"/>
                </a:lnTo>
                <a:lnTo>
                  <a:pt x="701" y="267"/>
                </a:lnTo>
                <a:close/>
                <a:moveTo>
                  <a:pt x="435" y="0"/>
                </a:moveTo>
                <a:lnTo>
                  <a:pt x="502" y="67"/>
                </a:lnTo>
                <a:lnTo>
                  <a:pt x="502" y="67"/>
                </a:lnTo>
                <a:lnTo>
                  <a:pt x="434" y="0"/>
                </a:lnTo>
                <a:lnTo>
                  <a:pt x="435" y="0"/>
                </a:lnTo>
                <a:close/>
                <a:moveTo>
                  <a:pt x="702" y="267"/>
                </a:moveTo>
                <a:lnTo>
                  <a:pt x="766" y="332"/>
                </a:lnTo>
                <a:lnTo>
                  <a:pt x="766" y="332"/>
                </a:lnTo>
                <a:lnTo>
                  <a:pt x="701" y="267"/>
                </a:lnTo>
                <a:lnTo>
                  <a:pt x="702" y="267"/>
                </a:lnTo>
                <a:close/>
                <a:moveTo>
                  <a:pt x="435" y="0"/>
                </a:moveTo>
                <a:lnTo>
                  <a:pt x="502" y="67"/>
                </a:lnTo>
                <a:lnTo>
                  <a:pt x="502" y="67"/>
                </a:lnTo>
                <a:lnTo>
                  <a:pt x="435" y="0"/>
                </a:lnTo>
                <a:lnTo>
                  <a:pt x="435" y="0"/>
                </a:lnTo>
                <a:close/>
                <a:moveTo>
                  <a:pt x="702" y="267"/>
                </a:moveTo>
                <a:lnTo>
                  <a:pt x="766" y="331"/>
                </a:lnTo>
                <a:lnTo>
                  <a:pt x="766" y="332"/>
                </a:lnTo>
                <a:lnTo>
                  <a:pt x="702" y="267"/>
                </a:lnTo>
                <a:lnTo>
                  <a:pt x="702" y="267"/>
                </a:lnTo>
                <a:close/>
                <a:moveTo>
                  <a:pt x="436" y="0"/>
                </a:moveTo>
                <a:lnTo>
                  <a:pt x="502" y="66"/>
                </a:lnTo>
                <a:lnTo>
                  <a:pt x="502" y="67"/>
                </a:lnTo>
                <a:lnTo>
                  <a:pt x="435" y="0"/>
                </a:lnTo>
                <a:lnTo>
                  <a:pt x="436" y="0"/>
                </a:lnTo>
                <a:close/>
                <a:moveTo>
                  <a:pt x="703" y="267"/>
                </a:moveTo>
                <a:lnTo>
                  <a:pt x="766" y="331"/>
                </a:lnTo>
                <a:lnTo>
                  <a:pt x="766" y="331"/>
                </a:lnTo>
                <a:lnTo>
                  <a:pt x="702" y="267"/>
                </a:lnTo>
                <a:lnTo>
                  <a:pt x="703" y="267"/>
                </a:lnTo>
                <a:close/>
                <a:moveTo>
                  <a:pt x="436" y="0"/>
                </a:moveTo>
                <a:lnTo>
                  <a:pt x="502" y="66"/>
                </a:lnTo>
                <a:lnTo>
                  <a:pt x="502" y="66"/>
                </a:lnTo>
                <a:lnTo>
                  <a:pt x="436" y="0"/>
                </a:lnTo>
                <a:lnTo>
                  <a:pt x="436" y="0"/>
                </a:lnTo>
                <a:close/>
                <a:moveTo>
                  <a:pt x="703" y="267"/>
                </a:moveTo>
                <a:lnTo>
                  <a:pt x="766" y="330"/>
                </a:lnTo>
                <a:lnTo>
                  <a:pt x="766" y="331"/>
                </a:lnTo>
                <a:lnTo>
                  <a:pt x="703" y="267"/>
                </a:lnTo>
                <a:lnTo>
                  <a:pt x="703" y="267"/>
                </a:lnTo>
                <a:close/>
                <a:moveTo>
                  <a:pt x="436" y="0"/>
                </a:moveTo>
                <a:lnTo>
                  <a:pt x="502" y="65"/>
                </a:lnTo>
                <a:lnTo>
                  <a:pt x="502" y="66"/>
                </a:lnTo>
                <a:lnTo>
                  <a:pt x="436" y="0"/>
                </a:lnTo>
                <a:lnTo>
                  <a:pt x="436" y="0"/>
                </a:lnTo>
                <a:close/>
                <a:moveTo>
                  <a:pt x="704" y="267"/>
                </a:moveTo>
                <a:lnTo>
                  <a:pt x="766" y="330"/>
                </a:lnTo>
                <a:lnTo>
                  <a:pt x="766" y="330"/>
                </a:lnTo>
                <a:lnTo>
                  <a:pt x="703" y="267"/>
                </a:lnTo>
                <a:lnTo>
                  <a:pt x="703" y="267"/>
                </a:lnTo>
                <a:lnTo>
                  <a:pt x="704" y="267"/>
                </a:lnTo>
                <a:close/>
                <a:moveTo>
                  <a:pt x="437" y="0"/>
                </a:moveTo>
                <a:lnTo>
                  <a:pt x="502" y="65"/>
                </a:lnTo>
                <a:lnTo>
                  <a:pt x="502" y="65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close/>
                <a:moveTo>
                  <a:pt x="704" y="267"/>
                </a:moveTo>
                <a:lnTo>
                  <a:pt x="766" y="329"/>
                </a:lnTo>
                <a:lnTo>
                  <a:pt x="766" y="329"/>
                </a:lnTo>
                <a:lnTo>
                  <a:pt x="766" y="330"/>
                </a:lnTo>
                <a:lnTo>
                  <a:pt x="704" y="267"/>
                </a:lnTo>
                <a:lnTo>
                  <a:pt x="704" y="267"/>
                </a:lnTo>
                <a:close/>
                <a:moveTo>
                  <a:pt x="437" y="0"/>
                </a:moveTo>
                <a:lnTo>
                  <a:pt x="502" y="64"/>
                </a:lnTo>
                <a:lnTo>
                  <a:pt x="502" y="65"/>
                </a:lnTo>
                <a:lnTo>
                  <a:pt x="437" y="0"/>
                </a:lnTo>
                <a:lnTo>
                  <a:pt x="437" y="0"/>
                </a:lnTo>
                <a:close/>
                <a:moveTo>
                  <a:pt x="705" y="267"/>
                </a:moveTo>
                <a:lnTo>
                  <a:pt x="766" y="329"/>
                </a:lnTo>
                <a:lnTo>
                  <a:pt x="766" y="329"/>
                </a:lnTo>
                <a:lnTo>
                  <a:pt x="704" y="267"/>
                </a:lnTo>
                <a:lnTo>
                  <a:pt x="705" y="267"/>
                </a:lnTo>
                <a:close/>
                <a:moveTo>
                  <a:pt x="438" y="0"/>
                </a:moveTo>
                <a:lnTo>
                  <a:pt x="502" y="64"/>
                </a:lnTo>
                <a:lnTo>
                  <a:pt x="502" y="64"/>
                </a:lnTo>
                <a:lnTo>
                  <a:pt x="437" y="0"/>
                </a:lnTo>
                <a:lnTo>
                  <a:pt x="438" y="0"/>
                </a:lnTo>
                <a:close/>
                <a:moveTo>
                  <a:pt x="705" y="267"/>
                </a:moveTo>
                <a:lnTo>
                  <a:pt x="766" y="328"/>
                </a:lnTo>
                <a:lnTo>
                  <a:pt x="766" y="329"/>
                </a:lnTo>
                <a:lnTo>
                  <a:pt x="705" y="267"/>
                </a:lnTo>
                <a:lnTo>
                  <a:pt x="705" y="267"/>
                </a:lnTo>
                <a:close/>
                <a:moveTo>
                  <a:pt x="438" y="0"/>
                </a:moveTo>
                <a:lnTo>
                  <a:pt x="502" y="63"/>
                </a:lnTo>
                <a:lnTo>
                  <a:pt x="502" y="64"/>
                </a:lnTo>
                <a:lnTo>
                  <a:pt x="438" y="0"/>
                </a:lnTo>
                <a:lnTo>
                  <a:pt x="438" y="0"/>
                </a:lnTo>
                <a:close/>
                <a:moveTo>
                  <a:pt x="706" y="267"/>
                </a:moveTo>
                <a:lnTo>
                  <a:pt x="766" y="328"/>
                </a:lnTo>
                <a:lnTo>
                  <a:pt x="766" y="328"/>
                </a:lnTo>
                <a:lnTo>
                  <a:pt x="705" y="267"/>
                </a:lnTo>
                <a:lnTo>
                  <a:pt x="706" y="267"/>
                </a:lnTo>
                <a:close/>
                <a:moveTo>
                  <a:pt x="439" y="0"/>
                </a:moveTo>
                <a:lnTo>
                  <a:pt x="502" y="63"/>
                </a:lnTo>
                <a:lnTo>
                  <a:pt x="502" y="63"/>
                </a:lnTo>
                <a:lnTo>
                  <a:pt x="502" y="63"/>
                </a:lnTo>
                <a:lnTo>
                  <a:pt x="438" y="0"/>
                </a:lnTo>
                <a:lnTo>
                  <a:pt x="439" y="0"/>
                </a:lnTo>
                <a:close/>
                <a:moveTo>
                  <a:pt x="706" y="267"/>
                </a:moveTo>
                <a:lnTo>
                  <a:pt x="766" y="327"/>
                </a:lnTo>
                <a:lnTo>
                  <a:pt x="766" y="328"/>
                </a:lnTo>
                <a:lnTo>
                  <a:pt x="706" y="267"/>
                </a:lnTo>
                <a:lnTo>
                  <a:pt x="706" y="267"/>
                </a:lnTo>
                <a:close/>
                <a:moveTo>
                  <a:pt x="439" y="0"/>
                </a:moveTo>
                <a:lnTo>
                  <a:pt x="502" y="62"/>
                </a:lnTo>
                <a:lnTo>
                  <a:pt x="502" y="63"/>
                </a:lnTo>
                <a:lnTo>
                  <a:pt x="439" y="0"/>
                </a:lnTo>
                <a:lnTo>
                  <a:pt x="439" y="0"/>
                </a:lnTo>
                <a:close/>
                <a:moveTo>
                  <a:pt x="707" y="267"/>
                </a:moveTo>
                <a:lnTo>
                  <a:pt x="766" y="327"/>
                </a:lnTo>
                <a:lnTo>
                  <a:pt x="766" y="327"/>
                </a:lnTo>
                <a:lnTo>
                  <a:pt x="706" y="267"/>
                </a:lnTo>
                <a:lnTo>
                  <a:pt x="707" y="267"/>
                </a:lnTo>
                <a:close/>
                <a:moveTo>
                  <a:pt x="440" y="0"/>
                </a:moveTo>
                <a:lnTo>
                  <a:pt x="502" y="62"/>
                </a:lnTo>
                <a:lnTo>
                  <a:pt x="502" y="62"/>
                </a:lnTo>
                <a:lnTo>
                  <a:pt x="439" y="0"/>
                </a:lnTo>
                <a:lnTo>
                  <a:pt x="440" y="0"/>
                </a:lnTo>
                <a:close/>
                <a:moveTo>
                  <a:pt x="707" y="267"/>
                </a:moveTo>
                <a:lnTo>
                  <a:pt x="766" y="326"/>
                </a:lnTo>
                <a:lnTo>
                  <a:pt x="766" y="327"/>
                </a:lnTo>
                <a:lnTo>
                  <a:pt x="707" y="267"/>
                </a:lnTo>
                <a:lnTo>
                  <a:pt x="707" y="267"/>
                </a:lnTo>
                <a:close/>
                <a:moveTo>
                  <a:pt x="440" y="0"/>
                </a:moveTo>
                <a:lnTo>
                  <a:pt x="502" y="61"/>
                </a:lnTo>
                <a:lnTo>
                  <a:pt x="502" y="62"/>
                </a:lnTo>
                <a:lnTo>
                  <a:pt x="440" y="0"/>
                </a:lnTo>
                <a:lnTo>
                  <a:pt x="440" y="0"/>
                </a:lnTo>
                <a:close/>
                <a:moveTo>
                  <a:pt x="708" y="267"/>
                </a:moveTo>
                <a:lnTo>
                  <a:pt x="766" y="326"/>
                </a:lnTo>
                <a:lnTo>
                  <a:pt x="766" y="326"/>
                </a:lnTo>
                <a:lnTo>
                  <a:pt x="707" y="267"/>
                </a:lnTo>
                <a:lnTo>
                  <a:pt x="708" y="267"/>
                </a:lnTo>
                <a:close/>
                <a:moveTo>
                  <a:pt x="441" y="0"/>
                </a:moveTo>
                <a:lnTo>
                  <a:pt x="501" y="61"/>
                </a:lnTo>
                <a:lnTo>
                  <a:pt x="502" y="61"/>
                </a:lnTo>
                <a:lnTo>
                  <a:pt x="440" y="0"/>
                </a:lnTo>
                <a:lnTo>
                  <a:pt x="441" y="0"/>
                </a:lnTo>
                <a:close/>
                <a:moveTo>
                  <a:pt x="708" y="267"/>
                </a:moveTo>
                <a:lnTo>
                  <a:pt x="766" y="325"/>
                </a:lnTo>
                <a:lnTo>
                  <a:pt x="766" y="326"/>
                </a:lnTo>
                <a:lnTo>
                  <a:pt x="708" y="267"/>
                </a:lnTo>
                <a:lnTo>
                  <a:pt x="708" y="267"/>
                </a:lnTo>
                <a:close/>
                <a:moveTo>
                  <a:pt x="441" y="0"/>
                </a:moveTo>
                <a:lnTo>
                  <a:pt x="501" y="60"/>
                </a:lnTo>
                <a:lnTo>
                  <a:pt x="501" y="61"/>
                </a:lnTo>
                <a:lnTo>
                  <a:pt x="441" y="0"/>
                </a:lnTo>
                <a:lnTo>
                  <a:pt x="441" y="0"/>
                </a:lnTo>
                <a:close/>
                <a:moveTo>
                  <a:pt x="709" y="267"/>
                </a:moveTo>
                <a:lnTo>
                  <a:pt x="766" y="325"/>
                </a:lnTo>
                <a:lnTo>
                  <a:pt x="766" y="325"/>
                </a:lnTo>
                <a:lnTo>
                  <a:pt x="708" y="267"/>
                </a:lnTo>
                <a:lnTo>
                  <a:pt x="709" y="267"/>
                </a:lnTo>
                <a:close/>
                <a:moveTo>
                  <a:pt x="442" y="0"/>
                </a:moveTo>
                <a:lnTo>
                  <a:pt x="501" y="60"/>
                </a:lnTo>
                <a:lnTo>
                  <a:pt x="501" y="60"/>
                </a:lnTo>
                <a:lnTo>
                  <a:pt x="441" y="0"/>
                </a:lnTo>
                <a:lnTo>
                  <a:pt x="442" y="0"/>
                </a:lnTo>
                <a:close/>
                <a:moveTo>
                  <a:pt x="709" y="267"/>
                </a:moveTo>
                <a:lnTo>
                  <a:pt x="766" y="324"/>
                </a:lnTo>
                <a:lnTo>
                  <a:pt x="766" y="325"/>
                </a:lnTo>
                <a:lnTo>
                  <a:pt x="709" y="267"/>
                </a:lnTo>
                <a:lnTo>
                  <a:pt x="709" y="267"/>
                </a:lnTo>
                <a:close/>
                <a:moveTo>
                  <a:pt x="442" y="0"/>
                </a:moveTo>
                <a:lnTo>
                  <a:pt x="501" y="59"/>
                </a:lnTo>
                <a:lnTo>
                  <a:pt x="501" y="60"/>
                </a:lnTo>
                <a:lnTo>
                  <a:pt x="442" y="0"/>
                </a:lnTo>
                <a:lnTo>
                  <a:pt x="442" y="0"/>
                </a:lnTo>
                <a:close/>
                <a:moveTo>
                  <a:pt x="710" y="267"/>
                </a:moveTo>
                <a:lnTo>
                  <a:pt x="766" y="324"/>
                </a:lnTo>
                <a:lnTo>
                  <a:pt x="766" y="324"/>
                </a:lnTo>
                <a:lnTo>
                  <a:pt x="709" y="267"/>
                </a:lnTo>
                <a:lnTo>
                  <a:pt x="710" y="267"/>
                </a:lnTo>
                <a:close/>
                <a:moveTo>
                  <a:pt x="443" y="0"/>
                </a:moveTo>
                <a:lnTo>
                  <a:pt x="501" y="58"/>
                </a:lnTo>
                <a:lnTo>
                  <a:pt x="501" y="59"/>
                </a:lnTo>
                <a:lnTo>
                  <a:pt x="442" y="0"/>
                </a:lnTo>
                <a:lnTo>
                  <a:pt x="443" y="0"/>
                </a:lnTo>
                <a:close/>
                <a:moveTo>
                  <a:pt x="710" y="267"/>
                </a:moveTo>
                <a:lnTo>
                  <a:pt x="766" y="323"/>
                </a:lnTo>
                <a:lnTo>
                  <a:pt x="766" y="324"/>
                </a:lnTo>
                <a:lnTo>
                  <a:pt x="710" y="267"/>
                </a:lnTo>
                <a:lnTo>
                  <a:pt x="710" y="267"/>
                </a:lnTo>
                <a:close/>
                <a:moveTo>
                  <a:pt x="444" y="0"/>
                </a:moveTo>
                <a:lnTo>
                  <a:pt x="501" y="58"/>
                </a:lnTo>
                <a:lnTo>
                  <a:pt x="501" y="58"/>
                </a:lnTo>
                <a:lnTo>
                  <a:pt x="443" y="0"/>
                </a:lnTo>
                <a:lnTo>
                  <a:pt x="444" y="0"/>
                </a:lnTo>
                <a:close/>
                <a:moveTo>
                  <a:pt x="711" y="267"/>
                </a:moveTo>
                <a:lnTo>
                  <a:pt x="766" y="323"/>
                </a:lnTo>
                <a:lnTo>
                  <a:pt x="766" y="323"/>
                </a:lnTo>
                <a:lnTo>
                  <a:pt x="710" y="267"/>
                </a:lnTo>
                <a:lnTo>
                  <a:pt x="711" y="267"/>
                </a:lnTo>
                <a:close/>
                <a:moveTo>
                  <a:pt x="444" y="0"/>
                </a:moveTo>
                <a:lnTo>
                  <a:pt x="501" y="57"/>
                </a:lnTo>
                <a:lnTo>
                  <a:pt x="501" y="58"/>
                </a:lnTo>
                <a:lnTo>
                  <a:pt x="444" y="0"/>
                </a:lnTo>
                <a:lnTo>
                  <a:pt x="444" y="0"/>
                </a:lnTo>
                <a:close/>
                <a:moveTo>
                  <a:pt x="711" y="267"/>
                </a:moveTo>
                <a:lnTo>
                  <a:pt x="766" y="322"/>
                </a:lnTo>
                <a:lnTo>
                  <a:pt x="766" y="323"/>
                </a:lnTo>
                <a:lnTo>
                  <a:pt x="711" y="267"/>
                </a:lnTo>
                <a:lnTo>
                  <a:pt x="711" y="267"/>
                </a:lnTo>
                <a:close/>
                <a:moveTo>
                  <a:pt x="445" y="0"/>
                </a:moveTo>
                <a:lnTo>
                  <a:pt x="501" y="57"/>
                </a:lnTo>
                <a:lnTo>
                  <a:pt x="501" y="57"/>
                </a:lnTo>
                <a:lnTo>
                  <a:pt x="444" y="0"/>
                </a:lnTo>
                <a:lnTo>
                  <a:pt x="445" y="0"/>
                </a:lnTo>
                <a:close/>
                <a:moveTo>
                  <a:pt x="713" y="269"/>
                </a:moveTo>
                <a:lnTo>
                  <a:pt x="766" y="322"/>
                </a:lnTo>
                <a:lnTo>
                  <a:pt x="766" y="322"/>
                </a:lnTo>
                <a:lnTo>
                  <a:pt x="711" y="267"/>
                </a:lnTo>
                <a:lnTo>
                  <a:pt x="713" y="269"/>
                </a:lnTo>
                <a:close/>
                <a:moveTo>
                  <a:pt x="445" y="0"/>
                </a:moveTo>
                <a:lnTo>
                  <a:pt x="501" y="56"/>
                </a:lnTo>
                <a:lnTo>
                  <a:pt x="501" y="57"/>
                </a:lnTo>
                <a:lnTo>
                  <a:pt x="445" y="0"/>
                </a:lnTo>
                <a:lnTo>
                  <a:pt x="445" y="0"/>
                </a:lnTo>
                <a:close/>
                <a:moveTo>
                  <a:pt x="713" y="269"/>
                </a:moveTo>
                <a:lnTo>
                  <a:pt x="766" y="321"/>
                </a:lnTo>
                <a:lnTo>
                  <a:pt x="766" y="322"/>
                </a:lnTo>
                <a:lnTo>
                  <a:pt x="713" y="269"/>
                </a:lnTo>
                <a:lnTo>
                  <a:pt x="713" y="269"/>
                </a:lnTo>
                <a:close/>
                <a:moveTo>
                  <a:pt x="446" y="1"/>
                </a:moveTo>
                <a:lnTo>
                  <a:pt x="501" y="56"/>
                </a:lnTo>
                <a:lnTo>
                  <a:pt x="501" y="56"/>
                </a:lnTo>
                <a:lnTo>
                  <a:pt x="445" y="0"/>
                </a:lnTo>
                <a:lnTo>
                  <a:pt x="446" y="1"/>
                </a:lnTo>
                <a:close/>
                <a:moveTo>
                  <a:pt x="714" y="269"/>
                </a:moveTo>
                <a:lnTo>
                  <a:pt x="766" y="320"/>
                </a:lnTo>
                <a:lnTo>
                  <a:pt x="766" y="321"/>
                </a:lnTo>
                <a:lnTo>
                  <a:pt x="713" y="269"/>
                </a:lnTo>
                <a:lnTo>
                  <a:pt x="714" y="269"/>
                </a:lnTo>
                <a:close/>
                <a:moveTo>
                  <a:pt x="446" y="1"/>
                </a:moveTo>
                <a:lnTo>
                  <a:pt x="501" y="55"/>
                </a:lnTo>
                <a:lnTo>
                  <a:pt x="501" y="56"/>
                </a:lnTo>
                <a:lnTo>
                  <a:pt x="446" y="1"/>
                </a:lnTo>
                <a:lnTo>
                  <a:pt x="446" y="1"/>
                </a:lnTo>
                <a:close/>
                <a:moveTo>
                  <a:pt x="714" y="269"/>
                </a:moveTo>
                <a:lnTo>
                  <a:pt x="766" y="320"/>
                </a:lnTo>
                <a:lnTo>
                  <a:pt x="766" y="320"/>
                </a:lnTo>
                <a:lnTo>
                  <a:pt x="714" y="269"/>
                </a:lnTo>
                <a:lnTo>
                  <a:pt x="714" y="269"/>
                </a:lnTo>
                <a:close/>
                <a:moveTo>
                  <a:pt x="447" y="1"/>
                </a:moveTo>
                <a:lnTo>
                  <a:pt x="501" y="55"/>
                </a:lnTo>
                <a:lnTo>
                  <a:pt x="501" y="55"/>
                </a:lnTo>
                <a:lnTo>
                  <a:pt x="446" y="1"/>
                </a:lnTo>
                <a:lnTo>
                  <a:pt x="447" y="1"/>
                </a:lnTo>
                <a:close/>
                <a:moveTo>
                  <a:pt x="715" y="269"/>
                </a:moveTo>
                <a:lnTo>
                  <a:pt x="765" y="319"/>
                </a:lnTo>
                <a:lnTo>
                  <a:pt x="766" y="320"/>
                </a:lnTo>
                <a:lnTo>
                  <a:pt x="714" y="269"/>
                </a:lnTo>
                <a:lnTo>
                  <a:pt x="715" y="269"/>
                </a:lnTo>
                <a:close/>
                <a:moveTo>
                  <a:pt x="447" y="1"/>
                </a:moveTo>
                <a:lnTo>
                  <a:pt x="501" y="53"/>
                </a:lnTo>
                <a:lnTo>
                  <a:pt x="501" y="55"/>
                </a:lnTo>
                <a:lnTo>
                  <a:pt x="447" y="1"/>
                </a:lnTo>
                <a:lnTo>
                  <a:pt x="447" y="1"/>
                </a:lnTo>
                <a:close/>
                <a:moveTo>
                  <a:pt x="716" y="269"/>
                </a:moveTo>
                <a:lnTo>
                  <a:pt x="765" y="319"/>
                </a:lnTo>
                <a:lnTo>
                  <a:pt x="765" y="319"/>
                </a:lnTo>
                <a:lnTo>
                  <a:pt x="715" y="269"/>
                </a:lnTo>
                <a:lnTo>
                  <a:pt x="716" y="269"/>
                </a:lnTo>
                <a:close/>
                <a:moveTo>
                  <a:pt x="449" y="1"/>
                </a:moveTo>
                <a:lnTo>
                  <a:pt x="501" y="52"/>
                </a:lnTo>
                <a:lnTo>
                  <a:pt x="501" y="53"/>
                </a:lnTo>
                <a:lnTo>
                  <a:pt x="447" y="1"/>
                </a:lnTo>
                <a:lnTo>
                  <a:pt x="449" y="1"/>
                </a:lnTo>
                <a:close/>
                <a:moveTo>
                  <a:pt x="716" y="269"/>
                </a:moveTo>
                <a:lnTo>
                  <a:pt x="765" y="317"/>
                </a:lnTo>
                <a:lnTo>
                  <a:pt x="765" y="319"/>
                </a:lnTo>
                <a:lnTo>
                  <a:pt x="716" y="269"/>
                </a:lnTo>
                <a:lnTo>
                  <a:pt x="716" y="269"/>
                </a:lnTo>
                <a:close/>
                <a:moveTo>
                  <a:pt x="450" y="1"/>
                </a:moveTo>
                <a:lnTo>
                  <a:pt x="500" y="52"/>
                </a:lnTo>
                <a:lnTo>
                  <a:pt x="501" y="52"/>
                </a:lnTo>
                <a:lnTo>
                  <a:pt x="449" y="1"/>
                </a:lnTo>
                <a:lnTo>
                  <a:pt x="450" y="1"/>
                </a:lnTo>
                <a:close/>
                <a:moveTo>
                  <a:pt x="717" y="269"/>
                </a:moveTo>
                <a:lnTo>
                  <a:pt x="765" y="316"/>
                </a:lnTo>
                <a:lnTo>
                  <a:pt x="765" y="317"/>
                </a:lnTo>
                <a:lnTo>
                  <a:pt x="716" y="269"/>
                </a:lnTo>
                <a:lnTo>
                  <a:pt x="717" y="269"/>
                </a:lnTo>
                <a:close/>
                <a:moveTo>
                  <a:pt x="450" y="1"/>
                </a:moveTo>
                <a:lnTo>
                  <a:pt x="500" y="51"/>
                </a:lnTo>
                <a:lnTo>
                  <a:pt x="500" y="52"/>
                </a:lnTo>
                <a:lnTo>
                  <a:pt x="450" y="1"/>
                </a:lnTo>
                <a:lnTo>
                  <a:pt x="450" y="1"/>
                </a:lnTo>
                <a:close/>
                <a:moveTo>
                  <a:pt x="717" y="269"/>
                </a:moveTo>
                <a:lnTo>
                  <a:pt x="765" y="316"/>
                </a:lnTo>
                <a:lnTo>
                  <a:pt x="765" y="316"/>
                </a:lnTo>
                <a:lnTo>
                  <a:pt x="717" y="269"/>
                </a:lnTo>
                <a:lnTo>
                  <a:pt x="717" y="269"/>
                </a:lnTo>
                <a:close/>
                <a:moveTo>
                  <a:pt x="451" y="1"/>
                </a:moveTo>
                <a:lnTo>
                  <a:pt x="500" y="51"/>
                </a:lnTo>
                <a:lnTo>
                  <a:pt x="500" y="51"/>
                </a:lnTo>
                <a:lnTo>
                  <a:pt x="450" y="1"/>
                </a:lnTo>
                <a:lnTo>
                  <a:pt x="451" y="1"/>
                </a:lnTo>
                <a:close/>
                <a:moveTo>
                  <a:pt x="718" y="269"/>
                </a:moveTo>
                <a:lnTo>
                  <a:pt x="765" y="315"/>
                </a:lnTo>
                <a:lnTo>
                  <a:pt x="765" y="316"/>
                </a:lnTo>
                <a:lnTo>
                  <a:pt x="717" y="269"/>
                </a:lnTo>
                <a:lnTo>
                  <a:pt x="718" y="269"/>
                </a:lnTo>
                <a:close/>
                <a:moveTo>
                  <a:pt x="451" y="1"/>
                </a:moveTo>
                <a:lnTo>
                  <a:pt x="500" y="50"/>
                </a:lnTo>
                <a:lnTo>
                  <a:pt x="500" y="51"/>
                </a:lnTo>
                <a:lnTo>
                  <a:pt x="451" y="1"/>
                </a:lnTo>
                <a:lnTo>
                  <a:pt x="451" y="1"/>
                </a:lnTo>
                <a:close/>
                <a:moveTo>
                  <a:pt x="719" y="270"/>
                </a:moveTo>
                <a:lnTo>
                  <a:pt x="765" y="315"/>
                </a:lnTo>
                <a:lnTo>
                  <a:pt x="765" y="315"/>
                </a:lnTo>
                <a:lnTo>
                  <a:pt x="718" y="269"/>
                </a:lnTo>
                <a:lnTo>
                  <a:pt x="719" y="270"/>
                </a:lnTo>
                <a:close/>
                <a:moveTo>
                  <a:pt x="452" y="2"/>
                </a:moveTo>
                <a:lnTo>
                  <a:pt x="500" y="49"/>
                </a:lnTo>
                <a:lnTo>
                  <a:pt x="500" y="50"/>
                </a:lnTo>
                <a:lnTo>
                  <a:pt x="451" y="1"/>
                </a:lnTo>
                <a:lnTo>
                  <a:pt x="452" y="2"/>
                </a:lnTo>
                <a:close/>
                <a:moveTo>
                  <a:pt x="719" y="270"/>
                </a:moveTo>
                <a:lnTo>
                  <a:pt x="765" y="314"/>
                </a:lnTo>
                <a:lnTo>
                  <a:pt x="765" y="315"/>
                </a:lnTo>
                <a:lnTo>
                  <a:pt x="719" y="270"/>
                </a:lnTo>
                <a:lnTo>
                  <a:pt x="719" y="270"/>
                </a:lnTo>
                <a:close/>
                <a:moveTo>
                  <a:pt x="453" y="2"/>
                </a:moveTo>
                <a:lnTo>
                  <a:pt x="500" y="49"/>
                </a:lnTo>
                <a:lnTo>
                  <a:pt x="500" y="49"/>
                </a:lnTo>
                <a:lnTo>
                  <a:pt x="452" y="2"/>
                </a:lnTo>
                <a:lnTo>
                  <a:pt x="453" y="2"/>
                </a:lnTo>
                <a:close/>
                <a:moveTo>
                  <a:pt x="720" y="270"/>
                </a:moveTo>
                <a:lnTo>
                  <a:pt x="764" y="313"/>
                </a:lnTo>
                <a:lnTo>
                  <a:pt x="765" y="314"/>
                </a:lnTo>
                <a:lnTo>
                  <a:pt x="719" y="270"/>
                </a:lnTo>
                <a:lnTo>
                  <a:pt x="720" y="270"/>
                </a:lnTo>
                <a:close/>
                <a:moveTo>
                  <a:pt x="453" y="2"/>
                </a:moveTo>
                <a:lnTo>
                  <a:pt x="500" y="48"/>
                </a:lnTo>
                <a:lnTo>
                  <a:pt x="500" y="49"/>
                </a:lnTo>
                <a:lnTo>
                  <a:pt x="453" y="2"/>
                </a:lnTo>
                <a:lnTo>
                  <a:pt x="453" y="2"/>
                </a:lnTo>
                <a:close/>
                <a:moveTo>
                  <a:pt x="721" y="270"/>
                </a:moveTo>
                <a:lnTo>
                  <a:pt x="764" y="313"/>
                </a:lnTo>
                <a:lnTo>
                  <a:pt x="764" y="313"/>
                </a:lnTo>
                <a:lnTo>
                  <a:pt x="720" y="270"/>
                </a:lnTo>
                <a:lnTo>
                  <a:pt x="721" y="270"/>
                </a:lnTo>
                <a:close/>
                <a:moveTo>
                  <a:pt x="454" y="2"/>
                </a:moveTo>
                <a:lnTo>
                  <a:pt x="499" y="47"/>
                </a:lnTo>
                <a:lnTo>
                  <a:pt x="500" y="48"/>
                </a:lnTo>
                <a:lnTo>
                  <a:pt x="453" y="2"/>
                </a:lnTo>
                <a:lnTo>
                  <a:pt x="454" y="2"/>
                </a:lnTo>
                <a:close/>
                <a:moveTo>
                  <a:pt x="721" y="270"/>
                </a:moveTo>
                <a:lnTo>
                  <a:pt x="764" y="312"/>
                </a:lnTo>
                <a:lnTo>
                  <a:pt x="764" y="313"/>
                </a:lnTo>
                <a:lnTo>
                  <a:pt x="721" y="270"/>
                </a:lnTo>
                <a:lnTo>
                  <a:pt x="721" y="270"/>
                </a:lnTo>
                <a:close/>
                <a:moveTo>
                  <a:pt x="455" y="2"/>
                </a:moveTo>
                <a:lnTo>
                  <a:pt x="499" y="47"/>
                </a:lnTo>
                <a:lnTo>
                  <a:pt x="499" y="47"/>
                </a:lnTo>
                <a:lnTo>
                  <a:pt x="454" y="2"/>
                </a:lnTo>
                <a:lnTo>
                  <a:pt x="455" y="2"/>
                </a:lnTo>
                <a:close/>
                <a:moveTo>
                  <a:pt x="722" y="270"/>
                </a:moveTo>
                <a:lnTo>
                  <a:pt x="764" y="311"/>
                </a:lnTo>
                <a:lnTo>
                  <a:pt x="764" y="312"/>
                </a:lnTo>
                <a:lnTo>
                  <a:pt x="721" y="270"/>
                </a:lnTo>
                <a:lnTo>
                  <a:pt x="722" y="270"/>
                </a:lnTo>
                <a:close/>
                <a:moveTo>
                  <a:pt x="455" y="3"/>
                </a:moveTo>
                <a:lnTo>
                  <a:pt x="499" y="46"/>
                </a:lnTo>
                <a:lnTo>
                  <a:pt x="499" y="47"/>
                </a:lnTo>
                <a:lnTo>
                  <a:pt x="455" y="2"/>
                </a:lnTo>
                <a:lnTo>
                  <a:pt x="455" y="3"/>
                </a:lnTo>
                <a:close/>
                <a:moveTo>
                  <a:pt x="723" y="271"/>
                </a:moveTo>
                <a:lnTo>
                  <a:pt x="764" y="311"/>
                </a:lnTo>
                <a:lnTo>
                  <a:pt x="764" y="311"/>
                </a:lnTo>
                <a:lnTo>
                  <a:pt x="722" y="270"/>
                </a:lnTo>
                <a:lnTo>
                  <a:pt x="723" y="271"/>
                </a:lnTo>
                <a:close/>
                <a:moveTo>
                  <a:pt x="456" y="3"/>
                </a:moveTo>
                <a:lnTo>
                  <a:pt x="499" y="45"/>
                </a:lnTo>
                <a:lnTo>
                  <a:pt x="499" y="46"/>
                </a:lnTo>
                <a:lnTo>
                  <a:pt x="455" y="3"/>
                </a:lnTo>
                <a:lnTo>
                  <a:pt x="456" y="3"/>
                </a:lnTo>
                <a:close/>
                <a:moveTo>
                  <a:pt x="723" y="271"/>
                </a:moveTo>
                <a:lnTo>
                  <a:pt x="763" y="310"/>
                </a:lnTo>
                <a:lnTo>
                  <a:pt x="764" y="311"/>
                </a:lnTo>
                <a:lnTo>
                  <a:pt x="723" y="271"/>
                </a:lnTo>
                <a:lnTo>
                  <a:pt x="723" y="271"/>
                </a:lnTo>
                <a:close/>
                <a:moveTo>
                  <a:pt x="457" y="3"/>
                </a:moveTo>
                <a:lnTo>
                  <a:pt x="499" y="45"/>
                </a:lnTo>
                <a:lnTo>
                  <a:pt x="499" y="45"/>
                </a:lnTo>
                <a:lnTo>
                  <a:pt x="456" y="3"/>
                </a:lnTo>
                <a:lnTo>
                  <a:pt x="457" y="3"/>
                </a:lnTo>
                <a:close/>
                <a:moveTo>
                  <a:pt x="724" y="271"/>
                </a:moveTo>
                <a:lnTo>
                  <a:pt x="763" y="309"/>
                </a:lnTo>
                <a:lnTo>
                  <a:pt x="763" y="310"/>
                </a:lnTo>
                <a:lnTo>
                  <a:pt x="723" y="271"/>
                </a:lnTo>
                <a:lnTo>
                  <a:pt x="724" y="271"/>
                </a:lnTo>
                <a:close/>
                <a:moveTo>
                  <a:pt x="458" y="3"/>
                </a:moveTo>
                <a:lnTo>
                  <a:pt x="498" y="44"/>
                </a:lnTo>
                <a:lnTo>
                  <a:pt x="499" y="45"/>
                </a:lnTo>
                <a:lnTo>
                  <a:pt x="457" y="3"/>
                </a:lnTo>
                <a:lnTo>
                  <a:pt x="458" y="3"/>
                </a:lnTo>
                <a:close/>
                <a:moveTo>
                  <a:pt x="725" y="271"/>
                </a:moveTo>
                <a:lnTo>
                  <a:pt x="763" y="309"/>
                </a:lnTo>
                <a:lnTo>
                  <a:pt x="763" y="309"/>
                </a:lnTo>
                <a:lnTo>
                  <a:pt x="724" y="271"/>
                </a:lnTo>
                <a:lnTo>
                  <a:pt x="725" y="271"/>
                </a:lnTo>
                <a:close/>
                <a:moveTo>
                  <a:pt x="458" y="3"/>
                </a:moveTo>
                <a:lnTo>
                  <a:pt x="498" y="43"/>
                </a:lnTo>
                <a:lnTo>
                  <a:pt x="498" y="44"/>
                </a:lnTo>
                <a:lnTo>
                  <a:pt x="458" y="3"/>
                </a:lnTo>
                <a:lnTo>
                  <a:pt x="458" y="3"/>
                </a:lnTo>
                <a:close/>
                <a:moveTo>
                  <a:pt x="726" y="272"/>
                </a:moveTo>
                <a:lnTo>
                  <a:pt x="763" y="308"/>
                </a:lnTo>
                <a:lnTo>
                  <a:pt x="763" y="309"/>
                </a:lnTo>
                <a:lnTo>
                  <a:pt x="725" y="271"/>
                </a:lnTo>
                <a:lnTo>
                  <a:pt x="726" y="272"/>
                </a:lnTo>
                <a:close/>
                <a:moveTo>
                  <a:pt x="459" y="4"/>
                </a:moveTo>
                <a:lnTo>
                  <a:pt x="498" y="42"/>
                </a:lnTo>
                <a:lnTo>
                  <a:pt x="498" y="43"/>
                </a:lnTo>
                <a:lnTo>
                  <a:pt x="458" y="3"/>
                </a:lnTo>
                <a:lnTo>
                  <a:pt x="459" y="4"/>
                </a:lnTo>
                <a:close/>
                <a:moveTo>
                  <a:pt x="726" y="272"/>
                </a:moveTo>
                <a:lnTo>
                  <a:pt x="762" y="307"/>
                </a:lnTo>
                <a:lnTo>
                  <a:pt x="763" y="308"/>
                </a:lnTo>
                <a:lnTo>
                  <a:pt x="726" y="272"/>
                </a:lnTo>
                <a:lnTo>
                  <a:pt x="726" y="272"/>
                </a:lnTo>
                <a:close/>
                <a:moveTo>
                  <a:pt x="460" y="4"/>
                </a:moveTo>
                <a:lnTo>
                  <a:pt x="496" y="42"/>
                </a:lnTo>
                <a:lnTo>
                  <a:pt x="498" y="42"/>
                </a:lnTo>
                <a:lnTo>
                  <a:pt x="459" y="4"/>
                </a:lnTo>
                <a:lnTo>
                  <a:pt x="460" y="4"/>
                </a:lnTo>
                <a:close/>
                <a:moveTo>
                  <a:pt x="727" y="272"/>
                </a:moveTo>
                <a:lnTo>
                  <a:pt x="762" y="306"/>
                </a:lnTo>
                <a:lnTo>
                  <a:pt x="762" y="307"/>
                </a:lnTo>
                <a:lnTo>
                  <a:pt x="726" y="272"/>
                </a:lnTo>
                <a:lnTo>
                  <a:pt x="727" y="272"/>
                </a:lnTo>
                <a:close/>
                <a:moveTo>
                  <a:pt x="461" y="4"/>
                </a:moveTo>
                <a:lnTo>
                  <a:pt x="496" y="41"/>
                </a:lnTo>
                <a:lnTo>
                  <a:pt x="496" y="42"/>
                </a:lnTo>
                <a:lnTo>
                  <a:pt x="460" y="4"/>
                </a:lnTo>
                <a:lnTo>
                  <a:pt x="461" y="4"/>
                </a:lnTo>
                <a:close/>
                <a:moveTo>
                  <a:pt x="729" y="273"/>
                </a:moveTo>
                <a:lnTo>
                  <a:pt x="762" y="305"/>
                </a:lnTo>
                <a:lnTo>
                  <a:pt x="762" y="306"/>
                </a:lnTo>
                <a:lnTo>
                  <a:pt x="727" y="272"/>
                </a:lnTo>
                <a:lnTo>
                  <a:pt x="729" y="273"/>
                </a:lnTo>
                <a:close/>
                <a:moveTo>
                  <a:pt x="461" y="6"/>
                </a:moveTo>
                <a:lnTo>
                  <a:pt x="496" y="40"/>
                </a:lnTo>
                <a:lnTo>
                  <a:pt x="496" y="41"/>
                </a:lnTo>
                <a:lnTo>
                  <a:pt x="461" y="4"/>
                </a:lnTo>
                <a:lnTo>
                  <a:pt x="461" y="6"/>
                </a:lnTo>
                <a:close/>
                <a:moveTo>
                  <a:pt x="730" y="273"/>
                </a:moveTo>
                <a:lnTo>
                  <a:pt x="760" y="305"/>
                </a:lnTo>
                <a:lnTo>
                  <a:pt x="762" y="305"/>
                </a:lnTo>
                <a:lnTo>
                  <a:pt x="729" y="273"/>
                </a:lnTo>
                <a:lnTo>
                  <a:pt x="730" y="273"/>
                </a:lnTo>
                <a:close/>
                <a:moveTo>
                  <a:pt x="462" y="6"/>
                </a:moveTo>
                <a:lnTo>
                  <a:pt x="495" y="39"/>
                </a:lnTo>
                <a:lnTo>
                  <a:pt x="496" y="40"/>
                </a:lnTo>
                <a:lnTo>
                  <a:pt x="461" y="6"/>
                </a:lnTo>
                <a:lnTo>
                  <a:pt x="462" y="6"/>
                </a:lnTo>
                <a:close/>
                <a:moveTo>
                  <a:pt x="731" y="273"/>
                </a:moveTo>
                <a:lnTo>
                  <a:pt x="760" y="304"/>
                </a:lnTo>
                <a:lnTo>
                  <a:pt x="760" y="305"/>
                </a:lnTo>
                <a:lnTo>
                  <a:pt x="730" y="273"/>
                </a:lnTo>
                <a:lnTo>
                  <a:pt x="731" y="273"/>
                </a:lnTo>
                <a:close/>
                <a:moveTo>
                  <a:pt x="463" y="7"/>
                </a:moveTo>
                <a:lnTo>
                  <a:pt x="495" y="37"/>
                </a:lnTo>
                <a:lnTo>
                  <a:pt x="495" y="39"/>
                </a:lnTo>
                <a:lnTo>
                  <a:pt x="462" y="6"/>
                </a:lnTo>
                <a:lnTo>
                  <a:pt x="463" y="7"/>
                </a:lnTo>
                <a:close/>
                <a:moveTo>
                  <a:pt x="732" y="274"/>
                </a:moveTo>
                <a:lnTo>
                  <a:pt x="759" y="303"/>
                </a:lnTo>
                <a:lnTo>
                  <a:pt x="760" y="304"/>
                </a:lnTo>
                <a:lnTo>
                  <a:pt x="731" y="273"/>
                </a:lnTo>
                <a:lnTo>
                  <a:pt x="732" y="274"/>
                </a:lnTo>
                <a:close/>
                <a:moveTo>
                  <a:pt x="465" y="7"/>
                </a:moveTo>
                <a:lnTo>
                  <a:pt x="495" y="36"/>
                </a:lnTo>
                <a:lnTo>
                  <a:pt x="495" y="37"/>
                </a:lnTo>
                <a:lnTo>
                  <a:pt x="463" y="7"/>
                </a:lnTo>
                <a:lnTo>
                  <a:pt x="465" y="7"/>
                </a:lnTo>
                <a:close/>
                <a:moveTo>
                  <a:pt x="732" y="274"/>
                </a:moveTo>
                <a:lnTo>
                  <a:pt x="759" y="302"/>
                </a:lnTo>
                <a:lnTo>
                  <a:pt x="759" y="303"/>
                </a:lnTo>
                <a:lnTo>
                  <a:pt x="732" y="274"/>
                </a:lnTo>
                <a:lnTo>
                  <a:pt x="732" y="274"/>
                </a:lnTo>
                <a:close/>
                <a:moveTo>
                  <a:pt x="466" y="7"/>
                </a:moveTo>
                <a:lnTo>
                  <a:pt x="494" y="36"/>
                </a:lnTo>
                <a:lnTo>
                  <a:pt x="495" y="36"/>
                </a:lnTo>
                <a:lnTo>
                  <a:pt x="465" y="7"/>
                </a:lnTo>
                <a:lnTo>
                  <a:pt x="466" y="7"/>
                </a:lnTo>
                <a:close/>
                <a:moveTo>
                  <a:pt x="733" y="275"/>
                </a:moveTo>
                <a:lnTo>
                  <a:pt x="758" y="300"/>
                </a:lnTo>
                <a:lnTo>
                  <a:pt x="759" y="302"/>
                </a:lnTo>
                <a:lnTo>
                  <a:pt x="732" y="274"/>
                </a:lnTo>
                <a:lnTo>
                  <a:pt x="733" y="275"/>
                </a:lnTo>
                <a:close/>
                <a:moveTo>
                  <a:pt x="467" y="8"/>
                </a:moveTo>
                <a:lnTo>
                  <a:pt x="494" y="35"/>
                </a:lnTo>
                <a:lnTo>
                  <a:pt x="494" y="36"/>
                </a:lnTo>
                <a:lnTo>
                  <a:pt x="466" y="7"/>
                </a:lnTo>
                <a:lnTo>
                  <a:pt x="467" y="8"/>
                </a:lnTo>
                <a:close/>
                <a:moveTo>
                  <a:pt x="735" y="275"/>
                </a:moveTo>
                <a:lnTo>
                  <a:pt x="758" y="299"/>
                </a:lnTo>
                <a:lnTo>
                  <a:pt x="758" y="300"/>
                </a:lnTo>
                <a:lnTo>
                  <a:pt x="733" y="275"/>
                </a:lnTo>
                <a:lnTo>
                  <a:pt x="735" y="275"/>
                </a:lnTo>
                <a:close/>
                <a:moveTo>
                  <a:pt x="468" y="9"/>
                </a:moveTo>
                <a:lnTo>
                  <a:pt x="493" y="33"/>
                </a:lnTo>
                <a:lnTo>
                  <a:pt x="494" y="35"/>
                </a:lnTo>
                <a:lnTo>
                  <a:pt x="467" y="8"/>
                </a:lnTo>
                <a:lnTo>
                  <a:pt x="468" y="9"/>
                </a:lnTo>
                <a:close/>
                <a:moveTo>
                  <a:pt x="736" y="276"/>
                </a:moveTo>
                <a:lnTo>
                  <a:pt x="757" y="298"/>
                </a:lnTo>
                <a:lnTo>
                  <a:pt x="758" y="299"/>
                </a:lnTo>
                <a:lnTo>
                  <a:pt x="735" y="275"/>
                </a:lnTo>
                <a:lnTo>
                  <a:pt x="736" y="276"/>
                </a:lnTo>
                <a:close/>
                <a:moveTo>
                  <a:pt x="469" y="9"/>
                </a:moveTo>
                <a:lnTo>
                  <a:pt x="492" y="32"/>
                </a:lnTo>
                <a:lnTo>
                  <a:pt x="493" y="33"/>
                </a:lnTo>
                <a:lnTo>
                  <a:pt x="468" y="9"/>
                </a:lnTo>
                <a:lnTo>
                  <a:pt x="469" y="9"/>
                </a:lnTo>
                <a:close/>
                <a:moveTo>
                  <a:pt x="737" y="277"/>
                </a:moveTo>
                <a:lnTo>
                  <a:pt x="756" y="296"/>
                </a:lnTo>
                <a:lnTo>
                  <a:pt x="757" y="298"/>
                </a:lnTo>
                <a:lnTo>
                  <a:pt x="736" y="276"/>
                </a:lnTo>
                <a:lnTo>
                  <a:pt x="737" y="277"/>
                </a:lnTo>
                <a:close/>
                <a:moveTo>
                  <a:pt x="470" y="10"/>
                </a:moveTo>
                <a:lnTo>
                  <a:pt x="492" y="31"/>
                </a:lnTo>
                <a:lnTo>
                  <a:pt x="492" y="32"/>
                </a:lnTo>
                <a:lnTo>
                  <a:pt x="469" y="9"/>
                </a:lnTo>
                <a:lnTo>
                  <a:pt x="470" y="10"/>
                </a:lnTo>
                <a:close/>
                <a:moveTo>
                  <a:pt x="738" y="278"/>
                </a:moveTo>
                <a:lnTo>
                  <a:pt x="756" y="295"/>
                </a:lnTo>
                <a:lnTo>
                  <a:pt x="756" y="296"/>
                </a:lnTo>
                <a:lnTo>
                  <a:pt x="737" y="277"/>
                </a:lnTo>
                <a:lnTo>
                  <a:pt x="738" y="278"/>
                </a:lnTo>
                <a:close/>
                <a:moveTo>
                  <a:pt x="472" y="11"/>
                </a:moveTo>
                <a:lnTo>
                  <a:pt x="491" y="30"/>
                </a:lnTo>
                <a:lnTo>
                  <a:pt x="492" y="31"/>
                </a:lnTo>
                <a:lnTo>
                  <a:pt x="470" y="10"/>
                </a:lnTo>
                <a:lnTo>
                  <a:pt x="472" y="11"/>
                </a:lnTo>
                <a:close/>
                <a:moveTo>
                  <a:pt x="740" y="279"/>
                </a:moveTo>
                <a:lnTo>
                  <a:pt x="754" y="293"/>
                </a:lnTo>
                <a:lnTo>
                  <a:pt x="756" y="295"/>
                </a:lnTo>
                <a:lnTo>
                  <a:pt x="738" y="278"/>
                </a:lnTo>
                <a:lnTo>
                  <a:pt x="740" y="279"/>
                </a:lnTo>
                <a:close/>
                <a:moveTo>
                  <a:pt x="473" y="12"/>
                </a:moveTo>
                <a:lnTo>
                  <a:pt x="490" y="28"/>
                </a:lnTo>
                <a:lnTo>
                  <a:pt x="491" y="30"/>
                </a:lnTo>
                <a:lnTo>
                  <a:pt x="472" y="11"/>
                </a:lnTo>
                <a:lnTo>
                  <a:pt x="473" y="12"/>
                </a:lnTo>
                <a:close/>
                <a:moveTo>
                  <a:pt x="742" y="280"/>
                </a:moveTo>
                <a:lnTo>
                  <a:pt x="753" y="292"/>
                </a:lnTo>
                <a:lnTo>
                  <a:pt x="754" y="293"/>
                </a:lnTo>
                <a:lnTo>
                  <a:pt x="754" y="293"/>
                </a:lnTo>
                <a:lnTo>
                  <a:pt x="740" y="279"/>
                </a:lnTo>
                <a:lnTo>
                  <a:pt x="741" y="280"/>
                </a:lnTo>
                <a:lnTo>
                  <a:pt x="742" y="280"/>
                </a:lnTo>
                <a:close/>
                <a:moveTo>
                  <a:pt x="475" y="13"/>
                </a:moveTo>
                <a:lnTo>
                  <a:pt x="489" y="27"/>
                </a:lnTo>
                <a:lnTo>
                  <a:pt x="490" y="28"/>
                </a:lnTo>
                <a:lnTo>
                  <a:pt x="473" y="12"/>
                </a:lnTo>
                <a:lnTo>
                  <a:pt x="475" y="13"/>
                </a:lnTo>
                <a:close/>
                <a:moveTo>
                  <a:pt x="744" y="283"/>
                </a:moveTo>
                <a:lnTo>
                  <a:pt x="751" y="289"/>
                </a:lnTo>
                <a:lnTo>
                  <a:pt x="752" y="290"/>
                </a:lnTo>
                <a:lnTo>
                  <a:pt x="753" y="292"/>
                </a:lnTo>
                <a:lnTo>
                  <a:pt x="742" y="280"/>
                </a:lnTo>
                <a:lnTo>
                  <a:pt x="743" y="281"/>
                </a:lnTo>
                <a:lnTo>
                  <a:pt x="744" y="283"/>
                </a:lnTo>
                <a:close/>
                <a:moveTo>
                  <a:pt x="477" y="14"/>
                </a:moveTo>
                <a:lnTo>
                  <a:pt x="487" y="25"/>
                </a:lnTo>
                <a:lnTo>
                  <a:pt x="488" y="26"/>
                </a:lnTo>
                <a:lnTo>
                  <a:pt x="489" y="27"/>
                </a:lnTo>
                <a:lnTo>
                  <a:pt x="475" y="13"/>
                </a:lnTo>
                <a:lnTo>
                  <a:pt x="476" y="14"/>
                </a:lnTo>
                <a:lnTo>
                  <a:pt x="477" y="14"/>
                </a:lnTo>
                <a:close/>
                <a:moveTo>
                  <a:pt x="751" y="289"/>
                </a:moveTo>
                <a:lnTo>
                  <a:pt x="744" y="283"/>
                </a:lnTo>
                <a:lnTo>
                  <a:pt x="748" y="286"/>
                </a:lnTo>
                <a:lnTo>
                  <a:pt x="751" y="289"/>
                </a:lnTo>
                <a:close/>
                <a:moveTo>
                  <a:pt x="487" y="25"/>
                </a:moveTo>
                <a:lnTo>
                  <a:pt x="477" y="14"/>
                </a:lnTo>
                <a:lnTo>
                  <a:pt x="483" y="19"/>
                </a:lnTo>
                <a:lnTo>
                  <a:pt x="487" y="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84400" tIns="42200" rIns="84400" bIns="422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4" name="Google Shape;3174;p26"/>
          <p:cNvSpPr txBox="1"/>
          <p:nvPr/>
        </p:nvSpPr>
        <p:spPr>
          <a:xfrm>
            <a:off x="3365248" y="1555495"/>
            <a:ext cx="7218755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Thermovac Chamber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Vibration, Acoustic Test facilities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Clean Room , Satellite Integration Chamber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Compact Antenna Ranging Test facility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Storage facility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61196" marR="0" lvl="0" indent="-161196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Test equipment's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5" name="Google Shape;3175;p26"/>
          <p:cNvSpPr txBox="1"/>
          <p:nvPr/>
        </p:nvSpPr>
        <p:spPr>
          <a:xfrm>
            <a:off x="3365248" y="3424272"/>
            <a:ext cx="8059589" cy="145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Access to key investment zones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Ease of Doing Business – Support through single window facilitation and clearance 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Access/ Facilitation to ISRO/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Antrix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Investment friendly zones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Access to dedicated  Industrial Growth Centers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6" name="Google Shape;3176;p26"/>
          <p:cNvSpPr txBox="1"/>
          <p:nvPr/>
        </p:nvSpPr>
        <p:spPr>
          <a:xfrm>
            <a:off x="3349938" y="5010920"/>
            <a:ext cx="8973990" cy="1733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3D printed Satellite structure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Robotic cells for Composite manufacturing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3d Printers - plastic, Metal matrix, Carbon fiber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Additive printers , SLA printers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Laser sintering machines which can embed PCB traces, electronics in complex plastic shapes,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moulds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Maker lab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7" name="Google Shape;3177;p26"/>
          <p:cNvSpPr/>
          <p:nvPr/>
        </p:nvSpPr>
        <p:spPr>
          <a:xfrm>
            <a:off x="-524226" y="2327281"/>
            <a:ext cx="4318633" cy="36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Manufacturing Facilities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8" name="Google Shape;3178;p26"/>
          <p:cNvSpPr/>
          <p:nvPr/>
        </p:nvSpPr>
        <p:spPr>
          <a:xfrm>
            <a:off x="1068937" y="3901782"/>
            <a:ext cx="10681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68D2E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Support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F68D2E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79" name="Google Shape;3179;p26"/>
          <p:cNvSpPr/>
          <p:nvPr/>
        </p:nvSpPr>
        <p:spPr>
          <a:xfrm>
            <a:off x="153458" y="5693158"/>
            <a:ext cx="28991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21859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Electronics &amp; Maker Lab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F0408D1E-C7EE-488E-90F7-FDE3C803A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515D-E38E-416E-9731-61EC3E5E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113667"/>
            <a:ext cx="9323471" cy="614753"/>
          </a:xfrm>
        </p:spPr>
        <p:txBody>
          <a:bodyPr/>
          <a:lstStyle/>
          <a:p>
            <a:r>
              <a:rPr lang="en-US" sz="4800" dirty="0" err="1"/>
              <a:t>kSpace</a:t>
            </a:r>
            <a:r>
              <a:rPr lang="en-US" sz="4800" dirty="0"/>
              <a:t> Site Plan</a:t>
            </a:r>
            <a:endParaRPr lang="en-IN" sz="48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80B2D42-8574-4EB7-AFB1-B9DB3E2C8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5" y="874127"/>
            <a:ext cx="9825926" cy="598387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D71FA79-0158-45E5-A3A0-7748DA62F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62" y="482795"/>
            <a:ext cx="1111267" cy="782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C4047-130C-46DE-94F1-28291F78E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00" y="2484767"/>
            <a:ext cx="3725013" cy="18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3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C335-9BBD-452C-871B-41D683C7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00" y="335547"/>
            <a:ext cx="4305048" cy="1072689"/>
          </a:xfrm>
        </p:spPr>
        <p:txBody>
          <a:bodyPr/>
          <a:lstStyle/>
          <a:p>
            <a:r>
              <a:rPr lang="en-US" sz="4400" dirty="0" err="1"/>
              <a:t>kSpace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VISION</a:t>
            </a:r>
            <a:endParaRPr lang="en-IN" sz="4400" dirty="0">
              <a:solidFill>
                <a:srgbClr val="FF0000"/>
              </a:solidFill>
            </a:endParaRPr>
          </a:p>
        </p:txBody>
      </p:sp>
      <p:pic>
        <p:nvPicPr>
          <p:cNvPr id="29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E58F4587-F82E-4C9A-81FB-BF78F5E61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8" t="12027" r="28000" b="2622"/>
          <a:stretch/>
        </p:blipFill>
        <p:spPr>
          <a:xfrm>
            <a:off x="5462131" y="39682"/>
            <a:ext cx="4842104" cy="6681794"/>
          </a:xfrm>
          <a:prstGeom prst="rect">
            <a:avLst/>
          </a:prstGeom>
        </p:spPr>
      </p:pic>
      <p:sp>
        <p:nvSpPr>
          <p:cNvPr id="30" name="Arrow: Right 29">
            <a:extLst>
              <a:ext uri="{FF2B5EF4-FFF2-40B4-BE49-F238E27FC236}">
                <a16:creationId xmlns:a16="http://schemas.microsoft.com/office/drawing/2014/main" id="{C422E875-FC4C-4F7D-A7D7-84A638AA9B79}"/>
              </a:ext>
            </a:extLst>
          </p:cNvPr>
          <p:cNvSpPr/>
          <p:nvPr/>
        </p:nvSpPr>
        <p:spPr>
          <a:xfrm>
            <a:off x="5617097" y="1784703"/>
            <a:ext cx="1116622" cy="36512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E64B0834-4752-47FF-9E29-2FE5282B3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4424205"/>
              </p:ext>
            </p:extLst>
          </p:nvPr>
        </p:nvGraphicFramePr>
        <p:xfrm>
          <a:off x="4028266" y="1500706"/>
          <a:ext cx="1504625" cy="93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Arrow: Left 31">
            <a:extLst>
              <a:ext uri="{FF2B5EF4-FFF2-40B4-BE49-F238E27FC236}">
                <a16:creationId xmlns:a16="http://schemas.microsoft.com/office/drawing/2014/main" id="{36DE7C40-A439-4E37-BC42-1A2780C0C72B}"/>
              </a:ext>
            </a:extLst>
          </p:cNvPr>
          <p:cNvSpPr/>
          <p:nvPr/>
        </p:nvSpPr>
        <p:spPr>
          <a:xfrm rot="20565106">
            <a:off x="8991144" y="3429000"/>
            <a:ext cx="1341847" cy="40005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B1F0D3CC-5813-4FB7-964C-72745280C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282661"/>
              </p:ext>
            </p:extLst>
          </p:nvPr>
        </p:nvGraphicFramePr>
        <p:xfrm>
          <a:off x="10462918" y="2586038"/>
          <a:ext cx="1504625" cy="104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Arrow: Left 36">
            <a:extLst>
              <a:ext uri="{FF2B5EF4-FFF2-40B4-BE49-F238E27FC236}">
                <a16:creationId xmlns:a16="http://schemas.microsoft.com/office/drawing/2014/main" id="{109574B4-963D-4BAF-B64B-C82FDC1775F5}"/>
              </a:ext>
            </a:extLst>
          </p:cNvPr>
          <p:cNvSpPr/>
          <p:nvPr/>
        </p:nvSpPr>
        <p:spPr>
          <a:xfrm rot="20633799">
            <a:off x="9545706" y="5987627"/>
            <a:ext cx="1341847" cy="40005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74AF2E23-A6AC-446E-9B14-397EDFE1B376}"/>
              </a:ext>
            </a:extLst>
          </p:cNvPr>
          <p:cNvSpPr/>
          <p:nvPr/>
        </p:nvSpPr>
        <p:spPr>
          <a:xfrm>
            <a:off x="8275829" y="3409040"/>
            <a:ext cx="311279" cy="60995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lowchart: Magnetic Disk 38">
            <a:extLst>
              <a:ext uri="{FF2B5EF4-FFF2-40B4-BE49-F238E27FC236}">
                <a16:creationId xmlns:a16="http://schemas.microsoft.com/office/drawing/2014/main" id="{5446CC49-B097-4CD7-B139-3A8C227BF013}"/>
              </a:ext>
            </a:extLst>
          </p:cNvPr>
          <p:cNvSpPr/>
          <p:nvPr/>
        </p:nvSpPr>
        <p:spPr>
          <a:xfrm>
            <a:off x="6286043" y="910394"/>
            <a:ext cx="371475" cy="30003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id="{F7C6DED0-B064-4D0D-8DFF-0AAEAD9224D3}"/>
              </a:ext>
            </a:extLst>
          </p:cNvPr>
          <p:cNvSpPr/>
          <p:nvPr/>
        </p:nvSpPr>
        <p:spPr>
          <a:xfrm>
            <a:off x="7676610" y="3278981"/>
            <a:ext cx="371475" cy="30003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11EA6A7B-F054-4A90-8D83-A12492C848CB}"/>
              </a:ext>
            </a:extLst>
          </p:cNvPr>
          <p:cNvSpPr/>
          <p:nvPr/>
        </p:nvSpPr>
        <p:spPr>
          <a:xfrm>
            <a:off x="8590531" y="5614986"/>
            <a:ext cx="371475" cy="30003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E8BCD8C7-9F2C-45A1-9356-DA25FD338B70}"/>
              </a:ext>
            </a:extLst>
          </p:cNvPr>
          <p:cNvSpPr/>
          <p:nvPr/>
        </p:nvSpPr>
        <p:spPr>
          <a:xfrm>
            <a:off x="8401370" y="2807493"/>
            <a:ext cx="371475" cy="30003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79ACA543-3D5F-477D-8D1D-72497E91FC2F}"/>
              </a:ext>
            </a:extLst>
          </p:cNvPr>
          <p:cNvSpPr/>
          <p:nvPr/>
        </p:nvSpPr>
        <p:spPr>
          <a:xfrm>
            <a:off x="6890208" y="1357313"/>
            <a:ext cx="311279" cy="60995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ylinder 43">
            <a:extLst>
              <a:ext uri="{FF2B5EF4-FFF2-40B4-BE49-F238E27FC236}">
                <a16:creationId xmlns:a16="http://schemas.microsoft.com/office/drawing/2014/main" id="{BA1FEC57-C241-44FF-AD1E-08147E7879B1}"/>
              </a:ext>
            </a:extLst>
          </p:cNvPr>
          <p:cNvSpPr/>
          <p:nvPr/>
        </p:nvSpPr>
        <p:spPr>
          <a:xfrm>
            <a:off x="9136263" y="5756037"/>
            <a:ext cx="311279" cy="60995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98637605-9360-4ED3-800A-0F279103716D}"/>
              </a:ext>
            </a:extLst>
          </p:cNvPr>
          <p:cNvCxnSpPr>
            <a:cxnSpLocks/>
            <a:stCxn id="39" idx="1"/>
            <a:endCxn id="42" idx="0"/>
          </p:cNvCxnSpPr>
          <p:nvPr/>
        </p:nvCxnSpPr>
        <p:spPr>
          <a:xfrm rot="16200000" flipH="1">
            <a:off x="6530888" y="851287"/>
            <a:ext cx="1997112" cy="2115327"/>
          </a:xfrm>
          <a:prstGeom prst="curvedConnector3">
            <a:avLst>
              <a:gd name="adj1" fmla="val -11447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9644920F-CE5E-4AAA-A0D5-9860915F2B2B}"/>
              </a:ext>
            </a:extLst>
          </p:cNvPr>
          <p:cNvCxnSpPr>
            <a:stCxn id="42" idx="4"/>
            <a:endCxn id="40" idx="0"/>
          </p:cNvCxnSpPr>
          <p:nvPr/>
        </p:nvCxnSpPr>
        <p:spPr>
          <a:xfrm flipH="1">
            <a:off x="7862348" y="2957512"/>
            <a:ext cx="910497" cy="421482"/>
          </a:xfrm>
          <a:prstGeom prst="curvedConnector4">
            <a:avLst>
              <a:gd name="adj1" fmla="val -25107"/>
              <a:gd name="adj2" fmla="val 55932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F5FC6797-72D1-4F36-AA63-5B1B14B35DE2}"/>
              </a:ext>
            </a:extLst>
          </p:cNvPr>
          <p:cNvCxnSpPr>
            <a:cxnSpLocks/>
            <a:stCxn id="40" idx="0"/>
            <a:endCxn id="41" idx="0"/>
          </p:cNvCxnSpPr>
          <p:nvPr/>
        </p:nvCxnSpPr>
        <p:spPr>
          <a:xfrm rot="16200000" flipH="1">
            <a:off x="7151305" y="4090036"/>
            <a:ext cx="2336005" cy="913921"/>
          </a:xfrm>
          <a:prstGeom prst="curvedConnector3">
            <a:avLst>
              <a:gd name="adj1" fmla="val -14067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Flowchart: Magnetic Disk 47">
            <a:extLst>
              <a:ext uri="{FF2B5EF4-FFF2-40B4-BE49-F238E27FC236}">
                <a16:creationId xmlns:a16="http://schemas.microsoft.com/office/drawing/2014/main" id="{5F3901BB-AFCC-40E6-9A14-C1FC9E5DFB0C}"/>
              </a:ext>
            </a:extLst>
          </p:cNvPr>
          <p:cNvSpPr/>
          <p:nvPr/>
        </p:nvSpPr>
        <p:spPr>
          <a:xfrm>
            <a:off x="1248840" y="5027379"/>
            <a:ext cx="371475" cy="30003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ylinder 48">
            <a:extLst>
              <a:ext uri="{FF2B5EF4-FFF2-40B4-BE49-F238E27FC236}">
                <a16:creationId xmlns:a16="http://schemas.microsoft.com/office/drawing/2014/main" id="{44B57347-C59B-4F4A-A5D2-62B53236CCC8}"/>
              </a:ext>
            </a:extLst>
          </p:cNvPr>
          <p:cNvSpPr/>
          <p:nvPr/>
        </p:nvSpPr>
        <p:spPr>
          <a:xfrm>
            <a:off x="1278939" y="5645826"/>
            <a:ext cx="311279" cy="609952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53D6E8-673E-4737-87FB-2B89CD412F3D}"/>
              </a:ext>
            </a:extLst>
          </p:cNvPr>
          <p:cNvSpPr txBox="1"/>
          <p:nvPr/>
        </p:nvSpPr>
        <p:spPr>
          <a:xfrm>
            <a:off x="1887765" y="4958085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Hubs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EBBA9A-8EEE-4BBD-999C-CED6ADBAFE16}"/>
              </a:ext>
            </a:extLst>
          </p:cNvPr>
          <p:cNvSpPr txBox="1"/>
          <p:nvPr/>
        </p:nvSpPr>
        <p:spPr>
          <a:xfrm>
            <a:off x="1912019" y="5886446"/>
            <a:ext cx="202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Hubs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A98756C-1351-4395-9827-2C5896A6F342}"/>
              </a:ext>
            </a:extLst>
          </p:cNvPr>
          <p:cNvCxnSpPr>
            <a:endCxn id="38" idx="0"/>
          </p:cNvCxnSpPr>
          <p:nvPr/>
        </p:nvCxnSpPr>
        <p:spPr>
          <a:xfrm rot="16200000" flipH="1">
            <a:off x="6887580" y="1942970"/>
            <a:ext cx="1702157" cy="1385622"/>
          </a:xfrm>
          <a:prstGeom prst="bentConnector3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DFE59FF3-28F7-4F3A-AACE-2DAC70F6D6A0}"/>
              </a:ext>
            </a:extLst>
          </p:cNvPr>
          <p:cNvCxnSpPr>
            <a:cxnSpLocks/>
            <a:endCxn id="44" idx="1"/>
          </p:cNvCxnSpPr>
          <p:nvPr/>
        </p:nvCxnSpPr>
        <p:spPr>
          <a:xfrm rot="16200000" flipH="1">
            <a:off x="7800441" y="4264575"/>
            <a:ext cx="2177018" cy="805905"/>
          </a:xfrm>
          <a:prstGeom prst="bentConnector3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4CB66AE-C5A8-4327-9AE8-47475A5D0AA4}"/>
              </a:ext>
            </a:extLst>
          </p:cNvPr>
          <p:cNvGrpSpPr/>
          <p:nvPr/>
        </p:nvGrpSpPr>
        <p:grpSpPr>
          <a:xfrm>
            <a:off x="10552847" y="4845047"/>
            <a:ext cx="1414696" cy="1041399"/>
            <a:chOff x="0" y="793"/>
            <a:chExt cx="1504624" cy="1041399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ACB985A7-9688-404D-A697-8DD985438BB6}"/>
                </a:ext>
              </a:extLst>
            </p:cNvPr>
            <p:cNvSpPr/>
            <p:nvPr/>
          </p:nvSpPr>
          <p:spPr>
            <a:xfrm>
              <a:off x="0" y="793"/>
              <a:ext cx="1504624" cy="1041399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Rectangle: Rounded Corners 4">
              <a:extLst>
                <a:ext uri="{FF2B5EF4-FFF2-40B4-BE49-F238E27FC236}">
                  <a16:creationId xmlns:a16="http://schemas.microsoft.com/office/drawing/2014/main" id="{62D03F2D-8658-4558-BEB2-188B10ABFE13}"/>
                </a:ext>
              </a:extLst>
            </p:cNvPr>
            <p:cNvSpPr txBox="1"/>
            <p:nvPr/>
          </p:nvSpPr>
          <p:spPr>
            <a:xfrm>
              <a:off x="50837" y="51630"/>
              <a:ext cx="1402950" cy="93972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Palatino Linotype" panose="02040502050505030304" pitchFamily="18" charset="0"/>
                </a:rPr>
                <a:t>South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>
                  <a:latin typeface="Palatino Linotype" panose="02040502050505030304" pitchFamily="18" charset="0"/>
                </a:rPr>
                <a:t> Hub</a:t>
              </a:r>
              <a:endParaRPr lang="en-IN" sz="1800" kern="1200" dirty="0">
                <a:latin typeface="Palatino Linotype" panose="02040502050505030304" pitchFamily="18" charset="0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0EBD5D59-B3D0-4253-A35D-C1CD324CBC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613" y="1368358"/>
            <a:ext cx="1867172" cy="356340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9B41E51-EB37-47A5-8FB9-BB5C7B1B24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1702" y="775040"/>
            <a:ext cx="1159416" cy="4209173"/>
          </a:xfrm>
          <a:prstGeom prst="rect">
            <a:avLst/>
          </a:prstGeom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A9A430D6-59ED-4909-9E3D-39D642F028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2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6" name="Google Shape;392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790" y="0"/>
            <a:ext cx="384657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7" name="Google Shape;3927;p41" descr="connected glob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8023" y="0"/>
            <a:ext cx="7116514" cy="6830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8" name="Google Shape;3928;p41"/>
          <p:cNvGrpSpPr/>
          <p:nvPr/>
        </p:nvGrpSpPr>
        <p:grpSpPr>
          <a:xfrm>
            <a:off x="703793" y="1175556"/>
            <a:ext cx="11095419" cy="3773300"/>
            <a:chOff x="1217676" y="4255103"/>
            <a:chExt cx="1873684" cy="2840500"/>
          </a:xfrm>
        </p:grpSpPr>
        <p:sp>
          <p:nvSpPr>
            <p:cNvPr id="3929" name="Google Shape;3929;p41"/>
            <p:cNvSpPr txBox="1"/>
            <p:nvPr/>
          </p:nvSpPr>
          <p:spPr>
            <a:xfrm>
              <a:off x="1217676" y="4341149"/>
              <a:ext cx="612686" cy="866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8D"/>
                </a:buClr>
                <a:buSzPts val="8800"/>
                <a:buFont typeface="Arial"/>
                <a:buNone/>
                <a:tabLst/>
                <a:defRPr/>
              </a:pPr>
              <a:endParaRPr kumimoji="0" sz="8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1"/>
            <p:cNvSpPr/>
            <p:nvPr/>
          </p:nvSpPr>
          <p:spPr>
            <a:xfrm>
              <a:off x="1464987" y="4255103"/>
              <a:ext cx="1626373" cy="28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23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65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kSpace</a:t>
              </a:r>
              <a:r>
                <a:rPr kumimoji="0" lang="en-US" sz="65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65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welcomes you to God’s own country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23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230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" name="Google Shape;1243;p5">
            <a:extLst>
              <a:ext uri="{FF2B5EF4-FFF2-40B4-BE49-F238E27FC236}">
                <a16:creationId xmlns:a16="http://schemas.microsoft.com/office/drawing/2014/main" id="{FEF36E48-7F2F-48D0-8A0B-212B8A7682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298" y="4530812"/>
            <a:ext cx="2711751" cy="170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D710081-B26A-497E-B799-B3E278A39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42"/>
          <p:cNvSpPr txBox="1"/>
          <p:nvPr/>
        </p:nvSpPr>
        <p:spPr>
          <a:xfrm>
            <a:off x="977030" y="740174"/>
            <a:ext cx="6291618" cy="165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600" tIns="54600" rIns="54600" bIns="546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For any queries please contact: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Dr. </a:t>
            </a:r>
            <a:r>
              <a:rPr lang="en-US" sz="2000" kern="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Santhosh Babu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Quattrocento Sans"/>
                <a:sym typeface="Quattrocento Sans"/>
              </a:rPr>
              <a:t>Managing Director, Kerala State IT Infrastructure Ltd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Government of Kerala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E-mail: 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md@ksitil.org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| Mob: +91-9940474863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G Levin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Project Director, Kerala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Spacepark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 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kSpace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Government of Kerala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E-mail: </a:t>
            </a: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pd.spacepark@ksitil.org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| Mob:  +91-9496050075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" name="Picture 14" descr="A high angle view of a building&#10;&#10;Description automatically generated with low confidence">
            <a:extLst>
              <a:ext uri="{FF2B5EF4-FFF2-40B4-BE49-F238E27FC236}">
                <a16:creationId xmlns:a16="http://schemas.microsoft.com/office/drawing/2014/main" id="{E8DD3754-A32B-4D31-BFB0-DD644E8E3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8" y="2193252"/>
            <a:ext cx="4260112" cy="2362200"/>
          </a:xfrm>
          <a:prstGeom prst="rect">
            <a:avLst/>
          </a:prstGeom>
        </p:spPr>
      </p:pic>
      <p:pic>
        <p:nvPicPr>
          <p:cNvPr id="17" name="Picture 16" descr="A picture containing sky, outdoor, tree, building&#10;&#10;Description automatically generated">
            <a:extLst>
              <a:ext uri="{FF2B5EF4-FFF2-40B4-BE49-F238E27FC236}">
                <a16:creationId xmlns:a16="http://schemas.microsoft.com/office/drawing/2014/main" id="{40BF466D-C46B-45D6-BF81-BC0BEF4FF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7" y="64182"/>
            <a:ext cx="4260110" cy="2080624"/>
          </a:xfrm>
          <a:prstGeom prst="rect">
            <a:avLst/>
          </a:prstGeom>
        </p:spPr>
      </p:pic>
      <p:pic>
        <p:nvPicPr>
          <p:cNvPr id="19" name="Picture 18" descr="A picture containing road, outdoor, sky, street&#10;&#10;Description automatically generated">
            <a:extLst>
              <a:ext uri="{FF2B5EF4-FFF2-40B4-BE49-F238E27FC236}">
                <a16:creationId xmlns:a16="http://schemas.microsoft.com/office/drawing/2014/main" id="{342FBD01-FFDC-4516-89A6-1DFAC967F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86" y="4603898"/>
            <a:ext cx="4260111" cy="2189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FB7E1-977D-48BF-B78D-19343B48F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720" y="2193252"/>
            <a:ext cx="1632559" cy="93972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10B4EB6-4761-4718-8FCB-C198E6CA7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65" y="3453634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0B603-39C8-48AD-8CE7-254CD6E7E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1" y="213929"/>
            <a:ext cx="7137812" cy="3100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CCEC18-0CA3-4B17-AA65-A0E79BB5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1" y="3314700"/>
            <a:ext cx="7137813" cy="343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31D04-4D85-4778-90C2-6617DA811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563" y="1728788"/>
            <a:ext cx="4768437" cy="455771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CD9A8A-9492-44A6-ADE1-EBDAC4AA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F745-A7F5-4DB7-B8A1-E09E3DA5D607}" type="datetime1">
              <a:rPr lang="en-US" smtClean="0"/>
              <a:t>12/15/2021</a:t>
            </a:fld>
            <a:endParaRPr lang="en-IN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AE380E-2882-43B1-A1C1-6327B296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C58F8-A3F9-4664-B316-8A8DA62A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929A960-B0B3-45C8-A99B-CD744DD13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1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5548B-A235-47C7-86C1-093D3D62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4" y="0"/>
            <a:ext cx="10029824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60C8-1444-4BA8-86FB-27D00FD87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56FEE-1E08-4434-98CE-51EA017D84FA}" type="datetime1">
              <a:rPr lang="en-US" smtClean="0"/>
              <a:t>12/15/2021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8C1D4-325F-4876-A0A8-0BA703F3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Kerala Spaceparks- kSpace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7462F-5887-4AD6-AE06-74E6E03A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6FB5B-AD34-44E6-9A05-0FEE55182E97}"/>
              </a:ext>
            </a:extLst>
          </p:cNvPr>
          <p:cNvSpPr txBox="1"/>
          <p:nvPr/>
        </p:nvSpPr>
        <p:spPr>
          <a:xfrm>
            <a:off x="215933" y="5679767"/>
            <a:ext cx="575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kSpace</a:t>
            </a:r>
            <a:r>
              <a:rPr lang="en-US" sz="2400" b="1" dirty="0">
                <a:solidFill>
                  <a:schemeClr val="accent2"/>
                </a:solidFill>
              </a:rPr>
              <a:t> invites investments in all the four domains</a:t>
            </a:r>
            <a:endParaRPr lang="en-IN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3D3C064-E8AD-455B-B812-4040C45A1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" name="Google Shape;148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90975" y="-819150"/>
            <a:ext cx="7677150" cy="76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CE2EE-ADE4-405B-8D0E-D8545B6EFCB4}"/>
              </a:ext>
            </a:extLst>
          </p:cNvPr>
          <p:cNvSpPr txBox="1"/>
          <p:nvPr/>
        </p:nvSpPr>
        <p:spPr>
          <a:xfrm>
            <a:off x="3294043" y="1817783"/>
            <a:ext cx="7832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Space technology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 revolution lead by private entrepreneurs</a:t>
            </a:r>
            <a:endParaRPr kumimoji="0" lang="en-US" sz="11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7546254-21B7-467C-8CF5-853D17B05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5FE0-2B2B-4D6A-97ED-818822D3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124" y="126025"/>
            <a:ext cx="2233315" cy="533400"/>
          </a:xfrm>
        </p:spPr>
        <p:txBody>
          <a:bodyPr/>
          <a:lstStyle/>
          <a:p>
            <a:r>
              <a:rPr lang="en-US" u="sng" dirty="0"/>
              <a:t>SpaceX</a:t>
            </a:r>
            <a:endParaRPr lang="en-IN" u="sng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1D2A0F8-C51F-4758-AFB0-4C7582336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4" y="762666"/>
            <a:ext cx="3868455" cy="59890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2EF84D-110E-4B62-8FFA-CB2737687C39}"/>
              </a:ext>
            </a:extLst>
          </p:cNvPr>
          <p:cNvSpPr txBox="1">
            <a:spLocks/>
          </p:cNvSpPr>
          <p:nvPr/>
        </p:nvSpPr>
        <p:spPr>
          <a:xfrm>
            <a:off x="5196708" y="153732"/>
            <a:ext cx="255690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kern="0" dirty="0"/>
              <a:t>Blue Origin</a:t>
            </a:r>
            <a:endParaRPr lang="en-IN" u="sng" kern="0" dirty="0"/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2FB74E8-6979-4C70-9DBF-527423AE1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85" y="659425"/>
            <a:ext cx="3775553" cy="6020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A7C57F3-EB31-4C0C-BFA5-F3B2CEFC2FDC}"/>
              </a:ext>
            </a:extLst>
          </p:cNvPr>
          <p:cNvSpPr txBox="1">
            <a:spLocks/>
          </p:cNvSpPr>
          <p:nvPr/>
        </p:nvSpPr>
        <p:spPr>
          <a:xfrm>
            <a:off x="8600135" y="126025"/>
            <a:ext cx="352555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kern="0" dirty="0"/>
              <a:t>Virgin Galactic</a:t>
            </a:r>
            <a:endParaRPr lang="en-IN" u="sng" kern="0" dirty="0"/>
          </a:p>
        </p:txBody>
      </p:sp>
      <p:pic>
        <p:nvPicPr>
          <p:cNvPr id="12" name="Picture 11" descr="A picture containing text, airplane, aircraft&#10;&#10;Description automatically generated">
            <a:extLst>
              <a:ext uri="{FF2B5EF4-FFF2-40B4-BE49-F238E27FC236}">
                <a16:creationId xmlns:a16="http://schemas.microsoft.com/office/drawing/2014/main" id="{E1D21BD3-57E5-4806-B987-C151045D4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94" y="659425"/>
            <a:ext cx="3584532" cy="6020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AC11FDE-FA08-47CF-B487-B7E660B5C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859" y="5807243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C1E-1C2A-4CBC-932C-165C9D33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42" y="127541"/>
            <a:ext cx="3567582" cy="533400"/>
          </a:xfrm>
        </p:spPr>
        <p:txBody>
          <a:bodyPr/>
          <a:lstStyle/>
          <a:p>
            <a:r>
              <a:rPr lang="en-US" u="sng" dirty="0"/>
              <a:t>Russian Space agency</a:t>
            </a:r>
            <a:endParaRPr lang="en-IN" u="sng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36A466-B137-4B1C-9586-4C2932A3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1" y="1162640"/>
            <a:ext cx="3679930" cy="5552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5A53411-DEA4-480F-A461-6AB594D06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33" y="1162640"/>
            <a:ext cx="3517733" cy="5552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18A7CD-32FA-45C3-928E-190AEDE2C24E}"/>
              </a:ext>
            </a:extLst>
          </p:cNvPr>
          <p:cNvSpPr txBox="1">
            <a:spLocks/>
          </p:cNvSpPr>
          <p:nvPr/>
        </p:nvSpPr>
        <p:spPr>
          <a:xfrm>
            <a:off x="4565982" y="142722"/>
            <a:ext cx="35177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kern="0" dirty="0"/>
              <a:t>Japanese Space agency</a:t>
            </a:r>
            <a:endParaRPr lang="en-IN" u="sng" kern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931004-995F-4B05-8F67-975B0DFFB15A}"/>
              </a:ext>
            </a:extLst>
          </p:cNvPr>
          <p:cNvSpPr txBox="1">
            <a:spLocks/>
          </p:cNvSpPr>
          <p:nvPr/>
        </p:nvSpPr>
        <p:spPr>
          <a:xfrm>
            <a:off x="8589173" y="127541"/>
            <a:ext cx="3374636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u="sng" kern="0" dirty="0"/>
              <a:t>Chinese Space agency</a:t>
            </a:r>
            <a:endParaRPr lang="en-IN" u="sng" kern="0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607F42-0563-4A93-9004-FE6EAE617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85" y="1162639"/>
            <a:ext cx="3791424" cy="5569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D1A6FEC-9719-4C60-AF52-1C069B36A7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78" y="5932614"/>
            <a:ext cx="1111267" cy="7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4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17" y="587355"/>
            <a:ext cx="7429500" cy="59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"/>
          <p:cNvSpPr/>
          <p:nvPr/>
        </p:nvSpPr>
        <p:spPr>
          <a:xfrm>
            <a:off x="4469402" y="6502380"/>
            <a:ext cx="3739208" cy="268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"/>
          <p:cNvSpPr/>
          <p:nvPr/>
        </p:nvSpPr>
        <p:spPr>
          <a:xfrm>
            <a:off x="5374444" y="126269"/>
            <a:ext cx="6817556" cy="6682999"/>
          </a:xfrm>
          <a:prstGeom prst="ellipse">
            <a:avLst/>
          </a:prstGeom>
          <a:solidFill>
            <a:srgbClr val="0091DA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"/>
          <p:cNvSpPr txBox="1">
            <a:spLocks noGrp="1"/>
          </p:cNvSpPr>
          <p:nvPr>
            <p:ph type="title"/>
          </p:nvPr>
        </p:nvSpPr>
        <p:spPr>
          <a:xfrm>
            <a:off x="2244687" y="431800"/>
            <a:ext cx="10195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</a:rPr>
              <a:t>Agenda</a:t>
            </a:r>
            <a:endParaRPr dirty="0"/>
          </a:p>
        </p:txBody>
      </p:sp>
      <p:sp>
        <p:nvSpPr>
          <p:cNvPr id="595" name="Google Shape;595;p2"/>
          <p:cNvSpPr/>
          <p:nvPr/>
        </p:nvSpPr>
        <p:spPr>
          <a:xfrm>
            <a:off x="3099014" y="1802855"/>
            <a:ext cx="127013" cy="93526"/>
          </a:xfrm>
          <a:custGeom>
            <a:avLst/>
            <a:gdLst/>
            <a:ahLst/>
            <a:cxnLst/>
            <a:rect l="l" t="t" r="r" b="b"/>
            <a:pathLst>
              <a:path w="127013" h="93526" extrusionOk="0">
                <a:moveTo>
                  <a:pt x="2961" y="51345"/>
                </a:moveTo>
                <a:cubicBezTo>
                  <a:pt x="16190" y="37057"/>
                  <a:pt x="103503" y="-5276"/>
                  <a:pt x="120436" y="545"/>
                </a:cubicBezTo>
                <a:cubicBezTo>
                  <a:pt x="137369" y="6366"/>
                  <a:pt x="117790" y="71983"/>
                  <a:pt x="104561" y="86270"/>
                </a:cubicBezTo>
                <a:cubicBezTo>
                  <a:pt x="91332" y="100558"/>
                  <a:pt x="57994" y="89974"/>
                  <a:pt x="41061" y="86270"/>
                </a:cubicBezTo>
                <a:cubicBezTo>
                  <a:pt x="24128" y="82566"/>
                  <a:pt x="-10268" y="65633"/>
                  <a:pt x="2961" y="513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"/>
          <p:cNvSpPr/>
          <p:nvPr/>
        </p:nvSpPr>
        <p:spPr>
          <a:xfrm>
            <a:off x="3099014" y="1802855"/>
            <a:ext cx="127013" cy="93526"/>
          </a:xfrm>
          <a:custGeom>
            <a:avLst/>
            <a:gdLst/>
            <a:ahLst/>
            <a:cxnLst/>
            <a:rect l="l" t="t" r="r" b="b"/>
            <a:pathLst>
              <a:path w="127013" h="93526" extrusionOk="0">
                <a:moveTo>
                  <a:pt x="2961" y="51345"/>
                </a:moveTo>
                <a:cubicBezTo>
                  <a:pt x="16190" y="37057"/>
                  <a:pt x="103503" y="-5276"/>
                  <a:pt x="120436" y="545"/>
                </a:cubicBezTo>
                <a:cubicBezTo>
                  <a:pt x="137369" y="6366"/>
                  <a:pt x="117790" y="71983"/>
                  <a:pt x="104561" y="86270"/>
                </a:cubicBezTo>
                <a:cubicBezTo>
                  <a:pt x="91332" y="100558"/>
                  <a:pt x="57994" y="89974"/>
                  <a:pt x="41061" y="86270"/>
                </a:cubicBezTo>
                <a:cubicBezTo>
                  <a:pt x="24128" y="82566"/>
                  <a:pt x="-10268" y="65633"/>
                  <a:pt x="2961" y="513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"/>
          <p:cNvSpPr/>
          <p:nvPr/>
        </p:nvSpPr>
        <p:spPr>
          <a:xfrm>
            <a:off x="3099014" y="1802855"/>
            <a:ext cx="127013" cy="93526"/>
          </a:xfrm>
          <a:custGeom>
            <a:avLst/>
            <a:gdLst/>
            <a:ahLst/>
            <a:cxnLst/>
            <a:rect l="l" t="t" r="r" b="b"/>
            <a:pathLst>
              <a:path w="127013" h="93526" extrusionOk="0">
                <a:moveTo>
                  <a:pt x="2961" y="51345"/>
                </a:moveTo>
                <a:cubicBezTo>
                  <a:pt x="16190" y="37057"/>
                  <a:pt x="103503" y="-5276"/>
                  <a:pt x="120436" y="545"/>
                </a:cubicBezTo>
                <a:cubicBezTo>
                  <a:pt x="137369" y="6366"/>
                  <a:pt x="117790" y="71983"/>
                  <a:pt x="104561" y="86270"/>
                </a:cubicBezTo>
                <a:cubicBezTo>
                  <a:pt x="91332" y="100558"/>
                  <a:pt x="57994" y="89974"/>
                  <a:pt x="41061" y="86270"/>
                </a:cubicBezTo>
                <a:cubicBezTo>
                  <a:pt x="24128" y="82566"/>
                  <a:pt x="-10268" y="65633"/>
                  <a:pt x="2961" y="513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"/>
          <p:cNvSpPr/>
          <p:nvPr/>
        </p:nvSpPr>
        <p:spPr>
          <a:xfrm>
            <a:off x="673537" y="6483583"/>
            <a:ext cx="3714750" cy="313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"/>
          <p:cNvSpPr/>
          <p:nvPr/>
        </p:nvSpPr>
        <p:spPr>
          <a:xfrm>
            <a:off x="132517" y="6365848"/>
            <a:ext cx="3714750" cy="3138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B6B74-1400-48D4-98F2-EA0ED9E1282E}"/>
              </a:ext>
            </a:extLst>
          </p:cNvPr>
          <p:cNvSpPr txBox="1"/>
          <p:nvPr/>
        </p:nvSpPr>
        <p:spPr>
          <a:xfrm>
            <a:off x="6407711" y="2457802"/>
            <a:ext cx="5783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Indian space reforms</a:t>
            </a:r>
            <a:endParaRPr lang="en-IN" sz="5400" dirty="0">
              <a:solidFill>
                <a:schemeClr val="bg1"/>
              </a:solidFill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23FD43C-9869-4FDB-9568-3989576BD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Google Shape;1795;p14"/>
          <p:cNvSpPr txBox="1"/>
          <p:nvPr/>
        </p:nvSpPr>
        <p:spPr>
          <a:xfrm>
            <a:off x="614133" y="76104"/>
            <a:ext cx="5793594" cy="6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6000"/>
              <a:buFont typeface="Arial"/>
              <a:buNone/>
              <a:tabLst/>
              <a:defRPr/>
            </a:pPr>
            <a:r>
              <a:rPr lang="en-US" sz="28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Indian space reforms- </a:t>
            </a:r>
            <a:r>
              <a:rPr lang="en-US" sz="2800" kern="0" dirty="0">
                <a:solidFill>
                  <a:srgbClr val="00338D"/>
                </a:solidFill>
                <a:latin typeface="Arial"/>
                <a:cs typeface="Arial"/>
                <a:sym typeface="Arial"/>
              </a:rPr>
              <a:t>main features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338D"/>
              </a:buClr>
              <a:buSzPts val="40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338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14"/>
          <p:cNvSpPr/>
          <p:nvPr/>
        </p:nvSpPr>
        <p:spPr>
          <a:xfrm>
            <a:off x="6311746" y="837629"/>
            <a:ext cx="5112516" cy="2521684"/>
          </a:xfrm>
          <a:prstGeom prst="rect">
            <a:avLst/>
          </a:prstGeom>
          <a:solidFill>
            <a:srgbClr val="007A78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14"/>
          <p:cNvSpPr/>
          <p:nvPr/>
        </p:nvSpPr>
        <p:spPr>
          <a:xfrm>
            <a:off x="670850" y="3450710"/>
            <a:ext cx="5205250" cy="23500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14"/>
          <p:cNvSpPr/>
          <p:nvPr/>
        </p:nvSpPr>
        <p:spPr>
          <a:xfrm>
            <a:off x="1040925" y="3991770"/>
            <a:ext cx="21521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14"/>
          <p:cNvSpPr/>
          <p:nvPr/>
        </p:nvSpPr>
        <p:spPr>
          <a:xfrm>
            <a:off x="892636" y="3803667"/>
            <a:ext cx="4284983" cy="16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Knowledge sharing and mentoring for private enterprises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02" name="Google Shape;1802;p14"/>
          <p:cNvSpPr/>
          <p:nvPr/>
        </p:nvSpPr>
        <p:spPr>
          <a:xfrm>
            <a:off x="6311746" y="3482583"/>
            <a:ext cx="5113908" cy="2350084"/>
          </a:xfrm>
          <a:prstGeom prst="rect">
            <a:avLst/>
          </a:prstGeom>
          <a:solidFill>
            <a:srgbClr val="13AFA8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14"/>
          <p:cNvSpPr/>
          <p:nvPr/>
        </p:nvSpPr>
        <p:spPr>
          <a:xfrm>
            <a:off x="6496419" y="3839740"/>
            <a:ext cx="3617195" cy="48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NSIL  ANTRIX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14"/>
          <p:cNvSpPr/>
          <p:nvPr/>
        </p:nvSpPr>
        <p:spPr>
          <a:xfrm>
            <a:off x="647716" y="5892191"/>
            <a:ext cx="1068238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Enable private enterprises to upgrade as end-to-end service providers </a:t>
            </a:r>
          </a:p>
        </p:txBody>
      </p:sp>
      <p:sp>
        <p:nvSpPr>
          <p:cNvPr id="1805" name="Google Shape;1805;p14"/>
          <p:cNvSpPr/>
          <p:nvPr/>
        </p:nvSpPr>
        <p:spPr>
          <a:xfrm>
            <a:off x="701777" y="837629"/>
            <a:ext cx="5213081" cy="2521684"/>
          </a:xfrm>
          <a:prstGeom prst="rect">
            <a:avLst/>
          </a:prstGeom>
          <a:solidFill>
            <a:srgbClr val="00338D"/>
          </a:solidFill>
          <a:ln>
            <a:noFill/>
          </a:ln>
        </p:spPr>
        <p:txBody>
          <a:bodyPr spcFirstLastPara="1" wrap="square" lIns="54600" tIns="54600" rIns="54600" bIns="546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14"/>
          <p:cNvSpPr/>
          <p:nvPr/>
        </p:nvSpPr>
        <p:spPr>
          <a:xfrm>
            <a:off x="988131" y="1155234"/>
            <a:ext cx="301582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cs typeface="Arial"/>
                <a:sym typeface="Quattrocento Sans"/>
              </a:rPr>
              <a:t>Opening of space sector for private investments</a:t>
            </a:r>
          </a:p>
        </p:txBody>
      </p:sp>
      <p:grpSp>
        <p:nvGrpSpPr>
          <p:cNvPr id="1808" name="Google Shape;1808;p14"/>
          <p:cNvGrpSpPr/>
          <p:nvPr/>
        </p:nvGrpSpPr>
        <p:grpSpPr>
          <a:xfrm>
            <a:off x="3989973" y="2245377"/>
            <a:ext cx="1962295" cy="1024577"/>
            <a:chOff x="988598" y="1830970"/>
            <a:chExt cx="1453384" cy="654445"/>
          </a:xfrm>
        </p:grpSpPr>
        <p:sp>
          <p:nvSpPr>
            <p:cNvPr id="1809" name="Google Shape;1809;p14"/>
            <p:cNvSpPr/>
            <p:nvPr/>
          </p:nvSpPr>
          <p:spPr>
            <a:xfrm>
              <a:off x="1274699" y="2457588"/>
              <a:ext cx="1167283" cy="27827"/>
            </a:xfrm>
            <a:custGeom>
              <a:avLst/>
              <a:gdLst/>
              <a:ahLst/>
              <a:cxnLst/>
              <a:rect l="l" t="t" r="r" b="b"/>
              <a:pathLst>
                <a:path w="2395" h="57" extrusionOk="0">
                  <a:moveTo>
                    <a:pt x="2242" y="0"/>
                  </a:moveTo>
                  <a:cubicBezTo>
                    <a:pt x="2204" y="0"/>
                    <a:pt x="191" y="0"/>
                    <a:pt x="153" y="0"/>
                  </a:cubicBezTo>
                  <a:cubicBezTo>
                    <a:pt x="68" y="0"/>
                    <a:pt x="0" y="13"/>
                    <a:pt x="0" y="28"/>
                  </a:cubicBezTo>
                  <a:cubicBezTo>
                    <a:pt x="0" y="44"/>
                    <a:pt x="68" y="57"/>
                    <a:pt x="153" y="57"/>
                  </a:cubicBezTo>
                  <a:cubicBezTo>
                    <a:pt x="191" y="57"/>
                    <a:pt x="2204" y="57"/>
                    <a:pt x="2242" y="57"/>
                  </a:cubicBezTo>
                  <a:cubicBezTo>
                    <a:pt x="2326" y="57"/>
                    <a:pt x="2395" y="44"/>
                    <a:pt x="2395" y="28"/>
                  </a:cubicBezTo>
                  <a:cubicBezTo>
                    <a:pt x="2395" y="13"/>
                    <a:pt x="2326" y="0"/>
                    <a:pt x="2242" y="0"/>
                  </a:cubicBezTo>
                </a:path>
              </a:pathLst>
            </a:custGeom>
            <a:solidFill>
              <a:srgbClr val="B5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1397961" y="1830970"/>
              <a:ext cx="916224" cy="610953"/>
            </a:xfrm>
            <a:custGeom>
              <a:avLst/>
              <a:gdLst/>
              <a:ahLst/>
              <a:cxnLst/>
              <a:rect l="l" t="t" r="r" b="b"/>
              <a:pathLst>
                <a:path w="1880" h="1252" extrusionOk="0">
                  <a:moveTo>
                    <a:pt x="1845" y="1252"/>
                  </a:moveTo>
                  <a:cubicBezTo>
                    <a:pt x="35" y="1252"/>
                    <a:pt x="35" y="1252"/>
                    <a:pt x="35" y="1252"/>
                  </a:cubicBezTo>
                  <a:cubicBezTo>
                    <a:pt x="16" y="1252"/>
                    <a:pt x="0" y="1236"/>
                    <a:pt x="0" y="121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65" y="0"/>
                    <a:pt x="1880" y="16"/>
                    <a:pt x="1880" y="36"/>
                  </a:cubicBezTo>
                  <a:cubicBezTo>
                    <a:pt x="1880" y="1217"/>
                    <a:pt x="1880" y="1217"/>
                    <a:pt x="1880" y="1217"/>
                  </a:cubicBezTo>
                  <a:cubicBezTo>
                    <a:pt x="1880" y="1236"/>
                    <a:pt x="1865" y="1252"/>
                    <a:pt x="1845" y="1252"/>
                  </a:cubicBezTo>
                  <a:close/>
                </a:path>
              </a:pathLst>
            </a:custGeom>
            <a:solidFill>
              <a:srgbClr val="90B3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1342308" y="2422547"/>
              <a:ext cx="1025882" cy="46378"/>
            </a:xfrm>
            <a:custGeom>
              <a:avLst/>
              <a:gdLst/>
              <a:ahLst/>
              <a:cxnLst/>
              <a:rect l="l" t="t" r="r" b="b"/>
              <a:pathLst>
                <a:path w="2105" h="95" extrusionOk="0">
                  <a:moveTo>
                    <a:pt x="2069" y="95"/>
                  </a:moveTo>
                  <a:cubicBezTo>
                    <a:pt x="35" y="95"/>
                    <a:pt x="35" y="95"/>
                    <a:pt x="35" y="95"/>
                  </a:cubicBezTo>
                  <a:cubicBezTo>
                    <a:pt x="16" y="95"/>
                    <a:pt x="0" y="79"/>
                    <a:pt x="0" y="6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2069" y="0"/>
                    <a:pt x="2069" y="0"/>
                    <a:pt x="2069" y="0"/>
                  </a:cubicBezTo>
                  <a:cubicBezTo>
                    <a:pt x="2089" y="0"/>
                    <a:pt x="2105" y="16"/>
                    <a:pt x="2105" y="36"/>
                  </a:cubicBezTo>
                  <a:cubicBezTo>
                    <a:pt x="2105" y="60"/>
                    <a:pt x="2105" y="60"/>
                    <a:pt x="2105" y="60"/>
                  </a:cubicBezTo>
                  <a:cubicBezTo>
                    <a:pt x="2105" y="79"/>
                    <a:pt x="2089" y="95"/>
                    <a:pt x="2069" y="95"/>
                  </a:cubicBezTo>
                  <a:close/>
                </a:path>
              </a:pathLst>
            </a:custGeom>
            <a:solidFill>
              <a:srgbClr val="6790A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1760534" y="2405851"/>
              <a:ext cx="189016" cy="32155"/>
            </a:xfrm>
            <a:custGeom>
              <a:avLst/>
              <a:gdLst/>
              <a:ahLst/>
              <a:cxnLst/>
              <a:rect l="l" t="t" r="r" b="b"/>
              <a:pathLst>
                <a:path w="388" h="66" extrusionOk="0">
                  <a:moveTo>
                    <a:pt x="359" y="66"/>
                  </a:moveTo>
                  <a:cubicBezTo>
                    <a:pt x="29" y="66"/>
                    <a:pt x="29" y="66"/>
                    <a:pt x="29" y="66"/>
                  </a:cubicBezTo>
                  <a:cubicBezTo>
                    <a:pt x="13" y="66"/>
                    <a:pt x="0" y="53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5" y="0"/>
                    <a:pt x="388" y="13"/>
                    <a:pt x="388" y="29"/>
                  </a:cubicBezTo>
                  <a:cubicBezTo>
                    <a:pt x="388" y="37"/>
                    <a:pt x="388" y="37"/>
                    <a:pt x="388" y="37"/>
                  </a:cubicBezTo>
                  <a:cubicBezTo>
                    <a:pt x="388" y="53"/>
                    <a:pt x="375" y="66"/>
                    <a:pt x="359" y="66"/>
                  </a:cubicBezTo>
                  <a:close/>
                </a:path>
              </a:pathLst>
            </a:custGeom>
            <a:solidFill>
              <a:srgbClr val="90B3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1430529" y="1865187"/>
              <a:ext cx="848615" cy="502119"/>
            </a:xfrm>
            <a:prstGeom prst="rect">
              <a:avLst/>
            </a:prstGeom>
            <a:solidFill>
              <a:srgbClr val="493A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1362302" y="2438006"/>
              <a:ext cx="17108" cy="17108"/>
            </a:xfrm>
            <a:prstGeom prst="ellipse">
              <a:avLst/>
            </a:prstGeom>
            <a:solidFill>
              <a:srgbClr val="90B3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1465158" y="1896311"/>
              <a:ext cx="148204" cy="163044"/>
            </a:xfrm>
            <a:custGeom>
              <a:avLst/>
              <a:gdLst/>
              <a:ahLst/>
              <a:cxnLst/>
              <a:rect l="l" t="t" r="r" b="b"/>
              <a:pathLst>
                <a:path w="304" h="334" extrusionOk="0">
                  <a:moveTo>
                    <a:pt x="204" y="299"/>
                  </a:moveTo>
                  <a:cubicBezTo>
                    <a:pt x="202" y="282"/>
                    <a:pt x="193" y="265"/>
                    <a:pt x="189" y="248"/>
                  </a:cubicBezTo>
                  <a:cubicBezTo>
                    <a:pt x="188" y="247"/>
                    <a:pt x="188" y="245"/>
                    <a:pt x="188" y="244"/>
                  </a:cubicBezTo>
                  <a:cubicBezTo>
                    <a:pt x="181" y="246"/>
                    <a:pt x="174" y="247"/>
                    <a:pt x="167" y="247"/>
                  </a:cubicBezTo>
                  <a:cubicBezTo>
                    <a:pt x="123" y="247"/>
                    <a:pt x="87" y="211"/>
                    <a:pt x="87" y="167"/>
                  </a:cubicBezTo>
                  <a:cubicBezTo>
                    <a:pt x="87" y="123"/>
                    <a:pt x="123" y="87"/>
                    <a:pt x="167" y="87"/>
                  </a:cubicBezTo>
                  <a:cubicBezTo>
                    <a:pt x="194" y="87"/>
                    <a:pt x="218" y="101"/>
                    <a:pt x="233" y="122"/>
                  </a:cubicBezTo>
                  <a:cubicBezTo>
                    <a:pt x="246" y="111"/>
                    <a:pt x="262" y="104"/>
                    <a:pt x="277" y="95"/>
                  </a:cubicBezTo>
                  <a:cubicBezTo>
                    <a:pt x="288" y="89"/>
                    <a:pt x="296" y="80"/>
                    <a:pt x="304" y="71"/>
                  </a:cubicBezTo>
                  <a:cubicBezTo>
                    <a:pt x="273" y="28"/>
                    <a:pt x="223" y="0"/>
                    <a:pt x="167" y="0"/>
                  </a:cubicBezTo>
                  <a:cubicBezTo>
                    <a:pt x="74" y="0"/>
                    <a:pt x="0" y="75"/>
                    <a:pt x="0" y="167"/>
                  </a:cubicBezTo>
                  <a:cubicBezTo>
                    <a:pt x="0" y="259"/>
                    <a:pt x="74" y="334"/>
                    <a:pt x="167" y="334"/>
                  </a:cubicBezTo>
                  <a:cubicBezTo>
                    <a:pt x="182" y="334"/>
                    <a:pt x="197" y="332"/>
                    <a:pt x="211" y="328"/>
                  </a:cubicBezTo>
                  <a:cubicBezTo>
                    <a:pt x="207" y="320"/>
                    <a:pt x="206" y="310"/>
                    <a:pt x="204" y="299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1554410" y="1977937"/>
              <a:ext cx="73587" cy="79976"/>
            </a:xfrm>
            <a:custGeom>
              <a:avLst/>
              <a:gdLst/>
              <a:ahLst/>
              <a:cxnLst/>
              <a:rect l="l" t="t" r="r" b="b"/>
              <a:pathLst>
                <a:path w="151" h="164" extrusionOk="0">
                  <a:moveTo>
                    <a:pt x="63" y="0"/>
                  </a:moveTo>
                  <a:cubicBezTo>
                    <a:pt x="63" y="38"/>
                    <a:pt x="36" y="71"/>
                    <a:pt x="0" y="78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94" y="148"/>
                    <a:pt x="151" y="81"/>
                    <a:pt x="151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1573373" y="1921665"/>
              <a:ext cx="54623" cy="114193"/>
            </a:xfrm>
            <a:custGeom>
              <a:avLst/>
              <a:gdLst/>
              <a:ahLst/>
              <a:cxnLst/>
              <a:rect l="l" t="t" r="r" b="b"/>
              <a:pathLst>
                <a:path w="112" h="234" extrusionOk="0">
                  <a:moveTo>
                    <a:pt x="24" y="115"/>
                  </a:moveTo>
                  <a:cubicBezTo>
                    <a:pt x="24" y="137"/>
                    <a:pt x="15" y="158"/>
                    <a:pt x="0" y="172"/>
                  </a:cubicBezTo>
                  <a:cubicBezTo>
                    <a:pt x="62" y="234"/>
                    <a:pt x="62" y="234"/>
                    <a:pt x="62" y="234"/>
                  </a:cubicBezTo>
                  <a:cubicBezTo>
                    <a:pt x="93" y="204"/>
                    <a:pt x="112" y="162"/>
                    <a:pt x="112" y="115"/>
                  </a:cubicBezTo>
                  <a:cubicBezTo>
                    <a:pt x="112" y="70"/>
                    <a:pt x="94" y="30"/>
                    <a:pt x="66" y="0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7" y="76"/>
                    <a:pt x="24" y="95"/>
                    <a:pt x="24" y="115"/>
                  </a:cubicBezTo>
                  <a:close/>
                </a:path>
              </a:pathLst>
            </a:custGeom>
            <a:solidFill>
              <a:srgbClr val="076F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1474846" y="2095015"/>
              <a:ext cx="67403" cy="22880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1596253" y="2095015"/>
              <a:ext cx="26384" cy="22880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1542248" y="2095015"/>
              <a:ext cx="54005" cy="22880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1474846" y="2126758"/>
              <a:ext cx="46790" cy="22880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1521636" y="2126758"/>
              <a:ext cx="22880" cy="22880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1544516" y="2126758"/>
              <a:ext cx="19994" cy="22880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1474846" y="2159326"/>
              <a:ext cx="61425" cy="23086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1503703" y="2159326"/>
              <a:ext cx="70082" cy="23086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1573786" y="2159326"/>
              <a:ext cx="22468" cy="23086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1474846" y="2192100"/>
              <a:ext cx="68227" cy="22467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1543073" y="2192100"/>
              <a:ext cx="36072" cy="22467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1579145" y="2192100"/>
              <a:ext cx="42049" cy="22467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1670870" y="2102848"/>
              <a:ext cx="13192" cy="11171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1689421" y="2172518"/>
              <a:ext cx="13604" cy="4204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1708797" y="2140363"/>
              <a:ext cx="13192" cy="74205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1727967" y="2120369"/>
              <a:ext cx="13604" cy="9419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1861329" y="2120369"/>
              <a:ext cx="13810" cy="9419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1880911" y="2140363"/>
              <a:ext cx="13192" cy="74205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1899875" y="2163861"/>
              <a:ext cx="13604" cy="50707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1919456" y="2140363"/>
              <a:ext cx="13192" cy="74205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1938420" y="2110681"/>
              <a:ext cx="13604" cy="103887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1746930" y="2146753"/>
              <a:ext cx="13604" cy="67815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1804439" y="2140363"/>
              <a:ext cx="13604" cy="74205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1823815" y="2102848"/>
              <a:ext cx="13810" cy="11171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842984" y="2146753"/>
              <a:ext cx="12986" cy="67815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4"/>
            <p:cNvSpPr/>
            <p:nvPr/>
          </p:nvSpPr>
          <p:spPr>
            <a:xfrm>
              <a:off x="1765894" y="2167777"/>
              <a:ext cx="13604" cy="46790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4"/>
            <p:cNvSpPr/>
            <p:nvPr/>
          </p:nvSpPr>
          <p:spPr>
            <a:xfrm>
              <a:off x="1785475" y="2112948"/>
              <a:ext cx="13604" cy="10161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1670870" y="2183855"/>
              <a:ext cx="13192" cy="30712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1689421" y="2202818"/>
              <a:ext cx="13604" cy="11749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1708797" y="2194161"/>
              <a:ext cx="13192" cy="20406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1727967" y="2188596"/>
              <a:ext cx="13604" cy="25972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1861329" y="2188596"/>
              <a:ext cx="13810" cy="25972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1880911" y="2194161"/>
              <a:ext cx="13192" cy="20406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1899875" y="2200345"/>
              <a:ext cx="13604" cy="14223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1919456" y="2194161"/>
              <a:ext cx="13192" cy="20406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1938420" y="2185710"/>
              <a:ext cx="13604" cy="28857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1746930" y="2196016"/>
              <a:ext cx="13604" cy="18551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1804439" y="2194161"/>
              <a:ext cx="13604" cy="20406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1823815" y="2183855"/>
              <a:ext cx="13810" cy="30712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1842984" y="2196016"/>
              <a:ext cx="12986" cy="18551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1765894" y="2201788"/>
              <a:ext cx="13604" cy="12780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1785475" y="2186741"/>
              <a:ext cx="13604" cy="27827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1667366" y="2249609"/>
              <a:ext cx="287544" cy="82038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1668809" y="1896930"/>
              <a:ext cx="281360" cy="162426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1982737" y="2252082"/>
              <a:ext cx="263221" cy="77091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1666954" y="2095015"/>
              <a:ext cx="290430" cy="120583"/>
            </a:xfrm>
            <a:custGeom>
              <a:avLst/>
              <a:gdLst/>
              <a:ahLst/>
              <a:cxnLst/>
              <a:rect l="l" t="t" r="r" b="b"/>
              <a:pathLst>
                <a:path w="596" h="247" extrusionOk="0">
                  <a:moveTo>
                    <a:pt x="592" y="239"/>
                  </a:moveTo>
                  <a:cubicBezTo>
                    <a:pt x="8" y="239"/>
                    <a:pt x="8" y="239"/>
                    <a:pt x="8" y="23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44"/>
                    <a:pt x="0" y="245"/>
                    <a:pt x="1" y="246"/>
                  </a:cubicBezTo>
                  <a:cubicBezTo>
                    <a:pt x="2" y="247"/>
                    <a:pt x="3" y="247"/>
                    <a:pt x="4" y="247"/>
                  </a:cubicBezTo>
                  <a:cubicBezTo>
                    <a:pt x="592" y="247"/>
                    <a:pt x="592" y="247"/>
                    <a:pt x="592" y="247"/>
                  </a:cubicBezTo>
                  <a:cubicBezTo>
                    <a:pt x="594" y="247"/>
                    <a:pt x="596" y="245"/>
                    <a:pt x="596" y="243"/>
                  </a:cubicBezTo>
                  <a:cubicBezTo>
                    <a:pt x="596" y="241"/>
                    <a:pt x="594" y="239"/>
                    <a:pt x="592" y="239"/>
                  </a:cubicBezTo>
                  <a:close/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1606972" y="1925581"/>
              <a:ext cx="7833" cy="74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1609033" y="1914863"/>
              <a:ext cx="35041" cy="16078"/>
            </a:xfrm>
            <a:custGeom>
              <a:avLst/>
              <a:gdLst/>
              <a:ahLst/>
              <a:cxnLst/>
              <a:rect l="l" t="t" r="r" b="b"/>
              <a:pathLst>
                <a:path w="72" h="33" extrusionOk="0">
                  <a:moveTo>
                    <a:pt x="4" y="32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1" y="4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2"/>
                    <a:pt x="1" y="32"/>
                  </a:cubicBezTo>
                  <a:cubicBezTo>
                    <a:pt x="2" y="33"/>
                    <a:pt x="3" y="33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1623049" y="1911565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1623049" y="1907648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4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1584092" y="2042247"/>
              <a:ext cx="7214" cy="74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85947" y="2044309"/>
              <a:ext cx="34629" cy="16078"/>
            </a:xfrm>
            <a:custGeom>
              <a:avLst/>
              <a:gdLst/>
              <a:ahLst/>
              <a:cxnLst/>
              <a:rect l="l" t="t" r="r" b="b"/>
              <a:pathLst>
                <a:path w="71" h="33" extrusionOk="0">
                  <a:moveTo>
                    <a:pt x="1" y="3"/>
                  </a:moveTo>
                  <a:cubicBezTo>
                    <a:pt x="29" y="32"/>
                    <a:pt x="29" y="32"/>
                    <a:pt x="29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70" y="33"/>
                    <a:pt x="71" y="32"/>
                    <a:pt x="71" y="31"/>
                  </a:cubicBezTo>
                  <a:cubicBezTo>
                    <a:pt x="71" y="30"/>
                    <a:pt x="70" y="29"/>
                    <a:pt x="69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600169" y="2061829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600169" y="2065746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1472991" y="2090068"/>
              <a:ext cx="3916" cy="130271"/>
            </a:xfrm>
            <a:custGeom>
              <a:avLst/>
              <a:gdLst/>
              <a:ahLst/>
              <a:cxnLst/>
              <a:rect l="l" t="t" r="r" b="b"/>
              <a:pathLst>
                <a:path w="8" h="267" extrusionOk="0">
                  <a:moveTo>
                    <a:pt x="0" y="4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5"/>
                    <a:pt x="2" y="267"/>
                    <a:pt x="4" y="267"/>
                  </a:cubicBezTo>
                  <a:cubicBezTo>
                    <a:pt x="7" y="267"/>
                    <a:pt x="8" y="265"/>
                    <a:pt x="8" y="26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1683032" y="1909916"/>
              <a:ext cx="1855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3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724875" y="1909916"/>
              <a:ext cx="2061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3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1766924" y="1909916"/>
              <a:ext cx="1855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3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1808355" y="1909916"/>
              <a:ext cx="1855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4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50198" y="1909916"/>
              <a:ext cx="1855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3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1892042" y="1909916"/>
              <a:ext cx="2061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3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1934091" y="1909916"/>
              <a:ext cx="1855" cy="133362"/>
            </a:xfrm>
            <a:custGeom>
              <a:avLst/>
              <a:gdLst/>
              <a:ahLst/>
              <a:cxnLst/>
              <a:rect l="l" t="t" r="r" b="b"/>
              <a:pathLst>
                <a:path w="4" h="273" extrusionOk="0">
                  <a:moveTo>
                    <a:pt x="0" y="2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0" y="272"/>
                    <a:pt x="1" y="273"/>
                    <a:pt x="2" y="273"/>
                  </a:cubicBezTo>
                  <a:cubicBezTo>
                    <a:pt x="3" y="273"/>
                    <a:pt x="4" y="272"/>
                    <a:pt x="4" y="27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1989539" y="2260533"/>
              <a:ext cx="2061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2030970" y="2260533"/>
              <a:ext cx="2061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2073019" y="2260533"/>
              <a:ext cx="1855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0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2114450" y="2260533"/>
              <a:ext cx="1855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2155881" y="2260533"/>
              <a:ext cx="1855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2197312" y="2260533"/>
              <a:ext cx="1855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2238743" y="2260533"/>
              <a:ext cx="1855" cy="60394"/>
            </a:xfrm>
            <a:custGeom>
              <a:avLst/>
              <a:gdLst/>
              <a:ahLst/>
              <a:cxnLst/>
              <a:rect l="l" t="t" r="r" b="b"/>
              <a:pathLst>
                <a:path w="4" h="124" extrusionOk="0">
                  <a:moveTo>
                    <a:pt x="0" y="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4"/>
                    <a:pt x="2" y="124"/>
                  </a:cubicBezTo>
                  <a:cubicBezTo>
                    <a:pt x="3" y="124"/>
                    <a:pt x="4" y="123"/>
                    <a:pt x="4" y="1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1679115" y="2027613"/>
              <a:ext cx="11131" cy="11337"/>
            </a:xfrm>
            <a:prstGeom prst="ellipse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1720134" y="1994014"/>
              <a:ext cx="11131" cy="11131"/>
            </a:xfrm>
            <a:prstGeom prst="ellipse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1762389" y="1995457"/>
              <a:ext cx="11337" cy="11131"/>
            </a:xfrm>
            <a:prstGeom prst="ellipse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1803408" y="2000404"/>
              <a:ext cx="11749" cy="1154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6"/>
                    <a:pt x="1" y="13"/>
                  </a:cubicBezTo>
                  <a:cubicBezTo>
                    <a:pt x="1" y="19"/>
                    <a:pt x="7" y="24"/>
                    <a:pt x="13" y="23"/>
                  </a:cubicBezTo>
                  <a:cubicBezTo>
                    <a:pt x="20" y="22"/>
                    <a:pt x="24" y="17"/>
                    <a:pt x="24" y="10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1845870" y="1950110"/>
              <a:ext cx="11131" cy="10718"/>
            </a:xfrm>
            <a:prstGeom prst="ellipse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1887301" y="1983296"/>
              <a:ext cx="11543" cy="1154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1"/>
                  </a:moveTo>
                  <a:cubicBezTo>
                    <a:pt x="23" y="5"/>
                    <a:pt x="17" y="0"/>
                    <a:pt x="11" y="1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1" y="20"/>
                    <a:pt x="7" y="24"/>
                    <a:pt x="13" y="24"/>
                  </a:cubicBezTo>
                  <a:cubicBezTo>
                    <a:pt x="19" y="23"/>
                    <a:pt x="24" y="17"/>
                    <a:pt x="23" y="11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1929144" y="1943720"/>
              <a:ext cx="11749" cy="12161"/>
            </a:xfrm>
            <a:custGeom>
              <a:avLst/>
              <a:gdLst/>
              <a:ahLst/>
              <a:cxnLst/>
              <a:rect l="l" t="t" r="r" b="b"/>
              <a:pathLst>
                <a:path w="24" h="25" extrusionOk="0">
                  <a:moveTo>
                    <a:pt x="23" y="11"/>
                  </a:moveTo>
                  <a:cubicBezTo>
                    <a:pt x="22" y="5"/>
                    <a:pt x="17" y="0"/>
                    <a:pt x="11" y="1"/>
                  </a:cubicBezTo>
                  <a:cubicBezTo>
                    <a:pt x="4" y="2"/>
                    <a:pt x="0" y="7"/>
                    <a:pt x="0" y="14"/>
                  </a:cubicBezTo>
                  <a:cubicBezTo>
                    <a:pt x="1" y="20"/>
                    <a:pt x="6" y="25"/>
                    <a:pt x="13" y="24"/>
                  </a:cubicBezTo>
                  <a:cubicBezTo>
                    <a:pt x="19" y="23"/>
                    <a:pt x="24" y="18"/>
                    <a:pt x="23" y="11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1684062" y="1949079"/>
              <a:ext cx="251472" cy="84923"/>
            </a:xfrm>
            <a:custGeom>
              <a:avLst/>
              <a:gdLst/>
              <a:ahLst/>
              <a:cxnLst/>
              <a:rect l="l" t="t" r="r" b="b"/>
              <a:pathLst>
                <a:path w="1220" h="412" extrusionOk="0">
                  <a:moveTo>
                    <a:pt x="4" y="412"/>
                  </a:moveTo>
                  <a:lnTo>
                    <a:pt x="205" y="251"/>
                  </a:lnTo>
                  <a:lnTo>
                    <a:pt x="406" y="256"/>
                  </a:lnTo>
                  <a:lnTo>
                    <a:pt x="610" y="282"/>
                  </a:lnTo>
                  <a:lnTo>
                    <a:pt x="813" y="38"/>
                  </a:lnTo>
                  <a:lnTo>
                    <a:pt x="1014" y="201"/>
                  </a:lnTo>
                  <a:lnTo>
                    <a:pt x="1220" y="7"/>
                  </a:lnTo>
                  <a:lnTo>
                    <a:pt x="1213" y="0"/>
                  </a:lnTo>
                  <a:lnTo>
                    <a:pt x="1014" y="189"/>
                  </a:lnTo>
                  <a:lnTo>
                    <a:pt x="811" y="24"/>
                  </a:lnTo>
                  <a:lnTo>
                    <a:pt x="605" y="270"/>
                  </a:lnTo>
                  <a:lnTo>
                    <a:pt x="406" y="246"/>
                  </a:lnTo>
                  <a:lnTo>
                    <a:pt x="201" y="241"/>
                  </a:lnTo>
                  <a:lnTo>
                    <a:pt x="0" y="405"/>
                  </a:lnTo>
                  <a:lnTo>
                    <a:pt x="4" y="412"/>
                  </a:lnTo>
                  <a:lnTo>
                    <a:pt x="4" y="412"/>
                  </a:ln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1679115" y="1974845"/>
              <a:ext cx="11131" cy="11337"/>
            </a:xfrm>
            <a:prstGeom prst="ellipse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1720134" y="1960828"/>
              <a:ext cx="11131" cy="11131"/>
            </a:xfrm>
            <a:prstGeom prst="ellipse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1762389" y="1981853"/>
              <a:ext cx="11337" cy="11131"/>
            </a:xfrm>
            <a:prstGeom prst="ellipse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1803408" y="1967218"/>
              <a:ext cx="11749" cy="11543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4" y="10"/>
                  </a:moveTo>
                  <a:cubicBezTo>
                    <a:pt x="23" y="4"/>
                    <a:pt x="17" y="0"/>
                    <a:pt x="11" y="0"/>
                  </a:cubicBezTo>
                  <a:cubicBezTo>
                    <a:pt x="5" y="1"/>
                    <a:pt x="0" y="6"/>
                    <a:pt x="1" y="13"/>
                  </a:cubicBezTo>
                  <a:cubicBezTo>
                    <a:pt x="1" y="19"/>
                    <a:pt x="7" y="24"/>
                    <a:pt x="13" y="23"/>
                  </a:cubicBezTo>
                  <a:cubicBezTo>
                    <a:pt x="20" y="22"/>
                    <a:pt x="24" y="17"/>
                    <a:pt x="24" y="1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1845870" y="1968043"/>
              <a:ext cx="11131" cy="10718"/>
            </a:xfrm>
            <a:prstGeom prst="ellipse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1887301" y="1940216"/>
              <a:ext cx="11543" cy="1174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1"/>
                  </a:moveTo>
                  <a:cubicBezTo>
                    <a:pt x="23" y="5"/>
                    <a:pt x="17" y="0"/>
                    <a:pt x="11" y="1"/>
                  </a:cubicBezTo>
                  <a:cubicBezTo>
                    <a:pt x="4" y="1"/>
                    <a:pt x="0" y="7"/>
                    <a:pt x="0" y="13"/>
                  </a:cubicBezTo>
                  <a:cubicBezTo>
                    <a:pt x="1" y="20"/>
                    <a:pt x="7" y="24"/>
                    <a:pt x="13" y="24"/>
                  </a:cubicBezTo>
                  <a:cubicBezTo>
                    <a:pt x="19" y="23"/>
                    <a:pt x="24" y="17"/>
                    <a:pt x="23" y="1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1929144" y="1920222"/>
              <a:ext cx="11749" cy="1174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1"/>
                  </a:moveTo>
                  <a:cubicBezTo>
                    <a:pt x="22" y="5"/>
                    <a:pt x="17" y="0"/>
                    <a:pt x="11" y="1"/>
                  </a:cubicBezTo>
                  <a:cubicBezTo>
                    <a:pt x="4" y="2"/>
                    <a:pt x="0" y="7"/>
                    <a:pt x="0" y="13"/>
                  </a:cubicBezTo>
                  <a:cubicBezTo>
                    <a:pt x="1" y="20"/>
                    <a:pt x="6" y="24"/>
                    <a:pt x="13" y="24"/>
                  </a:cubicBezTo>
                  <a:cubicBezTo>
                    <a:pt x="19" y="23"/>
                    <a:pt x="24" y="18"/>
                    <a:pt x="23" y="1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1684474" y="1925581"/>
              <a:ext cx="251060" cy="62456"/>
            </a:xfrm>
            <a:custGeom>
              <a:avLst/>
              <a:gdLst/>
              <a:ahLst/>
              <a:cxnLst/>
              <a:rect l="l" t="t" r="r" b="b"/>
              <a:pathLst>
                <a:path w="1218" h="303" extrusionOk="0">
                  <a:moveTo>
                    <a:pt x="2" y="270"/>
                  </a:moveTo>
                  <a:lnTo>
                    <a:pt x="201" y="204"/>
                  </a:lnTo>
                  <a:lnTo>
                    <a:pt x="404" y="303"/>
                  </a:lnTo>
                  <a:lnTo>
                    <a:pt x="608" y="237"/>
                  </a:lnTo>
                  <a:lnTo>
                    <a:pt x="811" y="237"/>
                  </a:lnTo>
                  <a:lnTo>
                    <a:pt x="1014" y="104"/>
                  </a:lnTo>
                  <a:lnTo>
                    <a:pt x="1218" y="7"/>
                  </a:lnTo>
                  <a:lnTo>
                    <a:pt x="1213" y="0"/>
                  </a:lnTo>
                  <a:lnTo>
                    <a:pt x="1010" y="95"/>
                  </a:lnTo>
                  <a:lnTo>
                    <a:pt x="809" y="228"/>
                  </a:lnTo>
                  <a:lnTo>
                    <a:pt x="605" y="228"/>
                  </a:lnTo>
                  <a:lnTo>
                    <a:pt x="404" y="294"/>
                  </a:lnTo>
                  <a:lnTo>
                    <a:pt x="201" y="192"/>
                  </a:lnTo>
                  <a:lnTo>
                    <a:pt x="0" y="261"/>
                  </a:lnTo>
                  <a:lnTo>
                    <a:pt x="2" y="270"/>
                  </a:lnTo>
                  <a:lnTo>
                    <a:pt x="2" y="270"/>
                  </a:ln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1929144" y="1964745"/>
              <a:ext cx="11131" cy="11131"/>
            </a:xfrm>
            <a:prstGeom prst="ellipse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1888125" y="1958767"/>
              <a:ext cx="11337" cy="11337"/>
            </a:xfrm>
            <a:prstGeom prst="ellipse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1845870" y="1928467"/>
              <a:ext cx="11131" cy="11337"/>
            </a:xfrm>
            <a:prstGeom prst="ellipse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1803821" y="1933002"/>
              <a:ext cx="12367" cy="11749"/>
            </a:xfrm>
            <a:custGeom>
              <a:avLst/>
              <a:gdLst/>
              <a:ahLst/>
              <a:cxnLst/>
              <a:rect l="l" t="t" r="r" b="b"/>
              <a:pathLst>
                <a:path w="25" h="24" extrusionOk="0">
                  <a:moveTo>
                    <a:pt x="1" y="13"/>
                  </a:moveTo>
                  <a:cubicBezTo>
                    <a:pt x="2" y="19"/>
                    <a:pt x="7" y="24"/>
                    <a:pt x="14" y="23"/>
                  </a:cubicBezTo>
                  <a:cubicBezTo>
                    <a:pt x="20" y="23"/>
                    <a:pt x="25" y="17"/>
                    <a:pt x="24" y="11"/>
                  </a:cubicBezTo>
                  <a:cubicBezTo>
                    <a:pt x="23" y="5"/>
                    <a:pt x="18" y="0"/>
                    <a:pt x="11" y="1"/>
                  </a:cubicBezTo>
                  <a:cubicBezTo>
                    <a:pt x="5" y="1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1762389" y="1951965"/>
              <a:ext cx="11337" cy="11337"/>
            </a:xfrm>
            <a:prstGeom prst="ellipse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1720546" y="1920222"/>
              <a:ext cx="11749" cy="1174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4"/>
                  </a:moveTo>
                  <a:cubicBezTo>
                    <a:pt x="1" y="20"/>
                    <a:pt x="7" y="24"/>
                    <a:pt x="13" y="24"/>
                  </a:cubicBezTo>
                  <a:cubicBezTo>
                    <a:pt x="19" y="23"/>
                    <a:pt x="24" y="18"/>
                    <a:pt x="23" y="11"/>
                  </a:cubicBezTo>
                  <a:cubicBezTo>
                    <a:pt x="23" y="5"/>
                    <a:pt x="17" y="0"/>
                    <a:pt x="11" y="1"/>
                  </a:cubicBezTo>
                  <a:cubicBezTo>
                    <a:pt x="5" y="2"/>
                    <a:pt x="0" y="7"/>
                    <a:pt x="1" y="14"/>
                  </a:cubicBez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1678703" y="1940216"/>
              <a:ext cx="11543" cy="11749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3"/>
                  </a:moveTo>
                  <a:cubicBezTo>
                    <a:pt x="1" y="20"/>
                    <a:pt x="7" y="24"/>
                    <a:pt x="13" y="24"/>
                  </a:cubicBezTo>
                  <a:cubicBezTo>
                    <a:pt x="20" y="23"/>
                    <a:pt x="24" y="17"/>
                    <a:pt x="24" y="11"/>
                  </a:cubicBezTo>
                  <a:cubicBezTo>
                    <a:pt x="23" y="5"/>
                    <a:pt x="17" y="0"/>
                    <a:pt x="11" y="1"/>
                  </a:cubicBezTo>
                  <a:cubicBezTo>
                    <a:pt x="5" y="1"/>
                    <a:pt x="0" y="7"/>
                    <a:pt x="1" y="13"/>
                  </a:cubicBez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1684062" y="1925169"/>
              <a:ext cx="250854" cy="45760"/>
            </a:xfrm>
            <a:custGeom>
              <a:avLst/>
              <a:gdLst/>
              <a:ahLst/>
              <a:cxnLst/>
              <a:rect l="l" t="t" r="r" b="b"/>
              <a:pathLst>
                <a:path w="1217" h="222" extrusionOk="0">
                  <a:moveTo>
                    <a:pt x="1217" y="213"/>
                  </a:moveTo>
                  <a:lnTo>
                    <a:pt x="1019" y="187"/>
                  </a:lnTo>
                  <a:lnTo>
                    <a:pt x="813" y="38"/>
                  </a:lnTo>
                  <a:lnTo>
                    <a:pt x="610" y="61"/>
                  </a:lnTo>
                  <a:lnTo>
                    <a:pt x="409" y="154"/>
                  </a:lnTo>
                  <a:lnTo>
                    <a:pt x="205" y="0"/>
                  </a:lnTo>
                  <a:lnTo>
                    <a:pt x="0" y="97"/>
                  </a:lnTo>
                  <a:lnTo>
                    <a:pt x="4" y="106"/>
                  </a:lnTo>
                  <a:lnTo>
                    <a:pt x="205" y="12"/>
                  </a:lnTo>
                  <a:lnTo>
                    <a:pt x="406" y="163"/>
                  </a:lnTo>
                  <a:lnTo>
                    <a:pt x="612" y="71"/>
                  </a:lnTo>
                  <a:lnTo>
                    <a:pt x="811" y="47"/>
                  </a:lnTo>
                  <a:lnTo>
                    <a:pt x="1014" y="194"/>
                  </a:lnTo>
                  <a:lnTo>
                    <a:pt x="1215" y="222"/>
                  </a:lnTo>
                  <a:lnTo>
                    <a:pt x="1217" y="213"/>
                  </a:lnTo>
                  <a:lnTo>
                    <a:pt x="1217" y="213"/>
                  </a:ln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1475876" y="2258060"/>
              <a:ext cx="146761" cy="73586"/>
            </a:xfrm>
            <a:custGeom>
              <a:avLst/>
              <a:gdLst/>
              <a:ahLst/>
              <a:cxnLst/>
              <a:rect l="l" t="t" r="r" b="b"/>
              <a:pathLst>
                <a:path w="301" h="151" extrusionOk="0">
                  <a:moveTo>
                    <a:pt x="79" y="151"/>
                  </a:moveTo>
                  <a:cubicBezTo>
                    <a:pt x="79" y="111"/>
                    <a:pt x="111" y="79"/>
                    <a:pt x="151" y="79"/>
                  </a:cubicBezTo>
                  <a:cubicBezTo>
                    <a:pt x="191" y="79"/>
                    <a:pt x="223" y="111"/>
                    <a:pt x="223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68"/>
                    <a:pt x="234" y="0"/>
                    <a:pt x="151" y="0"/>
                  </a:cubicBezTo>
                  <a:cubicBezTo>
                    <a:pt x="68" y="0"/>
                    <a:pt x="0" y="68"/>
                    <a:pt x="0" y="151"/>
                  </a:cubicBezTo>
                  <a:lnTo>
                    <a:pt x="79" y="151"/>
                  </a:ln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1475876" y="2280527"/>
              <a:ext cx="48233" cy="51119"/>
            </a:xfrm>
            <a:custGeom>
              <a:avLst/>
              <a:gdLst/>
              <a:ahLst/>
              <a:cxnLst/>
              <a:rect l="l" t="t" r="r" b="b"/>
              <a:pathLst>
                <a:path w="99" h="105" extrusionOk="0">
                  <a:moveTo>
                    <a:pt x="0" y="105"/>
                  </a:moveTo>
                  <a:cubicBezTo>
                    <a:pt x="79" y="105"/>
                    <a:pt x="79" y="105"/>
                    <a:pt x="79" y="105"/>
                  </a:cubicBezTo>
                  <a:cubicBezTo>
                    <a:pt x="79" y="86"/>
                    <a:pt x="87" y="68"/>
                    <a:pt x="99" y="5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7" y="27"/>
                    <a:pt x="0" y="64"/>
                    <a:pt x="0" y="105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1496901" y="2258060"/>
              <a:ext cx="104711" cy="49264"/>
            </a:xfrm>
            <a:custGeom>
              <a:avLst/>
              <a:gdLst/>
              <a:ahLst/>
              <a:cxnLst/>
              <a:rect l="l" t="t" r="r" b="b"/>
              <a:pathLst>
                <a:path w="215" h="101" extrusionOk="0">
                  <a:moveTo>
                    <a:pt x="108" y="0"/>
                  </a:moveTo>
                  <a:cubicBezTo>
                    <a:pt x="66" y="0"/>
                    <a:pt x="27" y="18"/>
                    <a:pt x="0" y="46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69" y="88"/>
                    <a:pt x="87" y="79"/>
                    <a:pt x="108" y="79"/>
                  </a:cubicBezTo>
                  <a:cubicBezTo>
                    <a:pt x="128" y="79"/>
                    <a:pt x="146" y="87"/>
                    <a:pt x="159" y="101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187" y="17"/>
                    <a:pt x="150" y="0"/>
                    <a:pt x="108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1574404" y="2279909"/>
              <a:ext cx="48233" cy="51737"/>
            </a:xfrm>
            <a:custGeom>
              <a:avLst/>
              <a:gdLst/>
              <a:ahLst/>
              <a:cxnLst/>
              <a:rect l="l" t="t" r="r" b="b"/>
              <a:pathLst>
                <a:path w="99" h="106" extrusionOk="0">
                  <a:moveTo>
                    <a:pt x="0" y="56"/>
                  </a:moveTo>
                  <a:cubicBezTo>
                    <a:pt x="13" y="69"/>
                    <a:pt x="21" y="86"/>
                    <a:pt x="21" y="106"/>
                  </a:cubicBezTo>
                  <a:cubicBezTo>
                    <a:pt x="99" y="106"/>
                    <a:pt x="99" y="106"/>
                    <a:pt x="99" y="106"/>
                  </a:cubicBezTo>
                  <a:cubicBezTo>
                    <a:pt x="99" y="65"/>
                    <a:pt x="83" y="27"/>
                    <a:pt x="56" y="0"/>
                  </a:cubicBezTo>
                  <a:lnTo>
                    <a:pt x="0" y="56"/>
                  </a:lnTo>
                  <a:close/>
                </a:path>
              </a:pathLst>
            </a:custGeom>
            <a:solidFill>
              <a:srgbClr val="076FB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1540806" y="2299491"/>
              <a:ext cx="38339" cy="38957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5" y="57"/>
                  </a:moveTo>
                  <a:cubicBezTo>
                    <a:pt x="0" y="62"/>
                    <a:pt x="0" y="70"/>
                    <a:pt x="5" y="75"/>
                  </a:cubicBezTo>
                  <a:cubicBezTo>
                    <a:pt x="10" y="80"/>
                    <a:pt x="18" y="80"/>
                    <a:pt x="23" y="75"/>
                  </a:cubicBezTo>
                  <a:cubicBezTo>
                    <a:pt x="27" y="70"/>
                    <a:pt x="79" y="0"/>
                    <a:pt x="79" y="0"/>
                  </a:cubicBezTo>
                  <a:cubicBezTo>
                    <a:pt x="79" y="0"/>
                    <a:pt x="10" y="52"/>
                    <a:pt x="5" y="57"/>
                  </a:cubicBezTo>
                  <a:close/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1728791" y="2268778"/>
              <a:ext cx="14223" cy="37927"/>
            </a:xfrm>
            <a:custGeom>
              <a:avLst/>
              <a:gdLst/>
              <a:ahLst/>
              <a:cxnLst/>
              <a:rect l="l" t="t" r="r" b="b"/>
              <a:pathLst>
                <a:path w="29" h="78" extrusionOk="0">
                  <a:moveTo>
                    <a:pt x="12" y="45"/>
                  </a:moveTo>
                  <a:cubicBezTo>
                    <a:pt x="12" y="54"/>
                    <a:pt x="10" y="63"/>
                    <a:pt x="6" y="71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6" y="69"/>
                    <a:pt x="29" y="57"/>
                    <a:pt x="29" y="45"/>
                  </a:cubicBezTo>
                  <a:cubicBezTo>
                    <a:pt x="29" y="28"/>
                    <a:pt x="23" y="12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21"/>
                    <a:pt x="12" y="32"/>
                    <a:pt x="12" y="45"/>
                  </a:cubicBezTo>
                  <a:close/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1677260" y="2258060"/>
              <a:ext cx="61425" cy="65341"/>
            </a:xfrm>
            <a:custGeom>
              <a:avLst/>
              <a:gdLst/>
              <a:ahLst/>
              <a:cxnLst/>
              <a:rect l="l" t="t" r="r" b="b"/>
              <a:pathLst>
                <a:path w="126" h="134" extrusionOk="0">
                  <a:moveTo>
                    <a:pt x="112" y="93"/>
                  </a:moveTo>
                  <a:cubicBezTo>
                    <a:pt x="103" y="108"/>
                    <a:pt x="86" y="118"/>
                    <a:pt x="68" y="118"/>
                  </a:cubicBezTo>
                  <a:cubicBezTo>
                    <a:pt x="40" y="118"/>
                    <a:pt x="17" y="95"/>
                    <a:pt x="17" y="67"/>
                  </a:cubicBezTo>
                  <a:cubicBezTo>
                    <a:pt x="17" y="39"/>
                    <a:pt x="40" y="16"/>
                    <a:pt x="68" y="16"/>
                  </a:cubicBezTo>
                  <a:cubicBezTo>
                    <a:pt x="83" y="16"/>
                    <a:pt x="97" y="23"/>
                    <a:pt x="106" y="34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06" y="8"/>
                    <a:pt x="88" y="0"/>
                    <a:pt x="68" y="0"/>
                  </a:cubicBezTo>
                  <a:cubicBezTo>
                    <a:pt x="31" y="0"/>
                    <a:pt x="0" y="30"/>
                    <a:pt x="0" y="67"/>
                  </a:cubicBezTo>
                  <a:cubicBezTo>
                    <a:pt x="0" y="104"/>
                    <a:pt x="31" y="134"/>
                    <a:pt x="68" y="134"/>
                  </a:cubicBezTo>
                  <a:cubicBezTo>
                    <a:pt x="93" y="134"/>
                    <a:pt x="115" y="121"/>
                    <a:pt x="126" y="100"/>
                  </a:cubicBezTo>
                  <a:lnTo>
                    <a:pt x="112" y="93"/>
                  </a:ln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1819486" y="2305881"/>
              <a:ext cx="18963" cy="16078"/>
            </a:xfrm>
            <a:custGeom>
              <a:avLst/>
              <a:gdLst/>
              <a:ahLst/>
              <a:cxnLst/>
              <a:rect l="l" t="t" r="r" b="b"/>
              <a:pathLst>
                <a:path w="39" h="33" extrusionOk="0">
                  <a:moveTo>
                    <a:pt x="25" y="0"/>
                  </a:moveTo>
                  <a:cubicBezTo>
                    <a:pt x="19" y="8"/>
                    <a:pt x="10" y="14"/>
                    <a:pt x="0" y="1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19" y="29"/>
                    <a:pt x="30" y="21"/>
                    <a:pt x="39" y="1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1779498" y="2258060"/>
              <a:ext cx="65754" cy="65341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118"/>
                  </a:moveTo>
                  <a:cubicBezTo>
                    <a:pt x="40" y="118"/>
                    <a:pt x="17" y="95"/>
                    <a:pt x="17" y="67"/>
                  </a:cubicBezTo>
                  <a:cubicBezTo>
                    <a:pt x="17" y="39"/>
                    <a:pt x="40" y="16"/>
                    <a:pt x="68" y="16"/>
                  </a:cubicBezTo>
                  <a:cubicBezTo>
                    <a:pt x="96" y="16"/>
                    <a:pt x="118" y="39"/>
                    <a:pt x="118" y="67"/>
                  </a:cubicBezTo>
                  <a:cubicBezTo>
                    <a:pt x="118" y="79"/>
                    <a:pt x="114" y="90"/>
                    <a:pt x="107" y="98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30" y="97"/>
                    <a:pt x="135" y="83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8" y="134"/>
                  </a:cubicBezTo>
                  <a:cubicBezTo>
                    <a:pt x="75" y="134"/>
                    <a:pt x="82" y="133"/>
                    <a:pt x="88" y="131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78" y="117"/>
                    <a:pt x="73" y="118"/>
                    <a:pt x="68" y="118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1879056" y="2258060"/>
              <a:ext cx="55035" cy="65341"/>
            </a:xfrm>
            <a:custGeom>
              <a:avLst/>
              <a:gdLst/>
              <a:ahLst/>
              <a:cxnLst/>
              <a:rect l="l" t="t" r="r" b="b"/>
              <a:pathLst>
                <a:path w="113" h="134" extrusionOk="0">
                  <a:moveTo>
                    <a:pt x="102" y="104"/>
                  </a:moveTo>
                  <a:cubicBezTo>
                    <a:pt x="93" y="112"/>
                    <a:pt x="81" y="118"/>
                    <a:pt x="67" y="118"/>
                  </a:cubicBezTo>
                  <a:cubicBezTo>
                    <a:pt x="39" y="118"/>
                    <a:pt x="17" y="95"/>
                    <a:pt x="17" y="67"/>
                  </a:cubicBezTo>
                  <a:cubicBezTo>
                    <a:pt x="17" y="39"/>
                    <a:pt x="39" y="16"/>
                    <a:pt x="67" y="16"/>
                  </a:cubicBezTo>
                  <a:cubicBezTo>
                    <a:pt x="73" y="16"/>
                    <a:pt x="78" y="17"/>
                    <a:pt x="83" y="19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1" y="1"/>
                    <a:pt x="75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85" y="134"/>
                    <a:pt x="101" y="127"/>
                    <a:pt x="113" y="116"/>
                  </a:cubicBezTo>
                  <a:lnTo>
                    <a:pt x="102" y="104"/>
                  </a:ln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1919456" y="2259503"/>
              <a:ext cx="25353" cy="55035"/>
            </a:xfrm>
            <a:custGeom>
              <a:avLst/>
              <a:gdLst/>
              <a:ahLst/>
              <a:cxnLst/>
              <a:rect l="l" t="t" r="r" b="b"/>
              <a:pathLst>
                <a:path w="52" h="113" extrusionOk="0">
                  <a:moveTo>
                    <a:pt x="35" y="64"/>
                  </a:moveTo>
                  <a:cubicBezTo>
                    <a:pt x="35" y="79"/>
                    <a:pt x="29" y="92"/>
                    <a:pt x="19" y="101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43" y="101"/>
                    <a:pt x="52" y="83"/>
                    <a:pt x="52" y="64"/>
                  </a:cubicBezTo>
                  <a:cubicBezTo>
                    <a:pt x="52" y="34"/>
                    <a:pt x="32" y="9"/>
                    <a:pt x="5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22"/>
                    <a:pt x="35" y="41"/>
                    <a:pt x="35" y="64"/>
                  </a:cubicBezTo>
                  <a:close/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1748373" y="2263419"/>
              <a:ext cx="21849" cy="1855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1748373" y="2267335"/>
              <a:ext cx="21849" cy="1855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1748373" y="2271252"/>
              <a:ext cx="21849" cy="1855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1748373" y="2275168"/>
              <a:ext cx="21849" cy="1855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0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1748373" y="2303407"/>
              <a:ext cx="15047" cy="1855"/>
            </a:xfrm>
            <a:custGeom>
              <a:avLst/>
              <a:gdLst/>
              <a:ahLst/>
              <a:cxnLst/>
              <a:rect l="l" t="t" r="r" b="b"/>
              <a:pathLst>
                <a:path w="31" h="4" extrusionOk="0">
                  <a:moveTo>
                    <a:pt x="2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1851229" y="2307736"/>
              <a:ext cx="21849" cy="2061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1851229" y="2293101"/>
              <a:ext cx="21849" cy="2061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1851229" y="2288772"/>
              <a:ext cx="21849" cy="1855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1851229" y="2311652"/>
              <a:ext cx="21849" cy="2061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1851229" y="2315568"/>
              <a:ext cx="21849" cy="2061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1851229" y="2319485"/>
              <a:ext cx="21849" cy="2061"/>
            </a:xfrm>
            <a:custGeom>
              <a:avLst/>
              <a:gdLst/>
              <a:ahLst/>
              <a:cxnLst/>
              <a:rect l="l" t="t" r="r" b="b"/>
              <a:pathLst>
                <a:path w="45" h="4" extrusionOk="0">
                  <a:moveTo>
                    <a:pt x="2" y="4"/>
                  </a:move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5" y="3"/>
                    <a:pt x="45" y="2"/>
                  </a:cubicBezTo>
                  <a:cubicBezTo>
                    <a:pt x="45" y="1"/>
                    <a:pt x="44" y="0"/>
                    <a:pt x="4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1741983" y="2294544"/>
              <a:ext cx="21437" cy="6802"/>
            </a:xfrm>
            <a:custGeom>
              <a:avLst/>
              <a:gdLst/>
              <a:ahLst/>
              <a:cxnLst/>
              <a:rect l="l" t="t" r="r" b="b"/>
              <a:pathLst>
                <a:path w="44" h="14" extrusionOk="0">
                  <a:moveTo>
                    <a:pt x="1" y="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4"/>
                    <a:pt x="1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4" y="13"/>
                    <a:pt x="44" y="12"/>
                  </a:cubicBezTo>
                  <a:cubicBezTo>
                    <a:pt x="44" y="10"/>
                    <a:pt x="43" y="10"/>
                    <a:pt x="4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1740540" y="2292689"/>
              <a:ext cx="5359" cy="53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1863390" y="2263419"/>
              <a:ext cx="15047" cy="1855"/>
            </a:xfrm>
            <a:custGeom>
              <a:avLst/>
              <a:gdLst/>
              <a:ahLst/>
              <a:cxnLst/>
              <a:rect l="l" t="t" r="r" b="b"/>
              <a:pathLst>
                <a:path w="31" h="4" extrusionOk="0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1" y="3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1863390" y="2267335"/>
              <a:ext cx="21025" cy="6802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42" y="1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4"/>
                    <a:pt x="41" y="14"/>
                    <a:pt x="42" y="13"/>
                  </a:cubicBezTo>
                  <a:cubicBezTo>
                    <a:pt x="43" y="13"/>
                    <a:pt x="43" y="11"/>
                    <a:pt x="4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1880499" y="2270633"/>
              <a:ext cx="5359" cy="53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1990982" y="2270633"/>
              <a:ext cx="250029" cy="25972"/>
            </a:xfrm>
            <a:custGeom>
              <a:avLst/>
              <a:gdLst/>
              <a:ahLst/>
              <a:cxnLst/>
              <a:rect l="l" t="t" r="r" b="b"/>
              <a:pathLst>
                <a:path w="513" h="53" extrusionOk="0">
                  <a:moveTo>
                    <a:pt x="2" y="12"/>
                  </a:moveTo>
                  <a:cubicBezTo>
                    <a:pt x="85" y="46"/>
                    <a:pt x="85" y="46"/>
                    <a:pt x="85" y="46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255" y="53"/>
                    <a:pt x="255" y="53"/>
                    <a:pt x="255" y="53"/>
                  </a:cubicBezTo>
                  <a:cubicBezTo>
                    <a:pt x="256" y="53"/>
                    <a:pt x="257" y="53"/>
                    <a:pt x="257" y="53"/>
                  </a:cubicBezTo>
                  <a:cubicBezTo>
                    <a:pt x="341" y="7"/>
                    <a:pt x="341" y="7"/>
                    <a:pt x="341" y="7"/>
                  </a:cubicBezTo>
                  <a:cubicBezTo>
                    <a:pt x="423" y="35"/>
                    <a:pt x="423" y="35"/>
                    <a:pt x="423" y="35"/>
                  </a:cubicBezTo>
                  <a:cubicBezTo>
                    <a:pt x="423" y="35"/>
                    <a:pt x="424" y="36"/>
                    <a:pt x="424" y="35"/>
                  </a:cubicBezTo>
                  <a:cubicBezTo>
                    <a:pt x="511" y="13"/>
                    <a:pt x="511" y="13"/>
                    <a:pt x="511" y="13"/>
                  </a:cubicBezTo>
                  <a:cubicBezTo>
                    <a:pt x="512" y="12"/>
                    <a:pt x="513" y="11"/>
                    <a:pt x="512" y="10"/>
                  </a:cubicBezTo>
                  <a:cubicBezTo>
                    <a:pt x="512" y="9"/>
                    <a:pt x="511" y="9"/>
                    <a:pt x="510" y="9"/>
                  </a:cubicBezTo>
                  <a:cubicBezTo>
                    <a:pt x="424" y="31"/>
                    <a:pt x="424" y="31"/>
                    <a:pt x="424" y="31"/>
                  </a:cubicBezTo>
                  <a:cubicBezTo>
                    <a:pt x="342" y="3"/>
                    <a:pt x="342" y="3"/>
                    <a:pt x="342" y="3"/>
                  </a:cubicBezTo>
                  <a:cubicBezTo>
                    <a:pt x="341" y="3"/>
                    <a:pt x="341" y="3"/>
                    <a:pt x="340" y="3"/>
                  </a:cubicBezTo>
                  <a:cubicBezTo>
                    <a:pt x="256" y="49"/>
                    <a:pt x="256" y="49"/>
                    <a:pt x="256" y="49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69" y="0"/>
                    <a:pt x="168" y="0"/>
                    <a:pt x="168" y="1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0" y="11"/>
                    <a:pt x="1" y="12"/>
                    <a:pt x="2" y="12"/>
                  </a:cubicBez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1990982" y="2282795"/>
              <a:ext cx="249617" cy="32774"/>
            </a:xfrm>
            <a:custGeom>
              <a:avLst/>
              <a:gdLst/>
              <a:ahLst/>
              <a:cxnLst/>
              <a:rect l="l" t="t" r="r" b="b"/>
              <a:pathLst>
                <a:path w="512" h="67" extrusionOk="0">
                  <a:moveTo>
                    <a:pt x="3" y="67"/>
                  </a:moveTo>
                  <a:cubicBezTo>
                    <a:pt x="85" y="44"/>
                    <a:pt x="85" y="44"/>
                    <a:pt x="85" y="44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3"/>
                    <a:pt x="170" y="52"/>
                    <a:pt x="170" y="52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339" y="20"/>
                    <a:pt x="339" y="20"/>
                    <a:pt x="339" y="20"/>
                  </a:cubicBezTo>
                  <a:cubicBezTo>
                    <a:pt x="424" y="58"/>
                    <a:pt x="424" y="58"/>
                    <a:pt x="424" y="58"/>
                  </a:cubicBezTo>
                  <a:cubicBezTo>
                    <a:pt x="425" y="58"/>
                    <a:pt x="425" y="58"/>
                    <a:pt x="425" y="58"/>
                  </a:cubicBezTo>
                  <a:cubicBezTo>
                    <a:pt x="510" y="55"/>
                    <a:pt x="510" y="55"/>
                    <a:pt x="510" y="55"/>
                  </a:cubicBezTo>
                  <a:cubicBezTo>
                    <a:pt x="512" y="55"/>
                    <a:pt x="512" y="54"/>
                    <a:pt x="512" y="53"/>
                  </a:cubicBezTo>
                  <a:cubicBezTo>
                    <a:pt x="512" y="52"/>
                    <a:pt x="511" y="51"/>
                    <a:pt x="510" y="51"/>
                  </a:cubicBezTo>
                  <a:cubicBezTo>
                    <a:pt x="425" y="54"/>
                    <a:pt x="425" y="54"/>
                    <a:pt x="425" y="54"/>
                  </a:cubicBezTo>
                  <a:cubicBezTo>
                    <a:pt x="341" y="16"/>
                    <a:pt x="341" y="16"/>
                    <a:pt x="341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2" y="0"/>
                    <a:pt x="252" y="0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1" y="66"/>
                  </a:cubicBezTo>
                  <a:cubicBezTo>
                    <a:pt x="1" y="67"/>
                    <a:pt x="2" y="67"/>
                    <a:pt x="3" y="67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2083119" y="2297017"/>
              <a:ext cx="5359" cy="53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2090952" y="2304850"/>
              <a:ext cx="16078" cy="1855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2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4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2090952" y="2308766"/>
              <a:ext cx="16078" cy="1855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2" y="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4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2084562" y="2299079"/>
              <a:ext cx="7833" cy="7627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" y="4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5" y="16"/>
                    <a:pt x="15" y="15"/>
                  </a:cubicBezTo>
                  <a:cubicBezTo>
                    <a:pt x="16" y="15"/>
                    <a:pt x="16" y="13"/>
                    <a:pt x="15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1982737" y="2125316"/>
              <a:ext cx="282185" cy="88221"/>
            </a:xfrm>
            <a:custGeom>
              <a:avLst/>
              <a:gdLst/>
              <a:ahLst/>
              <a:cxnLst/>
              <a:rect l="l" t="t" r="r" b="b"/>
              <a:pathLst>
                <a:path w="579" h="181" extrusionOk="0">
                  <a:moveTo>
                    <a:pt x="21" y="126"/>
                  </a:moveTo>
                  <a:cubicBezTo>
                    <a:pt x="31" y="113"/>
                    <a:pt x="45" y="101"/>
                    <a:pt x="61" y="104"/>
                  </a:cubicBezTo>
                  <a:cubicBezTo>
                    <a:pt x="72" y="107"/>
                    <a:pt x="82" y="116"/>
                    <a:pt x="93" y="112"/>
                  </a:cubicBezTo>
                  <a:cubicBezTo>
                    <a:pt x="102" y="109"/>
                    <a:pt x="106" y="98"/>
                    <a:pt x="108" y="88"/>
                  </a:cubicBezTo>
                  <a:cubicBezTo>
                    <a:pt x="113" y="69"/>
                    <a:pt x="120" y="50"/>
                    <a:pt x="129" y="32"/>
                  </a:cubicBezTo>
                  <a:cubicBezTo>
                    <a:pt x="135" y="19"/>
                    <a:pt x="144" y="6"/>
                    <a:pt x="158" y="2"/>
                  </a:cubicBezTo>
                  <a:cubicBezTo>
                    <a:pt x="168" y="0"/>
                    <a:pt x="178" y="4"/>
                    <a:pt x="187" y="9"/>
                  </a:cubicBezTo>
                  <a:cubicBezTo>
                    <a:pt x="206" y="20"/>
                    <a:pt x="222" y="36"/>
                    <a:pt x="239" y="50"/>
                  </a:cubicBezTo>
                  <a:cubicBezTo>
                    <a:pt x="255" y="65"/>
                    <a:pt x="274" y="78"/>
                    <a:pt x="296" y="80"/>
                  </a:cubicBezTo>
                  <a:cubicBezTo>
                    <a:pt x="317" y="82"/>
                    <a:pt x="338" y="74"/>
                    <a:pt x="354" y="60"/>
                  </a:cubicBezTo>
                  <a:cubicBezTo>
                    <a:pt x="366" y="49"/>
                    <a:pt x="377" y="34"/>
                    <a:pt x="393" y="32"/>
                  </a:cubicBezTo>
                  <a:cubicBezTo>
                    <a:pt x="400" y="32"/>
                    <a:pt x="406" y="33"/>
                    <a:pt x="412" y="36"/>
                  </a:cubicBezTo>
                  <a:cubicBezTo>
                    <a:pt x="448" y="54"/>
                    <a:pt x="458" y="108"/>
                    <a:pt x="496" y="120"/>
                  </a:cubicBezTo>
                  <a:cubicBezTo>
                    <a:pt x="508" y="124"/>
                    <a:pt x="522" y="122"/>
                    <a:pt x="534" y="125"/>
                  </a:cubicBezTo>
                  <a:cubicBezTo>
                    <a:pt x="558" y="131"/>
                    <a:pt x="577" y="153"/>
                    <a:pt x="579" y="178"/>
                  </a:cubicBezTo>
                  <a:cubicBezTo>
                    <a:pt x="464" y="170"/>
                    <a:pt x="349" y="178"/>
                    <a:pt x="235" y="180"/>
                  </a:cubicBezTo>
                  <a:cubicBezTo>
                    <a:pt x="205" y="181"/>
                    <a:pt x="175" y="178"/>
                    <a:pt x="145" y="179"/>
                  </a:cubicBezTo>
                  <a:cubicBezTo>
                    <a:pt x="112" y="179"/>
                    <a:pt x="78" y="174"/>
                    <a:pt x="44" y="175"/>
                  </a:cubicBezTo>
                  <a:cubicBezTo>
                    <a:pt x="34" y="176"/>
                    <a:pt x="0" y="181"/>
                    <a:pt x="0" y="181"/>
                  </a:cubicBezTo>
                  <a:cubicBezTo>
                    <a:pt x="0" y="181"/>
                    <a:pt x="11" y="140"/>
                    <a:pt x="21" y="126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1986241" y="2082854"/>
              <a:ext cx="281154" cy="130683"/>
            </a:xfrm>
            <a:custGeom>
              <a:avLst/>
              <a:gdLst/>
              <a:ahLst/>
              <a:cxnLst/>
              <a:rect l="l" t="t" r="r" b="b"/>
              <a:pathLst>
                <a:path w="577" h="268" extrusionOk="0">
                  <a:moveTo>
                    <a:pt x="0" y="267"/>
                  </a:moveTo>
                  <a:cubicBezTo>
                    <a:pt x="13" y="253"/>
                    <a:pt x="52" y="257"/>
                    <a:pt x="73" y="248"/>
                  </a:cubicBezTo>
                  <a:cubicBezTo>
                    <a:pt x="83" y="244"/>
                    <a:pt x="89" y="238"/>
                    <a:pt x="98" y="234"/>
                  </a:cubicBezTo>
                  <a:cubicBezTo>
                    <a:pt x="115" y="227"/>
                    <a:pt x="138" y="253"/>
                    <a:pt x="154" y="244"/>
                  </a:cubicBezTo>
                  <a:cubicBezTo>
                    <a:pt x="164" y="239"/>
                    <a:pt x="168" y="229"/>
                    <a:pt x="171" y="219"/>
                  </a:cubicBezTo>
                  <a:cubicBezTo>
                    <a:pt x="188" y="157"/>
                    <a:pt x="177" y="0"/>
                    <a:pt x="212" y="0"/>
                  </a:cubicBezTo>
                  <a:cubicBezTo>
                    <a:pt x="247" y="0"/>
                    <a:pt x="238" y="179"/>
                    <a:pt x="257" y="195"/>
                  </a:cubicBezTo>
                  <a:cubicBezTo>
                    <a:pt x="259" y="197"/>
                    <a:pt x="262" y="199"/>
                    <a:pt x="265" y="199"/>
                  </a:cubicBezTo>
                  <a:cubicBezTo>
                    <a:pt x="268" y="199"/>
                    <a:pt x="270" y="198"/>
                    <a:pt x="272" y="197"/>
                  </a:cubicBezTo>
                  <a:cubicBezTo>
                    <a:pt x="279" y="192"/>
                    <a:pt x="282" y="184"/>
                    <a:pt x="287" y="178"/>
                  </a:cubicBezTo>
                  <a:cubicBezTo>
                    <a:pt x="291" y="171"/>
                    <a:pt x="297" y="164"/>
                    <a:pt x="306" y="164"/>
                  </a:cubicBezTo>
                  <a:cubicBezTo>
                    <a:pt x="319" y="163"/>
                    <a:pt x="328" y="175"/>
                    <a:pt x="332" y="186"/>
                  </a:cubicBezTo>
                  <a:cubicBezTo>
                    <a:pt x="336" y="197"/>
                    <a:pt x="341" y="209"/>
                    <a:pt x="353" y="213"/>
                  </a:cubicBezTo>
                  <a:cubicBezTo>
                    <a:pt x="368" y="217"/>
                    <a:pt x="382" y="204"/>
                    <a:pt x="390" y="192"/>
                  </a:cubicBezTo>
                  <a:cubicBezTo>
                    <a:pt x="393" y="189"/>
                    <a:pt x="397" y="185"/>
                    <a:pt x="401" y="185"/>
                  </a:cubicBezTo>
                  <a:cubicBezTo>
                    <a:pt x="404" y="186"/>
                    <a:pt x="406" y="188"/>
                    <a:pt x="408" y="190"/>
                  </a:cubicBezTo>
                  <a:cubicBezTo>
                    <a:pt x="414" y="198"/>
                    <a:pt x="421" y="206"/>
                    <a:pt x="428" y="215"/>
                  </a:cubicBezTo>
                  <a:cubicBezTo>
                    <a:pt x="433" y="222"/>
                    <a:pt x="441" y="230"/>
                    <a:pt x="451" y="229"/>
                  </a:cubicBezTo>
                  <a:cubicBezTo>
                    <a:pt x="459" y="229"/>
                    <a:pt x="466" y="222"/>
                    <a:pt x="470" y="216"/>
                  </a:cubicBezTo>
                  <a:cubicBezTo>
                    <a:pt x="495" y="179"/>
                    <a:pt x="496" y="91"/>
                    <a:pt x="522" y="91"/>
                  </a:cubicBezTo>
                  <a:cubicBezTo>
                    <a:pt x="548" y="91"/>
                    <a:pt x="540" y="258"/>
                    <a:pt x="577" y="268"/>
                  </a:cubicBezTo>
                  <a:cubicBezTo>
                    <a:pt x="577" y="267"/>
                    <a:pt x="577" y="267"/>
                    <a:pt x="577" y="267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0" y="267"/>
                  </a:ln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2204114" y="2281970"/>
              <a:ext cx="5359" cy="47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2185563" y="2277023"/>
              <a:ext cx="16078" cy="2061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2185563" y="2273107"/>
              <a:ext cx="16078" cy="2061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2200198" y="2277023"/>
              <a:ext cx="7833" cy="7833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5" y="1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5"/>
                    <a:pt x="16" y="13"/>
                    <a:pt x="15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1980881" y="2071517"/>
              <a:ext cx="290430" cy="144081"/>
            </a:xfrm>
            <a:custGeom>
              <a:avLst/>
              <a:gdLst/>
              <a:ahLst/>
              <a:cxnLst/>
              <a:rect l="l" t="t" r="r" b="b"/>
              <a:pathLst>
                <a:path w="596" h="295" extrusionOk="0">
                  <a:moveTo>
                    <a:pt x="592" y="287"/>
                  </a:moveTo>
                  <a:cubicBezTo>
                    <a:pt x="8" y="287"/>
                    <a:pt x="8" y="287"/>
                    <a:pt x="8" y="28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292"/>
                    <a:pt x="0" y="293"/>
                    <a:pt x="1" y="294"/>
                  </a:cubicBezTo>
                  <a:cubicBezTo>
                    <a:pt x="2" y="295"/>
                    <a:pt x="3" y="295"/>
                    <a:pt x="4" y="295"/>
                  </a:cubicBezTo>
                  <a:cubicBezTo>
                    <a:pt x="592" y="295"/>
                    <a:pt x="592" y="295"/>
                    <a:pt x="592" y="295"/>
                  </a:cubicBezTo>
                  <a:cubicBezTo>
                    <a:pt x="594" y="295"/>
                    <a:pt x="596" y="293"/>
                    <a:pt x="596" y="291"/>
                  </a:cubicBezTo>
                  <a:cubicBezTo>
                    <a:pt x="596" y="289"/>
                    <a:pt x="594" y="287"/>
                    <a:pt x="592" y="287"/>
                  </a:cubicBezTo>
                  <a:close/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2093013" y="2085328"/>
              <a:ext cx="7214" cy="76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2094868" y="2075021"/>
              <a:ext cx="34629" cy="16078"/>
            </a:xfrm>
            <a:custGeom>
              <a:avLst/>
              <a:gdLst/>
              <a:ahLst/>
              <a:cxnLst/>
              <a:rect l="l" t="t" r="r" b="b"/>
              <a:pathLst>
                <a:path w="71" h="33" extrusionOk="0">
                  <a:moveTo>
                    <a:pt x="3" y="32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1" y="33"/>
                    <a:pt x="3" y="33"/>
                    <a:pt x="3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2109091" y="2071517"/>
              <a:ext cx="20406" cy="2061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2109091" y="2067601"/>
              <a:ext cx="20406" cy="2061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2173814" y="2137889"/>
              <a:ext cx="7420" cy="74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2175669" y="2127789"/>
              <a:ext cx="34629" cy="16078"/>
            </a:xfrm>
            <a:custGeom>
              <a:avLst/>
              <a:gdLst/>
              <a:ahLst/>
              <a:cxnLst/>
              <a:rect l="l" t="t" r="r" b="b"/>
              <a:pathLst>
                <a:path w="71" h="33" extrusionOk="0">
                  <a:moveTo>
                    <a:pt x="4" y="32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2" y="33"/>
                    <a:pt x="3" y="33"/>
                    <a:pt x="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2189892" y="2123873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2189892" y="2120369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2047666" y="2127171"/>
              <a:ext cx="7214" cy="78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2018396" y="2116865"/>
              <a:ext cx="34629" cy="16284"/>
            </a:xfrm>
            <a:custGeom>
              <a:avLst/>
              <a:gdLst/>
              <a:ahLst/>
              <a:cxnLst/>
              <a:rect l="l" t="t" r="r" b="b"/>
              <a:pathLst>
                <a:path w="71" h="33" extrusionOk="0">
                  <a:moveTo>
                    <a:pt x="71" y="29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9" y="33"/>
                    <a:pt x="70" y="33"/>
                    <a:pt x="71" y="32"/>
                  </a:cubicBezTo>
                  <a:cubicBezTo>
                    <a:pt x="71" y="31"/>
                    <a:pt x="71" y="30"/>
                    <a:pt x="7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2018396" y="2112948"/>
              <a:ext cx="20406" cy="2061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4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2018396" y="2109650"/>
              <a:ext cx="20406" cy="1855"/>
            </a:xfrm>
            <a:custGeom>
              <a:avLst/>
              <a:gdLst/>
              <a:ahLst/>
              <a:cxnLst/>
              <a:rect l="l" t="t" r="r" b="b"/>
              <a:pathLst>
                <a:path w="42" h="4" extrusionOk="0">
                  <a:moveTo>
                    <a:pt x="4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1978408" y="1896311"/>
              <a:ext cx="59364" cy="74617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111" y="123"/>
                  </a:moveTo>
                  <a:cubicBezTo>
                    <a:pt x="108" y="116"/>
                    <a:pt x="103" y="110"/>
                    <a:pt x="98" y="104"/>
                  </a:cubicBezTo>
                  <a:cubicBezTo>
                    <a:pt x="98" y="104"/>
                    <a:pt x="98" y="103"/>
                    <a:pt x="97" y="103"/>
                  </a:cubicBezTo>
                  <a:cubicBezTo>
                    <a:pt x="95" y="104"/>
                    <a:pt x="92" y="105"/>
                    <a:pt x="89" y="106"/>
                  </a:cubicBezTo>
                  <a:cubicBezTo>
                    <a:pt x="72" y="112"/>
                    <a:pt x="53" y="102"/>
                    <a:pt x="47" y="85"/>
                  </a:cubicBezTo>
                  <a:cubicBezTo>
                    <a:pt x="41" y="67"/>
                    <a:pt x="51" y="48"/>
                    <a:pt x="69" y="42"/>
                  </a:cubicBezTo>
                  <a:cubicBezTo>
                    <a:pt x="80" y="39"/>
                    <a:pt x="92" y="41"/>
                    <a:pt x="100" y="48"/>
                  </a:cubicBezTo>
                  <a:cubicBezTo>
                    <a:pt x="104" y="42"/>
                    <a:pt x="109" y="37"/>
                    <a:pt x="114" y="31"/>
                  </a:cubicBezTo>
                  <a:cubicBezTo>
                    <a:pt x="118" y="27"/>
                    <a:pt x="120" y="23"/>
                    <a:pt x="122" y="18"/>
                  </a:cubicBezTo>
                  <a:cubicBezTo>
                    <a:pt x="104" y="5"/>
                    <a:pt x="81" y="0"/>
                    <a:pt x="58" y="7"/>
                  </a:cubicBezTo>
                  <a:cubicBezTo>
                    <a:pt x="21" y="19"/>
                    <a:pt x="0" y="59"/>
                    <a:pt x="12" y="96"/>
                  </a:cubicBezTo>
                  <a:cubicBezTo>
                    <a:pt x="24" y="133"/>
                    <a:pt x="63" y="153"/>
                    <a:pt x="101" y="141"/>
                  </a:cubicBezTo>
                  <a:cubicBezTo>
                    <a:pt x="107" y="140"/>
                    <a:pt x="112" y="137"/>
                    <a:pt x="118" y="133"/>
                  </a:cubicBezTo>
                  <a:cubicBezTo>
                    <a:pt x="115" y="130"/>
                    <a:pt x="113" y="127"/>
                    <a:pt x="111" y="123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2025198" y="1922283"/>
              <a:ext cx="29682" cy="40400"/>
            </a:xfrm>
            <a:custGeom>
              <a:avLst/>
              <a:gdLst/>
              <a:ahLst/>
              <a:cxnLst/>
              <a:rect l="l" t="t" r="r" b="b"/>
              <a:pathLst>
                <a:path w="61" h="83" extrusionOk="0">
                  <a:moveTo>
                    <a:pt x="15" y="11"/>
                  </a:moveTo>
                  <a:cubicBezTo>
                    <a:pt x="20" y="27"/>
                    <a:pt x="13" y="43"/>
                    <a:pt x="0" y="51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46" y="67"/>
                    <a:pt x="61" y="32"/>
                    <a:pt x="50" y="0"/>
                  </a:cubicBezTo>
                  <a:lnTo>
                    <a:pt x="15" y="11"/>
                  </a:ln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2025198" y="1902701"/>
              <a:ext cx="27208" cy="45966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15" y="51"/>
                  </a:moveTo>
                  <a:cubicBezTo>
                    <a:pt x="18" y="60"/>
                    <a:pt x="17" y="70"/>
                    <a:pt x="13" y="7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54" y="78"/>
                    <a:pt x="56" y="59"/>
                    <a:pt x="50" y="40"/>
                  </a:cubicBezTo>
                  <a:cubicBezTo>
                    <a:pt x="45" y="22"/>
                    <a:pt x="32" y="8"/>
                    <a:pt x="17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6"/>
                    <a:pt x="13" y="43"/>
                    <a:pt x="15" y="51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1982737" y="1989480"/>
              <a:ext cx="62456" cy="68846"/>
            </a:xfrm>
            <a:custGeom>
              <a:avLst/>
              <a:gdLst/>
              <a:ahLst/>
              <a:cxnLst/>
              <a:rect l="l" t="t" r="r" b="b"/>
              <a:pathLst>
                <a:path w="128" h="141" extrusionOk="0">
                  <a:moveTo>
                    <a:pt x="86" y="126"/>
                  </a:moveTo>
                  <a:cubicBezTo>
                    <a:pt x="85" y="119"/>
                    <a:pt x="81" y="112"/>
                    <a:pt x="79" y="105"/>
                  </a:cubicBezTo>
                  <a:cubicBezTo>
                    <a:pt x="79" y="104"/>
                    <a:pt x="79" y="103"/>
                    <a:pt x="79" y="103"/>
                  </a:cubicBezTo>
                  <a:cubicBezTo>
                    <a:pt x="76" y="104"/>
                    <a:pt x="73" y="104"/>
                    <a:pt x="70" y="104"/>
                  </a:cubicBezTo>
                  <a:cubicBezTo>
                    <a:pt x="52" y="104"/>
                    <a:pt x="36" y="89"/>
                    <a:pt x="36" y="70"/>
                  </a:cubicBezTo>
                  <a:cubicBezTo>
                    <a:pt x="36" y="52"/>
                    <a:pt x="52" y="37"/>
                    <a:pt x="70" y="37"/>
                  </a:cubicBezTo>
                  <a:cubicBezTo>
                    <a:pt x="82" y="37"/>
                    <a:pt x="92" y="43"/>
                    <a:pt x="98" y="52"/>
                  </a:cubicBezTo>
                  <a:cubicBezTo>
                    <a:pt x="104" y="47"/>
                    <a:pt x="110" y="44"/>
                    <a:pt x="117" y="40"/>
                  </a:cubicBezTo>
                  <a:cubicBezTo>
                    <a:pt x="122" y="37"/>
                    <a:pt x="125" y="34"/>
                    <a:pt x="128" y="30"/>
                  </a:cubicBezTo>
                  <a:cubicBezTo>
                    <a:pt x="115" y="12"/>
                    <a:pt x="94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77" y="141"/>
                    <a:pt x="83" y="140"/>
                    <a:pt x="89" y="138"/>
                  </a:cubicBezTo>
                  <a:cubicBezTo>
                    <a:pt x="87" y="135"/>
                    <a:pt x="87" y="131"/>
                    <a:pt x="86" y="126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2020251" y="2023696"/>
              <a:ext cx="31331" cy="33804"/>
            </a:xfrm>
            <a:custGeom>
              <a:avLst/>
              <a:gdLst/>
              <a:ahLst/>
              <a:cxnLst/>
              <a:rect l="l" t="t" r="r" b="b"/>
              <a:pathLst>
                <a:path w="64" h="69" extrusionOk="0">
                  <a:moveTo>
                    <a:pt x="27" y="0"/>
                  </a:moveTo>
                  <a:cubicBezTo>
                    <a:pt x="27" y="17"/>
                    <a:pt x="15" y="30"/>
                    <a:pt x="0" y="33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40" y="63"/>
                    <a:pt x="64" y="34"/>
                    <a:pt x="64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2028496" y="2000404"/>
              <a:ext cx="23086" cy="48233"/>
            </a:xfrm>
            <a:custGeom>
              <a:avLst/>
              <a:gdLst/>
              <a:ahLst/>
              <a:cxnLst/>
              <a:rect l="l" t="t" r="r" b="b"/>
              <a:pathLst>
                <a:path w="47" h="99" extrusionOk="0">
                  <a:moveTo>
                    <a:pt x="10" y="48"/>
                  </a:moveTo>
                  <a:cubicBezTo>
                    <a:pt x="10" y="58"/>
                    <a:pt x="6" y="66"/>
                    <a:pt x="0" y="73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39" y="86"/>
                    <a:pt x="47" y="68"/>
                    <a:pt x="47" y="48"/>
                  </a:cubicBezTo>
                  <a:cubicBezTo>
                    <a:pt x="47" y="30"/>
                    <a:pt x="39" y="13"/>
                    <a:pt x="27" y="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7" y="32"/>
                    <a:pt x="10" y="40"/>
                    <a:pt x="10" y="48"/>
                  </a:cubicBezTo>
                  <a:close/>
                </a:path>
              </a:pathLst>
            </a:cu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2066629" y="1990510"/>
              <a:ext cx="191077" cy="67403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2055911" y="2011535"/>
              <a:ext cx="12161" cy="24323"/>
            </a:xfrm>
            <a:custGeom>
              <a:avLst/>
              <a:gdLst/>
              <a:ahLst/>
              <a:cxnLst/>
              <a:rect l="l" t="t" r="r" b="b"/>
              <a:pathLst>
                <a:path w="59" h="118" extrusionOk="0">
                  <a:moveTo>
                    <a:pt x="0" y="59"/>
                  </a:moveTo>
                  <a:lnTo>
                    <a:pt x="59" y="118"/>
                  </a:lnTo>
                  <a:lnTo>
                    <a:pt x="59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2077760" y="2000404"/>
              <a:ext cx="76060" cy="1855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2077760" y="2006588"/>
              <a:ext cx="76060" cy="2061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2077760" y="2013390"/>
              <a:ext cx="76060" cy="2061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2077760" y="2019780"/>
              <a:ext cx="76060" cy="2061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168042" y="2000404"/>
              <a:ext cx="75442" cy="1855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1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2168042" y="2006588"/>
              <a:ext cx="75442" cy="2061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0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2168042" y="2013390"/>
              <a:ext cx="75442" cy="2061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0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2168042" y="2019780"/>
              <a:ext cx="75442" cy="2061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1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2078791" y="2031529"/>
              <a:ext cx="6390" cy="1813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2087654" y="2036888"/>
              <a:ext cx="5771" cy="12780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2095899" y="2032972"/>
              <a:ext cx="5771" cy="16696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2104556" y="2031117"/>
              <a:ext cx="5978" cy="18551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2076317" y="2048637"/>
              <a:ext cx="36484" cy="185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2122077" y="2043278"/>
              <a:ext cx="5978" cy="6390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2130528" y="2040392"/>
              <a:ext cx="5771" cy="9276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139185" y="2032972"/>
              <a:ext cx="5978" cy="16696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2147430" y="2036888"/>
              <a:ext cx="5978" cy="12780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2119809" y="2048637"/>
              <a:ext cx="36484" cy="185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168455" y="2035858"/>
              <a:ext cx="5771" cy="13810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176700" y="2040392"/>
              <a:ext cx="6390" cy="9276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185563" y="2043278"/>
              <a:ext cx="5771" cy="6390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2193808" y="2036888"/>
              <a:ext cx="6390" cy="12780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2165981" y="2048637"/>
              <a:ext cx="36690" cy="185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2211741" y="2036888"/>
              <a:ext cx="5978" cy="12780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2220192" y="2040392"/>
              <a:ext cx="6184" cy="9276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2228849" y="2042866"/>
              <a:ext cx="5978" cy="6802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2237094" y="2036888"/>
              <a:ext cx="6390" cy="12780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2209474" y="2048637"/>
              <a:ext cx="36484" cy="185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2066629" y="1896930"/>
              <a:ext cx="191077" cy="67197"/>
            </a:xfrm>
            <a:prstGeom prst="rect">
              <a:avLst/>
            </a:pr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2055911" y="1920222"/>
              <a:ext cx="12161" cy="24529"/>
            </a:xfrm>
            <a:custGeom>
              <a:avLst/>
              <a:gdLst/>
              <a:ahLst/>
              <a:cxnLst/>
              <a:rect l="l" t="t" r="r" b="b"/>
              <a:pathLst>
                <a:path w="59" h="119" extrusionOk="0">
                  <a:moveTo>
                    <a:pt x="0" y="57"/>
                  </a:moveTo>
                  <a:lnTo>
                    <a:pt x="59" y="119"/>
                  </a:lnTo>
                  <a:lnTo>
                    <a:pt x="5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723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2077760" y="1906618"/>
              <a:ext cx="76060" cy="1855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2077760" y="1913008"/>
              <a:ext cx="76060" cy="1855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2077760" y="1919810"/>
              <a:ext cx="76060" cy="1855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2077760" y="1926199"/>
              <a:ext cx="76060" cy="1855"/>
            </a:xfrm>
            <a:custGeom>
              <a:avLst/>
              <a:gdLst/>
              <a:ahLst/>
              <a:cxnLst/>
              <a:rect l="l" t="t" r="r" b="b"/>
              <a:pathLst>
                <a:path w="156" h="4" extrusionOk="0">
                  <a:moveTo>
                    <a:pt x="2" y="4"/>
                  </a:moveTo>
                  <a:cubicBezTo>
                    <a:pt x="154" y="4"/>
                    <a:pt x="154" y="4"/>
                    <a:pt x="154" y="4"/>
                  </a:cubicBezTo>
                  <a:cubicBezTo>
                    <a:pt x="155" y="4"/>
                    <a:pt x="156" y="3"/>
                    <a:pt x="156" y="2"/>
                  </a:cubicBezTo>
                  <a:cubicBezTo>
                    <a:pt x="156" y="1"/>
                    <a:pt x="155" y="0"/>
                    <a:pt x="15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2168042" y="1906618"/>
              <a:ext cx="75442" cy="1855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1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2168042" y="1913008"/>
              <a:ext cx="75442" cy="1855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1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2168042" y="1919810"/>
              <a:ext cx="75442" cy="1855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1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2168042" y="1926199"/>
              <a:ext cx="75442" cy="1855"/>
            </a:xfrm>
            <a:custGeom>
              <a:avLst/>
              <a:gdLst/>
              <a:ahLst/>
              <a:cxnLst/>
              <a:rect l="l" t="t" r="r" b="b"/>
              <a:pathLst>
                <a:path w="155" h="4" extrusionOk="0">
                  <a:moveTo>
                    <a:pt x="2" y="4"/>
                  </a:moveTo>
                  <a:cubicBezTo>
                    <a:pt x="153" y="4"/>
                    <a:pt x="153" y="4"/>
                    <a:pt x="153" y="4"/>
                  </a:cubicBezTo>
                  <a:cubicBezTo>
                    <a:pt x="154" y="4"/>
                    <a:pt x="155" y="3"/>
                    <a:pt x="155" y="2"/>
                  </a:cubicBezTo>
                  <a:cubicBezTo>
                    <a:pt x="155" y="1"/>
                    <a:pt x="154" y="0"/>
                    <a:pt x="15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2078791" y="1940834"/>
              <a:ext cx="6390" cy="15047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2087654" y="1943102"/>
              <a:ext cx="5771" cy="12780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095899" y="1947018"/>
              <a:ext cx="5771" cy="8863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104556" y="1937742"/>
              <a:ext cx="5978" cy="18139"/>
            </a:xfrm>
            <a:prstGeom prst="rect">
              <a:avLst/>
            </a:pr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076317" y="1954851"/>
              <a:ext cx="36484" cy="2061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2122077" y="1937742"/>
              <a:ext cx="5978" cy="18139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2130528" y="1947018"/>
              <a:ext cx="5771" cy="8863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2139185" y="1939391"/>
              <a:ext cx="5978" cy="16490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2147430" y="1948667"/>
              <a:ext cx="5978" cy="7214"/>
            </a:xfrm>
            <a:prstGeom prst="rect">
              <a:avLst/>
            </a:prstGeom>
            <a:solidFill>
              <a:srgbClr val="C5197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2119809" y="1954851"/>
              <a:ext cx="36484" cy="2061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2168455" y="1942277"/>
              <a:ext cx="5771" cy="13604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2176700" y="1939391"/>
              <a:ext cx="6390" cy="16490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2185563" y="1950110"/>
              <a:ext cx="5771" cy="5771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2193808" y="1943720"/>
              <a:ext cx="6390" cy="12161"/>
            </a:xfrm>
            <a:prstGeom prst="rect">
              <a:avLst/>
            </a:pr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2165981" y="1954851"/>
              <a:ext cx="36690" cy="2061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2211741" y="1939391"/>
              <a:ext cx="5978" cy="16490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2220192" y="1947018"/>
              <a:ext cx="6184" cy="8863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228849" y="1944751"/>
              <a:ext cx="5978" cy="11131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2237094" y="1947018"/>
              <a:ext cx="6390" cy="8863"/>
            </a:xfrm>
            <a:prstGeom prst="rect">
              <a:avLst/>
            </a:pr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2209474" y="1954851"/>
              <a:ext cx="36484" cy="2061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2" y="4"/>
                  </a:move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6C29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1164422" y="1933002"/>
              <a:ext cx="53180" cy="32568"/>
            </a:xfrm>
            <a:custGeom>
              <a:avLst/>
              <a:gdLst/>
              <a:ahLst/>
              <a:cxnLst/>
              <a:rect l="l" t="t" r="r" b="b"/>
              <a:pathLst>
                <a:path w="109" h="67" extrusionOk="0">
                  <a:moveTo>
                    <a:pt x="33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94" y="0"/>
                    <a:pt x="109" y="15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52"/>
                    <a:pt x="94" y="67"/>
                    <a:pt x="7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1142985" y="1933002"/>
              <a:ext cx="53180" cy="32568"/>
            </a:xfrm>
            <a:custGeom>
              <a:avLst/>
              <a:gdLst/>
              <a:ahLst/>
              <a:cxnLst/>
              <a:rect l="l" t="t" r="r" b="b"/>
              <a:pathLst>
                <a:path w="109" h="67" extrusionOk="0">
                  <a:moveTo>
                    <a:pt x="33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94" y="0"/>
                    <a:pt x="109" y="15"/>
                    <a:pt x="109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09" y="52"/>
                    <a:pt x="94" y="67"/>
                    <a:pt x="7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1175759" y="1906205"/>
              <a:ext cx="218286" cy="242402"/>
            </a:xfrm>
            <a:custGeom>
              <a:avLst/>
              <a:gdLst/>
              <a:ahLst/>
              <a:cxnLst/>
              <a:rect l="l" t="t" r="r" b="b"/>
              <a:pathLst>
                <a:path w="448" h="497" extrusionOk="0">
                  <a:moveTo>
                    <a:pt x="0" y="0"/>
                  </a:moveTo>
                  <a:cubicBezTo>
                    <a:pt x="0" y="399"/>
                    <a:pt x="0" y="399"/>
                    <a:pt x="0" y="399"/>
                  </a:cubicBezTo>
                  <a:cubicBezTo>
                    <a:pt x="0" y="413"/>
                    <a:pt x="3" y="426"/>
                    <a:pt x="8" y="437"/>
                  </a:cubicBezTo>
                  <a:cubicBezTo>
                    <a:pt x="15" y="455"/>
                    <a:pt x="28" y="470"/>
                    <a:pt x="43" y="480"/>
                  </a:cubicBezTo>
                  <a:cubicBezTo>
                    <a:pt x="59" y="491"/>
                    <a:pt x="78" y="497"/>
                    <a:pt x="98" y="497"/>
                  </a:cubicBezTo>
                  <a:cubicBezTo>
                    <a:pt x="448" y="497"/>
                    <a:pt x="448" y="497"/>
                    <a:pt x="448" y="497"/>
                  </a:cubicBezTo>
                  <a:cubicBezTo>
                    <a:pt x="448" y="437"/>
                    <a:pt x="448" y="437"/>
                    <a:pt x="448" y="437"/>
                  </a:cubicBezTo>
                  <a:cubicBezTo>
                    <a:pt x="98" y="437"/>
                    <a:pt x="98" y="437"/>
                    <a:pt x="98" y="437"/>
                  </a:cubicBezTo>
                  <a:cubicBezTo>
                    <a:pt x="92" y="437"/>
                    <a:pt x="88" y="436"/>
                    <a:pt x="83" y="434"/>
                  </a:cubicBezTo>
                  <a:cubicBezTo>
                    <a:pt x="76" y="431"/>
                    <a:pt x="71" y="426"/>
                    <a:pt x="67" y="420"/>
                  </a:cubicBezTo>
                  <a:cubicBezTo>
                    <a:pt x="63" y="414"/>
                    <a:pt x="60" y="407"/>
                    <a:pt x="60" y="39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8F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190394" y="2135003"/>
              <a:ext cx="203651" cy="13604"/>
            </a:xfrm>
            <a:custGeom>
              <a:avLst/>
              <a:gdLst/>
              <a:ahLst/>
              <a:cxnLst/>
              <a:rect l="l" t="t" r="r" b="b"/>
              <a:pathLst>
                <a:path w="418" h="28" extrusionOk="0">
                  <a:moveTo>
                    <a:pt x="0" y="0"/>
                  </a:moveTo>
                  <a:cubicBezTo>
                    <a:pt x="18" y="17"/>
                    <a:pt x="41" y="28"/>
                    <a:pt x="68" y="28"/>
                  </a:cubicBezTo>
                  <a:cubicBezTo>
                    <a:pt x="418" y="28"/>
                    <a:pt x="418" y="28"/>
                    <a:pt x="418" y="28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980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375494" y="2098313"/>
              <a:ext cx="22468" cy="70907"/>
            </a:xfrm>
            <a:custGeom>
              <a:avLst/>
              <a:gdLst/>
              <a:ahLst/>
              <a:cxnLst/>
              <a:rect l="l" t="t" r="r" b="b"/>
              <a:pathLst>
                <a:path w="46" h="145" extrusionOk="0">
                  <a:moveTo>
                    <a:pt x="46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30"/>
                    <a:pt x="15" y="145"/>
                    <a:pt x="33" y="145"/>
                  </a:cubicBezTo>
                  <a:cubicBezTo>
                    <a:pt x="46" y="145"/>
                    <a:pt x="46" y="145"/>
                    <a:pt x="46" y="1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BA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988598" y="1914450"/>
              <a:ext cx="178710" cy="70701"/>
            </a:xfrm>
            <a:custGeom>
              <a:avLst/>
              <a:gdLst/>
              <a:ahLst/>
              <a:cxnLst/>
              <a:rect l="l" t="t" r="r" b="b"/>
              <a:pathLst>
                <a:path w="367" h="145" extrusionOk="0">
                  <a:moveTo>
                    <a:pt x="346" y="145"/>
                  </a:moveTo>
                  <a:cubicBezTo>
                    <a:pt x="22" y="145"/>
                    <a:pt x="22" y="145"/>
                    <a:pt x="22" y="145"/>
                  </a:cubicBezTo>
                  <a:cubicBezTo>
                    <a:pt x="10" y="145"/>
                    <a:pt x="0" y="135"/>
                    <a:pt x="0" y="1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58" y="0"/>
                    <a:pt x="367" y="9"/>
                    <a:pt x="367" y="21"/>
                  </a:cubicBezTo>
                  <a:cubicBezTo>
                    <a:pt x="367" y="123"/>
                    <a:pt x="367" y="123"/>
                    <a:pt x="367" y="123"/>
                  </a:cubicBezTo>
                  <a:cubicBezTo>
                    <a:pt x="367" y="135"/>
                    <a:pt x="358" y="145"/>
                    <a:pt x="346" y="145"/>
                  </a:cubicBezTo>
                  <a:close/>
                </a:path>
              </a:pathLst>
            </a:custGeom>
            <a:solidFill>
              <a:srgbClr val="845B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988598" y="1950934"/>
              <a:ext cx="178710" cy="34217"/>
            </a:xfrm>
            <a:custGeom>
              <a:avLst/>
              <a:gdLst/>
              <a:ahLst/>
              <a:cxnLst/>
              <a:rect l="l" t="t" r="r" b="b"/>
              <a:pathLst>
                <a:path w="367" h="70" extrusionOk="0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0"/>
                    <a:pt x="10" y="70"/>
                    <a:pt x="22" y="70"/>
                  </a:cubicBezTo>
                  <a:cubicBezTo>
                    <a:pt x="346" y="70"/>
                    <a:pt x="346" y="70"/>
                    <a:pt x="346" y="70"/>
                  </a:cubicBezTo>
                  <a:cubicBezTo>
                    <a:pt x="358" y="70"/>
                    <a:pt x="367" y="60"/>
                    <a:pt x="367" y="48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4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7" name="Google Shape;2037;p14"/>
          <p:cNvSpPr/>
          <p:nvPr/>
        </p:nvSpPr>
        <p:spPr>
          <a:xfrm>
            <a:off x="6407727" y="1156426"/>
            <a:ext cx="302981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Offering space infrastructure to private enterprises</a:t>
            </a:r>
          </a:p>
        </p:txBody>
      </p:sp>
      <p:pic>
        <p:nvPicPr>
          <p:cNvPr id="2038" name="Google Shape;203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8585" y="4033747"/>
            <a:ext cx="1050305" cy="173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8286" y="3753325"/>
            <a:ext cx="1072535" cy="196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90BD0E-C2AB-448A-A28E-49E6F9A0F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721" y="1637264"/>
            <a:ext cx="2011376" cy="1666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CA74C-7AC0-47B9-AF4E-402F8F8D5ED2}"/>
              </a:ext>
            </a:extLst>
          </p:cNvPr>
          <p:cNvSpPr txBox="1"/>
          <p:nvPr/>
        </p:nvSpPr>
        <p:spPr>
          <a:xfrm>
            <a:off x="3015440" y="454603"/>
            <a:ext cx="6303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Indian National Space Promotion and </a:t>
            </a:r>
            <a:r>
              <a:rPr lang="en-US" dirty="0" err="1"/>
              <a:t>Authorisation</a:t>
            </a:r>
            <a:r>
              <a:rPr lang="en-US" dirty="0"/>
              <a:t> Centre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7C335-D253-4581-A600-9E61DB8E69EB}"/>
              </a:ext>
            </a:extLst>
          </p:cNvPr>
          <p:cNvSpPr txBox="1"/>
          <p:nvPr/>
        </p:nvSpPr>
        <p:spPr>
          <a:xfrm>
            <a:off x="701777" y="361898"/>
            <a:ext cx="1853533" cy="48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IN-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SPACe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Picture 245" descr="Logo, company name&#10;&#10;Description automatically generated">
            <a:extLst>
              <a:ext uri="{FF2B5EF4-FFF2-40B4-BE49-F238E27FC236}">
                <a16:creationId xmlns:a16="http://schemas.microsoft.com/office/drawing/2014/main" id="{75DE60D3-4B5C-4BE3-89F7-FE3BE4F54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33" y="0"/>
            <a:ext cx="1111267" cy="782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A1E2E"/>
      </a:dk2>
      <a:lt2>
        <a:srgbClr val="F0F3F2"/>
      </a:lt2>
      <a:accent1>
        <a:srgbClr val="C34D85"/>
      </a:accent1>
      <a:accent2>
        <a:srgbClr val="B13BA5"/>
      </a:accent2>
      <a:accent3>
        <a:srgbClr val="9E4DC3"/>
      </a:accent3>
      <a:accent4>
        <a:srgbClr val="5B3BB1"/>
      </a:accent4>
      <a:accent5>
        <a:srgbClr val="4D5EC3"/>
      </a:accent5>
      <a:accent6>
        <a:srgbClr val="3B7DB1"/>
      </a:accent6>
      <a:hlink>
        <a:srgbClr val="605DC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PMG_Widescreen_16:9 02/02/2016">
  <a:themeElements>
    <a:clrScheme name="Custom 1">
      <a:dk1>
        <a:srgbClr val="000000"/>
      </a:dk1>
      <a:lt1>
        <a:srgbClr val="FFFFFF"/>
      </a:lt1>
      <a:dk2>
        <a:srgbClr val="00338D"/>
      </a:dk2>
      <a:lt2>
        <a:srgbClr val="F0F0F0"/>
      </a:lt2>
      <a:accent1>
        <a:srgbClr val="0091DA"/>
      </a:accent1>
      <a:accent2>
        <a:srgbClr val="6D2077"/>
      </a:accent2>
      <a:accent3>
        <a:srgbClr val="005EB8"/>
      </a:accent3>
      <a:accent4>
        <a:srgbClr val="00A3A1"/>
      </a:accent4>
      <a:accent5>
        <a:srgbClr val="EAAA00"/>
      </a:accent5>
      <a:accent6>
        <a:srgbClr val="43B02A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1258</Words>
  <Application>Microsoft Office PowerPoint</Application>
  <PresentationFormat>Widescreen</PresentationFormat>
  <Paragraphs>246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Google Sans</vt:lpstr>
      <vt:lpstr>Palatino Linotype</vt:lpstr>
      <vt:lpstr>PT Serif Regular</vt:lpstr>
      <vt:lpstr>Quattrocento Sans</vt:lpstr>
      <vt:lpstr>Wingdings</vt:lpstr>
      <vt:lpstr>AccentBoxVTI</vt:lpstr>
      <vt:lpstr>Office Theme</vt:lpstr>
      <vt:lpstr>KPMG_Widescreen_16:9 02/02/2016</vt:lpstr>
      <vt:lpstr>Kerala Spaceparks (kSpace)</vt:lpstr>
      <vt:lpstr>PowerPoint Presentation</vt:lpstr>
      <vt:lpstr>PowerPoint Presentation</vt:lpstr>
      <vt:lpstr>PowerPoint Presentation</vt:lpstr>
      <vt:lpstr>PowerPoint Presentation</vt:lpstr>
      <vt:lpstr>SpaceX</vt:lpstr>
      <vt:lpstr>Russian Space agency</vt:lpstr>
      <vt:lpstr>Agenda</vt:lpstr>
      <vt:lpstr>PowerPoint Presentation</vt:lpstr>
      <vt:lpstr>Agnikul Cosmos</vt:lpstr>
      <vt:lpstr>Why is Indian space sector exciting right now ?</vt:lpstr>
      <vt:lpstr>PowerPoint Presentation</vt:lpstr>
      <vt:lpstr>Kerala’s space footprint</vt:lpstr>
      <vt:lpstr>Advantage Kerala</vt:lpstr>
      <vt:lpstr>PowerPoint Presentation</vt:lpstr>
      <vt:lpstr>Kerala…many successes to be proud of…… </vt:lpstr>
      <vt:lpstr>kSpace Business Models</vt:lpstr>
      <vt:lpstr>kSpace</vt:lpstr>
      <vt:lpstr>kSpace– envisages</vt:lpstr>
      <vt:lpstr>kSpace– envisages</vt:lpstr>
      <vt:lpstr>kSpace – envisages</vt:lpstr>
      <vt:lpstr>kSpace Site Plan</vt:lpstr>
      <vt:lpstr>kSpace VISION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Kerala Spaceparks (kSpace)</dc:title>
  <dc:creator>KSITIL User3</dc:creator>
  <cp:lastModifiedBy>KSITIL User6</cp:lastModifiedBy>
  <cp:revision>52</cp:revision>
  <cp:lastPrinted>2021-10-06T05:21:27Z</cp:lastPrinted>
  <dcterms:created xsi:type="dcterms:W3CDTF">2021-10-04T06:21:42Z</dcterms:created>
  <dcterms:modified xsi:type="dcterms:W3CDTF">2021-12-15T07:18:19Z</dcterms:modified>
</cp:coreProperties>
</file>